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ink/ink3.xml" ContentType="application/inkml+xml"/>
  <Override PartName="/ppt/notesSlides/notesSlide5.xml" ContentType="application/vnd.openxmlformats-officedocument.presentationml.notesSlide+xml"/>
  <Override PartName="/ppt/charts/chart2.xml" ContentType="application/vnd.openxmlformats-officedocument.drawingml.chart+xml"/>
  <Override PartName="/ppt/ink/ink4.xml" ContentType="application/inkml+xml"/>
  <Override PartName="/ppt/notesSlides/notesSlide6.xml" ContentType="application/vnd.openxmlformats-officedocument.presentationml.notesSlide+xml"/>
  <Override PartName="/ppt/charts/chart3.xml" ContentType="application/vnd.openxmlformats-officedocument.drawingml.chart+xml"/>
  <Override PartName="/ppt/ink/ink5.xml" ContentType="application/inkml+xml"/>
  <Override PartName="/ppt/notesSlides/notesSlide7.xml" ContentType="application/vnd.openxmlformats-officedocument.presentationml.notesSlide+xml"/>
  <Override PartName="/ppt/charts/chart4.xml" ContentType="application/vnd.openxmlformats-officedocument.drawingml.chart+xml"/>
  <Override PartName="/ppt/ink/ink6.xml" ContentType="application/inkml+xml"/>
  <Override PartName="/ppt/notesSlides/notesSlide8.xml" ContentType="application/vnd.openxmlformats-officedocument.presentationml.notesSlide+xml"/>
  <Override PartName="/ppt/charts/chart5.xml" ContentType="application/vnd.openxmlformats-officedocument.drawingml.chart+xml"/>
  <Override PartName="/ppt/ink/ink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8.xml" ContentType="application/inkml+xml"/>
  <Override PartName="/ppt/notesSlides/notesSlide12.xml" ContentType="application/vnd.openxmlformats-officedocument.presentationml.notesSlide+xml"/>
  <Override PartName="/ppt/ink/ink9.xml" ContentType="application/inkml+xml"/>
  <Override PartName="/ppt/notesSlides/notesSlide13.xml" ContentType="application/vnd.openxmlformats-officedocument.presentationml.notesSlide+xml"/>
  <Override PartName="/ppt/ink/ink10.xml" ContentType="application/inkml+xml"/>
  <Override PartName="/ppt/notesSlides/notesSlide14.xml" ContentType="application/vnd.openxmlformats-officedocument.presentationml.notesSlide+xml"/>
  <Override PartName="/ppt/ink/ink11.xml" ContentType="application/inkml+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3"/>
  </p:notesMasterIdLst>
  <p:sldIdLst>
    <p:sldId id="297" r:id="rId5"/>
    <p:sldId id="257" r:id="rId6"/>
    <p:sldId id="307" r:id="rId7"/>
    <p:sldId id="274" r:id="rId8"/>
    <p:sldId id="275" r:id="rId9"/>
    <p:sldId id="298" r:id="rId10"/>
    <p:sldId id="299" r:id="rId11"/>
    <p:sldId id="302" r:id="rId12"/>
    <p:sldId id="303" r:id="rId13"/>
    <p:sldId id="300" r:id="rId14"/>
    <p:sldId id="301" r:id="rId15"/>
    <p:sldId id="276" r:id="rId16"/>
    <p:sldId id="277" r:id="rId17"/>
    <p:sldId id="278" r:id="rId18"/>
    <p:sldId id="306" r:id="rId19"/>
    <p:sldId id="279" r:id="rId20"/>
    <p:sldId id="280" r:id="rId21"/>
    <p:sldId id="29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C36"/>
    <a:srgbClr val="CA212D"/>
    <a:srgbClr val="F8DC61"/>
    <a:srgbClr val="46ABA9"/>
    <a:srgbClr val="2B7A89"/>
    <a:srgbClr val="ACE8D4"/>
    <a:srgbClr val="00BFAC"/>
    <a:srgbClr val="00726A"/>
    <a:srgbClr val="003135"/>
    <a:srgbClr val="063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3" autoAdjust="0"/>
    <p:restoredTop sz="83786" autoAdjust="0"/>
  </p:normalViewPr>
  <p:slideViewPr>
    <p:cSldViewPr snapToGrid="0">
      <p:cViewPr varScale="1">
        <p:scale>
          <a:sx n="106" d="100"/>
          <a:sy n="106" d="100"/>
        </p:scale>
        <p:origin x="188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Dokumenty\TU%20Liberec\Skripta\Ekonomie%20I\Ekonomie%20I.%20(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kumenty\TU%20Liberec\Skripta\Ekonomie%20I\Ekonomie%20I.%20(20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kumenty\TU%20Liberec\Skripta\Ekonomie%20I\Ekonomie%20I.%20(20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kumenty\TU%20Liberec\Skripta\Ekonomie%20I\Ekonomie%20I.%20(20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kumenty\TU%20Liberec\Skripta\Ekonomie%20I\Ekonomie%20I.%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632146709816667E-2"/>
          <c:y val="2.2578920754171783E-2"/>
          <c:w val="0.89142148493574158"/>
          <c:h val="0.87306829765545357"/>
        </c:manualLayout>
      </c:layout>
      <c:areaChart>
        <c:grouping val="standard"/>
        <c:varyColors val="0"/>
        <c:ser>
          <c:idx val="0"/>
          <c:order val="0"/>
          <c:tx>
            <c:strRef>
              <c:f>Hodnoty!$J$30</c:f>
              <c:strCache>
                <c:ptCount val="1"/>
                <c:pt idx="0">
                  <c:v>peněžní agregát M3</c:v>
                </c:pt>
              </c:strCache>
            </c:strRef>
          </c:tx>
          <c:spPr>
            <a:solidFill>
              <a:schemeClr val="accent4"/>
            </a:solidFill>
            <a:ln w="3175">
              <a:solidFill>
                <a:schemeClr val="accent4"/>
              </a:solidFill>
              <a:prstDash val="solid"/>
            </a:ln>
          </c:spPr>
          <c:cat>
            <c:numRef>
              <c:f>Hodnoty!$A$139:$A$365</c:f>
              <c:numCache>
                <c:formatCode>General</c:formatCode>
                <c:ptCount val="227"/>
                <c:pt idx="5">
                  <c:v>2002</c:v>
                </c:pt>
                <c:pt idx="17">
                  <c:v>2003</c:v>
                </c:pt>
                <c:pt idx="29">
                  <c:v>2004</c:v>
                </c:pt>
                <c:pt idx="41">
                  <c:v>2005</c:v>
                </c:pt>
                <c:pt idx="53">
                  <c:v>2006</c:v>
                </c:pt>
                <c:pt idx="65">
                  <c:v>2007</c:v>
                </c:pt>
                <c:pt idx="77">
                  <c:v>2008</c:v>
                </c:pt>
                <c:pt idx="89">
                  <c:v>2009</c:v>
                </c:pt>
                <c:pt idx="101">
                  <c:v>2010</c:v>
                </c:pt>
                <c:pt idx="113">
                  <c:v>2011</c:v>
                </c:pt>
                <c:pt idx="125">
                  <c:v>2012</c:v>
                </c:pt>
                <c:pt idx="137">
                  <c:v>2013</c:v>
                </c:pt>
                <c:pt idx="149">
                  <c:v>2014</c:v>
                </c:pt>
                <c:pt idx="161">
                  <c:v>2015</c:v>
                </c:pt>
                <c:pt idx="173">
                  <c:v>2016</c:v>
                </c:pt>
                <c:pt idx="185">
                  <c:v>2017</c:v>
                </c:pt>
                <c:pt idx="197">
                  <c:v>2018</c:v>
                </c:pt>
                <c:pt idx="209">
                  <c:v>2019</c:v>
                </c:pt>
                <c:pt idx="221">
                  <c:v>2020</c:v>
                </c:pt>
              </c:numCache>
            </c:numRef>
          </c:cat>
          <c:val>
            <c:numRef>
              <c:f>Hodnoty!$J$139:$J$365</c:f>
              <c:numCache>
                <c:formatCode>#,##0</c:formatCode>
                <c:ptCount val="227"/>
                <c:pt idx="0">
                  <c:v>1352566.5</c:v>
                </c:pt>
                <c:pt idx="1">
                  <c:v>1351941.1</c:v>
                </c:pt>
                <c:pt idx="2">
                  <c:v>1346695.2</c:v>
                </c:pt>
                <c:pt idx="3">
                  <c:v>1370184.6</c:v>
                </c:pt>
                <c:pt idx="4">
                  <c:v>1387778.5</c:v>
                </c:pt>
                <c:pt idx="5">
                  <c:v>1339928.8</c:v>
                </c:pt>
                <c:pt idx="6">
                  <c:v>1363652.8</c:v>
                </c:pt>
                <c:pt idx="7">
                  <c:v>1392651.2</c:v>
                </c:pt>
                <c:pt idx="8">
                  <c:v>1383790.3</c:v>
                </c:pt>
                <c:pt idx="9">
                  <c:v>1417595</c:v>
                </c:pt>
                <c:pt idx="10">
                  <c:v>1428802.5</c:v>
                </c:pt>
                <c:pt idx="11">
                  <c:v>1428986.5</c:v>
                </c:pt>
                <c:pt idx="12">
                  <c:v>1431811.2</c:v>
                </c:pt>
                <c:pt idx="13">
                  <c:v>1427107.6</c:v>
                </c:pt>
                <c:pt idx="14">
                  <c:v>1419441.4</c:v>
                </c:pt>
                <c:pt idx="15">
                  <c:v>1445563.1</c:v>
                </c:pt>
                <c:pt idx="16">
                  <c:v>1440429.8</c:v>
                </c:pt>
                <c:pt idx="17">
                  <c:v>1429843.6</c:v>
                </c:pt>
                <c:pt idx="18">
                  <c:v>1471145.7</c:v>
                </c:pt>
                <c:pt idx="19">
                  <c:v>1488938.5</c:v>
                </c:pt>
                <c:pt idx="20">
                  <c:v>1485705.5</c:v>
                </c:pt>
                <c:pt idx="21">
                  <c:v>1493469.4</c:v>
                </c:pt>
                <c:pt idx="22">
                  <c:v>1504372.9</c:v>
                </c:pt>
                <c:pt idx="23">
                  <c:v>1522794.7</c:v>
                </c:pt>
                <c:pt idx="24">
                  <c:v>1553776.4</c:v>
                </c:pt>
                <c:pt idx="25">
                  <c:v>1563005.1</c:v>
                </c:pt>
                <c:pt idx="26">
                  <c:v>1566940.8</c:v>
                </c:pt>
                <c:pt idx="27">
                  <c:v>1604786.8</c:v>
                </c:pt>
                <c:pt idx="28">
                  <c:v>1610476.8</c:v>
                </c:pt>
                <c:pt idx="29">
                  <c:v>1616581.9</c:v>
                </c:pt>
                <c:pt idx="30">
                  <c:v>1632393.9</c:v>
                </c:pt>
                <c:pt idx="31">
                  <c:v>1640516.8</c:v>
                </c:pt>
                <c:pt idx="32">
                  <c:v>1644329.8</c:v>
                </c:pt>
                <c:pt idx="33">
                  <c:v>1656800.3</c:v>
                </c:pt>
                <c:pt idx="34">
                  <c:v>1651404.2</c:v>
                </c:pt>
                <c:pt idx="35">
                  <c:v>1634867.2</c:v>
                </c:pt>
                <c:pt idx="36">
                  <c:v>1625144</c:v>
                </c:pt>
                <c:pt idx="37">
                  <c:v>1646887.8</c:v>
                </c:pt>
                <c:pt idx="38">
                  <c:v>1649559.8</c:v>
                </c:pt>
                <c:pt idx="39">
                  <c:v>1688647.4</c:v>
                </c:pt>
                <c:pt idx="40">
                  <c:v>1714293.2</c:v>
                </c:pt>
                <c:pt idx="41">
                  <c:v>1720021</c:v>
                </c:pt>
                <c:pt idx="42">
                  <c:v>1734433.7</c:v>
                </c:pt>
                <c:pt idx="43">
                  <c:v>1742572.1</c:v>
                </c:pt>
                <c:pt idx="44">
                  <c:v>1741828.3</c:v>
                </c:pt>
                <c:pt idx="45">
                  <c:v>1768704.2</c:v>
                </c:pt>
                <c:pt idx="46">
                  <c:v>1799637.8</c:v>
                </c:pt>
                <c:pt idx="47">
                  <c:v>1814653.4</c:v>
                </c:pt>
                <c:pt idx="48">
                  <c:v>1838626.8</c:v>
                </c:pt>
                <c:pt idx="49">
                  <c:v>1852771.3</c:v>
                </c:pt>
                <c:pt idx="50">
                  <c:v>1857244.7</c:v>
                </c:pt>
                <c:pt idx="51">
                  <c:v>1906797.8</c:v>
                </c:pt>
                <c:pt idx="52">
                  <c:v>1909619.6</c:v>
                </c:pt>
                <c:pt idx="53">
                  <c:v>1925771.8</c:v>
                </c:pt>
                <c:pt idx="54">
                  <c:v>1942042.2</c:v>
                </c:pt>
                <c:pt idx="55">
                  <c:v>1973414.8</c:v>
                </c:pt>
                <c:pt idx="56">
                  <c:v>1959090.9</c:v>
                </c:pt>
                <c:pt idx="57">
                  <c:v>1999290.8</c:v>
                </c:pt>
                <c:pt idx="58">
                  <c:v>2014516.5</c:v>
                </c:pt>
                <c:pt idx="59">
                  <c:v>2049667.2</c:v>
                </c:pt>
                <c:pt idx="60">
                  <c:v>2073818.5</c:v>
                </c:pt>
                <c:pt idx="61">
                  <c:v>2102857.7000000002</c:v>
                </c:pt>
                <c:pt idx="62">
                  <c:v>2106348.1</c:v>
                </c:pt>
                <c:pt idx="63">
                  <c:v>2174082.5</c:v>
                </c:pt>
                <c:pt idx="64">
                  <c:v>2203411.5</c:v>
                </c:pt>
                <c:pt idx="65">
                  <c:v>2206584.2000000002</c:v>
                </c:pt>
                <c:pt idx="66">
                  <c:v>2231491.9</c:v>
                </c:pt>
                <c:pt idx="67">
                  <c:v>2263041.9</c:v>
                </c:pt>
                <c:pt idx="68">
                  <c:v>2246101.9</c:v>
                </c:pt>
                <c:pt idx="69">
                  <c:v>2293002.2999999998</c:v>
                </c:pt>
                <c:pt idx="70">
                  <c:v>2332243.2999999998</c:v>
                </c:pt>
                <c:pt idx="71">
                  <c:v>2380012.7000000002</c:v>
                </c:pt>
                <c:pt idx="72">
                  <c:v>2386359.1</c:v>
                </c:pt>
                <c:pt idx="73">
                  <c:v>2408276.5</c:v>
                </c:pt>
                <c:pt idx="74">
                  <c:v>2406503.7000000002</c:v>
                </c:pt>
                <c:pt idx="75">
                  <c:v>2445907.1</c:v>
                </c:pt>
                <c:pt idx="76">
                  <c:v>2475473.4</c:v>
                </c:pt>
                <c:pt idx="77">
                  <c:v>2456596.1</c:v>
                </c:pt>
                <c:pt idx="78">
                  <c:v>2510143.9</c:v>
                </c:pt>
                <c:pt idx="79">
                  <c:v>2543792.1</c:v>
                </c:pt>
                <c:pt idx="80">
                  <c:v>2541596.1</c:v>
                </c:pt>
                <c:pt idx="81">
                  <c:v>2583735.2000000002</c:v>
                </c:pt>
                <c:pt idx="82">
                  <c:v>2621887.9</c:v>
                </c:pt>
                <c:pt idx="83">
                  <c:v>2703370.3</c:v>
                </c:pt>
                <c:pt idx="84">
                  <c:v>2714754.9</c:v>
                </c:pt>
                <c:pt idx="85">
                  <c:v>2729714.2</c:v>
                </c:pt>
                <c:pt idx="86">
                  <c:v>2702821.2</c:v>
                </c:pt>
                <c:pt idx="87">
                  <c:v>2720295.9</c:v>
                </c:pt>
                <c:pt idx="88">
                  <c:v>2737852</c:v>
                </c:pt>
                <c:pt idx="89">
                  <c:v>2680935.7000000002</c:v>
                </c:pt>
                <c:pt idx="90">
                  <c:v>2670117.7000000002</c:v>
                </c:pt>
                <c:pt idx="91">
                  <c:v>2659490.2999999998</c:v>
                </c:pt>
                <c:pt idx="92">
                  <c:v>2623483.5</c:v>
                </c:pt>
                <c:pt idx="93">
                  <c:v>2650978.7999999998</c:v>
                </c:pt>
                <c:pt idx="94">
                  <c:v>2665225.1</c:v>
                </c:pt>
                <c:pt idx="95">
                  <c:v>2709133.5</c:v>
                </c:pt>
                <c:pt idx="96">
                  <c:v>2671551.4</c:v>
                </c:pt>
                <c:pt idx="97">
                  <c:v>2666699.2999999998</c:v>
                </c:pt>
                <c:pt idx="98">
                  <c:v>2681649.2000000002</c:v>
                </c:pt>
                <c:pt idx="99">
                  <c:v>2727220.4</c:v>
                </c:pt>
                <c:pt idx="100">
                  <c:v>2764165.5</c:v>
                </c:pt>
                <c:pt idx="101">
                  <c:v>2756172.1</c:v>
                </c:pt>
                <c:pt idx="102">
                  <c:v>2744935.2</c:v>
                </c:pt>
                <c:pt idx="103">
                  <c:v>2732476.6</c:v>
                </c:pt>
                <c:pt idx="104">
                  <c:v>2726536.9</c:v>
                </c:pt>
                <c:pt idx="105">
                  <c:v>2730082</c:v>
                </c:pt>
                <c:pt idx="106">
                  <c:v>2729508.6</c:v>
                </c:pt>
                <c:pt idx="107">
                  <c:v>2759968.8</c:v>
                </c:pt>
                <c:pt idx="108">
                  <c:v>2737097.7</c:v>
                </c:pt>
                <c:pt idx="109">
                  <c:v>2738314.5</c:v>
                </c:pt>
                <c:pt idx="110">
                  <c:v>2717420</c:v>
                </c:pt>
                <c:pt idx="111">
                  <c:v>2753551.8</c:v>
                </c:pt>
                <c:pt idx="112">
                  <c:v>2766077.8</c:v>
                </c:pt>
                <c:pt idx="113">
                  <c:v>2734506.5</c:v>
                </c:pt>
                <c:pt idx="114">
                  <c:v>2760369.2</c:v>
                </c:pt>
                <c:pt idx="115">
                  <c:v>2746007.4</c:v>
                </c:pt>
                <c:pt idx="116">
                  <c:v>2776250.4</c:v>
                </c:pt>
                <c:pt idx="117">
                  <c:v>2781646.7</c:v>
                </c:pt>
                <c:pt idx="118">
                  <c:v>2801187.3</c:v>
                </c:pt>
                <c:pt idx="119">
                  <c:v>2835991.5</c:v>
                </c:pt>
                <c:pt idx="120">
                  <c:v>2824224.1</c:v>
                </c:pt>
                <c:pt idx="121">
                  <c:v>2852306.6</c:v>
                </c:pt>
                <c:pt idx="122">
                  <c:v>2846735.3</c:v>
                </c:pt>
                <c:pt idx="123">
                  <c:v>2870121</c:v>
                </c:pt>
                <c:pt idx="124">
                  <c:v>2892799.3</c:v>
                </c:pt>
                <c:pt idx="125">
                  <c:v>2883367.1</c:v>
                </c:pt>
                <c:pt idx="126">
                  <c:v>2897195.8</c:v>
                </c:pt>
                <c:pt idx="127">
                  <c:v>2893376.8</c:v>
                </c:pt>
                <c:pt idx="128">
                  <c:v>2888116.1</c:v>
                </c:pt>
                <c:pt idx="129">
                  <c:v>2925578.8</c:v>
                </c:pt>
                <c:pt idx="130">
                  <c:v>2929776.5</c:v>
                </c:pt>
                <c:pt idx="131">
                  <c:v>2971844.8</c:v>
                </c:pt>
                <c:pt idx="132">
                  <c:v>2967133.6</c:v>
                </c:pt>
                <c:pt idx="133">
                  <c:v>2988456.3</c:v>
                </c:pt>
                <c:pt idx="134">
                  <c:v>2992781.7</c:v>
                </c:pt>
                <c:pt idx="135">
                  <c:v>3010560.5</c:v>
                </c:pt>
                <c:pt idx="136">
                  <c:v>3014346.7</c:v>
                </c:pt>
                <c:pt idx="137">
                  <c:v>3015469.4</c:v>
                </c:pt>
                <c:pt idx="138">
                  <c:v>3063749.7</c:v>
                </c:pt>
                <c:pt idx="139">
                  <c:v>3053709.1</c:v>
                </c:pt>
                <c:pt idx="140">
                  <c:v>3055295.8</c:v>
                </c:pt>
                <c:pt idx="141">
                  <c:v>3070436</c:v>
                </c:pt>
                <c:pt idx="142">
                  <c:v>3112916.9</c:v>
                </c:pt>
                <c:pt idx="143">
                  <c:v>3144512.7</c:v>
                </c:pt>
                <c:pt idx="144">
                  <c:v>3127734.1</c:v>
                </c:pt>
                <c:pt idx="145">
                  <c:v>3152728.5</c:v>
                </c:pt>
                <c:pt idx="146">
                  <c:v>3165093.2</c:v>
                </c:pt>
                <c:pt idx="147">
                  <c:v>3186323.6</c:v>
                </c:pt>
                <c:pt idx="148">
                  <c:v>3197825.2</c:v>
                </c:pt>
                <c:pt idx="149">
                  <c:v>3167554.4</c:v>
                </c:pt>
                <c:pt idx="150">
                  <c:v>3194483.7</c:v>
                </c:pt>
                <c:pt idx="151">
                  <c:v>3199442.5</c:v>
                </c:pt>
                <c:pt idx="152">
                  <c:v>3202129.2</c:v>
                </c:pt>
                <c:pt idx="153">
                  <c:v>3230359</c:v>
                </c:pt>
                <c:pt idx="154">
                  <c:v>3270260.5</c:v>
                </c:pt>
                <c:pt idx="155">
                  <c:v>3330671.6</c:v>
                </c:pt>
                <c:pt idx="156">
                  <c:v>3312732.4</c:v>
                </c:pt>
                <c:pt idx="157">
                  <c:v>3342975.3</c:v>
                </c:pt>
                <c:pt idx="158">
                  <c:v>3340869.9</c:v>
                </c:pt>
                <c:pt idx="159">
                  <c:v>3377573.1</c:v>
                </c:pt>
                <c:pt idx="160">
                  <c:v>3401024</c:v>
                </c:pt>
                <c:pt idx="161">
                  <c:v>3387789.6</c:v>
                </c:pt>
                <c:pt idx="162">
                  <c:v>3429942.2</c:v>
                </c:pt>
                <c:pt idx="163">
                  <c:v>3439703.5</c:v>
                </c:pt>
                <c:pt idx="164">
                  <c:v>3483187.1</c:v>
                </c:pt>
                <c:pt idx="165">
                  <c:v>3524908</c:v>
                </c:pt>
                <c:pt idx="166">
                  <c:v>3577368</c:v>
                </c:pt>
                <c:pt idx="167">
                  <c:v>3595490.6</c:v>
                </c:pt>
                <c:pt idx="168">
                  <c:v>3618076.2</c:v>
                </c:pt>
                <c:pt idx="169">
                  <c:v>3641814.1</c:v>
                </c:pt>
                <c:pt idx="170">
                  <c:v>3655685.4</c:v>
                </c:pt>
                <c:pt idx="171">
                  <c:v>3686480.1</c:v>
                </c:pt>
                <c:pt idx="172">
                  <c:v>3718910.1</c:v>
                </c:pt>
                <c:pt idx="173">
                  <c:v>3708496.8</c:v>
                </c:pt>
                <c:pt idx="174">
                  <c:v>3742459.9</c:v>
                </c:pt>
                <c:pt idx="175">
                  <c:v>3759634.8</c:v>
                </c:pt>
                <c:pt idx="176">
                  <c:v>3776264.3</c:v>
                </c:pt>
                <c:pt idx="177">
                  <c:v>3807939.6</c:v>
                </c:pt>
                <c:pt idx="178">
                  <c:v>3870300.9</c:v>
                </c:pt>
                <c:pt idx="179">
                  <c:v>3830198.6</c:v>
                </c:pt>
                <c:pt idx="180">
                  <c:v>3932182.3</c:v>
                </c:pt>
                <c:pt idx="181">
                  <c:v>3990000.7</c:v>
                </c:pt>
                <c:pt idx="182">
                  <c:v>4085561.6</c:v>
                </c:pt>
                <c:pt idx="183">
                  <c:v>4162621.7</c:v>
                </c:pt>
                <c:pt idx="184">
                  <c:v>4184266.3</c:v>
                </c:pt>
                <c:pt idx="185">
                  <c:v>4153481</c:v>
                </c:pt>
                <c:pt idx="186">
                  <c:v>4205791.5999999996</c:v>
                </c:pt>
                <c:pt idx="187">
                  <c:v>4234462</c:v>
                </c:pt>
                <c:pt idx="188">
                  <c:v>4238764.5999999996</c:v>
                </c:pt>
                <c:pt idx="189">
                  <c:v>4224644.5999999996</c:v>
                </c:pt>
                <c:pt idx="190">
                  <c:v>4244756.8</c:v>
                </c:pt>
                <c:pt idx="191">
                  <c:v>4226890.5999999996</c:v>
                </c:pt>
                <c:pt idx="192">
                  <c:v>4278343.3</c:v>
                </c:pt>
                <c:pt idx="193">
                  <c:v>4334388.9000000004</c:v>
                </c:pt>
                <c:pt idx="194">
                  <c:v>4349924.5</c:v>
                </c:pt>
                <c:pt idx="195">
                  <c:v>4382867.4000000004</c:v>
                </c:pt>
                <c:pt idx="196">
                  <c:v>4433011.0999999996</c:v>
                </c:pt>
                <c:pt idx="197">
                  <c:v>4408591.5999999996</c:v>
                </c:pt>
                <c:pt idx="198">
                  <c:v>4433740</c:v>
                </c:pt>
                <c:pt idx="199">
                  <c:v>4472912.7</c:v>
                </c:pt>
                <c:pt idx="200">
                  <c:v>4455304.9000000004</c:v>
                </c:pt>
                <c:pt idx="201">
                  <c:v>4491239.2</c:v>
                </c:pt>
                <c:pt idx="202">
                  <c:v>4541907.3</c:v>
                </c:pt>
                <c:pt idx="203">
                  <c:v>4493665.5999999996</c:v>
                </c:pt>
                <c:pt idx="204">
                  <c:v>4523652.2</c:v>
                </c:pt>
                <c:pt idx="205">
                  <c:v>4579203.2</c:v>
                </c:pt>
                <c:pt idx="206">
                  <c:v>4588152.8</c:v>
                </c:pt>
                <c:pt idx="207">
                  <c:v>4653656.5</c:v>
                </c:pt>
                <c:pt idx="208">
                  <c:v>4719602.4000000004</c:v>
                </c:pt>
                <c:pt idx="209">
                  <c:v>4709400</c:v>
                </c:pt>
                <c:pt idx="210">
                  <c:v>4732620.3</c:v>
                </c:pt>
                <c:pt idx="211">
                  <c:v>4771960.7</c:v>
                </c:pt>
                <c:pt idx="212">
                  <c:v>4768192.4000000004</c:v>
                </c:pt>
                <c:pt idx="213">
                  <c:v>4805635.4000000004</c:v>
                </c:pt>
                <c:pt idx="214">
                  <c:v>4832970.7</c:v>
                </c:pt>
                <c:pt idx="215">
                  <c:v>4779395.3</c:v>
                </c:pt>
                <c:pt idx="216">
                  <c:v>4887819.5</c:v>
                </c:pt>
                <c:pt idx="217">
                  <c:v>4956763.7</c:v>
                </c:pt>
                <c:pt idx="218">
                  <c:v>5045005.5999999996</c:v>
                </c:pt>
                <c:pt idx="219">
                  <c:v>5062697.5999999996</c:v>
                </c:pt>
                <c:pt idx="220">
                  <c:v>5105621.3</c:v>
                </c:pt>
                <c:pt idx="221">
                  <c:v>5118956.2</c:v>
                </c:pt>
                <c:pt idx="222">
                  <c:v>5167125</c:v>
                </c:pt>
                <c:pt idx="223">
                  <c:v>5203069.9000000004</c:v>
                </c:pt>
                <c:pt idx="224">
                  <c:v>5292668.7</c:v>
                </c:pt>
                <c:pt idx="225">
                  <c:v>5304524.0999999996</c:v>
                </c:pt>
                <c:pt idx="226">
                  <c:v>5320341.5</c:v>
                </c:pt>
              </c:numCache>
            </c:numRef>
          </c:val>
          <c:extLst>
            <c:ext xmlns:c16="http://schemas.microsoft.com/office/drawing/2014/chart" uri="{C3380CC4-5D6E-409C-BE32-E72D297353CC}">
              <c16:uniqueId val="{00000000-A3E2-47F8-BBC8-D3176FB054F2}"/>
            </c:ext>
          </c:extLst>
        </c:ser>
        <c:ser>
          <c:idx val="2"/>
          <c:order val="1"/>
          <c:tx>
            <c:strRef>
              <c:f>Hodnoty!$I$30</c:f>
              <c:strCache>
                <c:ptCount val="1"/>
                <c:pt idx="0">
                  <c:v>peněžní agregát M2</c:v>
                </c:pt>
              </c:strCache>
            </c:strRef>
          </c:tx>
          <c:spPr>
            <a:solidFill>
              <a:schemeClr val="accent2"/>
            </a:solidFill>
            <a:ln w="3175" cap="rnd">
              <a:solidFill>
                <a:schemeClr val="accent2"/>
              </a:solidFill>
            </a:ln>
          </c:spPr>
          <c:cat>
            <c:numRef>
              <c:f>Hodnoty!$A$139:$A$365</c:f>
              <c:numCache>
                <c:formatCode>General</c:formatCode>
                <c:ptCount val="227"/>
                <c:pt idx="5">
                  <c:v>2002</c:v>
                </c:pt>
                <c:pt idx="17">
                  <c:v>2003</c:v>
                </c:pt>
                <c:pt idx="29">
                  <c:v>2004</c:v>
                </c:pt>
                <c:pt idx="41">
                  <c:v>2005</c:v>
                </c:pt>
                <c:pt idx="53">
                  <c:v>2006</c:v>
                </c:pt>
                <c:pt idx="65">
                  <c:v>2007</c:v>
                </c:pt>
                <c:pt idx="77">
                  <c:v>2008</c:v>
                </c:pt>
                <c:pt idx="89">
                  <c:v>2009</c:v>
                </c:pt>
                <c:pt idx="101">
                  <c:v>2010</c:v>
                </c:pt>
                <c:pt idx="113">
                  <c:v>2011</c:v>
                </c:pt>
                <c:pt idx="125">
                  <c:v>2012</c:v>
                </c:pt>
                <c:pt idx="137">
                  <c:v>2013</c:v>
                </c:pt>
                <c:pt idx="149">
                  <c:v>2014</c:v>
                </c:pt>
                <c:pt idx="161">
                  <c:v>2015</c:v>
                </c:pt>
                <c:pt idx="173">
                  <c:v>2016</c:v>
                </c:pt>
                <c:pt idx="185">
                  <c:v>2017</c:v>
                </c:pt>
                <c:pt idx="197">
                  <c:v>2018</c:v>
                </c:pt>
                <c:pt idx="209">
                  <c:v>2019</c:v>
                </c:pt>
                <c:pt idx="221">
                  <c:v>2020</c:v>
                </c:pt>
              </c:numCache>
            </c:numRef>
          </c:cat>
          <c:val>
            <c:numRef>
              <c:f>Hodnoty!$I$139:$I$365</c:f>
              <c:numCache>
                <c:formatCode>#,##0</c:formatCode>
                <c:ptCount val="227"/>
                <c:pt idx="0">
                  <c:v>1338996.2</c:v>
                </c:pt>
                <c:pt idx="1">
                  <c:v>1343323.7</c:v>
                </c:pt>
                <c:pt idx="2">
                  <c:v>1331051.8</c:v>
                </c:pt>
                <c:pt idx="3">
                  <c:v>1351715.1</c:v>
                </c:pt>
                <c:pt idx="4">
                  <c:v>1369800.8</c:v>
                </c:pt>
                <c:pt idx="5">
                  <c:v>1326829.8999999999</c:v>
                </c:pt>
                <c:pt idx="6">
                  <c:v>1349083.4</c:v>
                </c:pt>
                <c:pt idx="7">
                  <c:v>1376758.5</c:v>
                </c:pt>
                <c:pt idx="8">
                  <c:v>1369943.2</c:v>
                </c:pt>
                <c:pt idx="9">
                  <c:v>1405644.2</c:v>
                </c:pt>
                <c:pt idx="10">
                  <c:v>1413037.2</c:v>
                </c:pt>
                <c:pt idx="11">
                  <c:v>1410235.2</c:v>
                </c:pt>
                <c:pt idx="12">
                  <c:v>1414895.4</c:v>
                </c:pt>
                <c:pt idx="13">
                  <c:v>1417120.6</c:v>
                </c:pt>
                <c:pt idx="14">
                  <c:v>1410428</c:v>
                </c:pt>
                <c:pt idx="15">
                  <c:v>1437691.5</c:v>
                </c:pt>
                <c:pt idx="16">
                  <c:v>1433220.7</c:v>
                </c:pt>
                <c:pt idx="17">
                  <c:v>1422692.8</c:v>
                </c:pt>
                <c:pt idx="18">
                  <c:v>1463791.5</c:v>
                </c:pt>
                <c:pt idx="19">
                  <c:v>1482925.2</c:v>
                </c:pt>
                <c:pt idx="20">
                  <c:v>1476599.6</c:v>
                </c:pt>
                <c:pt idx="21">
                  <c:v>1484453.3</c:v>
                </c:pt>
                <c:pt idx="22">
                  <c:v>1495211</c:v>
                </c:pt>
                <c:pt idx="23">
                  <c:v>1511507.4</c:v>
                </c:pt>
                <c:pt idx="24">
                  <c:v>1504296.1</c:v>
                </c:pt>
                <c:pt idx="25">
                  <c:v>1510599.5</c:v>
                </c:pt>
                <c:pt idx="26">
                  <c:v>1511369</c:v>
                </c:pt>
                <c:pt idx="27">
                  <c:v>1543667.7</c:v>
                </c:pt>
                <c:pt idx="28">
                  <c:v>1548622.6</c:v>
                </c:pt>
                <c:pt idx="29">
                  <c:v>1553886.1</c:v>
                </c:pt>
                <c:pt idx="30">
                  <c:v>1566887.9</c:v>
                </c:pt>
                <c:pt idx="31">
                  <c:v>1581312.4</c:v>
                </c:pt>
                <c:pt idx="32">
                  <c:v>1582199.6</c:v>
                </c:pt>
                <c:pt idx="33">
                  <c:v>1596899.4</c:v>
                </c:pt>
                <c:pt idx="34">
                  <c:v>1590256.1</c:v>
                </c:pt>
                <c:pt idx="35">
                  <c:v>1578889.8</c:v>
                </c:pt>
                <c:pt idx="36">
                  <c:v>1571843.3</c:v>
                </c:pt>
                <c:pt idx="37">
                  <c:v>1594197.2</c:v>
                </c:pt>
                <c:pt idx="38">
                  <c:v>1588817.2</c:v>
                </c:pt>
                <c:pt idx="39">
                  <c:v>1626076.4</c:v>
                </c:pt>
                <c:pt idx="40">
                  <c:v>1651245.2</c:v>
                </c:pt>
                <c:pt idx="41">
                  <c:v>1656472.7</c:v>
                </c:pt>
                <c:pt idx="42">
                  <c:v>1671234.8</c:v>
                </c:pt>
                <c:pt idx="43">
                  <c:v>1674838.9</c:v>
                </c:pt>
                <c:pt idx="44">
                  <c:v>1672753.7</c:v>
                </c:pt>
                <c:pt idx="45">
                  <c:v>1701737.6</c:v>
                </c:pt>
                <c:pt idx="46">
                  <c:v>1732929.2</c:v>
                </c:pt>
                <c:pt idx="47">
                  <c:v>1746148.2</c:v>
                </c:pt>
                <c:pt idx="48">
                  <c:v>1765945.6</c:v>
                </c:pt>
                <c:pt idx="49">
                  <c:v>1781266.7</c:v>
                </c:pt>
                <c:pt idx="50">
                  <c:v>1782170.1</c:v>
                </c:pt>
                <c:pt idx="51">
                  <c:v>1831666.2</c:v>
                </c:pt>
                <c:pt idx="52">
                  <c:v>1836479</c:v>
                </c:pt>
                <c:pt idx="53">
                  <c:v>1853332.4</c:v>
                </c:pt>
                <c:pt idx="54">
                  <c:v>1870437.2</c:v>
                </c:pt>
                <c:pt idx="55">
                  <c:v>1902606.9</c:v>
                </c:pt>
                <c:pt idx="56">
                  <c:v>1890417.6</c:v>
                </c:pt>
                <c:pt idx="57">
                  <c:v>1930600.8</c:v>
                </c:pt>
                <c:pt idx="58">
                  <c:v>1946581.8</c:v>
                </c:pt>
                <c:pt idx="59">
                  <c:v>1984629.2</c:v>
                </c:pt>
                <c:pt idx="60">
                  <c:v>2008484.7</c:v>
                </c:pt>
                <c:pt idx="61">
                  <c:v>2034778.4</c:v>
                </c:pt>
                <c:pt idx="62">
                  <c:v>2040597.2</c:v>
                </c:pt>
                <c:pt idx="63">
                  <c:v>2108093.7000000002</c:v>
                </c:pt>
                <c:pt idx="64">
                  <c:v>2135636</c:v>
                </c:pt>
                <c:pt idx="65">
                  <c:v>2138669.2999999998</c:v>
                </c:pt>
                <c:pt idx="66">
                  <c:v>2162789.2999999998</c:v>
                </c:pt>
                <c:pt idx="67">
                  <c:v>2190246.6</c:v>
                </c:pt>
                <c:pt idx="68">
                  <c:v>2171105</c:v>
                </c:pt>
                <c:pt idx="69">
                  <c:v>2218763.7000000002</c:v>
                </c:pt>
                <c:pt idx="70">
                  <c:v>2260273.2000000002</c:v>
                </c:pt>
                <c:pt idx="71">
                  <c:v>2308662.7999999998</c:v>
                </c:pt>
                <c:pt idx="72">
                  <c:v>2315205.5</c:v>
                </c:pt>
                <c:pt idx="73">
                  <c:v>2332657.2000000002</c:v>
                </c:pt>
                <c:pt idx="74">
                  <c:v>2332645</c:v>
                </c:pt>
                <c:pt idx="75">
                  <c:v>2371463.6</c:v>
                </c:pt>
                <c:pt idx="76">
                  <c:v>2398932.1</c:v>
                </c:pt>
                <c:pt idx="77">
                  <c:v>2382676.5</c:v>
                </c:pt>
                <c:pt idx="78">
                  <c:v>2432765.2000000002</c:v>
                </c:pt>
                <c:pt idx="79">
                  <c:v>2468169.9</c:v>
                </c:pt>
                <c:pt idx="80">
                  <c:v>2470692.5</c:v>
                </c:pt>
                <c:pt idx="81">
                  <c:v>2510264.1</c:v>
                </c:pt>
                <c:pt idx="82">
                  <c:v>2548374</c:v>
                </c:pt>
                <c:pt idx="83">
                  <c:v>2633893.5</c:v>
                </c:pt>
                <c:pt idx="84">
                  <c:v>2646649.6</c:v>
                </c:pt>
                <c:pt idx="85">
                  <c:v>2660287.7999999998</c:v>
                </c:pt>
                <c:pt idx="86">
                  <c:v>2630718.6</c:v>
                </c:pt>
                <c:pt idx="87">
                  <c:v>2655169.1</c:v>
                </c:pt>
                <c:pt idx="88">
                  <c:v>2677539.2000000002</c:v>
                </c:pt>
                <c:pt idx="89">
                  <c:v>2623407.7000000002</c:v>
                </c:pt>
                <c:pt idx="90">
                  <c:v>2607629</c:v>
                </c:pt>
                <c:pt idx="91">
                  <c:v>2602237.9</c:v>
                </c:pt>
                <c:pt idx="92">
                  <c:v>2564931</c:v>
                </c:pt>
                <c:pt idx="93">
                  <c:v>2593463.1</c:v>
                </c:pt>
                <c:pt idx="94">
                  <c:v>2607425</c:v>
                </c:pt>
                <c:pt idx="95">
                  <c:v>2649474.9</c:v>
                </c:pt>
                <c:pt idx="96">
                  <c:v>2613108.2000000002</c:v>
                </c:pt>
                <c:pt idx="97">
                  <c:v>2604636</c:v>
                </c:pt>
                <c:pt idx="98">
                  <c:v>2615430.2000000002</c:v>
                </c:pt>
                <c:pt idx="99">
                  <c:v>2658356.4</c:v>
                </c:pt>
                <c:pt idx="100">
                  <c:v>2706023.3</c:v>
                </c:pt>
                <c:pt idx="101">
                  <c:v>2699721</c:v>
                </c:pt>
                <c:pt idx="102">
                  <c:v>2688201.7</c:v>
                </c:pt>
                <c:pt idx="103">
                  <c:v>2676339.2000000002</c:v>
                </c:pt>
                <c:pt idx="104">
                  <c:v>2672467.7999999998</c:v>
                </c:pt>
                <c:pt idx="105">
                  <c:v>2674346.7999999998</c:v>
                </c:pt>
                <c:pt idx="106">
                  <c:v>2673542.4</c:v>
                </c:pt>
                <c:pt idx="107">
                  <c:v>2707985.5</c:v>
                </c:pt>
                <c:pt idx="108">
                  <c:v>2684440.5</c:v>
                </c:pt>
                <c:pt idx="109">
                  <c:v>2687563.2</c:v>
                </c:pt>
                <c:pt idx="110">
                  <c:v>2673812.7999999998</c:v>
                </c:pt>
                <c:pt idx="111">
                  <c:v>2704409.4</c:v>
                </c:pt>
                <c:pt idx="112">
                  <c:v>2719433.4</c:v>
                </c:pt>
                <c:pt idx="113">
                  <c:v>2690130.5</c:v>
                </c:pt>
                <c:pt idx="114">
                  <c:v>2717102.7</c:v>
                </c:pt>
                <c:pt idx="115">
                  <c:v>2707950.3</c:v>
                </c:pt>
                <c:pt idx="116">
                  <c:v>2739667.5</c:v>
                </c:pt>
                <c:pt idx="117">
                  <c:v>2745291.1</c:v>
                </c:pt>
                <c:pt idx="118">
                  <c:v>2766283.4</c:v>
                </c:pt>
                <c:pt idx="119">
                  <c:v>2818680.2</c:v>
                </c:pt>
                <c:pt idx="120">
                  <c:v>2810082.7</c:v>
                </c:pt>
                <c:pt idx="121">
                  <c:v>2836929.1</c:v>
                </c:pt>
                <c:pt idx="122">
                  <c:v>2830756</c:v>
                </c:pt>
                <c:pt idx="123">
                  <c:v>2853190.6</c:v>
                </c:pt>
                <c:pt idx="124">
                  <c:v>2873941.2</c:v>
                </c:pt>
                <c:pt idx="125">
                  <c:v>2869554</c:v>
                </c:pt>
                <c:pt idx="126">
                  <c:v>2884564</c:v>
                </c:pt>
                <c:pt idx="127">
                  <c:v>2877996.9</c:v>
                </c:pt>
                <c:pt idx="128">
                  <c:v>2868038.2</c:v>
                </c:pt>
                <c:pt idx="129">
                  <c:v>2901251.3</c:v>
                </c:pt>
                <c:pt idx="130">
                  <c:v>2911366.8</c:v>
                </c:pt>
                <c:pt idx="131">
                  <c:v>2949574</c:v>
                </c:pt>
                <c:pt idx="132">
                  <c:v>2947320.7</c:v>
                </c:pt>
                <c:pt idx="133">
                  <c:v>2964974.1</c:v>
                </c:pt>
                <c:pt idx="134">
                  <c:v>2968084.7</c:v>
                </c:pt>
                <c:pt idx="135">
                  <c:v>2983255.4</c:v>
                </c:pt>
                <c:pt idx="136">
                  <c:v>2983006</c:v>
                </c:pt>
                <c:pt idx="137">
                  <c:v>2981373.1</c:v>
                </c:pt>
                <c:pt idx="138">
                  <c:v>3026742.1</c:v>
                </c:pt>
                <c:pt idx="139">
                  <c:v>3011787.4</c:v>
                </c:pt>
                <c:pt idx="140">
                  <c:v>3012468.3</c:v>
                </c:pt>
                <c:pt idx="141">
                  <c:v>3027604.7</c:v>
                </c:pt>
                <c:pt idx="142">
                  <c:v>3070322.4</c:v>
                </c:pt>
                <c:pt idx="143">
                  <c:v>3097920.2</c:v>
                </c:pt>
                <c:pt idx="144">
                  <c:v>3088469.2</c:v>
                </c:pt>
                <c:pt idx="145">
                  <c:v>3116626.1</c:v>
                </c:pt>
                <c:pt idx="146">
                  <c:v>3126444.6</c:v>
                </c:pt>
                <c:pt idx="147">
                  <c:v>3148018.4</c:v>
                </c:pt>
                <c:pt idx="148">
                  <c:v>3165959.6</c:v>
                </c:pt>
                <c:pt idx="149">
                  <c:v>3142213.6</c:v>
                </c:pt>
                <c:pt idx="150">
                  <c:v>3167890.4</c:v>
                </c:pt>
                <c:pt idx="151">
                  <c:v>3169130.2</c:v>
                </c:pt>
                <c:pt idx="152">
                  <c:v>3171521.4</c:v>
                </c:pt>
                <c:pt idx="153">
                  <c:v>3202006.5</c:v>
                </c:pt>
                <c:pt idx="154">
                  <c:v>3238165.3</c:v>
                </c:pt>
                <c:pt idx="155">
                  <c:v>3301158.4</c:v>
                </c:pt>
                <c:pt idx="156">
                  <c:v>3292105.4</c:v>
                </c:pt>
                <c:pt idx="157">
                  <c:v>3330004.7</c:v>
                </c:pt>
                <c:pt idx="158">
                  <c:v>3332309.5</c:v>
                </c:pt>
                <c:pt idx="159">
                  <c:v>3368176</c:v>
                </c:pt>
                <c:pt idx="160">
                  <c:v>3390052.5</c:v>
                </c:pt>
                <c:pt idx="161">
                  <c:v>3377484.5</c:v>
                </c:pt>
                <c:pt idx="162">
                  <c:v>3419180.6</c:v>
                </c:pt>
                <c:pt idx="163">
                  <c:v>3430151.4</c:v>
                </c:pt>
                <c:pt idx="164">
                  <c:v>3466902.2</c:v>
                </c:pt>
                <c:pt idx="165">
                  <c:v>3502753.7</c:v>
                </c:pt>
                <c:pt idx="166">
                  <c:v>3556385</c:v>
                </c:pt>
                <c:pt idx="167">
                  <c:v>3577992.8</c:v>
                </c:pt>
                <c:pt idx="168">
                  <c:v>3599727</c:v>
                </c:pt>
                <c:pt idx="169">
                  <c:v>3622849.3</c:v>
                </c:pt>
                <c:pt idx="170">
                  <c:v>3632237.8</c:v>
                </c:pt>
                <c:pt idx="171">
                  <c:v>3661713.5</c:v>
                </c:pt>
                <c:pt idx="172">
                  <c:v>3702794.3</c:v>
                </c:pt>
                <c:pt idx="173">
                  <c:v>3690058.3</c:v>
                </c:pt>
                <c:pt idx="174">
                  <c:v>3725644</c:v>
                </c:pt>
                <c:pt idx="175">
                  <c:v>3744791.9</c:v>
                </c:pt>
                <c:pt idx="176">
                  <c:v>3758738.4</c:v>
                </c:pt>
                <c:pt idx="177">
                  <c:v>3783983.1</c:v>
                </c:pt>
                <c:pt idx="178">
                  <c:v>3849082.4</c:v>
                </c:pt>
                <c:pt idx="179">
                  <c:v>3812905.5</c:v>
                </c:pt>
                <c:pt idx="180">
                  <c:v>3891072.3</c:v>
                </c:pt>
                <c:pt idx="181">
                  <c:v>3945119.3</c:v>
                </c:pt>
                <c:pt idx="182">
                  <c:v>4017463.4</c:v>
                </c:pt>
                <c:pt idx="183">
                  <c:v>4081978</c:v>
                </c:pt>
                <c:pt idx="184">
                  <c:v>4094147</c:v>
                </c:pt>
                <c:pt idx="185">
                  <c:v>4060060.4</c:v>
                </c:pt>
                <c:pt idx="186">
                  <c:v>4094654.8</c:v>
                </c:pt>
                <c:pt idx="187">
                  <c:v>4121927.6</c:v>
                </c:pt>
                <c:pt idx="188">
                  <c:v>4127941</c:v>
                </c:pt>
                <c:pt idx="189">
                  <c:v>4109347.6</c:v>
                </c:pt>
                <c:pt idx="190">
                  <c:v>4140657.6</c:v>
                </c:pt>
                <c:pt idx="191">
                  <c:v>4139907.9</c:v>
                </c:pt>
                <c:pt idx="192">
                  <c:v>4162727.2</c:v>
                </c:pt>
                <c:pt idx="193">
                  <c:v>4204413.0999999996</c:v>
                </c:pt>
                <c:pt idx="194">
                  <c:v>4214303.5999999996</c:v>
                </c:pt>
                <c:pt idx="195">
                  <c:v>4241318.9000000004</c:v>
                </c:pt>
                <c:pt idx="196">
                  <c:v>4298226.9000000004</c:v>
                </c:pt>
                <c:pt idx="197">
                  <c:v>4274973.0999999996</c:v>
                </c:pt>
                <c:pt idx="198">
                  <c:v>4288848.4000000004</c:v>
                </c:pt>
                <c:pt idx="199">
                  <c:v>4318593.9000000004</c:v>
                </c:pt>
                <c:pt idx="200">
                  <c:v>4298066.5999999996</c:v>
                </c:pt>
                <c:pt idx="201">
                  <c:v>4337116.7</c:v>
                </c:pt>
                <c:pt idx="202">
                  <c:v>4396797.9000000004</c:v>
                </c:pt>
                <c:pt idx="203">
                  <c:v>4373595</c:v>
                </c:pt>
                <c:pt idx="204">
                  <c:v>4411934.5999999996</c:v>
                </c:pt>
                <c:pt idx="205">
                  <c:v>4457696.4000000004</c:v>
                </c:pt>
                <c:pt idx="206">
                  <c:v>4464312.9000000004</c:v>
                </c:pt>
                <c:pt idx="207">
                  <c:v>4512969.7</c:v>
                </c:pt>
                <c:pt idx="208">
                  <c:v>4577407.5999999996</c:v>
                </c:pt>
                <c:pt idx="209">
                  <c:v>4566459.5</c:v>
                </c:pt>
                <c:pt idx="210">
                  <c:v>4592275.5999999996</c:v>
                </c:pt>
                <c:pt idx="211">
                  <c:v>4639859.4000000004</c:v>
                </c:pt>
                <c:pt idx="212">
                  <c:v>4641345.0999999996</c:v>
                </c:pt>
                <c:pt idx="213">
                  <c:v>4681223.4000000004</c:v>
                </c:pt>
                <c:pt idx="214">
                  <c:v>4725508.5</c:v>
                </c:pt>
                <c:pt idx="215">
                  <c:v>4680322.5</c:v>
                </c:pt>
                <c:pt idx="216">
                  <c:v>4759124</c:v>
                </c:pt>
                <c:pt idx="217">
                  <c:v>4809150.5</c:v>
                </c:pt>
                <c:pt idx="218">
                  <c:v>4932508.5</c:v>
                </c:pt>
                <c:pt idx="219">
                  <c:v>4958595.7</c:v>
                </c:pt>
                <c:pt idx="220">
                  <c:v>5004666.9000000004</c:v>
                </c:pt>
                <c:pt idx="221">
                  <c:v>5020790.9000000004</c:v>
                </c:pt>
                <c:pt idx="222">
                  <c:v>5059232.7</c:v>
                </c:pt>
                <c:pt idx="223">
                  <c:v>5094308.0999999996</c:v>
                </c:pt>
                <c:pt idx="224">
                  <c:v>5178041.5</c:v>
                </c:pt>
                <c:pt idx="225">
                  <c:v>5214186.2</c:v>
                </c:pt>
                <c:pt idx="226">
                  <c:v>5235469.5999999996</c:v>
                </c:pt>
              </c:numCache>
            </c:numRef>
          </c:val>
          <c:extLst>
            <c:ext xmlns:c16="http://schemas.microsoft.com/office/drawing/2014/chart" uri="{C3380CC4-5D6E-409C-BE32-E72D297353CC}">
              <c16:uniqueId val="{00000001-A3E2-47F8-BBC8-D3176FB054F2}"/>
            </c:ext>
          </c:extLst>
        </c:ser>
        <c:ser>
          <c:idx val="1"/>
          <c:order val="2"/>
          <c:tx>
            <c:strRef>
              <c:f>Hodnoty!$H$30</c:f>
              <c:strCache>
                <c:ptCount val="1"/>
                <c:pt idx="0">
                  <c:v>peněžní agregát M1</c:v>
                </c:pt>
              </c:strCache>
            </c:strRef>
          </c:tx>
          <c:spPr>
            <a:solidFill>
              <a:schemeClr val="accent1"/>
            </a:solidFill>
            <a:ln w="3175">
              <a:solidFill>
                <a:schemeClr val="accent1"/>
              </a:solidFill>
            </a:ln>
          </c:spPr>
          <c:cat>
            <c:numRef>
              <c:f>Hodnoty!$A$139:$A$365</c:f>
              <c:numCache>
                <c:formatCode>General</c:formatCode>
                <c:ptCount val="227"/>
                <c:pt idx="5">
                  <c:v>2002</c:v>
                </c:pt>
                <c:pt idx="17">
                  <c:v>2003</c:v>
                </c:pt>
                <c:pt idx="29">
                  <c:v>2004</c:v>
                </c:pt>
                <c:pt idx="41">
                  <c:v>2005</c:v>
                </c:pt>
                <c:pt idx="53">
                  <c:v>2006</c:v>
                </c:pt>
                <c:pt idx="65">
                  <c:v>2007</c:v>
                </c:pt>
                <c:pt idx="77">
                  <c:v>2008</c:v>
                </c:pt>
                <c:pt idx="89">
                  <c:v>2009</c:v>
                </c:pt>
                <c:pt idx="101">
                  <c:v>2010</c:v>
                </c:pt>
                <c:pt idx="113">
                  <c:v>2011</c:v>
                </c:pt>
                <c:pt idx="125">
                  <c:v>2012</c:v>
                </c:pt>
                <c:pt idx="137">
                  <c:v>2013</c:v>
                </c:pt>
                <c:pt idx="149">
                  <c:v>2014</c:v>
                </c:pt>
                <c:pt idx="161">
                  <c:v>2015</c:v>
                </c:pt>
                <c:pt idx="173">
                  <c:v>2016</c:v>
                </c:pt>
                <c:pt idx="185">
                  <c:v>2017</c:v>
                </c:pt>
                <c:pt idx="197">
                  <c:v>2018</c:v>
                </c:pt>
                <c:pt idx="209">
                  <c:v>2019</c:v>
                </c:pt>
                <c:pt idx="221">
                  <c:v>2020</c:v>
                </c:pt>
              </c:numCache>
            </c:numRef>
          </c:cat>
          <c:val>
            <c:numRef>
              <c:f>Hodnoty!$H$139:$H$365</c:f>
              <c:numCache>
                <c:formatCode>#,##0</c:formatCode>
                <c:ptCount val="227"/>
                <c:pt idx="0">
                  <c:v>725786.6</c:v>
                </c:pt>
                <c:pt idx="1">
                  <c:v>717262.9</c:v>
                </c:pt>
                <c:pt idx="2">
                  <c:v>699289.59999999998</c:v>
                </c:pt>
                <c:pt idx="3">
                  <c:v>721586.9</c:v>
                </c:pt>
                <c:pt idx="4">
                  <c:v>749658.8</c:v>
                </c:pt>
                <c:pt idx="5">
                  <c:v>746811.4</c:v>
                </c:pt>
                <c:pt idx="6">
                  <c:v>777413.3</c:v>
                </c:pt>
                <c:pt idx="7">
                  <c:v>786764.1</c:v>
                </c:pt>
                <c:pt idx="8">
                  <c:v>800401.1</c:v>
                </c:pt>
                <c:pt idx="9">
                  <c:v>828672.9</c:v>
                </c:pt>
                <c:pt idx="10">
                  <c:v>816624.2</c:v>
                </c:pt>
                <c:pt idx="11">
                  <c:v>841741</c:v>
                </c:pt>
                <c:pt idx="12">
                  <c:v>825573.2</c:v>
                </c:pt>
                <c:pt idx="13">
                  <c:v>837811.6</c:v>
                </c:pt>
                <c:pt idx="14">
                  <c:v>856595.2</c:v>
                </c:pt>
                <c:pt idx="15">
                  <c:v>852847.3</c:v>
                </c:pt>
                <c:pt idx="16">
                  <c:v>867793.5</c:v>
                </c:pt>
                <c:pt idx="17">
                  <c:v>887572.8</c:v>
                </c:pt>
                <c:pt idx="18">
                  <c:v>912305.9</c:v>
                </c:pt>
                <c:pt idx="19">
                  <c:v>909381.9</c:v>
                </c:pt>
                <c:pt idx="20">
                  <c:v>946236.2</c:v>
                </c:pt>
                <c:pt idx="21">
                  <c:v>940631.6</c:v>
                </c:pt>
                <c:pt idx="22">
                  <c:v>958692.2</c:v>
                </c:pt>
                <c:pt idx="23">
                  <c:v>964178.9</c:v>
                </c:pt>
                <c:pt idx="24">
                  <c:v>950984.1</c:v>
                </c:pt>
                <c:pt idx="25">
                  <c:v>951898.6</c:v>
                </c:pt>
                <c:pt idx="26">
                  <c:v>964401.1</c:v>
                </c:pt>
                <c:pt idx="27">
                  <c:v>977153.6</c:v>
                </c:pt>
                <c:pt idx="28">
                  <c:v>1005292.4</c:v>
                </c:pt>
                <c:pt idx="29">
                  <c:v>1015104</c:v>
                </c:pt>
                <c:pt idx="30">
                  <c:v>1009511.4</c:v>
                </c:pt>
                <c:pt idx="31">
                  <c:v>1038705.1</c:v>
                </c:pt>
                <c:pt idx="32">
                  <c:v>1033616.6</c:v>
                </c:pt>
                <c:pt idx="33">
                  <c:v>1032019.4</c:v>
                </c:pt>
                <c:pt idx="34">
                  <c:v>1047602.4</c:v>
                </c:pt>
                <c:pt idx="35">
                  <c:v>1026302.4</c:v>
                </c:pt>
                <c:pt idx="36">
                  <c:v>1032763.8</c:v>
                </c:pt>
                <c:pt idx="37">
                  <c:v>1033458.2</c:v>
                </c:pt>
                <c:pt idx="38">
                  <c:v>1036224.8</c:v>
                </c:pt>
                <c:pt idx="39">
                  <c:v>1041267.3</c:v>
                </c:pt>
                <c:pt idx="40">
                  <c:v>1082264.2</c:v>
                </c:pt>
                <c:pt idx="41">
                  <c:v>1076458.7</c:v>
                </c:pt>
                <c:pt idx="42">
                  <c:v>1092387.5</c:v>
                </c:pt>
                <c:pt idx="43">
                  <c:v>1114630.5</c:v>
                </c:pt>
                <c:pt idx="44">
                  <c:v>1096292.8999999999</c:v>
                </c:pt>
                <c:pt idx="45">
                  <c:v>1138664.1000000001</c:v>
                </c:pt>
                <c:pt idx="46">
                  <c:v>1161761</c:v>
                </c:pt>
                <c:pt idx="47">
                  <c:v>1162751.3999999999</c:v>
                </c:pt>
                <c:pt idx="48">
                  <c:v>1188996.7</c:v>
                </c:pt>
                <c:pt idx="49">
                  <c:v>1194662.8</c:v>
                </c:pt>
                <c:pt idx="50">
                  <c:v>1166809.2</c:v>
                </c:pt>
                <c:pt idx="51">
                  <c:v>1208145.3999999999</c:v>
                </c:pt>
                <c:pt idx="52">
                  <c:v>1253603.2</c:v>
                </c:pt>
                <c:pt idx="53">
                  <c:v>1235175.2</c:v>
                </c:pt>
                <c:pt idx="54">
                  <c:v>1281512.8999999999</c:v>
                </c:pt>
                <c:pt idx="55">
                  <c:v>1292061.7</c:v>
                </c:pt>
                <c:pt idx="56">
                  <c:v>1274179</c:v>
                </c:pt>
                <c:pt idx="57">
                  <c:v>1320969.3</c:v>
                </c:pt>
                <c:pt idx="58">
                  <c:v>1335084.3</c:v>
                </c:pt>
                <c:pt idx="59">
                  <c:v>1325640.2</c:v>
                </c:pt>
                <c:pt idx="60">
                  <c:v>1356327.7</c:v>
                </c:pt>
                <c:pt idx="61">
                  <c:v>1369623.5</c:v>
                </c:pt>
                <c:pt idx="62">
                  <c:v>1335745.1000000001</c:v>
                </c:pt>
                <c:pt idx="63">
                  <c:v>1387918.9</c:v>
                </c:pt>
                <c:pt idx="64">
                  <c:v>1444046</c:v>
                </c:pt>
                <c:pt idx="65">
                  <c:v>1423207.1</c:v>
                </c:pt>
                <c:pt idx="66">
                  <c:v>1488414.5</c:v>
                </c:pt>
                <c:pt idx="67">
                  <c:v>1469887.4</c:v>
                </c:pt>
                <c:pt idx="68">
                  <c:v>1453908.8</c:v>
                </c:pt>
                <c:pt idx="69">
                  <c:v>1514627.1</c:v>
                </c:pt>
                <c:pt idx="70">
                  <c:v>1512596.4</c:v>
                </c:pt>
                <c:pt idx="71">
                  <c:v>1526564.8</c:v>
                </c:pt>
                <c:pt idx="72">
                  <c:v>1556525.5</c:v>
                </c:pt>
                <c:pt idx="73">
                  <c:v>1527661.6</c:v>
                </c:pt>
                <c:pt idx="74">
                  <c:v>1558742.5</c:v>
                </c:pt>
                <c:pt idx="75">
                  <c:v>1540630.9</c:v>
                </c:pt>
                <c:pt idx="76">
                  <c:v>1564321.6</c:v>
                </c:pt>
                <c:pt idx="77">
                  <c:v>1596516.1</c:v>
                </c:pt>
                <c:pt idx="78">
                  <c:v>1608327.8</c:v>
                </c:pt>
                <c:pt idx="79">
                  <c:v>1597989.2</c:v>
                </c:pt>
                <c:pt idx="80">
                  <c:v>1629741</c:v>
                </c:pt>
                <c:pt idx="81">
                  <c:v>1630592.9</c:v>
                </c:pt>
                <c:pt idx="82">
                  <c:v>1650094.4</c:v>
                </c:pt>
                <c:pt idx="83">
                  <c:v>1674998.3</c:v>
                </c:pt>
                <c:pt idx="84">
                  <c:v>1665612.5</c:v>
                </c:pt>
                <c:pt idx="85">
                  <c:v>1686467.6</c:v>
                </c:pt>
                <c:pt idx="86">
                  <c:v>1692862.5</c:v>
                </c:pt>
                <c:pt idx="87">
                  <c:v>1686299.3</c:v>
                </c:pt>
                <c:pt idx="88">
                  <c:v>1691456.8</c:v>
                </c:pt>
                <c:pt idx="89">
                  <c:v>1723631.3</c:v>
                </c:pt>
                <c:pt idx="90">
                  <c:v>1702132.7</c:v>
                </c:pt>
                <c:pt idx="91">
                  <c:v>1736121.1</c:v>
                </c:pt>
                <c:pt idx="92">
                  <c:v>1722258.7</c:v>
                </c:pt>
                <c:pt idx="93">
                  <c:v>1732688.4</c:v>
                </c:pt>
                <c:pt idx="94">
                  <c:v>1781694.7</c:v>
                </c:pt>
                <c:pt idx="95">
                  <c:v>1771845.3</c:v>
                </c:pt>
                <c:pt idx="96">
                  <c:v>1765041.8</c:v>
                </c:pt>
                <c:pt idx="97">
                  <c:v>1775600.7</c:v>
                </c:pt>
                <c:pt idx="98">
                  <c:v>1803883.6</c:v>
                </c:pt>
                <c:pt idx="99">
                  <c:v>1796189.4</c:v>
                </c:pt>
                <c:pt idx="100">
                  <c:v>1893137.4</c:v>
                </c:pt>
                <c:pt idx="101">
                  <c:v>1913451.5</c:v>
                </c:pt>
                <c:pt idx="102">
                  <c:v>1937294</c:v>
                </c:pt>
                <c:pt idx="103">
                  <c:v>1969455.4</c:v>
                </c:pt>
                <c:pt idx="104">
                  <c:v>1982337.3</c:v>
                </c:pt>
                <c:pt idx="105">
                  <c:v>1977759.9</c:v>
                </c:pt>
                <c:pt idx="106">
                  <c:v>2003623.1</c:v>
                </c:pt>
                <c:pt idx="107">
                  <c:v>2021726.7</c:v>
                </c:pt>
                <c:pt idx="108">
                  <c:v>2022351.1</c:v>
                </c:pt>
                <c:pt idx="109">
                  <c:v>2034483.9</c:v>
                </c:pt>
                <c:pt idx="110">
                  <c:v>2027363.8</c:v>
                </c:pt>
                <c:pt idx="111">
                  <c:v>2042025.9</c:v>
                </c:pt>
                <c:pt idx="112">
                  <c:v>2067632.9</c:v>
                </c:pt>
                <c:pt idx="113">
                  <c:v>2044382.6</c:v>
                </c:pt>
                <c:pt idx="114">
                  <c:v>2058608.9</c:v>
                </c:pt>
                <c:pt idx="115">
                  <c:v>2076515.6</c:v>
                </c:pt>
                <c:pt idx="116">
                  <c:v>2084181.4</c:v>
                </c:pt>
                <c:pt idx="117">
                  <c:v>2094396.6</c:v>
                </c:pt>
                <c:pt idx="118">
                  <c:v>2117394</c:v>
                </c:pt>
                <c:pt idx="119">
                  <c:v>2149764.6</c:v>
                </c:pt>
                <c:pt idx="120">
                  <c:v>2160569.7000000002</c:v>
                </c:pt>
                <c:pt idx="121">
                  <c:v>2180033.2999999998</c:v>
                </c:pt>
                <c:pt idx="122">
                  <c:v>2164176.5</c:v>
                </c:pt>
                <c:pt idx="123">
                  <c:v>2180730.4</c:v>
                </c:pt>
                <c:pt idx="124">
                  <c:v>2221506.5</c:v>
                </c:pt>
                <c:pt idx="125">
                  <c:v>2217189.5</c:v>
                </c:pt>
                <c:pt idx="126">
                  <c:v>2258843.2000000002</c:v>
                </c:pt>
                <c:pt idx="127">
                  <c:v>2242572.6</c:v>
                </c:pt>
                <c:pt idx="128">
                  <c:v>2236235.1</c:v>
                </c:pt>
                <c:pt idx="129">
                  <c:v>2286443.4</c:v>
                </c:pt>
                <c:pt idx="130">
                  <c:v>2295151.2999999998</c:v>
                </c:pt>
                <c:pt idx="131">
                  <c:v>2336271.9</c:v>
                </c:pt>
                <c:pt idx="132">
                  <c:v>2344337.6</c:v>
                </c:pt>
                <c:pt idx="133">
                  <c:v>2358084.6</c:v>
                </c:pt>
                <c:pt idx="134">
                  <c:v>2355591</c:v>
                </c:pt>
                <c:pt idx="135">
                  <c:v>2384702</c:v>
                </c:pt>
                <c:pt idx="136">
                  <c:v>2395006.5</c:v>
                </c:pt>
                <c:pt idx="137">
                  <c:v>2394310.1</c:v>
                </c:pt>
                <c:pt idx="138">
                  <c:v>2433731.2999999998</c:v>
                </c:pt>
                <c:pt idx="139">
                  <c:v>2424827.2000000002</c:v>
                </c:pt>
                <c:pt idx="140">
                  <c:v>2428474.4</c:v>
                </c:pt>
                <c:pt idx="141">
                  <c:v>2451408.6</c:v>
                </c:pt>
                <c:pt idx="142">
                  <c:v>2490054.2000000002</c:v>
                </c:pt>
                <c:pt idx="143">
                  <c:v>2514304.2000000002</c:v>
                </c:pt>
                <c:pt idx="144">
                  <c:v>2512797.9</c:v>
                </c:pt>
                <c:pt idx="145">
                  <c:v>2534005.2999999998</c:v>
                </c:pt>
                <c:pt idx="146">
                  <c:v>2546996.2999999998</c:v>
                </c:pt>
                <c:pt idx="147">
                  <c:v>2563334.2999999998</c:v>
                </c:pt>
                <c:pt idx="148">
                  <c:v>2598653</c:v>
                </c:pt>
                <c:pt idx="149">
                  <c:v>2600991</c:v>
                </c:pt>
                <c:pt idx="150">
                  <c:v>2632638.7000000002</c:v>
                </c:pt>
                <c:pt idx="151">
                  <c:v>2654367.7999999998</c:v>
                </c:pt>
                <c:pt idx="152">
                  <c:v>2669747.2999999998</c:v>
                </c:pt>
                <c:pt idx="153">
                  <c:v>2709728.4</c:v>
                </c:pt>
                <c:pt idx="154">
                  <c:v>2744427.2</c:v>
                </c:pt>
                <c:pt idx="155">
                  <c:v>2803252.1</c:v>
                </c:pt>
                <c:pt idx="156">
                  <c:v>2772844.8</c:v>
                </c:pt>
                <c:pt idx="157">
                  <c:v>2817872.3</c:v>
                </c:pt>
                <c:pt idx="158">
                  <c:v>2828581.7</c:v>
                </c:pt>
                <c:pt idx="159">
                  <c:v>2850437.5</c:v>
                </c:pt>
                <c:pt idx="160">
                  <c:v>2899299.9</c:v>
                </c:pt>
                <c:pt idx="161">
                  <c:v>2891844</c:v>
                </c:pt>
                <c:pt idx="162">
                  <c:v>2920701.9</c:v>
                </c:pt>
                <c:pt idx="163">
                  <c:v>2957297.3</c:v>
                </c:pt>
                <c:pt idx="164">
                  <c:v>2990030.8</c:v>
                </c:pt>
                <c:pt idx="165">
                  <c:v>3018230.2</c:v>
                </c:pt>
                <c:pt idx="166">
                  <c:v>3080979.2</c:v>
                </c:pt>
                <c:pt idx="167">
                  <c:v>3101162.9</c:v>
                </c:pt>
                <c:pt idx="168">
                  <c:v>3111092.5</c:v>
                </c:pt>
                <c:pt idx="169">
                  <c:v>3150097.7</c:v>
                </c:pt>
                <c:pt idx="170">
                  <c:v>3169237.7</c:v>
                </c:pt>
                <c:pt idx="171">
                  <c:v>3202090.3</c:v>
                </c:pt>
                <c:pt idx="172">
                  <c:v>3261085.1</c:v>
                </c:pt>
                <c:pt idx="173">
                  <c:v>3272663.3</c:v>
                </c:pt>
                <c:pt idx="174">
                  <c:v>3297403.7</c:v>
                </c:pt>
                <c:pt idx="175">
                  <c:v>3331412.1</c:v>
                </c:pt>
                <c:pt idx="176">
                  <c:v>3345997.5</c:v>
                </c:pt>
                <c:pt idx="177">
                  <c:v>3379369.2</c:v>
                </c:pt>
                <c:pt idx="178">
                  <c:v>3448810.7</c:v>
                </c:pt>
                <c:pt idx="179">
                  <c:v>3422686.3</c:v>
                </c:pt>
                <c:pt idx="180">
                  <c:v>3495613.3</c:v>
                </c:pt>
                <c:pt idx="181">
                  <c:v>3548196.3</c:v>
                </c:pt>
                <c:pt idx="182">
                  <c:v>3620467.7</c:v>
                </c:pt>
                <c:pt idx="183">
                  <c:v>3666599.5</c:v>
                </c:pt>
                <c:pt idx="184">
                  <c:v>3701434.4</c:v>
                </c:pt>
                <c:pt idx="185">
                  <c:v>3682785.7</c:v>
                </c:pt>
                <c:pt idx="186">
                  <c:v>3704379.7</c:v>
                </c:pt>
                <c:pt idx="187">
                  <c:v>3719364</c:v>
                </c:pt>
                <c:pt idx="188">
                  <c:v>3734907.7</c:v>
                </c:pt>
                <c:pt idx="189">
                  <c:v>3710302.1</c:v>
                </c:pt>
                <c:pt idx="190">
                  <c:v>3745561.5</c:v>
                </c:pt>
                <c:pt idx="191">
                  <c:v>3773356.7</c:v>
                </c:pt>
                <c:pt idx="192">
                  <c:v>3771982.5</c:v>
                </c:pt>
                <c:pt idx="193">
                  <c:v>3798257</c:v>
                </c:pt>
                <c:pt idx="194">
                  <c:v>3798689.4</c:v>
                </c:pt>
                <c:pt idx="195">
                  <c:v>3815908.3</c:v>
                </c:pt>
                <c:pt idx="196">
                  <c:v>3873675.4</c:v>
                </c:pt>
                <c:pt idx="197">
                  <c:v>3868208.4</c:v>
                </c:pt>
                <c:pt idx="198">
                  <c:v>3878270.2</c:v>
                </c:pt>
                <c:pt idx="199">
                  <c:v>3902959.3</c:v>
                </c:pt>
                <c:pt idx="200">
                  <c:v>3886050.9</c:v>
                </c:pt>
                <c:pt idx="201">
                  <c:v>3901122.6</c:v>
                </c:pt>
                <c:pt idx="202">
                  <c:v>3938279.4</c:v>
                </c:pt>
                <c:pt idx="203">
                  <c:v>3958630.3</c:v>
                </c:pt>
                <c:pt idx="204">
                  <c:v>3930060.5</c:v>
                </c:pt>
                <c:pt idx="205">
                  <c:v>3975783.7</c:v>
                </c:pt>
                <c:pt idx="206">
                  <c:v>3972578.7</c:v>
                </c:pt>
                <c:pt idx="207">
                  <c:v>4002952.8</c:v>
                </c:pt>
                <c:pt idx="208">
                  <c:v>4060077.6</c:v>
                </c:pt>
                <c:pt idx="209">
                  <c:v>4043011.4</c:v>
                </c:pt>
                <c:pt idx="210">
                  <c:v>4055105</c:v>
                </c:pt>
                <c:pt idx="211">
                  <c:v>4072213</c:v>
                </c:pt>
                <c:pt idx="212">
                  <c:v>4063224.3</c:v>
                </c:pt>
                <c:pt idx="213">
                  <c:v>4079635.5</c:v>
                </c:pt>
                <c:pt idx="214">
                  <c:v>4117735.5</c:v>
                </c:pt>
                <c:pt idx="215">
                  <c:v>4130174.7</c:v>
                </c:pt>
                <c:pt idx="216">
                  <c:v>4141301.1</c:v>
                </c:pt>
                <c:pt idx="217">
                  <c:v>4197387.7</c:v>
                </c:pt>
                <c:pt idx="218">
                  <c:v>4330648</c:v>
                </c:pt>
                <c:pt idx="219">
                  <c:v>4395852</c:v>
                </c:pt>
                <c:pt idx="220">
                  <c:v>4501006</c:v>
                </c:pt>
                <c:pt idx="221">
                  <c:v>4566713</c:v>
                </c:pt>
                <c:pt idx="222">
                  <c:v>4621175.8</c:v>
                </c:pt>
                <c:pt idx="223">
                  <c:v>4672826.5</c:v>
                </c:pt>
                <c:pt idx="224">
                  <c:v>4761404.2</c:v>
                </c:pt>
                <c:pt idx="225">
                  <c:v>4800728.0999999996</c:v>
                </c:pt>
                <c:pt idx="226">
                  <c:v>4829844.2</c:v>
                </c:pt>
              </c:numCache>
            </c:numRef>
          </c:val>
          <c:extLst>
            <c:ext xmlns:c16="http://schemas.microsoft.com/office/drawing/2014/chart" uri="{C3380CC4-5D6E-409C-BE32-E72D297353CC}">
              <c16:uniqueId val="{00000002-A3E2-47F8-BBC8-D3176FB054F2}"/>
            </c:ext>
          </c:extLst>
        </c:ser>
        <c:dLbls>
          <c:showLegendKey val="0"/>
          <c:showVal val="0"/>
          <c:showCatName val="0"/>
          <c:showSerName val="0"/>
          <c:showPercent val="0"/>
          <c:showBubbleSize val="0"/>
        </c:dLbls>
        <c:axId val="290802016"/>
        <c:axId val="290802408"/>
      </c:areaChart>
      <c:catAx>
        <c:axId val="290802016"/>
        <c:scaling>
          <c:orientation val="minMax"/>
        </c:scaling>
        <c:delete val="0"/>
        <c:axPos val="b"/>
        <c:numFmt formatCode="General" sourceLinked="1"/>
        <c:majorTickMark val="out"/>
        <c:minorTickMark val="out"/>
        <c:tickLblPos val="nextTo"/>
        <c:spPr>
          <a:ln w="3175">
            <a:solidFill>
              <a:srgbClr val="000000"/>
            </a:solidFill>
            <a:prstDash val="solid"/>
          </a:ln>
        </c:spPr>
        <c:txPr>
          <a:bodyPr rot="-5400000" vert="horz"/>
          <a:lstStyle/>
          <a:p>
            <a:pPr>
              <a:defRPr/>
            </a:pPr>
            <a:endParaRPr lang="cs-CZ"/>
          </a:p>
        </c:txPr>
        <c:crossAx val="290802408"/>
        <c:crosses val="autoZero"/>
        <c:auto val="1"/>
        <c:lblAlgn val="ctr"/>
        <c:lblOffset val="0"/>
        <c:tickMarkSkip val="12"/>
        <c:noMultiLvlLbl val="0"/>
      </c:catAx>
      <c:valAx>
        <c:axId val="290802408"/>
        <c:scaling>
          <c:orientation val="minMax"/>
        </c:scaling>
        <c:delete val="0"/>
        <c:axPos val="l"/>
        <c:majorGridlines>
          <c:spPr>
            <a:ln w="3175">
              <a:solidFill>
                <a:srgbClr val="000000"/>
              </a:solidFill>
              <a:prstDash val="solid"/>
            </a:ln>
          </c:spPr>
        </c:majorGridlines>
        <c:numFmt formatCode="#,##0.0\ [$bil. Kč]" sourceLinked="0"/>
        <c:majorTickMark val="none"/>
        <c:minorTickMark val="none"/>
        <c:tickLblPos val="nextTo"/>
        <c:spPr>
          <a:ln w="3175">
            <a:solidFill>
              <a:srgbClr val="000000"/>
            </a:solidFill>
            <a:prstDash val="solid"/>
          </a:ln>
        </c:spPr>
        <c:txPr>
          <a:bodyPr rot="0" vert="horz"/>
          <a:lstStyle/>
          <a:p>
            <a:pPr>
              <a:defRPr/>
            </a:pPr>
            <a:endParaRPr lang="cs-CZ"/>
          </a:p>
        </c:txPr>
        <c:crossAx val="290802016"/>
        <c:crosses val="autoZero"/>
        <c:crossBetween val="midCat"/>
        <c:dispUnits>
          <c:builtInUnit val="millions"/>
        </c:dispUnits>
      </c:valAx>
      <c:spPr>
        <a:noFill/>
        <a:ln w="3175">
          <a:solidFill>
            <a:srgbClr val="000000"/>
          </a:solidFill>
          <a:prstDash val="solid"/>
        </a:ln>
      </c:spPr>
    </c:plotArea>
    <c:legend>
      <c:legendPos val="r"/>
      <c:layout>
        <c:manualLayout>
          <c:xMode val="edge"/>
          <c:yMode val="edge"/>
          <c:x val="0.13127283846800702"/>
          <c:y val="5.0662428664306869E-2"/>
          <c:w val="0.17600831835429415"/>
          <c:h val="0.19734964322120291"/>
        </c:manualLayout>
      </c:layout>
      <c:overlay val="0"/>
      <c:spPr>
        <a:solidFill>
          <a:sysClr val="window" lastClr="FFFFFF"/>
        </a:solidFill>
        <a:ln>
          <a:noFill/>
        </a:ln>
      </c:spPr>
    </c:legend>
    <c:plotVisOnly val="1"/>
    <c:dispBlanksAs val="zero"/>
    <c:showDLblsOverMax val="0"/>
  </c:chart>
  <c:spPr>
    <a:noFill/>
    <a:ln w="9525">
      <a:noFill/>
    </a:ln>
  </c:spPr>
  <c:txPr>
    <a:bodyPr/>
    <a:lstStyle/>
    <a:p>
      <a:pPr>
        <a:defRPr sz="1000" b="0" i="0" u="none" strike="noStrike" baseline="0">
          <a:solidFill>
            <a:srgbClr val="000000"/>
          </a:solidFill>
          <a:latin typeface="Myriad Pro" panose="020B0503030403020204" pitchFamily="34" charset="0"/>
          <a:ea typeface="Arial"/>
          <a:cs typeface="Aria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84466019417475E-2"/>
          <c:y val="2.2578920754171783E-2"/>
          <c:w val="0.91706648319445505"/>
          <c:h val="0.86169559254920125"/>
        </c:manualLayout>
      </c:layout>
      <c:lineChart>
        <c:grouping val="standard"/>
        <c:varyColors val="0"/>
        <c:ser>
          <c:idx val="1"/>
          <c:order val="0"/>
          <c:tx>
            <c:strRef>
              <c:f>Hodnoty!$D$30</c:f>
              <c:strCache>
                <c:ptCount val="1"/>
                <c:pt idx="0">
                  <c:v>lombardní sazba</c:v>
                </c:pt>
              </c:strCache>
            </c:strRef>
          </c:tx>
          <c:spPr>
            <a:ln w="44450">
              <a:solidFill>
                <a:schemeClr val="accent2"/>
              </a:solidFill>
            </a:ln>
          </c:spPr>
          <c:marker>
            <c:symbol val="none"/>
          </c:marker>
          <c:cat>
            <c:numRef>
              <c:f>Hodnoty!$A$31:$A$367</c:f>
              <c:numCache>
                <c:formatCode>General</c:formatCode>
                <c:ptCount val="337"/>
                <c:pt idx="5">
                  <c:v>1993</c:v>
                </c:pt>
                <c:pt idx="17">
                  <c:v>1994</c:v>
                </c:pt>
                <c:pt idx="29">
                  <c:v>1995</c:v>
                </c:pt>
                <c:pt idx="41">
                  <c:v>1996</c:v>
                </c:pt>
                <c:pt idx="53">
                  <c:v>1997</c:v>
                </c:pt>
                <c:pt idx="65">
                  <c:v>1998</c:v>
                </c:pt>
                <c:pt idx="77">
                  <c:v>1999</c:v>
                </c:pt>
                <c:pt idx="89">
                  <c:v>2000</c:v>
                </c:pt>
                <c:pt idx="101">
                  <c:v>2001</c:v>
                </c:pt>
                <c:pt idx="113">
                  <c:v>2002</c:v>
                </c:pt>
                <c:pt idx="125">
                  <c:v>2003</c:v>
                </c:pt>
                <c:pt idx="137">
                  <c:v>2004</c:v>
                </c:pt>
                <c:pt idx="149">
                  <c:v>2005</c:v>
                </c:pt>
                <c:pt idx="161">
                  <c:v>2006</c:v>
                </c:pt>
                <c:pt idx="173">
                  <c:v>2007</c:v>
                </c:pt>
                <c:pt idx="185">
                  <c:v>2008</c:v>
                </c:pt>
                <c:pt idx="197">
                  <c:v>2009</c:v>
                </c:pt>
                <c:pt idx="209">
                  <c:v>2010</c:v>
                </c:pt>
                <c:pt idx="221">
                  <c:v>2011</c:v>
                </c:pt>
                <c:pt idx="233">
                  <c:v>2012</c:v>
                </c:pt>
                <c:pt idx="245">
                  <c:v>2013</c:v>
                </c:pt>
                <c:pt idx="257">
                  <c:v>2014</c:v>
                </c:pt>
                <c:pt idx="269">
                  <c:v>2015</c:v>
                </c:pt>
                <c:pt idx="281">
                  <c:v>2016</c:v>
                </c:pt>
                <c:pt idx="293">
                  <c:v>2017</c:v>
                </c:pt>
                <c:pt idx="305">
                  <c:v>2018</c:v>
                </c:pt>
                <c:pt idx="317">
                  <c:v>2019</c:v>
                </c:pt>
                <c:pt idx="329">
                  <c:v>2020</c:v>
                </c:pt>
              </c:numCache>
            </c:numRef>
          </c:cat>
          <c:val>
            <c:numRef>
              <c:f>Hodnoty!$D$31:$D$367</c:f>
              <c:numCache>
                <c:formatCode>0.00%</c:formatCode>
                <c:ptCount val="337"/>
                <c:pt idx="0">
                  <c:v>0.115</c:v>
                </c:pt>
                <c:pt idx="1">
                  <c:v>0.115</c:v>
                </c:pt>
                <c:pt idx="2">
                  <c:v>0.115</c:v>
                </c:pt>
                <c:pt idx="3">
                  <c:v>0.115</c:v>
                </c:pt>
                <c:pt idx="4">
                  <c:v>0.115</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0.10500000000000001</c:v>
                </c:pt>
                <c:pt idx="22">
                  <c:v>0.10500000000000001</c:v>
                </c:pt>
                <c:pt idx="23">
                  <c:v>0.10500000000000001</c:v>
                </c:pt>
                <c:pt idx="24">
                  <c:v>0.10500000000000001</c:v>
                </c:pt>
                <c:pt idx="25">
                  <c:v>0.10500000000000001</c:v>
                </c:pt>
                <c:pt idx="26">
                  <c:v>0.10500000000000001</c:v>
                </c:pt>
                <c:pt idx="27">
                  <c:v>0.10500000000000001</c:v>
                </c:pt>
                <c:pt idx="28">
                  <c:v>0.10500000000000001</c:v>
                </c:pt>
                <c:pt idx="29">
                  <c:v>0.115</c:v>
                </c:pt>
                <c:pt idx="30">
                  <c:v>0.115</c:v>
                </c:pt>
                <c:pt idx="31">
                  <c:v>0.115</c:v>
                </c:pt>
                <c:pt idx="32">
                  <c:v>0.115</c:v>
                </c:pt>
                <c:pt idx="33">
                  <c:v>0.115</c:v>
                </c:pt>
                <c:pt idx="34">
                  <c:v>0.115</c:v>
                </c:pt>
                <c:pt idx="35">
                  <c:v>0.115</c:v>
                </c:pt>
                <c:pt idx="36">
                  <c:v>0.115</c:v>
                </c:pt>
                <c:pt idx="37">
                  <c:v>0.115</c:v>
                </c:pt>
                <c:pt idx="38">
                  <c:v>0.115</c:v>
                </c:pt>
                <c:pt idx="39">
                  <c:v>0.115</c:v>
                </c:pt>
                <c:pt idx="40">
                  <c:v>0.115</c:v>
                </c:pt>
                <c:pt idx="41">
                  <c:v>0.125</c:v>
                </c:pt>
                <c:pt idx="42">
                  <c:v>0.125</c:v>
                </c:pt>
                <c:pt idx="43">
                  <c:v>0.125</c:v>
                </c:pt>
                <c:pt idx="44">
                  <c:v>0.125</c:v>
                </c:pt>
                <c:pt idx="45">
                  <c:v>0.125</c:v>
                </c:pt>
                <c:pt idx="46">
                  <c:v>0.125</c:v>
                </c:pt>
                <c:pt idx="47">
                  <c:v>0.125</c:v>
                </c:pt>
                <c:pt idx="48">
                  <c:v>0.125</c:v>
                </c:pt>
                <c:pt idx="49">
                  <c:v>0.125</c:v>
                </c:pt>
                <c:pt idx="50">
                  <c:v>0.125</c:v>
                </c:pt>
                <c:pt idx="51">
                  <c:v>0.125</c:v>
                </c:pt>
                <c:pt idx="52">
                  <c:v>0.15</c:v>
                </c:pt>
                <c:pt idx="53">
                  <c:v>0.15</c:v>
                </c:pt>
                <c:pt idx="54">
                  <c:v>0.15</c:v>
                </c:pt>
                <c:pt idx="55">
                  <c:v>0.15</c:v>
                </c:pt>
                <c:pt idx="56">
                  <c:v>0.15</c:v>
                </c:pt>
                <c:pt idx="57">
                  <c:v>0.12000000000000001</c:v>
                </c:pt>
                <c:pt idx="58">
                  <c:v>0.12000000000000001</c:v>
                </c:pt>
                <c:pt idx="59">
                  <c:v>0.12000000000000001</c:v>
                </c:pt>
                <c:pt idx="60">
                  <c:v>0.12000000000000001</c:v>
                </c:pt>
                <c:pt idx="61">
                  <c:v>0.12000000000000001</c:v>
                </c:pt>
                <c:pt idx="62">
                  <c:v>0.12000000000000001</c:v>
                </c:pt>
                <c:pt idx="63">
                  <c:v>0.12000000000000001</c:v>
                </c:pt>
                <c:pt idx="64">
                  <c:v>0.12000000000000001</c:v>
                </c:pt>
                <c:pt idx="65">
                  <c:v>0.12000000000000001</c:v>
                </c:pt>
                <c:pt idx="66">
                  <c:v>0.12000000000000001</c:v>
                </c:pt>
                <c:pt idx="67">
                  <c:v>0.13500000000000001</c:v>
                </c:pt>
                <c:pt idx="68">
                  <c:v>0.13500000000000001</c:v>
                </c:pt>
                <c:pt idx="69">
                  <c:v>0.13500000000000001</c:v>
                </c:pt>
                <c:pt idx="70">
                  <c:v>0.13500000000000001</c:v>
                </c:pt>
                <c:pt idx="71">
                  <c:v>9.5000000000000001E-2</c:v>
                </c:pt>
                <c:pt idx="72">
                  <c:v>9.5000000000000001E-2</c:v>
                </c:pt>
                <c:pt idx="73">
                  <c:v>9.5000000000000001E-2</c:v>
                </c:pt>
                <c:pt idx="74">
                  <c:v>0.08</c:v>
                </c:pt>
                <c:pt idx="75">
                  <c:v>0.08</c:v>
                </c:pt>
                <c:pt idx="76">
                  <c:v>0.08</c:v>
                </c:pt>
                <c:pt idx="77">
                  <c:v>0.08</c:v>
                </c:pt>
                <c:pt idx="78">
                  <c:v>0.08</c:v>
                </c:pt>
                <c:pt idx="79">
                  <c:v>0.08</c:v>
                </c:pt>
                <c:pt idx="80">
                  <c:v>7.4999999999999997E-2</c:v>
                </c:pt>
                <c:pt idx="81">
                  <c:v>7.0000000000000007E-2</c:v>
                </c:pt>
                <c:pt idx="82">
                  <c:v>7.0000000000000007E-2</c:v>
                </c:pt>
                <c:pt idx="83">
                  <c:v>7.0000000000000007E-2</c:v>
                </c:pt>
                <c:pt idx="84">
                  <c:v>7.0000000000000007E-2</c:v>
                </c:pt>
                <c:pt idx="85">
                  <c:v>7.0000000000000007E-2</c:v>
                </c:pt>
                <c:pt idx="86">
                  <c:v>7.0000000000000007E-2</c:v>
                </c:pt>
                <c:pt idx="87">
                  <c:v>7.0000000000000007E-2</c:v>
                </c:pt>
                <c:pt idx="88">
                  <c:v>7.0000000000000007E-2</c:v>
                </c:pt>
                <c:pt idx="89">
                  <c:v>7.0000000000000007E-2</c:v>
                </c:pt>
                <c:pt idx="90">
                  <c:v>7.0000000000000007E-2</c:v>
                </c:pt>
                <c:pt idx="91">
                  <c:v>7.0000000000000007E-2</c:v>
                </c:pt>
                <c:pt idx="92">
                  <c:v>7.0000000000000007E-2</c:v>
                </c:pt>
                <c:pt idx="93">
                  <c:v>7.0000000000000007E-2</c:v>
                </c:pt>
                <c:pt idx="94">
                  <c:v>7.0000000000000007E-2</c:v>
                </c:pt>
                <c:pt idx="95">
                  <c:v>7.0000000000000007E-2</c:v>
                </c:pt>
                <c:pt idx="96">
                  <c:v>7.0000000000000007E-2</c:v>
                </c:pt>
                <c:pt idx="97">
                  <c:v>0.06</c:v>
                </c:pt>
                <c:pt idx="98">
                  <c:v>0.06</c:v>
                </c:pt>
                <c:pt idx="99">
                  <c:v>0.06</c:v>
                </c:pt>
                <c:pt idx="100">
                  <c:v>0.06</c:v>
                </c:pt>
                <c:pt idx="101">
                  <c:v>0.06</c:v>
                </c:pt>
                <c:pt idx="102">
                  <c:v>6.25E-2</c:v>
                </c:pt>
                <c:pt idx="103">
                  <c:v>6.25E-2</c:v>
                </c:pt>
                <c:pt idx="104">
                  <c:v>6.25E-2</c:v>
                </c:pt>
                <c:pt idx="105">
                  <c:v>6.25E-2</c:v>
                </c:pt>
                <c:pt idx="106">
                  <c:v>5.7499999999999996E-2</c:v>
                </c:pt>
                <c:pt idx="107">
                  <c:v>5.7499999999999996E-2</c:v>
                </c:pt>
                <c:pt idx="108">
                  <c:v>5.5000000000000007E-2</c:v>
                </c:pt>
                <c:pt idx="109">
                  <c:v>5.2500000000000005E-2</c:v>
                </c:pt>
                <c:pt idx="110">
                  <c:v>5.2500000000000005E-2</c:v>
                </c:pt>
                <c:pt idx="111">
                  <c:v>4.7500000000000001E-2</c:v>
                </c:pt>
                <c:pt idx="112">
                  <c:v>4.7500000000000001E-2</c:v>
                </c:pt>
                <c:pt idx="113">
                  <c:v>4.7500000000000001E-2</c:v>
                </c:pt>
                <c:pt idx="114">
                  <c:v>0.04</c:v>
                </c:pt>
                <c:pt idx="115">
                  <c:v>0.04</c:v>
                </c:pt>
                <c:pt idx="116">
                  <c:v>0.04</c:v>
                </c:pt>
                <c:pt idx="117">
                  <c:v>0.04</c:v>
                </c:pt>
                <c:pt idx="118">
                  <c:v>3.7500000000000006E-2</c:v>
                </c:pt>
                <c:pt idx="119">
                  <c:v>3.7500000000000006E-2</c:v>
                </c:pt>
                <c:pt idx="120">
                  <c:v>3.5000000000000003E-2</c:v>
                </c:pt>
                <c:pt idx="121">
                  <c:v>3.5000000000000003E-2</c:v>
                </c:pt>
                <c:pt idx="122">
                  <c:v>3.5000000000000003E-2</c:v>
                </c:pt>
                <c:pt idx="123">
                  <c:v>3.5000000000000003E-2</c:v>
                </c:pt>
                <c:pt idx="124">
                  <c:v>3.5000000000000003E-2</c:v>
                </c:pt>
                <c:pt idx="125">
                  <c:v>3.2500000000000001E-2</c:v>
                </c:pt>
                <c:pt idx="126">
                  <c:v>3.2500000000000001E-2</c:v>
                </c:pt>
                <c:pt idx="127">
                  <c:v>0.03</c:v>
                </c:pt>
                <c:pt idx="128">
                  <c:v>0.03</c:v>
                </c:pt>
                <c:pt idx="129">
                  <c:v>0.03</c:v>
                </c:pt>
                <c:pt idx="130">
                  <c:v>0.03</c:v>
                </c:pt>
                <c:pt idx="131">
                  <c:v>0.03</c:v>
                </c:pt>
                <c:pt idx="132">
                  <c:v>0.03</c:v>
                </c:pt>
                <c:pt idx="133">
                  <c:v>0.03</c:v>
                </c:pt>
                <c:pt idx="134">
                  <c:v>0.03</c:v>
                </c:pt>
                <c:pt idx="135">
                  <c:v>0.03</c:v>
                </c:pt>
                <c:pt idx="136">
                  <c:v>0.03</c:v>
                </c:pt>
                <c:pt idx="137">
                  <c:v>3.2500000000000001E-2</c:v>
                </c:pt>
                <c:pt idx="138">
                  <c:v>3.2500000000000001E-2</c:v>
                </c:pt>
                <c:pt idx="139">
                  <c:v>3.5000000000000003E-2</c:v>
                </c:pt>
                <c:pt idx="140">
                  <c:v>3.5000000000000003E-2</c:v>
                </c:pt>
                <c:pt idx="141">
                  <c:v>3.5000000000000003E-2</c:v>
                </c:pt>
                <c:pt idx="142">
                  <c:v>3.5000000000000003E-2</c:v>
                </c:pt>
                <c:pt idx="143">
                  <c:v>3.5000000000000003E-2</c:v>
                </c:pt>
                <c:pt idx="144">
                  <c:v>3.2500000000000001E-2</c:v>
                </c:pt>
                <c:pt idx="145">
                  <c:v>3.2500000000000001E-2</c:v>
                </c:pt>
                <c:pt idx="146">
                  <c:v>0.03</c:v>
                </c:pt>
                <c:pt idx="147">
                  <c:v>2.75E-2</c:v>
                </c:pt>
                <c:pt idx="148">
                  <c:v>2.75E-2</c:v>
                </c:pt>
                <c:pt idx="149">
                  <c:v>2.75E-2</c:v>
                </c:pt>
                <c:pt idx="150">
                  <c:v>2.75E-2</c:v>
                </c:pt>
                <c:pt idx="151">
                  <c:v>2.75E-2</c:v>
                </c:pt>
                <c:pt idx="152">
                  <c:v>2.75E-2</c:v>
                </c:pt>
                <c:pt idx="153">
                  <c:v>0.03</c:v>
                </c:pt>
                <c:pt idx="154">
                  <c:v>0.03</c:v>
                </c:pt>
                <c:pt idx="155">
                  <c:v>0.03</c:v>
                </c:pt>
                <c:pt idx="156">
                  <c:v>0.03</c:v>
                </c:pt>
                <c:pt idx="157">
                  <c:v>0.03</c:v>
                </c:pt>
                <c:pt idx="158">
                  <c:v>0.03</c:v>
                </c:pt>
                <c:pt idx="159">
                  <c:v>0.03</c:v>
                </c:pt>
                <c:pt idx="160">
                  <c:v>0.03</c:v>
                </c:pt>
                <c:pt idx="161">
                  <c:v>0.03</c:v>
                </c:pt>
                <c:pt idx="162">
                  <c:v>3.2500000000000001E-2</c:v>
                </c:pt>
                <c:pt idx="163">
                  <c:v>3.2500000000000001E-2</c:v>
                </c:pt>
                <c:pt idx="164">
                  <c:v>3.5000000000000003E-2</c:v>
                </c:pt>
                <c:pt idx="165">
                  <c:v>3.5000000000000003E-2</c:v>
                </c:pt>
                <c:pt idx="166">
                  <c:v>3.5000000000000003E-2</c:v>
                </c:pt>
                <c:pt idx="167">
                  <c:v>3.5000000000000003E-2</c:v>
                </c:pt>
                <c:pt idx="168">
                  <c:v>3.5000000000000003E-2</c:v>
                </c:pt>
                <c:pt idx="169">
                  <c:v>3.5000000000000003E-2</c:v>
                </c:pt>
                <c:pt idx="170">
                  <c:v>3.5000000000000003E-2</c:v>
                </c:pt>
                <c:pt idx="171">
                  <c:v>3.5000000000000003E-2</c:v>
                </c:pt>
                <c:pt idx="172">
                  <c:v>3.5000000000000003E-2</c:v>
                </c:pt>
                <c:pt idx="173">
                  <c:v>3.7500000000000006E-2</c:v>
                </c:pt>
                <c:pt idx="174">
                  <c:v>0.04</c:v>
                </c:pt>
                <c:pt idx="175">
                  <c:v>4.2499999999999996E-2</c:v>
                </c:pt>
                <c:pt idx="176">
                  <c:v>4.2499999999999996E-2</c:v>
                </c:pt>
                <c:pt idx="177">
                  <c:v>4.2499999999999996E-2</c:v>
                </c:pt>
                <c:pt idx="178">
                  <c:v>4.4999999999999998E-2</c:v>
                </c:pt>
                <c:pt idx="179">
                  <c:v>4.4999999999999998E-2</c:v>
                </c:pt>
                <c:pt idx="180">
                  <c:v>4.4999999999999998E-2</c:v>
                </c:pt>
                <c:pt idx="181">
                  <c:v>4.7500000000000001E-2</c:v>
                </c:pt>
                <c:pt idx="182">
                  <c:v>4.7500000000000001E-2</c:v>
                </c:pt>
                <c:pt idx="183">
                  <c:v>4.7500000000000001E-2</c:v>
                </c:pt>
                <c:pt idx="184">
                  <c:v>4.7500000000000001E-2</c:v>
                </c:pt>
                <c:pt idx="185">
                  <c:v>4.7500000000000001E-2</c:v>
                </c:pt>
                <c:pt idx="186">
                  <c:v>4.7500000000000001E-2</c:v>
                </c:pt>
                <c:pt idx="187">
                  <c:v>4.4999999999999998E-2</c:v>
                </c:pt>
                <c:pt idx="188">
                  <c:v>4.4999999999999998E-2</c:v>
                </c:pt>
                <c:pt idx="189">
                  <c:v>4.4999999999999998E-2</c:v>
                </c:pt>
                <c:pt idx="190">
                  <c:v>3.7500000000000006E-2</c:v>
                </c:pt>
                <c:pt idx="191">
                  <c:v>3.2500000000000001E-2</c:v>
                </c:pt>
                <c:pt idx="192">
                  <c:v>3.2500000000000001E-2</c:v>
                </c:pt>
                <c:pt idx="193">
                  <c:v>2.75E-2</c:v>
                </c:pt>
                <c:pt idx="194">
                  <c:v>2.75E-2</c:v>
                </c:pt>
                <c:pt idx="195">
                  <c:v>2.75E-2</c:v>
                </c:pt>
                <c:pt idx="196">
                  <c:v>2.5000000000000001E-2</c:v>
                </c:pt>
                <c:pt idx="197">
                  <c:v>2.5000000000000001E-2</c:v>
                </c:pt>
                <c:pt idx="198">
                  <c:v>2.5000000000000001E-2</c:v>
                </c:pt>
                <c:pt idx="199">
                  <c:v>2.2499999999999999E-2</c:v>
                </c:pt>
                <c:pt idx="200">
                  <c:v>2.2499999999999999E-2</c:v>
                </c:pt>
                <c:pt idx="201">
                  <c:v>2.2499999999999999E-2</c:v>
                </c:pt>
                <c:pt idx="202">
                  <c:v>2.2499999999999999E-2</c:v>
                </c:pt>
                <c:pt idx="203">
                  <c:v>0.02</c:v>
                </c:pt>
                <c:pt idx="204">
                  <c:v>0.02</c:v>
                </c:pt>
                <c:pt idx="205">
                  <c:v>0.02</c:v>
                </c:pt>
                <c:pt idx="206">
                  <c:v>0.02</c:v>
                </c:pt>
                <c:pt idx="207">
                  <c:v>1.7499999999999998E-2</c:v>
                </c:pt>
                <c:pt idx="208">
                  <c:v>1.7499999999999998E-2</c:v>
                </c:pt>
                <c:pt idx="209">
                  <c:v>1.7499999999999998E-2</c:v>
                </c:pt>
                <c:pt idx="210">
                  <c:v>1.7499999999999998E-2</c:v>
                </c:pt>
                <c:pt idx="211">
                  <c:v>1.7499999999999998E-2</c:v>
                </c:pt>
                <c:pt idx="212">
                  <c:v>1.7499999999999998E-2</c:v>
                </c:pt>
                <c:pt idx="213">
                  <c:v>1.7499999999999998E-2</c:v>
                </c:pt>
                <c:pt idx="214">
                  <c:v>1.7499999999999998E-2</c:v>
                </c:pt>
                <c:pt idx="215">
                  <c:v>1.7499999999999998E-2</c:v>
                </c:pt>
                <c:pt idx="216">
                  <c:v>1.7499999999999998E-2</c:v>
                </c:pt>
                <c:pt idx="217">
                  <c:v>1.7499999999999998E-2</c:v>
                </c:pt>
                <c:pt idx="218">
                  <c:v>1.7499999999999998E-2</c:v>
                </c:pt>
                <c:pt idx="219">
                  <c:v>1.7499999999999998E-2</c:v>
                </c:pt>
                <c:pt idx="220">
                  <c:v>1.7499999999999998E-2</c:v>
                </c:pt>
                <c:pt idx="221">
                  <c:v>1.7499999999999998E-2</c:v>
                </c:pt>
                <c:pt idx="222">
                  <c:v>1.7499999999999998E-2</c:v>
                </c:pt>
                <c:pt idx="223">
                  <c:v>1.7499999999999998E-2</c:v>
                </c:pt>
                <c:pt idx="224">
                  <c:v>1.7499999999999998E-2</c:v>
                </c:pt>
                <c:pt idx="225">
                  <c:v>1.7499999999999998E-2</c:v>
                </c:pt>
                <c:pt idx="226">
                  <c:v>1.7499999999999998E-2</c:v>
                </c:pt>
                <c:pt idx="227">
                  <c:v>1.7499999999999998E-2</c:v>
                </c:pt>
                <c:pt idx="228">
                  <c:v>1.7499999999999998E-2</c:v>
                </c:pt>
                <c:pt idx="229">
                  <c:v>1.7499999999999998E-2</c:v>
                </c:pt>
                <c:pt idx="230">
                  <c:v>1.7499999999999998E-2</c:v>
                </c:pt>
                <c:pt idx="231">
                  <c:v>1.7499999999999998E-2</c:v>
                </c:pt>
                <c:pt idx="232">
                  <c:v>1.7499999999999998E-2</c:v>
                </c:pt>
                <c:pt idx="233">
                  <c:v>1.7499999999999998E-2</c:v>
                </c:pt>
                <c:pt idx="234">
                  <c:v>1.4999999999999999E-2</c:v>
                </c:pt>
                <c:pt idx="235">
                  <c:v>1.4999999999999999E-2</c:v>
                </c:pt>
                <c:pt idx="236">
                  <c:v>1.4999999999999999E-2</c:v>
                </c:pt>
                <c:pt idx="237">
                  <c:v>7.4999999999999997E-3</c:v>
                </c:pt>
                <c:pt idx="238">
                  <c:v>2.5000000000000001E-3</c:v>
                </c:pt>
                <c:pt idx="239">
                  <c:v>2.5000000000000001E-3</c:v>
                </c:pt>
                <c:pt idx="240">
                  <c:v>2.5000000000000001E-3</c:v>
                </c:pt>
                <c:pt idx="241">
                  <c:v>2.5000000000000001E-3</c:v>
                </c:pt>
                <c:pt idx="242">
                  <c:v>2.5000000000000001E-3</c:v>
                </c:pt>
                <c:pt idx="243">
                  <c:v>2.5000000000000001E-3</c:v>
                </c:pt>
                <c:pt idx="244">
                  <c:v>2.5000000000000001E-3</c:v>
                </c:pt>
                <c:pt idx="245">
                  <c:v>2.5000000000000001E-3</c:v>
                </c:pt>
                <c:pt idx="246">
                  <c:v>2.5000000000000001E-3</c:v>
                </c:pt>
                <c:pt idx="247">
                  <c:v>2.5000000000000001E-3</c:v>
                </c:pt>
                <c:pt idx="248">
                  <c:v>2.5000000000000001E-3</c:v>
                </c:pt>
                <c:pt idx="249">
                  <c:v>2.5000000000000001E-3</c:v>
                </c:pt>
                <c:pt idx="250">
                  <c:v>2.5000000000000001E-3</c:v>
                </c:pt>
                <c:pt idx="251">
                  <c:v>2.5000000000000001E-3</c:v>
                </c:pt>
                <c:pt idx="252">
                  <c:v>2.5000000000000001E-3</c:v>
                </c:pt>
                <c:pt idx="253">
                  <c:v>2.5000000000000001E-3</c:v>
                </c:pt>
                <c:pt idx="254">
                  <c:v>2.5000000000000001E-3</c:v>
                </c:pt>
                <c:pt idx="255">
                  <c:v>2.5000000000000001E-3</c:v>
                </c:pt>
                <c:pt idx="256">
                  <c:v>2.5000000000000001E-3</c:v>
                </c:pt>
                <c:pt idx="257">
                  <c:v>2.5000000000000001E-3</c:v>
                </c:pt>
                <c:pt idx="258">
                  <c:v>2.5000000000000001E-3</c:v>
                </c:pt>
                <c:pt idx="259">
                  <c:v>2.5000000000000001E-3</c:v>
                </c:pt>
                <c:pt idx="260">
                  <c:v>2.5000000000000001E-3</c:v>
                </c:pt>
                <c:pt idx="261">
                  <c:v>2.5000000000000001E-3</c:v>
                </c:pt>
                <c:pt idx="262">
                  <c:v>2.5000000000000001E-3</c:v>
                </c:pt>
                <c:pt idx="263">
                  <c:v>2.5000000000000001E-3</c:v>
                </c:pt>
                <c:pt idx="264">
                  <c:v>2.5000000000000001E-3</c:v>
                </c:pt>
                <c:pt idx="265">
                  <c:v>2.5000000000000001E-3</c:v>
                </c:pt>
                <c:pt idx="266">
                  <c:v>2.5000000000000001E-3</c:v>
                </c:pt>
                <c:pt idx="267">
                  <c:v>2.5000000000000001E-3</c:v>
                </c:pt>
                <c:pt idx="268">
                  <c:v>2.5000000000000001E-3</c:v>
                </c:pt>
                <c:pt idx="269">
                  <c:v>2.5000000000000001E-3</c:v>
                </c:pt>
                <c:pt idx="270">
                  <c:v>2.5000000000000001E-3</c:v>
                </c:pt>
                <c:pt idx="271">
                  <c:v>2.5000000000000001E-3</c:v>
                </c:pt>
                <c:pt idx="272">
                  <c:v>2.5000000000000001E-3</c:v>
                </c:pt>
                <c:pt idx="273">
                  <c:v>2.5000000000000001E-3</c:v>
                </c:pt>
                <c:pt idx="274">
                  <c:v>2.5000000000000001E-3</c:v>
                </c:pt>
                <c:pt idx="275">
                  <c:v>2.5000000000000001E-3</c:v>
                </c:pt>
                <c:pt idx="276">
                  <c:v>2.5000000000000001E-3</c:v>
                </c:pt>
                <c:pt idx="277">
                  <c:v>2.5000000000000001E-3</c:v>
                </c:pt>
                <c:pt idx="278">
                  <c:v>2.5000000000000001E-3</c:v>
                </c:pt>
                <c:pt idx="279">
                  <c:v>2.5000000000000001E-3</c:v>
                </c:pt>
                <c:pt idx="280">
                  <c:v>2.5000000000000001E-3</c:v>
                </c:pt>
                <c:pt idx="281">
                  <c:v>2.5000000000000001E-3</c:v>
                </c:pt>
                <c:pt idx="282">
                  <c:v>2.5000000000000001E-3</c:v>
                </c:pt>
                <c:pt idx="283">
                  <c:v>2.5000000000000001E-3</c:v>
                </c:pt>
                <c:pt idx="284">
                  <c:v>2.5000000000000001E-3</c:v>
                </c:pt>
                <c:pt idx="285">
                  <c:v>2.5000000000000001E-3</c:v>
                </c:pt>
                <c:pt idx="286">
                  <c:v>2.5000000000000001E-3</c:v>
                </c:pt>
                <c:pt idx="287">
                  <c:v>2.5000000000000001E-3</c:v>
                </c:pt>
                <c:pt idx="288">
                  <c:v>2.5000000000000001E-3</c:v>
                </c:pt>
                <c:pt idx="289">
                  <c:v>2.5000000000000001E-3</c:v>
                </c:pt>
                <c:pt idx="290">
                  <c:v>2.5000000000000001E-3</c:v>
                </c:pt>
                <c:pt idx="291">
                  <c:v>2.5000000000000001E-3</c:v>
                </c:pt>
                <c:pt idx="292">
                  <c:v>2.5000000000000001E-3</c:v>
                </c:pt>
                <c:pt idx="293">
                  <c:v>2.5000000000000001E-3</c:v>
                </c:pt>
                <c:pt idx="294">
                  <c:v>2.5000000000000001E-3</c:v>
                </c:pt>
                <c:pt idx="295">
                  <c:v>5.0000000000000001E-3</c:v>
                </c:pt>
                <c:pt idx="296">
                  <c:v>5.0000000000000001E-3</c:v>
                </c:pt>
                <c:pt idx="297">
                  <c:v>5.0000000000000001E-3</c:v>
                </c:pt>
                <c:pt idx="298">
                  <c:v>0.01</c:v>
                </c:pt>
                <c:pt idx="299">
                  <c:v>0.01</c:v>
                </c:pt>
                <c:pt idx="300">
                  <c:v>0.01</c:v>
                </c:pt>
                <c:pt idx="301">
                  <c:v>1.4999999999999999E-2</c:v>
                </c:pt>
                <c:pt idx="302">
                  <c:v>1.4999999999999999E-2</c:v>
                </c:pt>
                <c:pt idx="303">
                  <c:v>1.4999999999999999E-2</c:v>
                </c:pt>
                <c:pt idx="304">
                  <c:v>1.4999999999999999E-2</c:v>
                </c:pt>
                <c:pt idx="305">
                  <c:v>1.4999999999999999E-2</c:v>
                </c:pt>
                <c:pt idx="306">
                  <c:v>0.02</c:v>
                </c:pt>
                <c:pt idx="307">
                  <c:v>2.2499999999999999E-2</c:v>
                </c:pt>
                <c:pt idx="308">
                  <c:v>2.2499999999999999E-2</c:v>
                </c:pt>
                <c:pt idx="309">
                  <c:v>2.5000000000000001E-2</c:v>
                </c:pt>
                <c:pt idx="310">
                  <c:v>2.75E-2</c:v>
                </c:pt>
                <c:pt idx="311">
                  <c:v>2.75E-2</c:v>
                </c:pt>
                <c:pt idx="312">
                  <c:v>0.03</c:v>
                </c:pt>
                <c:pt idx="313">
                  <c:v>0.03</c:v>
                </c:pt>
                <c:pt idx="314">
                  <c:v>0.03</c:v>
                </c:pt>
                <c:pt idx="315">
                  <c:v>0.03</c:v>
                </c:pt>
                <c:pt idx="316">
                  <c:v>0.03</c:v>
                </c:pt>
                <c:pt idx="317">
                  <c:v>3.2500000000000001E-2</c:v>
                </c:pt>
                <c:pt idx="318">
                  <c:v>3.2500000000000001E-2</c:v>
                </c:pt>
                <c:pt idx="319">
                  <c:v>3.2500000000000001E-2</c:v>
                </c:pt>
                <c:pt idx="320">
                  <c:v>3.2500000000000001E-2</c:v>
                </c:pt>
                <c:pt idx="321">
                  <c:v>3.2500000000000001E-2</c:v>
                </c:pt>
                <c:pt idx="322">
                  <c:v>3.2500000000000001E-2</c:v>
                </c:pt>
                <c:pt idx="323">
                  <c:v>3.2500000000000001E-2</c:v>
                </c:pt>
                <c:pt idx="324">
                  <c:v>3.2500000000000001E-2</c:v>
                </c:pt>
                <c:pt idx="325">
                  <c:v>2.75E-2</c:v>
                </c:pt>
                <c:pt idx="326">
                  <c:v>0.02</c:v>
                </c:pt>
                <c:pt idx="327">
                  <c:v>0.01</c:v>
                </c:pt>
                <c:pt idx="328">
                  <c:v>0.01</c:v>
                </c:pt>
                <c:pt idx="329">
                  <c:v>0.01</c:v>
                </c:pt>
                <c:pt idx="330">
                  <c:v>0.01</c:v>
                </c:pt>
                <c:pt idx="331">
                  <c:v>0.01</c:v>
                </c:pt>
                <c:pt idx="332">
                  <c:v>0.01</c:v>
                </c:pt>
                <c:pt idx="333">
                  <c:v>0.01</c:v>
                </c:pt>
                <c:pt idx="334">
                  <c:v>0.01</c:v>
                </c:pt>
                <c:pt idx="335">
                  <c:v>0.01</c:v>
                </c:pt>
                <c:pt idx="336">
                  <c:v>0.01</c:v>
                </c:pt>
              </c:numCache>
            </c:numRef>
          </c:val>
          <c:smooth val="0"/>
          <c:extLst>
            <c:ext xmlns:c16="http://schemas.microsoft.com/office/drawing/2014/chart" uri="{C3380CC4-5D6E-409C-BE32-E72D297353CC}">
              <c16:uniqueId val="{00000000-1888-4333-A906-65DD5B83A5A5}"/>
            </c:ext>
          </c:extLst>
        </c:ser>
        <c:ser>
          <c:idx val="2"/>
          <c:order val="1"/>
          <c:tx>
            <c:strRef>
              <c:f>Hodnoty!$E$30</c:f>
              <c:strCache>
                <c:ptCount val="1"/>
                <c:pt idx="0">
                  <c:v>2T repo sazba</c:v>
                </c:pt>
              </c:strCache>
            </c:strRef>
          </c:tx>
          <c:spPr>
            <a:ln w="44450">
              <a:solidFill>
                <a:schemeClr val="accent4"/>
              </a:solidFill>
            </a:ln>
          </c:spPr>
          <c:marker>
            <c:symbol val="none"/>
          </c:marker>
          <c:cat>
            <c:numRef>
              <c:f>Hodnoty!$A$31:$A$367</c:f>
              <c:numCache>
                <c:formatCode>General</c:formatCode>
                <c:ptCount val="337"/>
                <c:pt idx="5">
                  <c:v>1993</c:v>
                </c:pt>
                <c:pt idx="17">
                  <c:v>1994</c:v>
                </c:pt>
                <c:pt idx="29">
                  <c:v>1995</c:v>
                </c:pt>
                <c:pt idx="41">
                  <c:v>1996</c:v>
                </c:pt>
                <c:pt idx="53">
                  <c:v>1997</c:v>
                </c:pt>
                <c:pt idx="65">
                  <c:v>1998</c:v>
                </c:pt>
                <c:pt idx="77">
                  <c:v>1999</c:v>
                </c:pt>
                <c:pt idx="89">
                  <c:v>2000</c:v>
                </c:pt>
                <c:pt idx="101">
                  <c:v>2001</c:v>
                </c:pt>
                <c:pt idx="113">
                  <c:v>2002</c:v>
                </c:pt>
                <c:pt idx="125">
                  <c:v>2003</c:v>
                </c:pt>
                <c:pt idx="137">
                  <c:v>2004</c:v>
                </c:pt>
                <c:pt idx="149">
                  <c:v>2005</c:v>
                </c:pt>
                <c:pt idx="161">
                  <c:v>2006</c:v>
                </c:pt>
                <c:pt idx="173">
                  <c:v>2007</c:v>
                </c:pt>
                <c:pt idx="185">
                  <c:v>2008</c:v>
                </c:pt>
                <c:pt idx="197">
                  <c:v>2009</c:v>
                </c:pt>
                <c:pt idx="209">
                  <c:v>2010</c:v>
                </c:pt>
                <c:pt idx="221">
                  <c:v>2011</c:v>
                </c:pt>
                <c:pt idx="233">
                  <c:v>2012</c:v>
                </c:pt>
                <c:pt idx="245">
                  <c:v>2013</c:v>
                </c:pt>
                <c:pt idx="257">
                  <c:v>2014</c:v>
                </c:pt>
                <c:pt idx="269">
                  <c:v>2015</c:v>
                </c:pt>
                <c:pt idx="281">
                  <c:v>2016</c:v>
                </c:pt>
                <c:pt idx="293">
                  <c:v>2017</c:v>
                </c:pt>
                <c:pt idx="305">
                  <c:v>2018</c:v>
                </c:pt>
                <c:pt idx="317">
                  <c:v>2019</c:v>
                </c:pt>
                <c:pt idx="329">
                  <c:v>2020</c:v>
                </c:pt>
              </c:numCache>
            </c:numRef>
          </c:cat>
          <c:val>
            <c:numRef>
              <c:f>Hodnoty!$E$31:$E$367</c:f>
              <c:numCache>
                <c:formatCode>0.00%</c:formatCode>
                <c:ptCount val="337"/>
                <c:pt idx="0">
                  <c:v>0.105</c:v>
                </c:pt>
                <c:pt idx="1">
                  <c:v>0.105</c:v>
                </c:pt>
                <c:pt idx="2">
                  <c:v>0.105</c:v>
                </c:pt>
                <c:pt idx="3">
                  <c:v>0.105</c:v>
                </c:pt>
                <c:pt idx="4">
                  <c:v>0.105</c:v>
                </c:pt>
                <c:pt idx="5">
                  <c:v>0.09</c:v>
                </c:pt>
                <c:pt idx="6">
                  <c:v>0.09</c:v>
                </c:pt>
                <c:pt idx="7">
                  <c:v>0.09</c:v>
                </c:pt>
                <c:pt idx="8">
                  <c:v>0.09</c:v>
                </c:pt>
                <c:pt idx="9">
                  <c:v>0.09</c:v>
                </c:pt>
                <c:pt idx="10">
                  <c:v>0.09</c:v>
                </c:pt>
                <c:pt idx="11">
                  <c:v>0.09</c:v>
                </c:pt>
                <c:pt idx="12">
                  <c:v>0.09</c:v>
                </c:pt>
                <c:pt idx="13">
                  <c:v>0.09</c:v>
                </c:pt>
                <c:pt idx="14">
                  <c:v>0.09</c:v>
                </c:pt>
                <c:pt idx="15">
                  <c:v>0.09</c:v>
                </c:pt>
                <c:pt idx="16">
                  <c:v>0.09</c:v>
                </c:pt>
                <c:pt idx="17">
                  <c:v>0.09</c:v>
                </c:pt>
                <c:pt idx="18">
                  <c:v>0.09</c:v>
                </c:pt>
                <c:pt idx="19">
                  <c:v>0.09</c:v>
                </c:pt>
                <c:pt idx="20">
                  <c:v>0.09</c:v>
                </c:pt>
                <c:pt idx="21">
                  <c:v>9.5000000000000001E-2</c:v>
                </c:pt>
                <c:pt idx="22">
                  <c:v>9.5000000000000001E-2</c:v>
                </c:pt>
                <c:pt idx="23">
                  <c:v>9.5000000000000001E-2</c:v>
                </c:pt>
                <c:pt idx="24">
                  <c:v>9.5000000000000001E-2</c:v>
                </c:pt>
                <c:pt idx="25">
                  <c:v>9.5000000000000001E-2</c:v>
                </c:pt>
                <c:pt idx="26">
                  <c:v>9.5000000000000001E-2</c:v>
                </c:pt>
                <c:pt idx="27">
                  <c:v>9.5000000000000001E-2</c:v>
                </c:pt>
                <c:pt idx="28">
                  <c:v>9.5000000000000001E-2</c:v>
                </c:pt>
                <c:pt idx="29">
                  <c:v>0.105</c:v>
                </c:pt>
                <c:pt idx="30">
                  <c:v>0.105</c:v>
                </c:pt>
                <c:pt idx="31">
                  <c:v>0.105</c:v>
                </c:pt>
                <c:pt idx="32">
                  <c:v>0.105</c:v>
                </c:pt>
                <c:pt idx="33">
                  <c:v>0.105</c:v>
                </c:pt>
                <c:pt idx="34">
                  <c:v>0.105</c:v>
                </c:pt>
                <c:pt idx="35">
                  <c:v>0.105</c:v>
                </c:pt>
                <c:pt idx="36">
                  <c:v>0.105</c:v>
                </c:pt>
                <c:pt idx="37">
                  <c:v>0.105</c:v>
                </c:pt>
                <c:pt idx="38">
                  <c:v>0.105</c:v>
                </c:pt>
                <c:pt idx="39">
                  <c:v>0.105</c:v>
                </c:pt>
                <c:pt idx="40">
                  <c:v>0.105</c:v>
                </c:pt>
                <c:pt idx="41">
                  <c:v>0.11499999999999999</c:v>
                </c:pt>
                <c:pt idx="42">
                  <c:v>0.11499999999999999</c:v>
                </c:pt>
                <c:pt idx="43">
                  <c:v>0.11499999999999999</c:v>
                </c:pt>
                <c:pt idx="44">
                  <c:v>0.11499999999999999</c:v>
                </c:pt>
                <c:pt idx="45">
                  <c:v>0.11499999999999999</c:v>
                </c:pt>
                <c:pt idx="46">
                  <c:v>0.11499999999999999</c:v>
                </c:pt>
                <c:pt idx="47">
                  <c:v>0.11499999999999999</c:v>
                </c:pt>
                <c:pt idx="48">
                  <c:v>0.11499999999999999</c:v>
                </c:pt>
                <c:pt idx="49">
                  <c:v>0.11499999999999999</c:v>
                </c:pt>
                <c:pt idx="50">
                  <c:v>0.11499999999999999</c:v>
                </c:pt>
                <c:pt idx="51">
                  <c:v>0.11499999999999999</c:v>
                </c:pt>
                <c:pt idx="52">
                  <c:v>0.14000000000000001</c:v>
                </c:pt>
                <c:pt idx="53">
                  <c:v>0.14000000000000001</c:v>
                </c:pt>
                <c:pt idx="54">
                  <c:v>0.14000000000000001</c:v>
                </c:pt>
                <c:pt idx="55">
                  <c:v>0.14000000000000001</c:v>
                </c:pt>
                <c:pt idx="56">
                  <c:v>0.14000000000000001</c:v>
                </c:pt>
                <c:pt idx="57">
                  <c:v>0.11</c:v>
                </c:pt>
                <c:pt idx="58">
                  <c:v>0.11</c:v>
                </c:pt>
                <c:pt idx="59">
                  <c:v>0.11</c:v>
                </c:pt>
                <c:pt idx="60">
                  <c:v>0.11</c:v>
                </c:pt>
                <c:pt idx="61">
                  <c:v>0.11</c:v>
                </c:pt>
                <c:pt idx="62">
                  <c:v>0.11</c:v>
                </c:pt>
                <c:pt idx="63">
                  <c:v>0.11</c:v>
                </c:pt>
                <c:pt idx="64">
                  <c:v>0.11</c:v>
                </c:pt>
                <c:pt idx="65">
                  <c:v>0.11</c:v>
                </c:pt>
                <c:pt idx="66">
                  <c:v>0.11</c:v>
                </c:pt>
                <c:pt idx="67">
                  <c:v>0.125</c:v>
                </c:pt>
                <c:pt idx="68">
                  <c:v>0.125</c:v>
                </c:pt>
                <c:pt idx="69">
                  <c:v>0.125</c:v>
                </c:pt>
                <c:pt idx="70">
                  <c:v>0.125</c:v>
                </c:pt>
                <c:pt idx="71">
                  <c:v>8.4999999999999992E-2</c:v>
                </c:pt>
                <c:pt idx="72">
                  <c:v>8.4999999999999992E-2</c:v>
                </c:pt>
                <c:pt idx="73">
                  <c:v>8.4999999999999992E-2</c:v>
                </c:pt>
                <c:pt idx="74">
                  <c:v>6.9999999999999993E-2</c:v>
                </c:pt>
                <c:pt idx="75">
                  <c:v>6.9999999999999993E-2</c:v>
                </c:pt>
                <c:pt idx="76">
                  <c:v>6.9999999999999993E-2</c:v>
                </c:pt>
                <c:pt idx="77">
                  <c:v>6.9999999999999993E-2</c:v>
                </c:pt>
                <c:pt idx="78">
                  <c:v>6.9999999999999993E-2</c:v>
                </c:pt>
                <c:pt idx="79">
                  <c:v>6.9999999999999993E-2</c:v>
                </c:pt>
                <c:pt idx="80">
                  <c:v>6.5000000000000002E-2</c:v>
                </c:pt>
                <c:pt idx="81">
                  <c:v>6.0000000000000005E-2</c:v>
                </c:pt>
                <c:pt idx="82">
                  <c:v>6.0000000000000005E-2</c:v>
                </c:pt>
                <c:pt idx="83">
                  <c:v>6.0000000000000005E-2</c:v>
                </c:pt>
                <c:pt idx="84">
                  <c:v>6.0000000000000005E-2</c:v>
                </c:pt>
                <c:pt idx="85">
                  <c:v>6.0000000000000005E-2</c:v>
                </c:pt>
                <c:pt idx="86">
                  <c:v>6.0000000000000005E-2</c:v>
                </c:pt>
                <c:pt idx="87">
                  <c:v>6.0000000000000005E-2</c:v>
                </c:pt>
                <c:pt idx="88">
                  <c:v>6.0000000000000005E-2</c:v>
                </c:pt>
                <c:pt idx="89">
                  <c:v>6.0000000000000005E-2</c:v>
                </c:pt>
                <c:pt idx="90">
                  <c:v>6.0000000000000005E-2</c:v>
                </c:pt>
                <c:pt idx="91">
                  <c:v>6.0000000000000005E-2</c:v>
                </c:pt>
                <c:pt idx="92">
                  <c:v>6.0000000000000005E-2</c:v>
                </c:pt>
                <c:pt idx="93">
                  <c:v>6.0000000000000005E-2</c:v>
                </c:pt>
                <c:pt idx="94">
                  <c:v>6.0000000000000005E-2</c:v>
                </c:pt>
                <c:pt idx="95">
                  <c:v>6.0000000000000005E-2</c:v>
                </c:pt>
                <c:pt idx="96">
                  <c:v>6.0000000000000005E-2</c:v>
                </c:pt>
                <c:pt idx="97">
                  <c:v>0.05</c:v>
                </c:pt>
                <c:pt idx="98">
                  <c:v>0.05</c:v>
                </c:pt>
                <c:pt idx="99">
                  <c:v>0.05</c:v>
                </c:pt>
                <c:pt idx="100">
                  <c:v>0.05</c:v>
                </c:pt>
                <c:pt idx="101">
                  <c:v>0.05</c:v>
                </c:pt>
                <c:pt idx="102">
                  <c:v>5.2500000000000005E-2</c:v>
                </c:pt>
                <c:pt idx="103">
                  <c:v>5.2500000000000005E-2</c:v>
                </c:pt>
                <c:pt idx="104">
                  <c:v>5.2500000000000005E-2</c:v>
                </c:pt>
                <c:pt idx="105">
                  <c:v>5.2500000000000005E-2</c:v>
                </c:pt>
                <c:pt idx="106">
                  <c:v>4.7500000000000001E-2</c:v>
                </c:pt>
                <c:pt idx="107">
                  <c:v>4.7500000000000001E-2</c:v>
                </c:pt>
                <c:pt idx="108">
                  <c:v>4.5000000000000005E-2</c:v>
                </c:pt>
                <c:pt idx="109">
                  <c:v>4.2500000000000003E-2</c:v>
                </c:pt>
                <c:pt idx="110">
                  <c:v>4.2500000000000003E-2</c:v>
                </c:pt>
                <c:pt idx="111">
                  <c:v>3.7499999999999999E-2</c:v>
                </c:pt>
                <c:pt idx="112">
                  <c:v>3.7499999999999999E-2</c:v>
                </c:pt>
                <c:pt idx="113">
                  <c:v>3.7499999999999999E-2</c:v>
                </c:pt>
                <c:pt idx="114">
                  <c:v>0.03</c:v>
                </c:pt>
                <c:pt idx="115">
                  <c:v>0.03</c:v>
                </c:pt>
                <c:pt idx="116">
                  <c:v>0.03</c:v>
                </c:pt>
                <c:pt idx="117">
                  <c:v>0.03</c:v>
                </c:pt>
                <c:pt idx="118">
                  <c:v>2.7500000000000004E-2</c:v>
                </c:pt>
                <c:pt idx="119">
                  <c:v>2.7500000000000004E-2</c:v>
                </c:pt>
                <c:pt idx="120">
                  <c:v>2.5000000000000001E-2</c:v>
                </c:pt>
                <c:pt idx="121">
                  <c:v>2.5000000000000001E-2</c:v>
                </c:pt>
                <c:pt idx="122">
                  <c:v>2.5000000000000001E-2</c:v>
                </c:pt>
                <c:pt idx="123">
                  <c:v>2.5000000000000001E-2</c:v>
                </c:pt>
                <c:pt idx="124">
                  <c:v>2.5000000000000001E-2</c:v>
                </c:pt>
                <c:pt idx="125">
                  <c:v>2.2499999999999999E-2</c:v>
                </c:pt>
                <c:pt idx="126">
                  <c:v>2.2499999999999999E-2</c:v>
                </c:pt>
                <c:pt idx="127">
                  <c:v>0.02</c:v>
                </c:pt>
                <c:pt idx="128">
                  <c:v>0.02</c:v>
                </c:pt>
                <c:pt idx="129">
                  <c:v>0.02</c:v>
                </c:pt>
                <c:pt idx="130">
                  <c:v>0.02</c:v>
                </c:pt>
                <c:pt idx="131">
                  <c:v>0.02</c:v>
                </c:pt>
                <c:pt idx="132">
                  <c:v>0.02</c:v>
                </c:pt>
                <c:pt idx="133">
                  <c:v>0.02</c:v>
                </c:pt>
                <c:pt idx="134">
                  <c:v>0.02</c:v>
                </c:pt>
                <c:pt idx="135">
                  <c:v>0.02</c:v>
                </c:pt>
                <c:pt idx="136">
                  <c:v>0.02</c:v>
                </c:pt>
                <c:pt idx="137">
                  <c:v>2.2499999999999999E-2</c:v>
                </c:pt>
                <c:pt idx="138">
                  <c:v>2.2499999999999999E-2</c:v>
                </c:pt>
                <c:pt idx="139">
                  <c:v>2.5000000000000001E-2</c:v>
                </c:pt>
                <c:pt idx="140">
                  <c:v>2.5000000000000001E-2</c:v>
                </c:pt>
                <c:pt idx="141">
                  <c:v>2.5000000000000001E-2</c:v>
                </c:pt>
                <c:pt idx="142">
                  <c:v>2.5000000000000001E-2</c:v>
                </c:pt>
                <c:pt idx="143">
                  <c:v>2.5000000000000001E-2</c:v>
                </c:pt>
                <c:pt idx="144">
                  <c:v>2.2499999999999999E-2</c:v>
                </c:pt>
                <c:pt idx="145">
                  <c:v>2.2499999999999999E-2</c:v>
                </c:pt>
                <c:pt idx="146">
                  <c:v>0.02</c:v>
                </c:pt>
                <c:pt idx="147">
                  <c:v>1.7500000000000002E-2</c:v>
                </c:pt>
                <c:pt idx="148">
                  <c:v>1.7500000000000002E-2</c:v>
                </c:pt>
                <c:pt idx="149">
                  <c:v>1.7500000000000002E-2</c:v>
                </c:pt>
                <c:pt idx="150">
                  <c:v>1.7500000000000002E-2</c:v>
                </c:pt>
                <c:pt idx="151">
                  <c:v>1.7500000000000002E-2</c:v>
                </c:pt>
                <c:pt idx="152">
                  <c:v>1.7500000000000002E-2</c:v>
                </c:pt>
                <c:pt idx="153">
                  <c:v>0.02</c:v>
                </c:pt>
                <c:pt idx="154">
                  <c:v>0.02</c:v>
                </c:pt>
                <c:pt idx="155">
                  <c:v>0.02</c:v>
                </c:pt>
                <c:pt idx="156">
                  <c:v>0.02</c:v>
                </c:pt>
                <c:pt idx="157">
                  <c:v>0.02</c:v>
                </c:pt>
                <c:pt idx="158">
                  <c:v>0.02</c:v>
                </c:pt>
                <c:pt idx="159">
                  <c:v>0.02</c:v>
                </c:pt>
                <c:pt idx="160">
                  <c:v>0.02</c:v>
                </c:pt>
                <c:pt idx="161">
                  <c:v>0.02</c:v>
                </c:pt>
                <c:pt idx="162">
                  <c:v>2.2499999999999999E-2</c:v>
                </c:pt>
                <c:pt idx="163">
                  <c:v>2.2499999999999999E-2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2.7500000000000004E-2</c:v>
                </c:pt>
                <c:pt idx="174">
                  <c:v>0.03</c:v>
                </c:pt>
                <c:pt idx="175">
                  <c:v>3.2500000000000001E-2</c:v>
                </c:pt>
                <c:pt idx="176">
                  <c:v>3.2500000000000001E-2</c:v>
                </c:pt>
                <c:pt idx="177">
                  <c:v>3.2500000000000001E-2</c:v>
                </c:pt>
                <c:pt idx="178">
                  <c:v>3.5000000000000003E-2</c:v>
                </c:pt>
                <c:pt idx="179">
                  <c:v>3.5000000000000003E-2</c:v>
                </c:pt>
                <c:pt idx="180">
                  <c:v>3.5000000000000003E-2</c:v>
                </c:pt>
                <c:pt idx="181">
                  <c:v>3.7499999999999999E-2</c:v>
                </c:pt>
                <c:pt idx="182">
                  <c:v>3.7499999999999999E-2</c:v>
                </c:pt>
                <c:pt idx="183">
                  <c:v>3.7499999999999999E-2</c:v>
                </c:pt>
                <c:pt idx="184">
                  <c:v>3.7499999999999999E-2</c:v>
                </c:pt>
                <c:pt idx="185">
                  <c:v>3.7499999999999999E-2</c:v>
                </c:pt>
                <c:pt idx="186">
                  <c:v>3.7499999999999999E-2</c:v>
                </c:pt>
                <c:pt idx="187">
                  <c:v>3.5000000000000003E-2</c:v>
                </c:pt>
                <c:pt idx="188">
                  <c:v>3.5000000000000003E-2</c:v>
                </c:pt>
                <c:pt idx="189">
                  <c:v>3.5000000000000003E-2</c:v>
                </c:pt>
                <c:pt idx="190">
                  <c:v>2.7500000000000004E-2</c:v>
                </c:pt>
                <c:pt idx="191">
                  <c:v>2.2499999999999999E-2</c:v>
                </c:pt>
                <c:pt idx="192">
                  <c:v>2.2499999999999999E-2</c:v>
                </c:pt>
                <c:pt idx="193">
                  <c:v>1.7500000000000002E-2</c:v>
                </c:pt>
                <c:pt idx="194">
                  <c:v>1.7500000000000002E-2</c:v>
                </c:pt>
                <c:pt idx="195">
                  <c:v>1.7500000000000002E-2</c:v>
                </c:pt>
                <c:pt idx="196">
                  <c:v>1.4999999999999999E-2</c:v>
                </c:pt>
                <c:pt idx="197">
                  <c:v>1.4999999999999999E-2</c:v>
                </c:pt>
                <c:pt idx="198">
                  <c:v>1.4999999999999999E-2</c:v>
                </c:pt>
                <c:pt idx="199">
                  <c:v>1.2500000000000001E-2</c:v>
                </c:pt>
                <c:pt idx="200">
                  <c:v>1.2500000000000001E-2</c:v>
                </c:pt>
                <c:pt idx="201">
                  <c:v>1.2500000000000001E-2</c:v>
                </c:pt>
                <c:pt idx="202">
                  <c:v>1.2500000000000001E-2</c:v>
                </c:pt>
                <c:pt idx="203">
                  <c:v>0.01</c:v>
                </c:pt>
                <c:pt idx="204">
                  <c:v>0.01</c:v>
                </c:pt>
                <c:pt idx="205">
                  <c:v>0.01</c:v>
                </c:pt>
                <c:pt idx="206">
                  <c:v>0.01</c:v>
                </c:pt>
                <c:pt idx="207">
                  <c:v>7.4999999999999997E-3</c:v>
                </c:pt>
                <c:pt idx="208">
                  <c:v>7.4999999999999997E-3</c:v>
                </c:pt>
                <c:pt idx="209">
                  <c:v>7.4999999999999997E-3</c:v>
                </c:pt>
                <c:pt idx="210">
                  <c:v>7.4999999999999997E-3</c:v>
                </c:pt>
                <c:pt idx="211">
                  <c:v>7.4999999999999997E-3</c:v>
                </c:pt>
                <c:pt idx="212">
                  <c:v>7.4999999999999997E-3</c:v>
                </c:pt>
                <c:pt idx="213">
                  <c:v>7.4999999999999997E-3</c:v>
                </c:pt>
                <c:pt idx="214">
                  <c:v>7.4999999999999997E-3</c:v>
                </c:pt>
                <c:pt idx="215">
                  <c:v>7.4999999999999997E-3</c:v>
                </c:pt>
                <c:pt idx="216">
                  <c:v>7.4999999999999997E-3</c:v>
                </c:pt>
                <c:pt idx="217">
                  <c:v>7.4999999999999997E-3</c:v>
                </c:pt>
                <c:pt idx="218">
                  <c:v>7.4999999999999997E-3</c:v>
                </c:pt>
                <c:pt idx="219">
                  <c:v>7.4999999999999997E-3</c:v>
                </c:pt>
                <c:pt idx="220">
                  <c:v>7.4999999999999997E-3</c:v>
                </c:pt>
                <c:pt idx="221">
                  <c:v>7.4999999999999997E-3</c:v>
                </c:pt>
                <c:pt idx="222">
                  <c:v>7.4999999999999997E-3</c:v>
                </c:pt>
                <c:pt idx="223">
                  <c:v>7.4999999999999997E-3</c:v>
                </c:pt>
                <c:pt idx="224">
                  <c:v>7.4999999999999997E-3</c:v>
                </c:pt>
                <c:pt idx="225">
                  <c:v>7.4999999999999997E-3</c:v>
                </c:pt>
                <c:pt idx="226">
                  <c:v>7.4999999999999997E-3</c:v>
                </c:pt>
                <c:pt idx="227">
                  <c:v>7.4999999999999997E-3</c:v>
                </c:pt>
                <c:pt idx="228">
                  <c:v>7.4999999999999997E-3</c:v>
                </c:pt>
                <c:pt idx="229">
                  <c:v>7.4999999999999997E-3</c:v>
                </c:pt>
                <c:pt idx="230">
                  <c:v>7.4999999999999997E-3</c:v>
                </c:pt>
                <c:pt idx="231">
                  <c:v>7.4999999999999997E-3</c:v>
                </c:pt>
                <c:pt idx="232">
                  <c:v>7.4999999999999997E-3</c:v>
                </c:pt>
                <c:pt idx="233">
                  <c:v>7.4999999999999997E-3</c:v>
                </c:pt>
                <c:pt idx="234">
                  <c:v>5.0000000000000001E-3</c:v>
                </c:pt>
                <c:pt idx="235">
                  <c:v>5.0000000000000001E-3</c:v>
                </c:pt>
                <c:pt idx="236">
                  <c:v>5.0000000000000001E-3</c:v>
                </c:pt>
                <c:pt idx="237">
                  <c:v>2.5000000000000001E-3</c:v>
                </c:pt>
                <c:pt idx="238">
                  <c:v>5.0000000000000001E-4</c:v>
                </c:pt>
                <c:pt idx="239">
                  <c:v>5.0000000000000001E-4</c:v>
                </c:pt>
                <c:pt idx="240">
                  <c:v>5.0000000000000001E-4</c:v>
                </c:pt>
                <c:pt idx="241">
                  <c:v>5.0000000000000001E-4</c:v>
                </c:pt>
                <c:pt idx="242">
                  <c:v>5.0000000000000001E-4</c:v>
                </c:pt>
                <c:pt idx="243">
                  <c:v>5.0000000000000001E-4</c:v>
                </c:pt>
                <c:pt idx="244">
                  <c:v>5.0000000000000001E-4</c:v>
                </c:pt>
                <c:pt idx="245">
                  <c:v>5.0000000000000001E-4</c:v>
                </c:pt>
                <c:pt idx="246">
                  <c:v>5.0000000000000001E-4</c:v>
                </c:pt>
                <c:pt idx="247">
                  <c:v>5.0000000000000001E-4</c:v>
                </c:pt>
                <c:pt idx="248">
                  <c:v>5.0000000000000001E-4</c:v>
                </c:pt>
                <c:pt idx="249">
                  <c:v>5.0000000000000001E-4</c:v>
                </c:pt>
                <c:pt idx="250">
                  <c:v>5.0000000000000001E-4</c:v>
                </c:pt>
                <c:pt idx="251">
                  <c:v>5.0000000000000001E-4</c:v>
                </c:pt>
                <c:pt idx="252">
                  <c:v>5.0000000000000001E-4</c:v>
                </c:pt>
                <c:pt idx="253">
                  <c:v>5.0000000000000001E-4</c:v>
                </c:pt>
                <c:pt idx="254">
                  <c:v>5.0000000000000001E-4</c:v>
                </c:pt>
                <c:pt idx="255">
                  <c:v>5.0000000000000001E-4</c:v>
                </c:pt>
                <c:pt idx="256">
                  <c:v>5.0000000000000001E-4</c:v>
                </c:pt>
                <c:pt idx="257">
                  <c:v>5.0000000000000001E-4</c:v>
                </c:pt>
                <c:pt idx="258">
                  <c:v>5.0000000000000001E-4</c:v>
                </c:pt>
                <c:pt idx="259">
                  <c:v>5.0000000000000001E-4</c:v>
                </c:pt>
                <c:pt idx="260">
                  <c:v>5.0000000000000001E-4</c:v>
                </c:pt>
                <c:pt idx="261">
                  <c:v>5.0000000000000001E-4</c:v>
                </c:pt>
                <c:pt idx="262">
                  <c:v>5.0000000000000001E-4</c:v>
                </c:pt>
                <c:pt idx="263">
                  <c:v>5.0000000000000001E-4</c:v>
                </c:pt>
                <c:pt idx="264">
                  <c:v>5.0000000000000001E-4</c:v>
                </c:pt>
                <c:pt idx="265">
                  <c:v>5.0000000000000001E-4</c:v>
                </c:pt>
                <c:pt idx="266">
                  <c:v>5.0000000000000001E-4</c:v>
                </c:pt>
                <c:pt idx="267">
                  <c:v>5.0000000000000001E-4</c:v>
                </c:pt>
                <c:pt idx="268">
                  <c:v>5.0000000000000001E-4</c:v>
                </c:pt>
                <c:pt idx="269">
                  <c:v>5.0000000000000001E-4</c:v>
                </c:pt>
                <c:pt idx="270">
                  <c:v>5.0000000000000001E-4</c:v>
                </c:pt>
                <c:pt idx="271">
                  <c:v>5.0000000000000001E-4</c:v>
                </c:pt>
                <c:pt idx="272">
                  <c:v>5.0000000000000001E-4</c:v>
                </c:pt>
                <c:pt idx="273">
                  <c:v>5.0000000000000001E-4</c:v>
                </c:pt>
                <c:pt idx="274">
                  <c:v>5.0000000000000001E-4</c:v>
                </c:pt>
                <c:pt idx="275">
                  <c:v>5.0000000000000001E-4</c:v>
                </c:pt>
                <c:pt idx="276">
                  <c:v>5.0000000000000001E-4</c:v>
                </c:pt>
                <c:pt idx="277">
                  <c:v>5.0000000000000001E-4</c:v>
                </c:pt>
                <c:pt idx="278">
                  <c:v>5.0000000000000001E-4</c:v>
                </c:pt>
                <c:pt idx="279">
                  <c:v>5.0000000000000001E-4</c:v>
                </c:pt>
                <c:pt idx="280">
                  <c:v>5.0000000000000001E-4</c:v>
                </c:pt>
                <c:pt idx="281">
                  <c:v>5.0000000000000001E-4</c:v>
                </c:pt>
                <c:pt idx="282">
                  <c:v>5.0000000000000001E-4</c:v>
                </c:pt>
                <c:pt idx="283">
                  <c:v>5.0000000000000001E-4</c:v>
                </c:pt>
                <c:pt idx="284">
                  <c:v>5.0000000000000001E-4</c:v>
                </c:pt>
                <c:pt idx="285">
                  <c:v>5.0000000000000001E-4</c:v>
                </c:pt>
                <c:pt idx="286">
                  <c:v>5.0000000000000001E-4</c:v>
                </c:pt>
                <c:pt idx="287">
                  <c:v>5.0000000000000001E-4</c:v>
                </c:pt>
                <c:pt idx="288">
                  <c:v>5.0000000000000001E-4</c:v>
                </c:pt>
                <c:pt idx="289">
                  <c:v>5.0000000000000001E-4</c:v>
                </c:pt>
                <c:pt idx="290">
                  <c:v>5.0000000000000001E-4</c:v>
                </c:pt>
                <c:pt idx="291">
                  <c:v>5.0000000000000001E-4</c:v>
                </c:pt>
                <c:pt idx="292">
                  <c:v>5.0000000000000001E-4</c:v>
                </c:pt>
                <c:pt idx="293">
                  <c:v>5.0000000000000001E-4</c:v>
                </c:pt>
                <c:pt idx="294">
                  <c:v>5.0000000000000001E-4</c:v>
                </c:pt>
                <c:pt idx="295">
                  <c:v>2.5000000000000001E-3</c:v>
                </c:pt>
                <c:pt idx="296">
                  <c:v>2.5000000000000001E-3</c:v>
                </c:pt>
                <c:pt idx="297">
                  <c:v>2.5000000000000001E-3</c:v>
                </c:pt>
                <c:pt idx="298">
                  <c:v>5.0000000000000001E-3</c:v>
                </c:pt>
                <c:pt idx="299">
                  <c:v>5.0000000000000001E-3</c:v>
                </c:pt>
                <c:pt idx="300">
                  <c:v>5.0000000000000001E-3</c:v>
                </c:pt>
                <c:pt idx="301">
                  <c:v>7.4999999999999997E-3</c:v>
                </c:pt>
                <c:pt idx="302">
                  <c:v>7.4999999999999997E-3</c:v>
                </c:pt>
                <c:pt idx="303">
                  <c:v>7.4999999999999997E-3</c:v>
                </c:pt>
                <c:pt idx="304">
                  <c:v>7.4999999999999997E-3</c:v>
                </c:pt>
                <c:pt idx="305">
                  <c:v>7.4999999999999997E-3</c:v>
                </c:pt>
                <c:pt idx="306">
                  <c:v>0.01</c:v>
                </c:pt>
                <c:pt idx="307">
                  <c:v>1.2500000000000001E-2</c:v>
                </c:pt>
                <c:pt idx="308">
                  <c:v>1.2500000000000001E-2</c:v>
                </c:pt>
                <c:pt idx="309">
                  <c:v>1.4999999999999999E-2</c:v>
                </c:pt>
                <c:pt idx="310">
                  <c:v>1.7500000000000002E-2</c:v>
                </c:pt>
                <c:pt idx="311">
                  <c:v>1.7500000000000002E-2</c:v>
                </c:pt>
                <c:pt idx="312">
                  <c:v>0.02</c:v>
                </c:pt>
                <c:pt idx="313">
                  <c:v>0.02</c:v>
                </c:pt>
                <c:pt idx="314">
                  <c:v>0.02</c:v>
                </c:pt>
                <c:pt idx="315">
                  <c:v>0.02</c:v>
                </c:pt>
                <c:pt idx="316">
                  <c:v>0.02</c:v>
                </c:pt>
                <c:pt idx="317">
                  <c:v>2.2499999999999999E-2</c:v>
                </c:pt>
                <c:pt idx="318">
                  <c:v>2.2499999999999999E-2</c:v>
                </c:pt>
                <c:pt idx="319">
                  <c:v>2.2499999999999999E-2</c:v>
                </c:pt>
                <c:pt idx="320">
                  <c:v>2.2499999999999999E-2</c:v>
                </c:pt>
                <c:pt idx="321">
                  <c:v>2.2499999999999999E-2</c:v>
                </c:pt>
                <c:pt idx="322">
                  <c:v>2.2499999999999999E-2</c:v>
                </c:pt>
                <c:pt idx="323">
                  <c:v>2.2499999999999999E-2</c:v>
                </c:pt>
                <c:pt idx="324">
                  <c:v>2.2499999999999999E-2</c:v>
                </c:pt>
                <c:pt idx="325">
                  <c:v>1.7500000000000002E-2</c:v>
                </c:pt>
                <c:pt idx="326">
                  <c:v>0.01</c:v>
                </c:pt>
                <c:pt idx="327">
                  <c:v>2.5000000000000001E-3</c:v>
                </c:pt>
                <c:pt idx="328">
                  <c:v>2.5000000000000001E-3</c:v>
                </c:pt>
                <c:pt idx="329">
                  <c:v>2.5000000000000001E-3</c:v>
                </c:pt>
                <c:pt idx="330">
                  <c:v>2.5000000000000001E-3</c:v>
                </c:pt>
                <c:pt idx="331">
                  <c:v>2.5000000000000001E-3</c:v>
                </c:pt>
                <c:pt idx="332">
                  <c:v>2.5000000000000001E-3</c:v>
                </c:pt>
                <c:pt idx="333">
                  <c:v>2.5000000000000001E-3</c:v>
                </c:pt>
                <c:pt idx="334">
                  <c:v>2.5000000000000001E-3</c:v>
                </c:pt>
                <c:pt idx="335">
                  <c:v>2.5000000000000001E-3</c:v>
                </c:pt>
                <c:pt idx="336">
                  <c:v>2.5000000000000001E-3</c:v>
                </c:pt>
              </c:numCache>
            </c:numRef>
          </c:val>
          <c:smooth val="0"/>
          <c:extLst>
            <c:ext xmlns:c16="http://schemas.microsoft.com/office/drawing/2014/chart" uri="{C3380CC4-5D6E-409C-BE32-E72D297353CC}">
              <c16:uniqueId val="{00000001-1888-4333-A906-65DD5B83A5A5}"/>
            </c:ext>
          </c:extLst>
        </c:ser>
        <c:ser>
          <c:idx val="0"/>
          <c:order val="2"/>
          <c:tx>
            <c:strRef>
              <c:f>Hodnoty!$C$30</c:f>
              <c:strCache>
                <c:ptCount val="1"/>
                <c:pt idx="0">
                  <c:v>diskontní sazba</c:v>
                </c:pt>
              </c:strCache>
            </c:strRef>
          </c:tx>
          <c:spPr>
            <a:ln w="44450">
              <a:solidFill>
                <a:schemeClr val="accent1"/>
              </a:solidFill>
              <a:prstDash val="solid"/>
            </a:ln>
          </c:spPr>
          <c:marker>
            <c:symbol val="none"/>
          </c:marker>
          <c:cat>
            <c:numRef>
              <c:f>Hodnoty!$A$31:$A$367</c:f>
              <c:numCache>
                <c:formatCode>General</c:formatCode>
                <c:ptCount val="337"/>
                <c:pt idx="5">
                  <c:v>1993</c:v>
                </c:pt>
                <c:pt idx="17">
                  <c:v>1994</c:v>
                </c:pt>
                <c:pt idx="29">
                  <c:v>1995</c:v>
                </c:pt>
                <c:pt idx="41">
                  <c:v>1996</c:v>
                </c:pt>
                <c:pt idx="53">
                  <c:v>1997</c:v>
                </c:pt>
                <c:pt idx="65">
                  <c:v>1998</c:v>
                </c:pt>
                <c:pt idx="77">
                  <c:v>1999</c:v>
                </c:pt>
                <c:pt idx="89">
                  <c:v>2000</c:v>
                </c:pt>
                <c:pt idx="101">
                  <c:v>2001</c:v>
                </c:pt>
                <c:pt idx="113">
                  <c:v>2002</c:v>
                </c:pt>
                <c:pt idx="125">
                  <c:v>2003</c:v>
                </c:pt>
                <c:pt idx="137">
                  <c:v>2004</c:v>
                </c:pt>
                <c:pt idx="149">
                  <c:v>2005</c:v>
                </c:pt>
                <c:pt idx="161">
                  <c:v>2006</c:v>
                </c:pt>
                <c:pt idx="173">
                  <c:v>2007</c:v>
                </c:pt>
                <c:pt idx="185">
                  <c:v>2008</c:v>
                </c:pt>
                <c:pt idx="197">
                  <c:v>2009</c:v>
                </c:pt>
                <c:pt idx="209">
                  <c:v>2010</c:v>
                </c:pt>
                <c:pt idx="221">
                  <c:v>2011</c:v>
                </c:pt>
                <c:pt idx="233">
                  <c:v>2012</c:v>
                </c:pt>
                <c:pt idx="245">
                  <c:v>2013</c:v>
                </c:pt>
                <c:pt idx="257">
                  <c:v>2014</c:v>
                </c:pt>
                <c:pt idx="269">
                  <c:v>2015</c:v>
                </c:pt>
                <c:pt idx="281">
                  <c:v>2016</c:v>
                </c:pt>
                <c:pt idx="293">
                  <c:v>2017</c:v>
                </c:pt>
                <c:pt idx="305">
                  <c:v>2018</c:v>
                </c:pt>
                <c:pt idx="317">
                  <c:v>2019</c:v>
                </c:pt>
                <c:pt idx="329">
                  <c:v>2020</c:v>
                </c:pt>
              </c:numCache>
            </c:numRef>
          </c:cat>
          <c:val>
            <c:numRef>
              <c:f>Hodnoty!$C$31:$C$367</c:f>
              <c:numCache>
                <c:formatCode>0.00%</c:formatCode>
                <c:ptCount val="337"/>
                <c:pt idx="0">
                  <c:v>9.5000000000000001E-2</c:v>
                </c:pt>
                <c:pt idx="1">
                  <c:v>9.5000000000000001E-2</c:v>
                </c:pt>
                <c:pt idx="2">
                  <c:v>9.5000000000000001E-2</c:v>
                </c:pt>
                <c:pt idx="3">
                  <c:v>9.5000000000000001E-2</c:v>
                </c:pt>
                <c:pt idx="4">
                  <c:v>9.5000000000000001E-2</c:v>
                </c:pt>
                <c:pt idx="5">
                  <c:v>0.08</c:v>
                </c:pt>
                <c:pt idx="6">
                  <c:v>0.08</c:v>
                </c:pt>
                <c:pt idx="7">
                  <c:v>0.08</c:v>
                </c:pt>
                <c:pt idx="8">
                  <c:v>0.08</c:v>
                </c:pt>
                <c:pt idx="9">
                  <c:v>0.08</c:v>
                </c:pt>
                <c:pt idx="10">
                  <c:v>0.08</c:v>
                </c:pt>
                <c:pt idx="11">
                  <c:v>0.08</c:v>
                </c:pt>
                <c:pt idx="12">
                  <c:v>0.08</c:v>
                </c:pt>
                <c:pt idx="13">
                  <c:v>0.08</c:v>
                </c:pt>
                <c:pt idx="14">
                  <c:v>0.08</c:v>
                </c:pt>
                <c:pt idx="15">
                  <c:v>0.08</c:v>
                </c:pt>
                <c:pt idx="16">
                  <c:v>0.08</c:v>
                </c:pt>
                <c:pt idx="17">
                  <c:v>0.08</c:v>
                </c:pt>
                <c:pt idx="18">
                  <c:v>0.08</c:v>
                </c:pt>
                <c:pt idx="19">
                  <c:v>0.08</c:v>
                </c:pt>
                <c:pt idx="20">
                  <c:v>0.08</c:v>
                </c:pt>
                <c:pt idx="21">
                  <c:v>8.5000000000000006E-2</c:v>
                </c:pt>
                <c:pt idx="22">
                  <c:v>8.5000000000000006E-2</c:v>
                </c:pt>
                <c:pt idx="23">
                  <c:v>8.5000000000000006E-2</c:v>
                </c:pt>
                <c:pt idx="24">
                  <c:v>8.5000000000000006E-2</c:v>
                </c:pt>
                <c:pt idx="25">
                  <c:v>8.5000000000000006E-2</c:v>
                </c:pt>
                <c:pt idx="26">
                  <c:v>8.5000000000000006E-2</c:v>
                </c:pt>
                <c:pt idx="27">
                  <c:v>8.5000000000000006E-2</c:v>
                </c:pt>
                <c:pt idx="28">
                  <c:v>8.5000000000000006E-2</c:v>
                </c:pt>
                <c:pt idx="29">
                  <c:v>9.5000000000000001E-2</c:v>
                </c:pt>
                <c:pt idx="30">
                  <c:v>9.5000000000000001E-2</c:v>
                </c:pt>
                <c:pt idx="31">
                  <c:v>9.5000000000000001E-2</c:v>
                </c:pt>
                <c:pt idx="32">
                  <c:v>9.5000000000000001E-2</c:v>
                </c:pt>
                <c:pt idx="33">
                  <c:v>9.5000000000000001E-2</c:v>
                </c:pt>
                <c:pt idx="34">
                  <c:v>9.5000000000000001E-2</c:v>
                </c:pt>
                <c:pt idx="35">
                  <c:v>9.5000000000000001E-2</c:v>
                </c:pt>
                <c:pt idx="36">
                  <c:v>9.5000000000000001E-2</c:v>
                </c:pt>
                <c:pt idx="37">
                  <c:v>9.5000000000000001E-2</c:v>
                </c:pt>
                <c:pt idx="38">
                  <c:v>9.5000000000000001E-2</c:v>
                </c:pt>
                <c:pt idx="39">
                  <c:v>9.5000000000000001E-2</c:v>
                </c:pt>
                <c:pt idx="40">
                  <c:v>9.5000000000000001E-2</c:v>
                </c:pt>
                <c:pt idx="41">
                  <c:v>0.105</c:v>
                </c:pt>
                <c:pt idx="42">
                  <c:v>0.105</c:v>
                </c:pt>
                <c:pt idx="43">
                  <c:v>0.105</c:v>
                </c:pt>
                <c:pt idx="44">
                  <c:v>0.105</c:v>
                </c:pt>
                <c:pt idx="45">
                  <c:v>0.105</c:v>
                </c:pt>
                <c:pt idx="46">
                  <c:v>0.105</c:v>
                </c:pt>
                <c:pt idx="47">
                  <c:v>0.105</c:v>
                </c:pt>
                <c:pt idx="48">
                  <c:v>0.105</c:v>
                </c:pt>
                <c:pt idx="49">
                  <c:v>0.105</c:v>
                </c:pt>
                <c:pt idx="50">
                  <c:v>0.105</c:v>
                </c:pt>
                <c:pt idx="51">
                  <c:v>0.105</c:v>
                </c:pt>
                <c:pt idx="52">
                  <c:v>0.13</c:v>
                </c:pt>
                <c:pt idx="53">
                  <c:v>0.13</c:v>
                </c:pt>
                <c:pt idx="54">
                  <c:v>0.13</c:v>
                </c:pt>
                <c:pt idx="55">
                  <c:v>0.13</c:v>
                </c:pt>
                <c:pt idx="56">
                  <c:v>0.13</c:v>
                </c:pt>
                <c:pt idx="57">
                  <c:v>0.1</c:v>
                </c:pt>
                <c:pt idx="58">
                  <c:v>0.1</c:v>
                </c:pt>
                <c:pt idx="59">
                  <c:v>0.1</c:v>
                </c:pt>
                <c:pt idx="60">
                  <c:v>0.1</c:v>
                </c:pt>
                <c:pt idx="61">
                  <c:v>0.1</c:v>
                </c:pt>
                <c:pt idx="62">
                  <c:v>0.1</c:v>
                </c:pt>
                <c:pt idx="63">
                  <c:v>0.1</c:v>
                </c:pt>
                <c:pt idx="64">
                  <c:v>0.1</c:v>
                </c:pt>
                <c:pt idx="65">
                  <c:v>0.1</c:v>
                </c:pt>
                <c:pt idx="66">
                  <c:v>0.1</c:v>
                </c:pt>
                <c:pt idx="67">
                  <c:v>0.115</c:v>
                </c:pt>
                <c:pt idx="68">
                  <c:v>0.115</c:v>
                </c:pt>
                <c:pt idx="69">
                  <c:v>0.115</c:v>
                </c:pt>
                <c:pt idx="70">
                  <c:v>0.115</c:v>
                </c:pt>
                <c:pt idx="71">
                  <c:v>7.4999999999999997E-2</c:v>
                </c:pt>
                <c:pt idx="72">
                  <c:v>7.4999999999999997E-2</c:v>
                </c:pt>
                <c:pt idx="73">
                  <c:v>7.4999999999999997E-2</c:v>
                </c:pt>
                <c:pt idx="74">
                  <c:v>0.06</c:v>
                </c:pt>
                <c:pt idx="75">
                  <c:v>0.06</c:v>
                </c:pt>
                <c:pt idx="76">
                  <c:v>0.06</c:v>
                </c:pt>
                <c:pt idx="77">
                  <c:v>0.06</c:v>
                </c:pt>
                <c:pt idx="78">
                  <c:v>0.06</c:v>
                </c:pt>
                <c:pt idx="79">
                  <c:v>0.06</c:v>
                </c:pt>
                <c:pt idx="80">
                  <c:v>5.5E-2</c:v>
                </c:pt>
                <c:pt idx="81">
                  <c:v>0.05</c:v>
                </c:pt>
                <c:pt idx="82">
                  <c:v>0.05</c:v>
                </c:pt>
                <c:pt idx="83">
                  <c:v>0.05</c:v>
                </c:pt>
                <c:pt idx="84">
                  <c:v>0.05</c:v>
                </c:pt>
                <c:pt idx="85">
                  <c:v>0.05</c:v>
                </c:pt>
                <c:pt idx="86">
                  <c:v>0.05</c:v>
                </c:pt>
                <c:pt idx="87">
                  <c:v>0.05</c:v>
                </c:pt>
                <c:pt idx="88">
                  <c:v>0.05</c:v>
                </c:pt>
                <c:pt idx="89">
                  <c:v>0.05</c:v>
                </c:pt>
                <c:pt idx="90">
                  <c:v>0.05</c:v>
                </c:pt>
                <c:pt idx="91">
                  <c:v>0.05</c:v>
                </c:pt>
                <c:pt idx="92">
                  <c:v>0.05</c:v>
                </c:pt>
                <c:pt idx="93">
                  <c:v>0.05</c:v>
                </c:pt>
                <c:pt idx="94">
                  <c:v>0.05</c:v>
                </c:pt>
                <c:pt idx="95">
                  <c:v>0.05</c:v>
                </c:pt>
                <c:pt idx="96">
                  <c:v>0.05</c:v>
                </c:pt>
                <c:pt idx="97">
                  <c:v>0.04</c:v>
                </c:pt>
                <c:pt idx="98">
                  <c:v>0.04</c:v>
                </c:pt>
                <c:pt idx="99">
                  <c:v>0.04</c:v>
                </c:pt>
                <c:pt idx="100">
                  <c:v>0.04</c:v>
                </c:pt>
                <c:pt idx="101">
                  <c:v>0.04</c:v>
                </c:pt>
                <c:pt idx="102">
                  <c:v>4.2500000000000003E-2</c:v>
                </c:pt>
                <c:pt idx="103">
                  <c:v>4.2500000000000003E-2</c:v>
                </c:pt>
                <c:pt idx="104">
                  <c:v>4.2500000000000003E-2</c:v>
                </c:pt>
                <c:pt idx="105">
                  <c:v>4.2500000000000003E-2</c:v>
                </c:pt>
                <c:pt idx="106">
                  <c:v>3.7499999999999999E-2</c:v>
                </c:pt>
                <c:pt idx="107">
                  <c:v>3.7499999999999999E-2</c:v>
                </c:pt>
                <c:pt idx="108">
                  <c:v>3.5000000000000003E-2</c:v>
                </c:pt>
                <c:pt idx="109">
                  <c:v>3.2500000000000001E-2</c:v>
                </c:pt>
                <c:pt idx="110">
                  <c:v>3.2500000000000001E-2</c:v>
                </c:pt>
                <c:pt idx="111">
                  <c:v>2.75E-2</c:v>
                </c:pt>
                <c:pt idx="112">
                  <c:v>2.75E-2</c:v>
                </c:pt>
                <c:pt idx="113">
                  <c:v>2.75E-2</c:v>
                </c:pt>
                <c:pt idx="114">
                  <c:v>0.02</c:v>
                </c:pt>
                <c:pt idx="115">
                  <c:v>0.02</c:v>
                </c:pt>
                <c:pt idx="116">
                  <c:v>0.02</c:v>
                </c:pt>
                <c:pt idx="117">
                  <c:v>0.02</c:v>
                </c:pt>
                <c:pt idx="118">
                  <c:v>1.7500000000000002E-2</c:v>
                </c:pt>
                <c:pt idx="119">
                  <c:v>1.7500000000000002E-2</c:v>
                </c:pt>
                <c:pt idx="120">
                  <c:v>1.4999999999999999E-2</c:v>
                </c:pt>
                <c:pt idx="121">
                  <c:v>1.4999999999999999E-2</c:v>
                </c:pt>
                <c:pt idx="122">
                  <c:v>1.4999999999999999E-2</c:v>
                </c:pt>
                <c:pt idx="123">
                  <c:v>1.4999999999999999E-2</c:v>
                </c:pt>
                <c:pt idx="124">
                  <c:v>1.4999999999999999E-2</c:v>
                </c:pt>
                <c:pt idx="125">
                  <c:v>1.2500000000000001E-2</c:v>
                </c:pt>
                <c:pt idx="126">
                  <c:v>1.2500000000000001E-2</c:v>
                </c:pt>
                <c:pt idx="127">
                  <c:v>0.01</c:v>
                </c:pt>
                <c:pt idx="128">
                  <c:v>0.01</c:v>
                </c:pt>
                <c:pt idx="129">
                  <c:v>0.01</c:v>
                </c:pt>
                <c:pt idx="130">
                  <c:v>0.01</c:v>
                </c:pt>
                <c:pt idx="131">
                  <c:v>0.01</c:v>
                </c:pt>
                <c:pt idx="132">
                  <c:v>0.01</c:v>
                </c:pt>
                <c:pt idx="133">
                  <c:v>0.01</c:v>
                </c:pt>
                <c:pt idx="134">
                  <c:v>0.01</c:v>
                </c:pt>
                <c:pt idx="135">
                  <c:v>0.01</c:v>
                </c:pt>
                <c:pt idx="136">
                  <c:v>0.01</c:v>
                </c:pt>
                <c:pt idx="137">
                  <c:v>1.2500000000000001E-2</c:v>
                </c:pt>
                <c:pt idx="138">
                  <c:v>1.2500000000000001E-2</c:v>
                </c:pt>
                <c:pt idx="139">
                  <c:v>1.4999999999999999E-2</c:v>
                </c:pt>
                <c:pt idx="140">
                  <c:v>1.4999999999999999E-2</c:v>
                </c:pt>
                <c:pt idx="141">
                  <c:v>1.4999999999999999E-2</c:v>
                </c:pt>
                <c:pt idx="142">
                  <c:v>1.4999999999999999E-2</c:v>
                </c:pt>
                <c:pt idx="143">
                  <c:v>1.4999999999999999E-2</c:v>
                </c:pt>
                <c:pt idx="144">
                  <c:v>1.2500000000000001E-2</c:v>
                </c:pt>
                <c:pt idx="145">
                  <c:v>1.2500000000000001E-2</c:v>
                </c:pt>
                <c:pt idx="146">
                  <c:v>0.01</c:v>
                </c:pt>
                <c:pt idx="147">
                  <c:v>7.4999999999999997E-3</c:v>
                </c:pt>
                <c:pt idx="148">
                  <c:v>7.4999999999999997E-3</c:v>
                </c:pt>
                <c:pt idx="149">
                  <c:v>7.4999999999999997E-3</c:v>
                </c:pt>
                <c:pt idx="150">
                  <c:v>7.4999999999999997E-3</c:v>
                </c:pt>
                <c:pt idx="151">
                  <c:v>7.4999999999999997E-3</c:v>
                </c:pt>
                <c:pt idx="152">
                  <c:v>7.4999999999999997E-3</c:v>
                </c:pt>
                <c:pt idx="153">
                  <c:v>0.01</c:v>
                </c:pt>
                <c:pt idx="154">
                  <c:v>0.01</c:v>
                </c:pt>
                <c:pt idx="155">
                  <c:v>0.01</c:v>
                </c:pt>
                <c:pt idx="156">
                  <c:v>0.01</c:v>
                </c:pt>
                <c:pt idx="157">
                  <c:v>0.01</c:v>
                </c:pt>
                <c:pt idx="158">
                  <c:v>0.01</c:v>
                </c:pt>
                <c:pt idx="159">
                  <c:v>0.01</c:v>
                </c:pt>
                <c:pt idx="160">
                  <c:v>0.01</c:v>
                </c:pt>
                <c:pt idx="161">
                  <c:v>0.01</c:v>
                </c:pt>
                <c:pt idx="162">
                  <c:v>1.2500000000000001E-2</c:v>
                </c:pt>
                <c:pt idx="163">
                  <c:v>1.2500000000000001E-2</c:v>
                </c:pt>
                <c:pt idx="164">
                  <c:v>1.4999999999999999E-2</c:v>
                </c:pt>
                <c:pt idx="165">
                  <c:v>1.4999999999999999E-2</c:v>
                </c:pt>
                <c:pt idx="166">
                  <c:v>1.4999999999999999E-2</c:v>
                </c:pt>
                <c:pt idx="167">
                  <c:v>1.4999999999999999E-2</c:v>
                </c:pt>
                <c:pt idx="168">
                  <c:v>1.4999999999999999E-2</c:v>
                </c:pt>
                <c:pt idx="169">
                  <c:v>1.4999999999999999E-2</c:v>
                </c:pt>
                <c:pt idx="170">
                  <c:v>1.4999999999999999E-2</c:v>
                </c:pt>
                <c:pt idx="171">
                  <c:v>1.4999999999999999E-2</c:v>
                </c:pt>
                <c:pt idx="172">
                  <c:v>1.4999999999999999E-2</c:v>
                </c:pt>
                <c:pt idx="173">
                  <c:v>1.7500000000000002E-2</c:v>
                </c:pt>
                <c:pt idx="174">
                  <c:v>0.02</c:v>
                </c:pt>
                <c:pt idx="175">
                  <c:v>2.2499999999999999E-2</c:v>
                </c:pt>
                <c:pt idx="176">
                  <c:v>2.2499999999999999E-2</c:v>
                </c:pt>
                <c:pt idx="177">
                  <c:v>2.2499999999999999E-2</c:v>
                </c:pt>
                <c:pt idx="178">
                  <c:v>2.5000000000000001E-2</c:v>
                </c:pt>
                <c:pt idx="179">
                  <c:v>2.5000000000000001E-2</c:v>
                </c:pt>
                <c:pt idx="180">
                  <c:v>2.5000000000000001E-2</c:v>
                </c:pt>
                <c:pt idx="181">
                  <c:v>2.75E-2</c:v>
                </c:pt>
                <c:pt idx="182">
                  <c:v>2.75E-2</c:v>
                </c:pt>
                <c:pt idx="183">
                  <c:v>2.75E-2</c:v>
                </c:pt>
                <c:pt idx="184">
                  <c:v>2.75E-2</c:v>
                </c:pt>
                <c:pt idx="185">
                  <c:v>2.75E-2</c:v>
                </c:pt>
                <c:pt idx="186">
                  <c:v>2.75E-2</c:v>
                </c:pt>
                <c:pt idx="187">
                  <c:v>2.5000000000000001E-2</c:v>
                </c:pt>
                <c:pt idx="188">
                  <c:v>2.5000000000000001E-2</c:v>
                </c:pt>
                <c:pt idx="189">
                  <c:v>2.5000000000000001E-2</c:v>
                </c:pt>
                <c:pt idx="190">
                  <c:v>1.7500000000000002E-2</c:v>
                </c:pt>
                <c:pt idx="191">
                  <c:v>1.2500000000000001E-2</c:v>
                </c:pt>
                <c:pt idx="192">
                  <c:v>1.2500000000000001E-2</c:v>
                </c:pt>
                <c:pt idx="193">
                  <c:v>7.4999999999999997E-3</c:v>
                </c:pt>
                <c:pt idx="194">
                  <c:v>7.4999999999999997E-3</c:v>
                </c:pt>
                <c:pt idx="195">
                  <c:v>7.4999999999999997E-3</c:v>
                </c:pt>
                <c:pt idx="196">
                  <c:v>5.0000000000000001E-3</c:v>
                </c:pt>
                <c:pt idx="197">
                  <c:v>5.0000000000000001E-3</c:v>
                </c:pt>
                <c:pt idx="198">
                  <c:v>5.0000000000000001E-3</c:v>
                </c:pt>
                <c:pt idx="199">
                  <c:v>2.5000000000000001E-3</c:v>
                </c:pt>
                <c:pt idx="200">
                  <c:v>2.5000000000000001E-3</c:v>
                </c:pt>
                <c:pt idx="201">
                  <c:v>2.5000000000000001E-3</c:v>
                </c:pt>
                <c:pt idx="202">
                  <c:v>2.5000000000000001E-3</c:v>
                </c:pt>
                <c:pt idx="203">
                  <c:v>2.5000000000000001E-3</c:v>
                </c:pt>
                <c:pt idx="204">
                  <c:v>2.5000000000000001E-3</c:v>
                </c:pt>
                <c:pt idx="205">
                  <c:v>2.5000000000000001E-3</c:v>
                </c:pt>
                <c:pt idx="206">
                  <c:v>2.5000000000000001E-3</c:v>
                </c:pt>
                <c:pt idx="207">
                  <c:v>2.5000000000000001E-3</c:v>
                </c:pt>
                <c:pt idx="208">
                  <c:v>2.5000000000000001E-3</c:v>
                </c:pt>
                <c:pt idx="209">
                  <c:v>2.5000000000000001E-3</c:v>
                </c:pt>
                <c:pt idx="210">
                  <c:v>2.5000000000000001E-3</c:v>
                </c:pt>
                <c:pt idx="211">
                  <c:v>2.5000000000000001E-3</c:v>
                </c:pt>
                <c:pt idx="212">
                  <c:v>2.5000000000000001E-3</c:v>
                </c:pt>
                <c:pt idx="213">
                  <c:v>2.5000000000000001E-3</c:v>
                </c:pt>
                <c:pt idx="214">
                  <c:v>2.5000000000000001E-3</c:v>
                </c:pt>
                <c:pt idx="215">
                  <c:v>2.5000000000000001E-3</c:v>
                </c:pt>
                <c:pt idx="216">
                  <c:v>2.5000000000000001E-3</c:v>
                </c:pt>
                <c:pt idx="217">
                  <c:v>2.5000000000000001E-3</c:v>
                </c:pt>
                <c:pt idx="218">
                  <c:v>2.5000000000000001E-3</c:v>
                </c:pt>
                <c:pt idx="219">
                  <c:v>2.5000000000000001E-3</c:v>
                </c:pt>
                <c:pt idx="220">
                  <c:v>2.5000000000000001E-3</c:v>
                </c:pt>
                <c:pt idx="221">
                  <c:v>2.5000000000000001E-3</c:v>
                </c:pt>
                <c:pt idx="222">
                  <c:v>2.5000000000000001E-3</c:v>
                </c:pt>
                <c:pt idx="223">
                  <c:v>2.5000000000000001E-3</c:v>
                </c:pt>
                <c:pt idx="224">
                  <c:v>2.5000000000000001E-3</c:v>
                </c:pt>
                <c:pt idx="225">
                  <c:v>2.5000000000000001E-3</c:v>
                </c:pt>
                <c:pt idx="226">
                  <c:v>2.5000000000000001E-3</c:v>
                </c:pt>
                <c:pt idx="227">
                  <c:v>2.5000000000000001E-3</c:v>
                </c:pt>
                <c:pt idx="228">
                  <c:v>2.5000000000000001E-3</c:v>
                </c:pt>
                <c:pt idx="229">
                  <c:v>2.5000000000000001E-3</c:v>
                </c:pt>
                <c:pt idx="230">
                  <c:v>2.5000000000000001E-3</c:v>
                </c:pt>
                <c:pt idx="231">
                  <c:v>2.5000000000000001E-3</c:v>
                </c:pt>
                <c:pt idx="232">
                  <c:v>2.5000000000000001E-3</c:v>
                </c:pt>
                <c:pt idx="233">
                  <c:v>2.5000000000000001E-3</c:v>
                </c:pt>
                <c:pt idx="234">
                  <c:v>2.5000000000000001E-3</c:v>
                </c:pt>
                <c:pt idx="235">
                  <c:v>2.5000000000000001E-3</c:v>
                </c:pt>
                <c:pt idx="236">
                  <c:v>2.5000000000000001E-3</c:v>
                </c:pt>
                <c:pt idx="237">
                  <c:v>1E-3</c:v>
                </c:pt>
                <c:pt idx="238">
                  <c:v>5.0000000000000001E-4</c:v>
                </c:pt>
                <c:pt idx="239">
                  <c:v>5.0000000000000001E-4</c:v>
                </c:pt>
                <c:pt idx="240">
                  <c:v>5.0000000000000001E-4</c:v>
                </c:pt>
                <c:pt idx="241">
                  <c:v>5.0000000000000001E-4</c:v>
                </c:pt>
                <c:pt idx="242">
                  <c:v>5.0000000000000001E-4</c:v>
                </c:pt>
                <c:pt idx="243">
                  <c:v>5.0000000000000001E-4</c:v>
                </c:pt>
                <c:pt idx="244">
                  <c:v>5.0000000000000001E-4</c:v>
                </c:pt>
                <c:pt idx="245">
                  <c:v>5.0000000000000001E-4</c:v>
                </c:pt>
                <c:pt idx="246">
                  <c:v>5.0000000000000001E-4</c:v>
                </c:pt>
                <c:pt idx="247">
                  <c:v>5.0000000000000001E-4</c:v>
                </c:pt>
                <c:pt idx="248">
                  <c:v>5.0000000000000001E-4</c:v>
                </c:pt>
                <c:pt idx="249">
                  <c:v>5.0000000000000001E-4</c:v>
                </c:pt>
                <c:pt idx="250">
                  <c:v>5.0000000000000001E-4</c:v>
                </c:pt>
                <c:pt idx="251">
                  <c:v>5.0000000000000001E-4</c:v>
                </c:pt>
                <c:pt idx="252">
                  <c:v>5.0000000000000001E-4</c:v>
                </c:pt>
                <c:pt idx="253">
                  <c:v>5.0000000000000001E-4</c:v>
                </c:pt>
                <c:pt idx="254">
                  <c:v>5.0000000000000001E-4</c:v>
                </c:pt>
                <c:pt idx="255">
                  <c:v>5.0000000000000001E-4</c:v>
                </c:pt>
                <c:pt idx="256">
                  <c:v>5.0000000000000001E-4</c:v>
                </c:pt>
                <c:pt idx="257">
                  <c:v>5.0000000000000001E-4</c:v>
                </c:pt>
                <c:pt idx="258">
                  <c:v>5.0000000000000001E-4</c:v>
                </c:pt>
                <c:pt idx="259">
                  <c:v>5.0000000000000001E-4</c:v>
                </c:pt>
                <c:pt idx="260">
                  <c:v>5.0000000000000001E-4</c:v>
                </c:pt>
                <c:pt idx="261">
                  <c:v>5.0000000000000001E-4</c:v>
                </c:pt>
                <c:pt idx="262">
                  <c:v>5.0000000000000001E-4</c:v>
                </c:pt>
                <c:pt idx="263">
                  <c:v>5.0000000000000001E-4</c:v>
                </c:pt>
                <c:pt idx="264">
                  <c:v>5.0000000000000001E-4</c:v>
                </c:pt>
                <c:pt idx="265">
                  <c:v>5.0000000000000001E-4</c:v>
                </c:pt>
                <c:pt idx="266">
                  <c:v>5.0000000000000001E-4</c:v>
                </c:pt>
                <c:pt idx="267">
                  <c:v>5.0000000000000001E-4</c:v>
                </c:pt>
                <c:pt idx="268">
                  <c:v>5.0000000000000001E-4</c:v>
                </c:pt>
                <c:pt idx="269">
                  <c:v>5.0000000000000001E-4</c:v>
                </c:pt>
                <c:pt idx="270">
                  <c:v>5.0000000000000001E-4</c:v>
                </c:pt>
                <c:pt idx="271">
                  <c:v>5.0000000000000001E-4</c:v>
                </c:pt>
                <c:pt idx="272">
                  <c:v>5.0000000000000001E-4</c:v>
                </c:pt>
                <c:pt idx="273">
                  <c:v>5.0000000000000001E-4</c:v>
                </c:pt>
                <c:pt idx="274">
                  <c:v>5.0000000000000001E-4</c:v>
                </c:pt>
                <c:pt idx="275">
                  <c:v>5.0000000000000001E-4</c:v>
                </c:pt>
                <c:pt idx="276">
                  <c:v>5.0000000000000001E-4</c:v>
                </c:pt>
                <c:pt idx="277">
                  <c:v>5.0000000000000001E-4</c:v>
                </c:pt>
                <c:pt idx="278">
                  <c:v>5.0000000000000001E-4</c:v>
                </c:pt>
                <c:pt idx="279">
                  <c:v>5.0000000000000001E-4</c:v>
                </c:pt>
                <c:pt idx="280">
                  <c:v>5.0000000000000001E-4</c:v>
                </c:pt>
                <c:pt idx="281">
                  <c:v>5.0000000000000001E-4</c:v>
                </c:pt>
                <c:pt idx="282">
                  <c:v>5.0000000000000001E-4</c:v>
                </c:pt>
                <c:pt idx="283">
                  <c:v>5.0000000000000001E-4</c:v>
                </c:pt>
                <c:pt idx="284">
                  <c:v>5.0000000000000001E-4</c:v>
                </c:pt>
                <c:pt idx="285">
                  <c:v>5.0000000000000001E-4</c:v>
                </c:pt>
                <c:pt idx="286">
                  <c:v>5.0000000000000001E-4</c:v>
                </c:pt>
                <c:pt idx="287">
                  <c:v>5.0000000000000001E-4</c:v>
                </c:pt>
                <c:pt idx="288">
                  <c:v>5.0000000000000001E-4</c:v>
                </c:pt>
                <c:pt idx="289">
                  <c:v>5.0000000000000001E-4</c:v>
                </c:pt>
                <c:pt idx="290">
                  <c:v>5.0000000000000001E-4</c:v>
                </c:pt>
                <c:pt idx="291">
                  <c:v>5.0000000000000001E-4</c:v>
                </c:pt>
                <c:pt idx="292">
                  <c:v>5.0000000000000001E-4</c:v>
                </c:pt>
                <c:pt idx="293">
                  <c:v>5.0000000000000001E-4</c:v>
                </c:pt>
                <c:pt idx="294">
                  <c:v>5.0000000000000001E-4</c:v>
                </c:pt>
                <c:pt idx="295">
                  <c:v>5.0000000000000001E-4</c:v>
                </c:pt>
                <c:pt idx="296">
                  <c:v>5.0000000000000001E-4</c:v>
                </c:pt>
                <c:pt idx="297">
                  <c:v>5.0000000000000001E-4</c:v>
                </c:pt>
                <c:pt idx="298">
                  <c:v>5.0000000000000001E-4</c:v>
                </c:pt>
                <c:pt idx="299">
                  <c:v>5.0000000000000001E-4</c:v>
                </c:pt>
                <c:pt idx="300">
                  <c:v>5.0000000000000001E-4</c:v>
                </c:pt>
                <c:pt idx="301">
                  <c:v>5.0000000000000001E-4</c:v>
                </c:pt>
                <c:pt idx="302">
                  <c:v>5.0000000000000001E-4</c:v>
                </c:pt>
                <c:pt idx="303">
                  <c:v>5.0000000000000001E-4</c:v>
                </c:pt>
                <c:pt idx="304">
                  <c:v>5.0000000000000001E-4</c:v>
                </c:pt>
                <c:pt idx="305">
                  <c:v>5.0000000000000001E-4</c:v>
                </c:pt>
                <c:pt idx="306">
                  <c:v>5.0000000000000001E-3</c:v>
                </c:pt>
                <c:pt idx="307">
                  <c:v>2.5000000000000001E-3</c:v>
                </c:pt>
                <c:pt idx="308">
                  <c:v>2.5000000000000001E-3</c:v>
                </c:pt>
                <c:pt idx="309">
                  <c:v>5.0000000000000001E-3</c:v>
                </c:pt>
                <c:pt idx="310">
                  <c:v>7.4999999999999997E-3</c:v>
                </c:pt>
                <c:pt idx="311">
                  <c:v>7.4999999999999997E-3</c:v>
                </c:pt>
                <c:pt idx="312">
                  <c:v>0.01</c:v>
                </c:pt>
                <c:pt idx="313">
                  <c:v>0.01</c:v>
                </c:pt>
                <c:pt idx="314">
                  <c:v>0.01</c:v>
                </c:pt>
                <c:pt idx="315">
                  <c:v>0.01</c:v>
                </c:pt>
                <c:pt idx="316">
                  <c:v>0.01</c:v>
                </c:pt>
                <c:pt idx="317">
                  <c:v>1.2500000000000001E-2</c:v>
                </c:pt>
                <c:pt idx="318">
                  <c:v>1.2500000000000001E-2</c:v>
                </c:pt>
                <c:pt idx="319">
                  <c:v>1.2500000000000001E-2</c:v>
                </c:pt>
                <c:pt idx="320">
                  <c:v>1.2500000000000001E-2</c:v>
                </c:pt>
                <c:pt idx="321">
                  <c:v>1.2500000000000001E-2</c:v>
                </c:pt>
                <c:pt idx="322">
                  <c:v>1.2500000000000001E-2</c:v>
                </c:pt>
                <c:pt idx="323">
                  <c:v>1.2500000000000001E-2</c:v>
                </c:pt>
                <c:pt idx="324">
                  <c:v>1.2500000000000001E-2</c:v>
                </c:pt>
                <c:pt idx="325">
                  <c:v>7.4999999999999997E-3</c:v>
                </c:pt>
                <c:pt idx="326">
                  <c:v>5.0000000000000001E-4</c:v>
                </c:pt>
                <c:pt idx="327">
                  <c:v>5.0000000000000001E-4</c:v>
                </c:pt>
                <c:pt idx="328">
                  <c:v>5.0000000000000001E-4</c:v>
                </c:pt>
                <c:pt idx="329">
                  <c:v>5.0000000000000001E-4</c:v>
                </c:pt>
                <c:pt idx="330">
                  <c:v>5.0000000000000001E-4</c:v>
                </c:pt>
                <c:pt idx="331">
                  <c:v>5.0000000000000001E-4</c:v>
                </c:pt>
                <c:pt idx="332">
                  <c:v>5.0000000000000001E-4</c:v>
                </c:pt>
                <c:pt idx="333">
                  <c:v>5.0000000000000001E-4</c:v>
                </c:pt>
                <c:pt idx="334">
                  <c:v>5.0000000000000001E-4</c:v>
                </c:pt>
                <c:pt idx="335">
                  <c:v>5.0000000000000001E-4</c:v>
                </c:pt>
                <c:pt idx="336">
                  <c:v>5.0000000000000001E-4</c:v>
                </c:pt>
              </c:numCache>
            </c:numRef>
          </c:val>
          <c:smooth val="0"/>
          <c:extLst>
            <c:ext xmlns:c16="http://schemas.microsoft.com/office/drawing/2014/chart" uri="{C3380CC4-5D6E-409C-BE32-E72D297353CC}">
              <c16:uniqueId val="{00000002-1888-4333-A906-65DD5B83A5A5}"/>
            </c:ext>
          </c:extLst>
        </c:ser>
        <c:dLbls>
          <c:showLegendKey val="0"/>
          <c:showVal val="0"/>
          <c:showCatName val="0"/>
          <c:showSerName val="0"/>
          <c:showPercent val="0"/>
          <c:showBubbleSize val="0"/>
        </c:dLbls>
        <c:smooth val="0"/>
        <c:axId val="285109792"/>
        <c:axId val="285109008"/>
      </c:lineChart>
      <c:catAx>
        <c:axId val="285109792"/>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cs-CZ"/>
          </a:p>
        </c:txPr>
        <c:crossAx val="285109008"/>
        <c:crosses val="autoZero"/>
        <c:auto val="1"/>
        <c:lblAlgn val="ctr"/>
        <c:lblOffset val="0"/>
        <c:tickMarkSkip val="12"/>
        <c:noMultiLvlLbl val="0"/>
      </c:catAx>
      <c:valAx>
        <c:axId val="285109008"/>
        <c:scaling>
          <c:orientation val="minMax"/>
        </c:scaling>
        <c:delete val="0"/>
        <c:axPos val="l"/>
        <c:majorGridlines>
          <c:spPr>
            <a:ln w="3175">
              <a:solidFill>
                <a:srgbClr val="000000"/>
              </a:solidFill>
              <a:prstDash val="solid"/>
            </a:ln>
          </c:spPr>
        </c:majorGridlines>
        <c:numFmt formatCode="0\ %" sourceLinked="0"/>
        <c:majorTickMark val="none"/>
        <c:minorTickMark val="none"/>
        <c:tickLblPos val="nextTo"/>
        <c:spPr>
          <a:ln w="3175">
            <a:solidFill>
              <a:srgbClr val="000000"/>
            </a:solidFill>
            <a:prstDash val="solid"/>
          </a:ln>
        </c:spPr>
        <c:txPr>
          <a:bodyPr rot="0" vert="horz"/>
          <a:lstStyle/>
          <a:p>
            <a:pPr>
              <a:defRPr/>
            </a:pPr>
            <a:endParaRPr lang="cs-CZ"/>
          </a:p>
        </c:txPr>
        <c:crossAx val="285109792"/>
        <c:crosses val="autoZero"/>
        <c:crossBetween val="between"/>
      </c:valAx>
      <c:spPr>
        <a:noFill/>
        <a:ln w="3175">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Myriad Pro" panose="020B0503030403020204" pitchFamily="34" charset="0"/>
          <a:ea typeface="Arial"/>
          <a:cs typeface="Aria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97523509436242E-2"/>
          <c:y val="2.6645610802827915E-2"/>
          <c:w val="0.92233155455405968"/>
          <c:h val="0.87345902863059566"/>
        </c:manualLayout>
      </c:layout>
      <c:lineChart>
        <c:grouping val="standard"/>
        <c:varyColors val="0"/>
        <c:ser>
          <c:idx val="0"/>
          <c:order val="1"/>
          <c:tx>
            <c:strRef>
              <c:f>Hodnoty!$G$30:$G$35</c:f>
              <c:strCache>
                <c:ptCount val="6"/>
                <c:pt idx="0">
                  <c:v>EUR / CZK</c:v>
                </c:pt>
              </c:strCache>
            </c:strRef>
          </c:tx>
          <c:spPr>
            <a:ln w="44450">
              <a:solidFill>
                <a:schemeClr val="accent1"/>
              </a:solidFill>
            </a:ln>
          </c:spPr>
          <c:marker>
            <c:symbol val="none"/>
          </c:marker>
          <c:dLbls>
            <c:dLbl>
              <c:idx val="188"/>
              <c:layout>
                <c:manualLayout>
                  <c:x val="4.1992688643060824E-3"/>
                  <c:y val="-5.9157237608538395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B5D-4E44-AFCD-27AAB837C21A}"/>
                </c:ext>
              </c:extLst>
            </c:dLbl>
            <c:spPr>
              <a:noFill/>
              <a:ln>
                <a:noFill/>
              </a:ln>
              <a:effectLst/>
            </c:spPr>
            <c:txPr>
              <a:bodyPr/>
              <a:lstStyle/>
              <a:p>
                <a:pPr>
                  <a:defRPr b="1"/>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Hodnoty!$A$36:$A$426</c:f>
              <c:numCache>
                <c:formatCode>General</c:formatCode>
                <c:ptCount val="391"/>
                <c:pt idx="0">
                  <c:v>1993</c:v>
                </c:pt>
                <c:pt idx="12">
                  <c:v>1994</c:v>
                </c:pt>
                <c:pt idx="24">
                  <c:v>1995</c:v>
                </c:pt>
                <c:pt idx="36">
                  <c:v>1996</c:v>
                </c:pt>
                <c:pt idx="48">
                  <c:v>1997</c:v>
                </c:pt>
                <c:pt idx="60">
                  <c:v>1998</c:v>
                </c:pt>
                <c:pt idx="72">
                  <c:v>1999</c:v>
                </c:pt>
                <c:pt idx="84">
                  <c:v>2000</c:v>
                </c:pt>
                <c:pt idx="96">
                  <c:v>2001</c:v>
                </c:pt>
                <c:pt idx="108">
                  <c:v>2002</c:v>
                </c:pt>
                <c:pt idx="120">
                  <c:v>2003</c:v>
                </c:pt>
                <c:pt idx="132">
                  <c:v>2004</c:v>
                </c:pt>
                <c:pt idx="144">
                  <c:v>2005</c:v>
                </c:pt>
                <c:pt idx="156">
                  <c:v>2006</c:v>
                </c:pt>
                <c:pt idx="168">
                  <c:v>2007</c:v>
                </c:pt>
                <c:pt idx="180">
                  <c:v>2008</c:v>
                </c:pt>
                <c:pt idx="192">
                  <c:v>2009</c:v>
                </c:pt>
                <c:pt idx="204">
                  <c:v>2010</c:v>
                </c:pt>
                <c:pt idx="216">
                  <c:v>2011</c:v>
                </c:pt>
                <c:pt idx="228">
                  <c:v>2012</c:v>
                </c:pt>
                <c:pt idx="240">
                  <c:v>2013</c:v>
                </c:pt>
                <c:pt idx="252">
                  <c:v>2014</c:v>
                </c:pt>
                <c:pt idx="264">
                  <c:v>2015</c:v>
                </c:pt>
                <c:pt idx="276">
                  <c:v>2016</c:v>
                </c:pt>
                <c:pt idx="288">
                  <c:v>2017</c:v>
                </c:pt>
                <c:pt idx="300">
                  <c:v>2018</c:v>
                </c:pt>
                <c:pt idx="312">
                  <c:v>2019</c:v>
                </c:pt>
                <c:pt idx="324">
                  <c:v>2020</c:v>
                </c:pt>
                <c:pt idx="336">
                  <c:v>2021</c:v>
                </c:pt>
                <c:pt idx="348">
                  <c:v>2022</c:v>
                </c:pt>
                <c:pt idx="360">
                  <c:v>2023</c:v>
                </c:pt>
                <c:pt idx="372">
                  <c:v>2024</c:v>
                </c:pt>
                <c:pt idx="384">
                  <c:v>2025</c:v>
                </c:pt>
              </c:numCache>
            </c:numRef>
          </c:cat>
          <c:val>
            <c:numRef>
              <c:f>Hodnoty!$G$36:$G$426</c:f>
              <c:numCache>
                <c:formatCode>General</c:formatCode>
                <c:ptCount val="391"/>
                <c:pt idx="67">
                  <c:v>35.637999999999998</c:v>
                </c:pt>
                <c:pt idx="68">
                  <c:v>37.715000000000003</c:v>
                </c:pt>
                <c:pt idx="69">
                  <c:v>37.988999999999997</c:v>
                </c:pt>
                <c:pt idx="70">
                  <c:v>37.997</c:v>
                </c:pt>
                <c:pt idx="71">
                  <c:v>37.692</c:v>
                </c:pt>
                <c:pt idx="72">
                  <c:v>37.152000000000001</c:v>
                </c:pt>
                <c:pt idx="73">
                  <c:v>36.521000000000001</c:v>
                </c:pt>
                <c:pt idx="74">
                  <c:v>36.414999999999999</c:v>
                </c:pt>
                <c:pt idx="75">
                  <c:v>36.356000000000002</c:v>
                </c:pt>
                <c:pt idx="76">
                  <c:v>36.587000000000003</c:v>
                </c:pt>
                <c:pt idx="77">
                  <c:v>36.402999999999999</c:v>
                </c:pt>
                <c:pt idx="78">
                  <c:v>36.054000000000002</c:v>
                </c:pt>
                <c:pt idx="79">
                  <c:v>36.024999999999999</c:v>
                </c:pt>
                <c:pt idx="80">
                  <c:v>35.709000000000003</c:v>
                </c:pt>
                <c:pt idx="81">
                  <c:v>35.594999999999999</c:v>
                </c:pt>
                <c:pt idx="82">
                  <c:v>36.31</c:v>
                </c:pt>
                <c:pt idx="83">
                  <c:v>36.555</c:v>
                </c:pt>
                <c:pt idx="84">
                  <c:v>36.017000000000003</c:v>
                </c:pt>
                <c:pt idx="85">
                  <c:v>35.619</c:v>
                </c:pt>
                <c:pt idx="86">
                  <c:v>35.356000000000002</c:v>
                </c:pt>
                <c:pt idx="87">
                  <c:v>35.424999999999997</c:v>
                </c:pt>
                <c:pt idx="88">
                  <c:v>35.274999999999999</c:v>
                </c:pt>
                <c:pt idx="89">
                  <c:v>34.616999999999997</c:v>
                </c:pt>
                <c:pt idx="90">
                  <c:v>34.817</c:v>
                </c:pt>
                <c:pt idx="91">
                  <c:v>35.139000000000003</c:v>
                </c:pt>
                <c:pt idx="92">
                  <c:v>34.64</c:v>
                </c:pt>
                <c:pt idx="93">
                  <c:v>34.600999999999999</c:v>
                </c:pt>
                <c:pt idx="94">
                  <c:v>34.549999999999997</c:v>
                </c:pt>
                <c:pt idx="95">
                  <c:v>34.381999999999998</c:v>
                </c:pt>
                <c:pt idx="96">
                  <c:v>33.975000000000001</c:v>
                </c:pt>
                <c:pt idx="97">
                  <c:v>33.854999999999997</c:v>
                </c:pt>
                <c:pt idx="98">
                  <c:v>34.033999999999999</c:v>
                </c:pt>
                <c:pt idx="99">
                  <c:v>34.188000000000002</c:v>
                </c:pt>
                <c:pt idx="100">
                  <c:v>33.561999999999998</c:v>
                </c:pt>
                <c:pt idx="101">
                  <c:v>33.325000000000003</c:v>
                </c:pt>
                <c:pt idx="102">
                  <c:v>32.591999999999999</c:v>
                </c:pt>
                <c:pt idx="103">
                  <c:v>32.078000000000003</c:v>
                </c:pt>
                <c:pt idx="104">
                  <c:v>31.789000000000001</c:v>
                </c:pt>
                <c:pt idx="105">
                  <c:v>31.388000000000002</c:v>
                </c:pt>
                <c:pt idx="106">
                  <c:v>30.356000000000002</c:v>
                </c:pt>
                <c:pt idx="107">
                  <c:v>30.558</c:v>
                </c:pt>
                <c:pt idx="108">
                  <c:v>30.295000000000002</c:v>
                </c:pt>
                <c:pt idx="109">
                  <c:v>29.748999999999999</c:v>
                </c:pt>
                <c:pt idx="110">
                  <c:v>30.795999999999999</c:v>
                </c:pt>
                <c:pt idx="111">
                  <c:v>30.193000000000001</c:v>
                </c:pt>
                <c:pt idx="112">
                  <c:v>30.652999999999999</c:v>
                </c:pt>
                <c:pt idx="113">
                  <c:v>30.756</c:v>
                </c:pt>
                <c:pt idx="114">
                  <c:v>31.192</c:v>
                </c:pt>
                <c:pt idx="115">
                  <c:v>31.49</c:v>
                </c:pt>
                <c:pt idx="116">
                  <c:v>31.645</c:v>
                </c:pt>
                <c:pt idx="117">
                  <c:v>31.757999999999999</c:v>
                </c:pt>
                <c:pt idx="118">
                  <c:v>31.625</c:v>
                </c:pt>
                <c:pt idx="119">
                  <c:v>31.390999999999998</c:v>
                </c:pt>
                <c:pt idx="120">
                  <c:v>31.41</c:v>
                </c:pt>
                <c:pt idx="121">
                  <c:v>31.876999999999999</c:v>
                </c:pt>
                <c:pt idx="122">
                  <c:v>32.289000000000001</c:v>
                </c:pt>
                <c:pt idx="123">
                  <c:v>32.353999999999999</c:v>
                </c:pt>
                <c:pt idx="124">
                  <c:v>31.984999999999999</c:v>
                </c:pt>
                <c:pt idx="125">
                  <c:v>31.974</c:v>
                </c:pt>
                <c:pt idx="126">
                  <c:v>32.313000000000002</c:v>
                </c:pt>
                <c:pt idx="127">
                  <c:v>32.722999999999999</c:v>
                </c:pt>
                <c:pt idx="128">
                  <c:v>32.856999999999999</c:v>
                </c:pt>
                <c:pt idx="129">
                  <c:v>32.984000000000002</c:v>
                </c:pt>
                <c:pt idx="130">
                  <c:v>32.514000000000003</c:v>
                </c:pt>
                <c:pt idx="131">
                  <c:v>31.974</c:v>
                </c:pt>
                <c:pt idx="132">
                  <c:v>31.614000000000001</c:v>
                </c:pt>
                <c:pt idx="133">
                  <c:v>31.521000000000001</c:v>
                </c:pt>
                <c:pt idx="134">
                  <c:v>31.634</c:v>
                </c:pt>
                <c:pt idx="135">
                  <c:v>31.6</c:v>
                </c:pt>
                <c:pt idx="136">
                  <c:v>31.484000000000002</c:v>
                </c:pt>
                <c:pt idx="137">
                  <c:v>31.286999999999999</c:v>
                </c:pt>
                <c:pt idx="138">
                  <c:v>30.646999999999998</c:v>
                </c:pt>
                <c:pt idx="139">
                  <c:v>30.31</c:v>
                </c:pt>
                <c:pt idx="140">
                  <c:v>29.960999999999999</c:v>
                </c:pt>
                <c:pt idx="141">
                  <c:v>29.782</c:v>
                </c:pt>
                <c:pt idx="142">
                  <c:v>30.13</c:v>
                </c:pt>
                <c:pt idx="143">
                  <c:v>30.216000000000001</c:v>
                </c:pt>
                <c:pt idx="144">
                  <c:v>30.032</c:v>
                </c:pt>
                <c:pt idx="145">
                  <c:v>30.190999999999999</c:v>
                </c:pt>
                <c:pt idx="146">
                  <c:v>29.591999999999999</c:v>
                </c:pt>
                <c:pt idx="147">
                  <c:v>29.305</c:v>
                </c:pt>
                <c:pt idx="148">
                  <c:v>29.677</c:v>
                </c:pt>
                <c:pt idx="149">
                  <c:v>29.260999999999999</c:v>
                </c:pt>
                <c:pt idx="150">
                  <c:v>28.975000000000001</c:v>
                </c:pt>
                <c:pt idx="151">
                  <c:v>28.721</c:v>
                </c:pt>
                <c:pt idx="152">
                  <c:v>28.408999999999999</c:v>
                </c:pt>
                <c:pt idx="153">
                  <c:v>28.65</c:v>
                </c:pt>
                <c:pt idx="154">
                  <c:v>28.507999999999999</c:v>
                </c:pt>
                <c:pt idx="155">
                  <c:v>28.271000000000001</c:v>
                </c:pt>
                <c:pt idx="156">
                  <c:v>28.385000000000002</c:v>
                </c:pt>
                <c:pt idx="157">
                  <c:v>28.445</c:v>
                </c:pt>
                <c:pt idx="158">
                  <c:v>28.193000000000001</c:v>
                </c:pt>
                <c:pt idx="159">
                  <c:v>28.38</c:v>
                </c:pt>
                <c:pt idx="160">
                  <c:v>28.29</c:v>
                </c:pt>
                <c:pt idx="161">
                  <c:v>28.03</c:v>
                </c:pt>
                <c:pt idx="162">
                  <c:v>27.777000000000001</c:v>
                </c:pt>
                <c:pt idx="163">
                  <c:v>27.841000000000001</c:v>
                </c:pt>
                <c:pt idx="164">
                  <c:v>28.231000000000002</c:v>
                </c:pt>
                <c:pt idx="165">
                  <c:v>28.055</c:v>
                </c:pt>
                <c:pt idx="166">
                  <c:v>28.01</c:v>
                </c:pt>
                <c:pt idx="167">
                  <c:v>28.231000000000002</c:v>
                </c:pt>
                <c:pt idx="168">
                  <c:v>28.545000000000002</c:v>
                </c:pt>
                <c:pt idx="169">
                  <c:v>28.33</c:v>
                </c:pt>
                <c:pt idx="170">
                  <c:v>27.858000000000001</c:v>
                </c:pt>
                <c:pt idx="171">
                  <c:v>27.573</c:v>
                </c:pt>
                <c:pt idx="172">
                  <c:v>27.335999999999999</c:v>
                </c:pt>
                <c:pt idx="173">
                  <c:v>26.731000000000002</c:v>
                </c:pt>
                <c:pt idx="174">
                  <c:v>26.3</c:v>
                </c:pt>
                <c:pt idx="175">
                  <c:v>26.050999999999998</c:v>
                </c:pt>
                <c:pt idx="176">
                  <c:v>25.376000000000001</c:v>
                </c:pt>
                <c:pt idx="177">
                  <c:v>25.221</c:v>
                </c:pt>
                <c:pt idx="178">
                  <c:v>25.067</c:v>
                </c:pt>
                <c:pt idx="179">
                  <c:v>25.097999999999999</c:v>
                </c:pt>
                <c:pt idx="180">
                  <c:v>24.314</c:v>
                </c:pt>
                <c:pt idx="181">
                  <c:v>23.529</c:v>
                </c:pt>
                <c:pt idx="182">
                  <c:v>24.286000000000001</c:v>
                </c:pt>
                <c:pt idx="183">
                  <c:v>24.497</c:v>
                </c:pt>
                <c:pt idx="184">
                  <c:v>24.786999999999999</c:v>
                </c:pt>
                <c:pt idx="185">
                  <c:v>25.183</c:v>
                </c:pt>
                <c:pt idx="186">
                  <c:v>26.106000000000002</c:v>
                </c:pt>
                <c:pt idx="187">
                  <c:v>27.169</c:v>
                </c:pt>
                <c:pt idx="188">
                  <c:v>28.459</c:v>
                </c:pt>
                <c:pt idx="189">
                  <c:v>27.228999999999999</c:v>
                </c:pt>
                <c:pt idx="190">
                  <c:v>26.76</c:v>
                </c:pt>
                <c:pt idx="191">
                  <c:v>26.738</c:v>
                </c:pt>
                <c:pt idx="192">
                  <c:v>26.545000000000002</c:v>
                </c:pt>
                <c:pt idx="193">
                  <c:v>25.786999999999999</c:v>
                </c:pt>
                <c:pt idx="194">
                  <c:v>25.649000000000001</c:v>
                </c:pt>
                <c:pt idx="195">
                  <c:v>25.349</c:v>
                </c:pt>
                <c:pt idx="196">
                  <c:v>25.835999999999999</c:v>
                </c:pt>
                <c:pt idx="197">
                  <c:v>25.827000000000002</c:v>
                </c:pt>
                <c:pt idx="198">
                  <c:v>26.076000000000001</c:v>
                </c:pt>
                <c:pt idx="199">
                  <c:v>26.135999999999999</c:v>
                </c:pt>
                <c:pt idx="200">
                  <c:v>25.975999999999999</c:v>
                </c:pt>
                <c:pt idx="201">
                  <c:v>25.54</c:v>
                </c:pt>
                <c:pt idx="202">
                  <c:v>25.312999999999999</c:v>
                </c:pt>
                <c:pt idx="203">
                  <c:v>25.666</c:v>
                </c:pt>
                <c:pt idx="204">
                  <c:v>25.78</c:v>
                </c:pt>
                <c:pt idx="205">
                  <c:v>25.305</c:v>
                </c:pt>
                <c:pt idx="206">
                  <c:v>24.806999999999999</c:v>
                </c:pt>
                <c:pt idx="207">
                  <c:v>24.651</c:v>
                </c:pt>
                <c:pt idx="208">
                  <c:v>24.526</c:v>
                </c:pt>
                <c:pt idx="209">
                  <c:v>24.637</c:v>
                </c:pt>
                <c:pt idx="210">
                  <c:v>25.164999999999999</c:v>
                </c:pt>
                <c:pt idx="211">
                  <c:v>24.449000000000002</c:v>
                </c:pt>
                <c:pt idx="212">
                  <c:v>24.276</c:v>
                </c:pt>
                <c:pt idx="213">
                  <c:v>24.391999999999999</c:v>
                </c:pt>
                <c:pt idx="214">
                  <c:v>24.291</c:v>
                </c:pt>
                <c:pt idx="215">
                  <c:v>24.382999999999999</c:v>
                </c:pt>
                <c:pt idx="216">
                  <c:v>24.285</c:v>
                </c:pt>
                <c:pt idx="217">
                  <c:v>24.341000000000001</c:v>
                </c:pt>
                <c:pt idx="218">
                  <c:v>24.273</c:v>
                </c:pt>
                <c:pt idx="219">
                  <c:v>24.556999999999999</c:v>
                </c:pt>
                <c:pt idx="220">
                  <c:v>24.847999999999999</c:v>
                </c:pt>
                <c:pt idx="221">
                  <c:v>25.452999999999999</c:v>
                </c:pt>
                <c:pt idx="222">
                  <c:v>25.515000000000001</c:v>
                </c:pt>
                <c:pt idx="223">
                  <c:v>25.532</c:v>
                </c:pt>
                <c:pt idx="224">
                  <c:v>25.041</c:v>
                </c:pt>
                <c:pt idx="225">
                  <c:v>24.675999999999998</c:v>
                </c:pt>
                <c:pt idx="226">
                  <c:v>24.798999999999999</c:v>
                </c:pt>
                <c:pt idx="227">
                  <c:v>25.321999999999999</c:v>
                </c:pt>
                <c:pt idx="228">
                  <c:v>25.640999999999998</c:v>
                </c:pt>
                <c:pt idx="229">
                  <c:v>25.434000000000001</c:v>
                </c:pt>
                <c:pt idx="230">
                  <c:v>25.02</c:v>
                </c:pt>
                <c:pt idx="231">
                  <c:v>24.731000000000002</c:v>
                </c:pt>
                <c:pt idx="232">
                  <c:v>24.937999999999999</c:v>
                </c:pt>
                <c:pt idx="233">
                  <c:v>25.364999999999998</c:v>
                </c:pt>
                <c:pt idx="234">
                  <c:v>25.216000000000001</c:v>
                </c:pt>
                <c:pt idx="235">
                  <c:v>25.562999999999999</c:v>
                </c:pt>
                <c:pt idx="236">
                  <c:v>25.475999999999999</c:v>
                </c:pt>
                <c:pt idx="237">
                  <c:v>25.661999999999999</c:v>
                </c:pt>
                <c:pt idx="238">
                  <c:v>25.84</c:v>
                </c:pt>
                <c:pt idx="239">
                  <c:v>25.888999999999999</c:v>
                </c:pt>
                <c:pt idx="240">
                  <c:v>25.760999999999999</c:v>
                </c:pt>
                <c:pt idx="241">
                  <c:v>25.949000000000002</c:v>
                </c:pt>
                <c:pt idx="242">
                  <c:v>25.818000000000001</c:v>
                </c:pt>
                <c:pt idx="243">
                  <c:v>25.786999999999999</c:v>
                </c:pt>
                <c:pt idx="244">
                  <c:v>25.658000000000001</c:v>
                </c:pt>
                <c:pt idx="245">
                  <c:v>26.925000000000001</c:v>
                </c:pt>
                <c:pt idx="246">
                  <c:v>27.516999999999999</c:v>
                </c:pt>
                <c:pt idx="247">
                  <c:v>27.484000000000002</c:v>
                </c:pt>
                <c:pt idx="248">
                  <c:v>27.443000000000001</c:v>
                </c:pt>
                <c:pt idx="249">
                  <c:v>27.393999999999998</c:v>
                </c:pt>
                <c:pt idx="250">
                  <c:v>27.45</c:v>
                </c:pt>
                <c:pt idx="251">
                  <c:v>27.44</c:v>
                </c:pt>
                <c:pt idx="252">
                  <c:v>27.451000000000001</c:v>
                </c:pt>
                <c:pt idx="253">
                  <c:v>27.457000000000001</c:v>
                </c:pt>
                <c:pt idx="254">
                  <c:v>27.815999999999999</c:v>
                </c:pt>
                <c:pt idx="255">
                  <c:v>27.597999999999999</c:v>
                </c:pt>
                <c:pt idx="256">
                  <c:v>27.58</c:v>
                </c:pt>
                <c:pt idx="257">
                  <c:v>27.666</c:v>
                </c:pt>
                <c:pt idx="258">
                  <c:v>27.634</c:v>
                </c:pt>
                <c:pt idx="259">
                  <c:v>27.895</c:v>
                </c:pt>
                <c:pt idx="260">
                  <c:v>27.608000000000001</c:v>
                </c:pt>
                <c:pt idx="261">
                  <c:v>27.379000000000001</c:v>
                </c:pt>
                <c:pt idx="262">
                  <c:v>27.443000000000001</c:v>
                </c:pt>
                <c:pt idx="263">
                  <c:v>27.396000000000001</c:v>
                </c:pt>
                <c:pt idx="264">
                  <c:v>27.306000000000001</c:v>
                </c:pt>
                <c:pt idx="265">
                  <c:v>27.091000000000001</c:v>
                </c:pt>
                <c:pt idx="266">
                  <c:v>27.041</c:v>
                </c:pt>
                <c:pt idx="267">
                  <c:v>27.082000000000001</c:v>
                </c:pt>
                <c:pt idx="268">
                  <c:v>27.103000000000002</c:v>
                </c:pt>
                <c:pt idx="269">
                  <c:v>27.04</c:v>
                </c:pt>
                <c:pt idx="270">
                  <c:v>27.026</c:v>
                </c:pt>
                <c:pt idx="271">
                  <c:v>27.026</c:v>
                </c:pt>
                <c:pt idx="272">
                  <c:v>27.039000000000001</c:v>
                </c:pt>
                <c:pt idx="273">
                  <c:v>27.050999999999998</c:v>
                </c:pt>
                <c:pt idx="274">
                  <c:v>27.030999999999999</c:v>
                </c:pt>
                <c:pt idx="275">
                  <c:v>27.026</c:v>
                </c:pt>
                <c:pt idx="276">
                  <c:v>27.061</c:v>
                </c:pt>
                <c:pt idx="277">
                  <c:v>27.038</c:v>
                </c:pt>
                <c:pt idx="278">
                  <c:v>27.024999999999999</c:v>
                </c:pt>
                <c:pt idx="279">
                  <c:v>27.021000000000001</c:v>
                </c:pt>
                <c:pt idx="280">
                  <c:v>27.021000000000001</c:v>
                </c:pt>
                <c:pt idx="281">
                  <c:v>27.032</c:v>
                </c:pt>
                <c:pt idx="282">
                  <c:v>27.03</c:v>
                </c:pt>
                <c:pt idx="283">
                  <c:v>27.02</c:v>
                </c:pt>
                <c:pt idx="284">
                  <c:v>27.02</c:v>
                </c:pt>
                <c:pt idx="285">
                  <c:v>27.02</c:v>
                </c:pt>
                <c:pt idx="286">
                  <c:v>26.824000000000002</c:v>
                </c:pt>
                <c:pt idx="287">
                  <c:v>26.564</c:v>
                </c:pt>
                <c:pt idx="288">
                  <c:v>26.263000000000002</c:v>
                </c:pt>
                <c:pt idx="289">
                  <c:v>26.074000000000002</c:v>
                </c:pt>
                <c:pt idx="290">
                  <c:v>26.100999999999999</c:v>
                </c:pt>
                <c:pt idx="291">
                  <c:v>26.074999999999999</c:v>
                </c:pt>
                <c:pt idx="292">
                  <c:v>25.765000000000001</c:v>
                </c:pt>
                <c:pt idx="293">
                  <c:v>25.536000000000001</c:v>
                </c:pt>
                <c:pt idx="294">
                  <c:v>25.646999999999998</c:v>
                </c:pt>
                <c:pt idx="295">
                  <c:v>25.452000000000002</c:v>
                </c:pt>
                <c:pt idx="296">
                  <c:v>25.318999999999999</c:v>
                </c:pt>
                <c:pt idx="297">
                  <c:v>25.428999999999998</c:v>
                </c:pt>
                <c:pt idx="298">
                  <c:v>25.364000000000001</c:v>
                </c:pt>
                <c:pt idx="299">
                  <c:v>25.643999999999998</c:v>
                </c:pt>
                <c:pt idx="300">
                  <c:v>25.777000000000001</c:v>
                </c:pt>
                <c:pt idx="301">
                  <c:v>25.841999999999999</c:v>
                </c:pt>
                <c:pt idx="302">
                  <c:v>25.683</c:v>
                </c:pt>
                <c:pt idx="303">
                  <c:v>25.608000000000001</c:v>
                </c:pt>
                <c:pt idx="304">
                  <c:v>25.818000000000001</c:v>
                </c:pt>
                <c:pt idx="305">
                  <c:v>25.934000000000001</c:v>
                </c:pt>
                <c:pt idx="306">
                  <c:v>25.83</c:v>
                </c:pt>
                <c:pt idx="307">
                  <c:v>25.649000000000001</c:v>
                </c:pt>
                <c:pt idx="308">
                  <c:v>25.725000000000001</c:v>
                </c:pt>
                <c:pt idx="309">
                  <c:v>25.675999999999998</c:v>
                </c:pt>
                <c:pt idx="310">
                  <c:v>25.677</c:v>
                </c:pt>
                <c:pt idx="311">
                  <c:v>25.77</c:v>
                </c:pt>
                <c:pt idx="312">
                  <c:v>25.603999999999999</c:v>
                </c:pt>
                <c:pt idx="313">
                  <c:v>25.550999999999998</c:v>
                </c:pt>
                <c:pt idx="314">
                  <c:v>25.802</c:v>
                </c:pt>
                <c:pt idx="315">
                  <c:v>25.867000000000001</c:v>
                </c:pt>
                <c:pt idx="316">
                  <c:v>25.699000000000002</c:v>
                </c:pt>
                <c:pt idx="317">
                  <c:v>25.53</c:v>
                </c:pt>
                <c:pt idx="318">
                  <c:v>25.498000000000001</c:v>
                </c:pt>
                <c:pt idx="319">
                  <c:v>25.215</c:v>
                </c:pt>
                <c:pt idx="320">
                  <c:v>25.05</c:v>
                </c:pt>
                <c:pt idx="321">
                  <c:v>26.574999999999999</c:v>
                </c:pt>
                <c:pt idx="322">
                  <c:v>27.263000000000002</c:v>
                </c:pt>
                <c:pt idx="323">
                  <c:v>27.268000000000001</c:v>
                </c:pt>
                <c:pt idx="324">
                  <c:v>26.68</c:v>
                </c:pt>
                <c:pt idx="325">
                  <c:v>26.504999999999999</c:v>
                </c:pt>
                <c:pt idx="326">
                  <c:v>26.166</c:v>
                </c:pt>
                <c:pt idx="327">
                  <c:v>26.721</c:v>
                </c:pt>
                <c:pt idx="328">
                  <c:v>27.202000000000002</c:v>
                </c:pt>
                <c:pt idx="329">
                  <c:v>26.463000000000001</c:v>
                </c:pt>
                <c:pt idx="330">
                  <c:v>26.312000000000001</c:v>
                </c:pt>
                <c:pt idx="331" formatCode="0.000">
                  <c:v>25.943700819084146</c:v>
                </c:pt>
                <c:pt idx="332" formatCode="0.000">
                  <c:v>25.901556306766839</c:v>
                </c:pt>
                <c:pt idx="333" formatCode="0.000">
                  <c:v>26.224955225236112</c:v>
                </c:pt>
                <c:pt idx="334" formatCode="0.000">
                  <c:v>26.308845686539698</c:v>
                </c:pt>
                <c:pt idx="335" formatCode="0.000">
                  <c:v>26.331259590210667</c:v>
                </c:pt>
                <c:pt idx="336" formatCode="0.000">
                  <c:v>26.152893880772265</c:v>
                </c:pt>
                <c:pt idx="337" formatCode="0.000">
                  <c:v>26.0778110095589</c:v>
                </c:pt>
                <c:pt idx="338" formatCode="0.000">
                  <c:v>26.030141321256171</c:v>
                </c:pt>
                <c:pt idx="339" formatCode="0.000">
                  <c:v>26.134646530283977</c:v>
                </c:pt>
                <c:pt idx="340" formatCode="0.000">
                  <c:v>26.178980967485227</c:v>
                </c:pt>
                <c:pt idx="341" formatCode="0.000">
                  <c:v>25.975574193976076</c:v>
                </c:pt>
                <c:pt idx="342" formatCode="0.000">
                  <c:v>25.939634468829937</c:v>
                </c:pt>
                <c:pt idx="343" formatCode="0.000">
                  <c:v>25.416513340556463</c:v>
                </c:pt>
                <c:pt idx="344" formatCode="0.000">
                  <c:v>25.364107239578445</c:v>
                </c:pt>
                <c:pt idx="345" formatCode="0.000">
                  <c:v>25.744413549115393</c:v>
                </c:pt>
                <c:pt idx="346" formatCode="0.000">
                  <c:v>25.847581848375256</c:v>
                </c:pt>
                <c:pt idx="347" formatCode="0.000">
                  <c:v>25.875079279364019</c:v>
                </c:pt>
                <c:pt idx="348" formatCode="0.000">
                  <c:v>25.657195516233845</c:v>
                </c:pt>
                <c:pt idx="349" formatCode="0.000">
                  <c:v>25.57285010089138</c:v>
                </c:pt>
                <c:pt idx="350" formatCode="0.000">
                  <c:v>25.51898655634993</c:v>
                </c:pt>
                <c:pt idx="351" formatCode="0.000">
                  <c:v>25.64342038963688</c:v>
                </c:pt>
                <c:pt idx="352" formatCode="0.000">
                  <c:v>25.695877627948377</c:v>
                </c:pt>
                <c:pt idx="353" formatCode="0.000">
                  <c:v>25.453054128159881</c:v>
                </c:pt>
                <c:pt idx="354" formatCode="0.000">
                  <c:v>25.41092042379011</c:v>
                </c:pt>
                <c:pt idx="355" formatCode="0.000">
                  <c:v>24.750796045926354</c:v>
                </c:pt>
                <c:pt idx="356" formatCode="0.000">
                  <c:v>24.689079898308911</c:v>
                </c:pt>
                <c:pt idx="357" formatCode="0.000">
                  <c:v>25.136948369750268</c:v>
                </c:pt>
                <c:pt idx="358" formatCode="0.000">
                  <c:v>25.296027181127762</c:v>
                </c:pt>
                <c:pt idx="359" formatCode="0.000">
                  <c:v>25.378263870171807</c:v>
                </c:pt>
                <c:pt idx="360" formatCode="0.000">
                  <c:v>25.179388551946808</c:v>
                </c:pt>
                <c:pt idx="361" formatCode="0.000">
                  <c:v>25.116299238729365</c:v>
                </c:pt>
                <c:pt idx="362" formatCode="0.000">
                  <c:v>25.047689554038495</c:v>
                </c:pt>
                <c:pt idx="363" formatCode="0.000">
                  <c:v>25.199214730450421</c:v>
                </c:pt>
                <c:pt idx="364" formatCode="0.000">
                  <c:v>25.320432748145947</c:v>
                </c:pt>
                <c:pt idx="365" formatCode="0.000">
                  <c:v>25.078381297984421</c:v>
                </c:pt>
                <c:pt idx="366" formatCode="0.000">
                  <c:v>25.007478513419422</c:v>
                </c:pt>
                <c:pt idx="367" formatCode="0.000">
                  <c:v>24.324964935763756</c:v>
                </c:pt>
                <c:pt idx="368" formatCode="0.000">
                  <c:v>24.277377571098775</c:v>
                </c:pt>
                <c:pt idx="369" formatCode="0.000">
                  <c:v>24.783416616960238</c:v>
                </c:pt>
                <c:pt idx="370" formatCode="0.000">
                  <c:v>24.982713930898797</c:v>
                </c:pt>
                <c:pt idx="371" formatCode="0.000">
                  <c:v>25.026810232255588</c:v>
                </c:pt>
                <c:pt idx="372" formatCode="0.000">
                  <c:v>24.767932296479209</c:v>
                </c:pt>
                <c:pt idx="373" formatCode="0.000">
                  <c:v>24.681522218881003</c:v>
                </c:pt>
                <c:pt idx="374" formatCode="0.000">
                  <c:v>24.630713672257606</c:v>
                </c:pt>
                <c:pt idx="375" formatCode="0.000">
                  <c:v>24.823006812018168</c:v>
                </c:pt>
                <c:pt idx="376" formatCode="0.000">
                  <c:v>24.926100891750675</c:v>
                </c:pt>
                <c:pt idx="377" formatCode="0.000">
                  <c:v>24.61964082231734</c:v>
                </c:pt>
                <c:pt idx="378" formatCode="0.000">
                  <c:v>24.555799999318893</c:v>
                </c:pt>
                <c:pt idx="379" formatCode="0.000">
                  <c:v>23.863302787661112</c:v>
                </c:pt>
                <c:pt idx="380" formatCode="0.000">
                  <c:v>23.793400541089049</c:v>
                </c:pt>
                <c:pt idx="381" formatCode="0.000">
                  <c:v>24.397037118166214</c:v>
                </c:pt>
                <c:pt idx="382" formatCode="0.000">
                  <c:v>24.631036970058393</c:v>
                </c:pt>
                <c:pt idx="383" formatCode="0.000">
                  <c:v>24.665739226570103</c:v>
                </c:pt>
                <c:pt idx="384" formatCode="0.000">
                  <c:v>24.39209107910181</c:v>
                </c:pt>
                <c:pt idx="385" formatCode="0.000">
                  <c:v>24.30030768282225</c:v>
                </c:pt>
                <c:pt idx="386" formatCode="0.000">
                  <c:v>24.194418504910818</c:v>
                </c:pt>
                <c:pt idx="387" formatCode="0.000">
                  <c:v>24.408411426891174</c:v>
                </c:pt>
                <c:pt idx="388" formatCode="0.000">
                  <c:v>24.560465707681157</c:v>
                </c:pt>
                <c:pt idx="389" formatCode="0.000">
                  <c:v>24.231458312933089</c:v>
                </c:pt>
                <c:pt idx="390" formatCode="0.000">
                  <c:v>24.162330642114796</c:v>
                </c:pt>
              </c:numCache>
            </c:numRef>
          </c:val>
          <c:smooth val="0"/>
          <c:extLst>
            <c:ext xmlns:c16="http://schemas.microsoft.com/office/drawing/2014/chart" uri="{C3380CC4-5D6E-409C-BE32-E72D297353CC}">
              <c16:uniqueId val="{00000001-6B5D-4E44-AFCD-27AAB837C21A}"/>
            </c:ext>
          </c:extLst>
        </c:ser>
        <c:dLbls>
          <c:showLegendKey val="0"/>
          <c:showVal val="0"/>
          <c:showCatName val="0"/>
          <c:showSerName val="0"/>
          <c:showPercent val="0"/>
          <c:showBubbleSize val="0"/>
        </c:dLbls>
        <c:marker val="1"/>
        <c:smooth val="0"/>
        <c:axId val="280998224"/>
        <c:axId val="280997440"/>
      </c:lineChart>
      <c:lineChart>
        <c:grouping val="standard"/>
        <c:varyColors val="0"/>
        <c:ser>
          <c:idx val="2"/>
          <c:order val="0"/>
          <c:tx>
            <c:strRef>
              <c:f>Hodnoty!$F$30</c:f>
              <c:strCache>
                <c:ptCount val="1"/>
                <c:pt idx="0">
                  <c:v>USD / CZK</c:v>
                </c:pt>
              </c:strCache>
            </c:strRef>
          </c:tx>
          <c:spPr>
            <a:ln w="44450">
              <a:solidFill>
                <a:schemeClr val="accent2"/>
              </a:solidFill>
              <a:prstDash val="solid"/>
            </a:ln>
          </c:spPr>
          <c:marker>
            <c:symbol val="none"/>
          </c:marker>
          <c:dLbls>
            <c:dLbl>
              <c:idx val="181"/>
              <c:layout>
                <c:manualLayout>
                  <c:x val="1.3997562881020274E-2"/>
                  <c:y val="1.18314475217075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B5D-4E44-AFCD-27AAB837C21A}"/>
                </c:ext>
              </c:extLst>
            </c:dLbl>
            <c:spPr>
              <a:noFill/>
              <a:ln>
                <a:noFill/>
              </a:ln>
              <a:effectLst/>
            </c:spPr>
            <c:txPr>
              <a:bodyPr/>
              <a:lstStyle/>
              <a:p>
                <a:pPr>
                  <a:defRPr b="1"/>
                </a:pPr>
                <a:endParaRPr lang="cs-CZ"/>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Hodnoty!$A$36:$A$402</c:f>
              <c:numCache>
                <c:formatCode>General</c:formatCode>
                <c:ptCount val="367"/>
                <c:pt idx="0">
                  <c:v>1993</c:v>
                </c:pt>
                <c:pt idx="12">
                  <c:v>1994</c:v>
                </c:pt>
                <c:pt idx="24">
                  <c:v>1995</c:v>
                </c:pt>
                <c:pt idx="36">
                  <c:v>1996</c:v>
                </c:pt>
                <c:pt idx="48">
                  <c:v>1997</c:v>
                </c:pt>
                <c:pt idx="60">
                  <c:v>1998</c:v>
                </c:pt>
                <c:pt idx="72">
                  <c:v>1999</c:v>
                </c:pt>
                <c:pt idx="84">
                  <c:v>2000</c:v>
                </c:pt>
                <c:pt idx="96">
                  <c:v>2001</c:v>
                </c:pt>
                <c:pt idx="108">
                  <c:v>2002</c:v>
                </c:pt>
                <c:pt idx="120">
                  <c:v>2003</c:v>
                </c:pt>
                <c:pt idx="132">
                  <c:v>2004</c:v>
                </c:pt>
                <c:pt idx="144">
                  <c:v>2005</c:v>
                </c:pt>
                <c:pt idx="156">
                  <c:v>2006</c:v>
                </c:pt>
                <c:pt idx="168">
                  <c:v>2007</c:v>
                </c:pt>
                <c:pt idx="180">
                  <c:v>2008</c:v>
                </c:pt>
                <c:pt idx="192">
                  <c:v>2009</c:v>
                </c:pt>
                <c:pt idx="204">
                  <c:v>2010</c:v>
                </c:pt>
                <c:pt idx="216">
                  <c:v>2011</c:v>
                </c:pt>
                <c:pt idx="228">
                  <c:v>2012</c:v>
                </c:pt>
                <c:pt idx="240">
                  <c:v>2013</c:v>
                </c:pt>
                <c:pt idx="252">
                  <c:v>2014</c:v>
                </c:pt>
                <c:pt idx="264">
                  <c:v>2015</c:v>
                </c:pt>
                <c:pt idx="276">
                  <c:v>2016</c:v>
                </c:pt>
                <c:pt idx="288">
                  <c:v>2017</c:v>
                </c:pt>
                <c:pt idx="300">
                  <c:v>2018</c:v>
                </c:pt>
                <c:pt idx="312">
                  <c:v>2019</c:v>
                </c:pt>
                <c:pt idx="324">
                  <c:v>2020</c:v>
                </c:pt>
                <c:pt idx="336">
                  <c:v>2021</c:v>
                </c:pt>
                <c:pt idx="348">
                  <c:v>2022</c:v>
                </c:pt>
                <c:pt idx="360">
                  <c:v>2023</c:v>
                </c:pt>
              </c:numCache>
            </c:numRef>
          </c:cat>
          <c:val>
            <c:numRef>
              <c:f>Hodnoty!$F$36:$F$426</c:f>
              <c:numCache>
                <c:formatCode>General</c:formatCode>
                <c:ptCount val="391"/>
                <c:pt idx="0">
                  <c:v>29.071999999999999</c:v>
                </c:pt>
                <c:pt idx="1">
                  <c:v>29.827000000000002</c:v>
                </c:pt>
                <c:pt idx="2">
                  <c:v>29.667000000000002</c:v>
                </c:pt>
                <c:pt idx="3">
                  <c:v>28.827999999999999</c:v>
                </c:pt>
                <c:pt idx="4">
                  <c:v>28.913</c:v>
                </c:pt>
                <c:pt idx="5">
                  <c:v>29.643000000000001</c:v>
                </c:pt>
                <c:pt idx="6">
                  <c:v>29.763999999999999</c:v>
                </c:pt>
                <c:pt idx="7">
                  <c:v>30.122</c:v>
                </c:pt>
                <c:pt idx="8">
                  <c:v>30.074000000000002</c:v>
                </c:pt>
                <c:pt idx="9">
                  <c:v>29.588999999999999</c:v>
                </c:pt>
                <c:pt idx="10">
                  <c:v>29.63</c:v>
                </c:pt>
                <c:pt idx="11">
                  <c:v>29.207000000000001</c:v>
                </c:pt>
                <c:pt idx="12">
                  <c:v>28.893999999999998</c:v>
                </c:pt>
                <c:pt idx="13">
                  <c:v>28.172000000000001</c:v>
                </c:pt>
                <c:pt idx="14">
                  <c:v>28.123000000000001</c:v>
                </c:pt>
                <c:pt idx="15">
                  <c:v>27.98</c:v>
                </c:pt>
                <c:pt idx="16">
                  <c:v>27.635999999999999</c:v>
                </c:pt>
                <c:pt idx="17">
                  <c:v>27.777999999999999</c:v>
                </c:pt>
                <c:pt idx="18">
                  <c:v>28.218</c:v>
                </c:pt>
                <c:pt idx="19">
                  <c:v>27.762</c:v>
                </c:pt>
                <c:pt idx="20">
                  <c:v>27.396000000000001</c:v>
                </c:pt>
                <c:pt idx="21">
                  <c:v>26.222999999999999</c:v>
                </c:pt>
                <c:pt idx="22">
                  <c:v>25.853000000000002</c:v>
                </c:pt>
                <c:pt idx="23">
                  <c:v>26.236999999999998</c:v>
                </c:pt>
                <c:pt idx="24">
                  <c:v>26.138999999999999</c:v>
                </c:pt>
                <c:pt idx="25">
                  <c:v>26.01</c:v>
                </c:pt>
                <c:pt idx="26">
                  <c:v>26.638000000000002</c:v>
                </c:pt>
                <c:pt idx="27">
                  <c:v>26.928000000000001</c:v>
                </c:pt>
                <c:pt idx="28">
                  <c:v>26.312999999999999</c:v>
                </c:pt>
                <c:pt idx="29">
                  <c:v>26.323</c:v>
                </c:pt>
                <c:pt idx="30">
                  <c:v>26.658000000000001</c:v>
                </c:pt>
                <c:pt idx="31">
                  <c:v>26.966999999999999</c:v>
                </c:pt>
                <c:pt idx="32">
                  <c:v>27.068999999999999</c:v>
                </c:pt>
                <c:pt idx="33">
                  <c:v>27.263000000000002</c:v>
                </c:pt>
                <c:pt idx="34">
                  <c:v>27.495999999999999</c:v>
                </c:pt>
                <c:pt idx="35">
                  <c:v>27.706</c:v>
                </c:pt>
                <c:pt idx="36">
                  <c:v>27.803999999999998</c:v>
                </c:pt>
                <c:pt idx="37">
                  <c:v>27.103000000000002</c:v>
                </c:pt>
                <c:pt idx="38">
                  <c:v>26.518999999999998</c:v>
                </c:pt>
                <c:pt idx="39">
                  <c:v>26.535</c:v>
                </c:pt>
                <c:pt idx="40">
                  <c:v>27.103999999999999</c:v>
                </c:pt>
                <c:pt idx="41">
                  <c:v>26.835999999999999</c:v>
                </c:pt>
                <c:pt idx="42">
                  <c:v>27.34</c:v>
                </c:pt>
                <c:pt idx="43">
                  <c:v>27.515999999999998</c:v>
                </c:pt>
                <c:pt idx="44">
                  <c:v>28.166</c:v>
                </c:pt>
                <c:pt idx="45">
                  <c:v>29.202999999999999</c:v>
                </c:pt>
                <c:pt idx="46">
                  <c:v>29.861000000000001</c:v>
                </c:pt>
                <c:pt idx="47">
                  <c:v>31.021999999999998</c:v>
                </c:pt>
                <c:pt idx="48">
                  <c:v>32.375</c:v>
                </c:pt>
                <c:pt idx="49">
                  <c:v>33.576000000000001</c:v>
                </c:pt>
                <c:pt idx="50">
                  <c:v>34.244</c:v>
                </c:pt>
                <c:pt idx="51">
                  <c:v>33.634</c:v>
                </c:pt>
                <c:pt idx="52">
                  <c:v>32.917000000000002</c:v>
                </c:pt>
                <c:pt idx="53">
                  <c:v>33.14</c:v>
                </c:pt>
                <c:pt idx="54">
                  <c:v>34.728999999999999</c:v>
                </c:pt>
                <c:pt idx="55">
                  <c:v>35.356999999999999</c:v>
                </c:pt>
                <c:pt idx="56">
                  <c:v>34.540999999999997</c:v>
                </c:pt>
                <c:pt idx="57">
                  <c:v>33.997999999999998</c:v>
                </c:pt>
                <c:pt idx="58">
                  <c:v>33.783999999999999</c:v>
                </c:pt>
                <c:pt idx="59">
                  <c:v>32.518999999999998</c:v>
                </c:pt>
                <c:pt idx="60">
                  <c:v>33.273000000000003</c:v>
                </c:pt>
                <c:pt idx="61">
                  <c:v>31.943999999999999</c:v>
                </c:pt>
                <c:pt idx="62">
                  <c:v>32.162999999999997</c:v>
                </c:pt>
                <c:pt idx="63">
                  <c:v>30.725000000000001</c:v>
                </c:pt>
                <c:pt idx="64">
                  <c:v>29.244</c:v>
                </c:pt>
                <c:pt idx="65">
                  <c:v>29.762</c:v>
                </c:pt>
                <c:pt idx="66">
                  <c:v>30.064</c:v>
                </c:pt>
                <c:pt idx="67">
                  <c:v>30.655999999999999</c:v>
                </c:pt>
                <c:pt idx="68">
                  <c:v>33.597000000000001</c:v>
                </c:pt>
                <c:pt idx="69">
                  <c:v>34.844999999999999</c:v>
                </c:pt>
                <c:pt idx="70">
                  <c:v>35.465000000000003</c:v>
                </c:pt>
                <c:pt idx="71">
                  <c:v>35.433999999999997</c:v>
                </c:pt>
                <c:pt idx="72">
                  <c:v>35.762</c:v>
                </c:pt>
                <c:pt idx="73">
                  <c:v>35.305</c:v>
                </c:pt>
                <c:pt idx="74">
                  <c:v>34.305</c:v>
                </c:pt>
                <c:pt idx="75">
                  <c:v>34.634999999999998</c:v>
                </c:pt>
                <c:pt idx="76">
                  <c:v>34.076999999999998</c:v>
                </c:pt>
                <c:pt idx="77">
                  <c:v>35.119999999999997</c:v>
                </c:pt>
                <c:pt idx="78">
                  <c:v>35.630000000000003</c:v>
                </c:pt>
                <c:pt idx="79">
                  <c:v>35.450000000000003</c:v>
                </c:pt>
                <c:pt idx="80">
                  <c:v>36.253</c:v>
                </c:pt>
                <c:pt idx="81">
                  <c:v>36.844000000000001</c:v>
                </c:pt>
                <c:pt idx="82">
                  <c:v>38.225999999999999</c:v>
                </c:pt>
                <c:pt idx="83">
                  <c:v>40.319000000000003</c:v>
                </c:pt>
                <c:pt idx="84">
                  <c:v>37.978999999999999</c:v>
                </c:pt>
                <c:pt idx="85">
                  <c:v>37.871000000000002</c:v>
                </c:pt>
                <c:pt idx="86">
                  <c:v>39.003999999999998</c:v>
                </c:pt>
                <c:pt idx="87">
                  <c:v>40.658000000000001</c:v>
                </c:pt>
                <c:pt idx="88">
                  <c:v>41.125</c:v>
                </c:pt>
                <c:pt idx="89">
                  <c:v>40.475000000000001</c:v>
                </c:pt>
                <c:pt idx="90">
                  <c:v>38.942</c:v>
                </c:pt>
                <c:pt idx="91">
                  <c:v>37.424999999999997</c:v>
                </c:pt>
                <c:pt idx="92">
                  <c:v>37.551000000000002</c:v>
                </c:pt>
                <c:pt idx="93">
                  <c:v>37.954999999999998</c:v>
                </c:pt>
                <c:pt idx="94">
                  <c:v>38.726999999999997</c:v>
                </c:pt>
                <c:pt idx="95">
                  <c:v>39.270000000000003</c:v>
                </c:pt>
                <c:pt idx="96">
                  <c:v>39.777000000000001</c:v>
                </c:pt>
                <c:pt idx="97">
                  <c:v>39.335000000000001</c:v>
                </c:pt>
                <c:pt idx="98">
                  <c:v>37.869999999999997</c:v>
                </c:pt>
                <c:pt idx="99">
                  <c:v>37.558999999999997</c:v>
                </c:pt>
                <c:pt idx="100">
                  <c:v>37.009</c:v>
                </c:pt>
                <c:pt idx="101">
                  <c:v>37.475000000000001</c:v>
                </c:pt>
                <c:pt idx="102">
                  <c:v>36.475000000000001</c:v>
                </c:pt>
                <c:pt idx="103">
                  <c:v>36.325000000000003</c:v>
                </c:pt>
                <c:pt idx="104">
                  <c:v>36.539000000000001</c:v>
                </c:pt>
                <c:pt idx="105">
                  <c:v>35.844000000000001</c:v>
                </c:pt>
                <c:pt idx="106">
                  <c:v>34.268999999999998</c:v>
                </c:pt>
                <c:pt idx="107">
                  <c:v>33.313000000000002</c:v>
                </c:pt>
                <c:pt idx="108">
                  <c:v>31.725999999999999</c:v>
                </c:pt>
                <c:pt idx="109">
                  <c:v>29.959</c:v>
                </c:pt>
                <c:pt idx="110">
                  <c:v>31.495000000000001</c:v>
                </c:pt>
                <c:pt idx="111">
                  <c:v>30.786999999999999</c:v>
                </c:pt>
                <c:pt idx="112">
                  <c:v>31.236000000000001</c:v>
                </c:pt>
                <c:pt idx="113">
                  <c:v>30.716000000000001</c:v>
                </c:pt>
                <c:pt idx="114">
                  <c:v>30.654</c:v>
                </c:pt>
                <c:pt idx="115">
                  <c:v>29.652999999999999</c:v>
                </c:pt>
                <c:pt idx="116">
                  <c:v>29.373999999999999</c:v>
                </c:pt>
                <c:pt idx="117">
                  <c:v>29.393000000000001</c:v>
                </c:pt>
                <c:pt idx="118">
                  <c:v>29.157</c:v>
                </c:pt>
                <c:pt idx="119">
                  <c:v>27.094999999999999</c:v>
                </c:pt>
                <c:pt idx="120">
                  <c:v>26.936</c:v>
                </c:pt>
                <c:pt idx="121">
                  <c:v>28.035</c:v>
                </c:pt>
                <c:pt idx="122">
                  <c:v>28.998999999999999</c:v>
                </c:pt>
                <c:pt idx="123">
                  <c:v>28.849</c:v>
                </c:pt>
                <c:pt idx="124">
                  <c:v>27.353999999999999</c:v>
                </c:pt>
                <c:pt idx="125">
                  <c:v>27.343</c:v>
                </c:pt>
                <c:pt idx="126">
                  <c:v>26.32</c:v>
                </c:pt>
                <c:pt idx="127">
                  <c:v>25.949000000000002</c:v>
                </c:pt>
                <c:pt idx="128">
                  <c:v>25.984999999999999</c:v>
                </c:pt>
                <c:pt idx="129">
                  <c:v>26.902000000000001</c:v>
                </c:pt>
                <c:pt idx="130">
                  <c:v>27.117000000000001</c:v>
                </c:pt>
                <c:pt idx="131">
                  <c:v>26.632999999999999</c:v>
                </c:pt>
                <c:pt idx="132">
                  <c:v>26.047999999999998</c:v>
                </c:pt>
                <c:pt idx="133">
                  <c:v>25.709</c:v>
                </c:pt>
                <c:pt idx="134">
                  <c:v>25.984000000000002</c:v>
                </c:pt>
                <c:pt idx="135">
                  <c:v>25.876000000000001</c:v>
                </c:pt>
                <c:pt idx="136">
                  <c:v>25.233000000000001</c:v>
                </c:pt>
                <c:pt idx="137">
                  <c:v>24.091000000000001</c:v>
                </c:pt>
                <c:pt idx="138">
                  <c:v>22.87</c:v>
                </c:pt>
                <c:pt idx="139">
                  <c:v>23.102</c:v>
                </c:pt>
                <c:pt idx="140">
                  <c:v>23.024000000000001</c:v>
                </c:pt>
                <c:pt idx="141">
                  <c:v>22.585000000000001</c:v>
                </c:pt>
                <c:pt idx="142">
                  <c:v>23.288</c:v>
                </c:pt>
                <c:pt idx="143">
                  <c:v>23.809000000000001</c:v>
                </c:pt>
                <c:pt idx="144">
                  <c:v>24.687999999999999</c:v>
                </c:pt>
                <c:pt idx="145">
                  <c:v>25.05</c:v>
                </c:pt>
                <c:pt idx="146">
                  <c:v>24.073</c:v>
                </c:pt>
                <c:pt idx="147">
                  <c:v>23.896000000000001</c:v>
                </c:pt>
                <c:pt idx="148">
                  <c:v>24.715</c:v>
                </c:pt>
                <c:pt idx="149">
                  <c:v>24.82</c:v>
                </c:pt>
                <c:pt idx="150">
                  <c:v>24.439</c:v>
                </c:pt>
                <c:pt idx="151">
                  <c:v>23.733000000000001</c:v>
                </c:pt>
                <c:pt idx="152">
                  <c:v>23.795999999999999</c:v>
                </c:pt>
                <c:pt idx="153">
                  <c:v>23.834</c:v>
                </c:pt>
                <c:pt idx="154">
                  <c:v>23.251000000000001</c:v>
                </c:pt>
                <c:pt idx="155">
                  <c:v>22.138000000000002</c:v>
                </c:pt>
                <c:pt idx="156">
                  <c:v>22.440999999999999</c:v>
                </c:pt>
                <c:pt idx="157">
                  <c:v>22.440999999999999</c:v>
                </c:pt>
                <c:pt idx="158">
                  <c:v>22.007000000000001</c:v>
                </c:pt>
                <c:pt idx="159">
                  <c:v>22.297000000000001</c:v>
                </c:pt>
                <c:pt idx="160">
                  <c:v>22.433</c:v>
                </c:pt>
                <c:pt idx="161">
                  <c:v>21.754000000000001</c:v>
                </c:pt>
                <c:pt idx="162">
                  <c:v>21.021999999999998</c:v>
                </c:pt>
                <c:pt idx="163">
                  <c:v>21.419</c:v>
                </c:pt>
                <c:pt idx="164">
                  <c:v>21.593</c:v>
                </c:pt>
                <c:pt idx="165">
                  <c:v>21.189</c:v>
                </c:pt>
                <c:pt idx="166">
                  <c:v>20.731000000000002</c:v>
                </c:pt>
                <c:pt idx="167">
                  <c:v>20.899000000000001</c:v>
                </c:pt>
                <c:pt idx="168">
                  <c:v>21.271999999999998</c:v>
                </c:pt>
                <c:pt idx="169">
                  <c:v>20.640999999999998</c:v>
                </c:pt>
                <c:pt idx="170">
                  <c:v>20.45</c:v>
                </c:pt>
                <c:pt idx="171">
                  <c:v>19.866</c:v>
                </c:pt>
                <c:pt idx="172">
                  <c:v>19.218</c:v>
                </c:pt>
                <c:pt idx="173">
                  <c:v>18.206</c:v>
                </c:pt>
                <c:pt idx="174">
                  <c:v>18.04</c:v>
                </c:pt>
                <c:pt idx="175">
                  <c:v>17.702000000000002</c:v>
                </c:pt>
                <c:pt idx="176">
                  <c:v>17.21</c:v>
                </c:pt>
                <c:pt idx="177">
                  <c:v>16.248999999999999</c:v>
                </c:pt>
                <c:pt idx="178">
                  <c:v>15.916</c:v>
                </c:pt>
                <c:pt idx="179">
                  <c:v>16.122</c:v>
                </c:pt>
                <c:pt idx="180">
                  <c:v>15.634</c:v>
                </c:pt>
                <c:pt idx="181">
                  <c:v>14.92</c:v>
                </c:pt>
                <c:pt idx="182">
                  <c:v>16.225999999999999</c:v>
                </c:pt>
                <c:pt idx="183">
                  <c:v>17.052</c:v>
                </c:pt>
                <c:pt idx="184">
                  <c:v>18.577999999999999</c:v>
                </c:pt>
                <c:pt idx="185">
                  <c:v>19.773</c:v>
                </c:pt>
                <c:pt idx="186">
                  <c:v>19.478000000000002</c:v>
                </c:pt>
                <c:pt idx="187">
                  <c:v>20.535</c:v>
                </c:pt>
                <c:pt idx="188">
                  <c:v>22.260999999999999</c:v>
                </c:pt>
                <c:pt idx="189">
                  <c:v>20.885999999999999</c:v>
                </c:pt>
                <c:pt idx="190">
                  <c:v>20.292999999999999</c:v>
                </c:pt>
                <c:pt idx="191">
                  <c:v>19.571000000000002</c:v>
                </c:pt>
                <c:pt idx="192">
                  <c:v>18.937999999999999</c:v>
                </c:pt>
                <c:pt idx="193">
                  <c:v>18.292999999999999</c:v>
                </c:pt>
                <c:pt idx="194">
                  <c:v>17.975000000000001</c:v>
                </c:pt>
                <c:pt idx="195">
                  <c:v>17.414999999999999</c:v>
                </c:pt>
                <c:pt idx="196">
                  <c:v>17.434999999999999</c:v>
                </c:pt>
                <c:pt idx="197">
                  <c:v>17.315000000000001</c:v>
                </c:pt>
                <c:pt idx="198">
                  <c:v>17.838999999999999</c:v>
                </c:pt>
                <c:pt idx="199">
                  <c:v>18.312999999999999</c:v>
                </c:pt>
                <c:pt idx="200">
                  <c:v>18.981000000000002</c:v>
                </c:pt>
                <c:pt idx="201">
                  <c:v>18.821999999999999</c:v>
                </c:pt>
                <c:pt idx="202">
                  <c:v>18.873000000000001</c:v>
                </c:pt>
                <c:pt idx="203">
                  <c:v>20.434999999999999</c:v>
                </c:pt>
                <c:pt idx="204">
                  <c:v>21.119</c:v>
                </c:pt>
                <c:pt idx="205">
                  <c:v>19.789000000000001</c:v>
                </c:pt>
                <c:pt idx="206">
                  <c:v>19.242999999999999</c:v>
                </c:pt>
                <c:pt idx="207">
                  <c:v>18.901</c:v>
                </c:pt>
                <c:pt idx="208">
                  <c:v>17.641999999999999</c:v>
                </c:pt>
                <c:pt idx="209">
                  <c:v>18.033000000000001</c:v>
                </c:pt>
                <c:pt idx="210">
                  <c:v>19.027999999999999</c:v>
                </c:pt>
                <c:pt idx="211">
                  <c:v>18.308</c:v>
                </c:pt>
                <c:pt idx="212">
                  <c:v>17.786000000000001</c:v>
                </c:pt>
                <c:pt idx="213">
                  <c:v>17.423999999999999</c:v>
                </c:pt>
                <c:pt idx="214">
                  <c:v>16.817</c:v>
                </c:pt>
                <c:pt idx="215">
                  <c:v>16.998999999999999</c:v>
                </c:pt>
                <c:pt idx="216">
                  <c:v>16.88</c:v>
                </c:pt>
                <c:pt idx="217">
                  <c:v>17.079000000000001</c:v>
                </c:pt>
                <c:pt idx="218">
                  <c:v>16.920999999999999</c:v>
                </c:pt>
                <c:pt idx="219">
                  <c:v>17.834</c:v>
                </c:pt>
                <c:pt idx="220">
                  <c:v>18.163</c:v>
                </c:pt>
                <c:pt idx="221">
                  <c:v>18.774999999999999</c:v>
                </c:pt>
                <c:pt idx="222">
                  <c:v>19.364999999999998</c:v>
                </c:pt>
                <c:pt idx="223">
                  <c:v>19.786999999999999</c:v>
                </c:pt>
                <c:pt idx="224">
                  <c:v>18.937999999999999</c:v>
                </c:pt>
                <c:pt idx="225">
                  <c:v>18.693000000000001</c:v>
                </c:pt>
                <c:pt idx="226">
                  <c:v>18.849</c:v>
                </c:pt>
                <c:pt idx="227">
                  <c:v>19.824000000000002</c:v>
                </c:pt>
                <c:pt idx="228">
                  <c:v>20.47</c:v>
                </c:pt>
                <c:pt idx="229">
                  <c:v>20.718</c:v>
                </c:pt>
                <c:pt idx="230">
                  <c:v>20.178999999999998</c:v>
                </c:pt>
                <c:pt idx="231">
                  <c:v>19.245999999999999</c:v>
                </c:pt>
                <c:pt idx="232">
                  <c:v>19.221</c:v>
                </c:pt>
                <c:pt idx="233">
                  <c:v>19.774999999999999</c:v>
                </c:pt>
                <c:pt idx="234">
                  <c:v>19.23</c:v>
                </c:pt>
                <c:pt idx="235">
                  <c:v>19.238</c:v>
                </c:pt>
                <c:pt idx="236">
                  <c:v>19.073</c:v>
                </c:pt>
                <c:pt idx="237">
                  <c:v>19.806000000000001</c:v>
                </c:pt>
                <c:pt idx="238">
                  <c:v>19.835999999999999</c:v>
                </c:pt>
                <c:pt idx="239">
                  <c:v>19.954999999999998</c:v>
                </c:pt>
                <c:pt idx="240">
                  <c:v>19.532</c:v>
                </c:pt>
                <c:pt idx="241">
                  <c:v>19.827999999999999</c:v>
                </c:pt>
                <c:pt idx="242">
                  <c:v>19.398</c:v>
                </c:pt>
                <c:pt idx="243">
                  <c:v>19.321000000000002</c:v>
                </c:pt>
                <c:pt idx="244">
                  <c:v>18.827000000000002</c:v>
                </c:pt>
                <c:pt idx="245">
                  <c:v>19.954999999999998</c:v>
                </c:pt>
                <c:pt idx="246">
                  <c:v>20.077999999999999</c:v>
                </c:pt>
                <c:pt idx="247">
                  <c:v>20.196000000000002</c:v>
                </c:pt>
                <c:pt idx="248">
                  <c:v>20.094000000000001</c:v>
                </c:pt>
                <c:pt idx="249">
                  <c:v>19.818000000000001</c:v>
                </c:pt>
                <c:pt idx="250">
                  <c:v>19.873999999999999</c:v>
                </c:pt>
                <c:pt idx="251">
                  <c:v>19.998999999999999</c:v>
                </c:pt>
                <c:pt idx="252">
                  <c:v>20.196000000000002</c:v>
                </c:pt>
                <c:pt idx="253">
                  <c:v>20.28</c:v>
                </c:pt>
                <c:pt idx="254">
                  <c:v>20.888999999999999</c:v>
                </c:pt>
                <c:pt idx="255">
                  <c:v>21.393000000000001</c:v>
                </c:pt>
                <c:pt idx="256">
                  <c:v>21.768999999999998</c:v>
                </c:pt>
                <c:pt idx="257">
                  <c:v>22.181999999999999</c:v>
                </c:pt>
                <c:pt idx="258">
                  <c:v>22.4</c:v>
                </c:pt>
                <c:pt idx="259">
                  <c:v>24.013000000000002</c:v>
                </c:pt>
                <c:pt idx="260">
                  <c:v>24.324000000000002</c:v>
                </c:pt>
                <c:pt idx="261">
                  <c:v>25.268999999999998</c:v>
                </c:pt>
                <c:pt idx="262">
                  <c:v>25.446000000000002</c:v>
                </c:pt>
                <c:pt idx="263">
                  <c:v>24.582999999999998</c:v>
                </c:pt>
                <c:pt idx="264">
                  <c:v>24.356000000000002</c:v>
                </c:pt>
                <c:pt idx="265">
                  <c:v>24.638999999999999</c:v>
                </c:pt>
                <c:pt idx="266">
                  <c:v>24.277000000000001</c:v>
                </c:pt>
                <c:pt idx="267">
                  <c:v>24.128</c:v>
                </c:pt>
                <c:pt idx="268">
                  <c:v>24.113</c:v>
                </c:pt>
                <c:pt idx="269">
                  <c:v>25.181999999999999</c:v>
                </c:pt>
                <c:pt idx="270">
                  <c:v>24.856000000000002</c:v>
                </c:pt>
                <c:pt idx="271">
                  <c:v>24.888000000000002</c:v>
                </c:pt>
                <c:pt idx="272">
                  <c:v>24.378</c:v>
                </c:pt>
                <c:pt idx="273">
                  <c:v>24.373999999999999</c:v>
                </c:pt>
                <c:pt idx="274">
                  <c:v>23.835999999999999</c:v>
                </c:pt>
                <c:pt idx="275">
                  <c:v>23.895</c:v>
                </c:pt>
                <c:pt idx="276">
                  <c:v>24.1</c:v>
                </c:pt>
                <c:pt idx="277">
                  <c:v>24.434999999999999</c:v>
                </c:pt>
                <c:pt idx="278">
                  <c:v>24.103999999999999</c:v>
                </c:pt>
                <c:pt idx="279">
                  <c:v>24.100999999999999</c:v>
                </c:pt>
                <c:pt idx="280">
                  <c:v>24.495000000000001</c:v>
                </c:pt>
                <c:pt idx="281">
                  <c:v>25.032</c:v>
                </c:pt>
                <c:pt idx="282">
                  <c:v>25.41</c:v>
                </c:pt>
                <c:pt idx="283">
                  <c:v>25.457000000000001</c:v>
                </c:pt>
                <c:pt idx="284">
                  <c:v>25.39</c:v>
                </c:pt>
                <c:pt idx="285">
                  <c:v>25.292000000000002</c:v>
                </c:pt>
                <c:pt idx="286">
                  <c:v>25.02</c:v>
                </c:pt>
                <c:pt idx="287">
                  <c:v>24.016999999999999</c:v>
                </c:pt>
                <c:pt idx="288">
                  <c:v>23.388999999999999</c:v>
                </c:pt>
                <c:pt idx="289">
                  <c:v>22.622</c:v>
                </c:pt>
                <c:pt idx="290">
                  <c:v>22.108000000000001</c:v>
                </c:pt>
                <c:pt idx="291">
                  <c:v>21.870999999999999</c:v>
                </c:pt>
                <c:pt idx="292">
                  <c:v>21.919</c:v>
                </c:pt>
                <c:pt idx="293">
                  <c:v>21.763000000000002</c:v>
                </c:pt>
                <c:pt idx="294">
                  <c:v>21.667999999999999</c:v>
                </c:pt>
                <c:pt idx="295">
                  <c:v>20.867999999999999</c:v>
                </c:pt>
                <c:pt idx="296">
                  <c:v>20.506</c:v>
                </c:pt>
                <c:pt idx="297">
                  <c:v>20.614999999999998</c:v>
                </c:pt>
                <c:pt idx="298">
                  <c:v>20.664000000000001</c:v>
                </c:pt>
                <c:pt idx="299">
                  <c:v>21.718</c:v>
                </c:pt>
                <c:pt idx="300">
                  <c:v>22.074000000000002</c:v>
                </c:pt>
                <c:pt idx="301">
                  <c:v>22.120999999999999</c:v>
                </c:pt>
                <c:pt idx="302">
                  <c:v>22.241</c:v>
                </c:pt>
                <c:pt idx="303">
                  <c:v>21.957999999999998</c:v>
                </c:pt>
                <c:pt idx="304">
                  <c:v>22.484999999999999</c:v>
                </c:pt>
                <c:pt idx="305">
                  <c:v>22.815999999999999</c:v>
                </c:pt>
                <c:pt idx="306">
                  <c:v>22.693000000000001</c:v>
                </c:pt>
                <c:pt idx="307">
                  <c:v>22.469000000000001</c:v>
                </c:pt>
                <c:pt idx="308">
                  <c:v>22.664000000000001</c:v>
                </c:pt>
                <c:pt idx="309">
                  <c:v>22.716000000000001</c:v>
                </c:pt>
                <c:pt idx="310">
                  <c:v>22.847999999999999</c:v>
                </c:pt>
                <c:pt idx="311">
                  <c:v>23.042999999999999</c:v>
                </c:pt>
                <c:pt idx="312">
                  <c:v>22.667999999999999</c:v>
                </c:pt>
                <c:pt idx="313">
                  <c:v>22.782</c:v>
                </c:pt>
                <c:pt idx="314">
                  <c:v>23.190999999999999</c:v>
                </c:pt>
                <c:pt idx="315">
                  <c:v>23.507000000000001</c:v>
                </c:pt>
                <c:pt idx="316">
                  <c:v>23.257000000000001</c:v>
                </c:pt>
                <c:pt idx="317">
                  <c:v>23.102</c:v>
                </c:pt>
                <c:pt idx="318">
                  <c:v>22.94</c:v>
                </c:pt>
                <c:pt idx="319">
                  <c:v>22.716999999999999</c:v>
                </c:pt>
                <c:pt idx="320">
                  <c:v>22.972999999999999</c:v>
                </c:pt>
                <c:pt idx="321">
                  <c:v>24.042999999999999</c:v>
                </c:pt>
                <c:pt idx="322">
                  <c:v>25.100999999999999</c:v>
                </c:pt>
                <c:pt idx="323">
                  <c:v>25.009</c:v>
                </c:pt>
                <c:pt idx="324">
                  <c:v>23.706</c:v>
                </c:pt>
                <c:pt idx="325">
                  <c:v>23.117000000000001</c:v>
                </c:pt>
                <c:pt idx="326">
                  <c:v>22.122</c:v>
                </c:pt>
                <c:pt idx="327">
                  <c:v>22.651</c:v>
                </c:pt>
                <c:pt idx="328">
                  <c:v>23.097999999999999</c:v>
                </c:pt>
                <c:pt idx="329">
                  <c:v>22.361000000000001</c:v>
                </c:pt>
                <c:pt idx="330">
                  <c:v>21.625</c:v>
                </c:pt>
                <c:pt idx="331" formatCode="0.000">
                  <c:v>21.528719526221241</c:v>
                </c:pt>
                <c:pt idx="332" formatCode="0.000">
                  <c:v>21.441898729575616</c:v>
                </c:pt>
                <c:pt idx="333" formatCode="0.000">
                  <c:v>21.659030522617957</c:v>
                </c:pt>
                <c:pt idx="334" formatCode="0.000">
                  <c:v>21.747912658827993</c:v>
                </c:pt>
                <c:pt idx="335" formatCode="0.000">
                  <c:v>21.786000988602833</c:v>
                </c:pt>
                <c:pt idx="336" formatCode="0.000">
                  <c:v>21.453832318830248</c:v>
                </c:pt>
                <c:pt idx="337" formatCode="0.000">
                  <c:v>21.290647791037486</c:v>
                </c:pt>
                <c:pt idx="338" formatCode="0.000">
                  <c:v>21.040935703301443</c:v>
                </c:pt>
                <c:pt idx="339" formatCode="0.000">
                  <c:v>21.105054217064517</c:v>
                </c:pt>
                <c:pt idx="340" formatCode="0.000">
                  <c:v>21.322860967587815</c:v>
                </c:pt>
                <c:pt idx="341" formatCode="0.000">
                  <c:v>21.282699142541396</c:v>
                </c:pt>
                <c:pt idx="342" formatCode="0.000">
                  <c:v>21.140407433791445</c:v>
                </c:pt>
                <c:pt idx="343" formatCode="0.000">
                  <c:v>21.068237895134732</c:v>
                </c:pt>
                <c:pt idx="344" formatCode="0.000">
                  <c:v>21.057513591441936</c:v>
                </c:pt>
                <c:pt idx="345" formatCode="0.000">
                  <c:v>21.316218180907097</c:v>
                </c:pt>
                <c:pt idx="346" formatCode="0.000">
                  <c:v>21.519325443401282</c:v>
                </c:pt>
                <c:pt idx="347" formatCode="0.000">
                  <c:v>21.553886289931985</c:v>
                </c:pt>
                <c:pt idx="348" formatCode="0.000">
                  <c:v>21.122075394564725</c:v>
                </c:pt>
                <c:pt idx="349" formatCode="0.000">
                  <c:v>20.867478241642416</c:v>
                </c:pt>
                <c:pt idx="350" formatCode="0.000">
                  <c:v>20.630777779863362</c:v>
                </c:pt>
                <c:pt idx="351" formatCode="0.000">
                  <c:v>20.707502274896903</c:v>
                </c:pt>
                <c:pt idx="352" formatCode="0.000">
                  <c:v>20.894877438812379</c:v>
                </c:pt>
                <c:pt idx="353" formatCode="0.000">
                  <c:v>20.7498372170317</c:v>
                </c:pt>
                <c:pt idx="354" formatCode="0.000">
                  <c:v>20.512270252371483</c:v>
                </c:pt>
                <c:pt idx="355" formatCode="0.000">
                  <c:v>20.309914088082611</c:v>
                </c:pt>
                <c:pt idx="356" formatCode="0.000">
                  <c:v>20.309200232871039</c:v>
                </c:pt>
                <c:pt idx="357" formatCode="0.000">
                  <c:v>20.631717273034315</c:v>
                </c:pt>
                <c:pt idx="358" formatCode="0.000">
                  <c:v>20.919662215263795</c:v>
                </c:pt>
                <c:pt idx="359" formatCode="0.000">
                  <c:v>21.139043447624065</c:v>
                </c:pt>
                <c:pt idx="360" formatCode="0.000">
                  <c:v>20.741695220061128</c:v>
                </c:pt>
                <c:pt idx="361" formatCode="0.000">
                  <c:v>20.578071995265248</c:v>
                </c:pt>
                <c:pt idx="362" formatCode="0.000">
                  <c:v>20.390495016528735</c:v>
                </c:pt>
                <c:pt idx="363" formatCode="0.000">
                  <c:v>20.523176399553979</c:v>
                </c:pt>
                <c:pt idx="364" formatCode="0.000">
                  <c:v>20.735580363283812</c:v>
                </c:pt>
                <c:pt idx="365" formatCode="0.000">
                  <c:v>20.592331709522686</c:v>
                </c:pt>
                <c:pt idx="366" formatCode="0.000">
                  <c:v>20.329112038908576</c:v>
                </c:pt>
                <c:pt idx="367" formatCode="0.000">
                  <c:v>20.110532018795311</c:v>
                </c:pt>
                <c:pt idx="368" formatCode="0.000">
                  <c:v>20.172466803119203</c:v>
                </c:pt>
                <c:pt idx="369" formatCode="0.000">
                  <c:v>20.53037705231668</c:v>
                </c:pt>
                <c:pt idx="370" formatCode="0.000">
                  <c:v>20.858298932870813</c:v>
                </c:pt>
                <c:pt idx="371" formatCode="0.000">
                  <c:v>20.931853462271782</c:v>
                </c:pt>
                <c:pt idx="372" formatCode="0.000">
                  <c:v>20.405886337439746</c:v>
                </c:pt>
                <c:pt idx="373" formatCode="0.000">
                  <c:v>20.206568886225622</c:v>
                </c:pt>
                <c:pt idx="374" formatCode="0.000">
                  <c:v>19.96660745576207</c:v>
                </c:pt>
                <c:pt idx="375" formatCode="0.000">
                  <c:v>20.170695352797196</c:v>
                </c:pt>
                <c:pt idx="376" formatCode="0.000">
                  <c:v>20.327476950272576</c:v>
                </c:pt>
                <c:pt idx="377" formatCode="0.000">
                  <c:v>20.102719929156052</c:v>
                </c:pt>
                <c:pt idx="378" formatCode="0.000">
                  <c:v>19.816516818972978</c:v>
                </c:pt>
                <c:pt idx="379" formatCode="0.000">
                  <c:v>19.955009694196331</c:v>
                </c:pt>
                <c:pt idx="380" formatCode="0.000">
                  <c:v>19.99495574296532</c:v>
                </c:pt>
                <c:pt idx="381" formatCode="0.000">
                  <c:v>20.409579885108123</c:v>
                </c:pt>
                <c:pt idx="382" formatCode="0.000">
                  <c:v>20.775040278491751</c:v>
                </c:pt>
                <c:pt idx="383" formatCode="0.000">
                  <c:v>20.828735970907253</c:v>
                </c:pt>
                <c:pt idx="384" formatCode="0.000">
                  <c:v>20.270477138103036</c:v>
                </c:pt>
                <c:pt idx="385" formatCode="0.000">
                  <c:v>20.015132927752891</c:v>
                </c:pt>
                <c:pt idx="386" formatCode="0.000">
                  <c:v>19.661255178995308</c:v>
                </c:pt>
                <c:pt idx="387" formatCode="0.000">
                  <c:v>19.848722245070881</c:v>
                </c:pt>
                <c:pt idx="388" formatCode="0.000">
                  <c:v>20.076987255995228</c:v>
                </c:pt>
                <c:pt idx="389" formatCode="0.000">
                  <c:v>19.837534407303895</c:v>
                </c:pt>
                <c:pt idx="390" formatCode="0.000">
                  <c:v>19.526569275109999</c:v>
                </c:pt>
              </c:numCache>
            </c:numRef>
          </c:val>
          <c:smooth val="1"/>
          <c:extLst>
            <c:ext xmlns:c16="http://schemas.microsoft.com/office/drawing/2014/chart" uri="{C3380CC4-5D6E-409C-BE32-E72D297353CC}">
              <c16:uniqueId val="{00000003-6B5D-4E44-AFCD-27AAB837C21A}"/>
            </c:ext>
          </c:extLst>
        </c:ser>
        <c:dLbls>
          <c:showLegendKey val="0"/>
          <c:showVal val="0"/>
          <c:showCatName val="0"/>
          <c:showSerName val="0"/>
          <c:showPercent val="0"/>
          <c:showBubbleSize val="0"/>
        </c:dLbls>
        <c:marker val="1"/>
        <c:smooth val="0"/>
        <c:axId val="450979903"/>
        <c:axId val="149543519"/>
      </c:lineChart>
      <c:catAx>
        <c:axId val="280998224"/>
        <c:scaling>
          <c:orientation val="minMax"/>
        </c:scaling>
        <c:delete val="0"/>
        <c:axPos val="b"/>
        <c:numFmt formatCode="General" sourceLinked="1"/>
        <c:majorTickMark val="out"/>
        <c:minorTickMark val="out"/>
        <c:tickLblPos val="nextTo"/>
        <c:spPr>
          <a:ln w="3175">
            <a:solidFill>
              <a:srgbClr val="000000"/>
            </a:solidFill>
            <a:prstDash val="solid"/>
          </a:ln>
        </c:spPr>
        <c:txPr>
          <a:bodyPr rot="-5400000" vert="horz"/>
          <a:lstStyle/>
          <a:p>
            <a:pPr>
              <a:defRPr/>
            </a:pPr>
            <a:endParaRPr lang="cs-CZ"/>
          </a:p>
        </c:txPr>
        <c:crossAx val="280997440"/>
        <c:crosses val="autoZero"/>
        <c:auto val="1"/>
        <c:lblAlgn val="ctr"/>
        <c:lblOffset val="0"/>
        <c:tickLblSkip val="2"/>
        <c:tickMarkSkip val="12"/>
        <c:noMultiLvlLbl val="0"/>
      </c:catAx>
      <c:valAx>
        <c:axId val="280997440"/>
        <c:scaling>
          <c:orientation val="minMax"/>
          <c:max val="43"/>
          <c:min val="13"/>
        </c:scaling>
        <c:delete val="0"/>
        <c:axPos val="l"/>
        <c:majorGridlines>
          <c:spPr>
            <a:ln w="3175">
              <a:solidFill>
                <a:srgbClr val="000000"/>
              </a:solidFill>
              <a:prstDash val="solid"/>
            </a:ln>
          </c:spPr>
        </c:majorGridlines>
        <c:numFmt formatCode="#,##0\ [$CZK = 1 EUR]" sourceLinked="0"/>
        <c:majorTickMark val="out"/>
        <c:minorTickMark val="none"/>
        <c:tickLblPos val="nextTo"/>
        <c:spPr>
          <a:ln w="3175">
            <a:solidFill>
              <a:srgbClr val="000000"/>
            </a:solidFill>
            <a:prstDash val="solid"/>
          </a:ln>
        </c:spPr>
        <c:txPr>
          <a:bodyPr rot="0" vert="horz"/>
          <a:lstStyle/>
          <a:p>
            <a:pPr>
              <a:defRPr/>
            </a:pPr>
            <a:endParaRPr lang="cs-CZ"/>
          </a:p>
        </c:txPr>
        <c:crossAx val="280998224"/>
        <c:crosses val="autoZero"/>
        <c:crossBetween val="between"/>
      </c:valAx>
      <c:valAx>
        <c:axId val="149543519"/>
        <c:scaling>
          <c:orientation val="minMax"/>
          <c:max val="43"/>
          <c:min val="13"/>
        </c:scaling>
        <c:delete val="0"/>
        <c:axPos val="r"/>
        <c:numFmt formatCode="#,##0\ [$CZK = 1 USD]" sourceLinked="0"/>
        <c:majorTickMark val="out"/>
        <c:minorTickMark val="none"/>
        <c:tickLblPos val="nextTo"/>
        <c:crossAx val="450979903"/>
        <c:crosses val="max"/>
        <c:crossBetween val="between"/>
      </c:valAx>
      <c:catAx>
        <c:axId val="450979903"/>
        <c:scaling>
          <c:orientation val="minMax"/>
        </c:scaling>
        <c:delete val="1"/>
        <c:axPos val="b"/>
        <c:numFmt formatCode="General" sourceLinked="1"/>
        <c:majorTickMark val="out"/>
        <c:minorTickMark val="none"/>
        <c:tickLblPos val="nextTo"/>
        <c:crossAx val="149543519"/>
        <c:crosses val="autoZero"/>
        <c:auto val="1"/>
        <c:lblAlgn val="ctr"/>
        <c:lblOffset val="100"/>
        <c:noMultiLvlLbl val="0"/>
      </c:catAx>
      <c:spPr>
        <a:noFill/>
        <a:ln w="3175">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Myriad Pro" panose="020B0503030403020204" pitchFamily="34" charset="0"/>
          <a:ea typeface="Arial"/>
          <a:cs typeface="Times New Roman" panose="02020603050405020304" pitchFamily="18" charset="0"/>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32146709816667E-2"/>
          <c:y val="2.2578920754171783E-2"/>
          <c:w val="0.89142148493574158"/>
          <c:h val="0.87306829765545357"/>
        </c:manualLayout>
      </c:layout>
      <c:areaChart>
        <c:grouping val="standard"/>
        <c:varyColors val="0"/>
        <c:ser>
          <c:idx val="0"/>
          <c:order val="0"/>
          <c:tx>
            <c:strRef>
              <c:f>Grafy!$C$11</c:f>
              <c:strCache>
                <c:ptCount val="1"/>
                <c:pt idx="0">
                  <c:v>[v mil. Kč]</c:v>
                </c:pt>
              </c:strCache>
            </c:strRef>
          </c:tx>
          <c:spPr>
            <a:solidFill>
              <a:schemeClr val="accent4"/>
            </a:solidFill>
            <a:ln w="25400">
              <a:solidFill>
                <a:schemeClr val="accent4"/>
              </a:solidFill>
              <a:prstDash val="solid"/>
            </a:ln>
          </c:spPr>
          <c:cat>
            <c:numRef>
              <c:f>Grafy!$A$12:$A$32</c:f>
              <c:numCache>
                <c:formatCode>m/d/yyyy</c:formatCode>
                <c:ptCount val="21"/>
                <c:pt idx="0">
                  <c:v>44196</c:v>
                </c:pt>
                <c:pt idx="1">
                  <c:v>43830</c:v>
                </c:pt>
                <c:pt idx="2">
                  <c:v>43465</c:v>
                </c:pt>
                <c:pt idx="3">
                  <c:v>43100</c:v>
                </c:pt>
                <c:pt idx="4">
                  <c:v>42735</c:v>
                </c:pt>
                <c:pt idx="5">
                  <c:v>42369</c:v>
                </c:pt>
                <c:pt idx="6">
                  <c:v>42004</c:v>
                </c:pt>
                <c:pt idx="7">
                  <c:v>41639</c:v>
                </c:pt>
                <c:pt idx="8">
                  <c:v>41274</c:v>
                </c:pt>
                <c:pt idx="9">
                  <c:v>40908</c:v>
                </c:pt>
                <c:pt idx="10">
                  <c:v>40543</c:v>
                </c:pt>
                <c:pt idx="11">
                  <c:v>40178</c:v>
                </c:pt>
                <c:pt idx="12">
                  <c:v>39813</c:v>
                </c:pt>
                <c:pt idx="13">
                  <c:v>39447</c:v>
                </c:pt>
                <c:pt idx="14">
                  <c:v>39082</c:v>
                </c:pt>
                <c:pt idx="15">
                  <c:v>38717</c:v>
                </c:pt>
                <c:pt idx="16">
                  <c:v>38352</c:v>
                </c:pt>
                <c:pt idx="17">
                  <c:v>37986</c:v>
                </c:pt>
                <c:pt idx="18">
                  <c:v>37621</c:v>
                </c:pt>
                <c:pt idx="19">
                  <c:v>37256</c:v>
                </c:pt>
                <c:pt idx="20">
                  <c:v>36891</c:v>
                </c:pt>
              </c:numCache>
            </c:numRef>
          </c:cat>
          <c:val>
            <c:numRef>
              <c:f>Grafy!$C$12:$C$32</c:f>
              <c:numCache>
                <c:formatCode>#,##0.0</c:formatCode>
                <c:ptCount val="21"/>
                <c:pt idx="0">
                  <c:v>3545027.3</c:v>
                </c:pt>
                <c:pt idx="1">
                  <c:v>3389872.8</c:v>
                </c:pt>
                <c:pt idx="2">
                  <c:v>3201681</c:v>
                </c:pt>
                <c:pt idx="3">
                  <c:v>3150509.7</c:v>
                </c:pt>
                <c:pt idx="4">
                  <c:v>2197930.7999999998</c:v>
                </c:pt>
                <c:pt idx="5">
                  <c:v>1600925.7</c:v>
                </c:pt>
                <c:pt idx="6">
                  <c:v>1244287.8</c:v>
                </c:pt>
                <c:pt idx="7">
                  <c:v>1118379.5</c:v>
                </c:pt>
                <c:pt idx="8">
                  <c:v>855251</c:v>
                </c:pt>
                <c:pt idx="9">
                  <c:v>803393.4</c:v>
                </c:pt>
                <c:pt idx="10">
                  <c:v>793873.4</c:v>
                </c:pt>
                <c:pt idx="11">
                  <c:v>764312.1</c:v>
                </c:pt>
                <c:pt idx="12">
                  <c:v>715804.4</c:v>
                </c:pt>
                <c:pt idx="13">
                  <c:v>631016.19999999995</c:v>
                </c:pt>
                <c:pt idx="14">
                  <c:v>656637.69999999995</c:v>
                </c:pt>
                <c:pt idx="15">
                  <c:v>726702</c:v>
                </c:pt>
                <c:pt idx="16">
                  <c:v>636242.69999999995</c:v>
                </c:pt>
                <c:pt idx="17">
                  <c:v>691514.9</c:v>
                </c:pt>
                <c:pt idx="18">
                  <c:v>714611.7</c:v>
                </c:pt>
                <c:pt idx="19">
                  <c:v>524458</c:v>
                </c:pt>
                <c:pt idx="20">
                  <c:v>496819</c:v>
                </c:pt>
              </c:numCache>
            </c:numRef>
          </c:val>
          <c:extLst>
            <c:ext xmlns:c16="http://schemas.microsoft.com/office/drawing/2014/chart" uri="{C3380CC4-5D6E-409C-BE32-E72D297353CC}">
              <c16:uniqueId val="{00000000-66F5-4434-B527-70109416FF76}"/>
            </c:ext>
          </c:extLst>
        </c:ser>
        <c:dLbls>
          <c:showLegendKey val="0"/>
          <c:showVal val="0"/>
          <c:showCatName val="0"/>
          <c:showSerName val="0"/>
          <c:showPercent val="0"/>
          <c:showBubbleSize val="0"/>
        </c:dLbls>
        <c:axId val="290802016"/>
        <c:axId val="290802408"/>
      </c:areaChart>
      <c:dateAx>
        <c:axId val="290802016"/>
        <c:scaling>
          <c:orientation val="minMax"/>
        </c:scaling>
        <c:delete val="0"/>
        <c:axPos val="b"/>
        <c:numFmt formatCode="yyyy;@" sourceLinked="0"/>
        <c:majorTickMark val="out"/>
        <c:minorTickMark val="out"/>
        <c:tickLblPos val="nextTo"/>
        <c:spPr>
          <a:ln w="3175">
            <a:solidFill>
              <a:srgbClr val="000000"/>
            </a:solidFill>
            <a:prstDash val="solid"/>
          </a:ln>
        </c:spPr>
        <c:txPr>
          <a:bodyPr rot="-5400000" vert="horz"/>
          <a:lstStyle/>
          <a:p>
            <a:pPr>
              <a:defRPr/>
            </a:pPr>
            <a:endParaRPr lang="cs-CZ"/>
          </a:p>
        </c:txPr>
        <c:crossAx val="290802408"/>
        <c:crosses val="autoZero"/>
        <c:auto val="1"/>
        <c:lblOffset val="0"/>
        <c:baseTimeUnit val="years"/>
        <c:minorUnit val="12"/>
      </c:dateAx>
      <c:valAx>
        <c:axId val="290802408"/>
        <c:scaling>
          <c:orientation val="minMax"/>
        </c:scaling>
        <c:delete val="0"/>
        <c:axPos val="l"/>
        <c:majorGridlines>
          <c:spPr>
            <a:ln w="3175">
              <a:solidFill>
                <a:srgbClr val="000000"/>
              </a:solidFill>
              <a:prstDash val="solid"/>
            </a:ln>
          </c:spPr>
        </c:majorGridlines>
        <c:numFmt formatCode="#,##0.0\ [$bil. Kč]" sourceLinked="0"/>
        <c:majorTickMark val="none"/>
        <c:minorTickMark val="none"/>
        <c:tickLblPos val="nextTo"/>
        <c:spPr>
          <a:ln w="3175">
            <a:solidFill>
              <a:srgbClr val="000000"/>
            </a:solidFill>
            <a:prstDash val="solid"/>
          </a:ln>
        </c:spPr>
        <c:txPr>
          <a:bodyPr rot="0" vert="horz"/>
          <a:lstStyle/>
          <a:p>
            <a:pPr>
              <a:defRPr/>
            </a:pPr>
            <a:endParaRPr lang="cs-CZ"/>
          </a:p>
        </c:txPr>
        <c:crossAx val="290802016"/>
        <c:crosses val="autoZero"/>
        <c:crossBetween val="midCat"/>
        <c:dispUnits>
          <c:builtInUnit val="millions"/>
          <c:dispUnitsLbl/>
        </c:dispUnits>
      </c:valAx>
      <c:spPr>
        <a:noFill/>
        <a:ln w="3175">
          <a:solidFill>
            <a:srgbClr val="000000"/>
          </a:solidFill>
          <a:prstDash val="solid"/>
        </a:ln>
      </c:spPr>
    </c:plotArea>
    <c:plotVisOnly val="1"/>
    <c:dispBlanksAs val="zero"/>
    <c:showDLblsOverMax val="0"/>
  </c:chart>
  <c:spPr>
    <a:noFill/>
    <a:ln w="9525">
      <a:noFill/>
    </a:ln>
  </c:spPr>
  <c:txPr>
    <a:bodyPr/>
    <a:lstStyle/>
    <a:p>
      <a:pPr>
        <a:defRPr sz="1000" b="0" i="0" u="none" strike="noStrike" baseline="0">
          <a:solidFill>
            <a:srgbClr val="000000"/>
          </a:solidFill>
          <a:latin typeface="Myriad Pro" panose="020B0503030403020204" pitchFamily="34" charset="0"/>
          <a:ea typeface="Arial"/>
          <a:cs typeface="Arial"/>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725021372214711E-2"/>
          <c:y val="3.9886488547905871E-2"/>
          <c:w val="0.87055153745628822"/>
          <c:h val="0.79914843977836103"/>
        </c:manualLayout>
      </c:layout>
      <c:lineChart>
        <c:grouping val="standard"/>
        <c:varyColors val="0"/>
        <c:ser>
          <c:idx val="5"/>
          <c:order val="1"/>
          <c:tx>
            <c:strRef>
              <c:f>Hodnoty!$A$26</c:f>
              <c:strCache>
                <c:ptCount val="1"/>
                <c:pt idx="0">
                  <c:v>vládní dluh v poměru k GDP
(levá osa)</c:v>
                </c:pt>
              </c:strCache>
            </c:strRef>
          </c:tx>
          <c:spPr>
            <a:ln w="44450">
              <a:solidFill>
                <a:schemeClr val="accent1"/>
              </a:solidFill>
              <a:prstDash val="solid"/>
            </a:ln>
          </c:spPr>
          <c:marker>
            <c:symbol val="none"/>
          </c:marker>
          <c:cat>
            <c:numRef>
              <c:f>Hodnoty!$G$20:$AK$20</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formatCode="@">
                  <c:v>2021</c:v>
                </c:pt>
                <c:pt idx="27" formatCode="@">
                  <c:v>2022</c:v>
                </c:pt>
                <c:pt idx="28" formatCode="@">
                  <c:v>2023</c:v>
                </c:pt>
                <c:pt idx="29" formatCode="@">
                  <c:v>2024</c:v>
                </c:pt>
                <c:pt idx="30" formatCode="@">
                  <c:v>2025</c:v>
                </c:pt>
              </c:numCache>
            </c:numRef>
          </c:cat>
          <c:val>
            <c:numRef>
              <c:f>Hodnoty!$G$26:$AK$26</c:f>
              <c:numCache>
                <c:formatCode>0.00%</c:formatCode>
                <c:ptCount val="31"/>
                <c:pt idx="0">
                  <c:v>0.13443349833929083</c:v>
                </c:pt>
                <c:pt idx="1">
                  <c:v>0.11486096798970072</c:v>
                </c:pt>
                <c:pt idx="2">
                  <c:v>0.12034302981597383</c:v>
                </c:pt>
                <c:pt idx="3">
                  <c:v>0.13841819436304151</c:v>
                </c:pt>
                <c:pt idx="4">
                  <c:v>0.15096607475511356</c:v>
                </c:pt>
                <c:pt idx="5">
                  <c:v>0.16927748483104937</c:v>
                </c:pt>
                <c:pt idx="6">
                  <c:v>0.22636854500322978</c:v>
                </c:pt>
                <c:pt idx="7">
                  <c:v>0.25766690375483747</c:v>
                </c:pt>
                <c:pt idx="8">
                  <c:v>0.27925213532937693</c:v>
                </c:pt>
                <c:pt idx="9">
                  <c:v>0.28255131921952631</c:v>
                </c:pt>
                <c:pt idx="10">
                  <c:v>0.27780579565199792</c:v>
                </c:pt>
                <c:pt idx="11">
                  <c:v>0.27723109331637064</c:v>
                </c:pt>
                <c:pt idx="12">
                  <c:v>0.27607200145717109</c:v>
                </c:pt>
                <c:pt idx="13">
                  <c:v>0.28463191898804313</c:v>
                </c:pt>
                <c:pt idx="14">
                  <c:v>0.33777716522689111</c:v>
                </c:pt>
                <c:pt idx="15">
                  <c:v>0.37780293372937263</c:v>
                </c:pt>
                <c:pt idx="16">
                  <c:v>0.39485018793434201</c:v>
                </c:pt>
                <c:pt idx="17">
                  <c:v>0.44154264019377282</c:v>
                </c:pt>
                <c:pt idx="18">
                  <c:v>0.44424232725074836</c:v>
                </c:pt>
                <c:pt idx="19">
                  <c:v>0.41859087672921186</c:v>
                </c:pt>
                <c:pt idx="20">
                  <c:v>0.39699566175996859</c:v>
                </c:pt>
                <c:pt idx="21">
                  <c:v>0.36580851734035902</c:v>
                </c:pt>
                <c:pt idx="22">
                  <c:v>0.34235276553722227</c:v>
                </c:pt>
                <c:pt idx="23">
                  <c:v>0.32064869081542019</c:v>
                </c:pt>
                <c:pt idx="24">
                  <c:v>0.30240249930202884</c:v>
                </c:pt>
                <c:pt idx="25">
                  <c:v>0.38299999999999995</c:v>
                </c:pt>
                <c:pt idx="26">
                  <c:v>0.433</c:v>
                </c:pt>
                <c:pt idx="27">
                  <c:v>0.41377937925876468</c:v>
                </c:pt>
                <c:pt idx="28">
                  <c:v>0.38764608416386648</c:v>
                </c:pt>
                <c:pt idx="29">
                  <c:v>0.37213926657725854</c:v>
                </c:pt>
                <c:pt idx="30">
                  <c:v>0.34010237227720708</c:v>
                </c:pt>
              </c:numCache>
            </c:numRef>
          </c:val>
          <c:smooth val="1"/>
          <c:extLst>
            <c:ext xmlns:c16="http://schemas.microsoft.com/office/drawing/2014/chart" uri="{C3380CC4-5D6E-409C-BE32-E72D297353CC}">
              <c16:uniqueId val="{00000000-FB9B-42EB-AAFF-75D28C3808B6}"/>
            </c:ext>
          </c:extLst>
        </c:ser>
        <c:dLbls>
          <c:showLegendKey val="0"/>
          <c:showVal val="0"/>
          <c:showCatName val="0"/>
          <c:showSerName val="0"/>
          <c:showPercent val="0"/>
          <c:showBubbleSize val="0"/>
        </c:dLbls>
        <c:marker val="1"/>
        <c:smooth val="0"/>
        <c:axId val="280968800"/>
        <c:axId val="280968408"/>
      </c:lineChart>
      <c:lineChart>
        <c:grouping val="standard"/>
        <c:varyColors val="0"/>
        <c:ser>
          <c:idx val="4"/>
          <c:order val="0"/>
          <c:tx>
            <c:strRef>
              <c:f>Hodnoty!$A$25</c:f>
              <c:strCache>
                <c:ptCount val="1"/>
                <c:pt idx="0">
                  <c:v>vládní dluh
(pravá osa)</c:v>
                </c:pt>
              </c:strCache>
            </c:strRef>
          </c:tx>
          <c:spPr>
            <a:ln w="44450">
              <a:solidFill>
                <a:schemeClr val="accent2"/>
              </a:solidFill>
              <a:prstDash val="solid"/>
            </a:ln>
          </c:spPr>
          <c:marker>
            <c:symbol val="none"/>
          </c:marker>
          <c:cat>
            <c:numRef>
              <c:f>Hodnoty!$B$20:$AK$20</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formatCode="@">
                  <c:v>2021</c:v>
                </c:pt>
                <c:pt idx="32" formatCode="@">
                  <c:v>2022</c:v>
                </c:pt>
                <c:pt idx="33" formatCode="@">
                  <c:v>2023</c:v>
                </c:pt>
                <c:pt idx="34" formatCode="@">
                  <c:v>2024</c:v>
                </c:pt>
                <c:pt idx="35" formatCode="@">
                  <c:v>2025</c:v>
                </c:pt>
              </c:numCache>
            </c:numRef>
          </c:cat>
          <c:val>
            <c:numRef>
              <c:f>Hodnoty!$G$25:$AK$25</c:f>
              <c:numCache>
                <c:formatCode>#,##0</c:formatCode>
                <c:ptCount val="31"/>
                <c:pt idx="0">
                  <c:v>214597</c:v>
                </c:pt>
                <c:pt idx="1">
                  <c:v>210110</c:v>
                </c:pt>
                <c:pt idx="2">
                  <c:v>237199</c:v>
                </c:pt>
                <c:pt idx="3">
                  <c:v>298516</c:v>
                </c:pt>
                <c:pt idx="4">
                  <c:v>340124</c:v>
                </c:pt>
                <c:pt idx="5">
                  <c:v>403945</c:v>
                </c:pt>
                <c:pt idx="6">
                  <c:v>583833</c:v>
                </c:pt>
                <c:pt idx="7">
                  <c:v>693377</c:v>
                </c:pt>
                <c:pt idx="8">
                  <c:v>788455</c:v>
                </c:pt>
                <c:pt idx="9">
                  <c:v>870034</c:v>
                </c:pt>
                <c:pt idx="10">
                  <c:v>912759</c:v>
                </c:pt>
                <c:pt idx="11">
                  <c:v>978870</c:v>
                </c:pt>
                <c:pt idx="12">
                  <c:v>1065509</c:v>
                </c:pt>
                <c:pt idx="13">
                  <c:v>1150727</c:v>
                </c:pt>
                <c:pt idx="14">
                  <c:v>1335679</c:v>
                </c:pt>
                <c:pt idx="15">
                  <c:v>1508518</c:v>
                </c:pt>
                <c:pt idx="16">
                  <c:v>1604009</c:v>
                </c:pt>
                <c:pt idx="17">
                  <c:v>1805429</c:v>
                </c:pt>
                <c:pt idx="18">
                  <c:v>1840412</c:v>
                </c:pt>
                <c:pt idx="19">
                  <c:v>1819098</c:v>
                </c:pt>
                <c:pt idx="20">
                  <c:v>1836255</c:v>
                </c:pt>
                <c:pt idx="21">
                  <c:v>1754737</c:v>
                </c:pt>
                <c:pt idx="22">
                  <c:v>1749677</c:v>
                </c:pt>
                <c:pt idx="23">
                  <c:v>1734602</c:v>
                </c:pt>
                <c:pt idx="24">
                  <c:v>1738453</c:v>
                </c:pt>
                <c:pt idx="25">
                  <c:v>2148949.2994399997</c:v>
                </c:pt>
                <c:pt idx="26">
                  <c:v>2543677.0596616799</c:v>
                </c:pt>
                <c:pt idx="27">
                  <c:v>2592964.766117123</c:v>
                </c:pt>
                <c:pt idx="28">
                  <c:v>2562935.3754018806</c:v>
                </c:pt>
                <c:pt idx="29">
                  <c:v>2587107.9500711784</c:v>
                </c:pt>
                <c:pt idx="30">
                  <c:v>2472256.8722666786</c:v>
                </c:pt>
              </c:numCache>
            </c:numRef>
          </c:val>
          <c:smooth val="1"/>
          <c:extLst>
            <c:ext xmlns:c16="http://schemas.microsoft.com/office/drawing/2014/chart" uri="{C3380CC4-5D6E-409C-BE32-E72D297353CC}">
              <c16:uniqueId val="{00000001-FB9B-42EB-AAFF-75D28C3808B6}"/>
            </c:ext>
          </c:extLst>
        </c:ser>
        <c:dLbls>
          <c:showLegendKey val="0"/>
          <c:showVal val="0"/>
          <c:showCatName val="0"/>
          <c:showSerName val="0"/>
          <c:showPercent val="0"/>
          <c:showBubbleSize val="0"/>
        </c:dLbls>
        <c:marker val="1"/>
        <c:smooth val="0"/>
        <c:axId val="280968016"/>
        <c:axId val="161139984"/>
      </c:lineChart>
      <c:catAx>
        <c:axId val="28096880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cs-CZ"/>
          </a:p>
        </c:txPr>
        <c:crossAx val="280968408"/>
        <c:crosses val="autoZero"/>
        <c:auto val="1"/>
        <c:lblAlgn val="ctr"/>
        <c:lblOffset val="100"/>
        <c:tickLblSkip val="1"/>
        <c:tickMarkSkip val="1"/>
        <c:noMultiLvlLbl val="0"/>
      </c:catAx>
      <c:valAx>
        <c:axId val="280968408"/>
        <c:scaling>
          <c:orientation val="minMax"/>
          <c:min val="0.1"/>
        </c:scaling>
        <c:delete val="0"/>
        <c:axPos val="l"/>
        <c:majorGridlines>
          <c:spPr>
            <a:ln w="3175">
              <a:solidFill>
                <a:srgbClr val="000000"/>
              </a:solidFill>
              <a:prstDash val="solid"/>
            </a:ln>
          </c:spPr>
        </c:majorGridlines>
        <c:numFmt formatCode="0\ %" sourceLinked="0"/>
        <c:majorTickMark val="out"/>
        <c:minorTickMark val="none"/>
        <c:tickLblPos val="nextTo"/>
        <c:spPr>
          <a:ln w="3175">
            <a:solidFill>
              <a:srgbClr val="000000"/>
            </a:solidFill>
            <a:prstDash val="solid"/>
          </a:ln>
        </c:spPr>
        <c:txPr>
          <a:bodyPr rot="0" vert="horz"/>
          <a:lstStyle/>
          <a:p>
            <a:pPr>
              <a:defRPr/>
            </a:pPr>
            <a:endParaRPr lang="cs-CZ"/>
          </a:p>
        </c:txPr>
        <c:crossAx val="280968800"/>
        <c:crosses val="autoZero"/>
        <c:crossBetween val="between"/>
      </c:valAx>
      <c:catAx>
        <c:axId val="280968016"/>
        <c:scaling>
          <c:orientation val="minMax"/>
        </c:scaling>
        <c:delete val="1"/>
        <c:axPos val="b"/>
        <c:numFmt formatCode="General" sourceLinked="1"/>
        <c:majorTickMark val="out"/>
        <c:minorTickMark val="none"/>
        <c:tickLblPos val="none"/>
        <c:crossAx val="161139984"/>
        <c:crosses val="autoZero"/>
        <c:auto val="1"/>
        <c:lblAlgn val="ctr"/>
        <c:lblOffset val="100"/>
        <c:noMultiLvlLbl val="0"/>
      </c:catAx>
      <c:valAx>
        <c:axId val="161139984"/>
        <c:scaling>
          <c:orientation val="minMax"/>
          <c:max val="3200000"/>
          <c:min val="0"/>
        </c:scaling>
        <c:delete val="0"/>
        <c:axPos val="r"/>
        <c:numFmt formatCode="#,##0\ [$mld. Kč]" sourceLinked="0"/>
        <c:majorTickMark val="cross"/>
        <c:minorTickMark val="none"/>
        <c:tickLblPos val="nextTo"/>
        <c:spPr>
          <a:ln w="3175">
            <a:solidFill>
              <a:srgbClr val="000000"/>
            </a:solidFill>
            <a:prstDash val="solid"/>
          </a:ln>
        </c:spPr>
        <c:txPr>
          <a:bodyPr rot="0" vert="horz"/>
          <a:lstStyle/>
          <a:p>
            <a:pPr>
              <a:defRPr/>
            </a:pPr>
            <a:endParaRPr lang="cs-CZ"/>
          </a:p>
        </c:txPr>
        <c:crossAx val="280968016"/>
        <c:crosses val="max"/>
        <c:crossBetween val="between"/>
        <c:majorUnit val="400000"/>
        <c:dispUnits>
          <c:builtInUnit val="thousands"/>
        </c:dispUnits>
      </c:valAx>
      <c:spPr>
        <a:noFill/>
        <a:ln w="3175">
          <a:solidFill>
            <a:srgbClr val="000000"/>
          </a:solidFill>
          <a:prstDash val="solid"/>
        </a:ln>
      </c:spPr>
    </c:plotArea>
    <c:legend>
      <c:legendPos val="r"/>
      <c:layout>
        <c:manualLayout>
          <c:xMode val="edge"/>
          <c:yMode val="edge"/>
          <c:x val="7.4434676247993298E-2"/>
          <c:y val="6.9802813109899706E-2"/>
          <c:w val="0.24975261062051335"/>
          <c:h val="0.28490118222401689"/>
        </c:manualLayout>
      </c:layout>
      <c:overlay val="0"/>
      <c:spPr>
        <a:solidFill>
          <a:srgbClr val="FFFFFF"/>
        </a:solidFill>
        <a:ln w="3175">
          <a:noFill/>
          <a:prstDash val="solid"/>
        </a:ln>
      </c:spPr>
    </c:legend>
    <c:plotVisOnly val="1"/>
    <c:dispBlanksAs val="gap"/>
    <c:showDLblsOverMax val="0"/>
  </c:chart>
  <c:spPr>
    <a:noFill/>
    <a:ln w="9525">
      <a:noFill/>
    </a:ln>
  </c:spPr>
  <c:txPr>
    <a:bodyPr/>
    <a:lstStyle/>
    <a:p>
      <a:pPr>
        <a:defRPr sz="1000" b="0" i="0" u="none" strike="noStrike" baseline="0">
          <a:solidFill>
            <a:srgbClr val="000000"/>
          </a:solidFill>
          <a:latin typeface="Myriad Pro" panose="020B0503030403020204" pitchFamily="34" charset="0"/>
          <a:ea typeface="Arial"/>
          <a:cs typeface="Arial"/>
        </a:defRPr>
      </a:pPr>
      <a:endParaRPr lang="cs-CZ"/>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7:53:42.70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FF0000"/>
    </inkml:brush>
  </inkml:definitions>
  <inkml:trace contextRef="#ctx0" brushRef="#br0">5013 15841 42 0,'0'0'59'0,"0"0"3"16,0 0 65-16,0 0-114 0,0 0 43 16,0 0 384-16,0 0-205 0,0 0 41 15,0 0-19-15,-35-3-32 0,35 3-4 16,0 0-40-16,0 0-74 0,0 0-16 16,0 0-17-16,0 0 10 0,0 0 16 15,0 1 6-15,0-1 7 0,0 0-4 16,0 0-22-16,0 0-20 0,0 0-3 15,0 0-3-15,0 0 9 0,0 0 22 16,0 0 16-16,0 2-26 0,0-2 1 16,0 0 5-16,0 0 19 0,0 0 22 15,0 0 6-15,0 0-1 0,0 0 9 16,0 0 11-16,0 0 53 0,0 0 22 16,0 0-97-16,0 0-50 0,0 0-24 15,0 0 3-15,0 0 5 0,0 0 16 16,0 0 18-16,4 0-6 15,2-2-21-15,2 1-10 0,5 1-8 16,1 0-7-16,3 0-12 0,3 0 4 16,3 0 14-16,4 0 9 0,0 0 28 15,4 0-46-15,0 0 6 0,2 0-6 16,0 1-6-16,2-1-3 0,0 0-12 16,1 0-2-16,1 0-20 0,-2 0 10 15,0 0-11-15,0 0-1 0,2 0-1 16,-2 0 1-16,1 0-3 0,1 2 0 15,0-2 1-15,-2 0 2 0,0 0 0 16,0 0 0-16,5 0 1 16,-3 0 2-16,4 0-2 0,3 0 2 15,-3 0 12-15,2 0-12 0,5 0 12 16,-3 0 3-16,7 0 0 0,-6 0 3 16,3 0 3-16,1 0-9 0,-3 0 3 15,1 0-3-15,-3 0-12 0,5 0 9 16,2 0-12-16,10 0-1 0,12 0-1 15,3 0-1-15,-7 2-9 0,-2-2 10 16,-6 0-10-16,2 0 11 0,2 0-1 16,1 0 0-16,-1 1 1 0,0-1-1 15,2 0 0-15,-2 0-1 0,0 0 1 16,0 0 1-16,1 0 0 0,-1 0 1 16,2 0 0-16,0 0 2 0,0 0-1 15,1 2 1-15,-1-4-1 0,0 2 0 16,-2 0 0-16,-2 0 1 0,0 0 0 15,0 0-2-15,1 0 0 0,1 0-1 16,-2 0-1-16,4 0-1 16,0 0 0-16,2-1-12 0,3 2-3 15,-3-2 15-15,5 1 0 0,-3 0-9 16,-2 0 11-16,5 1-2 0,1-2 2 16,1 1 1-16,-3 0 2 0,2 0 0 15,5 1 1-15,-7-1 0 0,1-1 9 16,3 1-9-16,-5 0-2 0,-1-2 2 15,3 4-3-15,-1-4-1 0,0 2-1 16,-1 0-1-16,3 0 0 0,3 2-12 16,-5-2 12-16,5 0-9 0,-1 0-3 15,1 0-6-15,1-2 10 16,1 4 10-16,-2-2 0 0,1 0 1 16,1 0 0-16,-1 1 0 0,-1-2 3 15,-3 1 0-15,3-2 12 0,-5 2-3 16,-3 0-11-16,1 0 14 0,-2 0-3 15,3 0-10-15,-3 0-1 0,2 0-1 16,-1 0-2-16,-1 0-10 0,2 0 0 16,3 0 10-16,-1 0-1 0,-2 0-12 15,1 0-6-15,-1 0 9 0,3 0 9 16,-1 0 2-16,0 0 1 0,-1 0 21 16,1 0-9-16,-1 0 0 0,-3 0 12 15,0-2-21-15,-4 2 9 0,0 0-9 16,-2 2 0-16,1-2-3 0,-1 0 0 15,-2 0-2-15,0-2-1 0,0 2-18 16,4 2 20-16,-4-4-11 0,4 2 10 16,0 0-10-16,0-1 10 0,0 1 0 15,1-1 2-15,-1 2 1 16,-2-2-1-16,2 1 2 0,0 0 1 16,-4 0 0-16,0 0 9 0,0 1-12 15,-2-1-1-15,0-1 1 0,-2 1-1 16,0 0 1-16,0 0-3 0,-3 0-9 15,1 1 9-15,0-1-9 0,2 0 0 16,-2 0-6-16,0 0 3 0,-1 0-1 16,1 0 4-16,0 1 9 0,0-1-12 15,-9 0 14-15,-7 0 0 0,-7-1 2 16,-2 1 0-16,4 0 13 0,10 0-13 16,1 0-1-16,-1 1 2 0,-1-1-2 15,-3 0 12-15,-2-1-10 0,-4 1 0 16,1 0-2-16,-3 0-2 0,0 0 0 15,-6 0-13-15,2 0 3 0,-3 0-9 16,-1 0-21-16,2-1 15 0,-2 2 9 16,-2-1 16-16,1 0 2 0,1 0 0 15,0 0 1-15,-2 0 1 16,-2 0 13-16,-1 0 6 0,-1 0 0 16,-5 0 6-16,1 0-9 0,-5 0-6 15,-2 0-9-15,-4 0-3 0,1 0 0 16,-5 0-18-16,2 0-12 0,-2 0-18 15,0 0-27-15,0 0-4 0,0 0 4 16,0 0 9-16,0 0 2 0,0 0 13 16,0 0 18-16,-2 0 6 0,0 0 8 15,-1 0 1-15,1 0 6 0,2 0 9 16,-2 0-9-16,2 0-6 0,-4 0-55 16,0 0-145-16,-6 0-293 0,4 0-891 15,-7 0-640-15,61 0 504 0</inkml:trace>
  <inkml:trace contextRef="#ctx0" brushRef="#br0" timeOffset="3307.089">16047 15810 378 0,'0'0'339'0,"0"0"-29"0,0 0-53 16,0 0-185-16,0 0-20 0,0 0 439 15,0 0-154-15,0 0-188 0,0 0-49 16,-31-24 36-16,27 24 3 0,2 0-14 16,-2 0-9-16,2 0-23 0,0 0-4 15,0 0 20-15,0 0 31 0,2 0-4 16,0 0-25-16,0 0 9 0,0 0 34 15,0 0 38-15,0 0 4 0,0 0-13 16,0 0-35-16,2 2-74 0,0 1-28 16,2 0 3-16,2 0-3 0,2-1-9 15,-1 0-7-15,1 0 1 0,2-1-1 16,0 0 10-16,3 2 0 0,-3-1 6 16,3-2-1-16,1 3-2 0,-4-3-4 15,3 4 1-15,-1 0 3 16,3 0-16-16,-3-1-9 0,3 1 3 15,-3 0-18-15,2-1 0 0,-1-1-1 16,1-2 1-16,1 0-2 0,-1 0 0 16,-1 0 2-16,-1 0 12 0,0 0 0 15,1 0-3-15,-5 3-9 0,5 1 15 16,-5 2-17-16,2 0 0 0,-2 0 1 16,1 0-2-16,-5-1-1 0,4 1 0 15,-4-1 1-15,2-1-1 0,1-1-1 16,-3-2-10-16,4 2 9 15,-2-1-9-15,2-2 10 0,3 4 1 0,-5-3 1 16,2 2 0-16,-2-1 1 16,3 1 0-16,-3-1 0 0,-2-2 2 15,0 3-1-15,0-3-1 0,-2 0-1 16,-2 0-1-16,2 0-2 0,1 0 0 16,-3 2 0-16,2-2 0 0,-2 2 0 15,0-2 1-15,0 0 1 0,0 0 1 16,0 0 0-16,0 0 2 0,0 0 0 15,0 0 0-15,0 0 1 0,0 0-1 16,0 0 1-16,-2 1-1 0,-3 1-1 16,1 0 0-16,-2-1-1 0,-2 2-1 15,0 1-1-15,-1-1 0 0,-1-3-10 16,0 3 11-16,-3-3-2 0,1 0-9 16,-1 0 11-16,1 0 1 0,-2 0 0 15,-1 1 1-15,-1 3 1 0,-1-3 10 16,0 5-10-16,-1 0-1 0,-1 1 2 15,-1 0-1-15,1 1 1 0,-2-1 0 16,5 3-1-16,-3-4 0 16,3 2-1-16,1-3 1 0,-1 2-2 15,1-2 0-15,1-1 1 0,-1 2 0 16,3-2 0-16,-1 0 1 0,1 2-2 16,2-2-1-16,1-1-1 0,1 0 1 15,0 0-1-15,4 0 1 0,-2-1 1 16,1 0 1-16,3 1-1 0,-2-2-2 15,4 3-50-15,0 1-75 0,0-3-86 16,0 1-72-16,2-2-194 0,2 1-585 16,9 1-826-16</inkml:trace>
  <inkml:trace contextRef="#ctx0" brushRef="#br0" timeOffset="8459.414">16731 15654 124 0,'0'0'65'0,"0"0"-65"0,0 0 812 15,0 0-454-15,0 0-172 0,0 0 110 16,0 0 31-16,0 0-77 0,0 0-31 16,-8-29 23-16,8 24-2 0,-2 3-20 15,2-3-19-15,0 2-21 0,-2 0-19 16,2 2-8-16,0-1 8 0,0 2 16 16,0 0 12-16,0 0 2 0,-2 0 2 15,2 0 6-15,0 2-20 16,0 1-12-16,0 3-49 0,-2 1-51 15,2 4-15-15,-2 2-22 0,0 3-9 16,0 2 0-16,0 4-3 0,-3 4 3 16,3 1-5-16,-2 4 11 0,0 4 3 15,0 1 3-15,0 2 9 0,2-1 28 16,-2 1-1-16,2-1-21 0,0-1-27 16,-3-2-17-16,3-3-1 0,0-2 0 15,0-4 0-15,0-4-2 0,0-2-1 16,0-8-3-16,0-1-22 0,2-5-17 15,0-2-27-15,0-3-40 0,0 0-45 16,2 0-70-16,2-6-122 0,0-4-165 16,0-1-431-16,5-4-220 0,-5 5-714 15,2-9 1131-15</inkml:trace>
  <inkml:trace contextRef="#ctx0" brushRef="#br0" timeOffset="9092.909">16721 15677 310 0,'0'0'1516'15,"0"0"-990"-15,0 0-177 0,0 0 7 16,0 0-11-16,0 0-75 0,0 0-6 15,0 0 28-15,0 0-19 0,0 0-2 16,-8-33 20-16,8 36 2 0,0 6-90 16,0 4-27-16,0 1-19 0,2 4-9 15,0 1-37-15,0 1-26 0,0 0-31 16,4-1-24-16,-4-4-9 0,2 1-20 16,3-1 0-16,-1-4 2 0,0 0 9 15,4-4-10-15,-1-1 1 16,3-5-3-16,3-1-3 0,-1-1-21 15,3-8 9-15,-1-1-6 0,5-3 9 16,-3 1 11-16,1-4-2 0,0 2-9 16,-3-2 10-16,1 3 0 0,-3 0 1 15,-1 2 0-15,-1 0 0 0,-4 1 1 16,0-1 0-16,-1 1 0 0,-1-3 1 16,0 3 1-16,-4-1 13 0,2 3-3 15,-2-1 3-15,0 5-3 0,0-1 3 16,-2 5 0-16,0-2 9 0,0 2-6 15,0 0-15-15,0 0 15 0,0 0-15 16,0 6 12-16,0-2-15 16,0 6-2-16,-2 1-16 0,0 7 16 15,0 6 2-15,-2 3 2 0,0 5 19 16,0 4-3-16,0 5 4 0,0 3-7 16,2 2 21-16,-3 2 6 0,1-3 48 15,2-1-12-15,-2-3-33 0,2-6-21 16,0-6-9-16,0-4-14 0,0-8 0 15,2-2-1-15,-2-6 0 0,2-3-1 16,0-3-14-16,0-2-6 0,0-1-42 16,0-3-54-16,2-5-37 0,0-5-35 15,4-2-107-15,-2 2-355 0,2-5-1263 0</inkml:trace>
  <inkml:trace contextRef="#ctx0" brushRef="#br0" timeOffset="9851.33">17399 16242 179 0,'0'0'2436'0,"0"0"-1986"15,0 0-188-15,0 0 74 0,0 0-15 16,0 0-26-16,-6-59 30 0,0 44 1 15,-3-1-48-15,3 0-84 0,-4-1-60 16,0 3-10-16,1-1-18 0,-1 4-28 16,0 4-14-16,-1 0-13 0,1 5-8 15,0 2-4-15,-3 1 3 0,1 9 3 16,-1 1 3-16,1 6-5 0,0 2 5 16,3 7-12-16,1 0-6 15,2 3-3-15,0 0 6 0,2 1 3 16,1 0 1-16,3-2 8 0,0 0 24 15,3-1 24-15,1-5-21 0,6-1-24 16,2-3-48-16,3-3-3 0,3-4-12 16,5-4-3-16,0-3-6 0,2-4-48 15,0-1-42-15,-3-7-64 0,3-5-63 16,-4-3-176-16,-5 2-794 0,7-7-866 0</inkml:trace>
  <inkml:trace contextRef="#ctx0" brushRef="#br0" timeOffset="10513.388">17519 16136 843 0,'0'0'1431'0,"0"0"-869"0,0 0-302 15,0 0 17-15,0 0-1 0,0 0 2 16,0 0 63-16,0 0-6 0,0 0-58 16,0 0-45-16,-17-5-13 0,17 3-12 15,0 0-19-15,7 1-55 0,-1-1-46 16,4-1-11-16,5-1-7 16,-3 1 6-16,5-2 13 0,-1 3-10 15,3 1-15-15,-3 2-15 0,1 0-8 16,-5 5-1-16,3 1-12 0,-7 3-6 15,-2 1-9-15,0-1 2 0,-4 3-14 16,-2 0-21-16,-2 2 3 0,-4 1 0 16,-2 0 16-16,-2 1-10 0,-3 0 9 15,-1 1 0-15,-1 0-12 0,-1 1 15 16,-1-1 0-16,1 2 1 0,1-1 2 16,1-2 9-16,1 1-11 0,1-2-1 15,4-1 0-15,1-2 0 0,5-4 18 16,2 1 24-16,0-1 0 0,4-4-9 15,5 1 3-15,5-1 24 0,1 0 33 16,3-4-45-16,3 1-27 16,2-2-20-16,-1 0-1 0,1-2 0 15,-2 1-12-15,-1-2 0 0,-1 1-33 16,-2 2-42-16,-3-1-30 0,-4 1-9 16,-1 0-25-16,-1 2-54 0,-6 0-148 15,0 3-318-15,-2-2-806 0,0 4-540 0</inkml:trace>
  <inkml:trace contextRef="#ctx0" brushRef="#br0" timeOffset="10912.829">17922 16136 764 0,'0'0'1386'0,"0"0"-766"16,0 0-263-16,0 0-23 0,0 0 8 15,0 0 26-15,0 0 69 0,0 0-10 16,0 0-92-16,0 0-105 0,-6 3-72 15,6 13-16-15,-2-1 6 0,0 6-19 16,0 3-20-16,0 1-28 0,0 4-27 16,-1 2-21-16,-1-1-8 0,2 1-22 15,-4-1 9-15,2 0-12 16,0-1-2-16,0-3-41 0,0-5 16 16,-1-2 9-16,3-7-18 0,0 0-42 15,0-6-37-15,2-3-23 0,0-1-22 16,2-2-70-16,2-4-140 0,1-2-282 15,1-4-436-15,0 2-20 0,4-6-800 0</inkml:trace>
  <inkml:trace contextRef="#ctx0" brushRef="#br0" timeOffset="11280.11">18087 16173 1254 0,'0'0'2066'0,"0"0"-1716"0,0 0-177 15,0 0 179-15,0 0 45 0,0 0-127 16,0 0-4-16,0 0-25 0,0 0-123 16,0 0-87-16,9-4 14 0,-20 18 13 15,-3 2-19-15,4 2-3 16,-5 4 13-16,1-2 11 0,3 2 7 16,-1-3-1-16,2-1-15 0,1-2-2 15,5-3-10-15,-2-2 0 0,2-1 12 16,0-4 25-16,4-2 35 0,0 1-18 15,0-2-11-15,4 2-1 0,2 1-9 16,0 0-15-16,2-1-18 0,1-1-6 16,1 1-3-16,5 0 0 0,-5 0-9 15,4-2 3-15,3 1-6 0,-1 0-2 16,3 1 2-16,4 2-16 0,-7-3-2 16,5 1 0-16,0 1-2 0,-5-2-10 15,-1 1-10-15,-3-2-41 0,-2-2-78 16,-1-1-69-16,1-1-88 15,-4-4-300-15,11-1-1325 0</inkml:trace>
  <inkml:trace contextRef="#ctx0" brushRef="#br0" timeOffset="33536.489">5096 16152 378 0,'0'0'466'0,"0"0"-466"0,0 0-35 16,0 0-167-16,0 0-20 0,0 0 36 15,0 0 46-15,0 0 81 0</inkml:trace>
  <inkml:trace contextRef="#ctx0" brushRef="#br0" timeOffset="35553.755">5096 16152 91 0,'-5'-52'245'15,"5"52"149"-15,3 0-12 0,-1-2-92 16,-2 2-138-16,0 0-80 0,4 0-33 16,-4 0-36-16,0 0-3 0,0 0 33 15,0-2-33-15,0 1 13 0,0-2-10 16,-4-1 46-16,4-2-4 0,0 0 7 15,-2 1-39-15,2 1 36 0,0 1 6 16,0 1-42-16,0 2 13 16,0 0-25-16,0-1-1 0,0 1-19 15,0 0 6-15,0 0 13 0,0 0 1 16,0 0 2-16,0 0 20 0,0 0 29 16,0 0 103-16,0 0 98 0,0 0 14 15,0 0-29-15,0 0-33 0,0 0-36 16,0 0-29-16,0 0-13 0,0 0-13 15,0 0-29-15,0 0-28 0,0 0-34 16,0 3-23-16,0 0-16 0,0 3-2 16,0-2 18-16,0-1 25 0,0 0 13 15,0 1-16-15,0-3 0 16,0 0 34-16,0-1 20 0,0 0 21 16,0 0 9-16,0 0-19 0,0 0-13 15,0 0 3-15,0 0 4 0,0 0 2 16,0 0-3-16,0 0 3 0,0 0-7 15,0 0-9-15,0 0 4 0,0 0 8 16,0 0 3-16,0-1-6 0,0 1-6 16,0 0-6-16,0-1 6 0,0 1-13 15,0-4-2-15,2 0-19 0,-2-1-3 16,4-5 19-16,-4-2 11 0,0-5-2 16,0-1-10-16,0-4-12 0,0-1-21 15,0 1 7-15,0 1-7 0,0 3-3 16,0 4 9-16,2 0 3 0,-2 6 9 15,2-1 9-15,-2 3 22 0,0-2-19 16,0 0-9-16,2 1-12 0,-2 0 3 16,0-2-15-16,0-2 0 0,0 2 3 15,0-3 0-15,2-1-2 16,-2-3-1-16,0-4 3 0,0-4 9 16,0-6-6-16,2-3 6 0,-2-5-6 15,0-4 0-15,2-2-9 0,-2-4-12 16,0 1-12-16,2-2-21 0,-2 1 9 15,0 1 6-15,0 1 3 0,2 2 0 16,-2 2-3-16,0 5 7 0,0 1 11 16,2 5 1-16,-2 3 2 0,2 3 12 15,-2 3-3-15,2 3 3 0,-2 0 3 16,0 4 9-16,3-3-6 0,-1 4-6 16,-2-3 0-16,0-2-12 0,0 0 11 15,2-3-13-15,-2 0 0 16,0-7 11-16,0 1-10 0,0-3 0 15,0-1-2-15,0-1-16 0,0 0-2 16,4-1-3-16,-4 3 9 0,0-1 9 16,0 2 0-16,0-1-8 0,0 1 11 15,0 2 1-15,2 0 0 0,-2-2 2 16,0 0 12-16,2 2-13 0,-2-2-1 16,2-2 1-16,-2 0-1 0,0 1 11 15,0-3-11-15,2 0 0 0,-2-2 2 16,0-1 9-16,0-1-12 0,2 0 3 15,-2-2 9-15,2 2-12 0,-2 0-11 16,0 1-34-16,2-1 24 0,0 0 18 16,-2 0-11-16,2-1 13 0,0-1 2 15,-2-2-1-15,0-1 2 0,3-3 1 16,-3-2 0-16,2-6 8 0,-2-7-10 16,2 5-1-16,-2 5 0 15,0 5 3-15,2 9-1 0,-2-13-2 0,0-2 0 16,4 0-21-16,-4-4-6 15,0-1 3-15,4-15 12 0,-4-2 10 16,2 8 2-16,0 6 0 0,0 7 1 16,0-1 11-16,-2-2 0 0,0 0 0 15,2-1 3-15,-2-1-12 0,0-1 15 16,2 1-4-16,0-2-14 0,1 0-30 16,-1-3 9-16,-2 1 0 0,0-2 9 15,2 0 11-15,0 3 1 0,0-1-2 16,-2 3 2-16,4 0 1 0,-4 1 11 15,0 2-11-15,2-1 14 0,0 4-15 16,0 0-28-16,-2 0 10 0,2-1 15 16,-2 3 2-16,2-4 1 0,-2 11 1 15,2 4 17-15,-2 8-3 0,0 0 0 16,2-14-3-16,-2-14 3 0,2-18-12 16,1-1 15-16,-1 4 3 0,0 9-18 15,0 6-3-15,0-1-19 16,-2 3-5-16,2 1 9 0,-2-2 12 15,0 3-9-15,4 9 12 0,-4 9 2 16,0 8 1-16,0 0 12 0,0-6-13 16,2-3 1-16,0-8 12 0,-2 3-3 15,2-3-9-15,-2 3-3 0,2-2-12 16,0-8 0-16,-2-7 0 0,2-13 12 16,-2-1 0-16,5 4 0 0,-5 3 1 15,0 8 1-15,2 0-1 0,0 0 1 16,0 1 10-16,-2-1-12 15,2 5 0-15,-2 0 0 0,2 10-2 0,-2 7-34 16,0 9-3-16,0-2 14 16,2-5 10-16,-2-5 13 0,4-7 2 15,-4 1 0-15,0 0 1 0,0-1 2 16,0 1 16-16,2-2-7 0,0 1 9 16,-2-7-6-16,4-9 0 0,-4-7 3 15,2 7-3-15,0 13-15 0,-2 15-23 16,0 7 2-16,0-6 0 0,3-5 18 15,-3-6 1-15,2 1-9 0,0 3 11 16,-2-1 0-16,0 1 2 0,2-1 10 16,-2 1-10-16,2-2 1 0,-2 2 9 15,2 0-10-15,0-1 10 0,-2 1 3 16,2-1-12-16,-2 3 9 0,0 1-12 16,4 2-15-16,-4 2 3 0,0 2 10 15,0 1-13-15,2 0 12 0,-2 1 0 16,0 0-12-16,0-2 14 0,0 0-2 15,2 1 0-15,-2-3-15 16,0 0 5-16,0 1 1 0,0 0 9 0,2-2 3 16,-2 4 0-16,0-1 3 15,2 3 15-15,-2 3-5 0,2 0 2 16,1 2-12-16,-3-2 0 0,0 0 0 16,0 0-2-16,0-1-1 0,2-1-40 15,-2 0 7-15,0 1 0 0,0 0 6 16,0 4 15-16,2-2 0 0,-2 2 9 15,2 1-9-15,-2 0 9 0,0 4-9 16,0-3 11-16,0 1-1 0,0 0-1 16,0 1 0-16,0-2-12 0,2 2 15 15,-2 1 0-15,0 2 0 16,0-2 0-16,2 4 3 0,-2-1 12 16,0 1-14-16,0-1 1 0,2-2 0 15,-2-3 0-15,2-4-1 0,-2-1 1 16,0-3-2-16,2 0-1 0,-2 2-11 15,0 2 11-15,4 3-11 0,-4 2 11 16,0 3-11-16,0 3 9 0,0 2-12 16,0 0-3-16,0 6 3 0,0 0 12 15,0 4 0-15,0 0 3 0,0 1 2 16,0 1 10-16,0 0-10 0,0 0 0 16,0 0 0-16,0 0-2 0,2 1-17 15,-2 2-17-15,0 3-20 0,0 1-15 16,0 6-16-16,2 1-32 0,-2-2-56 15,2 4-69-15,1-4-233 0,1-2-574 16,0-3-182-16,12-6 1002 0</inkml:trace>
  <inkml:trace contextRef="#ctx0" brushRef="#br0" timeOffset="37303.818">5306 5514 636 0,'0'0'189'15,"0"0"1022"-15,0 0-867 0,0 0-150 16,0 0 28-16,0 0 9 0,0 0-48 15,0 0-62-15,0 0-13 0,5-19 6 16,-5 17-9-16,0-2-1 16,0 4 35-16,-3 0 75 0,1 0 16 15,2 0-22-15,-2 0-14 0,2 0-13 16,-2 5-4-16,0 1-19 0,0 5-45 16,-4 5-31-16,0 5-27 0,0 3-25 15,-1 3-3-15,-1 2-9 0,-2 0-18 16,-1 4-20-16,-1-3 18 0,0 1 1 15,1-1 1-15,1 0 3 0,-5-2 12 16,5 0 0-16,2-2-3 0,-5 1 1 16,5-1-1-16,-2-3 0 0,4 4 0 15,-1-3-9-15,3 0 9 0,-2-2 0 16,2-2 0-16,0-2-10 16,0-3 0-16,0-3-2 0,2-3-3 15,-3-3-12-15,1-2 0 0,0-2-3 16,2-2 0-16,2 0 3 0,0 0-4 15,0-4 16-15,0-5 2 0,0-1 1 16,6-6 2-16,3-4-1 0,-1-4 1 16,4-2-1-16,1-2 1 0,-1-3 0 15,0 0-1-15,3 0 0 0,-3 0 1 16,1-2-1-16,-1 3 1 0,-2 0 0 16,1 1 1-16,-1 3-2 0,-2-3 0 15,1 3 1-15,-3-2-1 0,2 0-1 16,-2 0 0-16,-2 1 0 0,1 3-13 15,-1-1-5-15,-2 3 6 0,2 0 9 16,-2 1-9-16,0 5 11 0,-2 0 0 16,0 4 1-16,0 2 0 0,0 4 2 15,0 0 1-15,0 6 9 0,0 0 3 16,0 0 25-16,0 0 14 16,0 8 1-16,0 2-40 0,0 4-13 15,4 5 13-15,-4 1-13 0,0 5 13 16,2-3-12-16,0 3 18 0,0-2-3 15,5 3 4-15,-3 3-1 0,2 1 9 16,0 2 21-16,4 5 10 0,3 0-16 16,1 4-18-16,-1 2 9 0,1 2 3 15,3 2 4-15,-1 0 5 0,-1 0 9 16,-1-1 12-16,1-3-15 0,-5-4-20 16,0-4-13-16,-1-7-18 0,-3-5 0 15,-2-5-1-15,0-7-2 16,-2-4-3-16,0-4-49 0,-2-3-86 15,0-1-73-15,0-8-24 0,0-4-101 16,0-1-581-16,2-10-797 0</inkml:trace>
  <inkml:trace contextRef="#ctx0" brushRef="#br0" timeOffset="45829.731">2772 6005 790 0,'0'0'414'0,"0"0"-202"0,0 0-72 16,0 0-98-16,0 0-3 0,0 0 3 16,0 0 607-16,0 0-378 0,0 0-171 15,-14 8-32-15,14-8 29 0,0 0 15 16,0 0-38-16,0 0-10 0,-2 0 38 15,2-3 19-15,0 1 16 16,0 0-7-16,0 0-13 0,0-2-10 16,0 1 3-16,0-1-6 0,0-1-6 15,2-3-14-15,2 1 0 0,-2-2-4 16,4 0-8-16,-2-4-1 0,0 0-6 16,3 0-7-16,-1-5-5 0,0-1-10 15,0-2-16-15,0-1-14 0,-2-1-10 16,3-4 9-16,-1 1-10 0,-2-2 13 15,0 2-2-15,-2-1-1 0,2 2 6 16,0 1 7-16,-1 1 2 0,3 3 1 16,-2-1-13-16,0 3 1 0,-2 1-14 15,0-2 1-15,2 2 9 0,-2 0-12 16,0-3 0-16,0 1-1 16,1 0 1-16,-3-4 0 0,0 4-2 15,0-1 2-15,0-2-1 0,0 3 0 16,0 0 0-16,0 1 0 0,0-2-1 15,-3 4 1-15,1-1-1 0,0 3-1 16,0 2 0-16,0 3-10 0,2 1 13 16,-2 3-1-16,0 2-1 0,2 1-1 15,0 0 0-15,-2 2 0 0,2 0 3 16,-2 0 1-16,0 0 2 0,0 0 15 16,-2 0-5-16,0 0 2 0,1 0-12 15,3 2 18-15,-4 3-8 0,0 1 2 16,2 1-3-16,-2 4-10 0,4 2-1 15,-2 0 1-15,0 5-1 0,2-4 1 16,-2 5 0-16,2-3 0 0,0 2 11 16,0 2-11-16,0 2 19 0,0 1 10 15,0 1-7-15,2 2-6 0,-2-1-3 16,0 3 1-16,2-1-1 16,-2 1-3-16,0-1 0 0,0 1-10 15,0-2-2-15,0 1 0 0,0-2-1 16,0-3-29-16,0-4 27 0,0-2 0 15,-2-2 3-15,2-6 1 0,0-3 11 16,0-2-9-16,0-3-3 0,0 0-20 16,0 0-5-16,0-5 10 0,2-3 13 15,0-3 1-15,2-1 0 0,-2-3 1 16,4-2 2-16,-4-3 10 0,5 1-10 16,-1-2 1-16,2 3 9 15,2 1-11-15,1 3 2 0,-1-1 0 16,5 6 9-16,-3 1 0 0,3 1 12 15,-7 4 19-15,6 3 6 0,-3 0 36 16,-5 6 90-16,2 3-81 0,-4 3-48 16,-2 3-34-16,-2 3-12 0,0 0-1 15,-6 2 0-15,-2 2-17 0,0-2-16 16,-1 1 16-16,-1-5 6 0,0 0 9 16,-1 2 0-16,3-6 1 0,-2-2 0 15,6 0 2-15,-3-3 0 0,3-2 2 16,2 0 1-16,0-2 9 0,0 0 0 15,2-1 6-15,0-2 13 0,0 2 5 16,0 0 0-16,-2 0-9 0,4 0 1 16,2 0-7-16,-2 1-6 0,2 1 0 15,-2-1-3-15,3 1-9 0,-1 0 0 16,2 2 0-16,0-1-2 0,0 2 1 16,0-2-2-16,3 3-1 15,-3-1 0-15,2-2 1 0,0 1 1 0,3-5 2 16,-3-1 9-16,2 0-10 15,1-3-1-15,-1-5 0 0,2-4-1 16,-1-3-1-16,-1-2-2 0,0-6 1 16,-1-1 0-16,-1-1 2 0,-2-1 0 15,0 1 1-15,1 0-1 0,-3 1 1 16,2 0 0-16,-2 4 0 0,-2 1-1 16,-2 7-11-16,4 3 8 0,-2 1 0 15,-2 6 1-15,0 1 2 0,0 1 15 16,0 2 3-16,0 5-5 0,0 4-13 15,0 5 0-15,0 5 0 16,0 2 0-16,0 3 0 0,0 0-30 16,2 0 18-16,3-2 11 0,-1 0 1 15,-2-4 0-15,2-2 1 0,0-5 0 16,2-3 11-16,-2-5 0 0,3-5-12 16,-1-3 0-16,2-7-27 0,0-7 12 15,1-5 14-15,-3-6 0 0,0-3 0 16,-2-3 1-16,0 2 1 0,-2-1 1 15,-2 5-2-15,2 6 0 0,-2 5-15 16,0 8 12-16,0 3 3 0,0 5 14 16,0 1 16-16,0 0-6 0,5 7-24 15,-1 3 0-15,-2 3-2 0,2 2 2 16,-2 3 1-16,0 0-1 0,4 2 1 16,-2-2-1-16,0 1-27 0,1-2 24 15,-1 0 3-15,0 0 0 0,0-1 1 16,2-1 1-16,0-4 1 15,3 2 12-15,-1-3-12 0,2-2 15 16,1-1-15-16,5-1 10 0,1-5-12 16,-3-1 1-16,3 0 0 0,-1-4-1 15,-3-6 0-15,-1-3-1 0,0-4 0 16,-3-2-2-16,-3-4 1 0,2 0 0 16,-4-4 0-16,-4 4 0 0,0 0 0 15,0 2-1-15,0 5 0 0,0 3-23 16,-2 2 4-16,-2 4 6 0,2 4-3 15,-2 0 16-15,0 1-13 0,2 1 14 16,-2 0 0-16,1 0 1 0,3 1 0 16,-2 0 3-16,2-1 12 0,0 0 6 15,2-1 12-15,3-1-18 0,1 0-14 16,0 0 3-16,0 1-1 0,0-1 12 16,1-1-12-16,-1 1 15 15,-2 0-6-15,4 0-10 0,0-2 0 16,-1 2 1-16,1-1-2 0,0 0 0 15,3 2 0-15,-3-2 0 0,0 1 1 16,0 3 13-16,-1-2-3 0,-1 2 0 16,-2 0 0-16,0 0 0 0,-2 2-9 15,-2-1 0-15,0 1 0 0,0 2-3 16,0-3-2-16,0 2-16 0,-2 0 15 16,0-1-12-16,0 0 12 0,0 0 3 15,-2 3 0-15,2-1 12 0,2 3 0 16,-2 2-10-16,0 2 10 0,-1 1-10 15,1 4 0-15,2 1 10 0,0 2-11 16,0 3 2-16,0-1-3 0,2 0-23 16,1 2 11-16,1-2 12 0,-2 0 0 15,4-2 0-15,0-3 2 16,0-2 10-16,5-4 0 0,-1-2 0 16,2-1-10-16,3-4-1 0,-1 0 0 15,3-3-1-15,-1-3-1 0,-1-6-1 16,-1-4-13-16,-1-3 3 0,-1-5 10 15,-2-5 0-15,-3 0-1 0,-5-5 2 16,2-2 0-16,-4 4 1 0,-2 0 0 16,-2 1-14-16,-3 6-4 0,1 5 0 15,0 4 6-15,2 5 0 0,0 4 10 16,2 3-1-16,0 1 3 0,0 0 0 16,2 0 12-16,-5 0 9 0,5 0 3 15,0 1 0-15,0 1-6 0,9 0-3 16,-3-2-13-16,2 0-2 0,3 0 0 15,7-5-3-15,3-5 0 0,2 2 0 16,1-1 0-16,3 2-9 0,-2 4 12 16,0 1 3-16,-7 2 18 0,1 6-18 15,-4 3 15-15,-3 2-6 16,-6 2-10-16,-2 0-2 0,-4 2-1 16,-2 2-11-16,-4 0 0 0,-4 3 9 15,-3-1 0-15,-3 1-12 0,1-1 14 16,1-2-20-16,-3-2-12 0,3-1 18 15,-1-4 14-15,5-2-1 0,2-2-1 16,2-1 1-16,-1-1 2 0,5-2 3 16,0 0 12-16,2 0 3 0,-2 0 3 15,2 1 0-15,0 0-3 0,2 2 3 16,0-1-5-16,4 3 11 0,3-1 0 16,-1 3-6-16,4-4 0 0,3 2 36 15,-1 0 42-15,5-3-50 0,2-3-19 16,3-1-27-16,5-4-3 15,4-8 0-15,7-6-3 0,-3-6 0 16,2-7-9-16,0-4-9 0,-3 0-79 16,-3-3-65-16,-4 3-64 0,-7-1-134 15,-5 12-374-15,1-18-1032 0</inkml:trace>
  <inkml:trace contextRef="#ctx0" brushRef="#br0" timeOffset="53824.097">2311 6463 833 0,'0'0'465'0,"0"0"-269"0,0 0-115 16,0 0-13-16,0 0 33 0,0 0-55 16,0 0 12-16,0 0-3 15,0 0-16-15,-10-5 185 0,10 4-13 16,0 0-82-16,0 1-36 0,0-1 20 15,0 1 26-15,0 0 12 0,-2 0-1 16,2 0-6-16,0 0-4 0,0 0-10 16,0-2-13-16,-2 2-16 0,2-3-3 15,0 0 12-15,-2-1 22 0,2-1-23 16,-2-1-28-16,2 1-16 0,-3-3 7 16,1 2-17-16,-4-2-8 0,6 3-10 15,-2 1-10-15,-2-1 1 0,0 1 0 16,0 1 0-16,2 1-4 0,-5 0 1 15,3 0-4-15,-2-1-5 16,4 2 11-16,-4 1-5 0,0-1 2 16,2 1 1-16,-3 0-1 0,-1 0 1 15,2 0-4-15,0 0-9 0,-1 0 1 16,3 1-10-16,-4-1 9 0,4 2-9 16,2 0 9-16,-2-2 3 0,0 3 1 15,-1-1-4-15,1-1 3 0,2 1 10 16,-6 3-1-16,6-2 4 0,0 3 2 15,-2-1 13-15,0 2 8 0,-1-1-11 16,1 3-19-16,0 0 1 0,0 1-4 16,-2 1-15-16,4 1 9 0,0-1-9 15,0 1 8-15,0 1-11 0,0-1-1 16,2-1 0-16,-3-1 1 0,1 0 0 16,0 1 1-16,0-2-1 0,2-2 2 15,0 1 1-15,0 0 12 0,0-2-2 16,0 3-1-16,0-1 6 0,4 0 3 15,-2 0 7-15,3 2-1 16,-1 1 6-16,0-1 28 0,4 2 26 0,-2-1-26 16,1-1-28-16,-1 0-6 15,-2 0-5-15,4-1-4 0,-2-1-6 16,1 0-10-16,-1-3-1 0,0-2-1 16,-2 0 0-16,6-2-1 0,-1-1-14 15,1 0 3-15,2-1 0 0,1-3-4 16,-1-1 1-16,5 0 3 0,-3 0-3 15,3 3-15-15,-1 0-46 0,-1 1-45 16,-1 0-58-16,-1-4-95 0,-1-3-238 16,-2 0-577-16,5-11-833 0</inkml:trace>
  <inkml:trace contextRef="#ctx0" brushRef="#br0" timeOffset="54656.073">2464 6436 20 0,'0'0'1042'0,"0"0"-844"16,0 0-77-16,0 0 133 15,0 0 80-15,0 0 33 0,0 0-73 0,0 0-88 16,0 0-23-16,0 0 34 0,-43-9 35 16,37 9 11-16,6 0-12 0,0 0-16 15,0 0-42-15,0 0-23 16,0 0-1-16,0 0 18 0,0-3-19 15,8 1-70-15,0-4-31 0,0 3-9 16,1-1 2-16,1 0 7 0,2 0 3 16,-1-1 12-16,1 2 2 0,0-1-11 15,-1 1-13-15,3 1-8 0,-3 1-13 16,-3 1 0-16,4 0-8 0,-1 0-13 16,-3 0 3-16,2 0-18 0,-2 1 9 15,1 2-11-15,-3-1 1 0,-4 2-1 16,6-1 0-16,-4 1-1 0,-1 1 0 15,-1 2-2-15,-2-1-10 0,0 3-3 16,0 2 3-16,-2 0 9 0,-5 3-9 16,-1-2 12-16,4 3-3 0,-4 2-16 15,-3-2 7-15,1 3 0 0,2-1-3 16,-1-1 12-16,-1 1-12 0,2-1 12 16,-3-1 0-16,5-1 1 15,0 1 0-15,-2-5 2 0,6 0 2 0,2-1 1 16,-2 0 9-16,2-2 3 15,0 1-3-15,2-3 0 0,-2 0 0 16,6-1 1-16,2-1-10 0,-2-2 9 16,3 3-10-16,-3-4-1 0,6 0 0 15,-3 0 0-15,1 0-1 0,4-5-1 16,-1 0-11-16,-1 0-1 0,1-1 1 16,1 1-21-16,-4 0-94 0,3 1-63 15,-3-1-44-15,3 3-92 0,-5-2-239 16,0 2-560-16,-2 2-553 0</inkml:trace>
  <inkml:trace contextRef="#ctx0" brushRef="#br0" timeOffset="55223.312">2844 6349 1391 0,'0'0'627'0,"0"0"-403"0,0 0-20 15,0 0 89-15,0 0 28 0,0 0-46 16,0 0-46-16,0 0-20 0,0 0 7 15,0 0 4-15,0-18 10 0,0 18 23 16,0 0 5-16,0 1-26 0,0 6-46 16,0 4-86-16,3 4-42 0,-3 4-13 15,4 4-12-15,-4 3-11 0,2 1-1 16,0 0-3-16,-2 1-17 0,0-3-1 16,0 2-12-16,2-4 11 0,-2-2-1 15,0 0 0-15,0-3 1 0,0-2-1 16,0-3-1-16,0-3 0 0,0-1-9 15,0-4 10-15,0-3-26 16,0 0-26-16,0-2-52 0,0 0-55 0,0-5-56 16,2-5-25-16,0-1-112 15,0-4-174-15,-2 2-226 0,2 2-495 16,2-4-370-16</inkml:trace>
  <inkml:trace contextRef="#ctx0" brushRef="#br0" timeOffset="55589.345">3026 6373 2028 0,'0'0'656'0,"0"0"-453"16,0 0-30-16,0 0 121 16,0 0 46-16,0 0-51 0,0 0-75 15,0 0-121-15,0 0-12 0,0 0 40 16,-4 7-10-16,-8 0-9 0,2 2-7 15,-1 0-15-15,-1 4-7 0,-3 1 1 16,3 1-4-16,2 4-6 0,-1 0-12 16,1 1-16-16,2 1-24 0,4 1 4 15,-1-2-1-15,1-2 6 0,2 2 0 16,2-4 16-16,0-3 2 0,0-2 13 16,4-3 27-16,3-2 9 0,-1-3-1 15,8-3-20-15,1 0-22 0,1-4 4 16,3-2-1-16,1-3-3 0,-1 3 4 15,2 0-10-15,-3-1-18 0,-1 1-21 16,-1 2-1-16,-3 3-17 16,-3 0-79-16,0 1-108 0,-1-1-132 0,-3-1-248 15,-2 1-852-15,4-4-1685 0</inkml:trace>
  <inkml:trace contextRef="#ctx0" brushRef="#br0" timeOffset="56440.332">3419 6106 1505 0,'0'0'795'16,"0"0"-504"-16,0 0-56 0,0 0 64 16,0 0 19-16,0 0-23 0,0 0-59 15,0 0-60-15,0 0-51 0,0 0-26 16,-4-3 13-16,-2 4 23 0,6 1 1 16,-4 4-38-16,0-1-24 0,1 2 2 15,-3 1 22-15,4 3 18 0,-2 3-10 16,0 5-27-16,-2 2-12 0,4 5-9 15,-5 0-7-15,3 5-5 0,-2 1-10 16,-2 3-9-16,0 2-12 0,-3 1-3 16,1 1-11-16,0 2-1 0,-3-2-2 15,1-1-28-15,-1 0 9 0,1-1 18 16,0-4 0-16,-1-1 2 0,3-1 1 16,0-3 1-16,1-1 1 0,-1-3 1 15,6-1 0-15,-2-2-1 0,1-5 10 16,1 0-11-16,4-5-1 15,0-4-2-15,0-4-28 0,0-2-70 16,0-1-91-16,4-4-68 0,3-7-118 16,-1 3-341-16,6-12-1076 0</inkml:trace>
  <inkml:trace contextRef="#ctx0" brushRef="#br0" timeOffset="57390.965">3773 6321 1437 0,'0'0'358'0,"0"0"-228"16,0 0 71-16,0 0 120 0,0 0 37 15,0 0-47-15,0 0-21 0,0 0-39 16,0 0-49-16,0 0-17 0,0-23 12 15,-2 19-10-15,-5-1-30 0,-1 0-33 16,2 2-32-16,-4 0-21 0,1 3-23 16,-1 0-14-16,0 0-6 15,-3 0-1-15,3 5-2 0,-5-1-4 16,7 4-3-16,-2 0 1 0,-5 0-4 16,9 0-3-16,-4-1 0 0,2 3-9 15,-1-4 10-15,1 3-10 0,2-1 0 16,2-3 0-16,-3 0-1 0,3 0 0 15,0-1-1-15,4 1 2 0,0-1 15 16,0 3 3-16,0 1-17 0,0 2 11 16,0 2-13-16,4 4 19 0,-2 4-6 15,3 0 1-15,-3 6-7 16,-2-1-9-16,0 1-22 0,0-2 19 16,0-1-15-16,-2-2 15 0,-3-6 0 15,3-2-9-15,-2-3 11 0,4-3 1 16,-2-3 0-16,2-2-1 0,0-1 1 15,0-1 21-15,0 0 16 0,6 0-34 16,1-3 45-16,1 2 10 0,2-2 82 16,-2 1-13-16,5 0-48 0,-1-1-22 15,1 3-9-15,-1 0-20 0,-2 0-16 16,3 0-12-16,-5 0-1 0,2 0-11 16,-6 0-3-16,5 0-49 0,-3 0-102 15,-2 0-92-15,0-4-126 0,0-4-260 16,-2 1-531-16,0-9-497 0</inkml:trace>
  <inkml:trace contextRef="#ctx0" brushRef="#br0" timeOffset="57567.629">3740 6502 2734 0,'0'0'590'0,"0"0"-444"16,0 0 132-16,0 0 97 0,0 0-92 15,0 0-147-15,0 0-80 0,0 0-29 16,0 0-27-16,-60-41-25 0,49 48-182 16,-1-1-120-16,2-1-229 0,-1 2-839 15</inkml:trace>
  <inkml:trace contextRef="#ctx0" brushRef="#br0" timeOffset="58292.478">3924 6281 1266 0,'0'0'689'15,"0"0"-420"-15,0 0-23 0,0 0 67 16,0 0-17-16,0 0-31 0,0 0-21 16,0 0-23-16,0 0-13 0,0 0 39 15,-5 0-5-15,1 11-54 0,0 2-49 16,-2 3-38-16,6 2-22 0,-4 3-18 16,2 3-9-16,2-2-12 0,0 3-10 15,0-3-2-15,4 0-7 0,-2-2-3 16,8-2-18-16,-1-2-3 0,1-5 0 15,2 1 0-15,-1-5 0 0,3 1 1 16,-4-5-1-16,1-1 0 0,1-2-9 16,-4 0 10-16,1-2-16 15,-3-6-4-15,0-4 4 0,0-4 3 16,0-2 12-16,-1-5 1 0,-3-2 0 16,0-2 1-16,2-1-2 0,0 1-31 15,-2 1 19-15,2 5 13 0,-2 4-1 16,2 3 3-16,-2 6 1 0,3 3 14 15,-3 2 3-15,0 2 7 0,0 1 2 16,-2 0 0-16,2 6-14 0,0 4-12 16,0 3 0-16,0 6 1 0,0 1 10 15,0 4 3-15,0 0 3 0,0 2 4 16,2 2-4-16,-1 1-4 0,1-3-14 16,-2 0-3-16,2-1-21 0,-2-4 9 15,0 0 2-15,2-6 1 0,-2-4-30 16,2-2-44-16,1-3-79 0,-1-6-62 15,2 0-109-15,0-9-309 0,0 2-651 16,3-8-939-16</inkml:trace>
  <inkml:trace contextRef="#ctx0" brushRef="#br0" timeOffset="58678.711">4329 6259 2255 0,'0'0'561'16,"0"0"-345"-16,0 0 87 0,0 0 37 15,0 0-51-15,0 0-66 0,0 0-30 16,0 0-13-16,12 49-26 0,-12-30-50 16,-2 4-21-16,2 0 6 0,0 3-4 15,0-1-17-15,-2 0-23 16,2 2-14-16,0-3-10 0,0 2-21 16,0-4-2-16,2-2 1 0,0 0-11 15,0-2 9-15,0-1-9 0,0-3-1 16,0-1-11-16,-2-4-64 0,2 0-44 15,-2-4-40-15,0-2-49 0,0-3-139 16,0 0-197-16,-2-2-180 0,0-6-551 16</inkml:trace>
  <inkml:trace contextRef="#ctx0" brushRef="#br0" timeOffset="59175.918">4219 6331 1838 0,'0'0'416'0,"0"0"-310"16,0 0 124-16,0 0 60 0,0 0-5 16,0 0-30-16,15-53-14 0,-9 42 24 15,2 0-39-15,2 3-61 0,1 0-19 16,1 2 21-16,1 3-1 0,1 0-40 15,-2 3-13-15,3 0 0 0,1 0-16 16,-1 5-27-16,-3-1-21 0,3 2-16 16,-3 3-15-16,-2 0-16 0,-1 0-1 15,-1 0-1-15,-6 2-2 16,2 2-10-16,-4 2 0 0,0-1 10 16,0 4-1-16,-4 1-9 0,2 1 10 15,-4 2 0-15,0-2 0 0,-1 0 0 16,-1 0 0-16,2-2 0 0,-2-2-13 15,-1-2 12-15,3-2-1 0,0-3-11 16,0-1 14-16,4-4 1 0,0-1 31 16,0-1 26-16,2 0 25 0,0-2 9 15,4 0 88-15,2-2-95 0,2 2-32 16,5 0-13-16,-1 0-15 0,5 0-6 16,-1 0-2-16,1 2-16 15,3-1 0-15,3 2-1 0,-2 1-2 16,-1 1 0-16,1-2-12 0,-4 0-3 0,-3-1-42 15,-2-1-64-15,-3-1-91 16,-3 0-110-16,-4-3-439 0,2-2-1167 0</inkml:trace>
  <inkml:trace contextRef="#ctx0" brushRef="#br1" timeOffset="210612.588">14199 13758 78 0,'0'0'352'0,"0"0"-26"0,0 0 10 16,0 0-23-16,0 0-66 0,0 0-62 15,0 0 10-15,0 0-39 16,0 0-43-16,-2-19-19 0,2 15-7 15,-2-3-9-15,0 1-56 0,2-3-6 16,-2 4 36-16,-2-2 122 0,4 3-26 16,0 1-14-16,-2 0 55 0,2 2 27 15,0-1-1-15,0 2 34 0,0 0 17 16,0 0-27-16,0 0-50 0,-2 0-45 16,2 0-18-16,0 0-13 0,-2 0-12 15,0 0-7-15,-1 0-9 0,1 2-21 16,2-1-27-16,-4 5-7 0,2-2 19 15,0 6-1-15,-2 4 7 0,0 0 2 16,0 5 10-16,2 2 5 0,2 4-8 16,0 5-7-16,-2 3 3 15,2 3 7-15,0 1 5 0,-2 4-15 16,2 1-17-16,-3 2-4 0,1 2-9 16,-2-1 0-16,2-1 0 0,0-3 0 15,-2-3-3-15,0-4 0 0,-2-4-9 16,1-3-13-16,1-8 1 0,0-2-1 15,0-4-2-15,2-1 0 0,0-4-2 16,0 0-1-16,2-4-15 0,0-1-3 16,0-3-48-16,0 3-63 0,0-3-37 15,0 0-28-15,2 0-36 0,2-7-79 16,-2-2-131-16,2-9-225 0,-2 5-590 16,2-19-496-16</inkml:trace>
  <inkml:trace contextRef="#ctx0" brushRef="#br1" timeOffset="211263.498">13945 13644 1235 0,'0'0'580'0,"0"0"-347"0,0 0 7 16,0 0 90-16,0 0-53 0,0 0 53 15,0 0 20-15,0 0-47 0,0 0-67 16,0 0-28-16,-4-2 31 15,4 2-21-15,2 2-89 0,2-2-13 16,0 3-3-16,0-1-3 0,7 1-9 16,-1-2-7-16,-2 3-9 0,7-1-4 15,-1-1-11-15,3 2 9 0,-3 0-1 16,5-1-2-16,-1 3-7 0,1 3-2 16,-3-3-10-16,7 1-15 0,-4 3-3 15,2 1-2-15,-1-2-1 0,-1 2-9 16,-1 2 0-16,-3-2 0 0,3 2 3 15,-3 0-9-15,1 2-18 0,-1 1 15 16,-3 2-6-16,-1 3-10 0,1 2 13 16,-2 0-13-16,-1 4-2 15,1-2 0-15,-6 4-18 0,6-4 6 0,-5 4 0 16,-1 1 10-16,-4-1 2 16,2 0-1-16,-2-2 1 0,0 4 0 15,-4 0 0-15,-3-2 1 0,-1 1 0 16,4-1 0-16,-6 0 2 0,-1 0 0 15,-1-1 9-15,0-1-9 0,-7 1 15 16,5-5 0-16,-7 2-15 0,-2-4 13 16,0 0-13-16,-1-3-1 0,-3-1 1 15,4-3-2-15,-2 1-1 0,0-2-2 16,-2-1-13-16,7-2-13 0,-5 2-74 16,4-2-73-16,5-1-48 0,-3 4-52 15,7-1-165-15,1 1-340 0,1 8-1231 16</inkml:trace>
  <inkml:trace contextRef="#ctx0" brushRef="#br1" timeOffset="212164.587">14770 14412 2255 0,'0'0'500'15,"0"0"-297"-15,0 0 139 0,0 0-2 16,0 0-66-16,-13-56-7 0,5 43-40 16,2 0-38-16,-2 1-48 0,-1 0-9 15,-3 4-3-15,-1 0-28 0,1 5-34 16,0 2-15-16,-1 1 12 0,-3 7 12 15,1 2-10-15,-1 5-11 0,3 4-12 16,-1 0-4-16,4 6-6 0,-3-1-8 16,5 2-7-16,-2 0-3 0,10 0 3 15,-3-1 6-15,3 0 10 0,0-3 2 16,5-2-3-16,5 1 3 0,2-6 7 16,5 1 8-16,6-4-16 0,-1-2-35 15,7-5-21-15,0-2-15 0,2-2-31 16,2-8-81-16,-2-2-67 0,-4 0-71 15,4-1-179-15,-12 4-635 0,8-6-917 16</inkml:trace>
  <inkml:trace contextRef="#ctx0" brushRef="#br1" timeOffset="212713.798">14846 14383 2775 0,'0'0'512'0,"0"0"-292"0,0 0 80 16,0 0 27-16,0 0-9 0,0 0-75 16,0 0-28-16,0 0-56 0,0 0-49 15,58-32-12-15,-41 24-1 0,3-1-18 16,1 1-31-16,-2 3-17 0,3 2 14 16,-5 3 13-16,-1 0 8 0,-5 6 13 15,3 4-10-15,-8 0-35 0,1 2-34 16,-5 4-11-16,-2-2-14 0,-4 5 4 15,-5 1 3-15,-3 4 15 0,-1-2-9 16,-1-1 9-16,-3-1-9 0,1-1 9 16,-1-3 1-16,1-1 1 0,1-2 0 15,1 0 1-15,-1-5 1 0,9-1 1 16,0-3 19-16,2 0 24 16,4-2 19-16,0 1 20 0,4-1-23 15,6 2 8-15,5-2 10 0,3 1-34 16,3-1-25-16,6 1-20 0,-2-2-3 15,2 1-18-15,0 0-15 0,-3-2-64 16,-1 1-42-16,0-1-39 0,-7 0-52 16,-1 0-141-16,-1-1-283 0,-5-4-773 15,-1-2-1052-15</inkml:trace>
  <inkml:trace contextRef="#ctx0" brushRef="#br1" timeOffset="213075.636">15311 14266 2624 0,'0'0'466'16,"0"0"-280"-16,0 0 157 0,0 0-22 16,0 0-150-16,0 0 31 0,0 0 83 15,0 65-54-15,-4-44-66 0,0 2-15 16,-2 3 11-16,2 1-21 0,0 4-31 16,-3 1-24-16,3 0-22 0,2 1-23 15,-2-2-13-15,2-1-6 0,0-2-20 16,0-4-1-16,0-5-1 15,2-4-29-15,0-5-46 0,0-2-48 16,0-3-43-16,2-3-28 0,0-2-52 16,2-2-112-16,2-8-302 0,0-6-344 15,1 2-215-15,3-9-486 0</inkml:trace>
  <inkml:trace contextRef="#ctx0" brushRef="#br1" timeOffset="213379.888">15522 14388 2887 0,'0'0'636'0,"0"0"-364"0,0 0 92 16,0 0-31-16,0 0-151 0,0 0-72 15,0 0-2-15,0 0 17 0,0 0-33 16,-64 65-31-16,39-49-9 0,3 0-16 16,-3-1 1-16,2 0-4 0,0-1 10 15,5-2-1-15,1 2 10 0,5-4 27 16,1-1 36-16,5 1 12 15,4-3-6-15,2 0 3 0,0 1 11 16,8 1-26-16,5 2-19 0,3-3-9 16,7 2-8-16,4 1-7 0,6-3-21 15,6 0-24-15,1-3-18 0,-3 1-3 16,6-4-11-16,-6-2-10 0,-6 0-57 16,-4-3-67-16,-2-5-78 0,-6-7-106 15,-7 3-350-15,7-16-1249 0</inkml:trace>
  <inkml:trace contextRef="#ctx0" brushRef="#br1" timeOffset="-193437.593">14065 13872 26 0,'0'0'186'0,"0"0"68"0,0 0 20 15,0 0-78-15,0 0-59 0,0 0-1 16,0 0-48-16,0 0 10 0,0 0 0 16,-15-28-11-16,15 27 8 0,-2-1-7 15,2 2 19-15,-2 0 26 0,2 0 42 16,-2 0-26-16,0-2-71 0,0 1-30 16,2-1 1-16,-2 1 28 0,2-1 58 15,0-3-73-15,-2 3-24 16,2-4 36-16,0 1-3 0,0-3-10 0,0 2-26 15,0-3 13-15,0 3-16 0,0-1-3 16,0 1 16-16,0-1-7 16,0 2 7-16,2 2 15 0,-2 1 1 15,0 1 28-15,0 1 66 0,0 0 84 16,0 0 106-16,0 0-53 0,0 3-82 16,-2 2-97-16,2 2-70 0,0 2-25 15,0 3 1-15,0 1-1 0,2 2 0 16,-2 2-5-16,0-1-10 0,0 2 9 15,0 0 0-15,0 2 10 0,0 1 2 16,0 1 1-16,0 0-1 0,0 1 0 16,-2 1-2-16,0 0-7 0,-2 2-3 15,0-1 6-15,-1 2 1 0,3-3-16 16,0 3 0-16,2-4-1 0,-2 0-1 16,0 0 1-16,2-1-1 0,-4-1 1 15,2 0 0-15,2-1 0 0,-2-2-1 16,2-1-1-16,-2-1 1 0,0-1 0 15,2-1 0-15,-2 0-1 0,0 0 0 16,2-1-1-16,-2-1 1 16,2-2-2-16,-3 0 1 0,3-2 0 15,0 1 0-15,-4-2-1 0,4-1 1 16,0-3-2-16,0 1 0 0,0 0-25 16,0-2-20-16,0-2-16 0,4 1-1 15,-4 1 13-15,0-2-3 0,0 0 9 16,0 1 10-16,0 0 5 0,0 1-6 15,0 0-18-15,0 1-25 0,-4-1-65 16,2-2-157-16,0 0-337 0,0 0-112 16,2-11-600-16,10 9-88 0</inkml:trace>
  <inkml:trace contextRef="#ctx0" brushRef="#br1" timeOffset="-192092.452">13854 13706 450 0,'0'0'349'0,"0"0"-297"16,0 0 26-16,0 0 0 16,0 0-65-16,0 0 56 0,0 0 81 15,0 0 13-15,0 0-37 0,0 0 27 16,-17-21 36-16,17 21 22 0,-2-4 28 15,0 3-28-15,2-1-37 0,0 2-42 16,0 0 12-16,0 0 36 0,0 0 37 16,0 0 30-16,0 0 6 0,4 0-103 15,-1 0-27-15,3 3 39 0,0 1 30 16,-2-1-34-16,6 0-23 0,-1 0-25 16,-3 2-9-16,0-3-15 0,2 0-22 15,1-1-9-15,-3 1-4 0,2 0-11 16,-4 1-4-16,9-1 4 0,-5 2-7 15,0 1-5-15,2 2 5 0,-1-1-9 16,1 3-2-16,-2 0-4 0,5 2-15 16,-3 0 12-16,-2 2-14 0,7 0 2 15,-7 0 0-15,2-1 9 16,1-2-10-16,-3 0 10 0,0-2-9 16,-2-1-1-16,3 2 1 0,-1-4 0 15,0 1 13-15,-2 1-13 0,-1 3 0 16,5-3-2-16,-4 2-1 0,-2 3-1 15,3 0-12-15,-3 0 1 0,2 1 9 16,-2 0-9-16,0 3 9 0,0-3 0 16,-4 0 0-16,4 2 0 0,-2-2 0 15,-2-1 0-15,3 3 1 0,-3-3 0 16,2 1 0-16,-2 2 0 0,0-2 0 16,0 3 1-16,0 0-1 0,0-1 0 15,-2 4 0-15,-1 0 0 0,1 0 1 16,0 3 0-16,0-3 0 15,-2 0 0-15,0 1-1 0,0 0 1 16,-2-3 1-16,4 1 0 0,0-2 0 16,-5 2-1-16,3-1 1 0,-2 1 0 15,2-2 0-15,-2 2 1 0,1-2 0 16,1 0-1-16,-2-1 0 0,2 1 0 16,-4-3-1-16,-1 0 0 0,5-1 0 15,-4 0 0-15,2-2-1 0,-2-1 0 16,-1 0-1-16,1 0 2 0,2 0 0 15,-2-2 0-15,-1 1 0 0,5 0-1 16,-4-1 1-16,4-3-2 0,-2 1 1 16,1 0-14-16,-1-2 13 0,2-1 0 15,0 2-9-15,0-2 11 0,0 0 1 16,0 2-1-16,2-3-1 0,-3 0-1 16,5 0-12-16,-4-1 15 0,4 0 1 15,0 0 1-15,0 0 13 16,0 0 6-16,0 0 4 0,0 0 2 15,4 0-12-15,-2 0-15 0,3 0 0 16,1 0 0-16,-2-2 0 0,2-3-2 16,0 2-13-16,5-3 14 0,-1 0-1 15,2-2-9-15,5 0 10 0,-5 1 0 16,5-2 1-16,-3 1-1 0,3 1 1 16,-3-1 0-16,-1-1-1 0,1 0 1 15,-3-2-2-15,3-2 1 0,-2 0-1 16,-3-3 2-16,5-2 2 0,-3-1 10 15,-3-3-10-15,4 3 0 16,1-3 1-16,-5 1-1 0,6 0 0 16,-3 0 1-16,-3 3 9 0,6-1-11 15,-5 2 0-15,1 1 0 0,-4 1 1 16,0 1-2-16,1-3-1 0,-5 1-1 16,0-2-1-16,0-1-9 0,0-3 10 15,-2 1-1-15,0-1 2 0,0-3-2 16,-2 2 1-16,0 0 0 0,-2 2 0 15,2 0 1-15,-3 3-1 0,1 2-1 16,-2 2 0-16,2 2-9 0,0 2 9 16,-2 1-13-16,-3 3-2 0,-1-3 3 15,2 2 3-15,-5-1-22 0,-1 0-54 16,1 0-30-16,-5-1-23 0,3 2-12 16,-3-4-18-16,1 0-20 0,-1 1-32 15,3-4-74-15,-3 1-192 0,5 0-79 16,5 6-96-16,4-2-1249 0</inkml:trace>
  <inkml:trace contextRef="#ctx0" brushRef="#br1" timeOffset="-191187.297">13972 13698 941 0,'0'0'437'0,"0"0"-73"16,0 0 48-16,0 0-11 0,0 0-117 16,0 0-104-16,0 0-55 0,0 0 9 15,0 0-45-15,0 0 6 0,35-1 4 16,-27 1 31-16,-2 0 2 0,7 0 13 15,-5 0 15-15,0-2-23 0,5 2-25 16,-3 0-28-16,2 0-16 0,3 0 6 16,-3 4 3-16,1 1 15 0,-1 2-3 15,1 4-9-15,1-3-7 0,-2 2-12 16,-1 0-12-16,1-1-3 0,-1 1 3 16,-3 0-7-16,0-1-17 0,0 0-10 15,1 1 0-15,-1 0-13 0,-2-1 1 16,0 3-1-16,0 0 0 0,3 2-2 15,-3-1 2-15,0 4 1 0,-2-2 19 16,0 2-10-16,-2-1-12 0,1 3-3 16,-3 0-12-16,0 1 11 0,2 0 1 15,-2 2-9-15,0 0 11 0,0-1-1 16,0 0 1-16,0-1 0 16,-2 0 0-16,2-2-1 0,-7 1 1 15,5 0 0-15,-6 1 0 0,6-1 1 16,-2 1 0-16,0-1-1 0,-3 0 1 15,1 0-1-15,-4 2-2 0,4-1 1 16,-5-1 0-16,1 0-1 0,-2 0 0 16,-3-1-9-16,-1-2 0 0,1 0 10 15,-1-1 0-15,1 1-2 0,-3-1-8 16,3-2 10-16,-1 2 0 0,3-2 0 16,1-1 0-16,-3 5 1 0,5-4 0 15,-2 1 0-15,-1-1-11 16,3 0-22-16,-1-1-20 0,1-4-26 15,0-3-39-15,-1-1-65 0,1-4-109 16,4 0-285-16,2-1-480 0,2-6-95 0</inkml:trace>
  <inkml:trace contextRef="#ctx0" brushRef="#br1" timeOffset="-189886.219">14081 13794 1000 0,'0'0'667'0,"0"0"-404"16,0 0 0-16,0 0 44 0,0 0-139 16,0 0-32-16,0 0 53 0,0 0-6 15,0 0-88-15,0 0-59 0,-4 22 11 16,4 0 33-16,0 7 78 0,0-1 192 16,0 7-48-16,0 2-138 0,0 3-83 15,-4 2-32-15,2 1-9 0,-2 1-18 16,-2-2-21-16,-1 0-1 0,3-5 0 15,0-1-1-15,0-5-12 16,0-3-5-16,2-3-7 0,-2-5-6 16,4-1-24-16,-2-8 18 0,2 0 15 15,0-6-9-15,0 1-19 0,0-6 7 16,0 0 15-16,0 0-13 0,4-6-24 16,-2-3-7-16,0-7 24 0,0-6 27 15,2-6 21-15,-4-16 3 0,2-18 38 16,0-14 41-16,-2-8 30 0,0 5 6 15,0 17-3-15,0 24-7 0,0 14-43 16,0 10-40-16,0 1-7 0,0 5 19 16,2 4 52-16,0 4 122 0,0 5-91 15,-2 6-111-15,5 8-9 0,-10 5-19 16,5 8 7-16,0 4-15 0,-2 3 8 16,0 2 7-16,-2 3-3 0,-4 0 0 15,2 1-7-15,0 2-14 0,-1-1 11 16,3-2 23-16,0 0 2 15,2-4 12-15,0-2-10 0,0-7 0 0,0-3 11 16,0-5-12-16,0-5 1 16,2-7 0-16,-2 0-2 0,2-6 0 15,0 0-3-15,0-3-13 0,0 1-2 16,0-1-3-16,0 0 19 0,0-2-1 16,0 1 3-16,0-1 3 0,0 0-3 15,0 0-16-15,0-1-11 0,0-3-1 16,0-4 28-16,0-4 0 0,2-7 12 15,2-7 1-15,-2-4-11 0,0-6 16 16,2-13 19-16,2-13 3 0,3-11-13 16,-1-6-15-16,0 16-11 0,-4 19 12 15,0 16-12-15,-4 12 1 0,2 3 1 16,5 2 0-16,-5 4 18 0,0 5 25 16,2 4-46-16,-4 6-3 15,0 8-55-15,0 4 0 0,0 8-3 16,-4 2-13-16,0 3-6 0,-5 5-6 15,5-1-16-15,0 2 13 0,0-2 8 16,-2 2 56-16,2-1 8 0,-5-1 17 16,7-1 2-16,2-5 10 0,-2-2 7 15,2-4-7-15,-2-6-11 0,2-1 15 16,-2-8-16-16,2-2 1 0,0-4 2 16,0-4-3-16,0 0-15 0,0-2-20 15,0-8 35-15,4-2 13 0,-2-5 15 16,0-8 0-16,5-3-4 0,-1-7 7 15,0-12 9-15,-2-9 1 0,2-17-8 16,-2-5 1-16,5 5-3 0,-5 16-12 16,-2 17-16-16,0 13 9 0,0 5-10 15,0 2 1-15,2 2 16 16,0 3-1-16,-2 5 37 0,-2 4-12 16,0 3-18-16,0 3-25 0,0 0-2 15,0 3-26-15,0 6-6 0,-4 4 34 16,0 5 0-16,0 8-1 0,-2 2-11 15,2 7 0-15,-5 3-7 0,7 5-8 16,-4 2 8-16,0 2 7 0,4 1 10 16,-2-3-1-16,0-1-9 0,-3-6 10 15,7-7 1-15,-2-6-2 0,2-7-12 16,0-6 0-16,0-4-1 0,0-5 4 16,0-3-3-16,0 0-38 0,0-5-6 15,2-4 41-15,5-8 16 0,-3-3-14 16,2-8-2-16,-2-4-35 0,2-3-28 15,-2-4-46-15,3 2-80 0,1-4-42 16,-4 1-14-16,-2 1 63 0,0 0 94 16,0 2 52-16,0 0 51 0,-2 5 3 15,0 3 0-15,0 5 2 0,0 9-2 16,0 3-34-16,0 5-171 16,0 7-289-16,4 0-822 0</inkml:trace>
  <inkml:trace contextRef="#ctx0" brushRef="#br1" timeOffset="-180813.367">15764 14337 1289 0,'0'0'280'0,"0"0"-170"16,0 0-84-16,0 0-10 16,0 0 419-16,0 0-85 0,0 0-189 15,0 0-93-15,0 0-17 0,-19 0 27 16,15 0 24-16,4-2 36 0,0 2 0 15,0 0-11-15,0 0 4 0,0 0 8 16,0 0-13-16,0 0-28 0,0 0-29 16,0 0-16-16,0 0-21 0,4-1-20 15,3 1-10-15,1-6 1 0,2 2 30 16,3-7 14-16,-1 1-1 0,0 0 11 16,7-2 14-16,-5-1 13 0,7-3-3 15,0 1-13-15,-1-2-13 0,1-1-18 16,2 0-3-16,0 2-12 0,1-3-7 15,1-1 0-15,0 2-11 0,0-6 8 16,2 4-11-16,0-5 1 0,4 0 1 16,-2 0 15-16,4-4 1 0,-2 1 12 15,2-2-4-15,0 2-13 0,0 1-14 16,0 0 0-16,0-1 18 16,-4 3-3-16,2-1-12 0,0-2 16 15,0 3-7-15,2-4-10 0,0 2 0 16,0-4 10-16,2-1-11 0,0-3 0 15,5 1 0-15,-3 0-1 0,0-1 0 16,0-2-3-16,-1 3 1 0,-3 2 2 16,-2-3 0-16,4 3 2 0,-2-1 1 15,4 0 16-15,-2-3-17 0,2 3 10 16,1-1-9-16,-1 2 0 0,0 2 0 16,-2 0-3-16,2 0-1 0,-2 2-11 15,3-1 10-15,-5 0-1 16,2-1 0-16,-2-1 1 0,0 0 0 15,0 0 1-15,-4-3 0 0,4 1-1 16,-2-2 2-16,-2 0 1 0,0 3 1 16,0 1-2-16,0 0 0 0,-4 3 0 15,2 1 0-15,-3 6-1 0,1-2 0 16,-4 5 0-16,0 1-1 0,-3 2 1 16,-1 3 1-16,-3 5 0 0,1-1 0 15,-5 3 0-15,-2 0-1 0,0 1-2 16,-5 2-10-16,1-2 10 0,-2 4-12 15,-2 0-3-15,2 0-16 0,-2 0-61 16,0 4-59-16,0 1-131 0,0 1-375 16,-2 7-822-16</inkml:trace>
  <inkml:trace contextRef="#ctx0" brushRef="#br1" timeOffset="-175855.055">18377 12537 1083 0,'0'0'401'0,"0"0"-180"0,0 0-130 16,0 0 460-16,0 0-121 0,0 0-228 15,0 0-51-15,0 0-14 0,0 0-13 16,-31 16 10-16,29-16 18 0,2 0-23 15,-2 0-41-15,2 0-6 0,0 0 38 16,0 0 36-16,0 0-20 0,0-1-33 16,0-1-17-16,4-4 10 0,2-1 21 15,4-3-4-15,3-3-24 16,5-5-25-16,-3 1-6 0,6-3 0 16,-1-2 3-16,5-3-12 0,-2 0-13 15,4-1-5-15,-5-1-1 0,-1-2-6 16,4 1 1-16,-5 3-1 0,1-4-9 15,2 0-14-15,-2 1 1 0,-1-4-2 16,-1 2-1-16,-1 3-1 0,-1-5-1 16,-3 4 3-16,1 0 0 0,-3 5 1 15,1-1 1-15,-3 3-1 0,0 4 0 16,-3-2 1-16,-1 4-1 0,0 2 0 16,-4 2-1-16,0 2-1 0,-2 2-1 15,0 0-1-15,0 3-9 16,-4 1 10-16,0 0 2 0,-2 3-1 15,2 0 1-15,-3 0 1 0,-3 1 1 16,0 4 1-16,1 2 12 0,3-1-13 16,-4 3-1-16,0-2-1 0,3 2 1 15,1 1 1-15,-2 1 0 0,0 2 1 16,-1 2 9-16,3 0-9 0,-4 5 13 16,2 1-13-16,-1 2 0 0,3 2 9 15,-2 1 3-15,-1 0 6 0,1 0 6 16,2 0-2-16,4-1-1 0,-4-2-3 15,4-2 24-15,0-2 52 0,2 0-3 16,0-7-43-16,2 1-31 0,4-3-19 16,-2-2-1-16,2 2 2 0,5-4 0 15,-3-2 0-15,2-2-1 0,3-2 1 16,1 0-2-16,-2-3 0 0,3-6-1 16,4-4 1-16,1-2 22 0,-1-4-1 15,1 0 6-15,3-3-7 0,0-2-20 16,2 1-12-16,0 0 10 15,-5 0 1-15,3 3 0 0,0-2 0 16,-3 2 1-16,-1 0 0 0,2-2-2 16,-3 0 1-16,1 0-2 0,-5 1 0 15,-1 1 0-15,-1 1-12 0,-2 4 3 16,-3 1-6-16,-1 3-19 0,0 2-35 16,-4 4-52-16,-2 0-46 0,2 2-45 15,-2 1-99-15,0 2-251 0,0 0-479 16,0 0-238-16,0 2-731 0</inkml:trace>
  <inkml:trace contextRef="#ctx0" brushRef="#br1" timeOffset="-174540.764">19040 11797 1778 0,'0'0'742'0,"0"0"-507"0,0 0-23 16,0 0 9-16,0 0 76 0,0 0 95 15,0 0 18-15,0 0-137 0,0 0-49 16,0 0-24-16,-12 59-8 0,8-38-34 16,2 3-39-16,0 4-16 0,-4-2-24 15,6 2-19-15,-3 0-17 0,3-3-4 16,0-1 6-16,3-4-14 0,5-3-1 15,-4-5-12-15,6-2-6 16,3-2-12-16,1-2 0 0,3-3-2 0,1-3-10 16,5 0-3-16,-4-3 0 15,1-7 12-15,-1 1-13 0,2-5-2 16,-1-3 15-16,-3-2-12 0,1-2 12 16,-1-3-12-16,-1-1 12 0,-5-4 0 15,3-2-8-15,1-2 11 0,-1-1 2 16,1-1 1-16,-5 2-1 0,0 4 1 15,3 3 12-15,-7 7-3 0,0 4-10 16,0 2 1-16,-2 7 12 0,1 0-3 16,-1 4 1-16,-2 1 5 0,-2 1 9 15,0 0 9-15,0 2-34 0,2 5-2 16,-2 4-18-16,-2 6-12 16,-2 8 6-16,-7 4 21 0,1 5 1 15,2 6 0-15,-9 11-1 0,1 14 2 16,-13 14-2-16,4 7 1 0,0-5 0 15,4-7 2-15,7-13-1 0,-1-12-18 16,9-12-29-16,2-9 27 0,-2-8 19 16,2-2 0-16,2 0 2 0,0-5 3 15,2-9-3-15,0-7-75 0,6-12-31 16,8-19 73-16,7-20 15 0,4-21-16 16,4-9-23-16,-6 1 11 0,-7 17 43 15,-8 22 3-15,3 16-2 0,-9 9-13 16,0 2 6-16,2 7 9 0,0 2 36 15,0 8 80-15,-2 1-56 0,0 6-17 16,5 6-13-16,-5 4-18 0,2-1 6 16,-4 3 15-16,4-6 22 0,0-3-4 15,0-6-2-15,4-4-43 0,3-5-6 16,3-11-49-16,7-9 22 16,0-3 15-16,3-8 9 0,1-6 0 15,0 1 3-15,-4 1 0 0,-3 1 12 16,-1 8 3-16,-5 4 0 0,-6 10-3 15,1 8 7-15,-3 7 32 0,-2 2 39 16,-2 6-50-16,0 8 2 0,-2 6-41 16,-4 10-1-16,-1 2-1 0,1 7 0 15,-2 1 0-15,2-3 0 0,1-2-1 16,1-1-10-16,4-3 12 0,0-5 1 16,2-8 1-16,5-9-2 0,5-5-23 15,-2-7-47-15,5-10 1 0,3-9 33 16,1-6 14-16,2-7 7 0,-3-1 12 15,-3-3 0-15,-3 5 1 0,-1-1-1 16,-5 7 3-16,0 3 0 0,-6 4-1 16,0 5-1-16,0 6-13 0,-4 1 3 15,-4 3-3-15,1 2 0 0,-5 1-9 16,2 2-13-16,-5 0-20 16,5 1 14-16,2 0 10 0,1 0 15 15,3 0 18-15,0 0 0 0,4 0 30 16,0 0 43-16,6 2-13 0,3 0-20 15,3-1 14-15,2 3 1 0,1-4 2 16,3 0-12-16,-3 0-18 0,1 0-5 16,-3-7-22-16,1-2 0 0,1-4-19 15,-1-4 7-15,1-2 0 0,-3 1 10 16,-4 1-13-16,5 4 12 0,-11 3-9 16,0 2-3-16,-2 4-3 0,0-1-18 15,0 2 2-15,0 2 10 16,0 1 21-16,0 0 2 0,0-4 1 15,0 4 18-15,0 0 12 0,0 0 19 16,0 0 23-16,4 0 10 0,4 0-49 16,3 0-12-16,-3 0 6 0,2 4-3 15,-1-4-3-15,3 2 4 0,-6 1-10 16,0 3 3-16,3 1-18 0,-3 2 0 16,-2 4 0-16,-4 3 0 0,0 2-15 15,0 6 12-15,-4 4 0 0,-4 5 0 16,1 1 0-16,1 4 3 0,2-3 3 15,2 0 12-15,0-5-3 0,2-7-9 16,0-5 0-16,2-5-3 0,2-7-1 16,0-6-81-16,7-1-162 0,3-11-143 15,-4 1-391-15,17-9-1872 0</inkml:trace>
  <inkml:trace contextRef="#ctx0" brushRef="#br1" timeOffset="-172790.473">20022 12039 1580 0,'0'0'711'0,"0"0"-420"15,0 0 12-15,0 0-43 0,0 0-21 16,0 0 5-16,0 0-1 0,0 0-47 16,0 0-34-16,29-40-7 0,-16 17-3 15,3-2-16-15,3-9-1 0,6-13-6 16,8-13-10-16,8-15 0 0,4-6-9 15,-3 0-16-15,-9 4-9 0,-2 8-18 16,-4 1-13-16,-2 1-11 0,-1 3-29 16,1 4-14-16,-10 9-12 15,-1 10 10-15,-8 11 2 0,0 5 1 16,1-2-1-16,-1 2 1 0,0 1 1 0,-2 10-1 16,-4 6-1-16,0 5 0 15,0 3 0-15,-2 9 2 0,-6 6-2 16,0 8-2-16,-5 11 1 0,-1 14 1 15,-5 20 0-15,-6 18 1 0,-2 10 11 16,1 1 0-16,5-4-10 0,-4-7-1 16,9-7-1-16,-3-5-39 0,11-10 14 15,-3-15 24-15,7-12 1 0,-2-14 34 16,4-6-1-16,0-3-21 0,0-4-9 16,0-1-3-16,0-5-33 0,2-4-52 15,-4-1 58-15,-1-4 2 0,-1 1 13 16,4-2 10-16,0 3-1 0,2-1 3 15,0 4 0-15,0 0 49 16,2 0 30-16,9-3-31 0,-3 3-36 16,6 0-9-16,5-2 33 0,4-1 4 15,1-3-13-15,3-4-9 0,4-3 0 16,-2-8-15-16,2-4 0 0,0-5 12 16,-4-4-14-16,-4-3 0 0,-2-1 2 15,-5 1 16-15,-1 2-4 0,-5 5 0 16,-4 5-12-16,-4 4-3 0,-2 9-2 15,0 6-16-15,-2 4-3 0,-2 2 21 16,-4 7 0-16,1 10 3 0,-5 4-3 16,4 8 0-16,0 3-13 0,3 3 10 15,3 1 2-15,0-1 1 0,2-1 1 16,4 1 1-16,5-4 1 0,1-5-1 16,7-5 0-16,-1-4-2 0,5-11-19 15,4-6-29-15,-5-4 3 0,5-12 11 16,-2-6 13-16,-3-6 6 0,-1-3 12 15,2-4 1-15,-9 1 0 16,0-1 2-16,1 4 1 0,-9 3 2 16,2 6-2-16,-2 4 2 0,1 5 12 15,-3 1-12-15,0 7 15 0,2 1 10 16,-4 1 14-16,4 1 30 0,0 2-8 16,-2 0-40-16,8 0-6 0,-1 0 3 15,3 0-18-15,1 0 9 0,-1 0-9 16,-4 0 16-16,5 0-17 0,-5 0 13 15,2 3-3-15,-4 3 3 0,3 1 0 16,-5 3-3-16,-2 2-10 0,4 4-2 16,-6 3-1-16,0 4-14 0,0 1 15 15,0 1-2-15,0 2-1 0,0-1-9 16,0-3 10-16,2-5 2 0,2-3 1 16,-2-5-1-16,7-6-1 0,1-4-11 15,4-5-34-15,1-12 1 0,6-6 18 16,-3-6 15-16,5-3 9 15,0-3 0-15,-5-6 1 0,3 2 2 16,0-2 2-16,-9 4-1 0,5 5 1 16,-5 8 1-16,-4 5 9 0,0 9 3 15,-1 5 9-15,-1 4 6 0,-2 1-2 16,-4 9-13-16,4 5-15 0,-2 7-10 16,-2 8-8-16,0 5 15 0,0 4 1 15,-2 5-1-15,-2 1-1 0,4 0 4 16,0-3 0-16,0-3 4 15,0-5 8-15,2-10-11 0,2-4-1 0,4-7-16 16,1-5-65-16,-1-5-79 0,0-2-64 16,3-2-77-16,-1-8-216 15,-4 3-561-15,0-10-561 0</inkml:trace>
  <inkml:trace contextRef="#ctx0" brushRef="#br1" timeOffset="-172448.832">20783 11271 3981 0,'0'0'496'15,"0"0"-243"-15,0 0 115 0,0 0-33 16,0 0-96-16,0 0-48 0,0 0-16 16,68 1-88-16,-43 5-48 0,-4 1-5 15,3 1-31-15,3-2-3 0,2 0-25 16,0-5-26-16,-4 0-85 0,2-1-63 15,-2 0-43-15,2-2-95 0,-7-4-215 16,-3 3-527-16,6-1-500 0</inkml:trace>
  <inkml:trace contextRef="#ctx0" brushRef="#br1" timeOffset="-171872.814">21312 11204 2047 0,'0'0'1799'0,"0"0"-1460"15,0 0 40-15,0 0 33 0,0 0-141 16,0 0-140-16,0 0-86 0,0 0-45 16,0 0-62-16,0 0-157 0,21-1-149 15,-21 1-634-15,4 0-1607 0</inkml:trace>
  <inkml:trace contextRef="#ctx0" brushRef="#br1" timeOffset="-171254.47">20706 11196 2267 0,'0'0'439'16,"0"0"-256"-16,0 0 23 0,0 0 1 16,0 0 6-16,0 0 94 0,0 0 67 15,0 0-64-15,0 0-66 0,0 0-11 16,-6-43-29-16,12 27-45 0,1-4-35 15,-1-3-27-15,4-5 18 0,7-3-9 16,-5 0-9-16,5-2-22 16,-3 2-35-16,5 5-19 0,-5 4-9 15,-1 2-10-15,1 6-2 0,1 4-9 16,-3 3-88-16,-6 2-75 0,5 1-64 16,-3-1-123-16,0 1-381 0,0-2-1035 0</inkml:trace>
  <inkml:trace contextRef="#ctx0" brushRef="#br1" timeOffset="-95495.559">18261 13750 1375 0,'0'0'414'0,"0"0"-294"15,0 0-26-15,0 0 172 0,0 0 192 16,0 0-249-16,0 0-74 0,0 0-36 15,0 0-35-15,-14 6 16 0,12-6 38 16,2 0 12-16,0 0-13 0,0 0-3 16,0 0 21-16,0 0 23 0,0 0-21 15,0 0-19-15,0-1-19 0,0-2-21 16,4-3-20-16,0-2 38 0,4-5-4 16,2-4-24-16,3-6-19 0,1-5-22 15,1-4-2-15,3-7-1 0,-1-3-5 16,4-12 5-16,1-8 10 15,1-7-4-15,-2 3 4 0,-5 14-4 16,-3 14 7-16,-5 9-1 0,2-8 7 16,3-4-3-16,-3-4 5 0,0 2-14 15,3 2-16-15,-7 4-14 0,2 4-1 16,-2 3-1-16,-4 4 1 0,5 4-1 16,-5 6 1-16,-2 1 0 0,0 6 1 15,0 4 0-15,0 1 2 0,-2 4 27 16,-5 0 34-16,3 5 12 0,-4 8 18 15,0 4-37-15,-5 4-29 0,1 7-10 16,0 5-3-16,-7 6-3 0,5 4-11 16,-9 10 0-16,4 11-1 15,-4 8 0-15,5-6-1 0,5-15-41 16,9-14 23-16,-2-12 17 0,2 4 2 16,2 2 3-16,-2 0 16 0,4-7-7 15,0-5-9-15,2-9 15 0,4-5-17 16,2-5-1-16,1-2-52 0,3-8 16 15,2-7 22-15,5-5 13 0,2-4 2 16,1-3 0-16,-1 1 1 0,0 1 1 16,-3 7 9-16,-3 5 3 0,-3 8 0 15,-3 5 13-15,-1 2 20 0,-4 7-3 16,-2 7-20-16,-2 2-22 0,-2 3-2 16,-4 5-1-16,-5 2-3 0,-1-1 0 15,2 2 0-15,-7 1-13 0,5-2 13 16,-1-1 0-16,3-1 3 0,2-3 2 15,2-3 32-15,-1-2 8 16,5-4-6-16,0-3 3 0,2-2 58 0,0-4 27 16,2-2-58-16,7-1-36 15,-1 0-27-15,4-4 9 0,7-6 3 16,1-3-12-16,5-3-1 0,0-5-2 16,4-4 1-16,0 1 2 0,2-5 9 15,-6-1-10-15,2 0 0 0,-3 0 0 16,-1 5 1-16,-10 3 0 0,-1 7 12 15,-2 5-13-15,-10 6 13 0,2 4 6 16,-2 0-6-16,-2 1-13 0,-6 9-2 16,-2 4-1-16,-5 9-2 0,-1 2-12 15,-1 6 13-15,-1 1-13 16,3 1-3-16,1-1-18 0,1-4 12 16,7-2 9-16,2-8 12 0,4-6 1 15,0-5-1-15,4-7-15 0,4-2-24 16,7-12-4-16,1-5 22 0,3-6 9 15,0-6 12-15,3-3 0 0,-9-2 1 16,3 3 1-16,-5 4 1 0,-5 7 0 16,0 6 0-16,-4 9-1 0,-2 5 1 15,0 2-1-15,-2 3 1 0,-4 5-12 16,0 6 11-16,1 1 1 0,1 3 1 16,-4 0 2-16,6 1-1 0,2-2 13 15,-2 2-14-15,2-3 11 0,0 1-9 16,4-2 15-16,2-2-5 0,-2-3 5 15,3-2 3-15,1-5-9 0,0 0-9 16,2 0-3-16,1-2-1 0,1-1-1 16,-2 1-10-16,3-3 9 0,-1-4-9 15,1-3 9-15,-3-1 2 0,4-2-1 16,-5 0 2-16,3-3 1 16,5-3 0-16,-7-3-2 0,2-3 1 15,5-4 0-15,-5-2 0 0,3-1 1 16,-1 0-1-16,1 0 2 0,-7 6 1 15,2 3 0-15,-3 6 0 0,1 6 9 16,-6 7 3-16,0 3 6 0,-2 0-21 16,0 8 0-16,0 6-21 0,0 8 0 15,-8 7 0-15,-1 8 18 0,-1 6-9 16,-4 9 9-16,-5 16 1 0,0 7 0 16,-1 2 2-16,1-10 0 0,5-17 3 15,3-13 1-15,5-9-2 16,-2-5 10-16,4 2-10 0,0-3 1 15,-1 0 0-15,1-13-2 0,4-4-1 16,0-7-58-16,9-12 7 0,1-10 36 16,9-14 13-16,1-17-34 0,5-14 15 15,0-3 0-15,-7 9 18 0,-5 17 3 16,-7 20 12-16,-2 4 0 0,2 3 3 16,1 3-12-16,-3 2 18 0,2 10 12 15,-4 4 15-15,0 1-21 0,0 7-8 16,0 6-16-16,2 3-1 0,-2 2 0 15,0 3 1-15,3-3 9 0,-3 0 0 16,0-2-9-16,4-4 9 0,-2-4 0 16,2-4-10-16,0-2 10 0,3-3-12 15,3-3-3-15,1-6-12 0,5-7 3 16,-3-3 12-16,5-8 1 0,-1-3 1 16,2-4 16-16,1-6-6 0,-3-3 3 15,2 0 6-15,-3 0-3 16,-3 6-3-16,-1 5-12 0,1 5 0 15,-9 10 0-15,0 4 9 0,0 4-11 16,-4 5 0-16,0 4 17 0,-2 0 12 16,0 5-30-16,0 10-18 0,-2 0-3 15,-4 10 6-15,0 3 12 0,2 2-11 16,-2 1 13-16,-3 2 2 0,5-4-1 16,0 2 2-16,2-3 1 0,2-3 12 15,0-3-3-15,4-6 0 0,4-6 0 16,5-6-1-16,-1-4-11 0,9-8-12 15,-1-7 0-15,5-9 9 0,4-6 0 16,4-15-9-16,9-18 12 0,5-19 0 16,-3-9 2-16,-5-4 10 0,-8 8 6 15,-8 11-3-15,-3 5-15 0,-5 7-30 16,-3 14 9-16,-6 13 18 0,1 11 0 16,-5 11 2-16,0-1 1 15,-2 5 2-15,2 2 1 0,-2 7 9 16,0 2 9-16,0 7 6 0,-2 6-26 15,-2 10-1-15,-7 7-1 0,-1 7 1 16,-1 13-1-16,-7 16 1 0,-3 13 0 16,0 9 1-16,1-5 2 0,1-10 12 15,8-22-14-15,5-10-1 0,0-14-48 16,6-4 30-16,0 2 18 0,0-1 1 16,2 1 11-16,0-5 6 0,0-4 3 15,6-3 3-15,2-5 7 0,3-5-10 16,3-3-9-16,5-5-11 15,5-8 0-15,-1-9 0 0,4-4 0 0,0-5 2 16,0-3 0-16,0-1 9 16,-7 4-9-16,1-1 12 0,-5 6-13 0,-1 6 1 15,-5 6 0-15,-1 4-1 16,-3 3-1-16,-4 5-1 0,-2 2-1 16,0 0 1-16,0 2 1 0,-6 9-1 15,-3 3-2-15,-1 6-16 0,-4 9 3 16,-1 2 0-16,1 5 12 0,-3 0 0 15,5-1-9-15,-1-1 10 0,3-3 2 16,4-6 0-16,4-5 12 0,2-8 0 16,0-6-9-16,0-6-3 0,6-3-21 15,4-9-9-15,5-9 8 0,-5-5 19 16,4-4 1-16,-1-3 0 0,-3 2 1 16,1 2 1-16,-1 7 1 0,-6 7 0 15,-2 8 1-15,2 5 14 0,-2 2 2 16,0 2-18-16,0 7-12 15,1 4-7-15,-1 3 7 0,4 4 9 16,-4 1 2-16,2-2-1 0,0 0 2 16,2-4 3-16,3-5 0 0,3-1 12 15,-2-5 1-15,5-2-13 0,3-2-2 16,7-8-1-16,-2-2-1 0,2-6 0 16,4-5 1-16,-2-5 0 0,1-5 0 15,-5-7 2-15,8-9 16 0,-2-19-6 16,2-12 0-16,-2-4-9 0,-4 3-3 15,-11 11-29-15,-1 8 8 0,-7 10 5 16,-4 9 15-16,0 16 0 0,-2 3 1 16,0 0-1-16,0 4 1 0,-2-1 0 15,0 9-3-15,0 6-15 0,-4 2 16 16,-5 2 2-16,-1 4 2 16,4 5 16-16,-11 8 1 0,7 5-1 15,-5 8-6-15,3 7-9 0,-5 16 9 16,1 13 0-16,-3 13-9 0,0 9 12 15,7-3-3-15,3-6 3 0,3-11 3 16,6-12-18-16,2-15-32 0,0-11 2 16,0-6 15-16,2 2 13 0,4-2 0 15,0 1-19-15,5-6-28 0,-1-4-44 16,3-3-36-16,-7-6-49 0,6-6-34 16,-1 0-75-16,-3-6-160 0,-2-6-264 15,-2 0-525-15,2-6-428 0</inkml:trace>
  <inkml:trace contextRef="#ctx0" brushRef="#br1" timeOffset="-95112.418">20008 12842 1261 0,'0'0'2074'16,"0"0"-1671"-16,0 0 12 0,-2-73 158 16,8 47-175-16,-2-1-133 0,2 0-4 15,3 4-28-15,1-1-118 0,4 4-67 16,-1 1-33-16,3 3-15 0,1 0-39 16,-1 2-112-16,-3 4-73 0,-3 0-80 15,0 4-279-15,-3 0-839 0,1 4-1013 0</inkml:trace>
  <inkml:trace contextRef="#ctx0" brushRef="#br1" timeOffset="-94881.922">19541 12810 4243 0,'0'0'494'15,"0"0"-251"-15,0 0 113 0,0 0-146 16,0 0-110-16,0 0-67 0,0 0-33 16,0 0-273-16,0 0-307 0,0 0-1376 0</inkml:trace>
  <inkml:trace contextRef="#ctx0" brushRef="#br1" timeOffset="-94523.864">20601 13258 4093 0,'0'0'543'0,"0"0"-392"0,0 0-16 15,0 0-135-15,0 0-80 0,0 0-166 16,0 0-117-16,0 0-788 0,0 0-1465 0</inkml:trace>
  <inkml:trace contextRef="#ctx0" brushRef="#br1" timeOffset="-92392.819">20957 13407 2809 0,'0'0'458'0,"0"0"-251"0,0 0 40 0,0 0-67 16,0 0 31-16,0 0 75 15,0 0 26-15,14-53-73 0,-4 30-92 0,3-9-25 16,3-4 15-16,3-12-22 16,4-14-30-16,6-7-9 0,-3 3-7 15,-7 17-14-15,-4 13-35 0,-9 13-20 16,4 1-12-16,-4 4 11 0,5 2 1 15,-5 10 15-15,-6 6 42 0,0 5-2 16,0 13-55-16,-8 18-21 0,-11 24 7 16,-4 24 14-16,-2 14 3 0,1 2-3 15,-1-4 0-15,8-14-61 0,1-10 37 16,5-8 15-16,3-14 9 0,0-15 18 16,4-12-3-16,0-9-3 0,2-4-12 15,2-5 0-15,0-5-45 16,2-19-49-16,8-21 61 0,6-25 21 15,11-23 0-15,-6-6-7 0,0 14-11 16,-7 25 9-16,-4 25 19 0,-3 7-22 16,-1 4-28-16,4 3 37 0,1 5 15 15,-5 6 42-15,4 5 4 0,-2 0-4 16,3 6 25-16,-7 1 12 0,6-1-4 16,-6-1-11-16,5-4-1 0,-3-1-18 15,-2-3-45-15,4-12-17 0,5-5 17 16,-3-5 0-16,-4-3 12 0,4-3 3 15,3-2-2-15,-5 2-13 0,2 4-3 16,1 5 3-16,-1 5 3 0,-6 3 16 16,5 4 14-16,-1 4 18 0,0 3 18 15,-4 3 70-15,2 0-67 0,-1 0-36 16,-1 2-9-16,2 2-12 0,-4 0-12 16,2 4-2-16,-2-1-1 0,-2 3-2 15,2 1-10-15,-2 4 11 16,0 2 1-16,0 2 0 0,0 5 0 15,0 0 0-15,0 3 1 0,2 0 1 16,2-1-2-16,3 0-30 0,3-8 18 16,-2 1 12-16,0-10 3 0,9-4 9 15,-2-5-12-15,5-5-11 0,-3-10-1 16,8-6 10-16,-7-6 2 0,3-3 0 16,-1-4 1-16,-1-2-1 0,0 1-20 15,-5 1 5-15,1 1 0 0,-5 4 12 16,-2 7 0-16,-2 5 1 0,1 8 2 15,-3 4 24-15,-4 5 18 16,0 0-9-16,0 5-33 0,0 4-18 16,0 4 3-16,0 4 13 0,0 4 0 15,-2-2 2-15,0 1 2 0,2 0 0 16,-2 0 1-16,-3-2 0 0,5 1 0 16,0 3-1-16,0-5 1 0,9 4 8 15,-5-2-11-15,2-2-24 0,2-1 24 16,3-3 1-16,1-2 2 0,0-2-1 15,5-3 1-15,-5-6-1 0,5 0-1 16,-5 0-1-16,1-8-1 0,3-2 0 16,-3-3 0-16,3-5 0 0,-5-3 0 15,5-6 0-15,-1-4 1 0,3-7 0 16,-1-10-16-16,12-15-2 0,2-18 15 16,-2-6-12-16,-3-1 14 0,-5 8 1 15,-2 7 2-15,-7 4 13 0,1 4 0 16,-3 13 3-16,-6 11-6 0,0 12 3 15,-2 6-3-15,0 1-12 0,2 3-2 16,-4 3-16-16,0 7 6 0,0 5 0 16,0 4 10-16,-2 4 0 15,-6 5 2-15,0 7 21 0,-9 5-9 16,3 8 3-16,-5 5-1 0,-1 14-14 16,-5 10-45-16,-4 15 21 0,4 3 12 15,6-2 12-15,3-5 1 0,8-6 2 16,5-4 9-16,3-2 9 0,0-10 0 15,7-10 7-15,1-8-1 0,2-4 3 16,1 1 0-16,7 1-9 0,1-2-9 16,4-8-12-16,-3-7-1 0,5-9-26 15,0-2 9-15,2-13 0 0,-5-7 15 16,3-8-15-16,0-2-22 0,-10-6 13 16,3 1 15-16,-8 1 9 0,3 5 3 15,-7 5-1-15,-2 9 1 0,-2 6 0 16,-2 7 18-16,0 3 19 0,0 7-3 15,0 10-34-15,0 9-18 16,-6 6 15-16,0 7 3 0,0 3 3 16,4 1 12-16,2-2-12 0,0-6 0 15,0-5-3-15,6-7-17 0,0-9 17 16,2-7 1-16,1-7-1 0,7-8 0 16,3-11-21-16,3-9 21 0,7-13 1 15,-4-1-1-15,-2-4-20 0,0 0-1 16,-5 10 9-16,-1 0 11 0,-5 8 1 15,3 11 3-15,-9 8 33 0,2 9 7 16,0 0-22-16,-1 10-21 0,-3 11-10 16,-2 5-8-16,0 10 6 0,-2 3 12 15,0 4 1-15,2-1 2 16,-2-3 0-16,4-7 0 0,0-3-3 16,0-10-27-16,7-5 24 0,-3-6 1 15,4-8-13-15,5 0-3 0,-1-13 0 16,3-6 6-16,-2-9 9 0,1-3 2 15,-5-4 0-15,3-5-23 0,-8 3 6 16,-1 1 16-16,-3 5-1 0,2 3 0 16,-6 6 1-16,0 9 2 0,0 4 0 15,0 2 2-15,0 4 10 0,0 2-9 16,0 0 24-16,0 1 9 0,0 0 13 16,0 0 23-16,6 0 0 0,0-1-48 15,7 1 27-15,3-3 48 0,1 3-45 16,3-6-33-16,5-1-10 0,-4 1-11 15,2 0-2-15,6-3 0 0,-5 2-1 16,-3 1-12-16,4 1-3 0,-4 1-21 16,-5 0-48-16,1 1-36 0,-7 3-37 15,-6 0-35-15,-2 0-98 16,-2 3-246-16,0 2-804 0,-6 9-619 0</inkml:trace>
  <inkml:trace contextRef="#ctx0" brushRef="#br1" timeOffset="-91994.344">21213 12606 3134 0,'0'0'1587'0,"0"0"-1421"0,0 0-10 16,0 0 158-16,0 0 10 0,0 0-139 16,66-22 38-16,-43 22-69 0,-3 0-100 15,5 7-51-15,2-1-3 0,0 3-10 16,-2 3-90-16,0-1-99 0,2 0-30 16,-3 0-71-16,-5-2-169 0,4-3-499 15,-13-4-230-15,9-2-410 0</inkml:trace>
  <inkml:trace contextRef="#ctx0" brushRef="#br1" timeOffset="-91844.497">21645 12588 3302 0,'0'0'614'15,"0"0"-287"-15,0 0 75 0,27-53-6 16,-19 31-137-16,4-4-31 0,5-3 29 16,-5-2-82-16,9-3-90 0,-4 0-66 15,5-1-19-15,3 1-121 0,-2-1-142 16,-2 4-104-16,1 4-288 15,-7 8-867-15,10 5-1324 0</inkml:trace>
  <inkml:trace contextRef="#ctx0" brushRef="#br1" timeOffset="-91566.318">22416 12409 4692 0,'0'0'612'0,"0"0"-484"16,0 0 29-16,0 0-20 0,0 0-107 15,0-53-30-15,2 44-40 0,0 4-223 16,2 0-206-16,-2 5-867 16,11 0-2136-16</inkml:trace>
  <inkml:trace contextRef="#ctx0" brushRef="#br1" timeOffset="-7724.653">20675 14271 2902 0,'0'0'445'15,"0"0"-182"-15,0 0 137 0,0 0-3 16,0 0-110-16,0 0 41 0,0 0 29 16,0 0-123-16,0 0-68 0,0-16 0 15,0 22 27-15,-2 4-90 0,2 6-40 16,-4 5 0-16,2 8 12 0,0 7 31 15,-2 5-13-15,-2 8-30 0,2 14-27 16,-3 9-18-16,-1 1-15 0,4-16 9 16,-2-13-10-16,4-18-2 0,0-5-18 15,0 1-27-15,0-3 9 0,0 0-12 16,2-10-36-16,-3-3-43 0,3-6-38 16,0 0-43-16,0-8-61 15,0-4-76-15,3-6-152 0,-1-3-226 16,0 0-593-16,2-10-732 0</inkml:trace>
  <inkml:trace contextRef="#ctx0" brushRef="#br1" timeOffset="-7290.121">20481 14189 3080 0,'0'0'550'0,"0"0"-156"0,0 0 15 15,0 0-54-15,0 0-80 0,0 0-1 16,0 0-19-16,0 0-67 16,54-40-46-16,-40 33-21 0,3 0 5 15,2 1-5-15,-3 1-19 0,7 3-2 16,0 4-10-16,-3 0-12 0,1 5-6 15,6 5-9-15,-9 4-6 0,5 2-3 16,2 5-21-16,-7 2 1 0,3 3-4 16,2 1-6-16,-4 4-3 0,-1 1-9 15,-1 2 6-15,-1-1-3 0,-3 4 6 16,-1-2-6-16,-4 1-3 0,-6 0-9 16,-2 1 9-16,0 1-9 0,-6-3 9 15,-8 1-12-15,-1 0 0 16,-10-3-27-16,1-1-30 0,-1-6 18 15,-6-3 15-15,0-6-3 0,0-6-22 16,0-3-80-16,0-5-75 0,4-2-43 16,2-3-120-16,6 0-330 0,5-2-793 15,2 2-1392-15</inkml:trace>
  <inkml:trace contextRef="#ctx0" brushRef="#br1" timeOffset="-6607.088">21223 14224 947 0,'0'0'2519'16,"0"0"-2200"-16,0 0-152 0,0 0 215 16,0 0-5-16,0 0-61 0,0 0-3 15,0 0-58-15,0 0-109 0,0 0-56 16,6 78-8-16,-6-39 3 0,0 13 8 15,-4 11-9-15,-2 12-2 16,0 1-19-16,4-14-12 0,-2-18-24 16,4-15-3-16,-2-5-7 0,2-3-17 15,-2 1-36-15,2-1 6 0,-2-10 6 16,2-5-9-16,0-3-54 0,0-3-94 16,0 0-76-16,0-5-88 0,0-5-106 15,0-1-273-15,0 1-655 0,0-3-779 0</inkml:trace>
  <inkml:trace contextRef="#ctx0" brushRef="#br1" timeOffset="-6205.152">21062 14200 2093 0,'0'0'1665'15,"0"0"-1461"-15,17-56 4 0,-7 36 192 16,4-1-120-16,-1 0-127 0,3 6 76 15,1-1 35-15,6 4-76 0,-5 2-55 16,7 1-15-16,2 3-24 16,2 3-22-16,0 3-15 0,0 4 7 15,4 8-7-15,-4 3 0 0,-2 7-9 16,-1 1-12-16,-3 4-12 0,-6-1-9 16,-3 2-14-16,-8 3-1 0,-4-2-17 15,-2 4-1-15,-12 1 3 0,0 5 12 16,-5-1 1-16,-4-1-10 0,1 1 12 15,-1-1 0-15,-2-3 0 0,5 1 2 16,1-6 13-16,5 0 0 16,-1-3 28-16,5 0 20 0,8-5-12 15,0 1 9-15,0-2 81 0,6-4-21 0,5 2-50 16,5-6-46-16,-1 2-6 0,7-3-6 16,3-2-12-16,0-2 0 15,0-1-12-15,0-6 0 0,2 0-6 16,-5 0-49-16,-3-4-83 0,6-2-57 15,-9-2-64-15,3-3-227 0,-7 3-737 16,9 5-1334-16</inkml:trace>
  <inkml:trace contextRef="#ctx0" brushRef="#br1" timeOffset="-3002.431">22213 14549 160 0,'0'0'3203'0,"0"0"-2782"0,0 0-245 16,0 0 144-16,-4-56-35 15,0 47-196-15,-4 3-30 0,-2 2 33 16,-3 4 3-16,3 0-9 0,-7 7 12 16,7 4 11-16,-7 3 4 0,5 5-4 15,4 5 28-15,-3 2 8 0,5 3-6 16,4 4-9-16,2-1-6 0,0-1-19 16,6-3-20-16,7-3-37 0,-1-6-48 15,11-4-15-15,2-5-24 0,2-8-3 16,8-3 12-16,4-11-1 15,-2-8-8-15,-2-8-9 0,-4-3 24 0,-4-1-18 16,-8-3-7-16,-1 1 22 16,-7 0 12-16,-5 3 3 0,-6 0 11 15,0 2 1-15,-6 4 1 0,-5 6-1 16,-5 5 0-16,1 9 2 0,-3 5 28 16,1 3 6-16,-1 10 1 0,3 9-4 15,-1 3 3-15,7 3 12 0,1 3 0 16,0-1-5-16,8 3-13 0,0-2 6 15,6-1 0-15,4-3-6 0,5-5-18 16,8-5-12-16,3-8-15 0,1-7-18 16,2-2 3-16,0-10 3 0,2-5 0 15,0-9 0-15,0-5-7 0,-4-6 7 16,2-2-3-16,-6-5-6 0,-5 3 15 16,3 1 9-16,-11 9 12 0,1 5-24 15,-1 9 21-15,-6 7 3 0,-2 8 57 16,0 3-6-16,-2 10-41 0,0 9-10 15,0 7-11-15,0 8 11 16,-2 4 21-16,-2 2 12 0,0-2 4 16,0-3-10-16,0-4-3 0,4-9-9 15,-2-8-13-15,2-8-2 0,0-9-23 16,6-9-56-16,4-11 34 0,1-15 30 16,7-16-15-16,-1 0 6 0,-1 3 6 15,-8 8 15-15,1 14 3 0,1 1 0 16,-4 3 12-16,0 10 18 0,-1 8 24 15,1 4 16-15,-2 7-34 0,4 5-15 16,-2 7-19-16,-1 6 1 0,-1 5 12 16,2 3 9-16,0 1 0 0,2-1 6 15,1 0 6-15,-5-4 0 0,6-3-5 16,2-5-16-16,-1-6 3 0,-1-6-6 16,7-5 0-16,-7-4-12 0,9-2-3 15,-5-8-18-15,5-4 3 0,-5-5 0 16,7-5 2-16,-7-5 1 0,3-1 3 15,-3-2 10-15,3-2 0 0,-5 2 0 16,-1 1 1-16,1 2 0 0,-4 4 1 16,-2 7 2-16,1 3 10 15,-5 4 0-15,4 5 0 0,-6 4-9 16,2-2 9-16,-2 4 6 0,0 0 3 16,0 0-6-16,0 0-13 0,0 0-1 15,0 0-1-15,0 0-2 0,0 0 0 16,0 0-13-16,0 0 12 0,0 0-12 15,0 0-3-15,0 0 16 0,0 0-17 16,0 0 16-16,0 0-18 0,0 0 3 16,0 0 6-16,0 0 10 0,0 0 2 15,0 0 0-15,0 0 15 16,0 0-3-16,0 0 9 0,0 0 4 16,0 0 2-16,0 0 3 0,0 0 9 15,0 0 0-15,0 0-18 0,0 0-19 16,0 0 0-16,0 0 0 0,0 0-2 15,0 0-3-15,0 0-12 0,0 0-3 16,0 0 3-16,0 0-3 0,0 0 15 16,0 0-9-16,0 0 12 0,0 0 1 15,0 0 14-15,0 0-3 0,0 0 3 16,0 0 6-16,0 0-18 0,0 0 12 16,0 0-15-16,0 0 0 0,0 0-3 15,0 0-21-15,0 0 3 0,0 0-3 16,0 0 0-16,0 0 6 0,0 0 3 15,0 0 3-15,0 0 9 0,0 0 0 16,0 0 0-16,0 0-15 0,0 0 5 16,0-3-8-16,0-5 21 0,2-3 13 15,0-1 2-15,2-1-11 0,0-2-1 16,-2-1 0-16,3 5-2 16,-1 0-1-16,-4 2 0 0,0 2 0 15,2 3 1-15,-2-1 0 0,4-1 0 16,-2-4 0-16,0-3 2 0,2-2-1 15,0-9 1-15,0-5 15 0,-1-6-6 16,3-5-9-16,-2-4 9 0,2 2-9 16,-4 2 12-16,-2 4-15 0,0 9-1 15,0 9-32-15,0 4 15 0,0 10 15 16,0 4 3-16,0 0 0 0,0 8 15 16,0 8-14-16,-2 6 2 0,-4 7 9 15,4 6-11-15,-2 5-1 16,0 12-18-16,1 15 0 0,1 14 16 15,0 7 1-15,0 0 1 0,2-10 3 16,0-10 12-16,0-4 0 0,0-6 3 16,2-10 0-16,0-13-6 0,0-10 0 15,1-7-10-15,3 1-2 0,-2-3-23 16,4-4 20-16,0-6-9 0,-3-6-9 16,5 0-12-16,2-11 2 0,-3-3 4 15,-3-8 12-15,0 0 12 0,0-2 1 16,0 0-1-16,-1 0-21 0,-1 1 12 15,-2 0 12-15,4 0 0 0,0 5 1 16,2-1 2-16,-1 3 21 0,-1 4 9 16,-2-1 1-16,2 2-7 0,0 0-3 15,1 0-9-15,-3 0-12 0,2 0 0 16,-4-2 9-16,4 1-10 0,-2 0 0 16,2 1 13-16,1 4 3 0,-3 1-3 15,0 0 3-15,0 1 3 16,0 2-3-16,-2 1 3 0,4 2-3 15,-1 0 0-15,-3 0 3 0,0 0-19 16,2 7 10-16,-4 2-9 0,0 3-3 16,0 8 0-16,0 1-3 0,0 4 2 15,-2 0 1-15,0 2 1 0,0-3 2 16,2 0 0-16,0-6 12 0,4-2-3 16,0-6 3-16,0-2-3 0,4-3-10 15,3-2-2-15,1-3-3 0,7-3-12 16,-1-7-9-16,5-4 6 0,0-7 0 15,0-3 15-15,3-6-12 0,1-3 13 16,0-6-1-16,-4 0 0 16,2 2 0-16,-3 6 3 0,-7 6 0 15,-3 9 18-15,-1 6 6 0,-7 10 0 16,-2 0 0-16,-2 9-24 0,0 7-17 16,-2 10-4-16,-4 6 6 0,-9 4 14 15,5 2-1-15,-3-1 2 0,-1-3 0 16,6-5-2-16,-1-7-1 0,3-4 0 15,0-8-15-15,4-6-9 0,2-3-6 16,0-1-15-16,2-7-3 0,6-10-3 16,0-5 27-16,3-8 2 0,5-4-14 15,-5 1 6-15,-1 4 12 0,0 6 20 16,-3 10 1-16,-1 9 27 0,-4 4 12 16,4 3-28-16,-2 8-11 0,2 7-15 15,3 3 13-15,-5 5 2 0,2 0 11 16,2 1-9-16,7-2 1 0,-7-5 15 15,6-2-6-15,-1-5 1 0,1-5-10 16,5-2 9-16,-3-6-12 0,7-6-1 16,-2-6-2-16,0-10-15 15,3-7 5-15,5-16 1 0,2-16 9 16,2-22 0-16,0-9-11 0,-8-2 14 16,-6 0 3-16,-3 7 12 0,-3 1 6 15,-5 4-2-15,0 9 1 0,-6 18-20 16,-2 21-37-16,0 15 7 0,0 12 18 15,0 7 11-15,-4 0 1 0,-2 10 17 16,0 12-14-16,-4 15 15 0,-7 20-5 16,0 17 2-16,-1 9 3 0,3 0 3 15,-3-5-21-15,7-7-19 0,-1 1-5 16,2-5 15-16,3-11 9 0,7-19 15 16,0-9 0-16,0-9-3 0,0-1 0 15,3 0 0-15,5-4 3 0,2-7-15 16,3-4 0-16,3-3-24 15,1-6 3-15,3-8-6 0,-1-8 2 16,6-5 4-16,-5-4 3 0,-1-2 6 16,0 2 10-16,-5 7-16 0,-2 6 5 15,-1 8 13-15,-5 8 27 0,-2 2-9 16,-2 10-18-16,0 8-18 0,-2 5-3 16,0 8 18-16,0 7 2 0,0 0 1 15,0 3 12-15,-2-4 0 0,2-6-9 16,0-5 15-16,0-6-6 0,0-7 3 15,2-9 7-15,4-4-16 0,7-6-6 16,-3-12-31-16,9-5 13 0,-3-9 0 16,3-5 3-16,-3-1 13 0,1-1 0 15,-5 6 2-15,1 6 2 16,-3 9 13-16,-4 8 12 0,1 9 13 16,1 2-10-16,-4 11-17 0,0 7-13 15,-2 6-15-15,0 6 13 0,-2 3 2 16,0-1 1-16,0 0 2 0,0-8-2 15,2-2 0-15,0-5 1 0,0-5 13 16,1-4-12-16,3-5 0 0,2-4-3 16,2-1-9-16,3-10-21 0,3-5 6 15,-1-4 5-15,5-9 7 0,-3 2 9 16,4-3 1-16,-7-2 0 0,3 4 2 16,-5 4 1-16,0 6 1 0,-3 8 28 15,-1 7 7-15,-2 3-1 0,0 6-15 16,3 8-18-16,-5 7-3 0,0 8-2 15,0 3 2-15,-4 5 3 0,4 1-1 16,-2-1 0-16,4 0-1 0,-1-4-1 16,-1-3-1-16,2-4-29 0,0-8-33 15,-2-5-16-15,7-7-17 0,-3-6-37 16,0-2-57-16,-2-14-179 16,7-7-181-16,-5-8-383 0,0 5-432 15,5-19-898-15</inkml:trace>
  <inkml:trace contextRef="#ctx0" brushRef="#br1" timeOffset="-2833.859">24907 14042 4182 0,'0'0'561'16,"14"-57"-374"-16,-3 17 109 0,3-1 20 16,-1-7-183-16,5 2-54 0,-3 5-43 15,7-6-18-15,-5 6-18 16,1 1-21-16,-5 5-79 0,-3 7-133 15,-1 6-154-15,-7 8-549 0,4 7-1039 0</inkml:trace>
  <inkml:trace contextRef="#ctx0" brushRef="#br1" timeOffset="-2537.089">23739 13979 4829 0,'0'0'601'15,"0"0"-489"-15,16-68 27 0,-1 29 88 16,10-14-127-16,0 4-100 0,-3-2 45 16,5 0-35-16,-2 8-10 0,4 0-88 15,-4 6-181-15,-9 10-238 0,11 5-1060 0</inkml:trace>
  <inkml:trace contextRef="#ctx0" brushRef="#br1" timeOffset="-366.321">20934 16420 3347 0,'0'0'610'0,"0"0"-462"15,0 0-88-15,0 0 120 0,0 0 24 16,0 0-46-16,0 0 63 0,31-68-26 16,-17 37-64-16,3-17-6 0,8-23 18 15,6-28-10-15,4-13-45 0,0-4-19 16,-6 5 1-16,-2 15 8 16,-9 6-5-16,-1 8-4 0,-9 23-12 15,-6 16-24-15,0 17-33 0,-2 7-18 16,-2 9 16-16,-4 1-10 0,2 9 12 15,-8 6 16-15,-5 16 6 0,-2 20-7 16,-3 21 0-16,-3 21 3 0,4 8-3 16,5-2 3-16,7-11-18 0,1-13-38 15,6-1 23-15,0-3 15 0,2-5 0 16,4-10 2-16,4-11 10 0,1-12 3 16,1-9-3-16,4-2 6 0,1-4-5 15,6-7-13-15,-5-4-24 0,5-11-3 16,-7-8 3-16,3-6 6 0,-7-8 5 15,0-2 13-15,-1-2 1 0,-3-2 1 16,-4 6 2-16,0 0 8 0,2 8-9 16,0 4 9-16,3 5 6 0,3 2 12 15,-2 6 6-15,5 1 12 0,1 1 0 16,0 4 61-16,5 1 32 0,-2 2-66 16,3 1-36-16,-3 0-18 15,-1 2 0-15,1 1 3 0,-3 0-6 16,-5 2-15-16,-1-1 0 0,0 1 9 15,-4 3-12-15,-2 3-3 0,-2 5-15 16,-6 4-6-16,-4 4 9 0,-3 7 3 16,3 0 9-16,-6 5 1 0,5-3-1 15,-1-1 0-15,1-1 2 0,5-3-1 16,4-9 0-16,2-1 0 0,0-11-1 16,0-5-12-16,4-3-9 0,5-11-27 15,5-7 15-15,-4-7 18 0,5-7 6 16,1-2 0-16,-7-3 10 0,3 3 1 15,-4 4 1-15,-3 8 0 0,-1 8 0 16,-2 9 0-16,0 3 15 0,-2 3 18 16,2 9-31-16,2 4-2 0,-2 9-15 15,4 2 3-15,0 7 12 16,-1-2 0-16,1 2 2 0,0-3 10 16,4-2-10-16,1-2 0 0,-3-5 1 15,6-3 8-15,-3-9-11 0,5-2-3 16,1-5-15-16,-1-11-6 0,3-7 3 15,4-8 9-15,-7-7-3 0,9-6 3 16,-4-5 9-16,-3-1 2 0,3 4 1 16,-9 5 1-16,-1 12 0 0,1 9 11 15,-8 10 15-15,-2 5 9 0,0 5-25 16,-2 11-11-16,0 6-21 16,0 6 6-16,-4 7 15 0,2 1 0 0,-4 1 1 15,2-1 1-15,0-3 1 16,2-6 0-16,2-5 0 0,0-6-1 15,0-6 13-15,2-7-15 0,8-4-2 16,0-11-43-16,3-9 15 0,5-7 9 16,1-5 6-16,-2-4 3 0,-1 0 10 15,-4 4 2-15,3 5 1 0,-5 9 1 16,-1 11 1-16,-7 8 36 0,4 6-26 16,0 10-13-16,0 9-24 0,0 6 12 15,1 3 12-15,-5 4 1 0,4-3 2 16,2 1 9-16,5-5-10 0,-5-7 13 15,4-4-12-15,7-7 12 0,-5-8-14 16,9-5-1-16,4-13-21 0,-2-9 3 16,6-17 0-16,2-20 6 0,2-23 9 15,-2-9 0-15,-4-7 1 0,-13-1 2 16,1 3 18-16,-11-2 0 0,-4 5 9 16,-2 9-27-16,-12 9-9 0,4 22-21 15,1 15 12-15,1 18 15 16,0 11-9-16,-4 3 10 0,-1 6 2 15,3 1 1-15,-6 18 17 0,1 6 0 16,-5 17-6-16,3 17 0 0,-6 15-9 16,7 3 15-16,0-3 0 0,7-10 0 15,5-15 0-15,2-11-4 0,0-11-14 16,4-8-36-16,5 1 18 0,1 2 17 16,2-6 0-16,7-5 1 0,-2-5-18 15,3-3 0-15,-5-3 3 0,3 1 12 16,-5-1-15-16,-1 5 15 0,-4 4 0 15,-6 2-15-15,0 8 0 16,-2 4-1-16,0 4 16 0,-2 4 0 16,0 2 2-16,-4-4 1 0,4-1 3 15,0-5 9-15,2-3 1 0,0-7 2 16,4-2 3-16,4-8 12 0,5-3-6 16,8-5-9-16,5-10-15 0,1-4 0 15,0-11 0-15,4-4 1 0,0-3 2 16,-4-1 15-16,-4 3 15 0,-7 5-9 15,-1 11-12-15,-9 5-9 0,-4 8 27 16,0 6 12-16,-2 7-30 0,0 7-12 16,-2 7-24-16,-2 9 3 0,-4 6 9 15,-3 2 11-15,3 1 1 0,6-3 1 16,0-3 2-16,2-4 0 0,0-6 12 16,2-5-12-16,4-6-2 0,7-9-1 15,1-3-27-15,-2-12-12 0,7-7 6 16,-5-6 6-16,3-7 12 0,-9-3 3 15,1-2 11-15,-3 2 0 0,-4 0-1 16,-2 4 0-16,-2 6 1 0,-4 5 0 16,1 7 0-16,1 6-1 15,2 1 1-15,0 5 1 0,2 0 1 16,0 0 17-16,0 1 15 0,0 0 21 16,6 0-9-16,3 0-30 0,5 0 6 15,-4 0 3-15,9 0-6 0,-7 1 3 16,3 0-6-16,-1 0-3 0,-3 3 0 15,3 4 0-15,-6-1-11 0,1 8-1 16,-3 4-11-16,2 2 8 0,-6 6-18 16,-2 3 6-16,0 1 13 0,0 1 0 15,-2-3-1-15,0-4 1 0,0-5 2 16,2-7 0-16,0-6 1 16,2-4 1-16,4-2-2 0,3-7-32 15,3-7-1-15,9-6 12 0,-1-6 18 16,3-4 0-16,0-1 1 0,2 1 1 15,-7 3 1-15,5 11 2 0,-4 3 19 16,-5 10 6-16,-4 4-3 0,3 12-21 16,-5 10-3-16,-4 9 0 0,-2 5-12 15,0 5 11-15,0 1-1 0,-2-5 1 16,2-4-14-16,-2-11-54 0,7-11-66 16,-1-10-40-16,0-7-108 0,4-15-358 15,1 2-748-15,14-24-1549 0</inkml:trace>
  <inkml:trace contextRef="#ctx0" brushRef="#br2" timeOffset="26593.65">14867 5616 199 0,'0'0'267'0,"0"0"-254"0,0 0 88 16,0 0 717-16,0 0-346 0,0 0-261 16,0 0-46-16,0 0-58 0,0 0-7 15,2-16 23-15,-2 14 35 0,0 1-4 16,0-1-19-16,0 0-39 0,0 2-22 15,0 0 21-15,0 0 7 0,0 0 13 16,-2 0 21-16,2 0 47 16,0 0 63-16,0 0-22 0,0 0-34 15,-2-1-24-15,2-1-34 0,0-1-12 16,0-2-10-16,0-3-15 0,0 1-13 16,-2-1-3-16,0-1-2 0,0 0-8 15,0 0-11-15,-1 2-3 0,-3-1-4 16,4 2-5-16,2 1-1 0,-4-2-6 15,0 4-2-15,0 0-1 0,2-2-6 16,-2 1 3-16,-3-1 1 0,1 1-7 16,4-1 0-16,-4 2-6 15,0-2-3-15,2 1 3 0,-3 3 1 16,-1-3 2-16,4 1-3 0,-2 1 0 16,0-2-6-16,-3 3 6 0,-1-3-9 15,4 3 6-15,-3-2-3 0,3 1-3 16,-4-2-10-16,4 1 1 0,0 0 0 15,-1 0-1-15,1 0 0 0,-4 1 0 16,6-3 1-16,-3 2 10 0,1 1-1 16,0 0-9-16,2 1 18 0,-2 1-3 15,0-2-3-15,-3 2-3 0,1 0 0 16,0 0 0-16,2 2-9 0,-3-1 12 16,3 3-12-16,-2-1 9 0,0 0-10 15,-3 0 0-15,5 1 0 0,-2-2 0 16,2 2 0-16,-1 1 10 0,-1 1-9 15,2 1 0-15,0 1 9 0,-3-2-9 16,3 4 9-16,0-3-11 0,0 2 0 16,-5 0 1-16,7-2 0 15,-2 1 0-15,0 0 0 0,2-2 0 16,-2 3 0-16,-1 0 0 0,5-2 10 16,-2 1-10-16,0-2 0 0,2 0 1 15,0 4-1-15,0-3 0 0,0 1 10 16,0 1-11-16,-2 0 2 0,1 1-3 15,1 1-15-15,-2-1 15 0,2-1 0 16,2 3 2-16,0-3 0 0,0 1 1 16,0 1-1-16,0 0 0 0,0 0 13 15,0-2-11-15,0 0 8 0,0 4-9 16,0-4 9-16,0 1-11 0,0-1 0 16,2 1 1-16,2-1 1 0,1-1 12 15,-3-3-12-15,2 2 12 0,0-3 3 16,2 2-15-16,0 0 15 15,-4-1 6-15,7 0 42 0,-1-1 9 16,-4-1-33-16,4 1-21 0,-6 1-3 16,9-3-15-16,-5 0 12 0,-2 4-13 15,2-6 1-15,0 5 0 0,1-5 0 16,1 2 9-16,-2 0-11 0,0-2 1 16,1 2 0-16,1-1 1 0,-2 1 0 15,2-1-2-15,1 0 1 0,-1 1 0 16,0-2 1-16,-2 0-1 0,5 0 1 15,-3 0 0-15,0-2 0 0,0 0 9 16,3 2-11-16,-1-2-1 0,-2 1 1 16,1 1 1-16,-3 0 1 0,6-2-1 15,-4 2 0-15,3 0 1 0,-3 0 0 16,0 0 0-16,1 0 9 0,1 0-10 16,-4 2 1-16,5 1-2 0,-5-1 1 15,0 3 11-15,-2-2-11 16,4 0-2-16,1 1 1 0,-5-1 0 15,2 2 0-15,0-1-1 0,2 2 1 16,-3-2-1-16,1 1 0 0,0 2 1 16,0-1 0-16,-2 1-1 0,7 2 0 15,-5 0-1-15,0 0 1 0,2 0 0 16,-6-1-1-16,9 2 0 0,-7-2 1 16,0-1-1-16,0 2 1 0,0-2 0 15,-2 1 0-15,0 0 0 0,-2 0 0 16,2 2-1-16,-2-3-1 0,5 2-1 15,-5 0-1-15,0 1 2 0,0-2-1 16,0 2 0-16,-5 2 0 16,3-3 0-16,2 2 0 0,-6 0 1 15,4 0 1-15,-2-1-1 0,0 0 0 16,0-1 0-16,0 1-1 0,-5 1 1 16,7-1 1-16,-4-1-1 0,0 1 0 15,0 1 1-15,-1-2 0 0,1 1 0 16,-2 0 1-16,2-2 0 0,-3 0-2 15,-1-2-1-15,6 1 0 0,-4-3-9 16,2 2 11-16,-7-1 1 0,9 0-1 16,-6-1 0-16,1 1-1 0,-3 0 0 15,6-1-1-15,-3 1 1 0,-1-2 1 16,-2 2 0-16,1 0 1 0,1-3-1 16,0 2-1-16,-1 0 2 0,-1-2 0 15,2 1-1-15,-1 1-1 0,3-2 2 16,-4-1-2-16,5 1-1 0,-3-2 2 15,-4 3 0-15,7-3 0 16,-3 1 1-16,2 0 0 0,-2 2-1 16,-1-3 1-16,1 0-1 0,-3 0-1 15,7 0 0-15,-2 0 0 0,-2 0 1 16,-1 0-2-16,3-2 2 0,-2 0 0 16,-3 1 0-16,7-2-1 0,-2 0 1 15,-3-1-1-15,3 1 0 0,2-2-1 16,-2-1 0-16,-1 2 1 0,-1-2-1 15,6 1 1-15,-4-1 0 0,-1-1 1 16,-1 1-1-16,6 1 1 0,-4-3-1 16,-1 3 0-16,1-2 0 0,2 2 0 15,-2-3 0-15,2 2 0 0,-3 0 1 16,1 2 0-16,6-1-1 16,-4 1 1-16,2 2 0 0,2-4-2 15,-1 5 0-15,-1-4-9 0,2 2 10 16,0 1 0-16,2-3-1 0,-2 3 2 15,2 0-1-15,-2 2 1 0,2-1 1 16,0 1 1-16,0 0 1 0,0 0 10 16,0 0 0-16,0 0 0 0,0 0-9 15,0 0 12-15,0 3-14 0,0 1 0 16,2 1 0-16,0-1 1 0,2 1 0 16,0 1 10-16,-1-1-12 0,3 1 2 15,0-2-1-15,0 1 1 0,0 0-1 16,3 1 1-16,-1-1 1 0,-2 1-1 15,4-1 1-15,-1 1 0 0,1 1 0 16,-2 0 0-16,3 2 0 0,-3-1 12 16,0-3-13-16,0 2 0 0,1-1 1 15,-3-2 0-15,2-2 0 16,-4 0 12-16,5 1-13 0,-1-3 0 16,2 0 1-16,1 0 0 0,1 0-2 15,2-2 0-15,3-1-1 0,-3 0 0 16,3-3 0-16,-3 3 0 0,1-2 0 15,-3 2 0-15,-1-2 0 0,1 0 1 16,0 0-1-16,-3 0-1 0,1 0 0 16,0 0-1-16,1 0 1 0,-1 0 0 15,0-1-1-15,-1 0 0 0,-3 1 0 16,6-1 1-16,-6 2-1 0,5 0 1 16,-7 0 1-16,6 0-1 0,-4-1 0 15,1 3 0-15,1-2 0 0,-6-1 0 16,6 0-1-16,1-1-1 0,-7 0-9 15,2 1 9-15,0-3 1 0,-2 3-1 16,0-1-9-16,0 1 9 0,-2 0 0 16,0-1 0-16,0-1-9 15,0-1 10-15,0 1 0 0,0-2 0 16,0 1 0-16,0 0 2 0,0-2 0 16,0 3 0-16,0-1 0 0,0 2 1 15,2 1-1-15,-2 0 1 0,0 2-1 16,0-1-1-16,0 1 1 0,0-1-2 15,0-2 1-15,0 2-2 0,0-1 0 16,-2-2 1-16,2 1 1 0,0-1 0 16,-2 0-1-16,0 1 0 0,0-2 0 15,-2 2 1-15,2-1 1 0,0 2-1 16,0-1 1-16,-1 2 0 0,1 0-1 16,0 2 1-16,-2-1 1 15,0-1-1-15,2 2 0 0,-2 1 0 0,-2-2 0 16,-1 1 0-16,1 1 1 15,-4-3 0-15,2 3 2 0,-1-3-1 16,1 1 0-16,0 0-1 0,2 0 0 16,-1-2 1-16,1 2-1 0,0-1 1 15,-2 1-1-15,4 0 0 0,-3 1 1 16,3-2-1-16,-2 3 0 0,0 0 0 16,0-1-1-16,-1-1 1 0,1 1-1 15,0-1 0-15,-2 1 2 0,0 0-1 16,-1 0 2-16,1-2-1 0,0 3 0 15,-1-3-1-15,-3 1 0 0,4-2-1 16,-3 0 0-16,1 1 0 0,2 0 1 16,-5 1 0-16,5-2 0 0,0 1 0 15,-2-2-1-15,1 3 1 0,1-2 0 16,0 0-1-16,2 0 0 0,-5-1 1 16,7 1-1-16,-4 0 0 0,2-1 0 15,-1 1 0-15,-1-2-1 0,4 1 1 16,-4-2 0-16,4-2 1 15,-3 3-1-15,-3-3 0 0,8-1 1 16,-4 0-1-16,0-2 1 0,1 1 0 16,1-1 0-16,-4-1 2 0,6 2-2 15,0 0 1-15,-2 1-1 0,0 0-1 16,2-1 1-16,0 3 0 0,-1-3 0 16,1 3 0-16,2-2 1 0,-2 0-1 15,2 2 0-15,0-2 0 0,0 2-1 16,0 2 0-16,0-1-2 0,0 3-1 15,0-1-9-15,2-1 12 0,3 3 1 16,-1-2 1-16,0 0-2 0,2 0 1 16,-4-1-1-16,4 1 1 15,0-4-1-15,1 2 0 0,-1 1-1 16,0-2 0-16,0 1 0 0,0-1 1 16,1 1 0-16,-1 3 2 0,0-1 0 15,-2 1 1-15,7 1 9 0,-3-2-10 16,2 0 0-16,-2 2 10 0,3 0-11 15,-1 1 0-15,-4 0 1 0,9-1 0 16,-3 0 0-16,-4 1 1 0,7 0-2 16,-1 0 1-16,-3-1 0 0,1 1 1 15,-2 1 0-15,1 1-1 0,1 0 1 16,-1 1 13-16,-3 0-14 0,2 0 13 16,-2 1-13-16,1 3 10 0,1 2 0 15,0 3-10-15,1 0 1 0,-3-1 0 16,0 3-1-16,0 1 1 0,3 1-2 15,-1-2 0-15,0 1-1 0,1-1-2 16,-3 0-1-16,2-2-18 16,-3 0-22-16,3-2-53 0,-4 1-72 15,5-3-91-15,-3 0-87 0,0-1-584 16,11 0-1502-16</inkml:trace>
  <inkml:trace contextRef="#ctx0" brushRef="#br2" timeOffset="28694.561">15264 6233 622 0,'0'0'84'15,"0"0"1233"-15,0 0-1009 0,0 0-159 16,0 0 25-16,0 0 32 0,0 0 0 16,0 0-5-16,0 0 47 0,-2-30 135 15,0 23-51-15,0-1-68 16,-1 1-39-16,-1-1-19 0,2 1-35 16,-4 2-46-16,2-1-31 0,-2 1-24 15,0 3-6-15,-3 0-10 0,3 2 4 16,-4 0-6-16,1 2-22 0,-1 2-9 15,2 3 0-15,-2 0-6 0,1 3 0 16,-1 0 1-16,6 1 2 0,-4 2 3 16,3 2-6-16,-1-1 12 0,4 1 3 15,0 3 4-15,2-3 23 0,0 3 49 16,0 0-16-16,0-1-30 0,6 2-8 16,0-3-10-16,3 3-6 0,3-2-3 15,1-1 3-15,1-2-15 0,3-4-11 16,-1-2-10-16,1-4-18 15,-1-4-12-15,1-2-48 0,-3-6-82 16,1-4-66-16,-3-1-104 0,-4 2-423 16,13-4-1206-16</inkml:trace>
  <inkml:trace contextRef="#ctx0" brushRef="#br2" timeOffset="29229.008">15402 6176 935 0,'0'0'384'0,"0"0"616"15,0 0-786-15,0 0 28 0,0 0 31 16,0 0 21-16,0 0 155 0,0 0 4 16,0 0-72-16,0 0 2 0,-29-4-20 15,33 0-69-15,7-1-88 0,1 0-34 16,3-1-28-16,5-1-41 0,1 2-16 16,6-1-18-16,0 1-23 0,0-1-7 15,-5 1-12-15,3 3-6 0,-4 2 6 16,-3 0-3-16,-5 5-9 0,-3 0-3 15,-4 4-9-15,-2 1-3 0,-4 2-12 16,0 4-6-16,-6 3 0 0,-4 4 15 16,-5 0 0-16,-1 3-9 0,1-3 10 15,-3 4 1-15,1-2-1 0,1-2 0 16,-1-1-1-16,1-1 1 0,5-2 2 16,-1-2 2-16,2-3-1 0,6 0-1 15,1-5 1-15,3-2 17 16,0-2 15-16,7-3 6 0,9 0-12 15,1-2-12-15,3 0-14 0,5-2-1 16,0-2-2-16,2-4-1 0,-4 3-15 16,-5-1-24-16,1 0-57 0,-7 4-64 15,-1 1-39-15,-7 0-30 0,0 1-97 16,-2 0-316-16,-2 0-865 0,2 5-846 0</inkml:trace>
  <inkml:trace contextRef="#ctx0" brushRef="#br2" timeOffset="29565.146">15840 6088 2111 0,'0'0'1147'15,"0"0"-896"-15,0 0 197 0,0 0-79 16,0 0-176-16,0 0 32 0,0 0 90 16,-10 67-50-16,6-43-58 0,2 1-59 15,-2 1-30-15,0 2-21 0,0 1-13 16,-1 0-17-16,3 0-19 0,0 0-12 16,0 1-15-16,2-6-7 0,-2-1-14 15,2-5-15-15,0-2-12 0,0-6-24 16,0-2-34-16,0-3-44 0,2-4-29 15,2-1-17-15,-2 0-74 0,5-5-161 16,-1-6-223-16,0-3-459 0,2-1 291 16,5-8-1043-16</inkml:trace>
  <inkml:trace contextRef="#ctx0" brushRef="#br2" timeOffset="29862.272">15962 6178 1076 0,'0'0'1647'0,"0"0"-1367"0,0 0-107 15,0 0 221-15,0 0-62 0,0 0-75 16,0 0 36-16,0 0-50 0,0 0-64 16,0 0-82-16,25 15-35 0,-35 1-10 15,-3 3-13-15,-3 1-17 0,-3 1 5 16,3-1 28-16,-3-1 30 16,-1 2 85-16,5-1-39 0,-4-4-29 15,9 1-11-15,2-3 0 0,-2-3 24 16,5 0 20-16,5-2 22 0,0 0 6 15,0-1-25-15,11-1-36 0,1 2-24 16,7-1-24-16,1-1-27 0,5 3-25 16,4-2-2-16,0 1 0 0,-2-2-12 15,0-1-6-15,-6-2-36 0,-3-4-60 16,-5 0-69-16,-3-4-64 0,-4-7-155 16,-2 1-684-16,7-13-1111 0</inkml:trace>
  <inkml:trace contextRef="#ctx0" brushRef="#br2" timeOffset="36473.561">14877 5581 222 0,'0'0'264'0,"0"0"-222"16,0 0-41-16,0 0 104 0,0 0 123 15,0 0 120-15,0 0 14 0,0 0-66 16,0 0-50-16,-10-4-55 0,8 4-58 16,0 0-81-16,0 0 174 0,0 0 15 15,0-2-107-15,2 1 1 0,-3 0 24 16,1-1-19-16,-4-2-23 16,6 1 3-16,-2-1-10 0,0-1-9 15,-2-2-16-15,0 1-6 0,2-1-14 16,-2-1-12-16,-3 0-6 0,-1 0-7 15,4-1-3-15,-2 2-15 0,0 0-3 16,-3 0-1-16,1 1-5 0,2 1 5 16,0 1 1-16,-1 1 2 0,-1-2-2 15,2 2-1-15,-2 1-15 0,1 1 10 16,1-2 2-16,-4 2 1 0,6-3-14 16,-4 3 10-16,1-3 3 0,-3 2 4 15,4 0-16-15,-2 1 9 0,1 1-10 16,-1 0 2-16,-2 0-1 15,4 0 0-15,-3 1 12 0,-1 2-14 16,0-1 2-16,-1 2-1 0,1 1 0 16,0-1 1-16,-1 1-1 0,1-1 0 15,-2-1-1-15,5 0-1 0,-1-1 0 16,0 0 2-16,-3 1-1 0,5 0 0 16,-2 0 1-16,2 2 10 0,-5-2-9 15,7 3 9-15,-4-2-10 0,2 3 1 16,-2-1 13-16,-1 1-14 0,5 4 1 15,-4-1 0-15,2 0 0 0,-1 0-1 16,-1 2 1-16,2-1-1 0,0-1-1 16,0 3 1-16,-1-1-2 0,-1-1-2 15,6-1-10-15,-4 0 10 0,2 1 1 16,2-1 1-16,-2 1 2 0,-1 1-1 16,1 3 1-16,-2-1 1 15,6 0 0-15,-2 0 0 0,0-1 0 16,2-1 10-16,0 0-11 0,0-1-1 15,0 0 1-15,0-2-1 0,0 1 11 16,0-4-10-16,2 1 1 0,0-3-1 16,-2 0-1-16,0-2 1 0,2-2-2 15,2 0-18-15,-2 0-25 0,0 0-6 16,0 0 2-16,1-2 4 0,-1-3 9 16,0 3 7-16,-2-2-1 0,0-1 15 15,0-2 11-15,0 3-1 0,-2-2-15 16,0 2 15-16,-3-3 1 0,1 2-1 15,-2-1 0-15,6-2 3 0,-4-3 0 16,0 2 4-16,2-3 11 0,2 1-3 16,0-3 1-16,0 4-10 0,0-1 18 15,0 1-5-15,4-1-1 0,2 1 7 16,-4 1 9-16,6 2 9 0,-1-4 6 16,-3 5 9-16,2-2-9 0,-2 2 3 15,-2-1 16-15,-2-1-19 16,6-1-13-16,-4 3-11 0,3-1-1 15,-3 1-6-15,0 1-12 0,0 0 22 16,0 2-7-16,-2 3 0 0,2-1 19 16,-2 1 9-16,0 0 5 0,0 0 13 15,0 0-27-15,0 0-37 0,0 4-20 16,-2 1-17-16,-2 3 13 0,-3 2 22 16,-1 3 2-16,4-1-2 0,-4-1-20 15,2 2 19-15,-1 0 0 0,-1-2 1 16,6 1 0-16,-4-1 0 0,2-1 0 15,0-2 1-15,2-3 1 0,-1 0 0 16,1-3 0-16,2-2-2 16,0 0-22-16,0 0-4 0,0-1-5 15,0-4 33-15,0-1 11 0,0-3 1 16,0-4 0-16,0 1 1 0,2-2-10 16,1 2 9-16,-1-1-9 0,0 2 0 15,0 2 12-15,2 1 0 0,0-2-12 16,-2 4 10-16,4-1-10 0,-2 1 12 15,3-1-3-15,-3 0-9 0,2-2 0 16,0 2 9-16,-4 0-10 0,9-3 0 16,-5 3 1-16,0-2 9 0,2 2-8 15,-2 0 11-15,5 2-3 0,-3 0 3 16,0 1-12-16,3-1 9 0,-1 1-10 16,2 0 1-16,-1 2-1 0,-1 1 1 15,2-1 13-15,-1 2-14 0,-1 0 13 16,3-2-13-16,-5 2 13 0,2-1-12 15,-2 0 12-15,1 0-14 16,1-1 0-16,-2 1 0 0,3-1-1 0,-3 0 1 16,2 2 0-16,3 0 1 15,-3 0-1-15,0 0 1 0,3 3-2 16,-3 0-1-16,2 3-2 0,1 1 0 16,-3 0-9-16,0 3 10 0,-3 0-1 15,1 0 1-15,-2-2-1 0,-2-2-9 16,0-1 10-16,-1-2-1 0,-1-2 1 15,-2-1-26-15,0 0-29 0,0-4 5 16,0-2 31-16,-7-1 19 0,1-2-11 16,0 0 11-16,-2-1 0 0,-3 2-1 15,-3 1 1-15,4 2-1 0,-5 0 2 16,1 1 0-16,-1-1 1 16,-1 2-2-16,-3 0 2 0,0-1 0 15,1 3 1-15,-3-2 1 0,3 3 0 16,-1 0 1-16,0 0 0 0,3 0 10 15,-1 4-10-15,1 3 15 0,1 1-15 16,1 2 9-16,-3 3 0 0,7-2 0 16,0 2-9-16,-3 2 13 0,7-1-4 15,-2 0-10-15,-1 2 1 0,-1 0 0 16,8 1 9-16,-4-1-12 0,0-2-1 16,4 3-23-16,-3-3 22 0,3 1 2 15,0 1 2-15,2-1 1 0,0 3 12 16,0 0-14-16,0-1 0 0,0 3 1 15,0-2 1-15,2-1 0 0,0 0 0 16,0-2-1-16,1-4 10 0,-1 2-10 16,4-3 0-16,0-5 14 0,-2 2-4 15,9-4-10-15,-5 0 0 16,2-1 0-16,3 1 0 0,-1-1-1 0,-2-1 1 16,5 2 0-16,-5 2 10 15,-4-1-10-15,9 0-1 0,-7 0 1 16,2 2-1-16,1 2-1 0,-1-1 0 15,0 0-1-15,-1 0 0 0,1 0 1 16,-2-3 0-16,1 0 0 0,3 0-1 16,-2-3-1-16,1-1-1 0,-1 0 0 15,0 0 0-15,3-3 0 0,-5 0 0 16,2 0-9-16,-1 1 11 0,-3-2 1 16,6 3 1-16,-6 1 0 0,1 0 1 15,-1 0 1-15,-4 0 0 0,6 2-1 16,-4 2 0-16,0 3-2 0,0-1-3 15,1 1-9-15,1 1 9 16,-4 0 1-16,4 0 0 0,0 2 0 16,-2-2 1-16,1-1 1 0,1 0 1 15,0 0 1-15,0-3-2 0,0 5 1 16,1-2-1-16,1-1 0 0,-2 1 0 16,-4 1 1-16,4-2 0 0,-2 0 0 15,1 3-1-15,-3-3 0 0,-2 1-1 16,0-1-2-16,2 3-10 0,-2-3 10 15,0 2-12-15,-2 2 12 0,2-2 0 16,0 0 2-16,0 1-1 0,0 0 1 16,0 1 1-16,0-2 0 0,0-2-2 15,-4 0-13-15,1 3 3 0,-1-2-3 16,-4 1 11-16,6 0 2 0,-6 0 2 16,2 4 1-16,-5-3-1 0,5 2 0 15,-4 0-1-15,1 0 0 16,-3-2-2-16,4 0-9 0,-1-1 9 15,-1-1 0-15,2 0-12 0,-3-1 13 16,1-2-1-16,-2-1-12 0,3 1 13 16,1-1 0-16,-6-1-1 0,5-2 0 15,-1 1-1-15,-4 1-8 0,5-2 10 16,-1 0 0-16,0 0 0 0,-3 0 0 16,3 0-1-16,-4 0 2 0,3 0-1 15,1 0 1-15,-5-2-2 0,7 1 0 16,0 1 0-16,0-2-9 0,-1 2 11 15,5-1 1-15,0 1 0 0,0-2 0 16,2 2 3-16,0 0 15 0,2 0 3 16,0 0 1-16,0 0-1 0,0 0 12 15,0 2 1-15,6-1-19 0,0 1-12 16,-2 1 8-16,9-3-11 0,-3 0-2 16,0 0-10-16,7 0 12 0,-3 0-1 15,3 0 0-15,-3-2 1 0,3 1 0 16,-1-1 0-16,-1-1 0 15,1 1 0-15,-1-1 0 0,-1-1-1 16,-3-2 1-16,5 0 0 0,-1-2 0 16,-3-1-1-16,3-1 1 0,-1-1 1 15,1-2 1-15,-3 1-2 0,7-2 0 16,-5-1-1-16,-2 2-2 0,-1-1 1 16,-1 1-1-16,-2 3 1 0,1-1-1 15,-3 2 0-15,-2 0 0 0,0 1 0 16,-2 0-12-16,-2-1 11 0,2 0 1 15,-2-1 0-15,4 0-9 0,-4-1 10 16,0-2-1-16,0-2 1 16,0 1 0-16,-4-6 0 0,2 1-1 15,-2-4 2-15,-2 3 0 0,2-1-1 16,-5 6 0-16,1 3-1 0,6 7 0 16,-2 1-9-16,0 4 0 0,0 0 10 15,0 0-2-15,-1 0 2 0,-1 2 1 16,0 0 0-16,0-1-2 0,0 1-12 15,-1-2-6-15,3 0-10 0,-4 0-2 16,6 0 5-16,-2-2 10 0,0 1 6 16,2-1 9-16,0 0-9 0,-1 2 9 15,3 0-13-15,0 0 16 0,0 0 1 16,-2 0 15-16,2 0-1 0,0 0 3 16,0 0 7-16,0 0 5 0,0 0-12 15,2 0-5-15,3 0-12 0,-1 0 1 16,2 2-1-16,-4 0 1 0,6-1 0 15,1 1 1-15,-3 2 0 16,2 0 0-16,-6 1 9 0,6 1-10 16,-1 1-2-16,-3 1 0 0,2 0 0 15,0 1 0-15,-4 3-1 0,4 1 0 16,1-1 0-16,-3 1 0 0,-2 0 0 16,0 1 1-16,0 1 0 0,-2-2-1 15,0 3 0-15,0-2-1 0,0 2-1 16,-4 0 0-16,0 0-9 0,-5 2 9 15,1 0-13-15,2-2 14 0,-2 2 0 16,-3-4-1-16,3 2-9 0,0-2 10 16,0-4-1-16,1-1-9 0,3-2 10 15,-2-2-1-15,6-5-19 16,0 0 1-16,0 0-6 0,0-5-4 16,2-4 31-16,8-4-3 0,-1-1-15 15,-1-3 5-15,-2 1 1 0,7 0 12 16,-5 1 0-16,0 1 1 0,-6 1 0 15,6-1 1-15,-3 4 0 0,-3-3-2 16,-2-3 2-16,2 2 10 0,-2-2-8 16,0-2 8-16,-2 4-9 0,-3-4 9 15,1 3-10-15,-2-1 1 0,6 0 0 16,-4 2-2-16,-2 1 0 0,0 2 0 16,-1 1-1-16,-1 2 0 0,4 1 0 15,-2 3 0-15,-2-1 2 0,-1 1 1 16,1 3 10-16,-2-1-11 0,-1 0 1 15,-1 0-1-15,-1 0 0 0,3 0-1 16,-2-3-1-16,-1 2-1 0,1-3-11 16,0 0-16-16,1-1-64 0,1 0-61 15,0-1-56-15,1 3-166 0,3-2-388 16,4 7-1259-16</inkml:trace>
  <inkml:trace contextRef="#ctx0" brushRef="#br2" timeOffset="51050.841">16024 5688 688 0,'0'0'75'0,"0"0"29"0,0 0 401 16,0 0-36-16,0 0-330 16,0 0-35-16,0 0 42 0,0 0-43 15,0 0-9-15,-26 22 39 0,21-20 5 16,3 0-12-16,0-2 2 0,2 0 14 16,0 2 14-16,-2-2 26 0,2 1 2 15,-2 0-14-15,2-1 0 0,0 1-3 16,0-1 8-16,0 1-14 0,0-1-16 15,0 0-31-15,0 0-28 0,4 0-18 16,3-4-10-16,3-3 6 0,2-4 0 16,5-6 0-16,-1-2 3 0,1-2 0 15,1-4-6-15,-1-1 9 0,0-1-6 16,-1-1-10-16,1-3 1 0,1-4-7 16,1-1 4-16,-1-4 9 0,3 0 5 15,2-2 4-15,-2-2-7 0,1 0-3 16,1 0 1-16,0 2-13 0,2-1 0 15,-5 2-9-15,5-1-2 16,0 0-10-16,0 0 0 0,-3-2-6 16,1-1-3-16,0 1 3 0,0 1-6 15,-1 0-15-15,-1-1-33 0,0 0 32 16,-1 1 1-16,1-1 2 0,0 0 0 16,-3-1 13-16,3 1-12 0,0 1 0 15,-1 0 12-15,1 1 0 0,-2 1-12 16,-1-2 9-16,-1 2 0 0,1-1-9 15,-1 0 9-15,-1 0-9 0,1 0 12 16,-1 2-12-16,1 0-3 0,0 0-1 16,-3 1-23-16,5-1 6 0,-1 0 16 15,-5 1-10-15,7 0 12 16,-7 2 0-16,1 0 1 0,1 6 1 16,-5 2 10-16,4 3-10 0,-5 7 0 15,-1 6 1-15,0 3 9 0,0 5-9 16,-3 4-3-16,1 1-15 0,-2 1-96 15,2 4-61-15,-2 1-60 0,-2 1-98 16,0-4-353-16,5 3-1583 0</inkml:trace>
  <inkml:trace contextRef="#ctx0" brushRef="#br2" timeOffset="54554.375">17432 3704 737 0,'0'0'342'0,"0"0"-212"0,0 0-22 15,0 0 685-15,0 0-376 0,0 0-220 16,0 0-1-16,0 0-3 0,0 0-30 15,-8 0-14-15,8 0-9 16,0 0-20-16,0 0-25 0,0 0-19 16,0-1 12-16,0-3 44 0,2-1 49 15,0-1-29-15,2-4-28 0,2-1-19 16,1 0-10-16,-1-9-9 0,2 0-3 16,0-7 0-16,3-1-4 0,-1-7 16 15,0-1-7-15,1-4 0 0,1 0-12 16,-2 2-9-16,1 1-9 0,-1 3-13 15,2 3-2-15,-1 2-10 0,-3 3-9 16,2 4-6-16,-3 3 0 0,1 1-5 16,-4 3-10-16,2 1 15 0,-2 3-18 15,-2 0 0-15,0 2-15 16,3 1 3-16,-5 3 9 0,0 0-10 16,2 4 11-16,-2 1 2 0,0 0 1 15,0 0 27-15,0 2-4 0,0 5-6 16,-7 3-3-16,5 1-12 0,-2 7 0 15,0 0-3-15,0 2-2 0,0 2-10 16,-2-1 9-16,2 4 2 0,-1-3-1 16,1 3 2-16,0-3 0 0,2 3 3 15,0-3 15-15,2 0 3 0,0-1 3 16,0-2 7-16,0-2-1 0,6-2 15 16,0-3 67-16,1-2-22 0,1-3-44 15,2-4-19-15,5-3-24 0,-5 0 0 16,4 0 0-16,-1-7-2 0,-1-5 0 15,3-1-1-15,-5-2-1 0,0-4-1 16,3 0 0-16,-7-2 0 0,2 1 0 16,1-2 1-16,-3 1 0 0,2 1-1 15,-2-1 1-15,3 5 0 0,-3 0 0 16,2 4 1-16,-4 2 2 16,2 1-1-16,-2 2 1 0,3 3-2 15,-3 0 2-15,-2 2 1 0,4 1-1 16,-4 0 10-16,-2 1-9 0,2 0 12 15,-2 0-12-15,0 0 8 0,2 2-11 16,-2 4-2-16,2-1-10 0,-2 7 0 16,0 1 0-16,0 5 10 0,0 1-13 15,-2 3 12-15,0 1 2 0,0 1-2 16,2-1 1-16,-2-2 1 0,2 1 1 16,-4-6 2-16,4-1-2 0,0-5 0 15,0-5 2-15,0-3 10 16,0-2-12-16,4-5-22 0,2-8 0 15,0-6 19-15,5-5 1 0,1-5 2 16,-4-3 0-16,7-4 1 0,-5 0 11 16,1 3-9-16,3-1 1 0,-4 6-1 15,-1 5 0-15,-1 4 9 0,0 8-11 16,0 3 1-16,-3 5 0 0,-1 0-1 16,0 1 14-16,-2 2-3 0,0 0-9 15,0 6 0-15,0 3-3 0,-2 1-1 16,0 6-14-16,0 5 12 0,0 0-12 15,0 4-16-15,0-2 16 0,0 2 13 16,-2-2 1-16,2-3-1 0,-2-2 1 16,2-2 1-16,0-5 1 0,0-5 2 15,0-1 0-15,0-3 12 0,0-2-15 16,2-2-19-16,2-5-5 0,2-2 12 16,1 0 11-16,-1-6 1 0,0-1 1 15,2-1-1-15,1-1 1 0,-1 0 1 16,0-2 0-16,-2 2 0 15,5-4 1-15,-7 5 0 0,2 1-1 16,0 3 1-16,-2 4 0 0,0 5 12 16,-1 2 6-16,1 2 1 0,-2 0-4 15,-2 4-15-15,2 3 8 0,0 4-11 16,0 0-15-16,-2 4 0 0,2 1 12 16,-2-1-9-16,2 3 11 0,0-3 1 15,2 1 0-15,-2-3 1 0,2 0 11 16,-1 0-9-16,5-2 9 0,-2-4 6 15,0 0 0-15,2-3-6 0,5-2 3 16,-5-2-13-16,2-6-2 0,5-6-2 16,-5-4 0-16,5-2-1 0,-3-3 0 15,1-4 1-15,-3 0 1 0,0-2 1 16,3-2 1-16,-5 0 1 0,2 1-2 16,1-1-24-16,-3 1 6 15,4 4 0-15,-6 1 16 0,1 2 0 16,-1 7 1-16,-2 3 1 0,0 3 2 15,0 3 1-15,-2 2 12 0,-2 1-15 16,0 0 0-16,0 1-3 0,2 0-12 16,-2 0 3-16,0 0 9 0,0 1-13 15,0 0 14-15,0 0 2 0,0 0 2 16,0 0 14-16,0 2-4 0,0 5 0 16,-2 5-9-16,0 4-1 0,-2 7 1 15,2 4 0-15,-2 2 9 0,2 4 0 16,-2 1-12-16,0 1 3 0,1 1 6 15,-1-1-9-15,0 4-48 0,-2-1 27 16,0 0 18-16,2 2-10 16,-3 2 13-16,3 0-2 0,-2-1 0 15,0 0 0-15,2-3 0 0,0-3 2 16,2-4 0-16,2-8 0 0,0-5 3 16,0-8 0-16,0-6 7 0,0-4-10 15,4-4-58-15,2-11 16 0,0-6 15 16,2-8 15-16,3-8 9 0,-3-3-9 15,0-6 11-15,-2-1 1 0,1-1 0 16,-1 3 0-16,-4 3 1 0,2 9 2 16,0 8 9-16,-2 6-10 0,-2 7 13 15,2 6 0-15,0 5 3 0,-2 1 6 16,2 0 9-16,1 1-32 0,-3 3-1 16,2 3-2-16,0 0-13 0,0 0 0 15,-2 1 12-15,2-3 1 0,-2 1-1 16,2-3 3-16,-2-2 2 0,2 0 10 15,0 0 6-15,0-1-3 0,0 0-12 16,4 1 16-16,-1 1-16 16,1-2 9-16,0 2 6 0,2-2 3 15,0 0-3-15,-1 0 3 0,-1 0-3 16,0 0-3-16,0 0 0 0,0-2-14 16,-3-1-1-16,1 0-2 0,0 0-1 15,0-3-9-15,0 1 9 0,0-1-12 16,0-3 13-16,3 0 0 0,-3 0 1 15,-2-2 1-15,4 0 3 0,2-2 15 16,0-1-6-16,3 0 3 0,-3 0 0 16,0 2-12-16,3 1 12 0,-5 1-12 15,0 3 8-15,2-2-11 0,-1-1-3 16,-1 2-12-16,-2-2 0 0,0 0 12 16,0 1 0-16,0 2 1 15,-2 2 2-15,2 0 0 0,-1 4 24 16,-1 1 12-16,4 0-33 0,-2 6-3 15,-2 1-159-15,4 3-85 0,-2 1-86 16,0-5-244-16,5 5-1312 0</inkml:trace>
  <inkml:trace contextRef="#ctx0" brushRef="#br2" timeOffset="54874.754">17792 2650 4299 0,'0'0'574'0,"0"0"-492"16,0 0-82-16,0 0-156 0,0 0-348 15,0 0-844-15</inkml:trace>
  <inkml:trace contextRef="#ctx0" brushRef="#br2" timeOffset="56873.133">18790 2956 307 0,'0'0'2471'0,"0"0"-1891"0,0 0-314 16,0 0 93-16,0 0 1 0,6-61-106 16,-6 47-27-16,-2-2-21 0,0 6-51 15,-6 1-36-15,4 3-43 0,-4 2-18 16,-3 4-1-16,-1 2-5 0,0 8 2 15,1 5-2-15,-1 6-10 16,-1 4-5-16,7 2-16 0,2 4 0 16,-2 1-3-16,4-2 9 0,2-1 10 15,0 0 5-15,8-6 3 0,-2-2 10 16,3-4-7-16,3-6-33 0,4-4-15 16,-1-7-24-16,4-1 0 0,3-10-4 15,-7-9 4-15,3-5 0 0,-5-5 3 16,-3-3-18-16,0-2 11 0,-8 1 10 15,1 0 6-15,-3 6 10 0,-3 7-19 16,-7 3 6-16,2 8-3 0,-2 6-6 16,-3 4 10-16,1 1 14 0,3 7 15 15,3 2 3-15,0 3 0 0,4-1 6 16,2 2 0-16,2-4 4 0,6 0-7 16,5-4-8-16,5-3-13 0,1-3-2 15,0-5 2-15,3-4 0 0,-1-6 0 16,0-3-3-16,-3-3 0 15,-3-2-9-15,1-5 0 0,-3-1-4 0,-5 1 4 16,-4 0 0-16,0 3 10 16,-2 6-10-16,-2 3-3 0,0 3-3 15,0 5-6-15,-4 5 3 0,2 0-1 16,0 3 21-16,2 0 1 0,0 0 55 16,0 3 29-16,0 1-26 0,2 2-16 15,6 1 6-15,-1-2 7 0,3 1-7 16,-4-3-3-16,2 1-12 0,1-2-9 15,1 2-5-15,-4 2-4 0,0 1-3 16,1-2 3-16,-3 6-4 0,-2 3-11 16,2 3-3-16,-4 6-15 0,0 1 6 15,0 5 9-15,0 2 1 0,0-1 2 16,0 2 0-16,0-1 2 16,0-3 0-16,4-3 10 0,0-3 3 15,2-7 12-15,5-6 0 0,1-5-15 16,0-4-12-16,9-10-33 0,-2-6-9 15,1-8 9-15,7-7 2 0,2-16 4 16,4-19 3-16,0-25-9 0,0-8 30 16,-10-5 3-16,-2 11 1 0,-11 15 1 15,-4 9 16-15,3 17 9 0,-5 15-12 16,-4 11-15-16,4 10-15 0,-2 1 13 16,2 0 0-16,-2 4 2 0,0 7 2 15,0 4 25-15,-2-1 16 0,0 6-4 16,0 3-30-16,0 8-9 0,0 7-39 15,-4 10 39-15,0 7 0 0,-4 13 24 16,2 13-24-16,-5 15-28 0,1 4 28 16,4-4 0-16,2-11 3 0,2-8 24 15,2-14 9-15,0-11 15 16,0-11-12-16,2-3 15 0,2-2 79 16,-2 2-31-16,6-4-36 0,2-9-18 15,3-2-22-15,3-8-26 0,5-6-36 16,6-9-3-16,2-10 12 0,6-15 0 15,2-17 6-15,0-13 0 0,-6 5 6 16,-12 11 13-16,-9 20 1 0,-6 16 1 16,-1-1-1-16,1 3 0 0,-4 3-11 15,0 7-3-15,-2 6-12 0,-3 3 12 16,-3 10 13-16,-4 7 2 0,1 7 1 16,1 6 2-16,-2 3 9 0,3 3-9 15,5 0 0-15,2-2 0 16,2-2 18-16,0-3-9 0,6-4-10 15,7-7 16-15,1-4-6 0,5-8-12 16,2-7-3-16,5-4-21 0,-3-12 3 16,4-4-3-16,-4-10 3 0,2-3 3 15,-7-6 3-15,-1-2 12 0,-7-1-9 16,0 3 12-16,-1 4-1 0,-7 4-1 16,0 5 0-16,-2 3-1 0,0 6 1 15,0 0 0-15,0 6 2 0,0 2 0 16,0 4 1-16,0 0 11 0,0 1 9 15,0 2 21-15,4 0-12 0,4 0-12 16,3 0 0-16,-1 2 0 0,2 1 0 16,3 2-3-16,-7 0 6 0,2 2 0 15,-1 2 0-15,3 2-9 0,-8 1-9 16,2 4-1-16,1 4-2 0,-3 1-3 16,-2 5 0-16,2-2-12 15,-2 2 13-15,0 0 0 0,0-3 2 0,0-3 0 16,2-5 1-16,3-5 1 15,1-4 1-15,4-5-3 0,-1-2-1 16,7-10-26-16,1-6 6 0,1-6 0 16,5-6 9-16,-6-4 9 0,4-3-9 15,-5-3 10-15,1 1 1 0,-3 1 0 16,-1 8 1-16,-5 3 0 0,-2 12 3 16,1 4 30-16,-5 9-6 0,0 1-12 15,0 4-15-15,0 8-3 0,0 5-9 16,-2 9-9-16,5 4 18 0,-3 7 0 15,0 4 0-15,2 2 2 0,0 1 1 16,3 0 11-16,1-3-11 16,-2-4-1-16,2-6 1 0,3-8-24 15,-7-6-66-15,2-6-46 0,1-5-35 16,-3-5-52-16,-2-1-143 0,-2-1-367 16,0-1-1062-16,2-6-990 0</inkml:trace>
  <inkml:trace contextRef="#ctx0" brushRef="#br2" timeOffset="57260.574">19683 2263 3691 0,'0'0'720'0,"0"0"-500"0,0 0 133 16,0 0-36-16,0 0-135 0,0 0-55 15,11-59-21-15,-5 42-54 0,2 0-43 16,4-4-9-16,-1-3-39 0,-1-2-61 16,3-1-85-16,-1 1-49 0,-2 1-102 15,3 8-238-15,-5 6-710 0,11 9-1188 0</inkml:trace>
  <inkml:trace contextRef="#ctx0" brushRef="#br2" timeOffset="57475.63">19886 2204 4146 0,'0'0'1135'0,"0"0"-1017"0,0 0 98 15,56-4 65-15,-27 0-166 0,0 2-70 16,4 0-27-16,0 2-6 0,-2 0-12 16,0 2-15-16,-4 1-15 0,-3-3-91 15,-5 0-78-15,2 0-89 0,-9 0-240 16,0 0-817-16,3 0-1260 0</inkml:trace>
  <inkml:trace contextRef="#ctx0" brushRef="#br2" timeOffset="57640.576">20427 2084 813 0,'0'0'4104'16,"0"0"-3743"-16,0 0-361 0,0 0-104 15,0 0 0-15,0 0-236 0,0 0-631 16,0 0-826-16</inkml:trace>
  <inkml:trace contextRef="#ctx0" brushRef="#br2" timeOffset="59976.096">21014 1663 1144 0,'0'0'1059'16,"0"0"-603"-16,0 0-315 0,0 0 94 15,0 0 173-15,0 0-63 0,0 0-97 16,0 0-37-16,0 0-19 0,5-42-13 15,-5 42 3-15,-5 0-7 0,3 0 14 16,-2 2-19-16,-6 6-21 0,2 2-34 16,-1 4-27-16,-1 6-12 0,-4 5-16 15,-1 12-8-15,-6 13-7 0,-3 19-6 16,-1 19-6-16,-2 11 7 0,0 0 8 16,8-7 0-16,5-4 18 0,6-8 25 15,-1-3 26-15,7 1-38 0,0-5-16 16,2 2-9-16,2-4 0 0,7-7 0 15,-1-11 6-15,0-13-12 0,0-11-18 16,5-6-10-16,-3 5-20 0,9-1-39 16,2 1-51-16,3-4-36 0,3-7-52 15,0-4-29-15,-2-7-107 16,0-3-265-16,-3-3-869 0,3-3-835 0</inkml:trace>
  <inkml:trace contextRef="#ctx0" brushRef="#br2" timeOffset="61795.595">21287 2458 1467 0,'0'0'1353'0,"0"0"-914"16,0 0-248-16,7-54 166 0,-7 34 17 15,-5-1-88-15,-5 4-39 0,4 4-32 16,-9 6-62-16,3 3-77 0,-7 4 9 15,3 9 37-15,-7 6-10 0,7 7-45 16,-3 6-34-16,5 4-15 0,1 4-15 16,3 2 16-16,8-1-7 0,2 0 6 15,0-4 0-15,2-5 0 0,10-4 0 16,5-9-18-16,1-8-6 0,5-7-42 16,4-8-10-16,-2-14 16 0,-3-8 9 15,3-17 8-15,2-16 13 16,-2-22 12-16,-6-8 0 0,-1-6 17 15,-8 3 26-15,-3 6 5 0,-3 2-42 16,-4 8-4-16,0 8-2 0,0 18 28 16,0 17-10-16,0 16-15 0,0 8-3 15,0 6 30-15,0-1-6 0,0 5 31 16,0 0 41-16,0 3 101 0,4 9-140 16,-2 10-57-16,-2 12 0 0,0 17 0 15,0 19 39-15,-2 19 0 0,-6 14-2 16,-1-1-4-16,3-5-9 0,0-11 3 15,4-13 9-15,0-7 0 16,2-14-17-16,0-12-17 0,2-12 53 16,4-7 27-16,-2-3-34 0,7 0 0 15,3-9-3-15,1-6-45 0,9-8-15 16,1-14-15-16,2-9 12 0,2-7 18 16,-4-8-2-16,2-1 2 0,-9-1 24 15,1 6 3-15,-5 8-12 0,-3 8-15 16,-5 12-2-16,-6 5-7 0,0 8 9 15,0 3 0-15,0 10-9 0,-2 6-36 16,-4 10 15-16,-3 6 28 0,3 2-25 16,0 2 6-16,4 1 3 0,2-4 6 15,0-5 12-15,2-6 0 0,6-6 18 16,3-10-9-16,-1-5-9 0,4-6-61 16,3-14 1-16,-3-4 18 0,5-11 12 15,-7-6 12-15,3-4 17 0,-7-2 1 16,-4 0 0-16,-4 5 0 0,0 7-11 15,-4 6-25-15,-2 8-6 16,-7 6-4-16,-1 4 10 0,4 5 6 16,-5 3 27-16,7 0 3 0,-2 3 18 15,-1 5 15-15,7-1 3 0,2 1 10 16,2-1-1-16,4-1 0 0,7-1-3 16,1-2-6-16,2 0-9 0,7-3 0 15,2 0-11-15,-2-3-14 0,-1-3 0 16,3-1 0-16,-7-1-2 0,3 1 0 15,-4 1 1-15,-1 2 1 0,-2-2 0 16,-3 6 10-16,-3 0 3 0,4 0 9 16,-4 2-15-16,-4 6-9 0,5 7-42 15,-1 4-13-15,-2 9 19 0,2 4 21 16,-4 3 15-16,2-1-18 16,-2-3 3-16,3-4 15 0,-3-7 2 15,2-4 13-15,0-8 3 0,-2-4 0 16,6-4-18-16,-2-4-29 0,1-8-37 15,1-4 24-15,2-6 12 0,-1-3 18 16,-3-4 10-16,-2-1-1 0,0 3 1 16,-2 1 2-16,-2 5-15 0,2 4-16 15,-2 5 19-15,0 4 9 0,0 2 3 16,0 2 14-16,0 0 38 0,2 1 17 16,4 0 18-16,1 1 1 0,-1-4-40 15,6 1-18-15,3-2 6 0,-5-3-15 16,7 2-6-16,-3 0-12 0,-2 1 12 15,5-1 3-15,-7 1-16 0,1 2 10 16,-3 0 0-16,-4 0-10 0,0 2-2 16,-2 1-2-16,2 0-10 0,-4 0 0 15,2 2 12-15,-2 0-1 16,0 0 0-16,0 0 0 0,0 0 1 16,0 0-1-16,0 4 0 0,0-1-14 15,0 4 0-15,-4 6-9 0,2 6-9 16,-2 5 33-16,4 1 11 0,-2 0-8 15,0 1 0-15,0-2 9 0,2 0-9 16,0-2-3-16,0-4 2 0,4-4-1 16,0-1 10-16,4-3-11 0,5-2-12 15,-3-2-6-15,3-4 15 0,3-2-24 16,-3-1-12-16,3-7 0 0,-6-9 2 16,7-3 7-16,-5-5 12 0,-1-3 6 15,-5-5 9-15,2 1-15 16,-6 1-30-16,-2 3 21 0,-2 2 9 15,-8 5-15-15,-1 2-3 0,3 5-10 16,-4 5 4-16,-1 0 15 0,3 8 0 16,-2 2 15-16,1-1 12 0,7 7 21 15,0 2 15-15,2 0 18 0,2-1 1 16,2 2-7-16,4-4-3 0,7-1 3 16,3-1-3-16,1-4-3 0,3 0-8 15,7-9-10-15,-2-2-9 0,2-5-15 16,2-4-2-16,0-1 2 0,0-1 2 15,0 2 10-15,-4 3 6 0,-3 4 0 16,1 7 18-16,0 6 6 0,-5 2-18 16,3 9-6-16,-6 9-18 0,-1 3-1 15,-6 8-20-15,-6 4 0 0,-2-1 6 16,-2 0 0-16,-6-1-9 0,-9 1 3 16,-1-3-3-16,-5-5-18 0,-4-3-31 15,0-6-5-15,5-5-3 0,-1-9 18 16,0-3 20-16,11-1 25 15,-7-4 15-15,11-2 3 0,4-1 12 16,4 3 28-16,0 0 71 0,8 1 46 16,9-2-58-16,-1 6-21 0,9 0-6 15,2 0-33-15,4 9 15 0,4 2-27 16,2 5 36-16,11 3-22 0,1-2-41 16,-1 1-12-16,1-4 9 0,-13-5 0 15,-1-4-33-15,-6-5-51 0,-9-10-63 16,1-16-52-16,-9-23-81 0,3-18-227 15,-9 6-652-15,-2 4-893 0</inkml:trace>
  <inkml:trace contextRef="#ctx0" brushRef="#br2" timeOffset="62378.782">22980 1112 1907 0,'0'0'1729'0,"0"0"-1373"0,0 0-155 16,0 0 220-16,0 0-147 0,0 0-121 16,0 0 57-16,0 0 70 0,0 0-23 15,69 41-39-15,-45-16-29 0,5 7-38 16,4 11-37-16,11 14-32 0,7 15-25 15,3 24 3-15,0 18-15 0,-7 12-44 16,-7 2 35-16,-20 4 18 16,-3 3-24-16,-17 6-9 0,-6 9 9 15,-17 7 7-15,-10-1-37 0,-10-8-81 16,-11-15 30-16,-8-27-36 0,-6-28-60 16,-5-28-55-16,1-16-199 0,12-15-745 15,8-6-1078-15</inkml:trace>
  <inkml:trace contextRef="#ctx0" brushRef="#br1" timeOffset="66885.542">21969 10659 473 0,'0'0'456'0,"0"0"-6"16,0 0-187-16,0 0-259 0,0 0 583 16,0 0-144-16,0 0-183 0,0 0-23 15,0 0-58-15,0-40-67 0,0 35-27 16,0 3 10-16,0-1 25 0,-2 0 50 15,0 1 88-15,0-1 37 0,0 2-52 16,-2 1-28-16,2 0-7 0,-2 0-1 16,-2 4 11-16,2 4-48 0,-7 2-58 15,1 6-52-15,-3 2-24 16,5 5-21-16,-6 5-14 0,3 3 0 16,-7 4 1-16,3 1 1 0,3 3 9 15,-7 2 13-15,7 4 17 0,-5 7 0 16,5 11 18-16,-5 11 79 0,7 3-13 15,6 0-29-15,0-6-16 0,2-6-9 16,2 4 9-16,2-2 12 0,4-1-33 16,-2 0-57-16,4-6-1 0,5-9-2 15,-5-10 0-15,-4-10 0 0,7-4 0 16,3 2 0-16,-2-1-45 0,7 0-87 16,0-8-81-16,3-5-76 0,1-10-173 15,-8-4-936-15,16-2-1081 0</inkml:trace>
  <inkml:trace contextRef="#ctx0" brushRef="#br1" timeOffset="68868.365">22139 11704 2153 0,'0'0'813'0,"0"0"-573"16,0 0-70-16,0 0-43 0,0 0 82 15,0 0 17-15,0 0 69 0,0 0-22 16,0 0-69-16,-19-47-17 0,21 24 24 16,7-5-43-16,-1-3-53 0,-2-4-33 15,5 0-3-15,1-2-15 0,-4 3-7 16,3 0-24-16,-1 8-14 0,-2 1-16 16,-4 10 12-16,5 6 18 0,-5 4 33 15,4 5 101-15,-2 5-53 16,-2 7-69-16,0 7-44 0,1 5 2 0,-1 6-1 15,-2 4 10-15,4 3-12 16,-2-2-15-16,0-1 3 0,0-5 9 16,0-3-8-16,3-8 11 0,1-3 3 15,-2-7 12-15,2-6-14 0,-1-2-1 16,1-8-48-16,4-7 9 0,-5-6 21 16,5-7 16-16,-2-2 0 0,-4-4 2 15,-1 0 0-15,-1 0 2 0,0 3 18 16,-2 5-20-16,0 7-24 0,-2 4 24 15,2 5 10-15,2 5 20 0,-2 2 12 16,0 2 18-16,0 1 16 0,5 0-34 16,-5 0-9-16,4 0 9 0,0 3 0 15,4 3-2-15,-3-1 23 0,-3 1 27 16,0 3-36-16,0-1-24 0,0 2-30 16,-2 5 0-16,-2-2-15 0,0 5 3 15,0 0 10-15,0 2-16 0,0-1-3 16,0-1 3-16,0-2 6 0,0-4 9 15,0-4 3-15,4-2 2 16,0-6-2-16,5 0-14 0,-1-9-40 16,6-8 18-16,1-5 21 0,6-3 13 15,-5-3 0-15,3-1 2 0,-7 2-3 16,3 5-31-16,-3 3 32 0,-6 6 1 16,0 5 1-16,3 2 28 0,-5 6 20 15,-2 0-18-15,2 6-18 0,-2 2-10 16,0 8-2-16,-2 4 0 0,0 11 0 15,2 3 27-15,-2 16 0 0,4 15-27 16,1 17-24-16,-1 3 13 0,6-1 11 16,-6-9 15-16,0-13 6 0,-4-10 3 15,2-14-3-15,-2-10-6 0,0-6-3 16,0-2-10-16,-2-1-2 0,0-5-21 16,-4-5-15-16,-6-9-21 0,-1-5 9 15,1-9 12-15,-5-5 12 0,5-8-4 16,-3-4-2-16,5-5 9 0,0-1-3 15,1-1 9-15,5 1 12 16,2 1 3-16,2 0 15 0,4-1 0 16,7 4-3-16,-1-1 6 0,4-2 0 15,5 1 0-15,2 0 4 0,-5 3 8 16,9 2-3-16,-8 4-3 0,3 4-6 16,-5 4 3-16,1 5-3 0,-1 4 0 15,-3 5 0-15,-1 2 0 0,-1 2 0 16,4 6-17-16,-5 5-1 0,1 3-12 15,0 3-9-15,-1 3-3 0,-5 1 9 16,2-1 3-16,4-3 12 0,-4-5 1 16,3-3 2-16,-3-7-3 0,6-2-13 15,1-6-20-15,-3-10 3 16,4-5 12-16,-1-5 15 0,-1-5 1 16,3-1 2-16,-7-1 2 0,-2-1 13 15,-2 5-15-15,3 3-12 0,-7 7-9 16,2 7 19-16,-2 3 1 0,0 5 1 15,0 3 1-15,0 1 17 0,0 0 15 16,0-1 12-16,4 1 30 0,0 0 12 16,4-1-60-16,9-2-12 0,-5 0 0 15,11-4 3-15,-5 0-15 0,5-4-2 16,0-1 14-16,-4 2-14 0,1-2 1 16,-5 3 0-16,1 2 10 0,-5 4 3 15,-1 3 6-15,-2 0-3 0,-2 6-18 16,-2 4-1-16,-1 5-26 0,-3 8-6 15,0 4 18-15,0 4 13 0,0 4 2 16,0 0 3-16,0 2 9 0,0-5-12 16,0-4-13-16,4-3-2 0,4-10 14 15,4-4 1-15,-3-6-1 0,3-5-1 16,3-8-25-16,-3-8 0 16,2-7 3-16,-1-6 9 0,-3-4 12 15,3-5 1-15,-7-3-16 0,-2 3-33 16,-4 7 18-16,0 2-3 0,0 7-21 15,-4 3-10-15,-2 7 25 0,-5 3 15 16,3 3 12-16,0 3 14 0,1 1 1 16,-3 2 3-16,4 0 12 0,4 0 3 15,0-1 0-15,2 1 24 0,4-1 40 16,6-1 14-16,3-1-54 0,1-2-12 16,9 0 3-16,4-5 6 0,-2 2-15 15,6 0-12-15,-3 0 0 0,6 4 6 16,-1 1-6-16,-2 3-9 15,2 3 12-15,-4 7-15 0,-2 2 0 16,-7 8-1-16,-5 1 0 0,-7 3-11 16,-6 2-12-16,-2 0-3 0,-8 1 0 15,-5 0 0-15,-9 0 9 0,-3 1-3 16,2-5 9-16,-4 0 10 0,0-7-19 16,2-3-3-16,5-4 6 0,-1-5 15 15,9-2-9-15,1-2 12 0,9 0 2 16,2 0 28-16,0-2 48 0,13-2 27 15,3 0-48-15,9 2-24 0,4 2-5 16,2 0-7-16,4 4-10 0,4 4-11 16,9 5-15-16,0-1 3 0,-3 1-31 15,0-3-50-15,-11-6-27 0,-3-1-18 16,-13-3-58-16,-1-7-93 0,-9-12-261 16,-6 4-869-16,-2-14-917 0</inkml:trace>
  <inkml:trace contextRef="#ctx0" brushRef="#br1" timeOffset="69232.97">22505 11071 4240 0,'0'0'603'0,"0"0"-459"0,0 0 33 16,0 0 160-16,29-67-97 0,-19 39-135 15,11-15-29-15,6-14-64 0,6-11-12 16,6-5-124-16,-6 13-145 0,-12 23-264 16,6 8-1425-16</inkml:trace>
  <inkml:trace contextRef="#ctx0" brushRef="#br1" timeOffset="69802.578">24051 10356 2835 0,'0'0'400'15,"0"0"-269"-15,0 0 319 0,0 0 17 16,0 0-170-16,2-53 20 0,2 46 150 15,2 1-64-15,1 6-128 0,5 0-16 16,0 0-42-16,1 3-88 16,8 7-48-16,-3 5-18 0,3 8-12 15,4 9-3-15,-1 17 13 0,5 27 26 16,-2 30-6-16,-2 20-24 0,-6 4-57 16,-11 2-21-16,-8-7 8 0,-2 3 13 15,-17-4 24-15,-1 0 9 0,-9-11-6 16,-4-11-27-16,-9-11-82 0,-1-12-74 15,4-20-79-15,5-14-84 0,12-17-600 16,-1 1-1841-16</inkml:trace>
  <inkml:trace contextRef="#ctx0" brushRef="#br2" timeOffset="123192.938">17699 5128 897 0,'0'0'752'0,"0"0"-424"0,0 0-150 15,0 0-126-15,0 0 278 0,0 0 207 16,0 0-259-16,0 0-93 0,0 0-30 15,-17 26-51-15,17-24-29 0,0-1 1 16,-2 1 5-16,2-2-20 0,0 2-27 16,0-2 10-16,-2 0 37 0,2 0 49 15,0 0 34-15,0 0-25 0,0-2-22 16,2-3-40-16,4-3-35 0,1-5 13 16,3-5 13-16,0-5 8 0,3-5-6 15,-1-4-3-15,0-4-6 0,3-12 6 16,2-14 6-16,-1-11-3 0,1-4-10 15,-3 2-8-15,-4 5-14 0,1 5-37 16,-3-3-1-16,2 1 15 16,-6-1 3-16,5 4 7 0,-5 1-1 15,-2 14-6-15,0 8-3 0,-2 9-3 16,2 9 0-16,-2-5-10 0,0-1 1 16,0 1-1-16,0 5 1 0,0 4-2 15,-2 6-1-15,0 3-18 0,0 6 15 16,0 2 1-16,-2 2 2 0,0 2 33 15,-1 10 7-15,-1 5-7 0,-2 9 0 16,-4 13-9-16,-1 18-21 0,-3 16 0 16,1 8 0-16,3 4-1 0,1-4 1 15,5-7 0-15,2-3 13 0,4-6 8 16,0-11 12-16,0-13 3 16,4-12-12-16,-2-3-6 0,2-3-6 15,3 1-12-15,1-6 12 0,0-7-15 16,-2-9-1-16,5-5-38 0,-3-13 0 15,4-6 15-15,3-7 22 0,-3-5-28 16,1-1-28-16,1-2 43 0,-2 4 13 16,-3 6 2-16,-1 3 2 0,0 11 13 15,-6 4 4-15,2 8 14 0,-1 1-6 16,-3 7-25-16,0 4-2 0,0 5-2 16,0 7-1-16,0 3 2 0,-3 2 1 15,-1 1 1-15,2 0 1 0,-4-3 0 16,4 1 0-16,0-2 1 0,0-2-1 15,0 0-1-15,2-6-1 0,0-2-3 16,2-3 2-16,2-5 1 0,0-3 12 16,2-2 3-16,1-2-3 0,3-5-12 15,6-7 1-15,-3-7 1 16,7-5 13-16,1-6 0 0,0-4-3 16,4-3-12-16,-5-1 3 0,3 3 3 15,-2 3 15-15,-7 7 10 0,-1 7 11 16,-5 7 81-16,-2 8-23 0,-4 3-22 15,0 2-33-15,-2 8-43 0,-2 5-2 16,-2 7-3-16,-6 5 1 0,1 2 1 16,1 3 1-16,-2-1-1 0,4 0 0 15,-1-5-1-15,5-3 1 0,0-2-11 16,2-5-9-16,0-7 3 0,6-6 15 16,3-6-18-16,-1-11-12 0,6-10 18 15,-1-7 14-15,-1-4 0 0,1-4-14 16,-3 2-36-16,-2 3 49 0,-4 3 2 15,-2 6 0-15,-2 8 2 0,0 7-2 16,0 7 0-16,-4 3 2 0,0 9 25 16,-4 8-24-16,0 4 12 15,-1 2-12-15,3 3 13 0,0 1-13 16,2-2 0-16,4-1 9 0,0-1-10 16,0-1 1-16,2-1 21 0,4-1-13 15,4-6-11-15,5-3-3 0,-3-6 1 16,7-5 2-16,-3-5-3 0,7-9-9 15,-2-8 12-15,0-5 0 0,-1-8 0 16,3-4-17-16,-4-5-35 0,-3-3 34 16,1 1 18-16,-5 3 1 0,0 5 11 15,-3 7-11-15,-3 6 2 0,-2 9 9 16,0 7 0-16,-4 9 10 0,2 5 11 16,-2 10-33-16,0 19-1 0,-2 21-2 15,-4 21 3-15,-2 13 2 0,2 2 13 16,-3-3-3-16,3-9-9 15,0-2-3-15,0-5-16 0,-1-8-14 16,5-15 18-16,0-16 10 0,2-12 2 16,0-13 0-16,0-5 0 0,0-4 0 15,0-14-58-15,2-22 28 0,9-26 12 16,1-26-18-16,1-10 0 0,-3 0 36 16,2 15 0-16,-3 28 21 0,-7 17-21 15,4 14 0-15,-4 12-48 0,6 5 48 16,-2 3 12-16,5 5 30 0,-1 5-9 15,0 10-18-15,3 6-3 0,-5 3 3 16,2 4 6-16,3-2 19 0,-7-1 5 16,2-4 3-16,0-9-24 0,3-4-12 15,-5-8-12-15,2-5-11 0,3-9-4 16,3-9 12-16,1-8-12 0,1-4-24 16,3-14 15-16,-1-13 12 0,1 5 9 15,-5 6 3-15,-3 8 0 0,-5 13 2 16,2 1 10-16,-4 6-9 0,0 7 15 15,1 10 6-15,-1 6 12 16,-2 3-15-16,0 10-21 0,-2 5-2 16,0 7-19-16,0 3 19 0,0 5 1 15,0-1 1-15,0-1 2 0,0-1-1 16,0-2 1-16,0-1 1 0,4-3 12 16,4-4-12-16,-2-3 12 0,5-6-3 15,-1-6 0-15,5-5-10 0,1-5-2 16,1-10-3-16,5-9-15 0,-1-14 3 15,6-19 3-15,4-21 9 0,0-16-12 16,0-7 14-16,-2-1 1 0,-13 5 0 16,5-1 21-16,-8 7 0 15,1 3 0-15,-6 10-21 0,1 18-23 16,-5 19-1-16,0 16 6 0,-2 8 15 16,4 4 3-16,-4 3 14 0,0 4 13 15,2 6 9-15,-4 3-36 0,0 9-9 16,2 9-45-16,-2 10 21 0,0 17 23 15,-6 22 10-15,0 22 3 0,-4 12 12 16,-3 2 0-16,5 0-12 0,-2-12-3 16,1 0-51-16,3-6 24 0,2-10 27 15,4-18 12-15,0-17 9 0,0-14 3 16,0-11 9-16,0-2 0 0,2-6-3 16,2-2-3-16,2-8-5 0,5-12-22 15,3-8-18-15,9-20 6 0,0-17 10 16,6-14 2-16,0-8 0 0,-5 13 3 15,-5 17 15-15,-5 20-3 0,-1 6 0 16,1 2 0-16,1 0 9 16,-1 3-3-16,-1 6-6 0,-7 5 0 15,0 3 0-15,-2 4-3 0,-2 0-9 16,-2 3 12-16,0 10-15 0,-2 4-15 16,-4 10-15-16,-4 8 15 0,1 5 13 15,-7 4-1-15,6 0 1 0,-3 0 0 16,3-2 2-16,2-6 2 0,3-8 13 15,5-7-3-15,-2-10-9 0,2-4 9 16,0-7-2-16,2-2-10 0,7-12-42 16,1-8 3-16,5-14 12 0,-5-4 0 15,2-6 15-15,-1 1 9 0,-7 10 1 16,0 4 0-16,0 7 0 16,0 13 2-16,0 6 36 0,5 5-6 15,-5 7-30-15,2 6-12 0,0 8-18 16,0 5 0-16,5 5 27 0,-5 2 3 15,2-3 1-15,4 1 11 0,1-5 3 16,-1-5 0-16,7-3-3 0,-3-7 3 16,7-4-12-16,4-7-2 0,2-7-1 15,4-11-15-15,6-17-3 0,3-17 0 16,1-22 3-16,-2-10 13 0,-14-3-10 16,-4 1 12-16,-11 8 2 0,1 2 13 15,-9 5 3-15,-2 17-17 0,-2 12-1 16,0 11-39-16,0 11 12 0,-2-2 12 15,-2 5-3-15,2 3 6 0,-2 8-12 16,-3 6-6-16,1 6 21 0,-4 9 9 16,2 17 39-16,-7 23-6 0,3 23-6 15,3 16-6-15,3 7 0 16,4-4-9-16,0-5-12 0,2 1-60 16,0-4 27-16,2-5 31 0,6-18 1 15,-3-19 1-15,-1-16-2 0,2-12-43 16,0-2-31-16,-2-4-20 0,7-3-39 15,-7-10-70-15,4-5-161 0,-2-12-154 16,0-7-180-16,1 2-505 0,-3-14-701 0</inkml:trace>
  <inkml:trace contextRef="#ctx0" brushRef="#br2" timeOffset="123459.798">19398 3722 3955 0,'0'0'546'0,"0"0"-385"0,0 0 359 16,-6-59-185-16,12 40-166 0,4-2 10 15,5 0 29-15,1-2-118 0,5 1-56 16,-2 0-34-16,3-2-46 0,-1 1-80 16,-7 1-89-16,-1 0-60 0,-7 4-124 15,-2 7-641-15,-4 6-706 0</inkml:trace>
  <inkml:trace contextRef="#ctx0" brushRef="#br2" timeOffset="123687.432">18679 3964 4936 0,'0'0'527'15,"0"0"-448"-15,0 0-79 0,0 0-9 16,0 0-70-16,0 0-88 0,0 0-255 16,0 0-1032-16</inkml:trace>
  <inkml:trace contextRef="#ctx0" brushRef="#br2" timeOffset="124120.296">20064 4369 4613 0,'0'0'640'15,"0"0"-488"-15,0 0-39 0,0 0-113 16,0 0-10-16,0 0-8 0,0 0-24 16,0 0-174-16,0 0-289 0,-36-38-1085 0</inkml:trace>
  <inkml:trace contextRef="#ctx0" brushRef="#br2" timeOffset="126660.487">20706 4129 3134 0,'0'0'983'0,"0"0"-890"0,5-52 19 15,-5 30 222-15,0 0-8 0,-11 1-137 16,3 8-55-16,-2 2-40 0,-9 5-30 16,3 5-12-16,-11 1 8 0,4 11 1 15,-4 5-10-15,2 8-24 16,0 5-8-16,7 4 2 0,1 2-6 16,7 1 9-16,2-2-3 0,6 3 6 15,2-4 25-15,6-5 8 0,8-7 22 16,5-8-61-16,6-8-21 0,4-7-48 15,0-11-4-15,0-8 19 0,-1-7 9 16,-7-3 0-16,-2-5-1 0,-7 1 7 16,-6-3 4-16,-2 4 14 0,-4 4 0 15,-6 3-14-15,-2 5-16 0,-2 5-6 16,-5 6-4-16,1 2 19 0,1 4 20 16,-1 3-2-16,4 2 3 0,3 0 13 15,-1 4 30-15,6 1 23 0,0 3-2 16,2-3 11-16,4 2 7 0,6-4-19 15,1 0-12-15,9-3-12 0,-1 0 1 16,6-4 2-16,4-3 3 0,-2-1 6 16,-3-3 6-16,5 2 19 0,0-1-13 15,-4 0-30-15,4 2-6 0,-10 0-3 16,1 3-6-16,-5 1 0 16,-1 2-15-16,-8-1 12 0,3 3 3 15,-7 0 0-15,-2 0-3 0,0 8-15 16,0 3-15-16,-8 6-57 0,-1 8 15 15,-5 5 12-15,-1 4 21 0,3 2 12 16,-5-3 10-16,9-1 2 0,0-4 0 16,0-5 2-16,6-4 13 0,2-9 0 15,2-5-3-15,8-5-12 0,0-9-72 16,11-10 8-16,4-14 28 0,8-21 21 16,2-22 13-16,0-10 2 0,-4-7 1 15,-4 2 11-15,-6 5-12 16,-9 1-23-16,3 5 5 0,-9 9 15 15,-4 13-8-15,-2 20 11 0,0 14 12 16,0 9-9-16,0-1-2 0,0 7-1 16,0 2-30-16,-2 6 7 0,-2 2 23 15,-1 8 39-15,-3 9 21 0,0 5-24 16,2 8-12-16,-1 12 7 0,-1 14 11 16,0 15-6-16,0 9-6 0,4-3-18 15,1-6 15-15,3-9-6 0,0-3 21 16,3-1-12-16,1-3-12 0,4-11 4 15,0-9-22-15,0-10-45 0,-1-5 27 16,3-3 18-16,5-1 21 0,-1-6-2 16,7-11-19-16,-1-7-36 0,9-22-3 15,11-23 15-15,5-26 12 0,-4-17 12 16,-3-5 11-16,-7 3-2 0,-11 9-9 16,-3 0-45-16,-5 6 30 0,-4 6 14 15,-5 17 1-15,-3 16 18 16,0 15 9-16,0 11-26 0,-3 1-1 15,1 6-24-15,-2 4-9 0,-4 6 18 16,2 7 15-16,-5 11 35 0,-1 8-5 16,-7 14-27-16,5 18 0 0,-7 12 0 15,9 10 9-15,-5-2-9 0,11-3 18 16,-2-7-6-16,2 1 9 0,6-1-3 16,0-3 0-16,8-10 3 0,-2-14-3 15,0-9-21-15,5-9-36 0,5 0 19 16,1-3 17-16,5-6 0 0,5-9-1 15,0-8-23-15,2-15-3 16,6-18 9-16,0-16 4 0,-1-17 14 16,-10 4 1-16,-7 13 0 0,-11 16-1 15,-4 17-33-15,0 1 3 0,-2 5 15 16,2 2 12-16,-2 9 3 0,0 2 9 16,0 12 9-16,-4 5-17 0,0 13 1 15,0 5 16-15,4 8 0 0,-2 1 9 16,2 1-27-16,2-4-19 0,0-3 1 15,4-6 15-15,2-11 3 0,7-6 18 16,-5-10 0-16,9-7-16 0,-1-14-2 16,5-10-2-16,8-15-1 0,-6-1 3 15,-2-4 0-15,-3-1 12 0,-1 10-12 16,-7 1-20-16,3 5 2 0,-3 13 18 16,-6 6 0-16,1 9 45 0,-1 3 0 15,-2 10-31-15,2 5-14 0,-2 8-21 16,-2 5 0-16,3 5 18 0,-3 5 2 15,0 1-1-15,2-5-16 0,0-5-18 16,4-6 21-16,3-9 14 16,-3-4 1-16,8-9 0 0,-3-5-12 15,10-9-18-15,-7-11 6 0,5-6 12 16,-3-15 12-16,3-10 3 0,-7 2-3 16,-1 5-3-16,-9 8-9 0,-2 11 12 15,-2 2 1-15,0-1 2 0,0 12 21 16,0 4 21-16,0 7 12 0,0 4 15 15,2 1 15-15,2 0-9 0,5 0 88 16,3 0-67-16,2 3-57 0,9 0-27 16,0-3-12-16,2 0 21 0,2 0 0 15,4 0-21-15,0-6 9 0,0 1-10 16,0-1 0-16,0-2-2 0,-2 1-2 16,-9 2-1-16,3-1-27 0,-4 2-18 15,-9 4-45-15,-6 0-39 0,0 0-40 16,-4 0-44-16,-2 7-160 0,-4 5-359 15,-4-1-533-15,-11 15-587 0</inkml:trace>
  <inkml:trace contextRef="#ctx0" brushRef="#br2" timeOffset="126866.089">21769 3410 4989 0,'0'0'672'0,"0"0"-524"0,0 0 46 15,0 0 68-15,0 0-166 0,0 0-51 16,0 0-45-16,0 0-132 0,0 0-145 16,0 0-177-16,17-15-1009 0</inkml:trace>
  <inkml:trace contextRef="#ctx0" brushRef="#br2" timeOffset="198063.623">20343 5382 1061 0,'0'0'631'0,"0"0"-364"0,0 0-53 16,0 0 567-16,0 0-331 0,0 0-152 16,0 0 62-16,0 0 4 0,0 0-83 15,-13-42-27-15,11 42 24 0,2 0-17 16,0 3-21-16,0 5-38 0,0 5-96 15,-2 5-40-15,2 9-9 16,-2 7 1-16,0 5 8 0,-2 5 12 0,2 3-3 16,-2-1-29-16,-5 1-46 15,7-1-39-15,-2 0 15 0,0-4 23 16,2-4 1-16,-2-3 2 0,2-4 1 16,2-3-1-16,-2-7-2 0,0-1 0 15,0-5-2-15,2-4-13 0,-2-2-30 16,-3-2-69-16,5-1-52 0,0-1-30 15,0-1-49-15,-2-1-131 0,2-3-221 16,0 0-571-16,-2 0-473 0</inkml:trace>
  <inkml:trace contextRef="#ctx0" brushRef="#br2" timeOffset="198580.681">20099 5270 1542 0,'0'0'2038'0,"0"0"-1836"15,0 0-54-15,0 0 81 0,0 0-11 16,0 0 2-16,0 0 69 0,0 0-32 15,0 0-60-15,0 0-36 0,33-34-21 16,-25 30-10-16,2-1-18 0,1 2-13 16,5 0-20-16,-3 0-13 0,1 1 16 15,5-1 8-15,1 3 18 0,-3 0-17 16,6 3-22-16,-5 2-21 0,1 4-9 16,4 3 3-16,-3 2 0 15,1 0-12-15,-2 2 0 0,-1 2-12 16,5 0 0-16,-4 1-6 0,-1 1-9 15,-1 1 12-15,1-1-13 0,-5 0 0 16,1 2 1-16,-3 1 9 0,-1 1-10 16,0 1 0-16,-4 1-1 0,-1 3-1 15,-3 1 0-15,0 1-2 0,-2 0-49 16,0 4 24-16,-4-3 12 0,-1 2 12 16,-7-1-12-16,2-2 12 0,-5-3 0 15,-3 2 0-15,-3 0-9 0,0-2 10 16,-6-1-10-16,3 1 9 15,-5-4-12-15,2-1-21 0,0-3-48 16,-4-4-58-16,4-2-35 0,2-4-52 16,7-1-140-16,-3 0-263 0,13-6-543 15,-7 0-717-15</inkml:trace>
  <inkml:trace contextRef="#ctx0" brushRef="#br2" timeOffset="199098.168">20833 5185 2111 0,'0'0'778'0,"0"0"-550"0,0 0 104 0,0 0 88 16,0 0-65-16,0 0 17 0,0 0-4 16,0 0-90-16,0 0-74 15,0 0-113-15,2 26-55 0,-6-2 13 16,-3 6 8-16,1 3-2 0,2 4-1 16,-2 5 3-16,-3 0-2 0,3 2-4 15,0 4 1-15,2-1 2 0,2 2-6 16,-4-2-48-16,-1-2 0 0,5-1-12 15,-2-6 9-15,2-3 1 0,0-6 1 16,0-5 1-16,0-5-2 0,2-7-10 16,-2-6-12-16,2-3-64 0,0-1-81 15,0-2-88-15,0-3-102 0,2-5-192 16,-2 1-213-16,4-14-747 0</inkml:trace>
  <inkml:trace contextRef="#ctx0" brushRef="#br2" timeOffset="199598.525">20618 5210 969 0,'0'0'2207'16,"0"0"-1997"-16,0 0-35 0,0 0 225 15,35-58-83-15,-25 43-88 0,7 1 76 16,-5-1-8-16,7 2-59 0,-3 1-59 16,7 2-19-16,6 1-18 0,-2 6-30 15,2 3-33-15,2 0-22 0,2 9-3 16,0 4 0-16,0 3-8 0,0 5-1 16,-6-1 0-16,-4 6-9 0,-1 0-15 15,-9 1-21-15,-5 4-12 0,-4 4-9 16,-4 2 6-16,-4 1 3 15,-6-1 0-15,-7 2 0 0,1-4-3 0,-7-2 3 16,4-6-3-16,-6-3 12 16,3-2-12-16,3-4 12 0,-2 0-12 15,3-3-16-15,5-2 21 0,5-4 10 16,2 3 21-16,0-4 10 0,6 1 17 16,0 2 54-16,6 2-18 0,4 2 70 15,7 2-7-15,6 1-45 0,3 1-39 16,5 1-20-16,5 1-16 0,3 0-12 15,2-2-15-15,1-1 0 0,-3-4-2 16,-4-6-16-16,2-1-9 0,-2-6-73 16,0-1-77-16,1-12-55 0,-3-7-84 15,2-8-364-15,-8 2-823 0,14-17-1692 16</inkml:trace>
  <inkml:trace contextRef="#ctx0" brushRef="#br2" timeOffset="202368.366">6609 2532 1747 0,'-17'-55'1155'0,"-12"0"-1020"0,-8-7-81 16,-15 8 26-16,-6-1 58 0,-12-2-79 16,-8 1-59-16,-13-4 0 0,-11-3 2 15,-11-2 0-15,-9-5 14 0,-11 1-14 16,-5 0 2-16,-5 7 11 0,-3 1-12 15,-1 9 9-15,2 9 20 0,2 7 16 16,1 13-13-16,3 8 18 0,1 7 1 16,-1 8 29-16,5 2 39 0,-5 11-21 15,-3 6-10-15,5 6-15 0,-3 4 20 16,1 5-24-16,1 5-19 16,-3 4-16-16,7 3-37 0,0 4-1 15,1 3-2-15,5 3-14 0,12 1 16 16,9 8 2-16,4 1-1 0,12 8 3 15,8 0-2-15,8 8 2 0,16 6 21 16,9 6 1-16,13 2 6 0,10 5-9 16,10 3-22-16,13 4 1 0,2 3 21 15,12 1-4-15,15-2 13 0,4-1 6 16,8-2 12-16,5-4-15 0,11 3-21 16,5-5 11-16,6 0 13 0,9-4-15 15,7-2-19-15,5-6 18 0,8-3-21 16,6-2-9-16,5-4-34 15,7 1-3-15,5-3-6 0,6-3-4 16,8 1 16-16,3-4 9 0,1-2 9 16,2-2 22-16,3-4 13 0,1-4 1 15,3-7-14-15,-2-9-15 0,1-5-4 16,-1-11-6-16,1-8-3 0,-1-12-15 16,4-8 21-16,4-15 19 0,-9-5 1 15,7-13 1-15,-4-10 1 0,-1-7 2 16,-1-10 17-16,-1-8-4 0,-5-6 10 15,-5-1-12-15,-4-3-10 0,-4 3-3 16,-8 0-34-16,-7-1 15 0,-12-1 17 16,-8-4-11-16,-10-2 11 0,-11-4 2 15,-8-6 0-15,-11-3 2 0,-12-4 13 16,-10-5-15-16,-11-2-28 0,-11-5 13 16,-6-1 15-16,-15 0 31 0,-11-4 31 15,-6 2-4-15,-13 4-8 0,-8 0-7 16,-8 4-43-16,-8 4 12 15,-9 6 7-15,-7 4-16 0,-6 9 11 16,-5 5-13-16,-4 7-2 0,-5 4-10 16,-5 6-35-16,-7 6 27 0,-4 3 19 15,-4-1 2-15,-7 4 1 0,-1 1 13 16,-7 0-4-16,-6 2 4 0,1 4-4 16,-5 4-10-16,0 7 50 0,0 8-15 15,2 9 0-15,2 8 3 0,2 7-21 16,0 10-18-16,5 10 0 0,-1 5 11 15,7 7-12-15,3 4 0 0,5 7-1 16,4 3-1-16,2 6 0 0,9 2-10 16,3 5-1-16,9 2 12 0,6 5 1 15,8 3-1-15,8 4 2 0,7 4 14 16,8 3-3-16,8 5 12 0,6 2-2 16,5 2-13-16,12 4-9 0,8 2-15 15,6 4 15-15,13 2 0 0,6 2 12 16,15 1 10-16,7 3 5 15,12-5-5-15,5 4-16 0,4-1-6 16,13 2-1-16,4 1 1 0,6-4 15 16,6 0 3-16,5-4-5 0,10-2-12 15,4-5-1-15,6-3-52 0,6-4 21 16,7-5-3-16,8-6-6 0,4-7 7 16,10-6 14-16,4-7 19 0,7-6 0 15,8-10 12-15,2-5-12 0,6-9 0 16,0-7-3-16,2-8 0 0,5-10 0 15,-1-2-12-15,-4-16 13 16,-4-3-1-16,1-7 0 0,-10-4-10 16,-1-2 11-16,-4 1-1 0,-11-3 0 15,-4 1 1-15,-6-3 2 0,-6-2-2 16,-6-8-35-16,-9-4 25 0,-12-13 9 16,-9-8 2-16,-11-12-2 0,-12-10 1 15,-13-10-1-15,-7-7-1 0,-10-7 2 16,-8-7 2-16,-9-2-2 0,-10-2-10 15,0 3-31-15,-13 1 43 0,-7 4 13 16,-7 4 18-16,-8 2 12 0,-7 6 16 16,-11 3-32-16,-5 7 13 0,-10 2 6 15,-9 6 0-15,-8 0-15 0,-4 7-19 16,-10 4-11-16,-8 7-1 0,-7 4-46 16,-4 4 22-16,-4 9 8 0,-10 5 14 15,-2 7-1-15,-3 9 0 0,-3 10 3 16,-1 7 1-16,0 9 0 0,1 7 2 15,-7 4 0-15,5 11-1 16,-3 2 11-16,0 9-13 0,2 3-12 16,1 8 12-16,3 3 1 0,5 8-1 0,2 8 1 15,6 6 21-15,6 7-4 16,4 6 4-16,4 7 8 0,7 3 16 16,6 3-6-16,4-2-6 0,8 4-34 15,0 1-4-15,13 1-8 0,1-1 9 16,13-1-18-16,11-1 21 0,7 1 3 15,24 3 12-15,9-1-3 0,14 5 4 16,17 2-16-16,24 5-3 0,14 1 1 16,22 4-1-16,20 0 1 0,20 0-13 15,20-3-25-15,17 0-79 0,17-1-117 16,10 0-167-16,11 5-235 16,-47-27-751-16,3 1-764 0</inkml:trace>
  <inkml:trace contextRef="#ctx0" brushRef="#br2" timeOffset="-210428.406">21868 5377 2255 0,'0'0'1040'15,"0"0"-789"-15,0 0-67 0,0 0 23 16,0 0-30-16,0 0-31 0,0 0 43 16,0 0 71-16,0 0-30 0,-60-24-80 15,44 43-56-15,-1 5-24 0,-1 6 6 16,3 2-18-16,3 4-9 0,-1 1-13 16,5 1-3-16,6-3 10 0,2 0-7 15,2-6-2-15,4-3 50 0,9-4-23 16,1-9-34-16,7-4-27 0,4-9-48 15,0-1-19-15,2-14 16 16,2-6 17-16,-4-5 7 0,-3-8 6 16,-3-1 6-16,-2-2 3 0,-11 1 11 15,0 3-24-15,-2 4 11 0,-6 5 14 16,-2 4 1-16,-6 6 11 0,-2 3-12 16,3 4 3-16,-7 6 25 0,2 1 14 15,3 9 16-15,-3 7-7 0,4 3-15 16,1 6-5-16,3 1-13 0,2 2-3 15,2 2 0-15,4-3 3 0,1-3 0 16,7-2-18-16,0-6-3 0,1-2 2 16,7-7 0-16,-1-7-34 0,4-1-13 15,4-14-1-15,0-5 16 16,-3-8 15-16,3-5 6 0,0-2 9 16,-6-1-28-16,-5 2 13 0,1 8 3 15,-9 3 15-15,-2 9 1 0,-4 6 23 16,0 6 6-16,-2 2 31 0,0 0 15 15,0 8-10-15,0 5-66 0,-4 6-39 16,2 5 26-16,-2 1 13 0,2-1 18 16,0-3-16-16,-2-6 0 0,4-3-2 15,-2-5 2-15,2-4 11 0,0-3-13 16,4-5-51-16,4-8-25 0,-2-3 43 16,5-6 5-16,1 2 13 0,-6 0 13 15,5 6 2-15,-1 4 34 0,-4 6 38 16,0 4 16-16,1 6-31 0,1 7-26 15,2 5-31-15,-4 4-12 0,1 3 12 16,-1-1 21-16,2-4 6 0,-2-4 12 16,0-5-9-16,-1-5-18 0,3-4-12 15,2-2 0-15,3-10-36 16,1-6 0-16,5-7 9 0,5-7-3 0,-5-5 14 16,6-14-5-16,4-16 9 15,0-19 12-15,0-11 0 0,-9-2 43 16,1 5-10-16,-11 14-9 0,3 11 6 15,-5 14-15-15,-4 16 3 0,0 12-6 16,0 7-12-16,1 0 0 0,-3 5-11 16,4 0 11-16,-6 9 15 0,2 4 40 15,-2 3 14-15,0 10 58 0,0 8-103 16,0 17-23-16,-8 19-1 0,1 19 6 16,-1 10-6-16,-2 2-21 0,-1 1-3 15,7-1 6-15,2-5 6 0,2-6 10 16,2-18 2-16,2-18 14 15,5-16 4-15,-3-9-6 0,0-3 9 16,2-3-11-16,7-4-10 0,-1-6-51 16,5-6-37-16,0-14 7 0,3-6 17 15,-5-10 19-15,1-6 12 0,-5-3 21 16,-3-1 9-16,-2 2-12 0,-5 6 14 16,-1 6 1-16,-2 9 0 0,0 5 2 15,0 9 16-15,0 4 15 0,0 4 18 16,0 1 19-16,0 0 17 0,0 0 10 15,2 0 8-15,4 2-36 0,2 4-48 16,2-1-6-16,-3 2 13 0,3 4-10 16,0 0-6-16,-1 2-12 0,-5 1-2 15,2 5-19-15,-2 1 6 0,2 3 11 16,-2 1-8-16,1 0 10 0,-1 0 2 16,-2-4 1-16,0-3 2 0,2-5 0 15,2-3 19-15,7-2-1 16,-3-6-20-16,6-2-1 0,3-9-30 15,8-6-4-15,0-9 7 0,2-4 3 16,-2-7 6-16,2-3 15 0,-5-2-12 16,-1 4 15-16,-8 6 0 0,-3 11 1 15,-4 6 23-15,-6 7 18 0,0 7 3 16,-2 0 1-16,0 4-30 0,-4 10-16 16,-2 6-48-16,-4 7-1 0,-1 3 47 15,1-2 1-15,-2-2-1 0,3-6-10 16,5-6-3-16,0-6-3 0,4-5-9 15,-2-1-3-15,2-2 0 0,0-5-12 16,6-3-25-16,-2-5 64 0,5-4 2 16,1 0-11-16,-2 2 12 0,-2 5 12 15,1 5 37-15,-3 5 17 0,4 0-39 16,-2 10-27-16,0 3-3 0,1 5-24 16,-1 2 9-16,2 1 15 0,0-1 3 15,-4-5 11-15,3-4 1 16,-1-5 9-16,6-6-1 0,-1-2-20 15,5-13-30-15,5-7-3 0,8-16 12 16,4-19 6-16,8-21 3 0,1-10 0 16,-14-6 12-16,-1-3 0 0,-10 2 1 15,-7 0 13-15,-6 3 3 0,-4 9-17 16,0 21-55-16,0 16 25 0,-4 22 18 16,2 7 0-16,-2 2-3 0,0 4-9 15,-6 4-6-15,1 7 1 0,1 7 29 16,-2 13 57-16,-5 7-12 0,3 18-18 15,-3 18-3-15,1 18-8 0,1 11-4 16,3 0 6-16,4-4 0 16,6-9 3-16,-2 0-21 0,2 1-15 15,2-9-15-15,2-14 18 0,2-15 12 16,5-17 18-16,-3-8 21 0,0-3-9 16,9-3-6-16,-1-4-18 0,7-7-6 15,0-16-36-15,1-9-3 0,5-17 3 16,7-18 8-16,-3-13 13 0,-4 7 14 15,-9 15 1-15,-9 20 0 0,-7 14 2 16,2 3 1-16,0 3 19 0,-2 2 14 16,-2 6 30-16,0 3 9 0,0 6-3 15,3 3-72-15,-1 8-15 0,0 6-33 16,2 6 15-16,2 4 18 0,-4 4 0 16,1-1 15-16,-1-4 2 0,0-4 19 15,0-8-6-15,0-6 15 0,6-7 0 16,-1-5-12-16,-1-2-18 0,6-11-39 15,3-7 0-15,4-6 6 0,-3-8 12 16,5-4 3-16,-4 0 18 16,-3-1 0-16,1 8 3 0,-5 4 9 15,-2 9 6-15,-1 6 9 0,-3 6 18 16,0 4-12-16,-2 4-30 0,0 9-3 16,1 3-23-16,-1 8-10 0,0 0 12 15,-2 2 19-15,0-2 0 0,0-5 2 16,0-3 1-16,0-5 2 0,0-3 30 15,4-6-6-15,-1-2-11 0,7-4-16 16,0-9-36-16,3-5 0 0,5-8 9 16,-3-1 6-16,0-3 20 15,-7 3-2-15,0 7 3 0,-2 4 12 16,-5 10 27-16,1 6 51 0,0 0 7 16,0 11-85-16,6 8-12 0,1 6-48 15,-5 4 15-15,2 5 17 0,2 0 14 16,-1-3 0-16,-1-5-10 0,2-5-27 15,-10-21-42-15,19 31-39 0,-9-21-70 16,7-3-67-16,-7-4-128 0,7-3-214 16,-5 0-766-16,7-14-1038 0</inkml:trace>
  <inkml:trace contextRef="#ctx0" brushRef="#br2" timeOffset="-210269.584">24369 4479 4237 0,'0'0'991'16,"13"-59"-903"-16,-3 30 6 0,3-2 91 16,7-4-115-16,3 2-70 0,-2 4-33 15,6 0-113-15,-5 4-54 16,-3 1-170-16,-3 6-365 0,-7 1-1015 0</inkml:trace>
  <inkml:trace contextRef="#ctx0" brushRef="#br2" timeOffset="-209984.572">23247 4621 4281 0,'0'0'724'0,"0"0"-590"15,0 0-70-15,6-72 171 0,5 41-78 16,-3-3-102-16,8-4-22 0,1-1-9 16,4-1-24-16,-1-4-10 0,7 0-90 15,0-1-215-15,-2 9-365 0,10-15-1611 0</inkml:trace>
  <inkml:trace contextRef="#ctx0" brushRef="#br2" timeOffset="-207841.195">20574 7527 2854 0,'0'0'1514'0,"0"0"-1461"16,0 0-50-16,27-62 160 0,-12 31-5 16,1-13-8-16,3-17 43 0,5-21-7 15,-3-14-65-15,-2-6-42 0,-5-3-24 16,-8 9-34-16,1 0 3 0,-7 9-21 15,0 10 18-15,-7 20 1 0,3 18-4 16,-2 18-15-16,2 6-3 0,0 6-1 16,-2 5-17-16,-5 4 18 15,5 10 36-15,-2 22 9 0,2 21-32 16,-1 24-13-16,1 9-3 0,6 4-11 16,6-7 14-16,1-10 3 0,-3-1 22 15,4-7 2-15,0-13-15 0,1-11-10 16,-3-13 16-16,-2-7-6 0,2 0 0 15,2-5 2-15,3-3-14 0,-5-10 0 16,0-6-48-16,2-13-40 0,3-7 46 16,-5-9 27-16,-2-8 12 0,2-3-28 15,-2-1 14-15,0 1 17 0,3 4 3 16,1 5 15-16,-2 5 1 0,5 4 17 16,5 6 37-16,-1 3 23 0,5 4 10 15,5 1 84-15,-4 4-57 0,6 3-46 16,-3 3-30-16,1 1-6 0,-4 1-2 15,-1 3 11-15,-7 1 12 0,-1 2-24 16,-1 1-24-16,-9 0-15 0,2 4-9 16,-4 5-21-16,0 3-9 15,-6 2 3-15,-1 3 15 0,-5 3 0 16,2-1 10-16,3 0-13 0,-1-3-6 16,2-5-3-16,0-4 6 0,6-4 16 15,0-4-1-15,0-6-9 0,0-1-18 16,6-8-46-16,4-6 4 0,-1-8 30 15,1-3 18-15,2-5 3 0,-3-1 20 16,-5 2 1-16,2 6 0 0,-2 4 1 16,-2 10 11-16,-2 4 6 0,2 5 33 15,2 1 30-15,-2 10-81 16,0 5 0-16,3 5-24 0,-3 5 13 16,2 4 11-16,4 0 15 0,-2-2-12 15,5-3 9-15,-5-2 3 0,6-5-12 16,1-6 15-16,-3-5-15 0,7-7-3 15,-3-6-57-15,7-11-3 0,-3-7 15 16,3-7 12-16,-2-4 12 0,-1-7 3 16,-3 4 16-16,-1 2 1 0,-8 6 1 15,3 10 12-15,-5 6 3 0,-2 8 12 16,2 4 24-16,-2 2 27 0,0 6 4 16,2 6-82-16,-2 3-17 0,0 7-10 15,-2 3 15-15,2-1 12 0,-2 3 2 16,2-5 1-16,-2-5 0 0,2-5 0 15,-2-5 9-15,3-5 0 0,-1-2-12 16,2 0-66-16,2-7-12 0,2-7 39 16,0-5 9-16,3 1 9 15,-1-1 21-15,-2 4 0 0,-3 4 15 16,3 5 27-16,0 5 36 0,-2 1-21 16,1 4-30-16,1 5-15 0,0 1-11 15,4 5-1-15,-5-2 0 0,1 1 0 16,2-5 11-16,-1-2-8 0,-1-3 17 15,4-4-20-15,5-4-52 0,3-10-2 16,1-10 15-16,4-4 9 0,0-9 12 16,-5-4 3-16,5-12 0 0,0-14 14 15,-4-18 1-15,-5-9 12 0,-5 2 6 16,-7 8 6-16,-4 14-3 0,-7 15-21 16,-1 14 0-16,4 14-51 0,-4 6 33 15,-3-1 6-15,1 3 0 16,-2 3 0-16,-1 7 0 0,3 5 12 0,-7 6 18 15,5 11 9-15,2 7 12 16,-5 11 0-16,5 6-15 0,2 12-3 16,-3 13 0-16,7 11-3 0,0 1 3 15,4-13-18-15,0-14-3 0,4-18-39 16,2-3 27-16,3-1 12 0,-1-1 1 16,0-2 11-16,7-7 12 0,-5-6-24 15,4-9-3-15,5 0-45 0,-19 0-3 16,37-22 18-16,-16 10 9 0,-9-1 24 15,1 5 1-15,-3 1 20 0,-4 6 18 16,-4 1 18-16,0 3-12 0,3 5-45 16,-3 3 0-16,-2 6-12 0,0 3 10 15,0 6-8-15,0-1 10 0,0-2 15 16,0 0 0-16,4-7 16 0,-2-3 5 16,4-6 6-16,4-5 0 0,1-2-42 15,7-6-36-15,7-8-6 16,2-8 12-16,4-7 15 0,2-7 15 15,0-3 1-15,-2 0 0 0,-6 0 2 16,0 7 18-16,-11 9-3 0,-1 12 18 16,-5 6 24-16,-4 5 3 0,-2 3-38 15,0 8-25-15,-2 12-60 0,0 3 0 16,-4 9 21-16,-2 2 21 0,-5 1 16 16,5-3-10-16,2-6 10 0,0-2-1 15,4-7-9-15,0-5 9 0,0-6 0 16,0-4 2-16,2-5-11 0,6-3-40 15,3-8-47-15,1-8 18 0,-2-8 35 16,3-6 22-16,-5-5 21 0,-2 0 1 16,-2-1 1-16,1 5 1 15,-5 5 0-15,0 6 0 0,0 7-1 16,0 4 1-16,0 6 0 0,0 1 2 16,0 1 13-16,0 4 10 0,0-1 20 15,0 1 30-15,2-2 15 0,6 1 7 16,0-3-55-16,0 2-41 0,7-2 17 15,-3 1-3-15,1 0-12 0,3 1 12 16,-5 2 3-16,5 0-3 0,-4 5 0 16,5 4-15-16,-2 4-12 0,-5 4-6 15,2 4-3-15,-3 2-3 0,-1 3 0 16,-2-1 9-16,0-3 12 0,-2-2 3 16,0-6 0-16,1-6 30 0,-5-5-3 15,2-3-27-15,2-1-10 0,4-9-29 16,9-6-52-16,-1-8 37 0,7-7 30 15,2-6 23-15,-7 1 1 0,3 0 1 16,0 10 14-16,-7 3 9 16,5 11 21-16,-7 8 16 0,0 4-1 15,5 13-34-15,-7 7-26 0,3 9-24 16,-1 8-3-16,-6 5 3 0,1 4 0 16,1-5 9-16,-2-3-16 0,0-8-86 15,-6-30-43-15,13 31-54 0,-3-29-158 16,-2-2-340-16,9-11-1279 0</inkml:trace>
  <inkml:trace contextRef="#ctx0" brushRef="#br1" timeOffset="-166501.286">18441 15215 1056 0,'0'0'450'0,"0"0"-366"15,0 0-25-15,0 0 473 0,0 0-160 16,0 0-243-16,0 0-35 0,0 0-4 16,0 0-26-16,-29 10-26 0,25-8 7 15,2-1 23-15,-2-1-4 0,2 0 25 16,0 2 61-16,-3-1 44 0,5 0-30 15,-2 1-16-15,-2-2 22 0,2 0 21 16,2 0-17-16,0 0-29 0,0 0-12 16,0-3 20-16,8-3-24 0,1-5-28 15,3-8-25-15,3-1 0 0,1-8-9 16,1-4-24-16,1-3-1 16,-1-3-12-16,-1 0 1 0,-1-2-4 15,-3 2-6-15,1 0-5 0,-3 4 2 16,0 1-6-16,-2 4-9 0,3 3-1 15,-7 4 1-15,2 4-3 0,-2 5-2 16,-2 4-1-16,0 5 3 0,0 3 0 16,-2 1 60-16,0 5 1 0,0 7 36 15,0 7-55-15,-4 15-41 0,-8 16-1 16,0 20-33-16,-5 8 18 0,-2 0 13 16,5-5 0-16,-1-4-1 0,5-4 3 15,-2-3 1-15,6-5 14 0,-3-12-3 16,3-11-9-16,4-9 12 0,-2-4-12 15,2-1 9-15,2-2-10 0,-2-4 0 16,2-6-2-16,0-7-12 0,2-1-57 16,4-10 14-16,0-5 31 15,5-8 6-15,-3-8 3 0,4-5 3 0,1-6 8 16,-3-3 1-16,0-1 3 16,-1 2 0-16,-1 7 0 0,-4 6 3 15,-2 9 10-15,2 8-1 0,-2 7 0 16,0 6 30-16,0 1 16 0,0 0-37 15,3 4-3-15,-3 1-6 0,4 0 3 16,-4-1 0-16,0-4 3 0,2 0-18 16,2 0-13-16,3-10-20 0,3-7 9 15,0-3 21-15,1-6-9 0,1-3 11 16,1-2 1-16,-1 1 0 0,-3-2 2 16,-1 1 0-16,-2 3 0 0,-6 3-1 15,2 3 1-15,-4 4-2 0,0 7-2 16,0 2-13-16,0 5 3 0,-2 2 12 15,0 0 2-15,2 2 10 0,0 0 3 16,0 0 12-16,0 0 15 0,0 0 19 16,0 0 11-16,6 0-32 0,3 1-22 15,-1-1-16-15,4-2 16 16,3 0-6-16,-3 0-9 0,-4 4 15 0,-1-2 0 16,1 5 3-16,-4 4-3 15,-2 4-18-15,-2 9-11 0,0 2-10 16,-2 9 6-16,-2 2 3 0,-2 4 9 15,2 0 2-15,2-1 1 0,2-2 1 16,0-7 11-16,0-5 3 0,8-9-3 16,0-7 9-16,9-6-9 0,-1-5-12 15,7-9-21-15,2-11 9 0,4-6 10 16,0-7 0-16,-5-2 1 0,5-5 1 16,-4-1 0-16,0 3 12 0,-4 3 0 15,-5 7-10-15,-3 9 1 16,-5 7 9-16,0 8 0 0,-8 5 15 15,0 2 28-15,0 2-19 0,0 7-24 16,0 7-12-16,-8 7-21 0,0 7 0 16,-3 5 18-16,3 6-9 0,-2-1 12 15,3-2-1-15,-1-2 1 0,8-5 1 16,0-7 0-16,0-11 11 0,4-5-11 16,7-8-1-16,1-3-39 0,0-12 8 15,9-7 7-15,-6-9 3 0,3-5-18 16,-3-4-21-16,-1 0 2 0,-6 0 25 15,-1 2 21-15,-5 9 9 0,-2 7-24 16,0 5-34-16,-7 7 7 0,1 5 30 16,-4 3 24-16,2 2 3 0,-1 5 18 15,3 2-3-15,-2 2 0 0,6 4 3 16,0-3 4-16,2 0 17 0,2 0 24 16,8-4-8-16,-2-1-22 0,9-5-18 15,2 0-6-15,5-6-9 0,3-4-1 16,0-5-1-16,4 2 1 15,0-7 0-15,-2 2-1 0,-2 0 1 16,0 1-1-16,-7 6-1 0,-5-1 1 16,-3 6 1-16,-5 4-1 0,-7 2 14 15,0 2 3-15,0 9-18 0,-11 6-27 16,1 7 3-16,-9 6-12 0,3 5 21 16,-5 4 12-16,0 2 1 0,5-1 1 15,-1-2 1-15,7-6 1 0,2-6 11 16,4-8 0-16,2-9 6 0,2-9-18 15,6-7-12-15,10-17-18 0,9-20 27 16,10-23 0-16,0-14 1 16,3-6 2-16,-7 1 0 0,-7 4 3 15,3-2-3-15,-2 0 0 0,-6 5-18 16,-3 6 0-16,-5 20 16 0,-3 15 1 16,-4 17 0-16,-2 9-1 0,2 5 2 15,-2 1 0-15,-2 6 36 0,0 10 21 16,-2 8-57-16,-6 20-12 0,-7 19 0 15,-5 19 12-15,-1 10 3 0,-6-1 15 16,0-6 18-16,7-7-3 0,1-2-12 16,5-6-6-16,3-12 0 0,5-14-15 15,4-10-31-15,2-5 29 0,2 0 2 16,4 0 12-16,5-1 4 0,5-6-4 16,9-7-12-16,2-7-1 0,6-4-1 15,6-13-13-15,-2-9 11 0,1-10-8 16,-3-5 11-16,-4-7 1 0,-2-1 0 15,-9 3 2-15,-3 3 11 16,-5 7-12-16,-6 6-1 0,-1 11-13 16,-5 8-8-16,-7 6 5 0,-1 3 16 15,-4 9 27-15,-3 9 1 0,-3 5-4 16,-1 5-9-16,5 8-15 0,-3 1-19 16,5 4 7-16,3-3 9 0,1-3 1 15,8-3 2-15,0-5 3 0,8-6 12 16,3-6-3-16,5-9-12 0,5-4-1 15,4-4-20-15,4-13-1 0,0-11 7 16,8-13 13-16,0-16 1 0,4-12-1 16,-3 3 2-16,-16 17 1 0,-5 14 2 15,-11 18-3-15,0 4-14 16,-4 2 14-16,0 8 16 0,-2 4 45 16,0 16-61-16,-4 20-13 0,-8 27 11 15,-3 30 1-15,3 14-45 0,-3 9 22 16,5-3 9-16,2-10 15 0,-5 1 2 15,3-5 19-15,0-8 0 0,-3-15 7 16,5-19-28-16,2-22-39 0,2-20 21 16,-7-8 15-16,-1-5-15 0,0-5-9 15,-11-5-3-15,2-14 27 0,1-8 3 16,-9-19 2-16,0-12 0 0,-2-14 13 16,6-3 0-16,8 15-3 0,5 13-12 15,10 18-21-15,0 4 18 0,2-1 3 16,6-1 14-16,6 2 22 0,7 9 34 15,4 4-1-15,10 6-12 0,4 5-24 16,2 1-18-16,3 4-3 0,-3-1-12 16,-6 0 0-16,-4-3-2 0,-6-1-25 15,-3-7-18-15,1-9-106 0,-9-3-96 16,1-8-64-16,-1-5-173 16,-8 5-545-16,3-15-758 0</inkml:trace>
  <inkml:trace contextRef="#ctx0" brushRef="#br1" timeOffset="-166350.677">20132 14412 4508 0,'0'0'599'0,"0"0"-462"0,0 0 36 16,0 0 22-16,0 0-168 0,0 0-27 15,0 0-21-15,0 0-137 0,0 0-192 16,0 0-301-16,0-38-1179 0</inkml:trace>
  <inkml:trace contextRef="#ctx0" brushRef="#br2" timeOffset="-153922.064">17955 6781 676 0,'0'0'613'15,"0"0"391"-15,0 0-616 0,0 0-130 16,0 0-41-16,0 0-6 0,0 0-5 16,0 0-32-16,0 0-4 0,-16-4 7 15,14-1-18-15,-3-2-13 16,3 0 12-16,2-4-4 0,0-2 2 15,0-3-12-15,0-5-16 0,2-7-15 16,7-6-6-16,5-16-10 0,3-11-15 16,7-14-19-16,-1 7-20 0,-6 16-16 15,-7 17-27-15,0 13-20 0,3-1 19 16,-3-1 1-16,7 2 12 0,-7 6 0 16,0 6 3-16,3 6 9 0,-7 4 13 15,0 3-7-15,2 8 0 0,-3 8-19 16,-3 6-11-16,-2 8-12 0,0 1 11 15,-2 5 0-15,0 0 0 0,-3-1-1 16,3-3 0-16,-2-7-16 0,2-5-3 16,2-8 6-16,0-8 15 0,0-5 0 15,2-5-37-15,4-11-14 0,7-8 40 16,-3-10 11-16,5-6 2 16,-1-3-2-16,3-2-15 0,-3 4 12 0,-2 6 0 15,1 7 3-15,-3 10 1 16,-2 9 32-16,1 7 21 0,-5 10-8 15,2 9-29-15,-6 7-17 0,0 7-3 16,0 5 3-16,0 2 0 0,0-1 3 16,2-3 0-16,-2-7-3 0,4-4-8 15,-2-9 8-15,2-5 48 0,5-9-5 16,3-4-25-16,1-11-18 0,7-9-1 16,1-6 1-16,2-6 12 0,1-5 6 15,-1-2-18-15,-2 0 3 0,0 3-3 16,-9 3 21-16,0 9-3 0,-1 7-6 15,-7 9 6-15,-2 5 37 0,0 5 83 16,-2 0 4-16,0 8-109 0,-6 5-33 16,-3 8-12-16,-1 4 10 0,0 4 1 15,-5 2 1-15,5 1 0 0,0-3-2 16,-1 1-1-16,3-2 0 0,2-6 1 16,2-2-16-16,4-4 0 0,0-7 0 15,0-3 15-15,8-6-18 0,2-10-24 16,5-6 8-16,1-11 26 15,1-5 11-15,-1 0 0 0,-3-2-30 16,1-1 18-16,-5 4 10 0,1 2 2 16,-6 3 2-16,2 6-1 0,-4 6 0 15,0 8 2-15,0 4 15 0,-2 2 27 16,2 5-17-16,1 7-28 0,-3 5 0 16,2 8-1-16,2 4 0 0,0 0 1 15,0 2 0-15,0 0 1 0,4 1 1 16,1-5 0-16,1-2 1 0,0-5-3 15,3-9-3-15,1-5-12 0,1-6-4 16,1-9 1-16,1-12 3 0,3-16 15 16,7-17-1-16,4-20-1 15,-2-11-52-15,-4-3 39 0,-4-2 15 16,-7 7 1-16,3-4 14 0,-9 3 3 16,0 5 6-16,-8 7 6 0,0 15-6 15,0 16 4-15,0 13-15 0,-4 10-13 16,-2 2-21-16,-2 3 5 0,1 3 4 15,-5 9 12-15,0 1 0 0,1 11 22 16,-5 7-7-16,1 7 0 0,-3 6-3 16,3 11-9-16,-3 17 11 0,5 12-14 15,-5 4-51-15,9-2 32 0,3-11 7 16,6-15 10-16,0-9 2 0,0-12 2 16,0-6 10-16,4-1-9 0,3-1 16 15,3-4-7-15,2-9-9 0,3-5-3 16,3-8-13-16,-1-9 1 0,6-2 10 15,-5-4-11-15,5 1 12 0,-2-1 1 16,-1 8 2-16,-3 4 0 16,-1 7 14-16,-5 4-1 0,-5 10 0 15,-2 8-15-15,-4 7-12 0,-2 4 9 16,-4 4 0-16,-5 0 2 0,3 2-1 16,-2-6 1-16,4-1 1 0,-5 0 1 15,5-2 1-15,0-4 0 0,4-2 13 16,2 0 0-16,0-5 9 0,4-5 0 15,4-2-6-15,5-3-3 0,-1-3-13 16,7-2-2-16,-1-6-1 0,5-6-2 16,4-5-18-16,-6-4 9 0,3-6 10 15,-1-4-1-15,0-6 0 0,-3-4 1 16,1-2 1-16,-8-3 1 16,-1 4 2-16,-2 4 10 0,-1 7-11 15,-5 11 0-15,-2 9 2 0,0 7 18 16,-2 4 21-16,0 7-6 0,0 11-36 15,-2 6-18-15,-2 11 0 0,-3 5 15 16,3 4 1-16,2-1 0 0,0-1 1 16,2-5 1-16,0-4 0 0,0-7 1 15,2-8 1-15,4-4 0 0,5-9 0 16,1-5-2-16,1-14-24 0,7-9 0 16,1-16 3-16,6-18 6 0,-2-12 13 15,-5 6 0-15,-7 11 1 0,-7 21 1 16,-2 13 0-16,-2 4 3 0,2 2 9 15,-2 4 6-15,-2 8 24 0,0 5 2 16,2 8-44-16,-2 8-18 0,0 9-3 16,0 5 9-16,-2 3 12 15,2-1 0-15,4-3 0 0,5-5 3 0,-3-5 12 16,2-9-12-16,7-6 9 16,-3-8-12-16,9-7-10 0,-3-11-11 15,5-11 6-15,6-14 13 0,2-18-10 16,0-16 11-16,-4-6 0 0,-6 14 1 15,-7 20 12-15,-6 23-9 0,-6 10 9 16,2 7-9-16,-1 5 15 0,1 3 35 16,-2 16-53-16,-2 19-33 0,-4 24-3 15,-7 31 9-15,-5 14 3 0,1 7 12 16,-3-7 10-16,5-6 2 0,-1 6 15 16,-1 1-12-16,5 3-3 0,0-7-3 15,5-13-48-15,3-23 21 16,2-23 27-16,0-22 3 0,2-14 15 15,5-6-15-15,1-5 0 0,4-27-76 16,7-30 43-16,0-33 18 0,1-16 15 16,-5-2 1-16,-7 9 23 0,-2 22 6 15,-4 20-6-15,0 22-24 0,-2 19-26 16,2 9 24-16,0 4 2 0,1 5 18 16,3 1 52-16,4 2-34 0,2 7-15 15,5 2-9-15,4 1-10 0,6-1 1 16,4-5-2-16,4-4-1 0,2-4-18 15,6-15-9-15,-1-8-3 0,1-8-3 16,-6-13-79-16,0-15-90 0,-8-9-64 16,-6 5-196-16,-15 22-520 0,-1 2-749 0</inkml:trace>
  <inkml:trace contextRef="#ctx0" brushRef="#br2" timeOffset="-153344.625">18468 5951 2244 0,'0'0'1675'0,"0"0"-1433"15,0 0-55-15,0 0 92 16,0 0-6-16,8-73-28 0,-4 42 1 16,2-7-49-16,5-5-76 0,-3-4-72 15,2-2-49-15,3-1-21 0,-5 2-176 16,6 0-189-16,-3 15-553 0,7-11-1668 0</inkml:trace>
  <inkml:trace contextRef="#ctx0" brushRef="#br0" timeOffset="-143261.402">9773 10519 313 0,'0'0'104'15,"0"0"-74"-15,0 0 51 0,0 0-81 16,0 0-75-16,0 0 23 0,0 0 16 16,0 0 34-16,0 0 0 0,0-6 2 15,0 6 75-15,0 0 94 16,0 0-6-16,0 0-6 0,0 0-10 16,0 0-24-16,0 0 27 0,0 0 62 15,0 0 2-15,0 0-32 0,0 0-13 16,0 0 22-16,0 0 42 0,0 0 15 15,0 0-7-15,0 0-33 0,0 0-36 16,0 0-29-16,0 0-33 0,0 0-37 16,0 0-51-16,0 0-22 0,0 0-50 15,0 0 24-15,0 0 26 0,-2 0 127 16,-4 3 27-16,-8-3 37 0,3 0 9 16,-7 0-52-16,-1 0-27 0,-8 0 8 15,-2 0-6-15,-2 0-41 16,-2 0-27-16,-2 0-27 0,-2 0-13 0,0 2 4 15,-7-2-17-15,-1 1 10 16,1 0 0-16,-3-1-10 0,-3 2-1 16,5 0-1-16,-5-2-1 0,7 1-1 15,-3 1-29-15,3-1-69 0,4 2-155 16,1-3-187-16,9 3-529 0,-2-3-478 0</inkml:trace>
  <inkml:trace contextRef="#ctx0" brushRef="#br0" timeOffset="-142610.401">8318 10612 622 0,'0'0'13'0,"0"0"625"16,0 0-371-16,0 0-169 0,0 0-98 15,0 0-166-15,4-52-629 0,-6 46 795 16,2 2 1320-16,0 4-1128 0,0-1-66 16,0 1 42-16,2 0 23 0,-2-2-34 15,0 2 30-15,0 0 56 0,0 0-14 16,0 0-55-16,0 0-51 0,0-1-22 16,0 1-4-16,0 0-27 0,-4-2-70 15,2 2 13-15,-10 0 12 0,-1 0 65 16,-1 0 13-16,-7 0 21 0,-2 0-3 15,-1 0-47-15,-3 2-15 0,-4-2 17 16,-2 1 10-16,-2-1-21 0,-1 2-25 16,-5-2-38-16,2 1 9 15,-3-1-11-15,1 1-1 0,-4 1-1 16,1-2-32-16,1 2-64 0,-3 0-133 16,-1-1-113-16,1 1-92 0,-1 3-241 15,3 3-694-15,11 1 811 0,-8 10-69 0</inkml:trace>
  <inkml:trace contextRef="#ctx0" brushRef="#br0" timeOffset="-141994.05">6923 10710 346 0,'0'0'127'15,"0"0"-101"-15,0 0-26 0,0 0-23 16,0 0-19-16,0 0 12 0,0 0 30 15,0 0 53-15,0 0 41 0,0 0 265 16,54-44 9-16,-50 34-79 0,0-1-28 16,-4-5-102-16,0 0-159 0,0 1-407 15,-4 3 263-15,4 4 144 0,4 5 634 16,0 1-427-16,-4 0-77 16,2 0 25-16,0 1 6 0,0 0-77 15,0 0-60-15,2 1-24 0,1 0-19 16,-1 0-65-16,0 0-151 0,2 0-79 15,-4 0 9-15,-2 0 32 0,2 0 254 16,0 1 19-16,0 0 221 0,-2-1 32 16,0 0 32-16,0 0 19 0,0 0-66 15,0 0-74-15,0 0-43 0,0 0-19 16,0 0-22-16,0 0-13 0,0 0-4 16,-6 0 93-16,-4 0 171 0,-1 0-1 15,-1 0-56-15,-9 0-12 0,-1 0-46 16,-1 0-48-16,-10 0-33 15,-11 0-43-15,-9 3-12 0,-16-3-21 16,-5 2-19-16,4 0-24 0,6-2-12 16,6 3 0-16,0-3-12 0,0 3-30 15,6 0-28-15,-3-3-51 0,7 2-35 16,13 0-48-16,4-2-131 0,4 3-318 16,-4-3-436-16,6 3-180 0,-12 3-366 0</inkml:trace>
  <inkml:trace contextRef="#ctx0" brushRef="#br0" timeOffset="-141492.839">5451 10644 349 0,'0'0'1213'0,"0"0"-1213"16,0 0-94-16,0 0 94 0,0 0 1432 0,0 0-1099 15,0 0-56-15,0 0-43 16,0 0 30-16,0 0-119 0,-10-43-76 15,10 42-44-15,-2 1-25 0,-4 0 0 16,-3 0 37-16,-5 0 50 0,-5 0 49 16,-4 0 49-16,-5 0-10 0,-1 0-52 15,-7 0-65-15,1 0-34 0,-2 0-23 16,0 1-1-16,0 2-52 0,2-1-147 16,1 1-195-16,8 1-548 0,3-1-602 15,8 7-155-15</inkml:trace>
  <inkml:trace contextRef="#ctx0" brushRef="#br0" timeOffset="-138106.333">9848 10575 225 0,'0'0'1137'0,"0"0"-844"16,0 0-247-16,0 0-46 0,0 0-72 15,0 0 4-15,0 0 9 0,0 0 17 16,0 0 42-16,-6-22 39 0,6 15 39 16,0 0 13-16,0 2 4 0,0 0-8 15,0 3 33-15,0 1 49 0,0 1-52 16,0 0 119-16,0 0-7 15,0 0-36-15,2 0-33 0,-2 0 3 16,0 0 0-16,0 0 12 0,0 0 8 16,0 0-1-16,0 0-15 0,0 0-20 15,0 0-14-15,0 0-6 0,0 0-15 16,2 0-17-16,-2 0-6 0,0 1-15 16,0 3-19-16,0 5-22 0,0 8 4 15,0 7 15-15,0 17-3 0,0 16 18 16,0 13 12-16,0 4-15 0,-2-2 49 15,2 0-10-15,0-7-24 0,0 5-10 16,0 0-5-16,0-2 5 0,0-6-5 16,-2-12 2-16,2-12-5 0,0-10-13 15,0-5-21-15,0 1-27 0,0-5-18 16,0 2-55-16,0-10-65 0,0-5-56 16,0-3-55-16,0-3-119 15,0 0-244-15,0 0-538 0,2 0-390 0</inkml:trace>
  <inkml:trace contextRef="#ctx0" brushRef="#br0" timeOffset="-137453.059">9877 12120 49 0,'0'0'65'0,"0"0"56"0,0 0 554 16,0 0-366-16,0 0-237 0,0 0-14 15,0 0 947-15,0 0-653 0,0 0-236 16,0 0-103-16,-35-15-13 0,35 11-58 15,-2-4-48-15,2-1 9 0,0 2 22 16,0-3-15-16,0 5 6 16,0 1 51-16,0 3 33 0,0-1 55 15,0 2 39-15,0-2 45 0,0 2 19 16,0-4 9-16,0 1 32 0,0 0 18 16,0-1-4-16,0 1 6 0,0-3 20 15,0 2 8-15,0 2-11 0,0 2-1 16,0 0 4-16,0 0-22 0,0 5-28 15,0 2-16-15,0 2-46 0,0 17-39 16,0 20-31-16,0 26-18 0,0 13 10 16,0 6 2-16,0-3-18 0,0-6-5 15,0 2-25-15,0 0 15 0,0-2 33 16,0-4 15-16,0-5 1 0,0-11-19 16,0-12-18-16,0-14-15 0,0-11-15 15,0-8-51-15,0-2-61 0,-2-1-69 16,2-5-21-16,0-2-50 15,0-5-134-15,0-1-299 0,0-1-607 16,2 0-565-16</inkml:trace>
  <inkml:trace contextRef="#ctx0" brushRef="#br0" timeOffset="-136904.811">9817 13729 691 0,'0'0'525'0,"0"0"142"16,0 0 116-16,0 0-439 0,0 0-206 15,0 0-77-15,0 0-58 0,0 0 22 16,0 0 90-16,0 0 51 0,18 0-14 16,-18 0 11-16,0 0 26 0,0 0 37 15,0 0-3-15,0 0-22 0,0 6 26 16,0 0-46-16,0 12 1 0,0 20-24 16,-2 25-70-16,2 29-27 15,0 10 9-15,0 2 15 0,0-13-16 16,-2-19 4-16,2-16-31 0,0-17-21 15,0-12-18-15,0-7-3 0,0-1-39 16,0 0-37-16,0 0-20 0,0-8-41 16,0-8-66-16,0 1-98 0,2-3-221 15,0 0-590-15,1 3-557 0</inkml:trace>
  <inkml:trace contextRef="#ctx0" brushRef="#br0" timeOffset="-136385.486">9807 15092 817 0,'0'0'1086'16,"0"0"-680"-16,0 0-125 0,0 0 294 15,0 0-79-15,20 61-140 0,-18-39-121 16,-2 7-49-16,-2 14-28 0,2 18-17 16,0 24-21-16,0 9 6 0,0 3 36 15,0-3-1-15,-4-8-27 0,4 0-16 16,0-8-60-16,0-7-19 0,0-16-9 15,0-18-9-15,0-14-9 0,0-11 16 16,0-1-25-16,-2-2-3 16,2-3-23-16,0-3-83 0,0-3-46 15,0-5-64-15,2-4-89 0,2-8-218 16,2-5-494-16,1-4-516 0,1 4 234 16,15-7 728-16</inkml:trace>
  <inkml:trace contextRef="#ctx0" brushRef="#br0" timeOffset="-134800.79">9358 16467 1668 0,'0'0'247'16,"0"0"336"-16,0 0-183 0,0 0-93 16,0 0-4-16,0 0 10 0,0 0-8 15,0 0-47-15,0 0-44 0,-17 10-30 16,13 7-42-16,-2 7-54 0,0 7-48 16,0 7-22-16,2 13-5 0,-1 15-10 15,1 9 0-15,2 5 9 0,0-14-10 16,2-19 0-16,0-16 1 0,0-7 0 15,0 1 0-15,2-5 9 0,0 0-11 16,0-11 1-16,0-9-2 0,-2-3-96 16,3-15 50-16,1-10 27 0,2-16 16 15,-2-18-9-15,0-21 10 0,-4-1-1 16,2 0 3-16,-12 9 1 0,2 14 11 16,1 9 4-16,-1 14-4 0,2 9 9 15,0 11 10-15,2 0-1 16,2 5-11-16,-1 7-16 0,3 6 73 15,0 8 70-15,7 14-24 0,-1 4-86 16,4 11-35-16,-2 3 1 0,5 2 25 16,3 1 4-16,-1-4-1 0,1-4 3 15,-1-5-8-15,3-6-10 0,-5-7-3 16,5-5-10-16,-1-8-2 0,6-4-10 16,-5-8-5-16,3-10-10 0,0-7 10 15,-3-6 3-15,1-6 9 0,-5-2 2 16,1-2-1-16,-5 4 2 0,1 2 1 15,-3 5 1-15,-2 7 1 0,-2 10 9 16,-2 8 3-16,0 5 40 0,2 5-13 16,1 11-14-16,-3 10-28 0,0 15 0 15,-2 18-19-15,0 14 19 0,0 5 22 16,-4-7 11-16,-3-7 0 16,3-18 9-16,4-10 31 0,-2-8-16 15,0-5-23-15,0-1-16 0,0-2-16 16,0-3-2-16,0-6-3 0,2-8-31 15,0-3-65-15,0 0-92 0,0-9-33 16,0-4-53-16,2-5-194 0,2 4-636 16,2-5-1002-16</inkml:trace>
  <inkml:trace contextRef="#ctx0" brushRef="#br0" timeOffset="-134414.951">10059 16914 1937 0,'0'0'1736'0,"0"0"-1506"0,0 0-215 16,0 0 178-16,-15-64 90 0,5 52-67 16,-11 0-50-16,5 7-31 0,-9 5-31 15,-2 1-33-15,2 9-20 0,0 3 7 16,1 5-21-16,1 2-10 0,8 2-2 16,3 5 5-16,4 0 13 0,6 2 8 15,2 1 7-15,6-1 27 0,4-4 0 16,3-1-19-16,7-3-20 0,-1-2-22 15,8-9-24-15,-2-3 0 0,-3-7-27 16,5-2-19-16,-2-11-66 16,-4-2-82-16,-5-7-110 0,3 2-200 15,-9 4-752-15,3-4-1202 0</inkml:trace>
  <inkml:trace contextRef="#ctx0" brushRef="#br0" timeOffset="-134016.715">10094 16808 3134 0,'0'0'610'0,"0"0"-462"0,0 0 35 15,0 0 116-15,60-4-61 0,-40 4-59 16,1 7 14-16,-6-2-10 0,1 3-61 15,-5-2-49-15,-5 3-37 0,0 0-26 16,-6 4-10-16,0 2-24 0,-4 4 9 16,-2 5 13-16,-5 0 0 0,-3 2 1 15,1 0-1-15,-3 0 2 0,1 0 1 16,-3-2 29-16,5-1 16 0,3-2 2 16,-2-3 7-16,3-3 5 0,7-4 65 15,2-3 26-15,0-3-21 0,2 0-19 16,9-4-36-16,7 0-41 0,-1-1-33 15,3 0-1-15,7-2-15 0,-4-3 3 16,-2 0-7-16,2 0-11 0,-7-1-69 16,1 1-52-16,-9 2-43 0,0 0-78 15,0-1-185-15,-3-1-538 16,-3 2-474-16,0-1-911 0</inkml:trace>
  <inkml:trace contextRef="#ctx0" brushRef="#br0" timeOffset="-133733.589">10499 16826 1846 0,'0'0'1690'15,"0"0"-1475"-15,0 0-112 16,0 0 171-16,0 0-50 0,0 0-69 15,2 75 33-15,-4-43 52 0,0 3-48 16,0 5-67-16,-2 1-46 0,2-1-33 16,-2-2-25-16,1-5-19 0,3-5-2 15,-4-8-15-15,2-7-31 0,0-5-87 16,-2-3-72-16,4-5-40 0,-2-3-45 16,0-8-89-16,0-8-177 0,2-5-201 15,2 2-450-15,-2-18-302 0</inkml:trace>
  <inkml:trace contextRef="#ctx0" brushRef="#br0" timeOffset="-133483.079">10607 16845 248 0,'0'0'2160'16,"0"0"-1619"-16,0 0-173 0,62 3 67 15,-48 6-108-15,-2 2-93 0,-7 4-42 16,-3 3-1-16,-2 4-49 0,-11 4-56 16,-3 4-19-16,-3 1 0 0,-8 1-6 15,-1-1-3-15,-1-2-9 16,4-4-3-16,-2-4-1 0,0-7 7 15,9-1 9-15,-1-6 24 0,9-2 24 16,2-3-6-16,4-2-4 0,2 0 77 16,10 0 38-16,5-2-127 0,7-1-57 15,9 1-30-15,4 2 0 0,7 0-2 16,1 0-10-16,-1 6-21 0,-3-1-76 16,-2 2-41-16,-4-2-62 0,-6-3-109 15,-8-2-236-15,1-5-1077 0</inkml:trace>
  <inkml:trace contextRef="#ctx0" brushRef="#br0" timeOffset="-131365.66">11096 17322 1152 0,'0'0'1619'0,"0"0"-1413"0,0 0-119 16,0 0 114-16,38-54 70 0,-32 29-38 16,-2-3-22-16,-2-7-4 0,-2-2-35 15,0-1-67-15,-6 1-15 0,-4 5-13 16,-3 7-25-16,-3 7-27 0,-5 13-7 15,6 5 28-15,-5 15 0 0,1 9-3 16,1 9-9-16,3 6 6 0,1 3-19 16,5 1-2-16,5 1-7 0,2-5-11 15,2-7 0-15,4-4 23 0,2-9-5 16,7-9-7-16,1-7-12 0,7-6-76 16,2-13-40-16,6-10-99 0,0-5-85 15,-5 5-277-15,10-13-1066 0</inkml:trace>
  <inkml:trace contextRef="#ctx0" brushRef="#br0" timeOffset="-127712.374">1844 10732 927 0,'0'0'573'16,"0"0"-339"-16,0 0 286 0,0 0-204 16,0 0-9-16,0 0-67 0,0 0 25 15,0 0-2-15,0 0-67 0,-6-35-24 16,10 22-27-16,2-4-8 0,-2 0-12 16,7-5-17-16,-1-2-16 0,2-5-15 15,3-2-6-15,-1-4-13 0,3-3-15 16,-1-2-12-16,3 0 0 0,-5 1-7 15,3 1 1-15,-3 4-4 0,-1 4 0 16,-3 3 4-16,-2 6 2 16,-1 5-5-16,-3 3-1 0,2 3-3 15,-4 5-15-15,0 0 13 0,-2 3-1 16,0 2 3-16,0 0 10 0,0 4 17 16,0 5 13-16,0 7-44 0,-2 10-14 15,-2 7-2-15,0 8 2 0,2 9 0 16,0 13 16-16,-2 9 8 0,-1-6 0 15,3-13 10-15,0-15-4 0,0-7-14 16,0 4-15-16,0 0-1 0,-2 3 12 16,-2-5-9-16,2-5 12 0,2-7-14 15,-1-4 1-15,-1-1-2 0,2-7 0 16,0-2-1-16,2-1-2 16,0-2-12-16,0-2-49 0,0-2-78 15,0 0-72-15,0 0-52 0,2-2-110 16,4-5-237-16,-1 1-515 0,7-7-630 0</inkml:trace>
  <inkml:trace contextRef="#ctx0" brushRef="#br0" timeOffset="-127505.117">2218 10461 2126 0,'0'0'1532'16,"0"0"-1161"-16,0 0-192 0,0 0-17 15,0 0 27-15,0 0-121 0,0 0-68 16,0 0-58-16,0 0-168 0,0 0-209 16,10 39-581-16,-10-32-709 0</inkml:trace>
  <inkml:trace contextRef="#ctx0" brushRef="#br0" timeOffset="-127362.214">2202 10645 2289 0,'0'0'1384'15,"0"0"-971"-15,0 0-143 0,0 0 30 16,0 0-29-16,0 0-177 0,0 0-94 16,0 0-169-16,0 0-262 0,0 0-827 15,14 19-1740-15</inkml:trace>
  <inkml:trace contextRef="#ctx0" brushRef="#br0" timeOffset="-126477.693">2402 10537 2406 0,'0'0'714'15,"0"0"-528"-15,0 0-43 0,0 0 117 16,-10-59 26-16,8 37-104 0,2-1-42 16,2-1-6-16,2-2-20 0,2-3-15 15,0 0-29-15,1 1-14 0,3 1-1 16,0 3-9-16,1 4 15 0,1 4 16 16,0 5 29-16,1 4 13 0,3 1-27 15,-1 6-29-15,3 0-5 0,-3 7-6 16,1 6-4-16,-1 4-2 0,-3 6-13 15,-1 5-12-15,-1 3-20 16,-8 1-1-16,0 3-2 0,-2 2-10 16,0 0 9-16,-4 1-9 0,-6-2 10 15,-1 1-1-15,-1-3 0 0,-3-1-12 16,-1-4-22-16,-1 0 19 0,-1-4 3 16,1-1 14-16,1-5 0 0,-1-3 1 15,3-4 1-15,7-5 1 0,1-2 13 16,4-4 12-16,0-1 4 0,2 0 20 15,2 0 37-15,6-3 15 0,5-3 39 16,1 0-70-16,5 1-33 0,-3-2-9 16,3 4-12-16,0 1-6 0,-1 2-12 15,1 0-2-15,-3 2-16 0,-1 3-3 16,-3-1-48-16,-1-1-85 0,-1 1-64 16,-6-3-67-16,6-1-141 0,-3 0-539 15,-3-4-542-15,2-7-880 0</inkml:trace>
  <inkml:trace contextRef="#ctx0" brushRef="#br0" timeOffset="-125860.837">3192 10111 2820 0,'0'0'1161'0,"0"0"-944"0,0 0-127 16,0 0 71-16,0-53 111 0,-6 44-91 15,-5 3-55-15,-1 2-20 0,-3 3 4 16,-3 1-9-16,-3 0-41 0,-4 5-29 16,3 3-16-16,-3-2-14 0,-2 4 1 15,6 0 1-15,-2 0 0 0,3 5 0 16,5 1 9-16,3 3-9 0,0 3 12 16,1 2-3-16,3 5-10 0,-2-1-1 15,5 2 2-15,-1 0 0 0,2 1 0 16,-2-4-2-16,0 0 0 0,-1-7-1 15,5-6 0-15,0-3 0 0,2-8-3 16,0-3-22-16,0 0-2 0,4-8 15 16,5-5 11-16,3-3-2 0,1-4-9 15,5-1 9-15,-1 3 3 0,3 2 0 16,1 6 12-16,2 4 3 16,0 4 0-16,1 2 6 0,-3 8-2 15,6 2 8-15,-2 9 24 0,-1 2 1 16,-1 6 36-16,0 4 57 0,0 3-64 15,-5 2-29-15,-1 3-10 0,-3 1 0 16,-5 1 3-16,-3 0-39 0,-6-1 9 16,0-2-15-16,-11-5 24 0,-3-3-2 15,-7-7-11-15,-6-5-11 0,-6-5-2 16,-4-6 0-16,-6-6-17 0,-3-3-47 16,1-11-139-16,-3-8-128 0,15 5-324 15,-10-12-1260-15</inkml:trace>
  <inkml:trace contextRef="#ctx0" brushRef="#br0" timeOffset="-122040.118">9955 9451 851 0,'0'0'202'0,"0"0"845"0,0 0-642 16,0 0-86-16,0 0 8 0,0 0 40 16,0 0-36-16,0 0-38 0,31-51-60 15,-31 49-38-15,0 0-41 0,0 2-25 16,-4 0-28-16,0-2 18 0,-2 2-21 16,-6 0-40-16,-5 0-25 0,3 4-8 15,-7 1-10-15,0-1-12 0,3 0-3 16,-5-1 0-16,4 1-2 0,-1-4-13 15,7 0 12-15,-3 0-13 0,5 0 14 16,1 0 1-16,4 0 0 0,0 0 1 16,3 0 13-16,1 0 5 0,2 2 12 15,0 2 1-15,-2 3-7 0,2 1-9 16,-2 3-12-16,2 4 0 0,-4 1-3 16,2 5 0-16,-6 4-1 15,4 4 0-15,-3 0-1 0,3 3 0 16,-2 2-1-16,2-3 1 0,-4 2 0 15,4-7 1-15,-1 1 0 0,3-7-17 16,0-1 15-16,2-3-9 0,0-3 12 16,0-4 0-16,4-2 12 0,3-2 0 15,1-2-9-15,0-2 15 0,0 0 0 16,3-1 31-16,3 0 15 0,-1 0 54 16,3 0 9-16,-1 0-55 0,1 0-26 15,-1 0-16-15,1 0-15 16,-3 0-13-16,1 0-2 0,-2 0-1 15,-3 0-17-15,-1 0-21 0,-2 0-103 16,3 0-95-16,-5 0-85 0,0-2-174 16,-4-1-590-16,0-2-311 0,4-2-753 0</inkml:trace>
  <inkml:trace contextRef="#ctx0" brushRef="#br0" timeOffset="-121898.945">9920 9646 3127 0,'0'0'490'0,"0"0"-288"0,0 0 109 16,0 0-53-16,0 0-97 0,0 0-25 16,-51-18-28-16,34 27-47 0,-2 0-61 15,-1 2-6-15,3-4-185 0,-1 1-152 16,5-3-364-16,-3-1-1033 0</inkml:trace>
  <inkml:trace contextRef="#ctx0" brushRef="#br0" timeOffset="-121473.26">10129 9864 2330 0,'0'0'629'0,"0"0"-408"0,0 0 31 15,0 0 55-15,17-67-27 0,-17 47 20 16,-3 2-43-16,-1 4-29 0,-4 1-90 15,-6 7-74-15,1 5-46 0,-3 2 13 16,1 8 6-16,3 6-10 0,-3 4-15 16,5 4-9-16,2 0 10 0,2 0 8 15,3-1 6-15,3-4 7 0,3-2-1 16,5-6-11-16,2-6-10 0,0-3-12 16,7-2-37-16,-7-7-33 0,7-7-98 15,-5-3-117-15,-1 2-206 0,7-10-1009 0</inkml:trace>
  <inkml:trace contextRef="#ctx0" brushRef="#br0" timeOffset="-26996.301">5827 8840 894 0,'0'0'271'16,"0"0"-79"-16,0 0-107 0,0 0-85 15,0 0-724-15</inkml:trace>
  <inkml:trace contextRef="#ctx0" brushRef="#br0" timeOffset="-21431.221">11832 9758 310 0,'0'0'1266'0,"0"0"-698"0,0 0-276 15,0 0-134-15,0 0-74 0,0 0-84 16,0 0-10-16,0 0-41 0,0 0-43 15,0 0-100-15,-8-30-104 0,4 29-131 16,0 1-105-16,0 0 52 0,-3 0 97 16,3 0 184-16</inkml:trace>
  <inkml:trace contextRef="#ctx0" brushRef="#br0" timeOffset="-19784.284">11859 13151 339 0,'0'0'297'0,"0"0"97"16,0 0-254-16,0 0-35 0,0 0 57 15,0 0 4-15,0 0-26 0,0 0-7 16,4-55-42-16,-4 51-68 0,-4 1-22 16,0 0-1-16,-2 3-48 0,2 0-91 15,-2 0-40-15,6 0 55 0,-3 0 124 16,1 3 30-16,2-3 22 0,0 2-10 16,0-1 7-16,0-1 38 15,0 0 4-15,0 0-3 0,0 0-20 16,0 0-22-16,0 0 15 0,0 0 46 15,0 0 16-15,0 1-52 0,0 0-40 16,0-1-31-16,0 1-49 0,-2-1-29 16,0 1 9-16,-4 1 69 0,0 0 0 15,-7 0-90-15,7-2-150 0,-4 0-339 0,55-10-763 16</inkml:trace>
  <inkml:trace contextRef="#ctx0" brushRef="#br0" timeOffset="11787.252">1602 10429 368 0,'0'0'72'0,"0"0"1569"0,0 0-1230 16,0 0-57-16,0 0-4 0,0 0-57 15,0 0-52-15,0 0-37 0,0 0-49 16,2 4-56-16,-16 3 1 0,-1 0-13 16,-5-1-28-16,-1 0-37 0,0-3-22 15,-1 1-22-15,5-1-108 0,-4-3-73 16,7 0-46-16,-5 0-70 0,9-2-92 15,0 1-209-15,1 0-589 0</inkml:trace>
  <inkml:trace contextRef="#ctx0" brushRef="#br0" timeOffset="12010.352">1586 10524 775 0,'0'0'2064'0,"0"0"-1750"16,0 0-164-16,0 0-6 0,0 0 58 16,0 0 70-16,0 0 19 0,0 0-48 15,0 0-95-15,0 0-83 0,2 41-40 16,-17-31-25-16,-5-4-18 0,-9-3-124 16,6-3-315-16,4-3-639 0,-12-11-867 0</inkml:trace>
  <inkml:trace contextRef="#ctx0" brushRef="#br0" timeOffset="12977.553">250 11038 254 0,'0'0'33'0,"0"0"6"0,0 0 711 16,0 0-330-16,0 0-163 0,0 0-82 15,0 0-9-15,0 0 5 0,0 0-15 16,0 0 31-16,27 12 16 0,-23-17 3 16,0-2-56-16,-2-2-64 0,1-2-15 15,-1-3-5-15,0-4 8 0,0-5 11 16,0-1 13-16,-2-8 19 0,2-5 3 16,-2-10-1-16,0-10-11 0,0 3 7 15,-4 3 3-15,0 9 0 16,2 7-13-16,-5-2-34 0,-1-1-37 15,0 6-34-15,0 3-11 0,-1 6-5 16,-1 9 4-16,-2 2-1 0,3 4-2 16,-3 5 14-16,-3 3 1 0,1 3 2 15,-3 5 17-15,5 2-16 0,-5 6 9 16,5 1-9-16,-7 4 12 0,11 3-11 16,-2 5 14-16,-1 2-6 0,5 3 1 15,2 4-1-15,4-1-12 0,-2 4-27 16,2 1 26-16,4 0 1 0,4 1 2 15,1-1 14-15,1-1-13 16,0-3 9-16,3-1 0 0,-1-5-10 16,5-8-2-16,-1-5-43 0,3-10-108 15,0-9-109-15,3-5-138 0,3-14-191 16,-8 4-46-16,12-20-968 0</inkml:trace>
  <inkml:trace contextRef="#ctx0" brushRef="#br0" timeOffset="13258.243">453 10915 2754 0,'0'0'414'0,"0"0"-292"0,2 84-75 15,0-41 27-15,0 4 5 0,0 0-44 16,0-3-33-16,0-7-2 0,2-4-3 16,-2-11-83-16,-2-8-92 0,3-10-187 15,-1-2-760-15,0-11-645 0</inkml:trace>
  <inkml:trace contextRef="#ctx0" brushRef="#br0" timeOffset="13711.812">724 10936 691 0,'0'0'701'15,"0"0"85"-15,0 0-546 0,0 0-89 16,16-64 56-16,-16 40 5 0,0-5-84 15,-2-2-32-15,-6 0-29 0,-3-8 13 16,-1 0 56-16,-4-1 86 0,1 2-58 16,-6 5-58-16,3 5-49 0,1 8-43 15,1 10-12-15,1 8 9 16,1 4 39-16,1 12 28 0,3 6 9 16,2 9-28-16,0 4-22 0,1 6-31 15,5 2-4-15,0 1-2 0,2 1 2 16,2-3 10-16,2 0-9 0,5-2 10 15,1-4-10-15,0-3 0 0,5-3-3 16,-1-9-19-16,3-9-127 0,-1-7-130 16,3-8-152-16,-3-10-22 0,5-8-368 15,-8 3-1057-15</inkml:trace>
  <inkml:trace contextRef="#ctx0" brushRef="#br0" timeOffset="14246.141">928 10371 1524 0,'0'0'1319'0,"0"0"-1126"16,0 0-129-16,0 0 9 15,0 0 68-15,-8-50 135 0,4 50 15 16,0 7 32-16,-5 7-53 0,-1 6-88 15,2 9-65-15,-5 2-37 0,1 7-19 16,4 2-18-16,0 4-18 0,-1-3-22 16,3 0 0-16,2-4-3 0,4-3-29 15,0-8 29-15,4-5 2 0,6-8 14 16,-1-4-13-16,3-8-3 0,5-1-29 16,-5-8-17-16,9-7 6 0,-5-3 4 15,3-5 11-15,-7-1 3 0,3 0 10 16,-3 1 11-16,-6 7 1 0,5 4 0 15,-5 8 25-15,0 4 21 0,-2 6-12 16,0 10-34-16,0 12 0 0,3 4 0 16,-3 9 0-16,2 3 2 0,-2 3-2 15,4-3-1-15,-6-1-15 0,7-8-70 16,-3-8-95-16,-2-7-89 0,0-9-222 16,0-6-458-16,3-5-1000 0</inkml:trace>
  <inkml:trace contextRef="#ctx0" brushRef="#br0" timeOffset="34149.985">9893 10655 1041 0,'0'0'417'16,"0"0"-137"-16,0 0-27 0,0 0-127 16,0 0-15-16,0 0 521 15,0 0-311-15,0 0-136 0,0 0-32 16,48-27-5-16,-44 12 4 0,0-1-8 16,-2-3 1-16,-2 1-17 0,0-3-19 15,2 1-10-15,-6-1-43 0,-2 4-22 16,0 5-24-16,-5 2-10 0,-1 4-2 15,2 6 0-15,-5 3 2 0,3 4 34 16,1 8-3-16,-1 0 6 0,2 5 0 16,6-2 3-16,-3 4 0 0,3-2-9 15,2 1-7-15,2-3-24 0,0-2-5 16,4-3 5-16,3-4 25 0,-1-4 5 16,6-4-20-16,5-1-10 0,-5-6-13 15,5-6 10-15,-3-4 3 0,1 0 0 16,-5-5 12-16,-2 0-8 0,-4-3-1 15,3 4-1-15,-7 0-2 0,0 4 3 16,-9 4 9-16,1 2-12 0,-2 4 0 16,-3 6 1-16,1 0 23 0,4 0 10 15,-5 7-3-15,3 5-1 16,4 0 4-16,-1 1 3 0,3 6-4 16,0-2-12-16,4 0-2 0,4-2-4 15,2-1-13-15,1-1-2 0,3-4-2 16,5-4 2-16,-1-5-2 0,5 0-13 15,-7-5 0-15,5-5-1 0,-5-6 13 16,-4 0-9-16,-2-5 0 0,-4 0-6 16,-2 1 2-16,0 1 1 0,-6 3 0 15,-2 1 12-15,-6 3 0 0,-3 5 0 16,5 1 3-16,-7 6 0 0,7 0 13 16,-3 7 5-16,5 4 3 0,1 2 1 15,3 4-1-15,2 3 1 0,2 0-4 16,2 2 0-16,6 0 0 0,3-4 1 15,-3 0-1-15,6-5-18 0,5 0-24 16,-3-6 22-16,5-5 1 16,-5-2-3-16,3 0-8 0,-5-9 0 15,3-4 0-15,-7-5-3 0,-4-4-1 16,-2-3 15-16,-2 2-11 0,0-2-3 16,-4 1 3-16,-13 1 11 0,3 0 1 15,0 5 1-15,-5 6 1 0,-2 4 0 16,5 8 1-16,-3 2 21 0,7 7 13 15,-5 9 6-15,5 1-4 0,6 4-5 16,-1 1-1-16,-1-1-3 0,8 1 1 16,-2-2 2-16,2-2-8 0,8-1-1 15,3-5-6-15,-1-3-18 0,6-2 2 16,-1-7-2-16,6-2-2 0,-3 0-1 16,5-10-15-16,-2-4 3 15,-5-5 2-15,1-2 13 0,-7-4-2 16,-2 0-22-16,-4-1 9 0,-4 1 3 15,0 3 0-15,-10 3 9 0,2 4-10 16,-9 4 10-16,3 6 0 0,-7 3 2 16,7 2 1-16,-9 6 19 0,9 5-16 15,-3 5 15-15,5 2 0 0,-1 2-15 16,5 2 15-16,4-2-5 0,2 2-10 16,2-3 0-16,2-1 15 0,6-4-15 15,4-1 9-15,1-2-12 0,5-4-20 16,1-3 17-16,4-1-9 0,-7-3 11 15,3-9-2-15,-5-5-1 0,1-5-8 16,-9-4 9-16,-2-5-9 0,-2-1-12 16,-2-2 6-16,-2 4 2 15,-4 2 14-15,-11 2-1 0,5 7 0 0,-4 3 0 16,-1 8 1-16,3 5 2 16,-3 2 15-16,5 10 10 0,-1 3-1 15,3 5-3-15,6 3-2 0,0 4-1 16,-1-1-3-16,5-1 0 0,2 0 9 15,5-3-5-15,-3 0-7 0,6-6 0 16,7-2-12-16,-5-6-24 0,5-6 21 16,-5-2-10-16,5-5-5 0,-5-8 0 15,-2-6 3-15,1-3 13 0,-7-5-19 16,-2 0-1-16,-2-3 10 0,-4 3 9 16,-7 0-12-16,-1 6 12 0,-2 4 0 15,-5 5-9-15,4 8 12 0,-3 4 0 16,3 4 12-16,-1 10 6 0,8 4-3 15,-7 5-3-15,9 1 4 16,0 3 2-16,4 1-15 0,2-1 12 16,2-3-3-16,4-1-9 0,0-4 9 15,9-3-12-15,-5-3-17 0,6-4 15 16,-3-4 0-16,8-5-1 0,-7-1-9 16,3-8-3-16,-3-6 0 0,-6-5-1 15,3 0 15-15,-7-4 0 0,-4 3-11 16,0-2 0-16,-9 4 0 0,1 1 11 15,0 5 0-15,-9 5-2 0,3 4 1 16,-1 4 2-16,-1 3 18 0,4 8 0 16,-3 3-3-16,5 4 4 0,1 0-4 15,-1 4-12-15,8-2 15 0,0 0-6 16,2-2-10-16,0-2-2 0,2-4-12 16,8-3 12-16,-1-2 1 0,1-5-1 15,4-2-2-15,-1-2-19 16,5-8 3-16,-5-5-1 0,-1-4 4 15,-1-2 0-15,-5-2 12 0,-4-1-27 16,-2 3 14-16,-4 1 13 0,-9 4-12 16,1 6 12-16,0 7-8 0,-3 3 11 15,3 3 15-15,-3 7 7 0,5 6-4 16,4 2-3-16,1 2-3 0,3 2-10 16,2 0-2-16,0-4 0 0,7-3-103 15,1-11-135-15,6-4-136 0,-3 0-717 16,14-20-1333-16</inkml:trace>
  <inkml:trace contextRef="#ctx0" brushRef="#br2" timeOffset="153551.811">5327 14541 277 0,'0'0'1373'0,"0"0"-572"0,0 0-559 15,0 0-207-15,0 0-35 0,0 0-22 16,0 0 3-16,0 0-17 16,0 0-3-16,0-10 10 0,0 10 29 15,0 0 15-15,0 0 56 0,0-2 90 16,0 2 80-16,0 0 66 0,0 0 0 15,4 0-45-15,-4-1-70 0,4-1 47 16,3-1-19-16,-3 0-32 0,0-2-26 16,2 2-46-16,-2 0-30 0,0 0-32 15,-4 0-17-15,0 3-16 0,2 0-21 16,0-3 0-16,1 1-3 0,1-2 1 16,0-3 2-16,4-1 15 0,2-2 27 15,3 0 4-15,3-6 11 0,1 3 16 16,4-3 33-16,-1-4 9 0,3 0-21 15,2-3-6-15,0 0-19 0,1-3 1 16,1 4-10-16,0-3 0 0,-2 3-24 16,-4 3-20-16,-3 1-16 0,-1 3-13 15,-3 2-5-15,1 0-18 0,-1 0-12 16,-1 0-3-16,3-1 15 0,3-3 14 16,1-1 22-16,5-4 1 15,0 0 21-15,4-3 5 0,0-1 12 16,4-3 21-16,0-3-6 0,0 3-11 15,4-4-43-15,1-1-2 0,-1 3 2 16,0-3 24-16,2 0 0 0,-2 2 3 16,3-3 0-16,-3 1-6 0,2-3-6 15,0 0-14-15,3-1 2 0,-1 0-3 16,-2 0-1-16,3 1-1 0,3-1 1 16,-3-2 1-16,7-5 0 15,13-7 3-15,-8 3 12 0,-4 3-3 16,-7 8 3-16,-6 4 0 0,13-13-15 0,-1 3-16 15,1 0 16-15,0 0 13 16,-9 7-1-16,9-7 0 0,-3-3 6 16,3 3-5-16,-3 0 2 0,1-2 0 15,-1 1-3-15,3 3-9 0,-2-1 12 16,-1 1-14-16,3-1-1 0,-5-1 0 16,7 0 0-16,-7-1 1 0,13-5-1 15,6-8-1-15,9-6-23 0,1-3 6 16,-8 5 17-16,-4 7 1 0,-6 3 1 15,-4 1 2-15,1 1 12 0,1 3-3 16,-2-2 6-16,4 4 0 0,-15 3-15 16,-2 8 12-16,9-7-12 0,1-7 0 15,5 1 12-15,-2 0-15 0,0 0-12 16,3-1-33-16,3-7 24 0,8-8 9 16,-2 5 12-16,-6 4 0 15,2 2 2-15,-2-5 10 0,0 4 0 16,2-1 9-16,2 0-3 0,-2-1 9 15,4 1 9-15,-4 1-6 0,-4-3-15 16,4 3 6-16,-2-1-21 0,2 5-19 16,-7-1-8-16,5-1 9 0,0 1 15 15,-2-2-8-15,-2 2 11 0,4-2 3 16,-5 2 9-16,1 0 6 0,4 1-6 16,0-2 6-16,-2 0 6 0,-3-1 3 15,5 1-3-15,-4 0 0 0,0 4-9 16,4-2 21-16,-7 2-3 0,3 0-18 15,-4 0-13-15,3 0 1 16,1-1-1-16,-4 1 10 0,-3 5-10 0,-7 7 1 16,-9 6 9-16,0 0 0 15,8-4-9-15,2-8 13 0,19-13-13 16,4-3 12-16,-8 5-3 0,-6 4-12 16,-9 11-16-16,-6 3-3 0,8-2-2 15,1-5 6-15,1 1 14 0,1 0 1 16,-5 2 1-16,1-2 2 0,1 1 0 15,-2 2 9-15,1 0-9 0,-1-1-1 16,2 3 1-16,-1-1 0 0,-1-1 10 16,-2 0-10-16,5 1-1 0,-3-2 0 15,-2 2 1-15,1-3 0 0,3 1-3 16,-2-1-3-16,1 2-22 0,-3-2 10 16,4 0 12-16,1 2-8 0,-3-1 11 15,1-1 12-15,1 0-10 0,-2 0 16 16,1 1 1-16,-3 2-7 0,4 1-9 15,-3 0 0-15,-3 2 12 0,0 0-14 16,0 0 1-16,0-1-2 16,3 0 0-16,-3 1 2 0,4-2 1 15,-4-2 0-15,3-1 9 0,-3 3 0 16,4-1-12-16,-4 1-11 0,1 2-1 16,-3 2 9-16,-2 1 1 0,0 2-1 15,-2 0 1-15,0-1-1 0,-4 4 2 16,-2 1 0-16,4 1 1 0,-7 0-1 15,1 2-2-15,-2 2 1 0,-1 3 0 16,-3-2 0-16,2 3 0 0,-5 2 1 16,3 0-1-16,-5 1 2 0,0 1 0 15,1 0 0-15,-5 2-1 0,4-1 1 16,-3 3 1-16,-1 0-1 0,-4 1 1 16,4-1-1-16,1 2 0 0,-5-1 1 15,2 0 1-15,0 2-1 0,-4-1 0 16,4 0-1-16,-1 2 0 0,-1-1-2 15,0 2-1-15,-4 0 1 0,2-1 1 16,0 3-1-16,0-3 1 0,-2 2-1 16,2 0-1-16,0 0 2 15,0 0-1-15,-2 0 1 0,2-1-2 16,0-1 0-16,3 0-10 0,-1-1 10 16,2 1-9-16,0-4 10 0,2-1-10 15,3-3 0-15,1 3 11 0,-2-4 1 16,1 4 0-16,-3-1 2 0,-2 2 9 15,0 2-10-15,-4 2-2 0,1 1 1 16,-1 1-1-16,-2 1-2 0,0 0-18 16,0 0-3-16,4 0-9 0,-4 0-30 15,0 0-6-15,0 0 12 0,0 0 24 16,0 0 31-16,0 0 2 16,0 0 11-16,2 0 7 0,0-2 6 15,0-1-13-15,2-1-11 0,2 0-3 16,1-2-15-16,-5 1-48 0,2 1-73 15,0 0-89-15,-2 2-225 0,0 2-952 16,6-10-2257-16</inkml:trace>
  <inkml:trace contextRef="#ctx0" brushRef="#br1" timeOffset="160144.303">5625 6542 52 0,'0'0'1354'0,"0"0"-1234"0,0 0-45 16,0 0 6-16,23 53-12 0,-19-47 2 15,-4-3-22-15,0-3-49 0,0 0-107 16,-2 0 61-16,-5-5 23 0,1-3 23 16,0 1 49-16,-4-2 52 0,-1 2 9 15,-1 1-25-15,2-2-1 0,-1 3 23 16,3 3 26-16,2-1 28 16,2 3-35-16,2 0 19 0,2 0 122 15,0 0 36-15,0 0-11 0,2 4-109 16,2 0-39-16,2 3 8 0,0 1 3 15,0-2-3-15,3 2 6 0,-3-1-13 16,0 0-44-16,-4-3-40 0,2-2-35 16,-4-2-26-16,0 0-43 0,0 0-12 15,0 0 2-15,0-2 23 0,-4-1 30 16,2 0 2-16,0 2 22 0,2 0 35 16,0 1 51-16,0 0 6 0,0 1 61 15,6 6 5-15,2 3-100 0,9 3-36 16,0 3-19-16,5 5 16 15,5 3-4-15,-2 3 6 0,4 1 13 16,4 4 8-16,0-1 7 0,2 3-19 16,0 0-5-16,0 1-7 0,3-1-12 15,-3 0 0-15,0-2-6 0,0 1 0 16,0 1-3-16,0-3 1 0,-2 2-7 16,5-1-3-16,-3 0 9 0,2 2 3 15,0 0-9-15,0 1 6 0,5 3-21 16,-3 0-20-16,4 3 17 0,3 0 3 15,-3 3 1-15,5 0 11 0,-1 1 3 16,3 0 6-16,-2 2-6 0,1 2 3 16,1-4 0-16,-3 2 0 0,1-2 3 15,-1 1 3-15,-1-3-12 0,-1 1 4 16,3 0-4-16,-1-2-10 0,-3 0 7 16,3 1-9-16,1-1-43 0,-3 4 22 15,7-1 6-15,-6 0 13 16,3 1 2-16,-1 1 0 0,1-2 2 15,-3 1 10-15,3-1-10 0,-1 1 1 16,2-2 15-16,-5 1-15 0,5-1 0 16,-1-1 10-16,-3 3-11 0,3-1 10 15,5 9-9-15,10 8-3 0,9 4 0 16,1 5-55-16,-4-5 40 0,-8-6 15 16,-6-3 2-16,2-1-2 0,0-3 12 15,0 1 0-15,-5-4-9 0,1-2 0 16,-6-6 19-16,-11-9-20 0,-6-5 13 15,-2 0-15-15,14 9 1 0,11 13-1 16,14 14 0-16,0 2-31 0,-1-4 1 16,-5-3 29-16,-4-5-11 0,1 2 12 15,-3 0 1-15,6 0 17 0,-2 1-6 16,0-1-9-16,6 1 16 0,-6 3-1 16,0-5-15-16,-2 1 18 0,2 1 0 15,0-3-12-15,0 2-9 16,-4 0-54-16,2-2 39 0,2-1 15 15,-3 2 1-15,-3-2-1 0,6 2 12 16,-2-4-10-16,0 2 10 0,-4 0-10 16,1-2 1-16,5 4 12 0,-6-1 3 15,6 0-6-15,0 4 2 0,0-4-14 16,-2 3-30-16,0-1 6 0,0 1 10 16,4-1 14-16,-2 0 2 0,0-1 19 15,-1 2-3-15,1-2-6 0,0 2 6 16,0-2-6-16,0 1 0 0,-4 1 3 15,2-2-3-15,2 0-12 16,-4-1 0-16,-9-8-51 0,-7-8 48 16,5 4 3-16,-6-7 12 0,-1 1-10 15,1 4 1-15,-2-8 15 0,2 5-16 16,9 4 0-16,-7 0 10 0,3-4-10 16,1 4 0-16,-6-2 13 0,3 0-13 15,1 0 10-15,-2 1-9 0,3-1 12 16,-5 0-15-16,2-1-25 0,-1 0 4 15,-3-1 20-15,0-3 0 0,-4-2 1 16,0-1 10-16,-2-3-10 0,0 2 0 16,-2-3 0-16,-2-3-11 0,0 2 11 15,0-1-1-15,-2-2 1 0,-1-1 0 16,-1 2 1-16,0-5-1 0,0 2 0 16,-5-1 1-16,3-4 0 0,-2 2 1 15,-3-2-1-15,-4-1 1 0,5-2 10 16,-7-2-11-16,5 1 1 0,-5-1-1 15,-2-3 1-15,3 0-2 0,-1 0 0 16,-4 0-1-16,1-2-1 0,3 0 1 16,-2 1-1-16,-2 2 0 15,3-2-10-15,-3 2 12 0,6 0-2 16,1 2 0-16,-5 0 0 0,10 2 1 16,-5 2-1-16,3-2 1 0,-1 2 1 15,-1-2 3-15,1 1-3 0,-3-2-1 16,-1-3-2-16,-3 0-9 0,-2-3 9 15,-2 0 1-15,2-3-10 0,-6-2 9 16,2 2 0-16,0-1-9 0,-2-1-3 16,3-1-6-16,-1 3 9 0,2 0 9 15,-2 0 0-15,2 3 0 16,0-2 2-16,0 1-2 0,4 2 0 0,1-1 0 16,-3 1 3-16,0-1 0 15,-2-1 0-15,0-3-1 0,-1 0 1 16,-1 1-12-16,-2-3-16 0,0 0-59 15,2 0-27-15,-2 0-13 0,0 0-12 16,0 0 4-16,0 0 5 0,0 0 27 16,0 0 3-16,0 0-13 0,0 0 16 15,0 0 45-15,0 0 31 0,0 0 21 16,0 0 0-16,0 2 34 0,2-2-16 16,-2 1-6-16,2 0-12 0,-2-1-2 15,0 0-71-15,-4-5-410 0,2-2-902 16,2-16-716-16,2 54 842 0</inkml:trace>
  <inkml:trace contextRef="#ctx0" brushRef="#br2" timeOffset="181247.96">7646 15394 64 0,'0'0'69'15,"0"0"-69"-15,0 0 2 0,0 0 63 16,0 0 228-16,0 0 294 0,0 0-356 16,0 0-100-16,0 0-24 0,-6-7-35 15,6 7-72-15,0 0-20 0,0 0-6 16,0 0-13-16,0 0-16 0,0 0-4 16,0 0 10-16,0 0 13 0,0 0 20 15,0 0 16-15,0 0 0 0,0 0 0 16,0 0-13-16,0 0-16 15,0 0 29-15,0 0 16 0,0 0 0 16,0 1 53-16,0 4 6 0,6-1-75 16,-1 1-16-16,-1 3 16 0,2 0 4 15,0 1 15-15,0-2 46 0,-4-3-22 16,2-1 187-16,-1-2-155 0,-3 0-75 16,0-1-54-16,0 0 41 0,2 1 13 15,-2-1 36-15,0 0 3 0,0 1 52 16,0-1 48-16,0 0 62 0,0 0 32 15,0 0-30-15,0 0-20 0,0 0-35 16,0 0-62-16,0 0-35 0,0 0-6 16,0 0-20-16,0 0-12 0,0 1-13 15,0-1-1-15,0 0-12 0,0 0-6 16,0 0 19-16,0 0 0 0,0 0 19 16,0 0 67-16,0 0 213 0,0 0 142 15,0 0 43-15,0 0-82 16,0 0-103-16,2 0-86 0,0-1-89 15,2-3-33-15,4 0-19 0,-2-2 4 16,1 2-13-16,-1 0-9 0,-6-1-11 16,4 4-1-16,-4 0-9 0,0 1-6 15,0-1-6-15,0 1 0 0,0 0 1 16,0 0 2-16,0 0-3 0,0 0 0 16,0 0 0-16,0 0 9 0,2 0 6 15,-2 0 6-15,0 0-3 0,0 0-12 16,0 0-11-16,0-1-1 0,0 1-12 15,2 0 12-15,-2 0-3 16,0-1 3-16,2 1 9 0,-2-1 0 16,2 1 3-16,-2-4 6 0,2 4 9 15,0-1 39-15,0-3-24 0,0 1-30 16,7-1-25-16,-3-2 0 0,0 0 0 16,4-4-1-16,3 1 0 0,-3-1-1 15,3 1 1-15,-1-3 2 0,0 2-1 16,-1 0 1-16,1-1-1 0,-2 0-2 15,5 0 1-15,-5 0-1 0,7-1-1 16,-1-4-1-16,1 2 0 0,1-6 1 16,5 3 1-16,-4-3 0 0,6-2 0 15,-1 1 1-15,1-3 0 0,2 0 11 16,2 0-10-16,0-1-1 0,0-1 17 16,2 0-6-16,0-1 0 0,-2 2-10 15,-2-3 10-15,2 2-11 0,-2 1 1 16,2-2 1-16,-1 1-1 0,3-3-1 15,3 1-1-15,-1-1-1 0,0-2-29 16,0 0 9-16,0 0 0 0,2-1 18 16,0 1 0-16,4 0 0 15,-1-2 1-15,3 0 2 0,-2-4 2 16,0 1 0-16,3 0 13 0,-1-3-12 16,5 1 12-16,-7-1-3 0,4 1-11 15,1 0 0-15,-1 0 1 0,-6 1 1 16,5 0 0-16,-1 1 0 0,0 0-1 15,-3 1 10-15,-1 0-12 0,0 1 0 16,-2 0-45-16,2 2 27 0,-4 1 18 16,3 2-1-16,1-1 0 0,-4 0 1 15,0 1 2-15,2 0 10 0,-4-1-9 16,2 0 0-16,0 1 12 16,-4-2-12-16,4 2 0 0,-2 1 9 15,0 0 0-15,0-2-10 0,-2 3 11 16,4 0-11-16,-2-2 1 0,2 0-1 15,0 0 0-15,3-2-1 0,-1-1 1 16,2-1-1-16,0-3 1 0,7 1 0 16,-3-3-2-16,0-1-26 0,5 0 5 15,-1-2 18-15,-1 1-12 0,5 0 14 16,-5-2 1-16,5 1 0 0,-3-3 2 16,1 1 10-16,3-1-9 0,-5 0 12 15,3 3-14-15,-5-1 12 0,7 2-11 16,-5-1-1-16,-1 1 0 0,1 0 2 15,1 0-1-15,-3 0 10 16,5 0-12-16,-3-1-17 0,3 0-11 0,-1 2 10 16,-1-3 16-16,3 1 2 0,-5-2 1 15,5 1 11-15,-1-1-11 16,-5-1 2-16,7 2 18 0,-7 0-17 16,5 0 14-16,-5 1-6 0,-1 1-11 15,5-1-1-15,-3 2-3 0,-1 0 1 16,2 0-1-16,1-1 1 0,-3 0-16 15,5-1-25-15,-5 2 13 0,1 0 12 16,5-2 6-16,-5 0 12 0,5-2 1 16,-3 0 1-16,1-1 16 0,-1-1-3 15,-1 1-3-15,5 3 15 0,-5-3 1 16,1 3-7-16,-1 1 3 0,-3 2 0 16,3-1-6-16,-1 3-16 0,-3-1 0 15,-2 2-1-15,3-1-1 16,-3 1 0-16,0-1-30 0,0 1-3 15,1 1 6-15,1-1-7 0,0-2 13 16,1 1 0-16,-1-1 18 0,2-1 1 16,3-2 2-16,-5-1 12 0,7 0-9 15,-5 1 24-15,-1 2-9 0,3-2 7 16,-4 5 2-16,1-2-3 0,-5 0-12 16,4 4-9-16,-4-3-1 0,-1 4-1 15,1 0-1-15,-2 1-1 0,2-1-17 16,-2 1-33-16,3-1 20 0,-3 1 1 15,2 0 15-15,2 0 12 0,-2-1 3 16,1-2 1-16,-1 2 11 0,0-2 0 16,0 2 0-16,-2-1 0 0,0 1-9 15,-1 1 12-15,1-2-11 0,2 3 11 16,-4 0-13-16,2-1-1 0,-2 1 0 16,0 2 1-16,-2-3-1 0,-2 1-1 15,4 0 0-15,0 1-2 16,-2 0 0-16,2 2 1 0,-2-1 0 15,-2 1-2-15,0 0-28 0,2 0 10 16,-2 2 6-16,0-1 12 0,-2 0-9 16,0 4 11-16,0-2 1 0,-2 0 0 15,-1 2 0-15,1-1 3 0,0 2 12 16,-2 0-12-16,-1 1 0 0,-1 0 12 16,0 1-13-16,0 1 1 0,-3 0 9 15,3 2-11-15,-3-1 1 0,-1 3 0 16,-1-2-2-16,1 4 0 0,-3-2-1 15,1 2-11-15,-3-1 9 0,1 2-9 16,1-1 10-16,-1 1-1 0,1-1 1 16,1-1 0-16,-1 0-1 0,0 0 3 15,1 0 0-15,-3 2 2 0,1 0 1 16,-3-1 9-16,0 3-11 0,1 0 0 16,-1 1 1-16,-2 2-2 0,1-1-3 15,-3 0-9-15,2 1-3 16,-2-2-6-16,5 0 3 0,-3 1 0 15,2-1 15-15,-1 0 1 0,-1 0 0 16,-2 3 1-16,0 0-2 0,-2 2-9 16,-2 1-3-16,0 1-24 0,-2 1-57 15,0 0-39-15,0-3-25 0,0 3-36 16,0 0-127-16,0 0-402 0,0 8-920 16,0-3-840-16,13 9 2022 0</inkml:trace>
  <inkml:trace contextRef="#ctx0" brushRef="#br2" timeOffset="182998.102">16572 7834 525 0,'0'0'821'0,"0"0"-187"0,0 0-397 16,0 0-36-16,0 0 2 0,0 0-10 16,0 0-3-16,0 0 18 0,15-47 12 15,-15 39-8-15,2-4-23 0,-2 1 6 16,0-4-6-16,0-1-31 0,-2 0-15 15,-2-2 5-15,-3 1-13 0,1 0-22 16,-2 1-30-16,-2 3-22 0,-1 3-18 16,-3 2-16-16,-1 4-8 0,-1 3 5 15,-1 1 0-15,-1 7 1 0,-3 2-1 16,0 2-3-16,5 3-5 0,-3 2-4 16,1-2 3-16,3 3 0 15,1-1-3-15,-1 0 1 0,3-1-10 16,-1-1 9-16,3 2 0 0,2-2 0 15,2 1 6-15,-1 2 7 0,3-1 2 16,2 3 0-16,0 0 1 0,2 2 5 16,0-1 6-16,0 1-2 0,2-2-1 15,2 1-15-15,0-2-9 0,3-3-10 16,-1-2 10-16,2-3-10 0,0-2 1 16,3-3 0-16,1-3 0 0,3-2-3 15,1 0-2-15,3-2-1 0,-1-5-9 16,1 0 11-16,4-2 1 0,-5-1 0 15,3 2 1-15,-5 2 2 0,3 2 12 16,-2 4 7-16,-1 0-10 16,-1 5 12-16,-3 4 3 0,0 3-6 15,1 1-3-15,-3 5 4 0,-2 3-7 16,3-1 0-16,-5 4-15 0,0 2-20 16,-2 0 8-16,2 3 10 0,-3-1 1 15,-1-1 1-15,0 0 1 0,-4-1 20 16,2-2 0-16,-7-1 0 0,-1-5 6 15,-4 2-6-15,-7-3 10 0,-2-2-1 16,-3-4 18-16,-5-3 18 0,-6-5-27 16,-1-3-17-16,-1-1-21 0,-2-9-1 15,0-5 0-15,-1-7-16 0,3-4-38 16,4-4-97-16,2 0-108 0,4-4-114 16,7 6-263-16,5 6-634 0,7 6-935 0</inkml:trace>
  <inkml:trace contextRef="#ctx0" brushRef="#br2" timeOffset="183548.112">17079 8334 2496 0,'0'0'563'0,"0"0"-377"16,0 0 132-16,0 0 35 0,12-60-67 16,-12 38 31-16,-6 0-13 0,-2-2-62 15,-5 4-47-15,-3 0-52 0,-3 6-43 16,0 4-36-16,-1 5-25 0,-1 5-11 15,-2 5-4-15,-1 6-3 0,1 9 0 16,2 3-6-16,3 6 1 0,3 2 5 16,3 3 3-16,3 1 9 0,3 0 0 15,6 1 19-15,0-2 26 16,4-1 16-16,7-2-25 0,-1-5-21 16,4-4-23-16,7-4-23 0,0-7-2 15,0-4-19-15,5-5-26 0,1-2-69 16,2-8-61-16,-4-4-40 0,-2-4-76 15,2 0-241-15,-9 1-646 0,7-5-842 0</inkml:trace>
  <inkml:trace contextRef="#ctx0" brushRef="#br2" timeOffset="183982.564">17137 8173 2872 0,'0'0'703'0,"0"0"-479"0,0 0 178 0,0 0-45 16,0 0-139-16,0 0-34 0,0 0 12 16,64 16-23-16,-46-9-27 15,5 2-34-15,-4-2-9 0,-1-1-27 16,3-1-31-16,-7-2-27 0,1 1-16 15,-5 0 1-15,-4-2 9 0,-4 2-9 16,0 2 1-16,-2 0-4 0,-4 3-25 16,-6 4 10-16,-2 2 12 0,-1 1-9 15,-3 0 10-15,-1 4 1 0,1-1 1 16,1 1 3-16,3 0 33 0,1 2 13 16,3-1 2-16,2-1 3 0,2-1 10 15,4 1 44-15,0-4-29 16,6 0-22-16,2-2-21 0,1-2-3 15,1-4-15-15,2-5-18 0,5-2-1 16,-3-1-20-16,5-2 0 0,-5-5 3 16,5-2-33-16,-7-1-58 0,5 0-56 15,-3-2-50-15,1 3-73 0,-3-4-159 16,1 4-227-16,-3 2-560 0,4-2-270 0</inkml:trace>
  <inkml:trace contextRef="#ctx0" brushRef="#br2" timeOffset="184220.537">17569 8184 2861 0,'0'0'544'16,"0"0"-350"-16,0 0 165 0,0 0-136 15,0 74-145-15,-5-42 3 16,-1 5 31-16,0 4 20 0,-2 0-36 15,2-1-38-15,-1-2-24 0,3-6-31 16,0-7-3-16,2-6-15 0,2-7-56 16,0-7-98-16,0-4-79 0,0-1-116 15,4-10-129-15,2-6-241 0,-1 2-332 16,5-17-421-16</inkml:trace>
  <inkml:trace contextRef="#ctx0" brushRef="#br2" timeOffset="184499.792">17734 8189 2827 0,'0'0'554'0,"0"0"-316"16,0 0 149-16,0 0-114 0,23 58-143 0,-25-36-28 15,-7 5 31-15,-3 2 5 16,-5 3-12-16,-1-1-19 0,-5-1 0 16,0-1-28-16,3-3-30 0,-5-7-18 15,4-3-7-15,5-5 12 0,1-2 13 16,5-4 12-16,4-3 48 0,4 0 39 15,2-2 4-15,4 1 32 0,8 1-76 16,5 0-56-16,3 0-34 0,7 2-18 16,6-1 0-16,0-1-12 0,5-1-4 15,-1-1-47-15,2 0-97 0,-8-3-75 16,-4-8-62-16,-4-1-188 0,-7 3-488 16,-8-7-565-16</inkml:trace>
  <inkml:trace contextRef="#ctx0" brushRef="#br2" timeOffset="184899.12">16882 7165 147 0,'0'0'3591'0,"0"0"-3138"15,0 0-118-15,50 48 162 0,-34-25-183 16,1 13-92-16,0 20-10 0,-3 16-58 16,-4 6-51-16,-6-13-70 0,-4-18-32 15,-2-21-1-15,-4-8-124 0,0-4-215 16,-2-2-352-16,-3 0-1467 0</inkml:trace>
  <inkml:trace contextRef="#ctx0" brushRef="#br2" timeOffset="187754.143">12692 8253 46 0,'0'0'404'0,"0"0"-88"0,0 0 17 16,0 0-34-16,0 0-35 16,0 0-53-16,0 0-133 0,0 0-26 0,0 0 81 15,-16 5 352-15,14-4-308 16,2-1-74-16,0 0-52 0,0 0-35 15,0 0 7-15,0 0 44 0,0 0 10 16,0 0-7-16,0 0 1 0,0 0 18 16,0 0 29-16,0 0 24 0,0 0 13 15,2 0-64-15,2 0-9 0,0 0 6 16,0-1-12-16,0-3-20 0,2 1 0 16,3-2-9-16,-1-1-4 0,0 0 1 15,-2 0 11-15,7 0-5 0,-5 1-7 16,0 0 10-16,5-1-7 0,-1 2-3 15,-1-4-6-15,3 3 0 0,-2-1-3 16,3 0 3-16,-1 0 3 0,-1 1 0 16,3-2-1-16,-3 0-5 15,1 1-3-15,-1-3 2 0,-1 1-5 16,5-2 12-16,-5 2-1 0,4-2 1 0,-1 0 12 16,1 3 2-16,-3 0 7 15,1 0 0-15,1 1-18 0,-1 1-13 16,1-2-15-16,-3 3 0 0,5-3-13 15,-3-1 10-15,-1 3 7 0,1 1-1 16,-4-3-6-16,5 2 3 0,-3 0 3 16,-1-3-3-16,7 2 1 0,-5 2 2 15,5-3-6-15,-1 4-10 0,3-2 10 16,-1 0-10-16,2 1 1 0,-1 1 0 16,-1-3 12-16,6 5-3 0,-3-2 6 15,-3 2 7-15,8-1 5 16,-6 1 6-16,1-2 37 0,1 3 17 15,-2-3-44-15,-3 3-22 0,5-6-21 16,0 4 9-16,-5-2-10 0,3-1 1 16,2 2 0-16,-2-2-1 0,-1 2 0 15,3-2-1-15,0 2-1 0,1 0 1 16,3 1 1-16,-2 0-1 0,-2 1 2 16,4 1 0-16,0 0 0 0,0 0 9 15,-1 0-11-15,1 3 1 0,2-1 0 16,0-1 0-16,-2 0 0 0,0-1 0 15,0 0 1-15,-2 0 0 0,1 0 12 16,-3 0-13-16,2 0 1 0,-2 0 9 16,-1-2-10-16,3 1-1 0,-2 1 1 15,2 0-1-15,0 0 1 0,-3 0-1 16,3 0-1-16,-2 2 0 0,2 0 1 16,-3 0 0-16,3 1 0 0,-2 0 0 15,-4-1-1-15,5-1 0 16,-5 2 0-16,2-3 1 0,-3 0 0 15,-1 2-1-15,3-2-1 0,-1 2 1 16,-2 1 0-16,-1-1 0 0,1 1 0 16,-1 1 0-16,-1 2 0 0,3-3 1 15,-3 5 0-15,1-1 0 0,-1 2-1 16,-1 1 1-16,5 0-1 0,-5 1 0 16,5 2 0-16,-5 0 0 0,3-1 0 15,-3 1 0-15,5 0 0 0,-7-4 0 16,3 3-1-16,-3 0 0 0,3-2-11 15,-3 0-12-15,3 0 23 0,-3 0-1 16,0-3 0-16,-1 1 1 0,3-2-1 16,-1 1 1-16,-1 1 1 0,-2-2-1 15,5 1 0-15,-7-1 1 0,2 1 0 16,-1-2 0-16,-1-1-1 0,-4 2 1 16,2-2 0-16,-2-2-1 0,-1 0 0 15,-3-1-2-15,0-1-21 16,0 0-9-16,0-1-6 0,0-3 17 15,-7-3 10-15,3-5 9 0,-2-1 0 16,-2-7 3-16,-1-2 3 0,-3-6 0 16,2-2 9-16,-1 1-11 0,-1-2-1 15,0 0-21-15,1 5 9 0,1 2 9 16,2 3 0-16,-1 3 0 0,3 3 1 16,0 4 0-16,2 2 1 0,-2 5 1 15,6 0 1-15,0 3 2 0,0 0 30 16,0 1 7-16,0 0-19 0,6 4-19 15,0 3 0-15,2 3-1 16,3 1-1-16,-1 3-1 0,2 3-1 0,1 1 2 16,-1 3 1-16,-1 0 1 15,-1-1-2-15,0 2 1 0,1 0-1 16,-1 1 0-16,0 1-1 0,1-2-11 16,-3 3-18-16,0-2 17 0,2 1 10 15,-1-1 0-15,-1 0 1 0,-2-4 1 16,0-3 1-16,-2-3 1 0,-1-4 1 15,-1-4-1-15,-2 1-1 0,0-3-2 16,-7 0-19-16,-1 0 20 0,-4-1 0 16,-5 2 1-16,-3-1 18 0,-5 3-3 15,-4-2-11-15,-4 2-1 0,-2-3-1 16,-5-3-2-16,1 0-1 0,-2-6-69 16,-3-4-154-16,-1-6-106 0,14 2-318 15,-17-13-1009-15</inkml:trace>
  <inkml:trace contextRef="#ctx0" brushRef="#br2" timeOffset="189604.179">13587 7763 1668 0,'0'0'299'0,"0"0"58"16,0 0 294-16,0 0-322 16,0-51-100-16,2 33 2 0,0 0-33 0,-2-3-28 15,0 2-54-15,0 0-39 16,0 2-18-16,-2 1-31 0,0 2-27 16,-4 0 2-16,2-1-1 0,0 4 1 15,2 1 0-15,0 2 31 0,0 2 21 16,2 0 16-16,2 2 65 0,2-1 45 15,4-1-55-15,0 1-44 0,5 0-18 16,-3 1-15-16,-2 2-4 0,5 2 13 16,-3 0-9-16,-2 1 2 0,-1 4-14 15,-1 3-20-15,0 3-17 0,0 2-3 16,-2 4-15-16,0 2 6 0,-1 0 9 16,1 3-12-16,2-1 11 0,0-3 1 15,-2 0 0-15,2-8 3 0,-1-2 0 16,-1-4 1-16,4-4-1 0,0-1-27 15,0-10-22-15,-1-4 28 0,5-5 6 16,-2-6 14-16,1-2-1 0,-3-3 2 16,2 4 1-16,-3 3-1 15,1 4 0-15,-6 6 2 0,4 6 13 16,-2 6 16-16,0 2 11 0,1 8-22 16,1 3-20-16,-2 5-15 0,-2 6-3 15,0 4 16-15,4-2-1 0,-2 3 2 16,0-6 0-16,1-2 1 0,-1-6 2 15,0-5 1-15,-2-4 12 0,0-4-15 16,0-4-48-16,6-9 5 0,-1-5 28 16,-3-5 13-16,4-4 1 0,-4-1 0 15,-2-1 1-15,4 4 1 16,-4 4 0-16,-2 5 0 0,2 8 0 16,1 4 1-16,-3 4 49 0,2 2 4 15,0 5-36-15,0 9-19 0,2 3-15 16,2 3 13-16,-4 2-1 0,6 2 3 15,-1-4 0-15,-1 0 1 0,0-6 2 16,0-1 12-16,-2-6 4 0,7-4 8 16,-5-3-6-16,0-4-21 0,0-7-27 15,5-7 0-15,-3-4 24 0,0-6 1 16,0-1 0-16,3-3 2 0,-3 2 0 16,0 4 2-16,-2 3 0 0,5 6 11 15,-3 7-1-15,0 4 18 0,1 4-6 16,3 1-11-16,-4 8-10 0,1 6-3 15,1 0 0-15,-2 7-3 0,-2 0 0 16,-1 4 0-16,-3-1 2 0,-2-3-1 16,0 2 1-16,-5-6-1 0,-1 0-10 15,-2-3 0-15,-4-6-6 0,3 1 6 16,-1-5-3-16,-5-3-1 16,5-2 1-16,2 0 13 0,-2 0-13 15,5 0 12-15,3 0 1 0,0-2 2 16,2 2 27-16,0 0 28 0,4 0-32 15,7 0-23-15,-1-4-2 0,2 0-1 16,7-3 0-16,-4-4 1 0,3-7 2 16,-1-1 12-16,1-10 3 0,3-3 1 15,2-14-14-15,2-14 10 0,-3-15-10 16,1-7 1-16,-6 7 0 0,-7 9 12 16,-6 19-15-16,-2 12-1 0,0 12-17 15,2 8 6-15,0 2 10 16,1 2 2-16,-1 5 1 0,-2 6 47 0,4 6-30 15,-2 10-18-15,-2 6 0 16,4 9-3-16,-2 13 2 0,1 14 1 16,-1 12 0-16,-2 1 1 0,-2-4 0 15,0-15-1-15,-2-16-45 0,-2-8 24 16,-1-4 19-16,1 1 0 0,-2 1 1 16,0-1 1-16,0-7 3 0,4-6 9 15,-2-5-10-15,4-6 10 0,0-1 24 16,0 0 40-16,6 0 9 0,2-5 45 15,4 1-79-15,5-1-30 0,-3-1-19 16,3 1 0-16,-5 1-2 0,3 1 0 16,-5-1-18-16,-4 2-57 0,-4-2-110 15,3-1-103-15,-5-2-127 0,0-2-260 16,-7 0-639-16,-3-3-1131 0</inkml:trace>
  <inkml:trace contextRef="#ctx0" brushRef="#br2" timeOffset="189937.931">14001 7154 3231 0,'0'0'420'16,"0"0"-178"-16,0 0 113 16,6-68-104-16,-10 50-66 0,-7 1-16 15,-1 8-1-15,-2 4-45 0,-1 5-47 16,-1 3-6-16,-3 6 3 0,2 8-25 16,3 1-20-16,6 2-16 0,4-1 6 15,2 2 0-15,2-1-6 0,10-3 1 16,4-3-12-16,5-3-1 0,4-6-31 15,1-5-72-15,1-10-104 0,2-8-77 16,-6-6-157-16,-5 2-659 0,5-13-1414 0</inkml:trace>
  <inkml:trace contextRef="#ctx0" brushRef="#br2" timeOffset="190723.973">15012 7155 1858 0,'0'0'1053'16,"0"0"-870"-16,0 0 148 0,0 0 90 15,22-62-138-15,-22 47-18 0,0-2 16 16,0 2-23-16,-8 1-75 0,-4-1-37 16,-1 3 0-16,-3 4-36 0,-5 2-53 15,-2 4-24-15,1 2-11 16,-5 6 5-16,2 7-9 0,-2 5 0 16,0 4-6-16,2 4 0 0,5 4 1 15,-1 0-10-15,9 0 12 0,-1-1-12 16,5-1 0-16,6-4 12 0,2 0-12 15,0-7-3-15,2-1-21 0,8-6 19 16,3-3-10-16,5-3-10 0,3-2-5 16,6-2 12-16,2 0 3 0,2 0-9 15,0 0 19-15,0 2 2 0,-2 1 0 16,-5 4 3-16,-1 1 12 0,-4 3-3 16,-3 0 6-16,-5 2 6 0,-1-1 22 15,-6 4 8-15,-4-2-15 0,-4 2 52 16,-8 1 18-16,-3 3-49 0,-6 1-27 15,-7-2-12-15,1 4-6 0,-6-1-3 16,-3-1-12-16,-3-2-2 0,6-4-13 16,-2-4-51-16,2-2-112 0,2-7-118 15,4-2-215-15,6 0-922 0,1-2-2099 16</inkml:trace>
  <inkml:trace contextRef="#ctx0" brushRef="#br2" timeOffset="191507.115">15328 7590 2617 0,'0'0'1048'16,"0"0"-981"-16,0 0 169 0,0 0 102 16,0 0-106-16,-50-57-41 0,40 48-25 15,-7 4-62-15,-1 5-40 0,-3 0-9 16,5 3 24-16,-3 8 7 0,0 4-38 15,3 1-20-15,3 4-13 0,5 1 0 16,0 2 0-16,8-1-12 0,0 2 19 16,8-3 2-16,2-2-3 0,5-4-21 15,1-5-11-15,7-6-13 0,-2-4-80 16,2 0-78-16,-1-7-63 0,-1-4-62 16,-2 0-199-16,-5 3-729 0,5-1-1151 0</inkml:trace>
  <inkml:trace contextRef="#ctx0" brushRef="#br2" timeOffset="191840.084">15384 7502 3354 0,'0'0'607'15,"0"0"-371"-15,0 0 108 0,0 0-110 16,0 0-102-16,49-1-9 0,-38 1-4 15,-1 0-37-15,-2 0-33 0,-4 0 11 16,0 1-2-16,-4 3-40 0,0 2-18 16,-4 4-42-16,-4 3 24 0,-6 2 18 15,5 5 0-15,-3 0 2 0,0 5 16 16,1 1 27-16,1-1 16 16,-3 2 12-16,9-1 15 0,-2-2 81 15,2-1-33-15,4-5-36 0,0-3-25 16,2-5-12-16,4-2-14 0,0-5-13 15,5-3-36-15,-1 0-10 0,7-3-26 16,-1-5-19-16,1-2-80 0,3-2-56 16,-3-2-63-16,-3 2-113 0,1 2-230 15,-5 1-595-15,1 1-671 0</inkml:trace>
  <inkml:trace contextRef="#ctx0" brushRef="#br2" timeOffset="192026.135">15609 7487 3302 0,'0'0'498'0,"0"0"-288"15,0 0 172-15,0 0-157 0,0 0-151 16,0 0-43-16,25 70-31 16,-25-40-3-16,0 0-22 0,0 1-46 15,-4-1-98-15,2-3-105 0,-1-8-169 16,3-6-193-16,-2-3-124 0,2-9-488 0</inkml:trace>
  <inkml:trace contextRef="#ctx0" brushRef="#br2" timeOffset="192290.121">15745 7481 2790 0,'0'0'432'0,"0"0"-167"0,0 0 133 15,0 0-156-15,0 0-105 0,0 0 12 16,23 56 43-16,-31-34-29 15,2 1-43-15,-7 3-7 0,1-3 12 16,-1 0-24-16,1-1-4 0,0-2 16 16,-1-2 8-16,3-6-6 0,2-2-21 15,1-3-13-15,3-3-11 0,4-3-10 16,0-1 4-16,0 0 26 0,6 0 25 16,7 0-76-16,1 0-39 0,5 0-11 15,6 0-4-15,2 0-6 0,2 0-85 16,0 0-75-16,-1-1-67 0,1-5-103 15,-10 0-276-15,8-5-1008 0</inkml:trace>
  <inkml:trace contextRef="#ctx0" brushRef="#br0" timeOffset="200348.883">11208 12136 267 0,'0'0'30'0,"0"0"-4"0,0 0 407 16,0 0-341-16,0 0-92 0,0 0-64 15,0 0-24-15,0 0 49 0,2-2 39 16,-2 1 29-16,0 1-6 0,0-2-21 16,0 1 1-16,0-1 33 0,0 0-23 15,0-1-13-15,0 3-55 16,0 0 55-16,0 0 23 0,0 0 85 15,0 0 117-15,0 0 35 0,0 0-22 16,0 0-43-16,0 0-29 0,0 0-4 16,0 0-42-16,0 0-94 0,2 0-26 15,-2 0-16-15,0 0-30 0,0 0-28 16,0 0 6-16,0 0 33 0,0 0 35 16,0 0 29-16,0 0 7 0,0 0 81 15,0 0 25-15,0 0 10 0,0 0-16 16,0 0-10-16,0 0-23 0,0 0-4 15,0 0 58-15,0 0 73 0,0 0-4 16,0 0-52-16,0 0-16 0,0 0-64 16,0 0-12-16,-2 0-44 0,-4 0-36 15,-4 1 45-15,-11 1 18 0,-2-1 16 16,-4-1-19-16,-4 1-9 0,-4 0-13 16,-2 0-18-16,-2 0-21 0,-1 1 2 15,1-1-2-15,-2 0 15 16,-1 0-13-16,-3 2 8 0,4-3-11 15,-3 3-2-15,-1 0-14 0,3-2-24 16,1 2-71-16,4-1-92 0,-5 2-74 16,9-2-306-16,0 2-423 0,6 3 539 15,7 3-642-15,3 1 796 0</inkml:trace>
  <inkml:trace contextRef="#ctx0" brushRef="#br0" timeOffset="200932.743">9951 12166 699 0,'0'0'463'15,"0"0"-297"-15,0 0-166 0,0 0-43 16,0 0-51-16,0 0 3 0,0 0 91 15,0 0 78-15,0 0 355 0,0 0-4 16,13 0-44-16,-13 0-98 0,0 0-33 16,0 0 6-16,0 0-6 0,0 0-70 15,-9 0-121-15,-1 0-40 16,-4 0 62-16,-9 2 9 0,-6-2-28 0,-2 0-44 16,-6 3-4-16,-1-3 15 15,-7 0-18-15,-3 0-15 0,7 2 0 16,-6-2-12-16,-1 3-14 0,5-2-59 15,-3 0-119-15,1-1-173 0,3 2-390 16,11-1-52-16,-6 1-949 0</inkml:trace>
  <inkml:trace contextRef="#ctx0" brushRef="#br0" timeOffset="201435.277">8670 12190 430 0,'0'0'581'0,"0"0"239"15,0 0-360-15,0 0-159 0,0 0 124 16,0 0-61-16,0 0-75 0,0 0-53 16,0 0-60-16,0 0-73 0,-11 15-81 15,3-15-3-15,0 0 15 0,-7 1 10 16,1-1 2-16,-7 0-5 0,0 2-7 16,-3-2-16-16,-7 1 1 0,0 2 12 15,-4-3-19-15,-1 1-12 0,-3 1 0 16,-4 0-12-16,-9-2-4 0,-12 4-80 15,-6-1-72-15,-7 0-89 0,5 2-172 16,18-1-565-16,17-1 232 0,2 2-971 16</inkml:trace>
  <inkml:trace contextRef="#ctx0" brushRef="#br0" timeOffset="201967.304">7138 12259 1152 0,'0'0'644'0,"0"0"-436"0,0 0 252 16,0 0-134-16,0 0-105 0,0 0-83 15,0 0-45-15,0 0 53 0,0 0 64 16,0 0-14-16,8 0-49 0,-16 0-37 16,-5 0 32-16,-3 0-27 0,-5 0-69 15,-4 2-30-15,-1-2-16 0,-3 2-1 16,-2-1-1-16,-4-1 1 0,-1 0 0 15,-3 4-1-15,2-4-17 0,-2 2-12 16,-5-1-69-16,1 2-34 0,-1-3-99 16,-1 3-121-16,2 0-266 15,-3 1-67-15,5 2-123 0,12-3-406 16</inkml:trace>
  <inkml:trace contextRef="#ctx0" brushRef="#br0" timeOffset="202404.314">5714 12314 1763 0,'0'0'974'0,"0"0"-698"16,0 0 140-16,0 0-185 0,0 0-86 15,0 0-44-15,0 0 21 0,0 0-52 16,-73 0-36-16,40 0-21 16,-12 0-12-16,-15 1 0 0,-13 1-1 15,1-2-31-15,2 1-80 0,10-2-77 16,14 1-90-16,13 0-159 0,11 0-310 15,-1-7-858-15</inkml:trace>
  <inkml:trace contextRef="#ctx0" brushRef="#br0" timeOffset="205637.784">11384 12189 108 0,'0'0'29'0,"0"0"56"0,0 0-85 0,0 0 42 15,0 0 939-15,0 0-701 0,0 0-114 16,0 0-42-16,0 0 5 15,0-21-9-15,0 17-29 0,0 1-36 16,0 1-16-16,0 1-39 0,0 0-18 16,0 1 2-16,0 0 12 0,0 0-7 15,0 0 11-15,4 2 9 0,-2 3-9 16,2-1 0-16,-2 1 13 0,0 0 101 16,0-3-27-16,-2 1-6 0,0 0 12 15,0-3-25-15,0 0 38 0,0 2 68 16,0-2 9-16,2 1-27 0,-2-1-22 15,0 0-1-15,2 0-9 0,-2 0-11 16,0 1-6-16,2 1-3 0,-2 3 3 16,0 2 43-16,0 2 24 15,0 5-50-15,0 5-63 0,0-1-11 16,0 8-4-16,0-1 0 0,0 3 3 16,0 0 3-16,0 0-36 0,-2 1 8 15,2-3 7-15,0 1 15 0,0-1-7 16,-2 2-8-16,2 1-30 0,-2 2 2 15,2 3 15-15,-2 0-17 0,2 4 12 16,0-1-10-16,0 0-2 0,0-2 17 16,0-4-18-16,0-4 0 0,0-3-18 15,0-3-19-15,0-5-24 0,-2 0-62 16,2-3-27-16,0-1-66 0,0-2-141 16,0 2-128-16,0-6-226 0,2 1-474 15,0-5 593-15,4-2-63 0</inkml:trace>
  <inkml:trace contextRef="#ctx0" brushRef="#br0" timeOffset="206254.219">11398 13293 186 0,'0'0'68'0,"0"0"607"16,0 0-193-16,0 0 759 0,0 0-1044 16,0 0-123-16,0 0 44 0,0 0 10 15,0 0-45-15,0 0-41 0,-10 11-7 16,10-9-35-16,0 0-16 0,0 2-13 15,0-1 29-15,0 3 61 0,-2 0 34 16,2-1 16-16,0-2 48 0,0-3-8 16,0 2 9-16,0-2 34 0,0 2 30 15,0-1-5-15,0-1-40 0,2 0-32 16,-2 1-56-16,0 1-48 16,0 1-12-16,0 10-1 0,0 12 34 15,0 26 67-15,0 27 48 0,0 9-34 16,-2 3-72-16,2-7-31 0,-2-13-9 15,0-6-33-15,2-3-1 0,-4-14-20 16,4-11-21-16,0-7-15 0,0-5 2 16,-3-1 13-16,3 5-1 0,0 0 13 15,0-3-15-15,0-6-19 0,0-3-43 16,-2-3-66-16,2-1-114 0,0-3-182 16,0-1-293-16,-2 0-622 0,0-4-647 15</inkml:trace>
  <inkml:trace contextRef="#ctx0" brushRef="#br0" timeOffset="206956.661">11353 14657 2302 0,'0'0'462'0,"0"0"-324"0,0 0-103 16,0 0-2-16,0 0 40 0,0 0 49 16,0 0 69-16,0 0 38 0,0 0-27 15,0 0-41-15,0 0-19 0,0 0 1 16,0 0 37-16,2 3-3 0,0 0-27 15,0 3-45-15,0 6-93 0,-2 9 59 16,0 5 2-16,0 8-33 0,0 5-13 16,0 2 16-16,0 1-42 0,0 4 11 15,0 0 22-15,0 2 21 0,0 1 6 16,0 8 5-16,-2-7 1 16,2-2-3-16,-2 1-12 0,2-7-1 15,0 4-5-15,-2-1-4 0,2-3-15 0,-2 0-3 16,2-2 1-16,0-1-10 15,0-4 3-15,-2-3-18 0,2-3-1 16,0-4-41-16,-2-5 14 0,2-3-2 16,0-6-12-16,0-3 2 0,0-1 10 15,0-1 9-15,-5 0 3 0,5-1 15 16,0 2 3-16,-2 2 1 0,2 4-1 16,0-3 0-16,-2 3-34 0,2-1-20 15,-4-4-4-15,4-3 6 0,-2-2 7 16,2-3 2-16,0 0 19 0,-2 0 11 15,2 0 13-15,0 0-1 0,0-3-10 16,0-1-28-16,0-2-35 16,0-4-54-16,0 1-133 0,0 0-306 15,0 4-712-15,-2 0-565 0</inkml:trace>
  <inkml:trace contextRef="#ctx0" brushRef="#br0" timeOffset="208643.556">11502 16490 1611 0,'0'0'500'0,"0"0"43"15,0 0-231-15,0 0-1 0,0 0-9 16,0 0-69-16,0 0-6 0,0 0 45 16,0 0-12-16,-17-16-41 0,15 29-57 15,0 10-85-15,-4 7-50 0,4 5-15 16,2 7-12-16,-2 2-1 0,2 1 0 15,0-3 0-15,-2-6 1 0,2-5 0 16,4-7 2-16,-2-10 11 0,0-8-10 16,4-5-3-16,-4-3-10 0,2-9-42 15,0-10 16-15,-2-5 23 0,0-10 11 16,1-4 1-16,-3-7 1 0,0 0 0 16,0 0 0-16,-5 2 1 0,-1 6 12 15,0 5-11-15,-4 8 0 0,3 9-1 16,3 7-1-16,2 10 0 0,-2 0 84 15,4 15 2-15,0 1-53 0,0 5-31 16,2 2 23-16,2 0 23 0,3-4 25 16,1-3 70-16,6-4-6 15,-3-4-56-15,3-8-41 0,1 0-40 16,3-11-11-16,1-9-5 0,3-4 13 16,-5-9 0-16,2-4 1 0,-5 1 0 15,1 0 2-15,-5 5 0 0,-4 9-15 16,-2 9 13-16,2 8 2 0,-1 5 61 15,-1 13-19-15,-2 18-32 0,-2 19-10 16,2 23-2-16,-2 7 2 0,0-2-39 16,2-13 39-16,-2-19 30 0,0-12-3 15,0-10-9-15,-2-7-16 0,2-3 0 16,0-3-2-16,0-2-30 0,2-8-103 16,-2-1-146-16,2-10-53 0,2-1-202 15,-2 1-747-15,11-5-1453 0</inkml:trace>
  <inkml:trace contextRef="#ctx0" brushRef="#br0" timeOffset="209009.476">12095 16816 1334 0,'0'0'2596'0,"0"0"-2332"16,0 0-208-16,-6-68 136 16,-5 40 74-16,-5 5-48 0,-1 5-26 15,-3 6-21-15,-5 11-62 0,2 2-51 16,0 14-3-16,-2 7 2 0,3 5-8 15,5 6-16-15,1 3-15 0,7-1 3 16,5 2 3-16,4-4 10 0,2-1-7 16,5-2-6-16,7-7-18 0,0-2-1 15,7-6-2-15,-2-5-33 0,6-9-97 16,1-1-76-16,-1-11-53 0,-2-4-111 16,2-4-221-16,-7 3-775 0,3-6-1032 0</inkml:trace>
  <inkml:trace contextRef="#ctx0" brushRef="#br0" timeOffset="209344.901">12124 16704 1292 0,'0'0'2557'0,"0"0"-2233"16,0 0-215-16,0 0 145 0,0 0-11 15,62 11-86-15,-52-1-20 0,3 0 25 16,-7 3-34-16,-2-1-83 0,-4 3-36 16,0 1-9-16,-8 1-15 0,-5 0-3 15,3 1 15-15,-9-1 1 0,5 2 2 16,-5-6 14-16,5 5 20 16,1-5 20-16,1-1 16 0,4-1 12 0,4-3 66 15,1 0 3-15,3 0-27 0,5 1-31 16,3-1-23-16,8 0-28 15,1 2-21-15,4 0-19 0,-1 0-2 16,5 2 0-16,-4-2-2 0,-5-2-40 16,1 0-64-16,-5-4-75 0,-4-1-67 15,-1-3-116-15,-3 0-281 0,-2-2-834 16,0-6-863-16</inkml:trace>
  <inkml:trace contextRef="#ctx0" brushRef="#br0" timeOffset="209595.169">12393 16724 3146 0,'0'0'695'0,"0"0"-504"0,0 0 63 15,0 0 68-15,0 0-64 16,0 0-144-16,0 62-10 0,-3-26-1 15,-1 8-33-15,0 4-33 0,0-2-34 16,0-3-2-16,-2-6-1 0,4-6-37 16,0-8-91-16,0-8-73 0,2-7-82 15,0-8-126-15,0-2-327 0,2-4-395 16,4-16-180-16</inkml:trace>
  <inkml:trace contextRef="#ctx0" brushRef="#br0" timeOffset="209843.394">12508 16708 2974 0,'0'0'631'0,"0"0"-394"0,0 0 136 16,0 0-56-16,0 0-154 0,0 0-70 15,25 71 20-15,-31-40 19 0,-4 2-16 16,-7 3-25-16,3-3-9 0,-7 0 12 16,4-3 1-16,-5-4-14 0,5-4-14 15,1-6-13-15,5-2-8 0,-1-6-7 16,6-3 6-16,4-3 19 0,2-2 48 15,0 0 14-15,6 0-50 0,6 0-76 16,3 0 0-16,3-3-37 0,3-2-50 16,2-1-73-16,1 1-51 0,-5 1-80 15,2 1-151-15,-7 0-239 0,1 3-677 16,-1 0-997-16</inkml:trace>
  <inkml:trace contextRef="#ctx0" brushRef="#br0" timeOffset="210125.821">12688 17087 2187 0,'0'0'1145'0,"0"0"-970"15,0 0-4-15,0 0 178 0,62-61-98 16,-49 40-74-16,5-1 33 0,-8 1 8 15,3 4-44-15,-1 0-52 0,-3 7 6 16,-5 4 15-16,4 6 2 0,-2 2-14 16,-2 10-56-16,-2 10-45 0,0 8-30 15,0 8-1-15,1 2 0 0,-3 0-11 16,0-5-39-16,0-8-116 16,0-8-84-16,0-12-189 0,-3-4-735 15,8-6-1181-15</inkml:trace>
  <inkml:trace contextRef="#ctx0" brushRef="#br0" timeOffset="211476.38">11469 12212 1429 0,'0'0'1717'16,"0"0"-1526"-16,0 0-92 0,14-50 142 16,-14 27-20-16,0 0-20 0,-6-1-1 15,0 4 1-15,-5 1-56 0,-1 5-62 16,-5 4-31-16,5 5 4 0,-5 5 2 16,3 0-3-16,-3 9 9 0,5 3 7 15,-3 5 8-15,7 4 12 0,2 0 1 16,4 4-14-16,0-2-23 0,2 0-24 15,2-3-7-15,4-7 6 0,2-4 0 16,5-5-18-16,-1-6-12 0,7-9-30 16,-5-7 15-16,5-6 3 0,-7-5-9 15,1 0 6-15,-1-2 2 0,-8-1 11 16,-4 7 1-16,0 7 0 16,-2 1-2-16,-6 11 1 0,-4 3 2 15,3 3 1-15,-3 4 21 0,-5 8-1 16,5 3-3-16,-5 4-6 0,7 3 6 15,2 3 0-15,-1 0-5 0,3 0 2 16,6-2 0-16,0-1 9 0,2-7 3 16,7-1 1-16,1-7-7 0,2-5-21 15,5-2 0-15,-1-10-28 0,7-6 4 16,-6-3 6-16,3-5 0 16,-3 1 15-16,-5-4-15 0,-3 2 15 15,-3 3 1-15,-6 1-10 0,0 6 11 0,-2 6 0 16,-7 3 1-16,1 3 0 15,-6 3 15-15,-1 8 6 0,-1 2 3 16,1 3-3-16,1 6-6 0,-1 2 1 16,9-1 2-16,-2 1 3 0,4-2 3 15,0-3 6-15,4-4 1 0,0-5-10 16,6-4 3-16,0-3-15 0,0-6-9 16,2-4-24-16,-1-6 3 0,3 1 5 15,-6-4 13-15,-2 3-9 0,0 1 9 16,-2 5 1-16,0 5-1 0,-2 5 0 15,-2 0 3-15,-2 6 30 0,-2 7-5 16,3 2-10-16,-1 3-13 0,4 1-2 16,2-6-16-16,0-4-78 0,0-6-94 15,4-3-94-15,5-11-250 0,1-2-740 16,6-14-1714-16</inkml:trace>
  <inkml:trace contextRef="#ctx0" brushRef="#br0" timeOffset="212350.289">11528 10853 2459 0,'0'0'1493'0,"0"0"-1335"0,0 0-34 15,0 0 59-15,0 0-25 0,0 0-44 16,0 0 9-16,0 0-3 0,-59-27-50 16,40 28-42-16,-4 4-27 0,-2-1-1 15,5-1 1-15,-1 3-1 0,-4 2-13 16,9 2-8-16,-1 0 18 0,5 3 1 15,-3 6 1-15,7 2 1 0,2 2 3 16,2 4 15-16,-3 1-16 0,5 3 17 16,-4 0 2-16,6 1 10 0,-4 0-7 15,2-1 7-15,0 3 2 0,0-5 7 16,2 2-1-16,-2-5 10 0,2-1 27 16,0-4 33-16,2-3 6 15,4-4-3-15,4-2 3 0,3-5-15 0,-1 0-12 16,9-2-22-16,0-5-18 15,-1 3-18-15,5-3-18 0,0-3-1 16,-7 0-11-16,5-1-12 0,-6-2-6 16,1 0-6-16,-5 2-72 0,-1-1-98 15,-4 2-54-15,-6 3-92 0,-2-3-229 16,0 1-544-16,0 0-368 0</inkml:trace>
  <inkml:trace contextRef="#ctx0" brushRef="#br0" timeOffset="212497.753">11400 11212 111 0,'0'0'3655'0,"0"0"-3193"16,0 0-248-16,0 0 113 15,0 0-100-15,0 0-117 0,0 0-49 16,-49-30-34-16,36 30-27 0,3 2-106 16,-7 0-185-16,5 2-182 0,2-1-660 15,-3 1-1400-15</inkml:trace>
  <inkml:trace contextRef="#ctx0" brushRef="#br0" timeOffset="212894.164">11597 11451 2470 0,'0'0'701'0,"0"0"-557"15,0 0 15-15,0 0 148 0,0 0-53 16,24-71 3-16,-15 47 37 0,1-4-54 15,2-1-28-15,1-2-69 0,3 0-36 16,1 2-28-16,-3 3-12 0,3 6-4 16,-7 8 16-16,5 8 39 0,-7 4 40 15,-4 10-56-15,2 11-56 0,1 16-44 16,-7 19 1-16,0 13-1 16,0-5 1-16,-7-13-3 0,7-21-13 15,-2-14-108-15,0-7-121 0,0-3-123 16,2-3-599-16,4-16-1077 0</inkml:trace>
  <inkml:trace contextRef="#ctx0" brushRef="#br0" timeOffset="-213609.964">2098 12343 1876 0,'0'0'1770'0,"0"0"-1436"0,0 0-251 15,0 0 45-15,0 0 108 0,0 0 11 16,0 0-75-16,-62 6-71 0,44 4-52 16,1-1-31-16,-4-1-18 0,1 0-1 15,-3-3 0-15,-2-4-11 0,0-1 0 16,5 0-19-16,-1-6-76 0,0-2-96 16,5 2-50-16,3 1-68 0,3 0-162 15,6 4-228-15,0 1-407 0,4 2-295 0</inkml:trace>
  <inkml:trace contextRef="#ctx0" brushRef="#br0" timeOffset="-213382.571">2152 12474 2921 0,'0'0'579'0,"0"0"-251"15,0 0-174-15,0 0 163 16,0 0 51-16,0 0-43 0,-70 11-87 16,47-6-71-16,-6-3-45 0,-2 2-59 15,-2 0-42-15,2 2-21 0,-2-3-26 16,2 1-147-16,2-1-195 0,4-1-384 16,0 5-1527-16</inkml:trace>
  <inkml:trace contextRef="#ctx0" brushRef="#br0" timeOffset="-211563.265">2348 12440 1502 0,'0'0'215'16,"0"0"-46"-16,0 0 337 0,0 0-171 15,0 0-58-15,0 0 1 0,0 0 18 16,0 0-81-16,0 0-11 16,-16-26 3-16,16 11-2 0,2-3-35 15,2-4-37-15,4 0-13 0,1-5-7 16,1 1-21-16,0-3-16 0,5-4-6 15,-3 1-9-15,1 0-9 0,3 0-25 16,-4 3-2-16,1 3 2 0,-3 3 3 16,-2 4 10-16,-1 4 2 0,-1 3-8 15,-2 1-10-15,0 3-3 0,0 4-9 16,-4-1-11-16,0 2-1 0,0 2-1 16,0 1 1-16,0 0 12 0,0 0 0 15,0 0 7-15,0 4 2 16,0 4 3-16,0 5-23 0,0 8-1 15,0 4 0-15,0 7 1 0,0 4 2 16,0 4-1-16,0 3 0 0,0 2 9 16,-2 2-11-16,4 1-42 0,-2 1 27 15,0-2 15-15,0-4 20 0,0 0 13 16,0-6-9-16,0-4-5 0,0-8-7 16,0-5-9-16,-2-5-2 0,2-8-1 15,-2-2-11-15,2-4-26 0,-2-1-57 16,2-6-69-16,0-3-29 0,0-5-43 15,0-5-139-15,2-2-233 0,0 5-703 16,4-2-835-16</inkml:trace>
  <inkml:trace contextRef="#ctx0" brushRef="#br0" timeOffset="-211320.779">2689 12232 3082 0,'0'0'784'0,"0"0"-504"15,0 0-196-15,0 0 31 0,0 0-13 16,0 0-98-16,0 0-4 0,0 0-140 15,0 0-103-15,0 0-215 0,7 42-682 16,-3-39-794-16</inkml:trace>
  <inkml:trace contextRef="#ctx0" brushRef="#br0" timeOffset="-211194.096">2708 12386 2850 0,'0'0'658'0,"0"0"-358"0,0 0-164 15,0 0-23-15,0 0-113 0,0 0-63 16,0 0-322-16,0 0-743 0</inkml:trace>
  <inkml:trace contextRef="#ctx0" brushRef="#br0" timeOffset="-209944.419">2935 12161 2764 0,'0'0'455'15,"0"0"-263"-15,0 0 17 0,0-59 109 16,3 40-29-16,1-4-75 16,0 3-44-16,6-1-37 0,0 4-20 15,1 0-18-15,3 3-9 0,1 4-1 0,-3 1-12 16,1 5-18-16,-1 3-9 15,2 1 6-15,-3 6 5 0,-1 7-8 16,-2 5-19-16,-1 2-29 0,-5 5-1 16,-2 1-2-16,0-1-10 0,0-1 10 15,-2-4 0-15,-1-2-1 0,-1-5 0 16,2-2 1-16,2-6 0 0,-2 0 1 16,2-3-2-16,0-2-12 0,0 0 1 15,0 0 14-15,4-1 28 0,5-1-28 16,-1-2-2-16,0 4 2 0,7 0 2 15,1 0 16-15,1 5 3 0,1 5 13 16,-1 3 5-16,-1 5 13 0,1 4-4 16,-5 2 7-16,-1 3 17 0,-3 0 10 15,-6 2-22-15,0-1-21 0,-4 0-8 16,-2-3-13-16,-9-4 0 0,3-3 3 16,-6-3 0-16,-3-6-9 0,-2-3-11 15,-6-6-1-15,1 0-2 16,-3-4-10-16,4-4-82 0,-2-2-138 15,4 2-92-15,5 0-210 0,3 2-642 16,3 4-1165-16</inkml:trace>
  <inkml:trace contextRef="#ctx0" brushRef="#br0" timeOffset="-209560.033">3663 12412 2516 0,'0'0'1315'0,"0"0"-1114"15,54-75-168-15,-38 20 76 0,-3-15 130 16,-7-5-1-16,-6 2-10 0,-17 11-54 16,-3 12-21-16,-3 12-56 0,2 13-30 15,-3 10 3-15,-5 4-10 0,-7 8-32 16,-5 10-10-16,-2 24 6 0,1 26-3 16,5 24 4-16,10 7-4 0,17 0-9 15,8-13 6-15,8-20 0 0,4-13-18 16,3-10-42-16,1-8 27 15,5 1-4-15,8-3-11 0,4-6-70 0,2-13-97 16,0-9-115-16,-8-9-245 0,12-30-1132 16</inkml:trace>
  <inkml:trace contextRef="#ctx0" brushRef="#br0" timeOffset="-208999.704">2656 12412 2985 0,'0'0'681'0,"0"0"-246"16,0 0 6-16,0 0-14 0,0 0-67 15,0 0-114-15,0 0-97 0,0 0-95 16,0 0-54-16,2 28-2 0,-2-28-98 16,0 0-227-16,-2-6-321 0,2-10-1352 15</inkml:trace>
  <inkml:trace contextRef="#ctx0" brushRef="#br0" timeOffset="-207410.601">1846 12223 2024 0,'0'0'2188'0,"0"0"-1837"15,0 0-231-15,0 0-77 0,0 0 92 16,0 0 15-16,0 0-79 0,0 0-56 16,0 0-15-16,-14-8-199 0,14 5-192 15,0-1-391-15,4-2-1977 0</inkml:trace>
  <inkml:trace contextRef="#ctx0" brushRef="#br0" timeOffset="-206623.947">316 12842 1539 0,'0'0'536'16,"0"0"-341"-16,0 0-43 0,0 0 48 16,0 0 77-16,0 0-1 0,0 0-21 15,0 0-24-15,0 0-7 0,42-31-22 16,-34 21-9-16,-2-7-10 0,0-1-38 15,-1-4-40-15,-3-5-22 0,-2-8-10 16,0-9-8-16,-7-16 5 16,-9-11-9-16,1 4-12 0,-3 16-12 15,5 14 2-15,-3 9 19 0,-1 3-18 16,-5-3-19-16,1 6-20 0,0 5-1 16,-1 11 0-16,5 6 1 0,-2 7 20 15,5 12 7-15,-3 6-28 0,5 8 0 16,2 13-2-16,1 0 0 0,3 1 0 15,6 4 2-15,0-7 0 0,6 6 1 16,5-4 11-16,1-1 0 0,0-4-9 16,7-6-3-16,-4-8 0 0,7-8-79 15,1-7-82-15,-2-8-32 0,4-4-40 16,-5-7-116-16,-1-8-297 0,-3 2-661 16,1-12-909-16</inkml:trace>
  <inkml:trace contextRef="#ctx0" brushRef="#br0" timeOffset="-206348.463">453 12705 3310 0,'0'0'639'15,"0"0"-338"-15,0 0-155 0,16 78 58 16,-9-42 60-16,-1 6-77 0,-2 2-108 16,2 2-63-16,-4-4-16 0,2-6-49 15,3-4-98-15,-3-13-95 0,0-10-98 16,-2-6-277-16,4-15-928 0</inkml:trace>
  <inkml:trace contextRef="#ctx0" brushRef="#br0" timeOffset="-205906.02">827 12672 2782 0,'0'0'462'15,"0"0"-312"-15,17-71-4 0,-15 36 141 16,-2-17 43-16,-5 5-69 0,-7-1-72 16,0-1-41-16,-9 9-22 0,2 2-4 15,-5 7-18-15,-3 10-55 0,4 11-34 16,-4 10-14-16,4 3 11 0,1 15 22 16,3 8 27-16,0 5-10 0,9 7 19 15,2 4-24-15,6 4-19 0,2 2-25 16,4 1 0-16,6-2 1 0,5 0-1 15,1-3-1-15,5-7-1 0,-3-6-15 16,7-8-46-16,0-9-100 0,-2-11-117 16,0-5-121-16,-1-9-322 0,-7-3-733 15,10-11-940-15</inkml:trace>
  <inkml:trace contextRef="#ctx0" brushRef="#br0" timeOffset="-205388.282">862 12246 3528 0,'0'0'618'0,"0"0"-469"0,0 0-102 15,0 0 89-15,15-52 80 0,-5 38-56 16,2 2-68-16,5 3-28 0,4-1-3 16,-3 6-15-16,7 1-3 0,-4 3-7 15,-1 5-2-15,-1 6-10 0,-5 2-24 16,-3 5 0-16,-3 1-18 0,-2 0-6 15,-6 3-10-15,0-5-2 0,0-1 14 16,-2-2 10-16,-2-7 0 0,0 0 0 16,-4-3 9-16,3-3-13 0,3-1 5 15,0 0 11-15,0 0 12 0,2 0 25 16,2 0 51-16,2 0 7 0,9 0-65 16,1 2-12-16,5 5-2 0,2 3 11 15,3 2 9-15,1 4 10 16,0 6 27-16,-2-1 9 0,-1 4-13 15,-7 3-2-15,-1 1-10 0,-5-1 1 16,-7 4-4-16,-2-1-15 0,-6-3-24 16,-11 1-15-16,0-6-12 0,-7-4 0 15,-7-5-9-15,0-4-82 0,-2-6-108 16,-3-4-114-16,10-2-324 0,-12-10-1083 0</inkml:trace>
  <inkml:trace contextRef="#ctx0" brushRef="#br0" timeOffset="-201637.448">5563 10697 1330 0,'0'0'231'0,"0"0"-33"0,0 0 341 16,0 0-255-16,0 0-77 0,0 0-2 16,0 0 13-16,0 0-21 0,0 0-31 15,0-42-37-15,0 40-18 0,0-1 5 16,0 3 3-16,0 0 1 0,0-3 14 16,0 3 27-16,0 0-4 0,0 0-12 15,0 0-16-15,0 0-4 0,0 0 1 16,-4 3-1-16,4 0-1 0,-5 3-15 15,3-1-30-15,-2 3-21 0,2 1-13 16,0 0-8-16,0 2-4 16,0 0 3-16,0 0-6 0,0 0 4 15,2 2 2-15,0 0 0 0,0 0 3 16,-2 2-8-16,2 1-4 0,0-1 0 16,0 2-12-16,0-2-12 0,0 1 12 15,0-1-14-15,0 1 2 0,0-2-2 16,-2 3 1-16,2-2-1 0,-2 0 1 15,-2 2-2-15,4-1 2 0,0 1 0 16,0 1 1-16,0 0 0 0,0-2 9 16,0 2-12-16,0-2 2 0,-3 2-1 15,3-1 0-15,0-1 0 0,0-1 1 16,-2-1-2-16,0 1 1 0,2-1-1 16,-2-1 0-16,0 2 0 0,2-1 0 15,-2-1 0-15,0 0 0 0,2 3 0 16,-2-1 0-16,2 2 0 0,0 0 0 15,-2 0 0-15,2 3 1 0,0-4 0 16,-2 1-1-16,0-3 0 0,2 2-1 16,0-1-11-16,-2-2 0 15,0 0 9-15,2 0-9 0,-2-2 10 16,2 0 0-16,0-2 1 0,0 4 1 16,0-4 0-16,0 3 0 0,0-2 1 15,-5 1-1-15,5 2-1 0,0 1 0 16,0-2 1-16,0 3-1 0,0 0 0 15,0-1 0-15,0 3 0 0,0-3 0 16,0 1 0-16,0 0-1 0,-2-1 2 16,0-1 0-16,2-2 1 0,0-1 0 15,-2 0 0-15,2-1 0 16,0-1 1-16,0 0-2 0,0 1 1 16,0 1 0-16,0-1-1 0,0 4 0 15,-2-1-1-15,2 1 1 0,-2-1-2 16,0 1 0-16,2 0 1 0,0 0-1 15,0 2 1-15,-2-2-1 0,2 1 0 16,-2-1 0-16,2 0 1 0,0 0 0 16,-2-2-2-16,2 0 2 0,0-2-1 15,0 1 1-15,-2 2-1 0,2-3 1 16,0-1 1-16,0-2 0 0,0 2 1 16,0-2-1-16,0 2-1 0,0 0 1 15,0-1 0-15,0 1 0 0,0 0 0 16,0 0-1-16,0 1-2 0,0 0 0 15,0-2-12-15,-2 0 12 0,2-1 2 16,0 0-1-16,0 0 1 0,-2-3 0 16,2 0-2-16,0 1 0 0,0-4 0 15,-2 3-12-15,0 0 13 0,2 0 0 16,0 1-2-16,0-4 1 16,0 3-9-16,0-1 0 0,0 3 12 15,0-1 2-15,0 0-2 0,0 1 1 16,0-1 1-16,0 0-2 0,0-3 1 15,0 1 0-15,0 1 0 0,0-3-1 16,0 0-2-16,0 0-16 0,0 0 3 16,0 0 12-16,-5 0 3 0,5 0 0 15,0 1 3-15,0 1-1 0,0 1-1 16,0-2 0-16,0 2 0 0,0-1-1 16,0-2 0-16,-2 0-15 0,2 0-3 15,0 0-9-15,-2-2 6 16,2-5 21-16,-4-1 1 0,2 0 1 15,-2-3 1-15,0-1-1 0,-2 1 0 16,1-2-2-16,-3-3-2 0,2 1-13 16,0-1 12-16,-2-2 0 0,3 3 0 15,-3-2 0-15,2 3 2 0,0 3 1 16,2-3 0-16,-1 6 0 0,3 2 1 16,0 0 1-16,-2 2-1 0,2 1 0 15,-2 1 0-15,2-2 0 0,0 3 1 16,0-1-2-16,0 2 0 0,0-1-2 15,0-1 1-15,0 1 1 0,2 1 0 16,-3 0 0-16,3-1 3 0,0 1 9 16,0 0 15-16,0 0 6 0,0 0 0 15,0 4-18-15,3 0-3 0,-1 2-9 16,0 1 13-16,0 1-13 0,0-1 0 16,0 3 0-16,0-1-1 0,0 1 0 15,0-1 0-15,0 0 0 16,0 1-1-16,2 1 0 0,0 1 0 15,1-1-1-15,-1 5 1 0,2-3 0 16,0-1-1-16,-2 1 2 0,2-1 1 16,1-2-2-16,-3 2-1 0,0-3-15 15,-2 1 13-15,2-3 0 0,-2 1 0 16,2-1 2-16,0-1 0 0,-4-3 0 16,3 2 2-16,-1-3-1 0,0 0 11 15,-2-1-11-15,0-1 2 0,2 0 12 16,-2 0-13-16,0 0 0 0,0 0 0 15,2 0 1-15,-2 0 0 0,2 0 0 16,0 0 0-16,0-1 0 16,2-1 12-16,0-1-12 0,0-4 9 15,3-1-10-15,1-4 1 0,-2-2 9 16,4-1-9-16,-1-4 15 0,-1 2-16 16,0-1-2-16,3-1-2 0,-3 3-1 15,2 0 3-15,-2 4 1 0,3-1 11 16,-3 1 3-16,2 2-12 0,-1 1 15 15,-3 0-15-15,0-1-1 0,-2 1-2 16,0 0-2-16,0-1-10 0,-2 2 10 16,3-2-13-16,-1 3-12 0,-4 0-69 15,6 2-79-15,-4 1-89 0,2 1-137 16,-2 3-525-16,9 0-1169 0</inkml:trace>
  <inkml:trace contextRef="#ctx0" brushRef="#br0" timeOffset="-196898.673">5687 11721 909 0,'0'0'556'0,"0"0"625"0,0 0-895 16,0 0-68-16,0 0 12 0,0 0-5 16,0 0-29-16,0 0 18 0,0 0-35 15,4-2-70-15,-4-3-7 0,0-1 56 16,-2-6 39-16,-2-2-22 0,0-3-28 16,2-2-41-16,-3-5-27 0,1-3-21 15,0-2-24-15,2 0-22 0,-4-2-12 16,2 5-1-16,0 2-14 0,2 5 2 15,-1 3 11-15,1 7 0 0,2 0-11 16,0 6 13-16,0 0 43 0,2 3 11 16,5 0 4-16,-1 3 42 0,6 0 33 15,-1 4-42-15,3 1-24 0,-4-1-37 16,5 2-19-16,-3 0-10 0,-1-1 0 16,-1 0 0-16,0 1-1 0,-6 1 0 15,1-1-2-15,-3 0-10 16,-2-2-9-16,0 2-6 0,-2-3-16 15,-3 1 1-15,1-1 15 0,-4-2-4 16,2 1-5-16,0-3 3 0,1 2 6 16,-3-2 8-16,6 3 19 0,-4-2 1 15,2 2 11-15,0 0 1 0,2 2 2 16,0 0 3-16,-1-1 3 0,3 1-3 16,0-2 3-16,0 1 4 0,5-2-4 15,-1 1-6-15,0-1 0 0,4 1-12 16,-4-2 15-16,2 0-15 0,1 0-1 15,1 0-1-15,2-3-1 0,-1 0-3 16,1 0-12-16,4-6 0 0,-5 0 3 16,3-1 0-16,-2-3 0 15,1-2 0-15,-1-2 10 0,-2-4-10 16,1-1 10-16,-1-1-2 0,0 1-8 16,-2 3 9-16,3 3 0 0,-7 7 0 15,0 1 3-15,0 5 31 0,0 2-19 16,0 6-12-16,-2 4-15 0,0 3-13 15,0 4 10-15,0 2 6 0,0 1 10 16,0 0-1-16,0-1 2 0,0-3 0 16,2-5 1-16,0-5 2 0,0-4 13 15,2-4-15-15,0-4-48 0,5-9-1 16,-3-5 22-16,2-5 12 0,0-1 0 16,3-4-10-16,-5 5 4 0,0 4 21 15,-2 7 0-15,0 6 12 0,-2 6 37 16,1 0-16-16,3 6-12 0,-4 4-19 15,0 2 10-15,0 4 10 0,2 2-19 16,0-2 12-16,0 0-3 0,3-4 12 16,-3-2 6-16,4 0 10 15,-2-6-4-15,4-4-12 0,-1 0-24 16,3-8-10-16,3-4-2 0,-1-7-3 16,1-4 13-16,-5-1-10 0,2-4 0 15,-3-1 10-15,-3 2 0 0,-2 2 0 16,-4 5-1-16,0 4-34 0,0 6 13 15,-2 6 6-15,-4 4 18 16,-3 4 0-16,3 7 21 0,-2 7-3 0,2 2-6 16,-1 5 1-16,1 2-13 0,2-1-2 15,4 2-1-15,0-3 3 0,0-3 0 16,4-3 13-16,7-3-1 0,1-7 3 16,0-3-3-16,5-5-9 0,4-2-3 15,1-13-12-15,-1-7 0 16,4-4 0-16,0-9 0 0,-3-2 9 15,-5-6-16-15,2-9 4 0,-3-15-9 16,1-9-24-16,-9-3 11 0,-4 18 16 16,-4 18 18-16,-2 18 1 0,-2 11-10 15,-2 2-12-15,-3 5-40 0,1 6 64 16,0 6 0-16,0 15 24 0,-3 7-3 16,1 7-2-16,2 6-1 0,1 3 12 15,-1 2 28-15,2 1-10 0,0 0-15 16,4-3-8-16,-2-3-10 0,1-3-14 15,1-6-1-15,2-8-15 0,0-10 12 16,0-8 0-16,7-6-13 0,-1-10-50 16,4-10 8-16,0-5 28 0,1-4 12 15,-3-1-10-15,0 2 4 0,-1 6 6 16,-3 9-15-16,0 7 33 16,-2 6 45-16,2 4-5 0,0 8-28 15,0 7-11-15,-2 6 2 0,5 0 21 16,-3 3 9-16,2-2-2 0,0-4 17 15,4-3 7-15,-1-5-1 0,1-2 3 16,2-7-5-16,1-2-7 0,1-6-12 16,3-7-31-16,-3-8 0 0,5-8 0 15,-7-2 1-15,1-2-1 0,-3 0 1 16,-4 5 12-16,-4 3-15 0,0 7-20 16,-2 6 17-16,0 8 0 0,-2 1 3 15,-4 9 21-15,0 7 4 16,-4 6-13-16,1 6 3 0,1 3-15 15,4 1-9-15,-2-1-3 0,6-3 0 16,0-3 11-16,4-8-1 0,0-5-11 16,4-4-8-16,3-7-15 0,3-2-12 15,-4-10-1-15,3-5 16 0,-1-5-3 16,-4-4-6-16,1-1 2 0,-5-5-2 16,-2 3 18-16,-2 1 11 0,0 4 11 15,-2 3-16-15,-4 5-36 0,-1 6 14 16,1 3 19-16,2 5 21 0,0 1 1 15,-2 0 20-15,4 1 7 0,0 3 8 16,2 1 12-16,0 0 16 0,4-1 6 16,6-1-13-16,-2-3-9 0,7 0-5 15,3 0-22-15,5-3-6 0,-2-1-14 16,0-1 0-16,3-2-2 0,-7 3 1 16,1-1-1-16,-5 0 1 0,-3 3 0 15,-2 0 1-15,-5 2 1 16,-1 1 9-16,-2 7-11 0,0 2-24 15,-2 8 3-15,-1 4 9 0,-5 6 12 16,2-2 0-16,0 5-15 0,2-6-4 16,2-3 17-16,0-1 2 0,2-11 0 15,0-4 3-15,2-6-3 0,2-4-12 16,4-12-27-16,4-10 24 0,-1-7 14 16,3-13-2-16,1-14-27 0,-3-12-19 15,3-4-5-15,-9 5 27 0,-2 15 11 16,-4 16 13-16,0 13 1 0,0 6 2 15,0 5-1-15,-4 4 0 0,2 6 1 16,0 6 10-16,-5 15 12 0,3 8-19 16,0 7 15-16,0 4-3 0,2 4 9 15,2 3 22-15,0 0 2 0,0 0 0 16,-2-5-8-16,6 2-13 0,0-3 3 16,0 0-6-16,0-4 0 0,5-7-10 15,-1-4-14-15,2-8 0 16,5-6-1-16,-5-6-14 0,5-2 0 15,1-11-12-15,-1-5 12 0,1-5 13 16,3-4 0-16,-5 1-10 0,1-2-27 16,-3 6 17-16,-2 3 19 0,1 6 3 15,-3 5 1-15,-4 8 33 0,0 0-19 16,-2 9-15-16,-2 7-15 0,0 6 12 16,0 4 2-16,-2 4 1 0,-2 1 3 15,2-1 6-15,-4-2-9 0,4-5-15 16,-2-6 12-16,4-5 1 0,-2-5 0 15,2-7-11-15,0-4-38 0,0-11 36 16,4-5 15-16,0-8 12 0,4-6-12 16,-2-1-17-16,3 3-28 15,-3 4-4-15,-2 7 28 0,2 9 21 16,-4 8 17-16,2 4 29 0,-2 3-43 16,3 7 0-16,-3 8-2 0,2 0 1 15,0 3 13-15,-2 0 0 0,6 2 3 16,-4-4 6-16,3-1-3 0,1-6 3 15,4-3-8-15,-1-6 14 0,1-2 3 16,2-2-30-16,3-8 12 0,2-6-12 16,-1-7-1-16,-1-1-2 0,-1-4-1 15,-3-2-26-15,-5 5 15 0,0 0 10 16,-4 4 1-16,-2 10-1 0,-2 1 1 16,0 9 1-16,-2 3 27 0,-2 9-3 15,-6 7-6-15,4 5 0 0,-3 5-2 16,3 2-4-16,0 2 3 15,2-1-15-15,2-3-10 0,2-2-2 0,0-6 11 16,4-1 1-16,4-9 1 16,3-4 0-16,-1-6-1 0,2-4-28 15,3-9 4-15,-1-6 6 0,-3-8 3 16,-1-2 0-16,-4-2-3 0,-2-1-9 16,-4 1 8-16,0 3 1 0,-4 4-30 15,-4 5 15-15,-3 5-4 0,1 3 13 16,-2 6 21-16,1 1-9 0,-1 3 12 15,4 0 0-15,4 0 3 0,-5 0 15 16,9 1 7-16,0 2 11 0,0-2 9 16,9-1-12-16,-1 0-2 0,6 0-4 15,5-5 0-15,0 1-3 16,3-3 6-16,1 1-9 0,-2 0-8 16,1 2-12-16,-1 1 11 0,-2 3 0 15,-5-3-9-15,-1 3 9 0,-5 0-10 16,2 0-2-16,-6 0 2 0,-2 0-1 15,-2 3-1-15,0 0-21 0,-2 7-16 16,-4-1 13-16,-4 6 23 0,-3 3 1 16,5 2 2-16,-4 0 1 0,3 1 12 15,3 1-12-15,4-1 13 0,0 2-1 16,2-3-15-16,0-2 0 0,6 1 0 16,3-8 1-16,-1-3 14 0,6-6 9 15,1-2-3-15,-1-10-20 0,7-2-1 16,-5-7 0-16,7-3 0 0,-6-3 0 15,-1 1-2-15,-5-5 0 0,1 4-25 16,-8 1-27-16,-2 1 23 0,-2 7 1 16,-2 4-18-16,-2 6 9 15,-2 3 20-15,0 3 19 0,-1 5 2 0,-3 6 17 16,0 4-1-16,1 4-3 16,5 1 3-16,0 4 3 0,-2-3-6 15,6-1 0-15,0-2 0 0,2-2-13 16,8-5 1-16,1-2 0 0,1-4-1 15,3-5 1-15,3 0 0 0,3-7-2 16,2-4-1-16,-5-4-1 0,1-4-1 16,-1-1 0-16,-1-2-16 0,-3 0-18 15,-1 0 18-15,-5 6 3 0,-2 1 14 16,1 8 1-16,-5 3 1 0,2 4 29 16,-2 2-27-16,-2 6-3 0,0 8-18 15,0 4 7-15,0 4 11 0,0 4 3 16,0 0 12-16,0-2-5 15,0-5-10-15,2 0-12 0,0-7 12 16,0-5 0-16,2-3 15 0,4-6-3 16,1-1-12-16,3-11-12 0,0-5-3 15,5-5 14-15,-5-4 1 0,5-2 0 16,-7 0-1-16,1 5-32 0,-5 5 18 16,2 6 15-16,-4 5 14 0,-2 5 25 15,0 2-18-15,0 6-10 0,0 4-11 16,1 7-3-16,-3 3 1 0,2 1 2 15,0 2 1-15,0-3 2 0,0-3-3 16,0-5-3-16,4-5 2 0,-2-1 1 16,0-6 0-16,5-8-21 0,3-4 0 15,0-6 19-15,1-4 1 0,1 0 0 16,-5 1-2-16,1 5-30 0,-4 6 33 16,4 7 29-16,-5 3 16 0,1 7-21 15,-2 9-9-15,2 6-12 0,-4 5 12 16,0 4 1-16,4 1-16 15,-3-2-30-15,-1-3 18 0,0-6 0 16,0-8 11-16,2-5-50 0,0-4-82 16,4-4-67-16,1-2-97 0,-3-5-180 15,4-2-540-15,-2-2-157 0,9-3-573 0</inkml:trace>
  <inkml:trace contextRef="#ctx0" brushRef="#br0" timeOffset="-196735.535">8145 11217 1524 0,'0'0'2771'0,"0"0"-2332"15,0 0-212-15,6-61 154 0,2 38-180 16,2-2-138-16,3 3-35 0,1 0-14 16,7 0-14-16,-2 1-73 0,5-2-194 15,-1-1-188-15,-4 9-1141 0,14-3-705 0</inkml:trace>
  <inkml:trace contextRef="#ctx0" brushRef="#br0" timeOffset="-195747.758">6609 11920 1623 0,'0'0'1698'0,"0"0"-1488"0,0 0-29 15,-17-57 209-15,7 48-29 16,0 5-127-16,-3 4 18 0,-3 9-11 0,-3 5-61 16,-6 4-83-16,-2 5-42 15,0 4-7-15,5 2-15 0,-3 3-5 16,6-1-10-16,3-2 6 0,3-1 18 15,5 0 13-15,4 0 23 0,4-1 22 16,2-1-33-16,8-1-22 0,7-3-24 16,6-7-21-16,1-5-15 0,7-7 0 15,2-3-3-15,3-6-34 0,-1-10-47 16,-4-4-37-16,0-6-76 16,-4-2-116-16,-3-3-325 0,-7 7-944 0,2-6-613 15</inkml:trace>
  <inkml:trace contextRef="#ctx0" brushRef="#br0" timeOffset="-195348.165">6735 11879 2850 0,'0'0'992'16,"0"0"-845"-16,0 0 154 0,0 0 120 15,58-28-102-15,-48 26-42 0,2 1-19 16,-3 1-58-16,-3 2-61 0,-6 4-79 16,0 3-45-16,0 6-15 0,-8 6-21 15,-7 4 9-15,1 3 12 16,-3 3 0-16,3 1 2 0,-1-1 0 15,-1-2 13-15,7-2 12 0,-3-1 46 16,6-5-1-16,2-1 46 0,4-2 29 16,0-3-41-16,8-2-19 0,4 0-21 15,-1-6-27-15,7 2-39 0,3-3-23 16,2-2 20-16,-1-1-18 0,1-1 3 16,-2-2-45-16,-5 0-58 0,-1 0-59 15,-7 0-25-15,-2 0-85 0,-2 0-308 16,-1 0-907-16,-1 0-667 0</inkml:trace>
  <inkml:trace contextRef="#ctx0" brushRef="#br0" timeOffset="-195054.827">6995 11854 3497 0,'0'0'556'0,"0"0"-390"16,0 0 159-16,0 0-2 0,0 0-124 16,2 70-28-16,-4-38 2 0,0 4-30 15,0 2-61-15,0 2-52 0,-2-2-27 16,-2-1-1-16,6-6-2 0,-2-5-36 15,2-9-79-15,0-6-74 16,0-8-73-16,0-3-149 0,4-1-348 0,4-9-338 16,-2 0-43-16</inkml:trace>
  <inkml:trace contextRef="#ctx0" brushRef="#br0" timeOffset="-194780.383">7167 11836 2902 0,'0'0'737'15,"0"0"-529"-15,0 0 97 0,0 0 105 16,0 0-152-16,0 0-86 0,12 55 20 16,-20-29-6-16,-4 4-77 0,-5-1-57 15,0 4-31-15,-3-1 6 0,3-2 28 16,-3-1-1-16,5-5 25 0,3-2 63 16,1-4-18-16,5-7-31 0,4-3-11 15,2-2 35-15,2-3 31 0,6-1-61 16,5 0-57-16,8 1-28 0,1-3-2 15,9 0-12-15,0 3-3 0,2-1-9 16,-4 0-64-16,2 1-59 16,-4 0-37-16,-4-3-57 0,-4 0-177 15,-5-6-601-15,-4 2-717 0,3-6-893 0</inkml:trace>
  <inkml:trace contextRef="#ctx0" brushRef="#br0" timeOffset="-194286.396">6524 11954 59 0,'0'0'2451'15,"0"0"-2096"-15,0 0-160 0,0 0 106 16,0 0 205-16,0 0 1 0,0 0-14 15,0 0-50-15,0 0-88 0,0 0-146 16,16-31-128-16,3 26-81 0,0-2 0 16,10 2-81-16,2-3-155 0,8-1-180 15,-8 2-777-15,23-5-928 0</inkml:trace>
  <inkml:trace contextRef="#ctx0" brushRef="#br3" timeOffset="-115283.844">21327 2410 760 0,'0'0'107'16,"0"0"60"-16,0 0 975 0,0 0-864 15,0 0-120-15,0 0 39 16,0 0 5-16,0 0-42 0,10-15-32 16,-10 14-39-16,0 0-22 0,0-1-3 15,0 2 24-15,0-3 17 0,0 3 14 16,0-3 20-16,0 2 15 0,0-2 14 15,0-1 22-15,0 0-8 0,0-3-32 16,0 1-33-16,0 0-16 0,-4-2-19 16,0-1-15-16,4-1-12 0,-2 1-15 15,0 1-1-15,-1 0-8 0,1 1-10 16,-2-1 3-16,2 1 6 0,0 1-5 16,0-1-7-16,-2 4 0 0,0-1-6 15,-2 2 4-15,1-3-4 0,-1 3-9 16,0-1-1-16,4 2 19 0,-2 0-6 15,-2 0-14-15,-1 0 11 0,3 0 3 16,0 0 7-16,-2 1-7 0,4 0 6 16,-4 0-9-16,2 0 3 0,-3 0 3 15,1 0-6-15,2 0-9 0,0 0 13 16,2 0-1-16,-4 1-3 16,2 2 3-16,-3-1 0 0,1 1 6 15,0 2-3-15,4 1 0 0,-4 1-15 16,-3 1 10-16,5 2-10 0,0-2 12 15,0 2-13-15,-2-2-1 0,4 1 1 16,-2 1 1-16,-1-1 0 0,-1 2-1 16,4-1 10-16,-2-1-10 0,2 2 10 15,-2 0-9-15,2-2 9 0,0 3-9 16,2-2 0-16,0 3 9 0,-2 0-11 16,0-2 2-16,2 1-1 0,0 0 1 15,-3 1 9-15,3-3-10 0,0 2 0 16,0-1 10-16,0-1 0 0,0-1-9 15,3 1 0-15,-1-2 9 0,0 0-10 16,-2 1 0-16,2-2 1 16,2 2 9-16,0-2-9 0,0 1 0 15,0-1 9-15,5 0 0 0,-5-2 0 16,-2 1-9-16,2 0 15 0,2-2-3 16,0-1 0-16,1 1 0 0,-3-3 3 15,0 3-3-15,-2-3 0 0,4 1 1 16,-2 0-15-16,0-2-1 0,-2 0 0 15,7 0-2-15,-5 0-11 0,0 0 10 16,0-5-15-16,2 1 0 0,-2-2 6 16,5 1 9-16,-3-2 1 0,-2 1-10 15,2-2 11-15,0 1-1 0,-1-2-1 16,3-1 0-16,-2 1-12 0,-4-3 13 16,4-2 1-16,0 2-1 0,3-3 0 15,-3-1 1-15,-2-1 1 16,0-1 0-16,0 0 2 0,3-1-2 15,-3 0 1-15,4 1 0 0,-4-3 14 16,0-2 6-16,-2 2-18 0,4-2-2 16,-1 3 2-16,-1-2 9 0,2-1-9 15,-2 2 9-15,2 0-12 0,-2 3-24 16,3 0 21-16,-3 2-9 0,2-1 10 16,-2 1 0-16,2 0 1 0,-4 1 0 15,0-3 0-15,3 1 0 0,1-1 0 16,-4 0 1-16,0-4-1 0,4 1 0 15,-4 0 0-15,-2 3-1 0,2 3 0 16,-2 1 1-16,2-1 1 0,-2-2 1 16,0 0-1-16,0-2-1 0,0 2 1 15,0-1 0-15,0 2 1 0,0 0-1 16,0 3-2-16,0 0 1 0,0 2 0 16,0 2 0-16,0 2 1 15,0 1-1-15,0 4 0 0,0-1 0 16,0 2 0-16,0 0 1 0,0 0 0 15,0 1-2-15,0 0 1 0,0 0-11 16,0 0-3-16,0 0 0 0,0 0 3 16,0 0 10-16,-2 3 1 0,0 2 1 15,0-1 24-15,0 3 0 0,-2 2-6 16,2 0-6-16,0 3-12 0,0 3 1 16,0-2 2-16,0 4-1 0,-3 3 1 15,3 4 0-15,2 2 9 0,-2 4-9 16,0-3 9-16,2-2-10 0,-2 1 13 15,2 0-3-15,0-2-9 0,0 1 13 16,0-1-4-16,0-1-10 16,0-2 10-16,0-1 0 0,0 0-10 15,0-2 10-15,-2 1-9 0,2-3-1 16,0 0 1-16,-2 0 0 0,2 0-3 16,-2-1-1-16,2 1-11 0,0 0 10 15,0-1 1-15,0 1 1 0,0-3 1 16,0 3 2-16,0-3 15 0,2 1 0 15,0-1 3-15,0 0-6 0,0 0-3 16,0-1 12-16,0-2 36 0,-2-1-2 16,2 0-25-16,0-4-18 0,1 1 0 15,-3-1 0-15,2-1 3 0,0 1 9 16,-2-3-3-16,4 0 6 0,-2-1 0 16,4 0 9-16,-2 1 9 0,2 0 6 15,1-1-18-15,1 1-21 0,2 0-13 16,-1 0 0-16,-3 0 0 0,4 0 0 15,-2-1-2-15,-4 1-1 0,1-2-17 16,-3 2-3-16,0-2-54 16,2 0-105-16,-2-7-109 0,2-4-154 15,-2 0-325-15,13-4-1333 0</inkml:trace>
  <inkml:trace contextRef="#ctx0" brushRef="#br3" timeOffset="-112831.448">21076 3999 362 0,'0'0'1125'16,"0"0"-741"-16,0 0-222 0,0 0-116 16,0 0 67-16,0 0 533 0,0 0-313 15,0 0-186-15,0 0-32 0,0-5 9 16,0 2-1-16,0 0 35 16,0-1 134-16,-2-4-9 0,0 0-69 0,2 0-30 15,-2-2-6-15,-2 0-16 16,2 1-31-16,2 2-43 0,-2-1-27 15,0 3-13-15,0 2-17 0,0 1-10 16,-2 1 3-16,0 0 0 0,1 1 6 16,-3 0 4-16,-2 0 2 0,2 0 0 15,-2 2-2-15,1 1-13 0,-5 1-9 16,4-1 3-16,-1 0 3 0,5 2-6 16,-6-1 3-16,4 1 4 0,-3 1 8 15,5 0 0-15,0 0-3 0,-2 1 6 16,0 1 25-16,2 1 2 0,0 0-12 15,-3 2-18-15,5 2-12 0,-2 1-12 16,0-1 18-16,2 1-8 0,-4-1-1 16,4 2-10-16,0 0 1 0,-3-1 12 15,3-1-15-15,0 0 2 16,0-1 10-16,0-1-11 0,0-1 0 16,2 0 0-16,-2 0 0 0,0-1 1 15,-2 1 13-15,4-2 0 0,0 0 0 16,0 0 0-16,0-1-3 0,0 1 6 15,0-2 0-15,4-1-3 0,-2 1 3 16,2-3-15-16,0 1 15 0,3 0 3 16,-1-3-3-16,4-1-5 0,-4 0-1 15,5 0-11-15,-3 0-1 0,4-3-1 16,-6-3-2-16,5-1 0 0,-1-4 0 16,-4 0-13-16,3 2 14 0,-3-4 1 15,0 0-1-15,4 2 0 0,-6-1 1 16,1-3 0-16,1 1 1 15,-2-4 0-15,0 1 0 0,2-2 0 16,0 0 1-16,-3-4 1 0,3 2 1 16,-2-2-1-16,2 0 14 0,0-1-1 15,0 1-12-15,-1 0 0 0,-3 0-3 16,2 2-2-16,2-2 0 0,-2 1-1 16,2-1 0-16,-4 1-12 0,3 0 13 15,-3 1 1-15,0 0 1 0,-2 3-2 16,2-3 2-16,0 3 0 0,2-2 0 15,-2 0 0-15,2-1 2 0,-2 2 0 16,4-1 0-16,-3 1 0 0,-1 1 1 16,2 2 9-16,-2 1-12 0,-2-3 1 15,2 4 0-15,0-3-1 0,0 4-1 16,0-1 0-16,0 1 0 0,0 0 0 16,0 0 1-16,-2 3 0 15,2-1-2-15,-2 2-10 0,0 1 9 16,0 3-1-16,0 1-11 0,0 3 3 15,0 1 10-15,0 0 0 0,0 0-1 16,0 0 0-16,0 0 0 0,0 0 1 16,0 0 2-16,-2 2 1 0,2 1 0 15,-2 2 0-15,0 1-1 0,0 3 0 16,0 2 15-16,0 1 6 0,-2 2-18 16,4 1 19-16,-2 2-10 0,0 0-9 15,0 1 12-15,-3 2-14 0,-1 4 11 16,2-1-11-16,2 3 1 0,-2 0-2 15,0 1 3-15,2 2 15 16,0-1-16-16,-3-3 10 0,3 1-10 16,0 0 16-16,-4-1-16 0,6-2 16 15,-2 1-16-15,2-4 13 0,0 0-12 16,-2 0 15-16,2-2 0 0,0 0-6 16,0-1-10-16,0 0-2 0,0-1-17 15,-2-1 14-15,2-1-9 0,-2-1 11 16,2 2 1-16,0-3 1 0,0 0 17 15,0 0-15-15,0-1 15 0,4 0 0 16,0-1-3-16,2 2 3 0,1-1 0 16,-3 0 6-16,0 0 15 0,0 0-24 15,2 0-14-15,-2-2 14 0,3 0-12 16,-3-2-1-16,0-1 1 0,-4 0-2 16,4-2 0-16,-2-1-1 0,0 0-1 15,0-3-20-15,2 0-39 0,0 0-75 16,7-7-91-16,-3-2-108 0,9-2-228 15,-5 0-814-15,11-6-1574 0</inkml:trace>
  <inkml:trace contextRef="#ctx0" brushRef="#br3" timeOffset="-109260.892">14034 13832 1258 0,'0'0'589'0,"0"0"-485"16,0 0-10-16,0 0-10 0,0 0 243 16,0 0-59-16,0 0-110 0,0 0 2 15,-2-50 10-15,2 44-17 0,0 3 22 16,0 0 27-16,-2 1 18 0,2 0-9 16,0 2-9-16,0 0 27 0,0 0 14 15,0 0 2-15,-2 0-41 0,2 0-31 16,0 2-15-16,-2 3-13 0,2 4-42 15,0 3-37-15,0 7-12 0,-5 4-14 16,5 4-1-16,0 4-21 0,0 1 0 16,0 3-15-16,0 1-3 0,0 0-2 15,-2 4 0-15,2 3-1 0,0-1 1 16,0 2 2-16,0 1 1 16,0-2 17-16,-2 1 9 0,2-6-3 15,0-1-6-15,-2-5-5 0,-2-1-1 16,0-3-10-16,2-5 0 0,-2-2-2 15,-2-3 0-15,3-5-2 0,-3-3-13 16,4-4-4-16,2-4-5 0,0 0-36 16,0-2-52-16,0-4-11 0,0-5 14 15,2-5-49-15,4-3-66 0,1-3-123 16,-3 1-244-16,-2 3-592 0,2-6-334 16</inkml:trace>
  <inkml:trace contextRef="#ctx0" brushRef="#br3" timeOffset="-108558.779">13823 13706 1823 0,'0'0'409'15,"0"0"-186"-15,0 0 87 0,0 0-31 16,0 0 9-16,0 0 61 0,0 0 29 16,0 0-38-16,0 0-81 0,0 0-40 15,-12-24 10-15,12 24-7 0,0 0-21 16,0 0-17-16,2 0-54 15,4 0-21-15,-2 0-6 0,8 0 2 16,-1 0-11-16,-3-1-19 0,9 0-21 16,-3 1-6-16,0 0-11 0,3 0-4 15,2 5 3-15,-1 1-6 0,3 3-9 16,0 2 6-16,1 0-3 0,-1-1-6 16,2 2 3-16,-3-1-9 0,3 0 0 15,-6 0 0-15,3 1 0 0,-1 0-9 16,-3 0 15-16,1 0-17 0,-3 1 2 15,3-1 0-15,-5 5-1 0,3 1 1 16,-1 1 0-16,-1 1-1 0,-5 1-2 16,4 3-21-16,-3-1 0 15,-1 2 9-15,0 0 9 0,-2 0 0 16,-1 0 0-16,-1-1 1 0,-2-1-1 16,-2 2 0-16,0-3 3 0,0 4-2 15,0 0 0-15,-2-2 2 0,-2 4 0 16,-3 0 0-16,-1 0 2 0,2-2-2 15,-2 1 1-15,-1-2 0 0,-3 0 0 16,-3-4 0-16,-1-1-1 0,1-3 2 16,-3-2 0-16,3-1 1 0,-5-3 0 15,1 1 0-15,-2-2 0 0,-3-1-1 16,3 1-1-16,-2 0-1 0,-2 1 0 16,5 2 1-16,-3-2 1 0,0 4 0 15,5 0 0-15,-3 0 0 0,0 1-2 16,3-1-18-16,-3-2-27 0,5-2-39 15,-3-5-79-15,2-3-57 0,-1-1-51 16,1-2-134-16,3 0-541 16,1-3-1395-16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9:11:33.5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92D050"/>
    </inkml:brush>
  </inkml:definitions>
  <inkml:trace contextRef="#ctx0" brushRef="#br0">6036 16155 196 0,'0'0'261'0,"0"0"-63"15,0 0-44-15,0 0-17 0,0 0 9 16,0 0 56-16,0 0-23 0,0 0-78 16,0 0-39-16,-4-6-62 0,4 5-3 15,-2 0 1-15,2 0 1 0,-2 1-2 16,2 0 3-16,0 0 85 0,-2 0-30 16,-2 2-36-16,4 0 27 15,0-2 660-15,-2 2-326 0,2-2-184 0,0 0-110 16,0 3-48-16,0-3-9 15,0 0-10-15,0 0 10 0,0 0 6 16,0 0 13-16,0 0 15 0,0 0 1 16,0 0 12-16,0 0 22 0,0 0 25 15,0 0 21-15,0-3 45 0,0 3 29 16,0 0 14-16,0 0-23 0,0 0-62 16,2 0-9-16,4 0-1 0,-2 0-3 15,0 0 2-15,-2 0 1 0,2 0-16 16,3 0-18-16,3 0-28 0,-4 0-5 15,4 0 2-15,1 0 18 0,3 0 7 16,1 0-13-16,1 0-3 0,-1 0 1 16,3 0-7-16,3 0-12 0,-2 0-15 15,1 0-12-15,1 0-6 0,0 0-12 16,-1 0 6-16,3 0-6 0,0 0-6 16,2 0-9-16,-5 0 0 0,7 0 9 15,0 0 0-15,4 0 0 0,0 0 0 16,4 0-9-16,2 0 21 15,5 0-12-15,-1 0-9 0,7 0 19 16,-1 0-1-16,9 0 9 0,8 0 42 16,10 0 18-16,3-2-33 0,-7 2-27 15,-8 0-3-15,-4 0-9 0,-2 0-15 16,4 0 12-16,-4 0-3 0,4 0-9 16,2 0-1-16,0 0-1 0,2 0-1 15,0 0 0-15,2 0-2 0,0 0 2 16,2-2 0-16,0 2 1 0,3-1-1 15,-1 1 0-15,0 0-3 0,5 0 2 16,-1 1 1-16,1-1 10 0,1 0-10 16,5 0 1-16,-3-1-1 0,5 2 1 15,-7-2-1-15,7 0 0 0,-4 1 34 16,-1-2-34-16,3 4-2 0,-7-4-1 16,5 0 1-16,1 2 1 0,-3 0 1 15,3 0 0-15,-1 0-1 0,0 0 1 16,1-1 0-16,-3 1-2 15,1 1-1-15,3-1 2 0,-5 0 1 16,7 0 0-16,-2-1-2 0,3 2 2 16,-3-1 0-16,4-1-1 0,-5 1 1 15,3-2 2-15,-2 1-2 0,1 1 1 16,1-1 0-16,2 0-1 0,-3 1-1 16,7 1 0-16,-4-2 1 0,4 1 1 15,2 0-1-15,-6 1 1 0,4-2-1 16,-3 1 1-16,1 0 2 0,0 0 0 15,-4 0 0-15,6 0 9 0,-5-2-12 16,1 2 0-16,2-1-2 16,-4 1 2-16,3 0-1 0,-1-2-1 15,2 2 2-15,0 0-1 0,-2 0 0 16,6-2-1-16,-3 2 2 0,-3 0 1 16,2 0-1-16,-4 0 2 0,-1 0-2 15,-3 0 0-15,4 0 1 0,-7 0 0 16,1 0 1-16,-1 0 0 0,-2 0-1 15,-1 0 0-15,-3 2 10 0,5-4-9 16,-5 0-1-16,0 1 0 0,2-1-1 16,1 2-1-16,-3 0 0 0,4 0 0 15,1 0 0-15,-1 0-11 0,-1-1 12 16,3 1-1-16,-1 0 1 0,-5 0 1 16,2-2-1-16,-4 2 1 0,1 0 1 15,-1 0 0-15,-2 0-1 0,0 0 0 16,-2 0-1-16,-4 0-1 0,-8 0 0 15,-11 0-2-15,7 2 3 0,5-2 0 16,7-2 0-16,7 0 0 16,-7 2-1-16,-7-1 0 0,1 1-1 15,0-1 1-15,-9 1-1 0,-5 0 1 16,-9 0 0-16,-3 0 0 0,10-3-1 16,1 3-1-16,6 0 0 0,-1 0 1 15,-5 0 0-15,0 0 0 0,-1 0-10 16,-3 0 11-16,2 0-2 0,-2 0-18 15,-2 0 3-15,2 0 0 0,0 0 3 16,1 0 13-16,-3 0-10 0,2 0 11 16,0 0 0-16,2 0-1 0,-2 0-10 15,0 0 10-15,-2 0 2 0,-4 0 3 16,-4 0 9-16,-6 0-10 0,-5 0 1 16,-3 0-3-16,-3 0-13 0,-6 0-8 15,0 0-45-15,-2 0-99 16,0 0-49-16,0 0-47 0,-4 0-143 15,-6 0-228-15,-3 3-538 0,3 1-737 16,0 4 174-16</inkml:trace>
  <inkml:trace contextRef="#ctx0" brushRef="#br0" timeOffset="4354.91">6158 16318 1482 0,'0'0'260'16,"0"0"-260"-16,0 0-94 0,0 0 94 15,0 0 152-15,0 0-18 0,0 0-18 16,0 0-41-16,10 0 13 0,-10 0 51 16,0 0 26-16,-2 1-17 0,0 1-67 15,2-2-81-15,-2 1-26 0,2 1 26 16,-2-2 48-16,2 0 10 0,0 0 16 15,0 0-13-15,0 0-39 0,0 0 14 16,0 0 41-16,0 0 57 0,0 0 48 16,0 0 8-16,0 0-19 0,0 0-17 15,0 0-12-15,0 0-11 0,0 0-16 16,0 0-6-16,0 0 5 16,2 0 0-16,-2 0 3 0,0 0 0 15,0 0-19-15,0 0-19 0,0 0-18 16,0 0-21-16,0 0-13 0,0 0-27 15,0 0-9-15,-2 0-37 0,2 0-24 16,0 0-12-16,0 0-1 0,0 0 19 16,0 0 28-16,-2-2 36 0,2 1 67 15,0-2 56-15,0 3 17 0,0-3 4 16,0 3 108-16,0-1-28 0,0-1-67 16,0 1-36-16,0 0-28 0,0-1-24 15,0 2-32-15,0 0-35 0,0-3 10 16,0 2 9-16,0-3-6 0,2-1-3 15,-2-4 6-15,0-3 3 0,0-1 0 16,0-2 6-16,0-5-6 0,0 2 6 16,0-1-9-16,0 1 13 0,0 2 5 15,0 2 12-15,0-1 21 0,0 3-15 16,0-2-6-16,0-1-21 16,0 0 3-16,0-4-15 0,2 0 6 15,-2-3-9-15,0 1 3 0,0-5 4 16,0 2-18-16,0 1-1 0,0-3 2 15,0-3-1-15,0 1 17 0,0-2-17 16,0-1 14-16,2 1-3 0,-2 3-10 16,0 0 16-16,0 3-15 0,0-1 10 15,0-1-1-15,2-6-9 0,-2-1 18 16,0-4-4-16,2-3-17 0,-2 0-48 16,0-1 23-16,0-1 10 15,0-10-3-15,2-12 16 0,-2-12 0 0,3-4-1 16,-3 7 1-16,0 6-10 15,2 14-6-15,-2-2 15 0,0-1 3 16,0 3 21-16,0-2-3 0,0 10-3 16,0 7-15-16,2 6-19 0,-2 4-8 15,2-9 9-15,-2-4 3 0,0-15 14 16,2-7 1-16,-2-12 15 0,2-6 3 16,-2 0-3-16,0 5 9 0,2 3 6 15,-2-1-2-15,0-2-13 0,0-2-16 16,0-4 1-16,0 0-58 0,2-4 31 15,-2 3 12-15,0 0 12 0,0 0 0 16,0 5 2-16,4-2-1 0,-4 3 1 16,0 2 1-16,0 2 0 0,2-3-29 15,-2-1 5-15,0 0 24 0,0-5 3 16,0 1 21-16,0-6 3 0,2-2 12 16,-2-6 7-16,2-2-13 0,-2-5-33 15,2 0-3-15,-2-1-34 16,0 0 13-16,0 6 23 0,2-3 1 15,-2 6 2-15,0 0-2 0,0 5-15 0,3 0-51 16,-1 3-3-16,-2 3 48 16,2 0 21-16,0 4 15 0,-2 0 3 15,2-1 12-15,0 0 3 0,0-1 6 16,0-1-12-16,0-3-26 0,-2-5-1 16,4-3 0-16,-4-3 11 0,0-3 7 15,0 1 7-15,2-1 5 0,-2-2 0 16,0 4-30-16,0 0-12 0,0 0-61 15,0 4 40-15,0 1 18 16,0 6 4-16,2 4 11 0,-2 3 0 16,2 5-3-16,-2-1 1 0,2 0-28 15,-2-3 3-15,0-3 24 0,0-4 2 16,0 1 1-16,3-2 15 0,-3-6 3 16,0 2 9-16,0-1-3 0,2 2-24 15,-2 4-27-15,0 3-6 0,0 3 16 16,2 7 17-16,-2 4 3 0,4 4 21 15,-2 1 0-15,-2 2-3 0,4 13 0 16,-4 6-18-16,0-4-3 0,0-8-24 16,0-10 22-16,0-8-13 0,0 2 0 15,2 8-3-15,-2 0 7 0,0 2 11 16,0 5 0-16,0 10 3 0,0 10 12 16,0 9 0-16,0 3 0 0,0 1 0 15,0 0 0-15,0 1 0 0,0 7 0 16,0 5-14-16,0 4-1 0,0 3-1 15,0 1 1-15,0 1-1 16,0 0-14-16,0 0-3 0,0 0-12 16,0 0-3-16,0-2-3 0,0 2 15 15,0 0 0-15,0-1 4 0,0 1 17 16,-2 0 2-16,2 0-2 0,0 0-20 16,0 1-49-16,0 1-54 0,0-2-46 15,2 1-57-15,0-1-109 0,2 0-247 16,-2-4-569-16,3-1-580 0,-3-8-4 0,-17 31 1121 15</inkml:trace>
  <inkml:trace contextRef="#ctx0" brushRef="#br0" timeOffset="5706.422">6292 6258 957 0,'0'0'538'0,"0"0"-226"16,0 0-10-16,0 0-14 0,0 0-172 15,-16-55 435-15,14 49-245 0,0 3-96 16,2 1-11-16,-2 1 24 0,2 1 47 16,-2 0-4-16,2 0-23 0,-4 5-62 15,-3 6-31-15,-3 7 9 0,-2 6-11 16,1 9-41-16,-5 4-35 0,1 12-29 15,-5 12-22-15,-1 10-6 16,0 1-15-16,5-12-19 0,3-15 1 16,5-15 3-16,0-1 13 0,-1 2 0 15,-1 5 1-15,2 0 1 0,-5-4 2 16,5-6-1-16,0-9-1 0,4-2 0 16,-2-6-13-16,1-5 1 0,3-4-9 15,0 0-6-15,2-4 27 0,0-7 16 16,4-6 17-16,3-9-14 0,5-8-16 15,3-12 9-15,3-17-11 0,7-15 11 16,-6-6-9-16,1 5 18 0,-3 11 0 16,-5 19-3-16,1 10-5 15,-5 9-13-15,4 7-19 0,-1-4 19 16,1-1 1-16,2-1 11 0,-1 8 4 16,1 0 2-16,-5 10 3 0,-1 3 18 15,-2 5 22-15,-2 3 78 0,2 2-64 16,-4 8-48-16,-2 8-27 0,3 16-11 15,-1 18 8-15,2 20 2 0,2 10 1 16,4 5 3-16,1-2 9 0,-1-7-12 16,2-2-18-16,1-3-3 0,-3-6 20 15,-2-13 1-15,3-12 2 0,-7-13-2 16,0-7-1-16,0-2-62 0,-4-20-104 16,15 24-81-16,-7-24-144 0,-2-2-786 15,11-20-1209-15</inkml:trace>
  <inkml:trace contextRef="#ctx0" brushRef="#br0" timeOffset="8975.764">4783 6471 170 0,'0'0'453'0,"0"0"-160"0,0 0-29 16,0 0 13-16,0 0-1 0,0 0 36 15,0 0-20-15,0 0-18 0,0 0-103 16,-33 16-45-16,29-14-33 0,0-1 9 16,0 1 297-16,2 0-225 0,-2 1-76 15,4-1-13-15,-4-1 28 0,4-1 26 16,-2 2 29-16,2-2-4 0,-3 0-18 15,3 0-20-15,0 0-6 0,0-2 14 16,3 2 41-16,1-6 7 0,2 0-42 16,0-4-52-16,4-2-18 0,-1-1-1 15,1 0-2-15,0-3-10 0,-1 1 10 16,3 2-7-16,-4-5-2 0,1 4-4 16,1-3-12-16,0-2 0 0,1-1-12 15,1-1-12-15,0-4-5 0,1-1-10 16,1-2-1-16,-3-1-2 0,-1 0 1 15,-2 0-1-15,3 3 1 0,-5-3 0 16,0 7-1-16,-2 0 0 0,0 5 0 16,-2 1 1-16,2 6 2 15,-2 0 0-15,1 5 9 0,-1 2 6 16,0 2 6-16,-2 1 6 0,2 1-15 16,-2 4-13-16,0 4 10 0,0 4 9 15,0 3-19-15,0 2 0 0,-2 6-1 16,0 2-1-16,0 2 1 0,2 1 2 15,0-1-1-15,0 1 1 0,0-1 12 16,0-3 0-16,4 3 21 0,0 0 4 16,4-2-7-16,0 2-6 0,1-3 6 15,-1 0-6-15,4-2-6 0,-3-4-10 16,3-1-11-16,-2-3-12 0,1-4-18 16,-1-3-33-16,-4-1-67 15,2-2-66-15,1-3-30 0,-5-2-85 16,0 0-263-16,0-2-729 0,0-6-832 0</inkml:trace>
  <inkml:trace contextRef="#ctx0" brushRef="#br0" timeOffset="9300.075">5044 5683 3798 0,'0'0'526'16,"0"0"-364"-16,0 0 66 0,0 0 81 15,0 0-43-15,0 0-54 0,0 0-39 16,0 0-55-16,0 0-67 0,0 0-48 15,-44-12-1-15,40 12 0 0,0 0-2 16,0 0 2-16,4 0-1 0,0 0 29 16,0 0 30-16,4 4-30 0,4 1-30 15,1 3-11-15,1 0-43 0,0 1-118 16,-1-4-83-16,-1-1-202 0,0-4-1021 16</inkml:trace>
  <inkml:trace contextRef="#ctx0" brushRef="#br0" timeOffset="10815.356">16671 16129 1597 0,'0'0'315'15,"0"0"-107"-15,0 0 51 0,0 0 15 16,0 0-97-16,0 0-19 0,0 0 34 16,-51-46-20-16,45 40-121 0,-1 3 149 15,1 1 194-15,2 1-168 16,0 1-46-16,2 0-10 0,-2 0-7 16,2 0 0-16,2 0 14 0,-2 0 25 15,2 1 1-15,0 1-18 0,0 1-28 16,2 2-12-16,2 0-15 0,2-2-27 15,2 2-16-15,1-2-12 0,3 1-9 16,-2-1-11-16,7 0-7 0,-1 0-9 16,1-3-6-16,1 3 0 0,7 1-9 15,-2-1-9-15,2 3-12 0,2 3 0 16,0 1 15-16,-1 0-15 0,1 4 9 16,-2-1-12-16,0 2 3 0,-2-2 0 15,-3-4 0-15,1-1-1 0,-2-3-2 16,1-3-3-16,1-2-15 0,2-5 3 15,-5-3 13-15,1-3-10 0,-1-2 0 16,-5-1 9-16,1 1-9 0,-3 6 12 16,-3 1 0-16,-4 3 12 0,0 0 6 15,-2 3-3-15,-2 0-3 0,0 0-10 16,0 3-2-16,-4 0-13 16,-2 4-20-16,-6 1 9 0,-3 5 22 15,-4-3 1-15,-1 0 0 0,-5 1-1 16,-2-3 1-16,-4 0 1 0,-2-1 12 15,-4 1 0-15,-2-1 9 0,-3 0 0 16,-1 3 0-16,-3 0-6 0,3 0 0 16,0 3-13-16,1 1 0 0,5 1-2 15,6-2-1-15,6 2-32 0,7-3-63 16,3-3-85-16,7-1-78 0,6-3-88 16,2-2-320-16,8 4-1169 0</inkml:trace>
  <inkml:trace contextRef="#ctx0" brushRef="#br0" timeOffset="12012.914">17792 15421 2066 0,'0'0'753'0,"0"0"-378"0,0 0 86 16,0 0-11-16,0 0-151 0,0 0-58 15,0 0 8-15,0 0-41 0,0 0-41 16,-17-27-18-16,13 38-21 16,-2 5-31-16,0 5-31 0,2 8-8 0,-1 3-13 15,-1 5 1-15,4 1-10 16,0 4-30-16,2-3-6 0,0-2-2 16,0-4 0-16,2-5 1 0,4-6 1 15,1-11 30-15,1-6-3 0,-2-5-27 16,0-3-18-16,3-8 0 0,-1-9 6 15,-2-4 10-15,2-7 1 0,-1 0 1 16,-5-5 0-16,0 0 0 0,-2-2 0 16,0 0 0-16,0-1-15 0,-4 0 0 15,-3 2 3-15,3 1-1 0,0 6 12 16,-4 4 1-16,4 7-1 0,2 7 1 16,0 5 1-16,-1 7 15 15,3 0 47-15,0 8-27 0,0 5-21 16,3 4-12-16,1 3 19 0,2 5 2 15,0 3 9-15,0-2-3 0,3 4 0 16,-1-4-6-16,2 0-3 0,0-2-18 16,5-4 0-16,-3-4 0 0,1-4-2 15,3-7-1-15,-1-5-33 0,3-5 15 16,-1-11-9-16,1-5 15 0,1-6-12 16,-2-4 3-16,1-5 3 0,-3 1 6 15,-3-1 10-15,-2 4 1 0,-1 2 1 16,-5 4 3-16,0 8 12 0,-2 3-13 15,-2 7 1-15,0 5 12 0,0 3 42 16,0 6 6-16,-2 8-61 0,-2 5-1 16,0 6-1-16,0 6 2 0,-3 4 16 15,3 3 7-15,0 0 8 0,-2 2 3 16,4 2-6-16,-2-2 6 16,2 0 57-16,0-1-26 0,-1-5-43 15,-1-2-24-15,2-4 0 0,2-6-2 16,0-5 0-16,0-5-10 0,0-3-21 15,0-5-70-15,0 0-71 0,0-2-65 16,0 0-93-16,2-1-301 0,5-1-872 16,-1 8-1485-16</inkml:trace>
  <inkml:trace contextRef="#ctx0" brushRef="#br0" timeOffset="12480.117">18187 15810 1106 0,'0'0'1890'0,"0"0"-1631"16,0 0-153-16,0 0 290 0,0 0-62 15,0 0-94-15,0 0 78 0,0 0 1 16,0 0-44-16,0 0-26 0,-4-63-34 16,10 47-30-16,2 0-34 0,2-3-25 15,3 0-23-15,1-4-10 0,3 0-27 16,-1 2-14-16,-1 0-13 0,-3 5-6 15,1 2 0-15,-5 5-6 16,-4 4 0-16,2 3 21 0,-4 2 3 16,-2 5-9-16,2 3-31 0,-2 9-11 15,0 6-15-15,0 9-3 0,-4 7-30 16,-2 0 27-16,0 2 6 0,2-4 13 16,2-8-10-16,-1-3-15 0,3-8-54 15,0-7-46-15,0-4-32 0,0-5-52 16,5-2-109-16,1-2-333 0,-2 1-742 15,4-5-1019-15</inkml:trace>
  <inkml:trace contextRef="#ctx0" brushRef="#br0" timeOffset="12963.794">17579 16220 1497 0,'0'0'2090'15,"0"0"-1733"-15,0 0 24 0,0 0 33 16,0 0-89-16,0 0-57 0,0 0 21 16,60-27-32-16,-42 23-49 0,5-2-45 15,2 3-19-15,6-1-20 0,4 1-19 16,2 0-24-16,5 0-27 0,3 1 0 15,-1-1-3-15,3-1-6 0,1 1-9 16,-3-3-20-16,-1-1-1 0,-1 2-13 16,-2-1-2-16,-3 1 0 0,-3 0-3 15,-4 2 0-15,-7-1-25 0,1 4-38 16,-12 0-42-16,-1 0-27 0,-4 0-49 16,-8 0-62-16,0 3-195 0,-10 1-200 15,2-1-584-15,-7 7-848 0</inkml:trace>
  <inkml:trace contextRef="#ctx0" brushRef="#br0" timeOffset="13397.296">17831 16482 2085 0,'0'0'1511'0,"0"0"-1161"16,0 0 84-16,0 0 63 0,0 0-161 15,0 0-87-15,0 0 2 0,0 50-24 16,0-26-49-16,0 4-51 0,0 2-46 16,0 4-24-16,-2 4-21 0,2 0-33 15,0 0-3-15,0 1 0 0,-4-2-1 16,2-3-14-16,-2-2-21 0,2-3-39 15,-2-3-28-15,-1-3-29 0,3-6-31 16,-2-1-49-16,0-8-137 0,4-2-256 16,-2-5-477-16,-2-1-173 0,4-3-422 0</inkml:trace>
  <inkml:trace contextRef="#ctx0" brushRef="#br0" timeOffset="13748.481">17649 16565 3153 0,'0'0'436'16,"0"0"-196"-16,0 0 224 0,0 0-95 15,29-55-121-15,-19 42 18 0,1 3 8 16,-1-3-59-16,5 4-46 0,1 0-30 15,3 1-12-15,4 1-12 16,1 5-19-16,5 3-12 0,4 0-8 16,0 8 2-16,0 2-3 0,3 4-9 15,-3 1-15-15,-2 2-12 0,-2 4-15 16,-5 3 3-16,-7 0 3 0,-3 2-9 16,-3 1-21-16,-11-2 0 0,0 2-12 15,-15-2 0-15,-1-2-3 0,-7-5 0 16,-2 0-3-16,-4-8-36 0,-6-6-30 15,0-5-54-15,0-5-82 0,0-8-157 16,8 3-565-16,-6-6-1751 0</inkml:trace>
  <inkml:trace contextRef="#ctx0" brushRef="#br0" timeOffset="21054.188">14460 5893 645 0,'0'0'42'0,"0"0"-23"16,0 0 415-16,0 0 22 0,0 0-284 15,0 0-97-15,0 0 6 0,0 0-10 16,0-13-42-16,2 11-25 0,0-1-1 16,0 1 13-16,0 2-14 0,2-2 2 15,-2 1-1-15,0 0 94 0,0 1 330 16,-2 0-86-16,0 0-119 0,0 0-88 15,2 0-45-15,-2 0-3 0,0 0 22 16,2 0 18-16,-2 0 13 16,0 1 18-16,0 0 26 0,0 0-18 0,0 0-20 15,0-1 0-15,0 0 3 16,0 0-22-16,0 0-16 0,0 0-12 16,0 0-13-16,0 0-6 0,0 0 4 15,0 0-8-15,0 0 17 0,0 0-2 16,0 0-5-16,0 0-12 0,0 0-1 15,0 2 7-15,0-2 9 0,0 0 2 16,0 1 0-16,0 1-5 0,0-2-19 16,0 2-48-16,0 0 36 0,0-2-18 15,2 0-8-15,-2 1-10 0,0-1-6 16,0 0-9-16,0 0 12 16,0 2-12-16,0-2 15 0,0 0 3 15,0 0-3-15,0 3-15 0,0 5 15 16,0 7 3-16,0 7 18 0,0 9 27 15,-2 5 6-15,2 3-27 0,0 4-24 16,0 9-3-16,0 8-6 0,-2 13 5 16,0 5-16-16,0-1 19 0,2-9 8 15,-2-5 2-15,2-2-30 0,-2-4 0 16,2-2-21-16,-2-1-4 0,2 1 7 16,-2-1 18-16,2 1 3 0,-4 2 9 15,4 0 4-15,-2 0 2 0,0 2 0 16,2 4 6-16,-2-1 0 0,2-1-6 15,-2 2-18-15,2 0 0 0,0 4-39 16,0-1 12-16,0 0 24 0,0 1 1 16,-5 2 2-16,3 4 1 0,2 4 14 15,0-2-12-15,-2 1 12 0,2 1 9 16,-2-2 6-16,0-2-30 0,2-2-38 16,-2 1 23-16,0-2 12 15,0 2 1-15,0 0 2 0,2-1 15 16,-2 2-14-16,2 2 11 0,-2 0 6 15,2 4 6-15,0-1-24 0,0-2-32 16,-2 2-31-16,2 0 39 0,-2 0 24 16,2 1 2-16,-5 5 34 0,5 0-12 15,-4 11-6-15,2 1 12 0,2 6-30 16,0 1 0-16,0-1-45 0,-2-1 21 16,2 0 24-16,0 0 18 0,-2-1 9 15,0-3 3-15,0-3-18 0,2-6-12 16,-4-2-51-16,4 2 51 0,-2-2 10 15,0-1 11-15,0-1-3 16,2-2 6-16,0-1 12 0,-2 1-6 16,-1-7-30-16,1 3-9 0,2-5-15 15,-2 5 21-15,-2-3 1 0,2 2-31 16,2-1 33-16,0 3 3 0,-2-3-3 16,2 0 15-16,0-3-12 0,-2-4-3 15,2 0-54-15,-4-5 24 0,4 0 18 16,-2-4 12-16,0 0 10 0,2 0 8 15,-2-4 0-15,2 3 0 0,-2 4 3 16,2 2 0-16,-2 3-9 0,-1 3 8 16,1 1-20-16,0 2-45 0,2 4 15 15,-6 0 12-15,6-1 0 0,-2 2 16 16,2-7 1-16,-2 3 0 0,0-3 1 16,2-1 18-16,-2-3-6 0,2 0-12 15,-2-1-39-15,2 3 9 0,-2-5 12 16,2 0 15-16,0 1 1 15,-2-6 2-15,0 0 45 0,2-10-30 16,0-7-13-16,0 1 22 0,0-4 3 16,0-2-16-16,-2 8-11 0,-1-9-30 15,3 5 3-15,-2 12 3 0,0 11 9 16,0 7-6-16,0 3 19 0,2-9-16 16,0-12 18-16,0-17 2 0,0-9 0 15,0-2 13-15,0 2 9 0,-4 3-9 16,2 4-14-16,2-1-1 0,0-3-2 15,0 0 0-15,-2-1 1 0,2-3-23 16,-2-2-24-16,2-3 14 0,-2 1 13 16,2-2 6-16,-2-3-3 0,2 3 17 15,-2-3-2-15,2 2-9 0,0-2 0 16,0 0 10-16,-2-2 0 16,2 2 0-16,0-2-1 0,0 0-9 15,-2 0 11-15,2 1-11 0,0-3 0 16,0 4 12-16,0-5 0 0,0 4 2 15,0-3 10-15,-3 3-10 0,3-4 13 16,0-4-13-16,0 0-2 0,0-3 1 16,0-5-1-16,0 1-3 0,-2-2-15 15,2 0 0-15,-2 0 15 0,2 0-12 16,-2 0 12-16,2 0 2 0,-2 0-2 16,2 0-9-16,0 0 11 0,0 0-2 15,-2 0-15-15,2 0 6 0,0 0 0 16,0 2-3-16,-4 0 0 0,4 0-9 15,0-1 9-15,-2-1 14 0,2 0-11 16,0 0 10-16,0 0-13 16,0 0-9-16,0 0-21 0,0 0-15 15,0-3-31-15,0-4-8 0,2-3-118 16,2-4-212-16,4-6-510 0,-1 5-948 16,19-11 1322-16</inkml:trace>
  <inkml:trace contextRef="#ctx0" brushRef="#br0" timeOffset="22706.165">14840 5070 293 0,'0'0'1004'0,"0"0"-769"16,0 0 22-16,0 0 44 0,-4-51-61 15,2 37-98-15,0 5 223 16,0-2 150-16,0 0-267 0,0 1-30 16,2 1 40-16,-3 0 38 0,3 1-24 0,-2-1-44 15,2 5-17-15,0 1-35 16,-2 1-27-16,2 2-15 0,0 0 20 15,0 5 13-15,0 7-25 0,0 4-88 16,0 8-51-16,-4 7-3 0,2 7-2 16,2 4-10-16,-2 4 10 0,0-1-10 15,0 0 10-15,0-4-16 0,0-2 6 16,0-5 9-16,0-10 2 0,2-4-2 16,0-10-18-16,0-6-9 15,0-4-45-15,0-5-19 0,0-8 64 16,4-9 27-16,0-7 1 0,0-6 0 15,-2-4-13-15,4-4 15 0,-2 0 2 16,-1-2 13-16,-3 4 0 0,0 1 6 16,0 4 3-16,0 10 3 0,0 7-15 15,0 8 7-15,0 8 23 0,0 3 51 16,0 5-14-16,0 6-63 0,0 6-16 16,0 4-18-16,0 1 17 0,4 2 1 15,-2 0 0-15,4-3 3 0,0-4 15 16,2 0-3-16,1-6-3 0,3-2-11 15,0-4-1-15,5-3-2 0,0-4-19 16,1-10 6-16,1-6-6 0,-3-6 18 16,3-6-12-16,-5-2 14 0,-5-2 1 15,5 0 1-15,-8 1 14 0,-2 4 15 16,-2 6 12-16,1 6-12 0,-3 9-18 16,0 5-11-16,0 3 51 15,0 8-23-15,-5 9-29 0,1 5-3 16,0 11-12-16,2 3 12 0,-4 5 2 15,4 1 1-15,-4 2 1 0,4 0 11 16,-1 1 0-16,1-1 0 0,-2-4 0 16,2-3 6-16,0-4-15 0,0-8 0 15,2-7-3-15,0-5 0 0,0-6-18 16,0-7-54-16,4-2-91 0,4-11-67 16,-3-5-30-16,9-6-126 0,-4-2-317 15,-3 5-897-15,11-7-1144 0</inkml:trace>
  <inkml:trace contextRef="#ctx0" brushRef="#br0" timeOffset="23189.633">15504 4986 3079 0,'0'0'727'16,"0"0"-535"-16,12-57 71 0,-10 32 164 15,-2-6-117-15,-2 2-78 0,-6 2 23 16,-3 4-18-16,-3 7-98 0,-3 7-79 16,-1 5-39-16,-3 4 24 0,-2 12-14 15,1 5-7-15,-1 9-3 0,0 4-19 16,2 3-2-16,3 4-3 0,-1 0-9 15,11 2 9-15,0-6 3 0,1-3 0 16,5-5 3-16,2-5 15 0,0-5-16 16,9-6 13-16,1-5-12 15,4-4-3-15,5 0-3 0,6-6-15 16,4-2 16-16,6-1-1 0,2 4-9 16,2 0 11-16,1 5 1 0,-1 0 2 15,-4 5 1-15,-2 6 15 0,-8 2 0 16,-4 4 15-16,-9-1 30 0,-4 2-11 15,-6 2 89-15,-4 2-57 0,-8 0-53 16,-7 0-16-16,-3 0 0 0,-9 0-12 16,-4-1 9-16,-4-1-10 0,-7-3 0 15,3-2-2-15,0-5-3 0,3-5-36 16,3-2-88-16,4-3-111 16,2-10-130-16,13 2-331 0,-1-7-1283 0</inkml:trace>
  <inkml:trace contextRef="#ctx0" brushRef="#br0" timeOffset="23592.303">16148 5102 3421 0,'0'0'645'0,"0"0"-325"16,0 0 14-16,0 0-9 0,0 0-57 15,0 0-74-15,-57-47-54 0,36 45-61 16,-4 1-49-16,-2 1-27 0,-2 0-3 16,2 0-52-16,3 0-102 0,1 0-89 15,2 0-62-15,7 1-122 0,1 5-514 16,7-2-267-16,4 11-628 0</inkml:trace>
  <inkml:trace contextRef="#ctx0" brushRef="#br0" timeOffset="23757.536">16165 5188 3011 0,'0'0'1044'0,"0"0"-667"15,0 0 8-15,0 0-140 0,0 0-31 16,0 0-2-16,0 0-6 0,-54-7-39 15,27 7-92-15,1 1-69 0,-5 4-6 16,2 0-127-16,0-3-188 0,6-1-248 16,-2-1-1358-16</inkml:trace>
  <inkml:trace contextRef="#ctx0" brushRef="#br0" timeOffset="24795.594">16508 4524 1281 0,'0'0'2155'0,"0"0"-1857"16,0 0-75-16,0 0 174 0,0 0-44 16,0 0-135-16,0 0-14 0,0 0 98 15,0 0-63-15,0 0-94 0,-14 22-51 16,10 8-16-16,-1 4-14 0,3 1-22 16,0 1-21-16,0-4-9 0,2-4-10 15,2-5 1-15,2-4 9 0,3-9-9 16,-1-5 0-16,-2-5-3 0,4-1-17 15,0-11-25-15,3-8 18 0,-3-5 3 16,0-5-21-16,-1-4 20 0,-5-1 10 16,0 3 9-16,-2-1 0 15,-4 1 3-15,-5 6 0 0,1 3 1 16,-4 7-1-16,1 6-3 0,-1 9 3 16,2 4 0-16,1 8 15 0,3 2-3 15,0 7 1-15,6-3-10 0,0-2 9 16,0 1 3-16,2-3 3 0,6-5 3 15,3-1 3-15,1-5-6 0,7-2-3 16,1-8-13-16,3-1-2 0,0-8 0 16,2-3 2-16,-1-4 13 0,-3-2-3 15,0 2 3-15,-7 1 10 0,1 6 2 16,-3 5 0-16,-4 6 15 0,-2 3 72 16,-1 3-14-16,-1 9-55 15,-2 8-34-15,-2 6-11 0,0 4-3 16,0 8 3-16,0-1 1 0,-2 1 1 15,0-2 16-15,-2-2-6 0,1-1-12 16,-1-7-2-16,2-1-10 0,-2-4-12 16,4-5-51-16,-2-7-85 0,2-4-102 15,0-2-170-15,0 0-302 0,4-6-1040 0</inkml:trace>
  <inkml:trace contextRef="#ctx0" brushRef="#br0" timeOffset="25125.486">16847 4780 2395 0,'0'0'1337'0,"0"0"-1105"16,0 0 76-16,0 0 140 0,0 0-96 16,25-51-81-16,-15 32-16 0,1-1 15 15,1-2-62-15,3-1-66 0,-1 2-43 16,0 4-33-16,3 3-12 0,-5 5-2 16,-1 6 17-16,-1 3 9 15,-2 7-30-15,1 6-33 0,-7 7-15 16,2 5-27-16,-4 5-3 0,0 1-72 15,-6-4-79-15,-1-2-78 0,1-4-191 16,-2-7-479-16,2 3-1058 0</inkml:trace>
  <inkml:trace contextRef="#ctx0" brushRef="#br0" timeOffset="25535.11">16483 5055 3074 0,'0'0'690'0,"0"0"-394"0,0 0 143 16,0 0-11-16,0 0-96 0,0 0-46 16,66-28 29-16,-43 22-41 0,2 1-78 15,4 0-51-15,4-1-25 0,2 0-15 16,4 0-39-16,-1-1-27 0,3-2 0 15,-4-4-36-15,-2 2-1 0,-2-4-2 16,-4 2-15-16,-2 0-18 0,-4 1-66 16,-6 1-78-16,-5 3-55 0,-2 5-103 15,-8 3-289-15,-2 0-894 0,-2 13-1630 0</inkml:trace>
  <inkml:trace contextRef="#ctx0" brushRef="#br0" timeOffset="25855.564">16686 5192 3790 0,'0'0'574'0,"0"0"-348"16,0 0 57-16,2 50-24 15,-2-24-112-15,-2 4-44 0,0 5 37 16,0 3 17-16,0 1-87 0,0-1-43 16,0-2-26-16,2-4-1 0,-2-5-12 15,2-9-24-15,2-5-34 0,4-8-60 16,-4-5-77-16,4-9-95 0,-2-6-164 15,0 3-547-15,-2-9-684 0</inkml:trace>
  <inkml:trace contextRef="#ctx0" brushRef="#br0" timeOffset="26107.835">16601 5230 3636 0,'0'0'1049'0,"0"0"-911"15,0 0 55-15,62-36 100 0,-41 27-35 16,6 1-79-16,-5 5-4 0,5 1 9 16,-4 2-45-16,0 8-40 15,-5 4-30-15,-1 5-27 0,-7 3-17 16,1 4-25-16,-7-1 1 0,-4 3-1 16,0-1-3-16,-9-6-13 0,-1 0-8 15,-4-2-3-15,-5-8-24 0,0-5-63 16,-3-4-85-16,-1-2-82 0,0-7-244 15,7 2-809-15,-3-8-2297 0</inkml:trace>
  <inkml:trace contextRef="#ctx0" brushRef="#br0" timeOffset="27378.046">14083 16521 1613 0,'0'0'1348'0,"0"0"-837"0,0 0-176 15,0 0 55-15,0 0-6 0,0 0-125 16,0 0-85-16,0 0-24 0,0 0-4 16,-12-31 18-16,10 38 12 15,0 6-31-15,-2 5-63 0,4 6-52 16,-2 4-27-16,2 3 9 0,0 0-12 16,0-2 0-16,0-3-1 0,0-5 0 15,2-6 0-15,0-6 0 0,0-3 1 16,0-6-12-16,0-7-73 0,2-8 4 15,-2-6 23-15,0-4 31 0,0-6 6 16,-2 0 0-16,0 1 5 0,-4 1 13 16,-2 4 3-16,2 3 2 0,-2 5-1 15,-3 5 1-15,7 5 1 0,0 5 0 16,0 2 43-16,0 9 39 0,2 3-40 16,0 3-42-16,2 0 0 0,2 0 9 15,0-3 0-15,7-2 6 0,-3-3 13 16,2-4-4-16,7-3-26 0,-3-5-1 15,3-6-24-15,0-7 5 0,-1-2 17 16,-1-2-1-16,-3 0 2 0,0 1 1 16,-5 6 15-16,1 4 30 15,-6 8 27-15,2 3 19 0,0 4-22 16,-2 13 4-16,-2 7-70 0,2 9-3 16,-2 6-3-16,0 1 0 0,-2 1-10 15,2-4 12-15,0-5 1 0,0-5 0 16,0-7-3-16,0-7-27 0,-2-7-90 15,2-6-98-15,0 0-145 0,2-10-149 16,2-1-689-16,7-10-1462 0</inkml:trace>
  <inkml:trace contextRef="#ctx0" brushRef="#br0" timeOffset="27726.923">14342 16760 2880 0,'0'0'1006'0,"0"0"-915"15,0 0 287-15,0 0 55 0,18-65-219 16,-9 46-37-16,-1-1 18 0,-2 4-25 16,7 1-34-16,-3 3-6 0,-2 3-3 15,0 7 3-15,1 2-25 0,-5 4-32 16,2 8-31-16,0 7-42 16,-4 5-24-16,0 6 6 0,3 3-3 0,-3-4 0 15,-2-2-82-15,0-6-84 16,0-6-82-16,0-7-208 0,0-6-772 15,2-2-1518-15</inkml:trace>
  <inkml:trace contextRef="#ctx0" brushRef="#br0" timeOffset="28126.276">13978 17051 3317 0,'0'0'759'0,"0"0"-534"0,0 0 213 16,0 0-119-16,0 0-102 0,0 0 16 15,0 0 22-15,64-38-59 0,-43 29-45 16,1 1-42-16,7 0-28 0,0 0-24 16,2 0-21-16,2 0-3 0,1 4-15 15,-3-2 7-15,0 2-24 0,-3 0-1 16,-1 1-19-16,-2-1-53 0,-2 1-66 15,-5 0-58-15,-3 0-76 16,-5 1-174-16,-1 0-655 0,-1 2-1648 0</inkml:trace>
  <inkml:trace contextRef="#ctx0" brushRef="#br0" timeOffset="28510.218">14158 17184 3302 0,'0'0'614'0,"0"0"-409"16,0 0 199-16,0 0-142 0,-8 74-137 16,8-42-15-16,-2 6-55 0,-3 3 0 15,3 0 0-15,0-1-12 0,2-3-10 16,-2-5-14-16,2-8-19 0,-2-7-11 15,2-6-32-15,0-8-110 0,0-5-116 16,0-9-132-16,2-5-225 0,0 1-706 16,2-11-995-16</inkml:trace>
  <inkml:trace contextRef="#ctx0" brushRef="#br0" timeOffset="28777.198">14046 17260 767 0,'0'0'3495'16,"0"0"-3071"-16,0 0-197 0,0 0 57 15,46-54-104-15,-34 45-31 0,0-1 84 16,7 5-25-16,-2 1-45 0,3 4-30 16,-1 0-37-16,2 9-30 0,-1 4-14 15,-1 2 2-15,-3 5-18 0,-1 3-14 16,-7-3-22-16,-2 4-12 15,-4-2-6-15,-2-4-6 0,-2-1 3 16,-10-6-6-16,2-7-16 0,-7-3-62 16,-4-2-46-16,-1-9-45 0,-7-5-121 15,12 3-337-15,-12-6-1266 0</inkml:trace>
  <inkml:trace contextRef="#ctx0" brushRef="#br0" timeOffset="34028.084">6764 6829 209 0,'0'0'19'16,"0"0"-19"-16,0 0-75 0,0 0 43 15,0 0 32-15,0 0 446 0,0 0-142 16,0 0 318-16,0 0-434 0,-2-37-126 16,2 36-60-16,0 1 24 0,0-2 72 15,0 1 6-15,0 0-49 0,0-1-55 16,0 2-40-16,0 0 30 0,0 0 10 15,0-2 104-15,0 2 61 0,0 0 78 16,0 0 44-16,0 0 24 16,0 0 15-16,0 2-13 0,-2-1-45 15,2 1-61-15,-2-1-58 0,2-1-56 16,0 0-31-16,0 0 9 0,-3 0 31 16,3 0 39-16,0 0 31 0,-2 0 2 15,2-1-7-15,0 0-12 0,0 0 6 16,0 0-31-16,0 1-27 0,0 0-16 15,0 0-8-15,0 0-7 0,0-2 10 16,0 2 11-16,0 0-6 0,0 0-24 16,2 2-26-16,1 0-22 0,-1 2 3 15,2-1-6-15,0 1 0 0,0-2-10 16,2 1-1-16,-2 1 2 0,5 1 9 16,-3 2 9-16,6 1-20 15,3 3 1-15,3 2 0 0,3 5 13 16,6-1-3-16,-2 4 0 0,4 3-9 15,4 0 9-15,4 3-9 0,2 2 12 16,0 2-12-16,5 2 15 0,3 2-3 16,-3-2 36-16,3 1-9 0,1 3-18 15,6 4-12-15,6 4 0 0,10 7-12 16,0 2-22-16,0-4 21 0,-3 1 1 16,-5-5 3-16,4 5 0 0,6 2 18 15,-2 2-3-15,5 0 3 0,-1 1 9 16,3 3 3-16,-3-5-14 0,-2 3 11 15,3-1-6-15,-1 0 6 0,-1 0-9 16,-1 0 3-16,2-2-24 0,5 2-45 16,-5 0 18-16,3 2 12 0,3 3 12 15,-1 0 3-15,8 4 2 0,-4-1 19 16,5 1-18-16,-1 3 15 16,4-1-6-16,2 5 3 0,0-1 0 0,0-1-12 15,-2 0-3-15,0 1-45 16,2-1 32-16,-4 1 13 0,0-3 18 15,2-1 6-15,2-2 6 0,-2 2-18 16,0 2 3-16,0-2 0 0,4 4 0 16,-2 0-15-16,0-1 0 0,0 1-60 15,4 2 33-15,-2 1 12 0,4 0 15 16,1 0 3-16,-3-2 15 0,2 4-15 16,-2-4 27-16,0 2-15 0,2-1-6 15,-1 1-9-15,1-1-72 0,-2-1 45 16,-4 1 25-16,2-3 2 0,-6 0 17 15,4 0-5-15,0-4 6 16,-4 2-3-16,2-2 0 0,0 2 3 16,-2-1-5-16,-2 1-13 0,1 0-48 15,1 3 15-15,-2-3 24 0,6-1 9 16,-2 1 1-16,4-2 17 0,-4 2-3 16,0 0-3-16,0 0 0 0,0 1 0 15,-6-3-12-15,2-1 0 0,-5-4-66 16,1 1 36-16,-7-2 28 0,3-4 2 15,-3 0 3-15,-3-2 18 0,-3-2-6 16,-2-1 0-16,3-1-12 0,-3 0 21 16,-4 1-9-16,2-1 0 0,-4-2-3 15,4 2-12-15,0-4-9 0,-4 1-51 16,2 0 33-16,-6-3 9 0,0-1 17 16,-2-1 0-16,-4-1 1 0,1-1 1 15,1 0 1-15,-10-7-1 0,-5-2 1 16,4 0 10-16,7 7-10 15,0-3 10-15,-1 1-10 0,-14-7 1 16,-6-9 9-16,6 6-9 0,5 3 0 16,3 2-2-16,0 2-1 0,-3-3-39 15,-3-2 15-15,0-2 0 0,-4 0 9 16,-4-5 13-16,0 1-1 0,-4-1 3 16,0-2-1-16,-3-2 1 0,1-1 1 15,-6-1 1-15,1-2-1 0,-3-1 0 16,-1-1 1-16,-3-3-2 0,-3-2 0 15,0 0-1-15,-2 0-26 0,-4-4-40 16,0-1-23-16,1-1-39 0,-3 0-30 16,0 0-88-16,0 0-191 0,-3-2-581 15,1-3-856-15,-2 2-690 0</inkml:trace>
  <inkml:trace contextRef="#ctx0" brushRef="#br0" timeOffset="37021.258">17070 13848 1053 0,'0'0'1369'0,"0"0"-607"0,0 0-443 15,0 0 9-15,0 0 59 0,-10-51-37 16,8 45-119-16,0 3-53 0,0 1-32 16,2 2-9-16,-2 1 49 0,0 9 53 15,-2 7-88-15,2 8-78 0,-3 11-43 16,1 12-12-16,4 14-18 15,-6 10-31-15,4-5 10 0,0-14 0 16,2-16 9-16,0-10 10 0,0-2 1 16,0-1 1-16,0-2 1 0,2-13-1 15,0-6-1-15,0-6-108 0,2-14 24 16,-4-6 55-16,4-9 27 0,-2-15 3 16,-2-11 0-16,0 1 2 0,0 8 16 15,-4 3 6-15,-2 11-3 0,2-3 7 16,-2-2-1-16,0 7-3 0,-1 10-24 15,3 6 0-15,2 10 0 0,2 5 24 16,0 6 106-16,0 8-69 0,0 3-43 16,4 11-6-16,5 2 0 15,-1 3 3-15,4 1 18 0,1-3-6 16,1-2 0-16,3-5 18 0,-1-3-11 16,3-8-31-16,1-6-3 0,-1-5-14 15,2-7-17-15,2-10 10 0,-3-7 0 16,1-8 3-16,-5-5 16 0,-1-3 2 15,-3 1 2-15,-3 2-2 0,-3 3-30 16,-2 4 27-16,-4 10 3 0,0 7 1 16,0 7 0-16,0 6 26 0,0 5 48 15,-4 9-38-15,0 8-22 0,-1 9-3 16,1 13 3-16,0 13 9 0,0 9 6 16,2 6-18-16,0-9-12 0,0-6-12 15,2-11 11-15,0-12 1 0,0-6 3 16,0-4 9-16,-2-1-9 0,2 0-1 15,0-5-2-15,0-5-3 0,2-7-72 16,4-6-82-16,-2-2-75 0,4-7-89 16,1-4-108-16,-1 3-339 15,6-10-1100-15</inkml:trace>
  <inkml:trace contextRef="#ctx0" brushRef="#br0" timeOffset="37335.241">17544 13763 2523 0,'0'0'1509'16,"0"0"-1239"-16,0 0 39 0,0 0 81 15,0 0-128-15,0 0 15 0,0 0 10 16,0 0-127-16,-11 53-66 0,11-21-1 16,-2 8-2-16,2 2-28 0,0 6-63 15,0-1-20-15,0-1-4 0,0-1 3 16,0-6 6-16,0-5-9 0,2-9-43 16,3-6-56-16,-1-5-55 0,-2-9-52 15,2-4-77-15,0-2-298 0,0-4-1012 16,4-12-1101-16</inkml:trace>
  <inkml:trace contextRef="#ctx0" brushRef="#br0" timeOffset="37606.919">17383 13694 3750 0,'0'0'611'0,"0"0"-376"0,0 0 167 15,0 0-137-15,64 0-119 0,-42 0 54 16,7 3 33-16,0 3-75 0,4 2-44 16,0 3-11-16,0 6-1 0,-2 3-3 15,-2 8-14-15,-6 8-16 0,2 11-9 16,-9 15-6-16,-9 13-15 0,-7 3-24 16,-11-5-14-16,-9-19-1 0,1-15 0 15,-4-9-2-15,-1-5-10 0,-10 3-3 16,-3 3-81-16,-6-4-109 0,-3-4-96 15,13-13-273-15,-14-1-1011 0</inkml:trace>
  <inkml:trace contextRef="#ctx0" brushRef="#br0" timeOffset="42375.366">14274 12583 170 0,'0'0'208'16,"0"0"392"-16,0 0-463 0,0 0-98 16,0 0-36-16,0 0-3 0,0 0-36 15,0 0 17-15,0 0 19 0,10-5 16 16,-10 5 10-16,0 0 26 0,0 0 27 15,0 0 8-15,0 0 14 0,0 0 16 16,0 0 30-16,0 0 5 0,0-3-83 16,0 3-43-16,0 0 32 0,0 0 62 15,0 0-10-15,0 0-71 0,-6 0-26 16,-3 0 19-16,-7 3-3 0,-1-3-3 16,-3 0-9-16,-5 0-4 0,-4 0-13 15,-2 0-11-15,-6 0 10 0,-5 0-19 16,5 0 19-16,-6 0-22 15,-1 0-74-15,-3 0 20 0,-1 2-66 16,9 0-256-16,-15 0-982 0</inkml:trace>
  <inkml:trace contextRef="#ctx0" brushRef="#br0" timeOffset="42860.651">13122 12562 153 0,'0'0'242'16,"0"0"788"-16,0 0-737 0,0 0-40 15,0 0-64-15,0 0-125 0,0 0-64 16,0 0 52-16,0 0 3 0,0 0 7 15,-33 23-46-15,21-21-15 0,-7-2 17 16,1 0-18-16,-3 1-26 16,-6-1 25-16,-2 1-31 0,2-1-7 15,-2 0 7-15,-4 0 12 0,-2 0 20 16,-2-2 4-16,-7 0 12 0,-3 1 6 16,-13 1-12-16,-10 0-10 0,-5 0-13 15,3 0 0-15,6 0-3 0,8 0 0 16,-4 0-29-16,-4 0-147 0,2 0-152 15,12 3-229-15,9-2-88 0</inkml:trace>
  <inkml:trace contextRef="#ctx0" brushRef="#br0" timeOffset="43292.951">11200 12559 186 0,'0'0'672'0,"0"0"-356"0,0 0-189 15,0 0 32-15,0 0 1 0,0 0 187 16,0 0-136-16,0 0-114 16,0 0-77-16,0 0-1 0,-8 23 75 0,-5-23 19 15,1 0-71-15,-3 0-42 16,-3 0-36-16,-5 0-25 0,2 0 38 15,-6 0-38-15,-2 0-43 0,-4 0 72 16,0 0 29-16,-6 0-23 0,-2 0-97 16,-7 0-111-16,7 0-3 0,-11 1-82 15,7 0-118-15,-7 2 13 0,4-1 43 16</inkml:trace>
  <inkml:trace contextRef="#ctx0" brushRef="#br0" timeOffset="43778.017">9771 12584 26 0,'0'0'818'0,"0"0"-479"0,0 0-111 15,0 0-130-15,0 0-30 0,0 0-39 16,0 0-26-16,0 0 65 15,0 0 88-15,0 0 22 0,-8-2-35 16,-2 2-46-16,-1 0-55 0,1 0-29 16,-4 0-11-16,1 0-2 0,-5 0-4 15,-1 0 4-15,-6 0 33 0,-2 0 38 16,1 0-26-16,-6 0-3 0,-3 0 3 16,0 0-12-16,-4 0 2 0,0 0-35 15,-1-2 10-15,-5 2 3 0,-5 0-10 16,-14 0-3-16,-2 0-18 0,-6 0 17 15,6 0-16-15,4 0 4 0,8 0-9 16,2 0-33-16,-6 0 42 16,13 0-87-16,3-2-127 0,11 2-159 15,15 0-196-15,-25-6-204 0</inkml:trace>
  <inkml:trace contextRef="#ctx0" brushRef="#br0" timeOffset="44194.026">7905 12584 140 0,'0'0'242'0,"0"0"-200"0,0 0 66 16,0 0 133-16,0 0 42 0,0 0 59 16,0 0-13-16,0 0-24 0,0 0-59 15,0 0-100-15,14-6-146 0,-16 6 23 16,-4 0-7-16,-6 0 87 0,-1 0-29 15,-5 0 7-15,-3 0-41 0,-6 0-40 16,-4 0-20-16,0 0-89 0,-4-3 109 16,0 3 0-16,-2 0 0 0,-7 0-7 15,-1 0 7-15,1 0-2 0,-1 0-59 16,-3 0-33-16,1 0-45 0,1 0-75 16,1 0-84-16,12 0-210 0,-15 0-310 0</inkml:trace>
  <inkml:trace contextRef="#ctx0" brushRef="#br0" timeOffset="44560.562">6625 12559 29 0,'0'0'1389'0,"0"0"-1012"16,0 0 229-16,0 0-392 15,0 0-198-15,0 0-16 0,0 0-166 16,0 0 166-16,0 0 84 0,0 0-3 15,-29 12-17-15,9-12-25 0,-7 0-10 16,2 0 6-16,-6 0-16 0,-2 0 20 16,0 0 6-16,-2 0-26 0,0 0 74 15,-5 1-93-15,3-1-115 0,-2 0 60 16,-1 0 33-16,1 1-46 0,2 1-164 16,6-2-192-16,-4 0-1125 0</inkml:trace>
  <inkml:trace contextRef="#ctx0" brushRef="#br0" timeOffset="46045.684">5019 12845 1035 0,'0'0'247'0,"0"0"-117"16,0 0 101-16,0 0-29 0,0 0-124 16,0 0-7-16,0 0 56 15,0 0 368-15,0 0-215 0,-52 47-97 16,52-47 12-16,-4 0-14 0,2 0-22 15,0 0 14-15,0-3 25 0,0 0-12 16,2-2-15-16,0 0-7 0,0-4-3 16,2-3-11-16,2-1-36 0,4-5-23 15,3-1-8-15,-1-4-7 0,3 1-9 16,-1-4-6-16,0 0-3 0,5 0-7 16,-5-5 1-16,3 2-9 0,1-2-13 15,-3-3-9-15,1 2-3 0,1 3 3 16,-3 0-8-16,-2 5-1 0,-1 2-10 15,-3 4 0-15,-2 5 0 0,0 4 10 16,-2 3-10-16,-2 3 1 0,0 2-2 16,0 1 1-16,0 0 10 0,0 1 3 15,0 6-3-15,-4 3 3 0,0 4 4 16,2 8-16-16,-4 2-1 0,2 6 0 16,-1 4 0-16,3 4 22 15,-2 0 9-15,4 3 9 0,0 1 7 16,0-1 38-16,2-2-2 0,4-3-28 15,1-8-30-15,1-2-9 0,0-8-17 16,0-2-1-16,3-9-18 0,-1-2-69 16,0-4-88-16,3-1-64 0,-3-7-89 15,1-4-204-15,-3 0-691 0,4-6-1058 0</inkml:trace>
  <inkml:trace contextRef="#ctx0" brushRef="#br0" timeOffset="46269.142">5228 12166 2786 0,'0'0'1031'0,"0"0"-865"16,0 0 166-16,0 0 45 0,0 0-125 15,-6-52-90-15,4 49-55 0,0 3-43 16,-1 0-64-16,1 3-16 0,0 2-179 16,-2 3-246-16,4-2-833 0,0 9-1894 0</inkml:trace>
  <inkml:trace contextRef="#ctx0" brushRef="#br0" timeOffset="46646.25">5490 12954 3194 0,'0'0'735'16,"0"0"-490"-16,0 0 19 0,17-56 35 15,-21 34-102-15,-7 3-32 0,-3 4 9 16,0 5 5-16,-7 4-76 0,-2 6-61 16,5 4-14-16,-1 8-7 0,0 3-3 15,9 4-3-15,2 2 0 0,6 0-3 16,2-3 7-16,8 0-1 15,4-3-6-15,5-6-12 0,1-2-2 16,3-7-25-16,0-3-22 0,-3-12-78 16,-1-6-104-16,-1-9-117 0,-7 6-595 15,1-23-1661-15</inkml:trace>
  <inkml:trace contextRef="#ctx0" brushRef="#br0" timeOffset="47914.869">14976 11958 1706 0,'0'0'798'16,"0"0"-213"-16,0 0-278 0,0 0 3 15,0 0 14-15,0 0 20 0,-2-54-44 16,-4 48-82-16,0-1-53 0,-4 1-19 15,-3 0-24-15,-1 3-25 0,-5 0-48 16,1 0-22-16,-3 3-24 0,0 0 10 16,3 0-11-16,-3 0-1 0,4 5 0 15,1 0 0-15,3 3 0 0,1-1 0 16,6 4 11-16,0 1 6 0,1 4-3 16,3 1-12-16,2 5 12 0,0 1-13 15,0 4 1-15,0 1-1 0,2 4 1 16,-2 3 0-16,3 2-2 0,-3 0 1 15,-3 1 0-15,3 2-2 0,0-5-26 16,-2 0 2-16,-2-7 12 0,0-6 10 16,-2-3 1-16,4-9 1 15,2-4 0-15,0-4 15 0,0-2 3 16,6-2-3-16,4-5-13 0,3-2 35 16,1-1 23-16,7 0 28 0,0 2 72 15,1 1-48-15,-1 4-43 0,0 3-6 16,-5 0 1-16,1 3-10 0,-3 4-24 15,-1 2-19-15,-5-1-11 0,0 0-18 16,-2 0-39-16,-6 0-79 0,2-1-72 16,-2-2-61-16,0-3-193 0,-2-2-519 15,0 0-599-15,0-2-996 0</inkml:trace>
  <inkml:trace contextRef="#ctx0" brushRef="#br0" timeOffset="48059.659">14947 12175 3857 0,'0'0'658'0,"0"0"-393"16,0 0-117-16,0 0 35 0,0 0-52 15,0 0-55-15,0 0-49 0,-55 3-27 16,36-1-40-16,3 1-152 0,-1 0-145 16,5-3-417-16,-3 6-1527 0</inkml:trace>
  <inkml:trace contextRef="#ctx0" brushRef="#br0" timeOffset="48391.576">15237 12528 3525 0,'0'0'520'16,"0"0"-357"-16,14-59 111 0,-14 30-9 15,0-2-87-15,-8 3-4 0,-4 4 21 16,-7 7-34-16,3 6-73 0,-5 9-40 16,0 4-14-16,-2 12-4 0,5 4-9 15,-1 8-6-15,5 3-12 0,8 0 15 16,-1 2 1-16,7-2-7 0,2-3 0 15,9-6 0-15,-1-5-12 0,5-6 0 16,3-9-58-16,3-6-141 0,0-13-102 16,-3 2-149-16,11-24-812 0</inkml:trace>
  <inkml:trace contextRef="#ctx0" brushRef="#br0" timeOffset="59976.303">15702 2123 2040 0,'0'0'356'0,"0"0"-175"0,0 0 240 15,0 0-24-15,0 0-14 0,0 0-74 16,0 0-60-16,0 0-29 0,0 0-51 16,-8-36-12-16,12 19 2 0,2-4-4 15,2-7-15-15,3 3-21 0,-1-3-22 16,4-8-21-16,7-11-13 0,4-16-17 15,4-4-13-15,-11 13-18 16,1 15-3-16,-9 15-10 0,1-3-1 16,1 3 1-16,-2 1 0 0,-5 10 25 15,5 7 4-15,-6 6-7 0,2 1-12 16,-2 11-10-16,1 3 0 0,-1 8 13 16,0 4-14-16,0 5 14 0,-2 3-12 15,0 2 18-15,0 9-9 0,-2 3-9 16,0-4 12-16,-2-4-15 0,-2-10 2 15,-2-12-2-15,0-6-2 16,-3-5-16-16,1-5-9 0,0-3-9 0,-3-1 15 16,3-6 6-16,0 1 12 0,-2-3-12 15,3 0 12-15,1 5 1 16,2 0 0-16,4 2 2 0,0 2 1 16,0 0 48-16,2 0-7 0,6 0-40 15,5 0-2-15,-1 0 0 0,3 0-1 16,3-3 1-16,-1-2-1 0,-1-5 0 15,5-1-1-15,4-4-10 0,2-7 10 16,0-1-1-16,1-5 1 0,-3-2 2 16,-2 0 1-16,-2 2 2 0,-7 4 9 15,-4 3-12-15,-1 7 0 0,-3 5 1 16,-4 6 32-16,-2 3-24 0,0 8-9 16,0 8-21-16,-2 3 6 0,-4 6 12 15,2 3 0-15,-3 1 0 0,3 6 1 16,0-4 1-16,2-3 1 0,2-6-1 15,0-12 1-15,0-9-2 0,4-3-46 16,4-9-1-16,3-6 28 16,3-7 9-16,3-5-3 0,1-4-12 15,1-3 25-15,-4 3 2 0,1 5 0 16,-4 5 3-16,-1 10 24 0,-3 7 9 16,-4 6-18-16,0 9-18 0,0 6-11 15,-1 5 11-15,-1 2 1 0,-2 2 23 16,2-1 10-16,2-2 2 0,0-1 15 15,2-8-8-15,0-3 2 0,5-6-33 16,-1-3-12-16,2-6-18 0,3-11 6 16,1-4 10-16,3-3 0 15,-5-5 0-15,3 1 2 0,-5 0 1 16,1 1 1-16,-5 6 0 0,-2 3-2 0,-2 6 1 16,-2 6 16-16,-2 6 25 15,3 0-42-15,-3 9 0 0,-3 3-12 16,3 6 0-16,0 1 10 0,0 4 2 15,0 2 0-15,3 2 1 0,1-2 0 16,2 0 2-16,0-2 9 0,6-4-9 16,-1-2 0-16,-1-4-1 0,5-8-2 15,-1-5-15-15,1 0 0 0,-1-13 3 16,-2-7 10-16,1-3-10 0,-1-4 9 16,-3-3-9-16,-3 0 12 0,-2 0 0 15,-4-1 0-15,0 2 0 0,0 2-2 16,-2 7-10-16,-2 2 10 0,2 5 0 15,-3 3 2-15,5 6 0 0,0 2 33 16,0 2 30-16,5 0-12 0,3 0-2 16,2 0-1-16,5 0 129 0,1 2-89 15,5 1-55-15,0 2-18 0,3-2-13 16,1 3-2-16,2 1-3 16,-4 1 3-16,0 2 9 0,-7-1-8 15,-4 4-2-15,-5 0 1 0,-3 1-18 16,-4 0-3-16,-4 2 6 0,-7 0-3 15,-3 0 0-15,-3 2 3 0,1-4 2 16,-3 1-2-16,1-4 0 0,-1-3 14 16,2 0-2-16,5-4-12 0,0 2 14 15,3-4 1-15,3 0 18 0,2 1 21 16,4 0-8-16,2 2-13 0,6 1-16 16,3 1 0-16,3-1-2 0,3 2 0 15,1 2 1-15,5-1 1 0,0-2 13 16,2 0-12-16,-1-1 9 0,3-4 0 15,0-2-12-15,6-3 0 0,-4-9 16 16,2-5-14-16,-2-6-2 0,2-8-1 16,-4-3 1-16,-2-5 0 0,-2-3 2 15,-7-2 1-15,-6 5 9 0,-3 3-12 16,-7 6 0-16,0 7-3 16,-7 9-27-16,-3 9 18 0,-2 5 9 15,-3 10 2-15,1 9-11 0,1 8 0 16,1 3 0-16,4 3 10 0,-1 3 2 15,7 0 1-15,2-2 1 0,2-2 10 16,7-2-10-16,3-4 0 0,5-2 10 16,1-8-12-16,5-1 0 0,2-8 0 15,-3-5-2-15,3-4-10 0,0-11 10 16,2-7-10-16,-2-8 10 0,2-6 0 16,-3-4 0-16,-1-2 2 0,-4 0 2 15,-3 5-2-15,-3 8-17 0,-5 7 5 16,-2 7 12-16,-2 8 18 15,-4 5-18-15,0 8-24 0,0 5-10 16,0 9 7-16,0 5 9 0,-4 5 16 16,0 3-1-16,0 2 1 0,0-2 2 15,0-2 1-15,-1-4-1 0,3-5 3 16,0-8 12-16,2-5-15 0,0-8-18 16,7-4-33-16,1-11 33 0,6-9 15 15,-1-3-9-15,3-7 10 0,1-3 2 16,-1 1 2-16,1 4 10 0,-3 1-11 15,-3 10 2-15,-3 5 21 0,-2 7 12 16,0 6-18-16,-4 6-18 0,5 7-18 16,-5 7-3-16,-2 1 19 0,2 4-1 15,-2-3 0-15,2 1 3 0,2-5 2 16,0-4 10-16,2-7 0 0,3-4-12 16,3-4-18-16,0-11 3 0,3-6 12 15,1-6 2-15,1-2 1 0,-5-3 3 16,1 1 12-16,-3 4 0 15,-2 4 9-15,1 5 9 0,-3 8 43 16,0 7-28-16,-4 2-35 0,2 12-13 16,0 8-18-16,-2 4 0 0,3 7 16 15,-1 4 0-15,0-1 1 0,0 8-1 16,2 0 2-16,2-2 1 0,3-6-1 16,-3-11 0-16,4-8-30 0,-1-6-55 15,3-6-98-15,-6-4-56 0,3-1-54 16,3-5-272-16,-8-2-935 0,7-4-1402 0</inkml:trace>
  <inkml:trace contextRef="#ctx0" brushRef="#br0" timeOffset="60181.927">17897 1315 4724 0,'0'0'438'0,"0"0"-405"16,0 0 13-16,0 0 133 0,2-62-15 16,7 43-34-16,5-4-24 0,-2-1-51 15,1 4-55-15,3-3-42 0,3-1-136 16,0-2-98-16,3-5-108 0,-3 11-603 16,12-9-617-16</inkml:trace>
  <inkml:trace contextRef="#ctx0" brushRef="#br0" timeOffset="60554.688">16409 1289 2024 0,'0'0'2536'16,"0"0"-2272"-16,0 0-86 0,27-58 133 16,-21 39 32-16,4 2-131 0,-1-2-134 15,1-1-72-15,0-1-6 0,3-4-136 16,1 0-182-16,3 2-261 0,-7 4-1066 16,15 1-1297-16</inkml:trace>
  <inkml:trace contextRef="#ctx0" brushRef="#br0" timeOffset="60714.586">16653 1042 4447 0,'0'0'1022'15,"0"0"-898"-15,0 0 88 16,0 0 150-16,0 0-70 0,64-3-183 16,-45 6-76-16,7-1-33 0,12 4-14 15,-1-3-134-15,4 1-111 0,9 0-130 16,-15-3-566-16,48 10-1362 0</inkml:trace>
  <inkml:trace contextRef="#ctx0" brushRef="#br0" timeOffset="61678.422">18426 1263 417 0,'0'0'2687'15,"0"0"-2355"-15,11-56-78 0,-9 45 146 16,0-4 50-16,0 3-87 0,-2 2-121 16,0 7-48-16,0 3 64 0,-4 11-103 15,0 9-92-15,-2 16-33 0,-3 17-5 16,3 20 8-16,-4 17-6 0,6 6 3 16,2-4-30-16,-1-12-36 0,3-23 24 15,0-22 12-15,0-11 1 0,3-14 2 16,-1-4 9-16,0-3-12 0,2-3 0 15,2-11-72-15,0-13 41 16,2-22 13-16,1-22-9 0,-3-20 0 16,-6-11 27-16,0 6 3 0,-4 22 12 15,-2 23-15-15,1 22-3 0,3 13 2 16,-2 2 1-16,2 3 2 0,-2 3 0 16,2 5 107-16,2 2-37 0,0 10-30 15,0 9-5-15,2 4 2 0,2 1 15 16,4 3 76-16,3-3-40 0,3 0-30 15,1-6-24-15,1-4-26 0,3-8-10 16,6-6-24-16,-5-7-6 16,3-11 15-16,2-8-3 0,0-9-30 15,-3-3 18-15,-1-3 12 0,-4-2 15 16,-3 7 3-16,-6 5 10 0,1 7 2 16,-5 11 18-16,-4 9 54 0,0 8-62 15,0 16-21-15,-2 21-1 0,-7 22 24 16,3 24 16-16,2 17-4 0,-4-1-9 15,2-7-27-15,1-18-53 0,3-22 35 16,0-17 15-16,2-13 2 0,0-10 1 16,0 0-13-16,2-8-47 0,5-7-66 15,-1-4-100-15,2-9-55 0,0-6-143 16,-1 4-569-16,13-17-766 0</inkml:trace>
  <inkml:trace contextRef="#ctx0" brushRef="#br0" timeOffset="62095.291">19431 1341 4277 0,'0'0'497'0,"12"-69"-414"15,-20 20 40-15,-4-2 179 0,-7 2 22 16,1 13-103-16,-3 19-61 0,-10-9-36 15,-15 3-46-15,-1 6-38 0,1 6-19 16,5 13-6-16,8 12-3 0,-12 14-9 16,-3 16 12-16,7 16-13 0,1 11 13 15,22-3 0-15,12-16 6 0,3-13 0 16,3-20-3-16,9 6 6 16,1-1-24-16,9 3-3 0,10 1-12 15,8-5-3-15,15-5 16 0,16-5 0 16,14-3-1-16,-9-4-9 0,-13-3 10 15,-21 1 2-15,-16-1 0 0,-5 6 18 16,3 0 24-16,-4 7 6 0,-3 7-23 16,-12 7 11-16,-6 5 39 0,-15 8-9 15,-18 13-21-15,-19 1-27 0,-24 9-6 16,-15-7 3-16,-3-15-12 0,8-15-3 16,90-29-41-16,-143 9-97 0,81-28-121 15,4-9-118-15,15 5-562 0,5 2-1474 0</inkml:trace>
  <inkml:trace contextRef="#ctx0" brushRef="#br0" timeOffset="62739.424">20183 1605 3518 0,'0'0'1110'15,"0"0"-1003"-15,0 0-36 0,7-54 150 16,-14 43 114-16,-5 0-123 16,-2 3-106-16,-5 2-45 0,-6 6-25 15,25 0-26-15,-62 10-10 0,27 4-27 16,2 1-79-16,2 1-140 0,0-2-28 15,6 0-253-15,9-1-561 0,3-5-342 16,9 4-595-16</inkml:trace>
  <inkml:trace contextRef="#ctx0" brushRef="#br0" timeOffset="62896.573">20179 1719 3746 0,'0'0'596'0,"0"0"-444"0,0 0-32 16,0 0 172-16,0 0 87 0,0 0-154 15,-64 28-110-15,33-24-64 0,31-4-36 16,-68 5-15-16,27-3-160 0,4-2-202 16,8 0-419-16,-15-3-1732 0</inkml:trace>
  <inkml:trace contextRef="#ctx0" brushRef="#br0" timeOffset="65299.373">20429 2068 3365 0,'0'0'522'0,"0"0"-497"16,0 0 63-16,0 0 281 0,0 0-8 15,21-56-140-15,-13 35-65 0,1-2-10 16,1 0-21-16,-2-5-31 0,3-4-18 15,3-7-9-15,1-5 5 0,1-2 1 16,-1 4-7-16,-1 4-17 0,1 6 8 16,-3 7 0-16,-2 6 7 0,-1 7 8 15,-1 5 22-15,-2 5-16 0,4 2-45 16,-1 4-24-16,-5 7-9 0,6 5-24 16,0 3 0-16,-1 7 3 0,-5 4 3 15,2 3 0-15,-2 7 15 0,-2 9-12 16,-2-3 0-16,0-3 14 0,-4-13-2 15,-2-12-22-15,0-7 1 0,-3-7-27 16,-3-4 3-16,0-1 21 0,-3-7 24 16,1 0-12-16,1 0 13 15,1 1-14-15,2 0 14 0,3 4-22 16,-1 2 24-16,6 1 11 0,0 0 29 16,2 2 14-16,2 2-15 0,6 1-15 15,1-2-21-15,3-1 9 0,7-2-11 16,-1 0-1-16,5-8-2 0,0 0 1 15,-3-5-1-15,3-4 2 0,4-4 18 16,4-6-6-16,0-3-9 0,-4 0 0 16,-2-1 12-16,-3 2-13 0,3 4 0 15,-10 6 11-15,-1 5 2 0,-6 9 24 16,1 5-39-16,-5 5-6 0,-4 11-36 16,0 8 5-16,-2 5 22 0,-5 9 15 15,-1 10 0-15,-4-4-1 0,1-3 0 16,3-11 1-16,6-13-1 0,-2-7-2 15,2-8-21-15,2-2-33 0,0-8-38 16,6-4 95-16,-2-8 28 16,7-6-13-16,3-8-14 0,1-7 1 0,5 1-1 15,-3-1 17-15,3 5 0 16,-5 10-3-16,1 9 21 0,-5 9 21 16,1 8-26-16,-2 9-31 0,-3 8-1 15,1 8-1-15,-2 7-14 0,0 8 15 16,1 5 1-16,-3-3 2 0,0-4 14 15,2-12-15-15,0-16 11 0,0-5 9 16,3-5-21-16,-5-10-48 0,6-8 6 16,3-4 21-16,1-8 6 0,3-7 12 15,-3-7 0-15,5-1 3 16,-7 0 2-16,0 4 13 0,1 6-13 16,-7 8 0-16,0 8 13 0,-2 11 70 15,1 8-52-15,-3 6-33 0,2 12-45 16,-2 8 17-16,2 5 13 0,-2 6 14 15,2 1 1-15,-4 6 1 0,8 3 1 16,1-5 13-16,1-3-12 0,-2-10 28 16,1-11-19-16,3-5 6 0,-2-9-18 15,1-4 0-15,1-6-48 0,-2-6-1 16,3-5 13-16,1-5 15 0,-1-6 6 16,5-4 12-16,-7-2-9 0,1 1 11 15,0 2 0-15,-5 3-1 0,-3 2-16 16,0 5-9-16,-2 4 2 0,-2 3 10 15,0 5-3-15,0 1 3 0,0 4 13 16,0 3 2-16,0 1 12 0,0 0 6 16,0 0-3-16,-2 1-2 15,0 1-11-15,2 0 0 0,-2 0 1 16,2 0 0-16,0 1-3 0,0-3-11 16,0 0 11-16,0 0 2 0,0 0 16 15,0 0 3-15,0 0 15 0,2-3 6 16,2-1-12-16,0 3-3 0,2-2 1 15,0-2-7-15,1 3-6 0,1-2-13 16,0 1 1-16,3 1 18 0,-3-2 3 16,2 2-3-16,7 0-6 0,-5 2 3 15,5 0-3-15,-3 0-13 0,3 3 16 16,-7 2 15-16,4 5-33 0,-3 0-15 16,-5 5-12-16,-4 2-12 0,-2 4 3 15,0 3 3-15,-10-1 9 16,-5 2 0-16,1-4-7 0,-5-1-17 15,1-6-21-15,-3-7-4 0,2-1 10 16,3-6 12-16,-1-1 20 0,3-6 28 16,8 1 3-16,-3 0 1 0,5 2 39 15,4 2 78-15,0 2-46 0,10 0-45 16,-1 6 3-16,5 3 12 0,3 2-2 16,3 6-4-16,3 3-9 0,0 3-3 15,6-2 6-15,-4-1-9 0,-7-7 0 16,9-5-3-16,-2-3-16 0,0-5 8 15,-3-5-10-15,3-6-27 0,-6-5 6 16,2-7 0-16,3-3 3 0,-3-9 6 16,-2-1-6-16,-5-2 18 0,-2 2-3 15,-7 0-12-15,-3 7 3 0,-2 2-3 16,-7 5-3-16,-5 4-13 0,0 9 2 16,1 5 29-16,-3 4 40 0,1 10-4 15,1 7-18-15,-2 7 0 0,7 6 0 16,-1 4-16-16,6 1 10 15,2 5-9-15,6 4 0 0,5-1 0 16,9-4 0-16,1-10 15 0,2-13-18 16,6-6 0-16,0-8-2 0,-3-4-31 15,-5-9 3-15,4-7 0 0,2-5 6 16,-2-8 6-16,1-7 2 0,-1 0-5 16,0 1 0-16,-10 4 0 0,-3 10 21 15,-2 4 23-15,-6 10 47 0,-2 7-37 16,3 4-33-16,-5 10-36 0,0 7 2 15,0 3 31-15,0 6 2 0,0 0 1 16,-5 7 2-16,1 0 1 16,2-6 15-16,0-7 1 0,2-9-7 15,0-12-12-15,0-1-9 0,2-7-25 16,2-5 34-16,7-6 0 0,3-8-2 16,-1-5-13-16,5-4 15 0,-3 3 2 15,1 0 13-15,-5 5 1 0,-1 10 17 16,0 4 36-16,-1 8-15 0,-3 5-36 15,0 6-18-15,2 8-21 0,0 5-3 16,-1 4 12-16,-1 1 12 0,0-1 3 16,4 0 12-16,-1-4 3 0,-3-6 3 15,4-5-21-15,5-6-10 0,-3-2-14 16,7-7-3-16,-3-6 9 0,5-4 18 16,-7-3 13-16,5 0 8 0,-9 3-3 15,3 4 3-15,-5 3 12 0,-4 8 34 16,0 2-16-16,2 7-51 0,-1 13-29 15,3 18-8-15,0 16 19 0,-4 3 15 16,5-2 0-16,1-9 1 16,0-14-10-16,1-3-9 0,7-10-48 15,1-11-64-15,3-8-135 0,7-6-80 16,-2-13-166-16,-6 2-426 0,12-21-560 0</inkml:trace>
  <inkml:trace contextRef="#ctx0" brushRef="#br0" timeOffset="66013.505">21225 1225 4122 0,'0'0'576'0,"0"0"-330"16,0 0 90-16,0 0 91 15,17-61-100-15,-13 44-125 0,2-5-67 16,2 2-54-16,5-4-44 0,-5-5-34 15,5 0-3-15,1 1-48 0,-2-1-87 16,5 5-112-16,-7 3-113 0,5 5-229 16,-3 7-717-16,5 12-1108 0</inkml:trace>
  <inkml:trace contextRef="#ctx0" brushRef="#br0" timeOffset="66183.584">21521 1090 3823 0,'0'0'768'0,"0"0"-504"0,0 0 100 16,0 0 91-16,58-40-144 0,-38 33-181 15,-1 1-88-15,10 1-42 0,8 0-15 16,15 5-120-16,-2 7-116 0,5 9-116 16,-15-1-566-16,28 24-1199 0</inkml:trace>
  <inkml:trace contextRef="#ctx0" brushRef="#br0" timeOffset="66535.648">22641 1311 4055 0,'0'0'992'15,"0"0"-980"-15,0 0-11 0,0 0 188 16,23-66 54-16,-11 38-103 0,7 0-95 16,-7-1-45-16,9-3 0 15,-6 0-130-15,5-6-192 0,-3 7-312 16,16-27-1217-16</inkml:trace>
  <inkml:trace contextRef="#ctx0" brushRef="#br0" timeOffset="67468.16">23388 925 1444 0,'0'0'2247'0,"6"-56"-1967"16,-6 44-70-16,0 1 178 0,0 3 21 16,0 0-132-16,0 0-91 0,0 3 62 15,0-1-45-15,0 6-88 0,-6 16-94 16,-3 10-20-16,1 20 2 0,0 17 12 15,-1-2 0-15,1-8 6 0,6-7-3 16,0-12-3-16,2-1-12 0,0 2 0 16,0-10 18-16,2-10-5 0,4-10-16 15,1-5-66-15,1-14-15 0,0-15 47 16,7-19-2-16,-5-18 6 0,-4-12 18 16,-4 8 10-16,-2 15-10 15,0 19 12-15,-4 18 1 0,2 5 0 16,-2 3-1-16,0-1-36 0,0 1 26 15,-7 3 10-15,7 5 100 0,-2 2-42 16,4 11-28-16,2 6 0 0,0 5-6 16,0 5 24-16,4 2 9 0,6 2 7 15,11 5 53-15,2-5-33 0,4-5-29 16,-5-11-28-16,1-12-27 0,2-3-14 16,-2-7-16-16,3-7 12 0,5-6 15 15,3-5 0-15,-6-7 2 0,-1-3 1 16,-6-3 3-16,2 1 9 0,-7 6 21 15,-5 2-19-15,-3 7-13 0,-4 7 13 16,-2 8-5-16,-2 7-9 0,-2 16-12 16,-4 14 10-16,-5 20 2 0,-3 18 0 15,4 15 21-15,-3 8 9 0,3-14-12 16,6-19-6-16,0-19-10 16,4-21-2-16,0 1-31 0,-2 1-68 15,2-3-64-15,0-3-72 0,2-9-176 16,-2-3-606-16,10-10-710 0</inkml:trace>
  <inkml:trace contextRef="#ctx0" brushRef="#br0" timeOffset="68203.359">23904 1343 2538 0,'0'0'710'0,"0"0"-500"15,0 0 53-15,0 0 287 0,0 0 42 16,0 0-119-16,0 0-112 0,0 0-116 16,21-59-73-16,-11 37-30 0,7-3-34 15,-5-2-42-15,7-2-26 0,-5 4-16 16,-3 4-6-16,1 1-6 0,-2 6 6 15,-1-2 9-15,5 2 18 0,-4 5-42 16,-1 9-3-16,-3 6-30 0,-2 20-24 16,-2 15 27-16,-2 1 12 0,0 1 14 15,0-3 0-15,-2-6-2 0,0 0-49 16,-4 0-47-16,4-6-36 0,2-8-43 16,0-8-85-16,-2-4-195 0,2-5-502 15,0-2-529-15,0-1-1138 0</inkml:trace>
  <inkml:trace contextRef="#ctx0" brushRef="#br0" timeOffset="68622.008">23173 1649 2297 0,'0'0'1933'0,"0"0"-1731"15,0 0-23-15,0 0 248 0,0 0 17 16,0 0-177-16,0 0-26 0,0 0 25 15,70-22-34-15,-43 18-82 0,4 1-57 16,10-2-3-16,15 2-12 0,12 1-2 16,15-3-13-16,6-2-27 0,-5 1-21 15,-9-3 0-15,-19 2-13 0,-17 3 10 16,-10-2-12-16,-4 4 1 0,-7-1-1 16,13-2-12-16,0 2 10 0,4-2-19 15,1 2-24-15,-5-1-30 0,-5 3-34 16,-7 0-32-16,0 1-33 0,-13 0-43 15,-2 0-130-15,-4 1-422 0,0 2-795 16,-21 8-153-16</inkml:trace>
  <inkml:trace contextRef="#ctx0" brushRef="#br0" timeOffset="68945.75">23489 1886 4050 0,'0'0'760'0,"0"0"-558"0,0 0-19 16,0 0 182-16,0 0-71 0,16 77-119 15,-16-41-55-15,0 5-23 16,-4 3-16-16,0 0-24 0,0 0-27 16,-4-1-12-16,-1-5-18 0,5-2-11 15,0-7-7-15,2-7-21 0,0-7-21 16,2-7-52-16,0-6-71 0,0-2-104 16,0-5-205-16,0-5-201 0,0 0-796 15,0-3-971-15</inkml:trace>
  <inkml:trace contextRef="#ctx0" brushRef="#br0" timeOffset="69205.985">23354 1878 3238 0,'0'0'1822'0,"0"0"-1651"0,0 0-107 15,71-36 100-15,-51 27 90 0,11 2-69 16,2 1-34-16,1 2-13 15,-1 3-38-15,0 8-19 0,0 9 0 16,-6 6-8-16,0 6-13 0,-7 0-18 16,-9 0 3-16,-3 1-15 0,-2-5-6 15,0 2-12-15,-6-6-12 0,0-1-9 16,-8-4-36-16,0 0 6 0,-9-4-9 16,-4-3-33-16,-3-3-70 0,-3-2-87 15,-4-3-173-15,10 0-699 0,-12-6-1499 0</inkml:trace>
  <inkml:trace contextRef="#ctx0" brushRef="#br0" timeOffset="88021.956">9895 4765 199 0,'0'0'2405'0,"0"0"-2006"0,0 0-150 16,0 0 120-16,0 0 18 0,0 0-49 15,0 0-22-15,-22-49-10 0,20 47-55 16,0 2-69-16,-1 2 3 0,-1 3-48 15,2 7-1-15,-2 9-19 0,2 7-50 16,-4 15-31-16,4 18-10 0,0 13-26 16,2 3-12-16,0-13 9 0,0-19 0 15,2-17 0-15,2-4 3 0,0-1 1 16,4 0 11-16,-4-5 0 0,3-8-9 16,-7-7-3-16,4-4 0 15,-2-10-90-15,0-8 47 0,0-9 25 16,-2-16 17-16,2-13-2 0,-2-15 2 15,-2-5 0-15,-4 5 1 0,2 14 15 16,2 19 0-16,-3 15 4 0,3 5-7 16,-2 6-12-16,4 5 12 0,0 6 3 15,0 7 81-15,2 13-45 0,5 6-17 16,-3 9 5-16,4 4 21 0,4 2 30 16,-1 1-8-16,-1-1-40 0,5-8-15 15,-3-6 0-15,0-8 0 0,5-10-3 16,-5-7-23-16,11-11-1 0,-6-10-27 15,9-19 9-15,1-17 16 0,2-13 0 16,-8 6 2-16,-9 13-1 0,-8 20 0 16,-4 16-44-16,2 2 33 0,-2 6 12 15,0 2 0-15,0 9 60 16,0 12-33-16,0 8-12 0,-4 16 3 16,0 16 3-16,0 14 18 0,-2 5-15 15,0-15-24-15,2-13-15 0,1-16 12 16,1-3-12-16,-2 5 13 0,2 1 1 15,0 1-11-15,0-7-21 0,0-7-72 16,2-6-64-16,0-7-54 0,0-5-81 16,6-3-297-16,-4 0-776 0,13-3-1039 0</inkml:trace>
  <inkml:trace contextRef="#ctx0" brushRef="#br0" timeOffset="88421.923">10613 4763 3395 0,'0'0'1052'0,"0"0"-937"0,0 0 79 16,12-49 195-16,-22 40-88 0,-3 1-122 16,-5 7-22-16,-3 1 27 0,-10 5-60 15,-4 7-58-15,-2 6-36 0,-5 0-8 16,5 4-4-16,4 0-3 0,2 1-3 15,6-3-12-15,5 0-3 0,7-5-12 16,3-2 15-16,6-3 1 0,4-4 23 16,8-1 0-16,11-3-24 0,3-2 0 15,9 0-2-15,13 1 1 0,-3 0 1 16,7 5 0-16,-3 2 1 0,-12 5 1 16,2 3 16-16,-6 6 12 0,-12 3 6 15,-1 3 6-15,-11 0 70 0,-5 3-49 16,-3-2-27-16,-7-1-12 15,-13-2-9-15,-1-3-14 0,-7 1 1 16,-5-5-2-16,-1-4-1 0,0-5-2 16,2-8-30-16,4-2-90 0,-2-12-103 15,10-3-58-15,7-6-163 0,1 5-635 16,13-5-1174-16</inkml:trace>
  <inkml:trace contextRef="#ctx0" brushRef="#br0" timeOffset="88698.55">10524 4220 840 0,'0'0'2674'15,"0"0"-1897"-15,0 0-353 0,0 0 81 16,0 0-44-16,66 31-128 0,-45-10-80 16,1 9-12-16,1 4-55 0,-8 3-81 15,1 6-48-15,-6-1-30 0,-5 0-25 16,-5-8-2-16,0-4-51 0,-7-6-126 16,-5-5-100-16,-2-4-181 0,5-3-933 15,-1 6-2866-15</inkml:trace>
  <inkml:trace contextRef="#ctx0" brushRef="#br0" timeOffset="89187.344">11036 4889 3849 0,'0'0'1027'0,"0"0"-893"16,0 0 147-16,0 0 95 0,0 0-131 16,-64-36-127-16,46 36-46 0,-7 3-15 15,-2 4-45-15,0 1-12 0,0-1-48 16,3-2-118-16,1 1-118 0,2-1-138 16,11-2-579-16,4 4-811 0</inkml:trace>
  <inkml:trace contextRef="#ctx0" brushRef="#br0" timeOffset="89372.115">11032 5055 3720 0,'0'0'1116'0,"0"0"-911"0,0 0 63 0,0 0 120 15,0 0-107-15,-62 2-106 0,40-2-60 16,1-2-64-16,-4 2-51 0,0-2-45 15,3-1-160-15,-1-1-155 16,6 2-571-16,3 1-1555 0</inkml:trace>
  <inkml:trace contextRef="#ctx0" brushRef="#br0" timeOffset="90307.612">11520 4291 3104 0,'0'0'1206'0,"0"0"-1039"0,0 0 92 15,0 0 97-15,0 0-100 0,0 0-56 16,0 0 6-16,0 0-61 0,-27 53-79 16,19-10-39-16,-2 0-8 0,1 2-7 15,5 2 0-15,0-9 0 0,-2 1-11 16,4-8 2-16,0-8 0 15,-2-8-1-15,4-9-1 0,0-6-1 0,6-6-50 16,0-14 13-16,2-6 22 16,-1-16 0-16,3-15 3 0,-4-10 10 0,-2 5 1 15,-4 13 1-15,0 17 1 16,-4 11 26-16,-2 0 25 0,-2 2-13 16,-1 3-39-16,5 8 0 0,-4 8 0 15,0 1 10-15,4 8 5 0,2 5 0 16,-1 1-13-16,1 2 10 0,2 1 6 15,5-4-6-15,1 1 21 0,6-6 13 16,-2 0 62-16,7-5-6 0,-3-2-53 16,5-2-22-16,0-3-9 0,3-7-6 15,-5-6-12-15,4-2 2 0,-9-6 22 16,7 2-21-16,-9-2 12 0,0 6 3 16,-4 7 9-16,-3 4 3 0,-1 7 12 15,-2 10-3-15,0 10-15 0,0 9-22 16,-7 15 0-16,-1 16 1 0,4 12 27 15,-2-4-9-15,4-16-3 0,0-16 6 16,0-14-12-16,2 3-10 16,-2-4-2-16,-1 2-17 0,3-10-46 15,0-3-75-15,0-9-76 0,3-1-78 16,3-9-240-16,-2 0-805 0,17-11-1443 0</inkml:trace>
  <inkml:trace contextRef="#ctx0" brushRef="#br0" timeOffset="90570.138">11756 4582 3004 0,'0'0'1556'16,"0"0"-1353"-16,12-49 85 0,-1 27 138 15,1-2-105-15,-4 2-118 0,7 0-20 16,-3 6-5-16,-2 5-57 0,1 8-25 16,-3 3-6-16,-2 14-18 0,-2 5-52 15,1 6-20-15,-5 1-2 0,0 3-10 16,0-3-12-16,-7 0-75 0,3-6-91 16,0-1-75-16,-2-6-148 0,2-4-586 15,0 3-1107-15</inkml:trace>
  <inkml:trace contextRef="#ctx0" brushRef="#br0" timeOffset="90918.453">11330 5017 2865 0,'0'0'1698'0,"0"0"-1375"0,0 0 104 16,0 0 43-16,0 0-114 0,62-24-106 15,-35 14-27-15,2 0-16 16,16-4-71-16,13-1-70 0,10-3-27 15,-4 1-15-15,-12 5-21 0,-15 4-2 16,-10-1-1-16,4 2-2 0,0-2-19 16,2-2-39-16,-4 0-58 0,-4 1-83 15,-8 0-15-15,-3-1-101 0,-6 3-317 16,-6 1-882-16,-2 5-1598 0</inkml:trace>
  <inkml:trace contextRef="#ctx0" brushRef="#br0" timeOffset="91227.989">11500 5121 3037 0,'0'0'1605'0,"0"0"-1359"0,0 0 99 16,0 0 71-16,14 51-147 0,-14-22-121 15,0 7-25-15,-4 5 1 0,2 3-52 16,-4 3-45-16,1 0-15 0,3-1-12 16,-2-6-24-16,2-4-75 0,2-8-43 15,0-6-14-15,0-8-20 0,0-8-87 16,0-6-184-16,4-1-579 0,-4-3-487 15,4-7-854-15</inkml:trace>
  <inkml:trace contextRef="#ctx0" brushRef="#br0" timeOffset="91473.334">11431 5242 4335 0,'0'0'693'0,"0"0"-504"0,62-50 81 16,-31 30 24-16,0 4-116 0,-2 5-36 16,-6 6 120-16,0 5-42 0,-7 9-82 15,-3 5-57-15,-7 4-30 0,-4 4-15 16,-2 2-18-16,0-1-18 0,-6 3-2 16,-7-3 0-16,-3 0-16 0,-1-3 3 15,-3-2-51-15,-5-9-75 0,4-4-100 16,0-5-99-16,3 0-380 0,3-10-1520 0</inkml:trace>
  <inkml:trace contextRef="#ctx0" brushRef="#br0" timeOffset="101401.493">10892 5504 62 0,'0'0'245'0,"0"0"-118"0,0 0-127 15,0 0 23-15,0 0-14 0,0 0 47 16,0 0 198-16,0 0-137 0,0 0-117 16,-46-21-3-16,42 19 3 0,2-1 62 15,0 0 687-15,2 0-434 0,-2 0-163 16,2 2-100-16,0-4 6 0,-2 4 10 15,2 1 78-15,-2-2-101 0,2 2-45 16,0 0-119-16,0 0-17 0,0 0-94 16,0 3 32-16,0 3 113 0,0-2 85 15,0 1 0-15,0-3 13 0,0-1 3 16,0 0 30-16,0 0 149 16,0-1 83-16,0 0 16 0,0 0-13 15,0 0-31-15,0 1-24 0,0-1-38 16,0 0-43-16,0 0-25 0,0 0-32 15,0 1-22-15,0 0-29 0,0 1-18 16,-2 3 0-16,2 1 88 0,0 2 108 16,-2 2-17-16,2 0-56 0,0 0-32 15,0-2 16-15,0 0 21 0,0-2-16 16,0 1-43-16,0-3-21 0,0 0 6 16,0-1 9-16,0 2 3 0,0 2 15 15,0 3-1-15,0 6-5 0,0 4-3 16,0 7-16-16,0 5-21 0,0 4-12 15,0 5-33-15,0 10-9 0,-2 10 0 16,2 14 15-16,0 4 9 16,0-1 9-16,0-3 3 0,0-9 21 15,0 1 15-15,-2-1-5 0,2 3-13 16,0-1 3-16,0-1-3 0,0 0-18 16,0 1-17-16,0 2-19 0,0 3-12 15,-2 3 12-15,2 6 0 0,0 4 2 16,0 9 28-16,0 4 3 0,-3 3 0 15,3 6 9-15,0 1-42 0,0 4-18 16,0 5 18-16,-4-1 19 0,4 0 59 16,0-2 1-16,0 1-25 0,-2-1-18 15,2 5-36-15,0-2-66 0,0 4 57 16,-2 2 9-16,2 1 27 0,-2-2 15 16,2 2-33-16,0 0-9 0,0 5-66 15,-2 1 66-15,2 3 3 0,-2 1 39 16,2 7-3-16,0-5-39 0,-2 1-51 15,2-6 24-15,0-6 27 0,-2-3 28 16,0-3-7-16,0 0-21 16,0-4-54-16,0-2 21 0,2 0 33 15,0-2 27-15,0-4 12 0,-3-4-3 16,3 2-36-16,-2 1-24 0,0 2 0 16,-2-2 22-16,2 2 2 0,2-1 27 15,0 3 0-15,0-3-21 0,0-3-6 16,-2 0-69-16,0-5 48 0,2 1 21 15,-2 1 21-15,0-4 0 0,2-1-3 16,0-4-6-16,-2 0-12 0,2 3-66 16,-2-4 45-16,2-1 21 0,0-1 0 15,-2-5 21-15,2-4 6 0,0-5-3 16,-2-10-9-16,2-4-15 16,0 0-48-16,-2-4 12 0,2-3 33 15,0-13-18-15,-3-12-3 0,3 5-7 16,-2 15 15-16,0 18 14 0,2 9 2 15,-2-2-33-15,2-7 21 0,0-6 12 16,0-2 0-16,-4 3-15 0,4-6-42 16,0-1 24-16,0 0 21 0,0-8 10 15,-2-10 2-15,2-8 0 0,0-5 2 16,-2 4 0-16,2 1 0 0,0 0-1 16,-2-1-1-16,0-3-18 0,2 1 6 15,0 3-3-15,0 2-6 0,0 5 6 16,0 2 12-16,0 2-12 0,-2 1 13 15,2 2-40-15,0-3 3 0,0-4 15 16,0-4 21-16,0-6-9 0,0-2 10 16,0-6 2-16,-2-6 1 0,2-6 11 15,0-4-10-15,0-1-2 0,0-2-2 16,0 0 0-16,0 0 2 16,0 0 0-16,0 0 2 0,0 0-2 15,0 0 0-15,0 1 0 0,0 4-18 16,0 5-3-16,0 3 6 0,0 3-4 15,0 2 7-15,0-2-3 0,0-3 13 16,0-4-10-16,0-5 11 0,0-1-1 16,0-3 2-16,0 0 0 0,0 0 12 15,0 0 12-15,0 0-5 0,0 0-4 16,0 0-15-16,0 2 0 0,0 0-40 16,0 3-2-16,-2 1 6 0,2 4-6 15,0 5-12-15,0 3-3 0,0 3-4 16,0-3 16-16,0-3 21 15,0-4 23-15,0-6 0 0,0-5-11 16,0-1-30-16,0-11-61 0,2-6-78 16,0-7-162-16,0-3-190 0,10-4-688 15,-3 6-5-15,24-15 889 0</inkml:trace>
  <inkml:trace contextRef="#ctx0" brushRef="#br1" timeOffset="108275.386">14216 7032 466 0,'0'0'362'0,"0"0"312"15,0 0-433-15,0 0-82 0,0 0 62 16,0 0 57-16,0 0 19 0,0 0-27 16,0 0-13-16,4-13-38 0,-4 13-31 15,0 0-46-15,0 0-16 0,0 0-14 16,0-2 21-16,-2 0 23 15,0-2 73-15,-2 1-47 0,-3-3-56 16,1-1-19-16,0-3-3 0,-4-2-6 16,3 1 2-16,-1 1 7 0,-2 0-4 15,2-2-9-15,-5 4-15 0,1 0-10 16,-1 1-14-16,-1 0-10 0,-1 2-6 16,-1-4-17-16,-3 4 5 0,3 0-9 15,-3-2-3-15,3 0-12 0,-3 0 15 16,2-1 6-16,1-1-12 0,-3 3 3 15,3-3 7-15,-1 2 2 0,1-1-3 16,-5 1 9-16,5 1 18 16,-3 0 49-16,0 2-49 0,1 0-24 15,-3 3-6-15,-2-1 21 0,1 0-12 16,-1 1-26-16,-2-2 0 0,0 0 17 16,-2-3 0-16,0 2-17 0,5-4-1 15,-3 2 12-15,0-1-9 0,-2-2 12 16,7 1-13-16,-5 2 1 0,0 1 10 15,2-1-11-15,-4 2 1 0,0 1 21 16,-1-2-6-16,-1 0-15 0,-4 1-2 16,2-2 11-16,-3 1 9 0,1-2-3 15,0-1-15-15,-2 1 12 0,0-1 6 16,-4 0-6-16,-1-2-3 0,-5 0 0 16,6 0 3-16,-3-2-13 0,-1 1 1 15,0-2 12-15,1 2-13 0,-1-2 0 16,-3 0 1-16,5 0 0 0,-2 0-1 15,-3 0 1-15,3 3 0 0,1 0 0 16,-1 1 0-16,-3 3 0 16,3 0-1-16,0 3 0 0,-5 1-2 15,7-1 1-15,-7 3-1 0,5 0-1 16,1 0 1-16,1 0 0 0,-4 3 0 16,5 2 0-16,-1 1-2 0,2 3 0 15,-3-1-1-15,3 2 1 0,4-1-10 16,-2 3 11-16,2-2 1 0,-1 1 0 15,3-1 0-15,0-2 1 0,0 0-2 16,2 0 1-16,-2-1 0 0,2 1 1 16,0 0-1-16,2-1 0 0,0 0 1 15,0 2-1-15,5 0 1 0,-5 0 0 16,2 1 0-16,2-2-1 16,-2 2 0-16,8-2 0 0,-5 1 0 15,5-1 0-15,0 3 0 0,1-2 2 16,3-2-2-16,3 1 0 0,0 0 1 15,3 2-1-15,1-2 0 0,2 0-1 16,-2 0-2-16,3-1 0 0,3 1-9 16,0-2 10-16,2-3 0 0,-2-1-13 15,0-1 12-15,2 1-18 0,-2 0 6 16,0-2 0-16,2 1-3 0,0-1 0 16,0 0 15-16,0 0-15 0,0 0 15 15,0 0-12-15,0 0-9 0,0 0 3 16,0 0 3-16,0-1-10 0,0-4 16 15,4-2 12-15,0-4 3 0,2-2-1 16,5-2 10-16,1-4-10 0,-1 1 0 16,5-6 1-16,-1 5 10 0,3-5-12 15,-1 1 11-15,5-1-11 16,-1 0 0-16,2-1 2 0,0-2 0 16,-1 2 12-16,1-2-13 0,2 3 1 15,0 0 7-15,-7 4-10 0,5 1-27 16,-4 5 15-16,-5 2 11 0,-2 2 1 15,5 4 2-15,-11 3 10 0,0 1-9 16,-1 2 15-16,1 0 0 0,-4 1-3 16,-2 5-15-16,0 5 0 0,-11 5-15 15,1 3 12-15,-11 7 1 0,5 4 1 16,-11 1 1-16,4 2-18 0,-1 1-3 16,-1-3 6-16,-4 0 3 0,2 0 11 15,-2-1 0-15,4-4 1 0,0 0 1 16,-2-2 0-16,3-3 1 0,5-4-1 15,-2-1 1-15,7-5 0 0,-1-2 0 16,9-3 10-16,0-1-10 0,4-3-1 16,0 0 2-16,2-2 12 0,0 0 12 15,0 0 12-15,6-2 3 16,0 2-15-16,9 0-6 0,1 0-18 16,5 0 15-16,2 0-17 0,2 0 11 15,6 0-9-15,0 0-1 0,4 0 9 16,0 0-11-16,2 0 0 0,0 0-1 15,-4 0-2-15,0 0 0 0,-4 2-24 16,-2 0-60-16,-4-1-64 0,-6-1-71 16,-1-1-80-16,-6-8-204 0,-1 1-531 15,3-5-1257-15</inkml:trace>
  <inkml:trace contextRef="#ctx0" brushRef="#br1" timeOffset="110862.304">11543 6134 1903 0,'0'0'276'0,"0"0"399"16,0 0-313-16,0 0-107 0,4-62-27 15,2 38 18-15,-2-4 17 0,3-3-39 16,-1-5-29-16,4 0-45 0,0 2-61 15,-3 3-30-15,-3 7-23 0,2 7-5 16,-4 8-4-16,2 7 13 0,-2 2 70 16,-2 14-40-16,0 6-70 0,-2 21-20 15,-8 17-2-15,0 24 10 16,-3 7 9-16,-1 0-9 0,7-8 12 16,1-28 0-16,0-12 0 0,2-13 12 15,2-10 0-15,0-1-11 0,0-5-1 16,0-4-2-16,2-8-56 0,0-13-6 15,0-8 40-15,0-10 21 0,6-6-37 16,2-3 6-16,-4-2 19 0,2 3 14 16,-1 3 1-16,-1 9 3 0,2 7 0 15,2 6 16-15,0 4 11 0,-1 3 13 16,1 1 0-16,4-2 15 0,3-2 12 16,-1-6-3-16,1-2-3 0,3-7-7 15,1-1 7-15,-2-4 30 0,-1 0 18 16,1 3-24-16,-7 2-22 0,-2 7-23 15,-2 7-4-15,1 4 3 16,-5 7 7-16,-2 1 29 0,0 13-6 16,-9 4-71-16,3 8-1 0,0 5-12 15,-2 3 9-15,-3 3 0 0,5-4-9 16,2-4 11-16,4-5-1 0,0-7 2 16,0-6 1-16,6-8-1 0,5-3-15 15,-1-6-27-15,4-11 3 0,5-7 6 16,-7-2 5-16,7-6 4 0,-11 2 9 15,1 3 3-15,-1 1 10 0,-6 8 2 16,-2 3-2-16,0 7-16 0,-10 6 0 16,3 2-9-16,-1 4 8 0,0 6 1 15,-3 2-9-15,3 0 9 0,6-1 18 16,0 1 1-16,0-3 17 0,4-4 3 16,4-4-3-16,7-1-15 15,1-7-2-15,5-8 0 0,1-6 14 16,5-8 7-16,6-12-10 0,2-17-10 15,2-15 0-15,-1-7 13 0,-8 3 0 16,-11 14-3-16,-3 22-9 0,-8 12-3 16,-4 5 0-16,0 4-15 0,0 3 3 15,-10 4-3-15,2 10-3 0,-5 6 3 16,-5 12 14-16,3 7 1 0,-3 8 0 16,1 6 0-16,1 4 2 0,1 3 13 15,3 2-3-15,3 0-12 0,1-3-15 16,2-3 3-16,4-4 12 0,2-7 3 15,0-9 15-15,4-5 0 0,4-6 0 16,1-8-6-16,5-3-12 16,1-7-3-16,1-2 1 0,1-1 1 15,-3-1 1-15,-1 5 0 0,-5 5 15 16,-2 4 12-16,0 5-7 0,-4 9-20 16,-2 4-3-16,0 5-18 0,0 3 18 15,0 2 3-15,0-3 16 0,0 0 27 16,2-4 5-16,2-5-9 0,3 1 0 15,-1-7 6-15,8-4-2 0,-1-6-10 16,5-3-30-16,1-12-3 0,8-7-1 16,-2-8-2-16,6-14 0 0,6-19 0 15,2-21 1-15,0-7 2 0,-8 5 12 16,-10 8 0-16,-11 23-11 0,-5 15-1 16,-5 13-27-16,0 8 6 0,0 4 3 15,-7 4-1-15,-3 4-8 0,-4 7 3 16,1 11 23-16,-5 11 1 0,5 8 3 15,-6 6 15-15,7 8-6 0,0 3 0 16,-1 9-9-16,5 11 13 16,4 7-16-16,2 1-32 0,2-15 11 15,4-16 18-15,2-14 2 0,0-6 1 16,7 1 21-16,3-6 10 0,5-6-4 16,0-9-9-16,3-11-18 0,5-15-15 15,2-18-6-15,-6-2 19 0,-4-6-1 16,0 0 2-16,-15 10 1 0,0 2 1 15,-4 9-1-15,-2 15-16 0,-2 9-20 16,-4 6 18-16,-5 12 15 0,-3 9 0 16,4 4-15-16,-5 6 6 0,5 3 10 15,2 1 1-15,3-4 1 0,1-1 1 16,4-9 14-16,0-3-3 16,4-7 3-16,3-9 6 0,7-5-8 15,1-5-13-15,-1-12-21 0,7-6 19 16,-1-6-1-16,-1-2 3 0,4-2 1 15,-7-1 2-15,5 5 12 0,-3 8 0 16,1 4 7-16,2 11-4 0,-7 6 3 16,7 5-6-16,-7 8-13 0,5 4 16 15,-9 5 12-15,3 6-9 0,-5 1-9 16,-4 4 3-16,-4-2 12 0,0 1 0 16,-12-4 24-16,-5-2 22 0,-6-7-46 15,-1-2-27-15,-5-6-1 0,-4-6-20 16,2-5-61-16,0-10-119 0,4-5-107 15,4-1-267-15,6-10-965 0</inkml:trace>
  <inkml:trace contextRef="#ctx0" brushRef="#br1" timeOffset="111649.92">13021 5427 1380 0,'0'0'2908'0,"0"0"-2580"16,0 0-217-16,0 0 49 0,0 0 145 15,0 0-101-15,-25 77-85 0,17-15 5 16,0 18-21-16,-3 6-49 0,3-5-54 16,6-18-39-16,2-22 21 0,0-14 15 15,2-7 3-15,4-3 12 16,-2-5 6-16,3-5-18 0,-1-8 0 15,0-16-55-15,4-16 28 0,-1-20 24 16,-3-18 0-16,-4-11 1 0,-2 4 2 16,-2 10 1-16,-7 19 1 0,-1 14 10 15,4 11-12-15,4 10-1 0,-4 4-17 16,2 5 18-16,-1 5 10 0,3 5 99 16,2 11-27-16,0 7-40 0,0 4-12 15,7 3 12-15,3-2 22 0,2 1 41 16,3-6-23-16,-1-8-67 0,7-6-3 15,2-9-12-15,-1-4-12 0,5-14-6 16,0-7 15-16,-2-8-9 0,-4-4 9 16,-3 1-34-16,-3 4 16 0,-5 6 19 15,-4 10 2-15,-4 9 3 0,0 9 46 16,-2 13-4-16,0 19-33 0,-6 21-9 16,-4 24 15-16,2 9 3 15,3-5-21-15,-1-16-24 0,4-23 6 0,0-15 17 16,0-6 1-16,-2 0 0 0,2-3 0 15,2-5-18-15,0-6-64 16,0-9-93-16,2-10-93 0,8-8-60 16,-2-3-197-16,5 1-803 0,10-6-1478 0</inkml:trace>
  <inkml:trace contextRef="#ctx0" brushRef="#br1" timeOffset="112148.687">13821 5491 3977 0,'0'0'651'0,"27"-62"-479"0,-23 27 3 16,-2-5 114-16,-2 0-39 0,-2 10-66 15,-13 3-20-15,-3 12-35 0,-7 12-56 16,-4 4-25-16,-6 15-15 0,-4 9-12 16,1 6-18-16,1 6 0 0,2 4-1 15,6 0 0-15,2-1 0 0,9-3 0 16,1-5-1-16,9-5-1 0,4-2 0 15,4-9-12-15,2-3-30 0,8-2-6 16,11-7-6-16,2-1 2 16,8-1 25-16,4-2 24 0,4-2-12 15,4 2 0-15,-3 2 14 0,-1 2 1 16,-4 1 18-16,-12 6 12 0,-2-1 16 16,-9 4 26-16,-8 2 0 0,-4 2-20 15,-4 3-10-15,-8 0-6 0,-9 0 12 16,-10 2 30-16,-2-5 1 0,-2 3-37 15,-9-4-24-15,-1 0-18 0,-1-4 0 16,3-4-45-16,-1-5-97 0,1-4-102 16,10 0-118-16,4-3-328 0,-4-2-1240 15</inkml:trace>
  <inkml:trace contextRef="#ctx0" brushRef="#br1" timeOffset="114448.275">11187 7579 802 0,'0'0'642'0,"0"0"-382"16,0 0-146-16,0 0-77 0,0 0-37 15,0 0-23-15,0 0-3 0,0 0 26 16,0 0 55-16,-18 8 68 0,16-11 88 16,0 0-120-16,0-2 168 0,2 0 447 15,0-1-293-15,0-1-48 0,2-5 50 16,0-4-36-16,4-3-155 0,6-8-62 15,-1-2-13-15,-3-5-10 0,6-5-17 16,-1 0-38-16,-5 3-38 0,2 7-28 16,-1 9-16-16,-5 10-2 0,-4 10 24 15,0 12 3-15,0 18-27 0,-6 23-36 16,-5 23-34-16,1 11 10 16,4 2 18-16,-7-2 8 0,3-13 7 15,2 0 15-15,-1-8-3 0,-1-17 15 16,6-10 0-16,0-16 21 0,2-8-9 15,0-4-12-15,2-6-1 0,0-5-41 16,0-11-62-16,0-20 37 0,4-20 22 16,4-18 2-16,5-8 10 0,-7 12 20 15,-2 16 13-15,0 18 21 0,-2 8 0 16,2 0-6-16,2 4-2 0,1 0-1 16,-3 8 9-16,0 5 37 0,2 3 24 15,0 1 9-15,5 2-6 0,-5 0-19 16,2 0-8-16,0-3-4 15,7-5-15-15,-5-3-11 0,7-3-4 16,-5-5-6-16,0-4-6 0,3-1 3 16,-9 2 6-16,2 3-6 0,-6 4 0 15,1 7-11-15,-3 6-4 0,0 2 12 16,0 7 30-16,-3 6-9 0,-1 10-30 16,0 4-3-16,2 6-2 0,0 1-1 15,2 2 1-15,0-5-1 0,2-2 1 16,4-6 2-16,7-8 2 0,-3-6 1 15,2-9-3-15,5-3-30 0,-2-13 0 16,1-8 9-16,-6-5 5 0,1-3-8 16,-1-2 0-16,-8-2-12 0,-2 4 9 15,0 3 12-15,-10 6 13 0,-1 5-35 16,3 7-32-16,-8 5 5 0,5 6 22 16,1 4 42-16,-2 5 1 0,5 1 14 15,3 3 0-15,4-1 6 16,0-2 19-16,2-4 14 0,9-2 6 15,3-4-23-15,1-8-22 0,5-6-13 16,1-5 13-16,0-8 0 0,3-2-12 16,-3-6 0-16,-2-3 12 0,1-4-12 15,-5-1-3-15,-3-1-10 0,-1 2 7 16,-7 3-9-16,-4 6 9 0,0 9-12 16,-4 8 0-16,-5 9 0 0,-3 7 0 15,2 12 15-15,-3 9 2 0,1 6-1 16,3 6 1-16,1 4 13 0,-2 1 3 15,6 3-3-15,0-2 9 0,4-3 12 16,0-3-3-16,0-6-32 0,2-6 13 16,4-5-2-16,4-8 3 0,1-6-14 15,1-2-1-15,4-8-3 0,-1-7 0 16,6 1 0-16,-9-1 1 0,5 3 1 16,-7 2 1-16,-6 7 2 0,0 3 19 15,-4 5-21-15,0 8-21 0,0 5-12 16,-6 5 15-16,0 2 2 15,0 2 13-15,-3 0 0 0,3 1 0 16,-2-1 3-16,4-2 2 0,2-1 23 16,0-2 2-16,2-3 0 0,0-3 0 15,2-5 3-15,4-5-6 0,2-6-8 16,9-1-16-16,-1-10-12 0,5-7 9 16,2-7 1-16,-5-5-1 0,5-7 1 15,4-15 2-15,-4-15 0 0,3-14 3 16,-1-4 12-16,-12 5-3 0,-3 21-12 15,-10 19-14-15,0 11-4 0,-4 9 15 16,-4 1-12-16,-1 3 0 16,-3 5 0-16,-5 10 12 0,5 2 3 15,-5 13 2-15,5 8 19 0,-5 5-6 16,7 8-3-16,2 6 6 0,0 8 0 16,-1 13-3-16,7 9 0 0,2 1 10 15,2-12-1-15,0-15-24 0,9-15-31 16,-3-4 31-16,4 2 10 0,7-3 8 15,2 1 0-15,-1-9 3 0,7-10-6 16,2-7-15-16,0-18-10 0,0-7-8 16,-2-12 15-16,0-8-9 0,-4 0 12 15,-9-4 0-15,-2 4 2 0,-7 4 0 16,-5 7 0-16,-5 7-2 0,-7 11-15 16,2 11-3-16,-7 6 18 0,3 12 0 15,-1 9 21-15,1 5-6 0,3 6-15 16,1 4-19-16,2-1 4 0,6-1 14 15,2-2 1-15,0-4 2 0,2-3 1 16,8-4 12-16,5-6-12 16,1-3 9-16,1-9-10 0,5-4-2 0,-1-4-3 15,2-14-9-15,4-4 9 16,-7-7 1-16,1-4 1 0,4-6 1 16,-5-1 2-16,1-1 10 0,4 7-9 15,-9 5 12-15,7 10-3 0,-2 10-10 16,-3 8 10-16,3 5-10 0,-6 11-2 15,3 6 1-15,-7 8-1 0,-1 4-27 16,-4 4 24-16,-6 3 3 0,0-1 30 16,-12-3 3-16,1-2 0 0,-9-4-15 15,-3-6-3-15,-4-3-15 16,-6-8-2-16,2-9-10 0,-2-4-63 16,2-13-139-16,0-7-124 0,12 3-282 15,1-11-1321-15</inkml:trace>
  <inkml:trace contextRef="#ctx0" brushRef="#br1" timeOffset="115332.878">12779 6860 1315 0,'0'0'1729'0,"0"0"-1463"0,0 0 7 16,0 0 177-16,0 0 55 0,0 0-166 15,0 0-55-15,0 0 72 0,0 0-69 16,-6-9-142-16,2 34-69 0,0 4-46 15,-3 8-18-15,3 3-10 0,0 0-2 16,-2-1-1-16,0-3-2 0,0-8-12 16,1-7-12-16,3-6-16 0,2-11-17 15,0-4-52-15,0-11 12 0,4-7 34 16,3-8 23-16,-1-6 28 0,0 0 12 16,-4-5 1-16,2 2 2 0,-4 4 0 15,0 2 12-15,2 6 6 16,-4 5 4-16,0 6-1 0,-2 7-19 0,0 5 28 15,2 4 61-15,0 7-31 16,2 0-35-16,0 2-22 0,0 0 15 16,0 1-6-16,4-3 6 0,2-4 12 15,2-1-3-15,7-5-9 0,-1-1-18 16,3-7-2-16,-1-5-13 0,3-4 12 16,0-2 1-16,-5-2 2 0,1-1 11 15,-7 3 14-15,2 1-1 0,-6 3 3 16,0 5 3-16,-4 5-3 0,0 4 0 15,0 0 33-15,0 10-26 0,-2 8-13 16,-2 6 0-16,0 7-3 0,-2 3-15 16,6 2 15-16,0 2-16 15,-2-2 0-15,2-3 0 0,0-2-2 16,0-3-11-16,0-8-40 0,2-4-70 16,-2-5-78-16,4-4-73 0,-2-4-141 15,-2 0-555-15,8-3-1323 0</inkml:trace>
  <inkml:trace contextRef="#ctx0" brushRef="#br1" timeOffset="115665.386">13011 7151 3243 0,'0'0'703'16,"0"0"-405"-16,0 0 135 0,0 0-99 16,0 0-108-16,0 0-41 0,0 0 73 15,33-49-31-15,-21 31-115 0,5-2-40 16,-1 2-21-16,-1 0-18 0,-1 5-11 15,-4 4-7-15,5 7 12 0,-7 2-6 16,-2 7-8-16,-2 9-13 0,-4 4-30 16,0 6-15-16,0 0-73 0,-4 1-69 15,0-2-73-15,-2-5-126 0,2-7-316 16,-2 1-1380-16</inkml:trace>
  <inkml:trace contextRef="#ctx0" brushRef="#br1" timeOffset="116023.294">12698 7456 2756 0,'0'0'1123'15,"0"0"-887"-15,0 0 202 0,0 0-54 16,0 0-125-16,0 0-52 0,0 0 87 16,0 0-19-16,60-45-112 15,-33 36-42-15,6-2-22 0,11 0-36 16,-1 2-48-16,5-1-14 0,-5 1 0 15,-2 5 0-15,-3-1-1 0,-3 2-11 16,-6 1-25-16,-2-2-81 0,-7 0-67 16,-1-1-67-16,-9-3-121 0,-4 2-284 15,-1 1-1069-15</inkml:trace>
  <inkml:trace contextRef="#ctx0" brushRef="#br1" timeOffset="116385.422">12849 7600 3673 0,'0'0'643'15,"0"0"-401"-15,0 0 117 0,0 0-84 16,0 0-129-16,-4 62-42 0,0-32 47 16,0 4 7-16,-2 6-92 0,0 1-23 15,1 3-10-15,-1-3-18 0,2 1-14 16,0-3-1-16,2-5-3 15,-4-6-18-15,6-6-55 0,-2-5-60 16,2-6-61-16,0-6-70 0,0-5-146 16,2 0-670-16,2-13-489 0</inkml:trace>
  <inkml:trace contextRef="#ctx0" brushRef="#br1" timeOffset="116655.803">12738 7683 2820 0,'0'0'1839'0,"0"0"-1626"15,0 0-15-15,53-59 104 0,-28 43-84 16,-2-1-97-16,0 8 67 0,4 6 89 16,-5 3-102-16,1 8-51 15,-2 8-31-15,-3 5-27 0,-3 7-36 0,-7 2-3 16,2 4 3-16,-7 0 6 15,-3-2-12-15,-3-1-13 0,-9-5-11 16,0-5-15-16,-7-6-9 0,0-7-45 16,-3-6-105-16,-3-2-85 0,6-10-143 15,1 2-645-15,3-10-1918 0</inkml:trace>
  <inkml:trace contextRef="#ctx0" brushRef="#br0" timeOffset="122055.977">10669 9860 251 0,'0'0'1103'16,"0"0"-768"-16,0 0-260 0,0 0-27 15,0 0-48-15,0 0-13 0,0 0-3 0,0 0 14 16,0 0 2-16,35-3 0 16,-31 3 1-16,-2 0 54 0,0 0 88 15,-2 0 42-15,0 0-4 0,0-3-67 16,0 3-79-16,0 0-20 0,0 0-14 16,0 0 11-16,-2 0 20 0,-2 0 152 15,-2 0-23-15,-1 0-36 0,-5 0-29 16,0 0-25-16,-3 0 28 0,-4 0-4 15,-5 0-38-15,1 0-6 0,-8 0-32 16,-4 0-15-16,-5 0 13 16,1 0-17-16,-8 3-19 0,-13-2-95 15,-11 2-353-15,-3 0 81 0,14 3-67 16,10-2-686-16,28 2 631 0,-18 8 182 0</inkml:trace>
  <inkml:trace contextRef="#ctx0" brushRef="#br0" timeOffset="122588.873">9608 9876 728 0,'0'0'75'15,"0"0"603"-15,0 0-454 0,0 0-81 16,0 0 84-16,0 0 39 0,0 0-88 16,0 0-56-16,0 0 30 15,0 0 5-15,0 0 4 0,17-12-30 16,-17 12-64-16,0 0-23 0,-4 0-9 15,-7 0 48-15,1 0 101 0,-11 0 90 16,-2 0-4-16,-1 0-102 0,-5 0-115 16,-4 3-1-16,-5-3-2 0,-3 0-38 15,-9 3 7-15,-14-3-1 0,-12 0-18 16,-5 0-2-16,7 2-78 0,6 0-141 16,8-2-89-16,10 2-163 0,9 0-302 15,12 0-579-15,0 3 46 0</inkml:trace>
  <inkml:trace contextRef="#ctx0" brushRef="#br0" timeOffset="123039.081">8109 9966 1018 0,'0'0'1150'15,"0"0"-968"-15,0 0-103 0,0 0-79 16,0-55-609-16,-6 42 609 0,2 5 8 16,4 3 556-16,0 3-438 0,0 2-91 15,2 0-12-15,0-2 77 0,-2 2 61 16,0-1-30-16,0 1 27 0,0 0 33 16,-2 0-22-16,-6 0-61 0,-2 0 40 15,-9 0 38-15,0-2-16 0,-10 2-30 16,-4 0-77-16,-4 0-8 0,-15 0 144 15,-10 0-21-15,-12 3-147 0,-5 1-31 16,3-1-21-16,4-1-103 0,6 0 4 16,-3-1-26-16,3 0-56 0,2-1-46 15,4 0-191-15,11 0-198 0,17 0-477 16,1 0-479-16</inkml:trace>
  <inkml:trace contextRef="#ctx0" brushRef="#br0" timeOffset="123407.84">6590 9964 280 0,'0'0'297'0,"0"0"703"0,0 0-740 15,0 0-218-15,0 0-42 16,-54-50 0-16,42 43 887 0,-5 2-470 15,3 3-238-15,-3 0 59 0,-1 2 14 16,-7 0-15-16,0 0-125 0,-2 0-84 16,-4 0-28-16,0 0-156 0,2 2-165 15,-2 1-152-15,0-1-1075 0,9 1-10 16</inkml:trace>
  <inkml:trace contextRef="#ctx0" brushRef="#br0" timeOffset="124811.276">4924 10163 848 0,'0'0'202'15,"0"0"1152"-15,0 0-1074 0,0 0-151 16,0 0 48-16,0 0 57 0,0 0 52 16,0 0 49-16,0 0-52 0,-6-10-65 15,4 7-20-15,2 1-10 0,0-4-10 16,0-1-13-16,2-1-18 0,4-5-22 16,0-3-10-16,2-5 0 0,3-3-9 15,3-5-18-15,1-3-6 0,-1-6-10 16,3-2-9-16,-1-1-2 0,1-3-10 15,-1 3-6-15,-3 1-3 0,1 7-11 16,-3 2-31-16,-3 6-1 0,0 4-1 16,-2 7 2-16,-4 3 0 0,0 4 1 15,1 4 0-15,-3 2 0 0,0 1 20 16,0 0 12-16,0 4 0 16,-5 7 0-16,-1 5 39 0,2 4-18 15,0 8-17-15,2 6-10 0,0-1-6 16,0 7-6-16,2 1-15 0,0 0-12 15,6-2 12-15,0 1 0 0,4-3 15 16,1-3-13-16,1-1 0 0,1-6 0 16,1-5-2-16,-2-6-21 0,3-4-63 15,-3-8-67-15,-1-4-75 0,-1 0-67 16,2-10-195-16,-5 3-486 0,7-7-952 0</inkml:trace>
  <inkml:trace contextRef="#ctx0" brushRef="#br0" timeOffset="124965.605">5195 9389 4501 0,'0'0'449'15,"0"0"-449"-15,0 0-2 0,0 0-176 16,0 0-532-16,0 0-1396 0</inkml:trace>
  <inkml:trace contextRef="#ctx0" brushRef="#br0" timeOffset="125414.102">5356 10344 375 0,'0'0'2227'0,"0"0"-1486"15,0 0-373-15,0 0-25 0,0 0 40 16,0 0-71-16,0 0-52 0,8-50 3 16,-1 33-27-16,-1-1-63 0,4-1-31 15,0-1 9-15,3-3 9 0,-1 1-18 16,1 0-31-16,-1 3-23 0,0 2-16 16,-1 5-3-16,-3 2 0 0,-2 5 3 15,-2 4-3-15,0 1-6 0,1 4-21 16,-5 8-25-16,2 5-17 15,0 9-15-15,0 9 0 0,-2 5 3 16,4 2 0-16,-2-1-6 0,2-7-24 16,2-5-57-16,-2-7-33 0,3-8-25 15,-5-5-59-15,4-7-165 0,-2-2-386 16,6-1-1533-16</inkml:trace>
  <inkml:trace contextRef="#ctx0" brushRef="#br0" timeOffset="126878.384">10846 9907 1717 0,'0'0'1715'0,"0"0"-1386"15,0 0-140-15,0 0 137 0,0 0-29 16,0 0-66-16,-8-62-11 0,2 46 28 15,-4-3-51-15,-5 2-64 0,5 1-24 16,-9 5-21-16,7 4-33 0,-5 3-19 16,3 4 0-16,3 8 12 0,-1 3 13 15,2 4 14-15,5 6-24 16,3-2-21-16,0 2-8 0,2-1-10 0,2-5 6 16,3-2 0-16,1-4-3 0,4-7-1 15,5-2-14-15,-3-8-21 16,7-8-9-16,-7-8 9 0,4-1 18 15,-5-1 2-15,-7-1 0 0,-2 7 0 16,-2 2 1-16,0 5-2 0,-6 3-20 16,-2 5-8-16,-7 5 29 0,3 0 1 15,-5 6 1-15,3 6 14 0,5 1 3 16,-5 7-3-16,6 0-15 0,4 2-2 16,1-1 0-16,3-2 2 0,0-5 0 15,3-4 12-15,1-3 3 0,6-7-14 16,2-4-1-16,-1-9-27 15,1-6 8-15,1-7 16 0,-7-4 0 16,0 1 1-16,-6 4-1 0,2 4-12 16,-6 5-18-16,-2 8 12 0,-3 4-3 15,-5 4 3-15,6 10 21 0,-3 6 2 16,1 4 13-16,2 3-12 0,4 4 15 16,4-2-18-16,0 1-12 0,0-2 12 15,6-5 0-15,0-4 3 0,8-3 12 16,-5-7 0-16,7-2-13 0,-1-3-2 15,-5-8-3-15,5-5-15 0,-7-3 6 16,-4-4 9-16,0 2-9 0,-4-1 11 16,-2 3 0-16,-4 2-11 0,-5 6 9 15,-5 3-15-15,6 5-6 0,-7 2-4 16,5 6 10-16,5 4 17 0,1 2 1 16,4 3 3-16,2 3 15 0,4-3-15 15,7-1 13-15,1-2-15 16,9-4-1-16,1-5-16 0,-3-3-47 0,4-5-67 15,-9-7-82-15,3-7-140 16,-11 0-384-16,6-9-1700 0</inkml:trace>
  <inkml:trace contextRef="#ctx0" brushRef="#br0" timeOffset="127944.765">14416 12612 1706 0,'0'0'1556'0,"0"0"-1188"16,0 0 10-16,0 0 100 0,33-59-143 15,-33 44-102-15,0 4-29 0,-8-1-9 16,-4 2-44-16,-5 2-20 0,-4 5-17 16,1 3-29-16,-3 2-34 0,0 8-8 15,3 2-22-15,1 3-6 0,9-1-12 16,-1 3 15-16,7-3-6 0,2-1 3 15,2-1 3-15,8 1 0 0,3-4-16 16,5-2 1-16,5-2-3 0,0-4-1 16,3-1-14-16,-1-7 0 0,-2-6 0 15,-9-1 3-15,5-2-3 0,-11-3 0 16,-4-3 3-16,-2 2 0 0,-2-1 11 16,-6 2-2-16,-7 4 0 0,3 5 0 15,-7 6-12-15,5 4 12 16,-7 0 0-16,7 11 1 0,1 3 2 15,1 6 3-15,4 5 9 0,5 1 0 16,1 4-10-16,2-1 0 0,7-2 1 16,1-5 9-16,2-2-10 0,5-8 1 15,-3-3-3-15,7-8-1 0,-3-1-20 16,7-10-6-16,-7-5 5 0,1-6-2 16,-7-2 9-16,3-6 12 0,-9 1 1 15,-4 3 2-15,0 3 0 16,-6 2 3-16,-7 6 18 0,-1 7 3 15,-5 4-8-15,-1 3-4 0,1 7 9 16,0 8 0-16,3 4-3 0,3 0-15 16,1 6 15-16,10 0-15 0,0-3 0 15,2-1 9-15,4-2-10 0,4-6-2 16,3-6-20-16,3-7-104 0,5-6-117 16,-5-9-81-16,3 1-193 0,-1-13-919 0</inkml:trace>
  <inkml:trace contextRef="#ctx0" brushRef="#br0" timeOffset="128945.004">11431 9038 3529 0,'0'0'599'0,"0"0"-353"0,0 0 75 16,0 0-51-16,0 0-80 0,0 0-23 16,0 0 28-16,0 0-44 0,0 0-9 15,-20-24-24-15,7 24-15 16,-10 0-34-16,5 0-36 0,-7 0-15 16,2 0-15-16,3 2-1 0,-3 0 0 15,0 3 10-15,3 1-11 0,1 1 2 16,4 5 12-16,-1-2-2 0,6 3 8 15,-1 2 0-15,3 4 6 0,4 3-6 16,-2 2-3-16,6 4 0 0,-2 1 6 16,0 3-3-16,-1 1-18 0,1 3 9 15,-2-2-10-15,2-3-1 0,0 0 1 16,2-5 1-16,-4-2 12 0,4-4 0 16,0-7 0-16,0-2 13 0,6-1-1 15,-2-3 0-15,3-1 3 0,1 0 42 16,6-2 42-16,1 1-48 0,1 0-15 15,1 0-15-15,3 1-6 0,-5-3-2 16,8 1-1-16,-9-2-12 0,5 0-15 16,-7 0 0-16,3-2-15 0,-3 0 0 15,-4 0-22-15,3 0-65 16,-3 0-63-16,-2-3-34 0,0-4-56 0,-2-4-147 16,1-3-308-16,1 1-740 15,0-11-1228-15</inkml:trace>
  <inkml:trace contextRef="#ctx0" brushRef="#br0" timeOffset="129097.115">11365 9310 4139 0,'0'0'742'15,"0"0"-608"-15,0 0 119 0,0 0 81 16,-60-21-107-16,42 19-85 0,-5 2-15 16,0 4-46-16,-2 4-78 0,3-1-3 15,-5 2-105-15,4-2-131 16,6-1-84-16,-1 0-311 0,10-3-1005 15,3 6-1371-15</inkml:trace>
  <inkml:trace contextRef="#ctx0" brushRef="#br0" timeOffset="129455.83">11473 9628 3253 0,'0'0'1024'0,"0"0"-900"0,0 0 160 16,27-62 69-16,-19 33-100 0,4-4-47 15,-4 4 43-15,1-2-35 16,1 5-87-16,-4 10-49 0,0 6-5 16,-1 7 26-16,-1 3 43 0,2 11-73 15,-6 9-69-15,2 9 0 0,4 6-21 16,-4 3 3-16,0 2-6 0,2-5-43 16,-1-10-65-16,1-6-40 0,0-10-97 15,2-8-252-15,4-1-939 16,5-12-2104-16</inkml:trace>
  <inkml:trace contextRef="#ctx0" brushRef="#br1" timeOffset="134154.375">6319 12582 1049 0,'0'0'420'0,"0"0"-310"0,0 0-45 15,0 0 17-15,0 0 479 0,0 0-331 16,0 0-101-16,0 0 9 0,0 0 23 16,-20 11 28-16,18-13 41 0,0-1 14 15,-1 0-38-15,3 2-37 0,0-1-27 16,0 2 5-16,-2-2 36 15,2 2 8-15,0-2 9 0,0 2-1 16,0 0-19-16,0-3-22 0,0 1-40 16,2-1-18-16,-2-1-6 0,3 0-9 15,1-2-9-15,-2-3-22 0,2 0-9 16,0-4-9-16,0-3 4 0,2-3 2 16,1-4 0-16,-3-1 12 0,2-5 10 15,0 0 14-15,2 0-3 0,1 0-15 16,-5-1-2-16,2 3-10 0,2 0 0 15,-2 1-6-15,3 4-6 0,-5 0-6 16,4 0-18-16,-2 0-9 0,0-1 9 16,1 0-9-16,-3-1 9 0,2-2-11 15,-4 3 11-15,2-2-9 0,0 2 18 16,0-2-6-16,1-2-3 0,1 0-10 16,-4 2 13-16,2-2-13 0,-2 0 13 15,2 2-13-15,0-1 1 0,0-1 12 16,-1 2-12-16,-1 2 0 15,0-2 12-15,2 0-12 0,0 2 15 16,-4-2-15-16,2 1 15 0,0-4-6 16,0 0-11-16,2-1 12 0,-2 0-10 15,0 0 9-15,0 3-12 0,-2-2 0 16,3 2-40-16,-1 0 25 0,0 0 12 16,-2 0-12-16,2 2 15 0,-2-2-1 15,0 1 1-15,0 0 0 0,4 0 1 16,-4 0 1-16,0 0 1 0,0 0-1 15,0 1 0-15,0 1 1 16,0 1-1-16,2 0 10 0,-2 2-10 0,0-1-1 16,0-3 1-16,0 1-1 15,0-1 0-15,0-1 1 0,0-1 0 16,0 1 1-16,-2-2-1 0,-2-1 1 16,2 1 0-16,0 0 0 0,0-1 9 15,-3 1-11-15,3 3-1 0,-2 0 1 16,4 4-1-16,-2 3-11 0,0 3-2 15,0 1 10-15,2 2-12 0,-2 0 0 16,2-2 14-16,-2 1-1 0,0 1 0 16,-2-3-1-16,2-2 1 0,0 0 0 15,-3-2-1-15,1 1 2 0,0 0-2 16,0 0 1-16,-2 2 0 0,4 1 0 16,-7-3 1-16,5 1 1 0,-2-1-1 15,0-1 1-15,2 3-1 0,0-4 0 16,-3 6-1-16,3-2 2 15,2 2 0-15,-2 4-1 0,0 2 0 0,2-1 1 16,0 1 0-16,0 1 0 0,0 1-1 16,0-3 0-16,0 4-1 15,-5-4 0-15,5 0 2 0,0 0 0 16,-2-2-1-16,0 0 0 0,0 2-1 16,2 1 0-16,0-2-1 0,-2 4 0 15,4 0 0-15,-2 0 1 0,-3 2-1 16,5 2 1-16,-2 0-10 0,2 1 12 15,0 0 1-15,0 0 1 0,0 0 10 16,0 2-9-16,0 3 18 0,0 4-18 16,0 4 9-16,0 2-12 0,-2 5 0 15,2 1-2-15,0 2-1 0,-2 1 1 16,0 5-1-16,0-1 1 0,-2 3-1 16,2 1 2-16,0 2-1 0,-2-1 1 15,0 0 1-15,4 3 0 0,-7-4 2 16,5-2-1-16,-2-2 0 0,0-3 1 15,0-5-2-15,2-6-2 16,0-4-1-16,0-4-18 0,0-5-6 0,0-1-9 16,2-4 6-16,0-8 27 0,0-2 0 15,0-7-9-15,4-4 9 16,2-5 0-16,-2-2 1 0,2-1 0 16,-2-4 2-16,3 3 0 0,-3-1 3 15,-2 1 0-15,0-2 9 0,-2 2-9 16,2 1 15-16,-2 4-6 0,0 0-10 15,0 1 10-15,0 7 0 0,0-1-10 16,-2 7 1-16,0 2 9 0,2 3-11 16,0 3 2-16,0 4 9 0,0 0 3 15,0 3 12-15,0 0 15 0,2 0-11 16,6 5-16-16,0 3 0 16,5 3-13-16,-1 5 1 0,5 4 0 15,-1 0 0-15,3 4 12 0,-1 4-12 16,1 2-2-16,-2 5 1 0,-1 0-2 15,-1 0-1-15,-1 2-2 0,-2 0-24 16,1-4-43-16,-1-2-86 0,-3-6-66 16,1-3-55-16,0-5-221 0,-4-6-734 15,13 3-2592-15</inkml:trace>
  <inkml:trace contextRef="#ctx0" brushRef="#br1" timeOffset="135668.644">6648 11566 3399 0,'0'0'547'0,"0"0"-246"0,0 0 129 16,0 0-59-16,14-61-94 0,-5 36-34 16,-3-3-4-16,0-1-48 0,2-4-80 15,-1 1-54-15,-5-1-42 0,2 0 4 16,-2 3-4-16,-2 2-14 15,2 6 1-15,-2 0 10 0,0 9-11 16,-2 2 11-16,0 3 6 0,2 3-3 16,0 4 12-16,0 1 12 0,0 0 6 15,0 0 94-15,0 0-1 0,2 1-75 16,2 7-36-16,0-2-15 0,4 4-10 16,-3 6-2-16,-1 5-1 0,2 2-1 15,-2 0 2-15,2 2 0 0,0-2 1 16,-1-1-1-16,-3-4 0 0,2-4 0 15,2-2 1-15,2-6-1 16,0-3-3-16,1-3-12 0,-1-7-6 0,4-10-6 16,1-3-18-16,1-7 18 15,1-4 15-15,-7-2 0 0,2-3 11 16,1 1 0-16,-7 7 1 0,0 6 1 16,-2 7 2-16,0 8 0 0,0 7 27 15,-2 3 18-15,0 12-48 0,0 4-1 16,2 9-1-16,-2 3 2 0,4 2 0 15,-2-2 15-15,3 0-13 0,-3-7 1 16,6-5 0-16,-6-4 0 0,2-6-1 16,2-5 1-16,1-4-3 0,-1-13-30 15,4-5 0-15,-2-9 9 0,5-7 3 16,-3-4 6-16,-2 0 0 0,-1-3 12 16,-1 6 1-16,-4 4 0 0,-2 10 0 15,0 5 1-15,0 11-2 0,0 5 0 16,0 5 27-16,0 9-12 0,0 6-13 15,0 6 0-15,0 3 1 0,0 2 0 16,8-2 0-16,-4-3 0 16,2-4 0-16,5-3-1 0,-1-4 0 15,-2-5 1-15,1-7-2 0,1-3-1 16,2-3-24-16,-1-12-3 0,5-7 9 16,-5-3 3-16,3-7 12 0,-2-2 1 15,-1-4 1-15,-1 2 1 0,0 0 2 16,-3 7 1-16,1 4 9 0,-2 11 0 15,4 7 9-15,-3 6 12 0,3 2-18 16,0 10-12-16,1 6-1 0,1 10-2 16,-2 6 0-16,3 3 1 0,-5 1 2 15,0 0 9-15,-4-1-9 0,-4-3 9 16,0-5-10-16,0-3-1 0,-4-3-1 16,-4-8-15-16,-2-1-3 0,-1-6 0 15,-3-2-6-15,4-4 3 0,-3-1 3 16,1-1 3-16,1-4-3 15,3 0 0-15,2 1 3 0,4 0 3 16,2-2 12-16,2-1 20 0,8-4-8 16,5-5-12-16,1-4 0 0,7-4 0 15,2-7-1-15,4-17 1 0,8-21-1 16,6-26-2-16,1-14 3 0,-5-3 2 16,-12 7 16-16,-6 18 9 0,-5 20 3 15,-10 21-3-15,1 19-11 0,-3 17-16 16,-2 0-13-16,2 7 13 0,-2 3 21 15,0 13-21-15,0 9-27 0,-2 20 24 16,0 16 3-16,0 20 1 0,-2 5-1 16,-4-3-57-16,-2-4 36 0,1-12 21 15,1-2 14-15,-4-10 7 0,4-13 12 16,-1-11-3-16,3-6-3 16,0 1 3-16,-2-4 3 0,4 1-3 15,2-10 3-15,0-4 3 0,2-5-6 16,8-1-28-16,3 0-2 0,7-4-2 15,-1-3-13-15,4 1 0 0,4-1 12 16,-7 2-18-16,-1 1 18 0,-5 4-30 16,-3 0-24-16,-7 0-45 0,-4 0-69 15,0 0-91-15,-8 2-70 0,-9 0-223 16,5 0-626-16,-13 5-1598 0</inkml:trace>
  <inkml:trace contextRef="#ctx0" brushRef="#br1" timeOffset="135984.44">6987 10738 3127 0,'0'0'1644'0,"0"0"-1463"16,4-57-4-16,-6 33 143 0,-8 0-60 16,-5 6-66-16,3 7 8 0,-7 7-9 15,-1 4-97-15,3 12-57 0,-2 5-21 16,3 9-15-16,3 1-3 0,7 3 0 16,4-1 0-16,2-3 1 0,13-2-1 15,1-7-2-15,9-6-46 0,0-7-27 16,8-5-76-16,0-13-75 15,2-9-112-15,-11 4-387 0,14-17-1713 0</inkml:trace>
  <inkml:trace contextRef="#ctx0" brushRef="#br1" timeOffset="138306.656">8029 11246 2602 0,'0'0'967'0,"0"0"-783"15,0 0 224-15,0 0-177 0,0 0-67 16,0 0 39-16,0 0 67 0,16-73-30 16,-12 39-57-16,5-12-44 0,3-15 1 15,-1 5-4-15,-7 9-31 0,2 10-23 16,-4 17-34-16,0 4-27 0,0 5-3 15,0 9 18-15,0 6 49 0,-2 12-25 16,0 10-60-16,0 12-12 16,-2 17 0-16,2-2 11 0,2-6 0 15,0-6 1-15,4-12 1 0,-1-4 1 16,-3 1 1-16,4-10 9 0,-2-8-12 16,4-8 0-16,1-10-51 0,-1-10 9 15,4-9 18-15,1-6 5 0,-3-9 17 16,0 3 0-16,3 0 0 0,-5 7 0 15,-6 8 2-15,4 12-2 0,0 10 2 16,-1 5-3-16,1 12 0 0,0 8-15 16,-2 7 0-16,4 4 18 0,1 4 0 15,3-2 2-15,-2-2 1 0,1-5 9 16,3-3 0-16,-6-8-9 16,3-6 9-16,-1-9-12 0,-2-1-1 15,1-11-26-15,-1-9 0 0,2-4 15 16,-6-8 0-16,1-1 10 0,-3-3 0 15,-2-3 1-15,0 2 1 0,-7 1 1 16,3 2 2-16,-6 8-3 0,4 4 1 16,-1 7-1-16,3 8 0 0,2 2 0 15,2 3 11-15,0 2 40 0,2 0-2 16,7 0-34-16,-1 1 6 0,4 1 12 16,-1-1-9-16,3 2 0 0,-4 0-9 15,3 0-13-15,-3 2 10 0,-2 3-9 16,-5 4 0-16,1 5-3 0,0 4-1 15,-4 5-17-15,0 4 16 0,-2-1-1 16,4 2-9-16,-2-3 12 0,2-4-1 16,2-1 1-16,0-7 1 0,4-1 0 15,-3-8 11-15,3-4-10 16,2-6-2-16,5-10-15 0,-1-7 0 16,5-10 12-16,3-5 1 0,-3-7 1 15,2-1 1-15,-7 3 12 0,1 5 21 16,-7 6 0-16,-2 10-3 0,0 9-12 15,-4 6 18-15,-2 4 5 0,0 13-41 16,0 5-30-16,-4 10 5 0,-2 2 7 16,2 4 6-16,4 0 9 0,-2-3-15 15,2-5-6-15,0-3-9 0,0-4-6 16,2-3 9-16,4-3 12 0,2-6 15 16,5-7-18-16,-5 0-10 0,7-13 4 15,-1-5 0-15,-4-3 25 0,1-5 0 16,-1-3 0-16,-4 1 2 0,-4 1 0 15,-2 4 3-15,0 5-1 0,-4 8-2 16,-4 4-3-16,-7 6-12 0,3 1 13 16,-2 7 0-16,-1 3 0 0,5 3-13 15,-1-2 3-15,3 2 12 16,4 0 2-16,4-4 13 0,2-1 0 16,6-7 3-16,5-2 0 0,1-7-16 15,7-10 13-15,0-7-3 0,-1-7 10 16,11-14-4-16,-2-18-16 0,4-18 10 15,-4-7 0-15,-8-3 9 0,-7 13 3 16,-8 9-12-16,-6 15-12 0,0 14-2 16,0 15 0-16,-4 10-13 0,-6 3 12 15,4 3-12-15,-5 3 3 0,1 6 9 16,-2 7 3-16,-1 11 0 0,3 8 15 16,0 6-3-16,-1 14 0 0,3 11-9 15,0 15 15-15,0 2-6 0,3-5 0 16,3-14 4-16,2-21-16 0,0-8-57 15,2-8 36-15,3-4 19 16,1-4 2-16,2-5 13 0,0-5-13 16,7-12-30-16,-1-8 18 0,1-4 11 15,3 0 1-15,-5 2-1 0,3 5 1 16,-5 9 0-16,-1 6 18 0,-4 5-18 16,0 12-9-16,-4 7-9 0,-2 7-3 15,0 5 9-15,0 3 10 0,-2 0 2 16,-4-1 1-16,4-2 17 0,-2-4-15 15,2-1 12-15,0-5-3 0,2-4 12 16,0-8 6-16,4-4 9 0,2-8 0 16,9 0-24-16,1-16-14 0,3-3 1 15,3-6 16-15,1-6 12 0,0-2-2 16,2-1 2-16,-9 3-6 0,5 3 0 16,-11 8 6-16,-1 6-9 0,-1 9 0 15,-6 5 18-15,0 4 78 0,-2 11-102 16,-4 9-15-16,-4 7-12 15,-1 6-3-15,1 4 12 0,6 0 1 16,-2 2-10-16,0-4 11 0,4-3 1 16,0-5 0-16,4-7 0 0,2-8 0 15,-2-8 0-15,4-8-3 0,3-11-36 16,-1-9 9-16,-2-8 9 0,1-10 9 16,1-5 10-16,-4-1 2 0,-6-2 0 15,0 1 3-15,0 6 12 0,-6 3-3 16,0 7-12-16,0 8 0 0,1 8 0 15,1 6 0-15,4 4 2 16,0 3 37-16,2 0 9 0,5 3-36 0,5 1-11 16,0 5-1-16,5 0 0 15,-1 6 0-15,7 1-1 0,-4 6 1 16,-1 0 0-16,3 6-1 0,-6 1-1 16,-1-1 0-16,0 0-1 0,-5-2-9 15,1-5 11-15,-2-2-2 0,-1-9-15 16,-5-2-9-16,2-7 0 0,2-2-9 15,0-10-33-15,4-9 0 0,-3-7 11 16,3-5 4-16,-4-2 18 0,0-1 21 16,-4 2 15-16,-2 4 1 0,3 6 2 15,-3 5 0-15,0 8-1 0,0 7 0 16,0 3 52-16,0 7-6 0,2 5-17 16,2 4-10-16,-2 3 3 0,4-1 6 15,2 1 12-15,1-7 0 0,-1-3-15 16,2-5-6-16,7-4-3 0,-3-2-18 15,9-9 0-15,-5-4-1 16,7-8-1-16,0-1 0 0,0-4 2 16,-4-4 1-16,-3 3 2 0,-3-1 9 15,-5 4-10-15,-2 5-1 0,-6 8-1 16,-2 5-12-16,0 7-15 0,-6 1 12 16,-4 9 12-16,-5 10 0 0,5 1 1 15,-9 7 1-15,11 4 0 0,-2 1 0 16,2 2 1-16,5 3 1 0,3-4 1 15,3 1 10-15,7 0-9 0,0-3 0 16,11-2-1-16,0-4-2 0,5-4-2 16,5-5-31-16,2-6-54 0,3-4-55 15,-3-5-17-15,-2-2-46 0,-2-10-82 16,-11-7-180-16,1-3-219 16,-11 2-748-16,7-9-825 0</inkml:trace>
  <inkml:trace contextRef="#ctx0" brushRef="#br1" timeOffset="138465.74">9817 10438 2350 0,'0'0'2536'0,"0"0"-2276"16,0 0-117-16,23-70 18 0,-7 43-104 16,5 0-44-16,8 0 0 0,2 2-13 15,4-1-122-15,-4 0-97 0,-4 6-95 16,-11 5-413-16,9-1-1539 0</inkml:trace>
  <inkml:trace contextRef="#ctx0" brushRef="#br1" timeOffset="138843.869">8209 10600 3339 0,'0'0'1497'0,"0"0"-1366"16,0 0 53-16,0 0 144 0,-7-72-89 16,18 31-96-16,1-16-7 0,11-18-49 15,-2-6-87-15,5 4-57 0,-3 19-173 16,-6 24-288-16,3 9-1279 0</inkml:trace>
  <inkml:trace contextRef="#ctx0" brushRef="#br1" timeOffset="140459.441">7134 12876 1755 0,'0'0'1859'0,"0"0"-1727"15,0 0-21-15,0 0 175 0,0 0-25 16,-11-50-48-16,11 25 58 0,0-9 4 16,7-11-56-16,3-14-55 0,4-13-22 15,3-3-21-15,0 17-36 0,-9 12-19 16,0 20-26-16,0 5-1 0,1 0 3 15,1 4-6-15,0 2-9 0,1 8 3 16,-3 7 10-16,-2 5-7 16,2 14-12-16,-4 9-21 0,5 14-33 15,-7 18 6-15,0 12 11 0,0-3 4 16,-2-16 11-16,0-17 0 0,0-12 1 16,0-3 1-16,0-1 1 0,0-2-1 15,0-10-1-15,0-7 0 0,2-3-57 16,2-13 15-16,4-11 30 0,3-15 12 15,-1-16 0-15,7-17 0 0,-3 4 3 16,-4 17 9-16,-3 15 6 0,-1 18-3 16,0 3 0-16,-2 5-12 0,4 5 27 15,-1 7 25-15,1 11-22 0,-2 8-27 16,-2 9-6-16,2 5-3 0,-1 5 3 16,1 2 17-16,0-4 4 0,-2-3 0 15,-2-5-3-15,2-8-15 0,-2-7 0 16,-2-8-2-16,2-5-1 15,3-4-41-15,-1-10 11 0,6-14 18 0,-4-4 11 16,5-6 0-16,-1-4 1 0,2 0 2 16,-8 6 10-16,7 6 0 15,-5 8-10-15,0 12 1 0,0 8 36 16,-1 5-3-16,1 13-36 0,0 11-13 16,-2 6-11-16,4 6 9 0,-1-1 12 15,-1 0 3-15,2-10 1 0,2-3 1 16,-1-9 10-16,-1-7 0 0,2-9-12 15,5-10-3-15,1-20-27 0,3-15 15 16,6-17 13-16,-7-7 1 0,1 3 1 16,-11 16 12-16,-4 12-9 0,2 13 12 15,-3 4-3-15,-1 2-11 16,4 6-1-16,-4 4 0 0,0 9 12 16,0 12-12-16,2 10-12 0,0 9 0 15,2 7 12-15,1 3-18 0,3 0-36 16,0-1 39-16,3-1 15 0,1-6 3 15,-1-4-1-15,3-7 13 0,-1-3 3 16,3-7-15-16,-3-9 8 0,3-3-11 16,-5-10-3-16,3-10-21 0,-5-5 12 15,1-7 12-15,-4-2 0 0,-2-5 0 16,-6 2 3-16,0-1 9 0,0 4-10 16,-2 2 1-16,-2 2-2 0,-2 6-1 15,2 7-11-15,2 5-1 0,2 1 12 16,0 5 2-16,2 4 25 0,4 0 0 15,2-1-12-15,1 3 0 0,1 0 12 16,4 0 0-16,-5 0 6 0,1 0-9 16,2 4-6-16,-3 5-2 0,-1 2-13 15,-2 3 12-15,2 5-3 0,-3 1-10 16,-3 4-2-16,-2 3 0 0,2-1-40 16,-2 2 16-16,2-4 12 15,-2-1 9-15,2-4-9 0,0-3 12 16,0-5 1-16,2-7 1 0,0-4-2 15,7-2-16-15,-3-10-14 0,2-7 12 16,5-4 16-16,-5-5 1 0,4-3-1 16,1 2-16-16,-7-2-3 0,3 6 19 15,-1 6 1-15,-6 7-2 0,2 5 3 16,0 5 3-16,-1 2-3 0,-1 2 0 16,4 1-3-16,-4 3 0 0,-2-1 3 15,2 0 1-15,2-2 17 0,1-2 15 16,1 2 9-16,2 3 3 15,3 1 10-15,3 7-10 0,3 9-9 16,6 15-36-16,8 25-12 0,6 26 9 16,2 19 1-16,-1 8 2 0,-7 2 0 15,-9-8 12-15,-3 6 3 0,-2 0 9 16,-11-4 0-16,-8-7-24 0,-4-16-66 16,-6-25 33-16,-5-25 33 0,1-22 11 15,-5-17-11-15,-6-3-24 0,-12-20-6 16,-11-29 12-16,-11-31 15 0,3-16 2 15,8-8 1-15,7 4 18 0,10 12 18 16,6 9 3-16,15 11-24 0,6 14-15 16,8 17-21-16,6 15 19 0,9 6 2 15,14-1 3-15,18 2-3 0,24 1-53 16,5 7-80-16,-18 6-42 0,-18-1-30 16,-21 2-9-16,-13-2-53 0,0-1-226 15,1-1-738-15,-7-4-1332 0</inkml:trace>
  <inkml:trace contextRef="#ctx0" brushRef="#br1" timeOffset="140775.909">7640 11921 4414 0,'0'0'1023'0,"0"0"-887"16,0 0 22-16,0 0 83 0,13-83-33 15,-3 30-63-15,13-13 0 0,-5-6-25 16,7 1-90-16,2 6-30 0,2 5-166 16,10 3-195-16,-6 15-719 0,9 5-2718 0</inkml:trace>
  <inkml:trace contextRef="#ctx0" brushRef="#br1" timeOffset="145146.759">18625 3177 355 0,'0'0'734'0,"0"0"1160"16,0 0-1485-16,0 0-69 0,0 0 122 16,0 0 36-16,0 0-44 0,0 0-53 15,0 0-83-15,-6-15-83 0,2 15-72 16,-3 0-37-16,-3 0 7 0,-2 0 23 16,-5 0-24-16,-2 1-27 15,-3 0-5-15,-1 4-10 0,-2-2-21 16,-4 1-30-16,4 1-18 0,-3 1-18 15,-1-3-1-15,4 0-2 0,2-3-30 16,4 0-87-16,5 0-133 0,4 0-86 16,3-3-270-16,5 3-1291 0</inkml:trace>
  <inkml:trace contextRef="#ctx0" brushRef="#br1" timeOffset="151669.281">18858 3491 1429 0,'0'0'776'0,"0"0"-520"0,0 0 288 15,0 0-56-15,0 0-146 16,0 0-109-16,0 0 4 0,0 0-57 0,0 0-42 15,-10 13-33-15,10-16 27 16,6-2-3-16,-4-1 5 0,0-1-15 16,1-3-9-16,1-3 2 0,0-3-15 15,2-7-15-15,0-7-16 0,5-3-8 16,-3-5-10-16,0-2-11 0,-2 1-4 16,3-1-9-16,-7 4-6 0,-2 5-18 15,0 8-2-15,0 6-13 0,0 4-9 16,0 6 9-16,-2 3 12 0,-1 2-8 15,3 2 11-15,0 0 36 0,0 0 27 16,0 0 25-16,5 0 62 0,1 5-56 16,2 0-34-16,0 1-15 0,5 4-18 15,-1-1-6-15,5 2-6 0,-5 2-12 16,1-1-2-16,1 3-1 0,-4-2-24 16,-1 1 21-16,-1 1-15 0,-6 0 3 15,-2 0 0-15,0-1-3 0,0-3 0 16,-10 1 0-16,3-5 3 0,-3 1-3 15,2-3 0-15,-5 1 17 16,1-1 1-16,4 1 0 0,-5-1 0 16,3 1 1-16,4-2 11 0,2-1 0 15,-3 1-10-15,5-1 16 0,2 0 6 16,0 2 6-16,0 0-12 0,7 0-6 16,-1 0-10-16,2 3-2 0,2-1 0 15,3 2 0-15,-3-1 1 0,0 0 11 16,3-3 3-16,-3-1 0 0,5-3 1 15,-1-1-7-15,1-7-9 0,3-8-22 16,-1-3 20-16,3-11-1 0,3-3 1 16,-2-5-1-16,-3 1 2 15,-1 4 1-15,-3 4 1 0,-3 7-1 16,-5 9 1-16,-4 8-1 0,0 4 55 16,-2 9-55-16,0 11-18 0,-2 5-19 15,-4 6-2-15,0 6 21 0,-1 0 3 16,3-1 12-16,4-5 1 0,0-2 1 15,0-6 1-15,0-9 2 0,0-7 10 16,6-7-12-16,3-2-25 0,5-11-2 16,-1-7 15-16,3-5 10 0,1-3 0 15,-3-6 1-15,1 0-2 0,-3 1 3 16,-4 4-1-16,3 4 1 0,-7 6 11 16,-2 6-11-16,0 5-12 0,-2 5 12 15,0 2 9-15,0 1 12 0,0 0 3 16,0 4-21-16,0 1-1 0,0-1 0 15,0 0 1-15,0-1 15 0,2 1-6 16,2-3-12-16,4-1 0 16,3-1-2-16,-5 1-1 0,4-2 1 15,1 0 2-15,-3-1 3 0,-2 3 24 16,0 0 6-16,0 6-2 0,-3 1-31 16,1 7-11-16,-4 3-14 0,0 5 1 15,0 0 21-15,0 4-9 0,-4-5 10 16,4 0-10-16,0-5 12 0,0-6 2 15,0-6 13-15,6-4-15 0,0-2-39 16,2-8 3-16,3-3 15 0,3-6 18 16,-2 3 3-16,3 1 0 0,-5 2 24 15,-2 6-3-15,-1 4 39 0,1 3 19 16,-4 7-40-16,2 7-39 0,-2 7-3 16,1 8-24-16,-3 7 25 15,-2 7-13-15,-2 12 14 0,-9 9-1 16,-3 11 2-16,-3-7-1 0,5-17-1 15,-3-15 2-15,3-8 0 0,-3 0 0 16,-1 2 0-16,-5 1-3 0,3-6-15 16,-5-7-1-16,4-10-8 0,1-8-15 15,3-2-24-15,5-12-9 0,2-8 33 16,6-4 21-16,2-4 21 0,0 0 0 16,8 1 2-16,4 1 10 0,3-1 7 15,3 0-4-15,5 1 3 0,0-2 9 16,6-1 9-16,-4-1 6 0,3 0 6 15,1-4-9-15,0 2-9 0,2-2-28 16,-4 1 10-16,0 4 15 0,-6 2-6 16,-1 7-18-16,-3 1 21 0,0 6-21 15,-1 0 9-15,-1 6 12 0,-1 2-21 16,3 4 21-16,-3 1 0 16,5 2-6-16,-7 5-3 0,5 5 21 15,-7 2 6-15,2 3-39 0,-6 0-3 16,3 2 0-16,-7 3-2 0,-2-3-13 15,0 1 3-15,-6-5 0 0,-5 0-3 16,1-1-6-16,0-5-3 0,-7 0 0 16,3-5 9-16,-5-2 0 0,7 0-3 15,-5 0 6-15,5 0 9 0,5-2 1 16,-1 2 2-16,6 0 0 0,0 0 12 16,2 0 21-16,2 0 21 0,6 0 27 15,1 2-80-15,7 1-1 0,5 0 0 16,4-3-2-16,-3 0-16 0,7-8 6 15,-4-6 10-15,2-3 1 0,2-9 0 16,-2-2 0-16,-2-6 0 0,-1-3-2 16,3-3 2-16,-8 1 1 0,0 3 3 15,-5 7 0-15,-4 8-3 0,-3 7-14 16,-3 9 14-16,-2 3 29 16,-2 2 16-16,0 11-18 0,0 9-27 15,0 6-21-15,-2 12 9 0,-2 5-21 16,-1 5 15-16,3-3 6 0,-4-1 0 15,0-7 11-15,2-7 0 0,2-9-11 16,2-6-57-16,-2-7-63 0,2-8-73 16,-2 0-151-16,-3-10-107 0,-1-7-163 15,2 1-541-15,-6-8-1263 0</inkml:trace>
  <inkml:trace contextRef="#ctx0" brushRef="#br1" timeOffset="152019.278">19594 2865 3506 0,'0'0'631'16,"0"0"-333"-16,-2-54 121 0,2 29 42 15,0-3-112-15,6 0-68 0,1 0-52 16,-1 6-69-16,2 3-97 0,-2 6-42 15,1 6-18-15,-1 5-3 0,4 2-108 16,-4 6-103-16,1 7-18 0,1 4-22 16,-2 4-19-16,2-2-26 0,-4-1 14 15,7-2 122-15,-1-3 160 0,2-2 34 16,5-5 160-16,4-5 41 0,3-1 21 16,3 0-28-16,6-6-28 0,7-3-25 15,-1 0-48-15,2-2-49 16,-1 4-14-16,-5 2-19 0,-6 5-18 15,0 5-27-15,-5 6-17 0,-3 2-74 16,-2 4-93-16,-5-2-60 0,-1-3-75 16,-3-5-184-16,-4-3-705 0,2-4-656 0</inkml:trace>
  <inkml:trace contextRef="#ctx0" brushRef="#br1" timeOffset="152119.036">20252 2672 1755 0,'0'0'1703'0,"0"0"-1169"15,29-66-29-15,-15 36-19 0,11-3-105 16,4-4-175-16,4 1-133 0,4 5-73 15,2 2-176-15,1 7-177 0,-13 7-178 16,10 2-810-16</inkml:trace>
  <inkml:trace contextRef="#ctx0" brushRef="#br1" timeOffset="153555.41">20603 3462 2425 0,'0'0'1986'16,"0"0"-1560"-16,0 0-414 0,0 0 25 15,0 0 149-15,-10-52 67 0,6 32-31 16,0-4-62-16,-3-4-54 16,-1 1-36-16,2-4-34 0,-2-2-15 15,3 4-9-15,3 0 9 0,-2 1-18 16,4 5 12-16,0 4 1 0,0 5 26 15,4 3 18-15,5 1 121 0,7 3-40 16,1 0-62-16,8 2-31 0,-1 1-18 16,3 3-6-16,4 1-23 0,-4 0 0 15,-2 5 0-15,-2 4 29 0,-13 3-18 16,0 3-12-16,-6 4-24 0,-2 0-12 16,-4 5-21-16,-4-2 18 0,-2 1 12 15,0-2 5-15,-7-1 7 0,5-6 3 16,0-1 0-16,1-4 0 0,1-5 11 15,4 0 0-15,4-4 0 0,0 0-2 16,2-4 3-16,6-5 12 0,9-5 24 16,1-7-5-16,5-3-7 0,4-4-9 15,2 0 0-15,-6 3 0 0,-1 6 12 16,-1 6 12-16,-9 7 0 0,-1 5 3 16,-1 1-9-16,-6 4-16 15,-2 7-17-15,0 4-33 0,-2 6-24 16,-2 5 12-16,-2 1 18 0,-8 2 12 15,6-3 3-15,-3-4 11 0,5-6 1 16,4-3 0-16,-2-8 2 0,2-3 1 16,0-2-3-16,2-6-36 0,2-5-43 15,7-8 52-15,5-5 9 0,-5-6 16 16,1-2 0-16,0 1 2 0,-5 7 1 16,-1 6 0-16,-4 9-1 0,-2 4 18 15,0 5 37-15,0 6-1 0,-2 4-42 16,-2 10-12-16,-1 1-27 15,3 5 24-15,0-4 3 0,2 0 1 16,0-6 11-16,0-2 6 0,7-6 24 16,3-2-42-16,2-4-1 0,1-2-26 15,9-9-18-15,-1-8 2 0,4-7 19 16,6-15 6-16,6-19 15 0,7-17 0 16,-5-8-9-16,-6 0 3 0,-10 3-45 15,-9 10 36-15,-10 15 18 0,0 13 0 16,-4 14 2-16,0 12-2 0,-2 1-11 15,-2 3-4-15,-4 3 6 0,-7 9 9 16,3 6 39-16,-9 11-3 0,3 5-9 16,-7 18-3-16,4 0-3 0,3 6-3 15,-3 2-2-15,9-5 2 0,-3 5 6 16,3-2 9-16,5-7-12 0,3-3-6 16,4-7 6-16,0-8 0 0,7-6-8 15,3-5-13-15,6-6-30 0,1-3-30 16,8-1 9-16,-2-4-1 15,-3-2 10-15,3-1 9 0,-9 4 33 16,-1 3 35-16,-5 0 7 0,-4 5-21 16,-2 5-21-16,0 5-27 0,0 3 0 15,-2 4 25-15,0 0-25 0,-2 2 24 16,0-5 3-16,0 0 0 0,2-4 30 16,0-2 15-16,2-3 13 0,7-4 2 15,1-2-6-15,4-4-54 0,7-2 0 16,2-9-3-16,4-5 3 0,4-8-1 15,8-14-1-15,6-19 0 0,1-22 2 16,1-11 0-16,-7 0-25 0,-13 2-5 16,-13 12 28-16,-4 14-1 0,-6 14 3 15,-4 18 0-15,0 7 2 0,-2 5-2 16,-6 5 0-16,0 6-19 0,-7 11 19 16,-5 21 30-16,-9 20 0 0,-4 25-12 15,0 13 6-15,6 5-3 0,8-3 0 16,5-9 3-16,3-1 9 15,5 0 12-15,6-6 0 0,0-2-12 16,11-16-33-16,-1-12-27 0,2-13 15 16,1-13 0-16,5-1 9 0,3-3-78 15,6-4-114-15,2-5-88 0,-4-8-179 16,-11-2-446-16,9-11-852 0</inkml:trace>
  <inkml:trace contextRef="#ctx0" brushRef="#br1" timeOffset="153848.352">20862 2784 1436 0,'0'0'3624'0,"0"0"-3301"15,0 0-296-15,0 0 122 0,4-53 151 16,8 32-74-16,-2-7-111 0,9-6-46 16,0-3-49-16,3-1-20 0,5 0-45 15,-4 5-112-15,4 2-109 0,-2 8-100 16,6 4-229-16,-15 7-956 0,17 10-1517 0</inkml:trace>
  <inkml:trace contextRef="#ctx0" brushRef="#br1" timeOffset="154127.153">21783 3122 4814 0,'0'0'653'15,"0"0"-620"-15,0 0-33 0,0 0 0 16,0 0-179-16,0 0-269 0,0 0-995 0</inkml:trace>
  <inkml:trace contextRef="#ctx0" brushRef="#br1" timeOffset="155141.407">22075 3394 2391 0,'0'0'1491'0,"0"0"-1425"0,0 0 135 15,0 0 178-15,0 0 2 0,12-67-142 16,1 44-45-16,-5-5 49 0,6-6-61 16,3-3-64-16,-3-4-43 0,5 2 4 15,-9 3-38-15,5 7-41 0,-7 8-27 16,-6 9 27-16,2 4 2 0,-4 8 52 16,0 0 12-16,0 7 19 0,0 6-31 15,-4 6-54-15,2 7-27 0,-2 6 24 16,-2 4 2-16,-2-1-14 0,5-7 15 15,-1-2-1-15,2-7 1 16,2-8 0-16,0-4 15 0,2-7 12 16,2 0-27-16,7-11-83 0,1-5 1 15,3-9 34-15,5-3 21 0,1-4 9 16,-4 0 18-16,1 2 1 0,-8 7-1 16,1 7-9-16,-1 8 9 0,-4 6 33 15,-4 4 6-15,1 9-39 0,-3 7-24 16,0 4-6-16,0 6 19 0,0 2 10 15,0-2-9-15,0-1 10 0,0-7 21 16,0-5 0-16,2-5-6 0,4-6-3 16,0-4 9-16,6 0-21 0,-1-10-87 15,5-8 32-15,-1-1 19 0,5-7 15 16,-7-2 20-16,3-3-1 0,-3-1 2 16,-5 2 15-16,-2 0-15 0,2 5-15 15,-3 3 6-15,-3 7 9 0,0 3 2 16,-2 6 16-16,0 2 21 0,2 4 28 15,-2 0 26-15,2 0 13 16,2 0 17-16,2-1-2 0,7-1-52 16,-3-1-36-16,2 1 12 0,5 0-9 15,-7 2-24-15,-2-1 18 0,5 1 9 16,-9 0 6-16,0 1 15 0,0 6 43 16,0 2-52-16,-2 4-51 0,1 7-13 15,-3 6 1-15,0 5 10 0,0 5 0 16,-3 0 1-16,-1 0-26 0,0-1-61 15,2-4-29-15,0-3-18 0,2-7-37 16,0-4-75-16,4-4-172 16,4-2-497-16,3-3-713 0,10 4-1451 0</inkml:trace>
  <inkml:trace contextRef="#ctx0" brushRef="#br1" timeOffset="155363.867">22811 3286 4117 0,'0'0'1157'0,"0"0"-1054"0,0 0-88 16,0 0 125-16,0 0-140 0,0 0-67 15,0 0-176-15,0 0-152 0,0 0-1076 16</inkml:trace>
  <inkml:trace contextRef="#ctx0" brushRef="#br1" timeOffset="155626.393">22397 2793 3665 0,'0'0'1414'15,"0"0"-1369"-15,0 0 28 0,38-72 137 16,-22 38 63-16,7-6-146 0,4-4-94 15,0-4-17-15,2 3-16 0,-3 3-115 16,3 5-188-16,-4 13-197 0,8 11-1362 0</inkml:trace>
  <inkml:trace contextRef="#ctx0" brushRef="#br1" timeOffset="157407.494">23212 3376 1159 0,'0'0'2812'0,"0"0"-2533"0,0 0-276 16,0 0-3-16,0 0 263 0,0 0 21 16,0 0-45-16,-6-72-23 0,8 41 24 15,8-8-40-15,0-2-52 0,1-4-36 16,7-2-30-16,-5 1-16 0,7 6-54 15,-5 8-11-15,3 8 17 0,-3 7 30 16,1 10 13-16,-3 7 26 0,-1 5-15 16,5 10-51-16,-9 7-21 0,-2 7-27 15,-4 4 15-15,-2 0-3 0,0 1 0 16,-4-2 13-16,-4-6-43 0,0-5-3 16,-7-5-19-16,5-5 25 0,-5-2 9 15,3-4-12-15,2-5 0 0,1 0 11 16,-1 1 1-16,6-2 15 15,2-2 18-15,2 3 18 0,0-2 40 16,6 0 35-16,4-2 1 0,3 1-61 16,5-2-31-16,3-1 16 0,4-3-16 15,2-3-2-15,2-2 0 0,0-4-1 16,0-5 0-16,-1-1-1 0,-3-4-1 16,-2 1-33-16,-8 7 14 0,-3 4 1 15,-6 5 21-15,-2 9 40 0,-4 2 23 16,0 1-18-16,-6 7-45 0,-4 7 0 15,-1 4-36-15,1 7 36 0,-4 4 2 16,1-1 22-16,5 0-24 16,-2-5-33-16,3-8 15 0,3-3 18 15,4-7 2-15,0-5-2 0,2-1 0 16,7-9-60-16,3-6-28 0,0-6 52 16,5-5-12-16,-3-6 36 0,5 0 11 15,-7 5-1-15,-5 4-29 0,-1 7 28 16,0 6 3-16,-6 7 13 0,0 3 54 15,0 2 5-15,0 6-27 0,-4 6-45 16,0 3 0-16,2 5-3 0,0 3 3 16,0 2 12-16,2-4-1 0,0 0-10 15,0-23-1-15,14 33 27 0,-4-22-15 16,1-5 3-16,3-5-15 0,3-1-48 16,1-7-4-16,-1-5 13 0,6-6 9 15,-7-5 9-15,3-2-9 0,-5-5 3 16,3-1 27-16,-9-2-22 0,0 0 1 15,-6 5 6-15,2 5-6 0,-4 4 3 16,-4 6 6-16,0 5 9 0,2 2-7 16,0 5 10-16,0 1 24 15,2 0 27-15,0 0 19 0,0 1 26 16,0 1 22-16,6 3-25 0,2 0-54 16,5 5 0-16,-3 0-9 0,7-2-5 15,-5 3-13-15,7 0-12 0,-5 1 0 16,3 1 0-16,-5-2 18 0,-4 2-18 15,-1 2-30-15,-1-3-1 0,-6 2-14 16,0 2-12-16,-8-1 3 0,-1 0 0 16,-3-1-4-16,-3-4 10 0,3 3 0 15,-5-5 15-15,5 0 12 0,2-4 0 16,-1-1 18-16,5 0-8 0,4-3 11 16,0 2 28-16,2-1 23 0,0 1 36 15,2 1 34-15,4 0-64 0,5 3-57 16,1 2 0-16,5-1 17 0,-1 0-3 15,7 0-14-15,-2-4-1 0,3-2 0 16,5-1 1-16,0-9-21 0,2-9 6 16,0-7 0-16,8-17 15 15,1-20 1-15,7-19-1 0,-1-12-27 16,-11-1 0-16,-8 4 25 0,-13 13-1 16,-3 8 2-16,-9 15 0 0,-2 17 0 15,-7 15 0-15,-1 9-14 0,2 4-18 16,-6 7-13-16,-5 4 16 0,-2 16 30 15,-5 21 15-15,-5 22-14 0,0 22 0 16,0 5 2-16,10-3 9 0,3-11-10 16,7-13 1-16,3-12 18 0,2-12-2 15,4-11-1-15,0-8 9 0,8-4 15 16,1 0-23-16,1-4-19 0,7-9-45 16,1-2-40-16,5-8 22 15,2-8 15-15,-1-5-9 0,-3-2 2 16,2 0 19-16,-9 4 12 0,1 4-3 15,-9 6 27-15,-2 8 6 0,-4 2 45 16,0 0-12-16,0 7-27 0,0 4-12 16,0 3-30-16,0 2 21 0,0 2 9 15,0-1 21-15,0-2 3 0,2 0 4 16,4-4 5-16,5-1 9 0,-1-2 15 16,2 0-6-16,7 2-17 0,4 3-4 15,-5 5 3-15,9 6-12 0,4 14-19 16,-2 19-2-16,2 22-15 0,-2 14-6 15,-10 6 3-15,-11-1 15 0,-8-7-9 16,-2-6 12-16,-10-5 21 0,-13-6-8 16,2-20-13-16,-2-13-21 0,3-18-40 15,-5-16 1-15,-4-6-15 0,-9-6-1 16,-5-23 46-16,-11-25 28 16,4-22 2-16,5-12 36 0,16 1 16 15,16 11-25-15,9 12 0 0,6 14 15 16,2 11 28-16,7 14-4 0,1 8-9 15,15-2 15-15,12 1-2 0,27-2-31 16,25 5-39-16,16 1-33 0,3-3-100 16,-3-8-75-16,-10-8-85 0,-12-12-197 15,-27 7-662-15,-7-3-478 0</inkml:trace>
  <inkml:trace contextRef="#ctx0" brushRef="#br1" timeOffset="158126.814">18677 4505 2674 0,'0'0'1907'0,"0"0"-1507"16,0 0-144-16,0 0 11 0,0 0 42 15,0 0-88-15,0 0-34 0,0 0-4 16,-54-19-35-16,15 23-70 0,-1 3-56 15,-5 1-22-15,-1-3-66 0,1 0-175 16,-1-5-202-16,15 0-783 0,-14 0-2594 0</inkml:trace>
  <inkml:trace contextRef="#ctx0" brushRef="#br1" timeOffset="164080.73">18927 4901 2730 0,'0'0'1171'0,"0"0"-708"16,0 0-349-16,0 0 139 15,-2-59 66-15,4 30-39 0,2-4-73 16,-2-11-44-16,2-14-63 0,-2 3-76 16,0 7 4-16,0 6-16 0,-2 10-11 15,0 0 0-15,-2 0 0 0,0 7 1 16,2 7 10-16,-2 7-10 0,2 6 1 15,0 5 54-15,0 0 40 0,4 5 32 16,2 3-32-16,7 5-40 0,-1-1-24 16,5 2-9-16,-3 0-12 0,7 1-12 15,-7-1 0-15,5-1-1 0,-5 2-1 16,-3-3 0-16,-3-1 0 0,-2 4-13 16,-4-2 0-16,-2 1-3 0,0 1-3 15,-4 0 3-15,-2-2 3 0,-4 0 0 16,-1-1-3-16,1-3-3 0,0 1 9 15,-1-2 10-15,3 0 2 0,0 1 0 16,-1-3 3-16,3 0 0 0,2 2 15 16,0-1-3-16,4-3 0 15,0 0 3-15,2-1 3 0,4-1-9 16,3-1-12-16,3-1 0 0,4 0-2 16,5-5-10-16,4-4 0 0,-2-4 10 15,4-1-10-15,-3-6 10 0,3 1-10 16,-6-6 0-16,-3-1 10 0,-3 3 2 15,-3 4-1-15,-5 5-2 0,-3 5 3 16,-4 8 14-16,0 1 19 0,0 8-33 16,-4 3-12-16,-3 10-6 0,-1 0-6 15,4 5 9-15,-2-1 13 0,4-3 1 16,0-2 0-16,2-4-2 0,0-5 1 16,4-4 0-16,4-7 1 0,2 0-30 15,1-10-11-15,3-5 12 0,1-6 12 16,1-3 6-16,-3-2 9 0,-1 2 2 15,-4 1 0-15,1 6 1 16,-5 6 1-16,-4 7 14 0,2 4 48 16,-2 4 1-16,0 4-61 0,0 5-3 15,0 2-1-15,0 1 1 0,0 0 2 16,0-3 16-16,2 1-3 0,2-7 9 16,0 0-3-16,2-2-6 0,3-5 3 15,-1 0-18-15,0-8-11 0,4-3-7 16,-1-4 3-16,-1-3 12 0,0-1-8 15,1 2 11-15,-7 3 3 0,-2 2 0 16,2 4 0-16,-4 1-2 0,0 6 11 16,0 1 21-16,0 0-9 0,0 7-13 15,-4-2-11-15,2 2-1 16,0 1 1-16,2-1 2 0,0-3 1 0,0-1-1 16,0-2 1-16,0-1-1 15,0 0 0-15,0 0 13 0,0 0-12 16,0-2 15-16,2 1-3 0,0 0-3 15,0 0 9-15,0 1 4 0,0 0-7 16,0 0 0-16,0 0-3 0,0 1-3 16,-2 0 0-16,0 1-9 0,0 0 0 15,0 1-1-15,0-2-2 0,0 2 1 16,0 1-1-16,0 0 1 0,0 5 11 16,0 2 3-16,0 7-12 0,0 3 9 15,0 9-11-15,0 14 11 0,0 17-10 16,0 20 0-16,-4 9-2 0,-6 1-37 15,-5-3-2-15,-3-7 15 0,-3-6 12 16,1-8 9-16,-1-18 3 0,8-15 1 16,-1-13 14-16,2-13-15 0,-1-1-3 15,-5-7-30-15,-1-4-7 0,0-13 1 16,-1-18 12-16,-1-16 6 16,4-18-3-16,5-8-6 0,6 3 18 15,6 8 12-15,10 11 3 0,1 10 12 16,1 8 3-16,4 9 0 0,-1 2-3 15,6-2 3-15,8-3 6 0,2 0 0 16,2 7 0-16,0 1-20 0,-2 5-2 16,-2 3 28-16,-2 1 6 0,1 0 3 15,-1-1-6-15,0-2-30 0,2-2 15 16,-2-5-3-16,-2-3-14 0,0-1-1 16,2-3-2-16,-5 2 0 0,-3 5 0 15,-3 1 2-15,-5 8 1 0,1 6 23 16,-2 5 0-16,-3 4 0 15,-3 5-10-15,2 8-14 0,-2 10-12 16,-2 5-6-16,-2 9-3 0,0 3 19 16,-6 3 1-16,-2 0 1 0,2-3 0 15,-9-1-1-15,3-7-1 0,1-5 0 16,-5-4-16-16,5-7-12 0,-3-5-9 16,0-6-6-16,-1-5-3 0,3-1 14 15,1-7 4-15,-1-3 9 0,6 2 9 16,2-1 9-16,2 2 3 0,2 3 1 15,2 1 35-15,8 1 7 0,2 0-25 16,5 0-16-16,4 0 10 0,1 0-10 16,3-2 10-16,2-5 2 0,2-2-14 15,0-2-24-15,2-5 24 0,0-1 1 16,-8-6-1-16,1-1-1 0,-1 0 0 16,-4-4 1-16,-3 1 18 0,-1 3-3 15,-3 4-12-15,-4 4 9 0,-1 7 0 16,-3 6 3-16,-2 3 18 15,0 3 9-15,4 3-15 0,-4 6-12 16,0 6-15-16,0 10-14 0,-2 6 11 16,2 3 1-16,-2 5 2 0,0 0 0 15,0 1 0-15,0-2 0 0,0-5-12 16,0-6-57-16,0-5-54 0,0-6-43 16,-4-5-51-16,0-5-82 0,-6-4-165 15,1 0-277-15,-5-2-1019 0</inkml:trace>
  <inkml:trace contextRef="#ctx0" brushRef="#br1" timeOffset="164531.436">19493 4210 4628 0,'0'0'493'16,"0"0"-377"-16,10-50 45 0,-1 27 100 15,5 1-64-15,-1 1-98 0,1 1-26 16,0 3-64-16,1 4-9 0,-5 4-133 16,5 2-94-16,-3 7-40 0,-6 0-98 15,3 2-157-15,-3 8-184 0,-2 0-51 16,0-1 281-16,0 0 476 0,0-3 65 16,5 2 369-16,1-5 164 0,2-2 21 15,1-1-92-15,7-1-65 0,-3-4-62 16,8-3-55-16,0 2-86 0,8-3-84 15,0 3-58-15,0 1-57 0,0 5-48 16,0 0-9-16,-4 9-3 0,2 2-36 16,-6 0-69-16,2 4-61 15,-5-4-48-15,-3 0-33 0,-5 0-83 16,-3 1-129-16,-3-2-220 0,-2-1-274 16,-2 0 262-16,-2-3 158 0,-2-3 533 15,2-3 155-15,1 0 313 0,1-7-48 16,2-6 17-16,0-4 26 0,6-3-73 15,1-5-48-15,5-4-37 0,3-6-65 16,4-3-110-16,4-4-78 0,2 0-52 16,-31 42-81-16,66-73-265 0,-37 48-242 15,10 3-670-15</inkml:trace>
  <inkml:trace contextRef="#ctx0" brushRef="#br1" timeOffset="166799.909">20436 4767 2459 0,'0'0'1507'0,"0"0"-1330"0,0 0-34 15,27-62 142-15,-9 30 50 0,-3-6-112 16,5-4-43-16,-1-4-43 0,0 2-40 15,1 0-46-15,-9 12-26 0,-1 6-13 16,-4 14 6-16,-6 11 24 0,0 6 52 16,-2 13-94-16,-8 17-12 0,-3 24-30 15,-9 17-7-15,-1 11 7 0,2-6 18 16,2-11-22-16,7-21-2 0,2-12-1 16,1-14 0-16,3-3 4 0,2-6 8 15,0-1 1-15,2-4-4 0,0-9-14 16,2-9-120-16,4-10 174 15,2-10 14-15,2-4 4 0,3-3 4 16,3 1-7-16,-3 5 9 0,3 2 4 16,-6 8 21-16,7 3-1 0,-1 2 47 15,-1 0 8-15,5 3 0 0,-3-1 0 16,8-3 3-16,-5-1-15 0,3-2-10 16,4-1-5-16,-7-6 5 0,5 0 6 15,-2 0-5-15,-7 2-19 0,-2 4-12 16,1 4-3-16,-11 6-12 0,2 5 4 15,-2 5-4-15,-2 0-3 0,0 3-3 16,-6 7-6-16,2 4-24 0,-7 8-3 16,1 5 0-16,2 4 2 0,0-1 0 15,1 2-16-15,5-3-4 0,0-6 9 16,2-4-6-16,4-6 3 0,7-6-9 16,-1-6-22-16,2-2-23 15,3-10-3-15,-1-5 15 0,1-4 15 16,-7-3-1-16,0-1 7 0,-1 0 6 0,-3-1 15 15,-4 2 12-15,0 4 0 16,-4 1-9-16,-3 5 0 0,3 1 12 16,0 5 1-16,0 2 2 0,4-1 12 15,0 3 0-15,0 0 21 0,4-2 34 16,7-1 11-16,3-2-24 0,-2 1-15 16,5-1-6-16,-1 3 10 0,1 1-1 15,-5 1-6-15,3 3-9 0,-3 0 0 16,-3 7-9-16,-1 3-10 0,0 4-11 15,-2 6-18-15,-4 1 0 0,-2 7 0 16,2 1-6-16,-2 2 6 16,0-2-9-16,2-2-3 0,1-3-1 15,1-4 19-15,0-6 11 0,2-4 1 16,4-6-2-16,-3-4-28 0,5-4-33 16,2-9 3-16,-5-7 15 0,3-1 12 15,-2-5 15-15,-3 0 5 0,-3-1 11 16,-2 0-10-16,-2 6 0 0,0 3 12 15,0 7-1-15,0 2 1 0,-2 6-2 16,2 2 2-16,-2 1 21 0,2 0 31 16,0 0 32-16,4 0 27 0,2 0-35 15,6 0-46-15,-1-3 0 0,3 3-6 16,3-2 0-16,-5-1-9 0,1 2 6 16,-3 1 0-16,-2 0 9 0,5 4 0 15,-7 3-12-15,-2 6-18 0,0-2-3 16,0 7-18-16,0 4 3 0,-2 3-6 15,0 1 12-15,-2 0 10 0,5-2 2 16,-3-3-1-16,2-1-1 0,2-4-10 16,-4-6 12-16,8-6-1 15,3-4-20-15,-1-4-36 0,9-9-9 16,-5-5 20-16,9-5 10 0,-8-5 9 16,3-2 6-16,1 0 6 0,-6 3 12 15,1 2-9-15,-6 7 0 0,-1 5 12 16,-1 8 21-16,-2 5 9 0,-2 0-12 15,-2 11-18-15,0 4-24 0,-2 6 0 16,0 3 6-16,0 2 18 0,-2 0 2 16,0-3 1-16,0-4 0 0,2-5-1 15,-2-3-1-15,2-7-1 0,0-4-3 16,2-1-54-16,2-9-18 16,1-5 50-16,5-6 22 0,4-4-15 15,-3 0 16-15,1-1-1 0,0 3 3 16,-5 8 3-16,1 4 21 0,-2 9 31 15,0 2 23-15,-4 5-39 0,3 8-39 16,-3 5-9-16,-2 4-9 0,0 3 15 16,0 1 2-16,0-4 1 0,0 0 1 15,0-6 0-15,0-2 2 0,2-5 15 16,0-2 0-16,2-4-16 0,4-3-2 16,2-2-18-16,1-8-30 0,-1-5 18 15,7-3 6-15,-5-4 9 0,5-1 12 16,-7-3 3-16,4 0 3 0,1 3 0 15,-5 1 15-15,1 3-3 0,-1 5-13 16,-4 3 22-16,0 3 3 0,1 3-9 16,-3 1 3-16,2 3 3 0,-2-1 0 15,0 2-6-15,-2 0 0 0,0 2-6 16,2 5-10-16,1 0 11 16,-1 3-13-16,-2 4-2 0,2 0 0 15,-2 4-1-15,-2 0 1 0,0 1-14 16,0 0 14-16,-2-2-1 0,-4-2-12 15,4-2 12-15,-3-6-9 0,3-1 9 16,2-3-21-16,0-3-12 0,0-1-27 16,2-9 17-16,5-2 46 0,5-4 12 15,-2-4-12-15,3-1 1 0,3 0 1 16,-5 3 10-16,5 3-9 0,-8 3 18 16,3 5 6-16,-3 2 3 0,0 3 0 15,-4 2-6-15,-1 0 3 0,-1 7-12 16,0 3-15-16,-2 3-11 0,0 4-13 15,0 2 6-15,-4 2 17 16,1-1 0-16,-1 1 0 0,-2-2 1 16,4-3 3-16,-2-4 9 0,2-3-10 15,2-2 10-15,0-5 6 0,6-2 13 16,2 0-15-16,-1-3-16 0,5-6-15 16,7-1 2-16,-3-2 11 0,5-5 2 15,1-1-2-15,-3-4-1 0,4-2 3 16,-5-1 0-16,-1-3 12 0,2 0-11 15,-7 2 3-15,0 2-1 0,3 2 9 16,-9 5-12-16,-2 3-2 0,0 5-1 16,-4 3 0-16,0 4-19 0,0 2-2 15,-4 0-15-15,-2 0 39 0,-11 6 3 16,3 3 24-16,-5 2-3 0,5 7-9 16,-5 1 4-16,7 4-7 0,4 4 9 15,-5 1 12-15,11 1 0 0,0 0-9 16,2-2 3-16,8 1 6 15,5-4-9-15,-1-2-3 0,9-3-9 16,0-3-12-16,-1-3-1 0,7-3-35 16,-2-2-72-16,-4-5-70 0,-1-1-36 15,-5-2-63-15,1-11-241 0,-5 2-570 16,-11 9-712-16</inkml:trace>
  <inkml:trace contextRef="#ctx0" brushRef="#br1" timeOffset="166949.652">22246 4050 4514 0,'0'0'593'0,"0"0"-368"0,46-63 154 15,-23 36-31-15,10-4-158 0,2-1-112 16,2 4-78-16,0 2-15 0,-8 6-93 16,-6 7-101-16,-6 7-102 0,-9 4-266 15,-6 2-1002-15</inkml:trace>
  <inkml:trace contextRef="#ctx0" brushRef="#br1" timeOffset="167178.373">21217 4203 4361 0,'0'0'646'15,"0"0"-628"-15,0 0 4 0,0 0 36 16,0 0-58-16,0 0-239 0,0 0-409 16,0 0-1783-16</inkml:trace>
  <inkml:trace contextRef="#ctx0" brushRef="#br1" timeOffset="168637.463">22592 4765 779 0,'0'0'1530'0,"0"0"-99"16,0 0-1242-16,0 0-6 0,0 0 208 15,0 0-15-15,0-63-107 0,8 42-90 16,-2-8-69-16,7-1-50 0,3-2-17 15,-1-3-25-15,1 3-6 0,-1 4 3 16,-1 4-3-16,-6 6 13 0,-1 8 20 16,-1 5 40-16,-4 5 178 0,2 6-98 15,0 6-165-15,-2 3-12 16,0 7-6-16,-2 4 3 0,-2 4 13 16,-2 1 0-16,-4-2 0 0,2-4-1 15,-1-6 0-15,7-6 0 0,-2-6-18 16,2-4 0-16,0-3-18 0,0 0-22 15,0-8-17-15,6-5 54 0,5-7 24 16,5-7 20-16,-1-6-20 0,5-3-17 16,1 1 17-16,-4 3 21 0,-1 6 0 15,-5 10-18-15,-5 8 48 0,0 6 61 16,-2 4-19-16,2 7-53 0,-4 6-40 16,-2 8-10-16,0 3-6 15,0 3 16-15,0 2 10 0,0-5-7 16,0-3 12-16,0-5-12 0,0-6-2 0,0-5 14 15,2-5 9-15,3-2-24 16,1-4-36-16,4-9-55 0,7-5 37 16,-1-6 27-16,3-3 0 0,-3-4 15 15,3 0 12-15,-7 4 0 0,1 5 15 16,-7 6-12-16,-2 6 24 0,-2 7 18 16,-2 3 30-16,0 0 19 0,0 7-16 15,0 4-78-15,0 5-3 0,0 5-45 16,-2 2 21-16,0 3 27 0,0-3 0 15,2-2 3-15,0-3 12 0,0 0-12 16,2-8 21-16,2-1-6 0,4-7-18 16,7-2-33-16,-3-2-54 0,9-11 14 15,-5-6 19-15,5-4 6 0,-4-6 9 16,1-2 38-16,-3-2-1 0,1 2-1 16,-5 3-10-16,-1 9 1 0,-6 7 12 15,-2 6 18-15,-2 6 37 0,0 0 29 16,0 7-5-16,0 5-79 15,0 6-3-15,-2 4-28 0,2 4 31 16,-2 0 0-16,2 0 18 0,0 0-15 16,6-3 21-16,0-4 0 0,3 1-3 15,3-6-18-15,3-3 11 0,-3-5-14 16,9-6-15-16,-1-3-45 0,3-9-4 16,2-8 10-16,4-7 12 0,0-6 30 15,-2-4 0-15,-3-2 9 0,-1 3 1 16,-2 7 0-16,-9 6 2 0,-1 10 26 15,-3 6 34-15,-2 6-3 0,-4 1 31 16,0 8-52-16,0 4-36 0,-2 7-19 16,0 5-20-16,-4 5 18 0,0 1 18 15,-2 0 3-15,-3-2 1 0,3-3-1 16,2-6 0-16,2-2 1 0,2-7 2 16,0-7 18-16,0-3-21 0,2 0-21 15,4-8-28-15,9-7 10 16,-3-5 12-16,11-6 9 0,-4-5 3 15,5 0 15-15,-1-1 3 0,-6 6-2 16,1 6 1-16,-7 6 46 0,-3 9 37 16,-2 5 17-16,0 0-45 0,-2 9-24 15,-2 3-33-15,1 6-3 0,-3 5-30 16,-3 5 15-16,-1-1 16 0,-4 1 2 16,0-1 2-16,2-2-1 0,-1-3 20 15,1 0-3-15,0-3-18 0,0-4-18 16,2-3 15-16,2-4-36 0,2-5-81 15,0-1-73-15,4-2-95 0,-4 0-176 16,14-7-305-16,3 0-1026 0</inkml:trace>
  <inkml:trace contextRef="#ctx0" brushRef="#br1" timeOffset="169034.636">24028 4634 4342 0,'0'0'763'0,"0"0"-647"16,0 0-98-16,0 0 134 0,0 0-61 16,0 0-91-16,0 0-45 0,0 0-113 15,2-54-154-15,-2 47-211 0,-8-3-935 16</inkml:trace>
  <inkml:trace contextRef="#ctx0" brushRef="#br1" timeOffset="169254.561">23441 4019 4472 0,'0'0'526'0,"0"0"-404"15,0 0-67-15,0 0-55 0,0 0-150 16,0 0-304-16,0 0-669 0,0 0-2196 0</inkml:trace>
  <inkml:trace contextRef="#ctx0" brushRef="#br1" timeOffset="171371.866">19884 5687 3283 0,'0'0'1567'0,"0"0"-1396"0,0 0-125 16,0 0 198-16,6-69 63 0,-2 43-126 15,2-4-45-15,-2-2-30 0,7-2-37 16,-7-4-51-16,2 3-18 0,0 2-2 16,3 3-10-16,-3 4 10 0,0 9 2 15,-2 6 3-15,0 7 42 0,2 4 7 16,1 2-22-16,1 8-3 0,-4 3-6 16,0 5-19-16,-2 6 1 0,0 4 15 15,-2 1-3-15,0 2-3 0,-4 0-12 16,0-3 0-16,2 0-2 15,-2-2 0-15,4-4 0 0,0-2-1 16,0-6-21-16,6-1 24 0,6-7 0 16,7-5-1-16,-2-1-20 0,7-12 0 15,3-6 19-15,2-6 2 0,-2-4 0 16,0-1-2-16,-2-4-25 0,-5 1 9 16,-5 5 6-16,-5 4 9 0,-1 5 0 15,-5 7-19-15,-4 7 7 0,-2 4 15 16,-9 10 18-16,3 9 7 0,-2 4-10 15,-3 5 0-15,5 2 0 0,2 3-12 16,2-4 12-16,2-1-3 0,2-2-12 16,2-5-1-16,6-1-38 0,6-7 27 15,-1-5 0-15,7-6-10 0,-3-3-11 16,8-10 6-16,-7-8 3 0,3-4 0 16,0-5 6-16,-7-4 0 15,3-1 0-15,-9-2-12 0,-2 2 8 0,-2 0 21 16,-4 4-11-16,0 4 0 15,0 8 12-15,-2 2 2 0,-2 6 16 16,2 6 13-16,2 2 20 0,0 1 42 16,0 0 19-16,6 0-28 0,3 0-51 15,5 3-6-15,-2 3-3 0,5 0-21 16,-3 2 9-16,3 1-11 0,-7 1 2 16,1 3 7-16,1 2-10 0,-6 0-12 15,-4 3-3-15,-2 1-6 0,0-2 0 16,-6 2-3-16,-4-1-15 0,-3-2-15 15,3 2 12-15,-4-2 8 0,1 0 16 16,-3 0 17-16,3-1 0 16,3 1 0-16,0-4-19 0,3-2 20 15,5-5 18-15,0-1 3 0,2-4 25 16,4 0 11-16,5 0-27 0,5 0-9 16,1-3-19-16,3-5 0 0,1-3 1 15,1-4 0-15,7-3 0 0,-6 0 0 16,4-2-3-16,-2 0-10 0,-5 2-11 15,-3 3 9-15,-5 5 1 0,-2 4 11 16,0 4 27-16,-3 2 21 0,-5 3-39 16,2 7-9-16,-2 6-39 0,2 4 15 15,-2 5 21-15,0 2 3 0,0-1-1 16,0-2-32-16,0-5 18 0,4-5 15 16,0-7 3-16,2-5 9 0,5-2-12 15,-3-9-36-15,6-5 9 0,1-8 12 16,3-4 14-16,-1-3 1 0,-1-2-1 15,-1-3-23-15,-3 1 3 0,1 1 6 16,-5-1 12-16,-6 2 0 16,-2 6-18-16,0 4 18 0,0 4 1 0,-2 6-10 15,-4 3 12-15,0 5 0 16,1 1 15-16,3 2 3 0,-2 0 9 16,4 0 13-16,0 3 14 0,0 0 3 15,0 0-9-15,6 2-9 0,3-2-12 16,-1 1-9-16,4 0 7 0,3 0 2 15,-5 1 0-15,7-2-26 0,-3 2 1 16,-1 0-2-16,1 3 21 0,-6 1-6 16,-1 3-15-16,-1 5-2 0,-4 3-10 15,-2 5 0-15,0 2 9 0,0 3 3 16,-4-1 1-16,2 1 0 16,0-5 11-16,2-2-12 0,0-5-23 15,0-8 23-15,4-4 15 0,6-5 3 16,-2-2-18-16,7-7-15 0,3-8-9 15,-1-4 9-15,1-6 12 0,1-1 0 16,0-3-27-16,-1-2 5 0,-5 1 7 16,-1 7 6-16,-2 4 9 0,-1 9 3 15,-9 4 20-15,2 5 26 0,0 2 5 16,2 4-51-16,0 6-6 0,0 5-15 16,2 5-6-16,-3 3 11 0,1 3 16 15,-2 0 2-15,0-3 1 0,2-3 9 16,0-4-11-16,0-4-1 0,2-3-1 15,3-3-14-15,-3-4-4 0,2-2-8 16,0-5-21-16,5-5 6 0,-3-6 9 16,0-4 12-16,1-2-9 0,-5-4 6 15,-2 0 21-15,4 3-9 16,-3 0 9-16,-1 8 1 0,-2 2 2 0,0 5 2 16,-2 5 25-16,2 3 9 15,2 0 27-15,-2 0-12 0,2 0-49 16,2 0 0-16,1 3 0 0,5-1 13 15,-6 2 0-15,5-3-15 0,-1 1-1 16,0 0 0-16,-2-1 1 0,1 2 3 16,1-1 30-16,-4 5 13 0,7 4-13 15,-3 8-20-15,0 14-13 0,-1 25-3 16,3 22 0-16,-2 16 3 0,-8 7-3 16,1 4-51-16,-3-5 17 15,-3 4 16-15,-5-2 11 0,-6-6 10 0,-1-20 12 16,-3-24-12-16,5-22 0 15,-5-16-27-15,-3-11-54 0,21-5 0 16,-66-26 41-16,22-30 40 0,1-28 22 16,6-13-1-16,8-1-21 0,8 10-39 15,7 15 39-15,7 13 27 0,3 16 15 16,2 13 18-16,2 11-12 0,2 1-15 16,7 6 3-16,7 2 40 0,9 5-28 15,6 6-48-15,17-1-6 0,11 4-51 16,20-3-73-16,0 0-84 0,-3-14-87 15,-16-6-136-15,-21-1-290 0,-14 7-647 16,4-14-777-16</inkml:trace>
  <inkml:trace contextRef="#ctx0" brushRef="#br1" timeOffset="172005.436">22327 4941 866 0,'0'0'2703'15,"0"0"-2262"-15,0 0-190 0,0 0 34 16,0 0 42-16,0 0-62 0,0 0-70 15,0 0-76-15,0 0-16 0,0 0 51 16,-45 18-2-16,24 0-10 0,-4 6-22 16,-4 5-29-16,-4 15-25 0,-2 13-3 15,-4 19-21-15,2 4-6 16,6 0-3-16,8-4 7 0,12-10-13 16,3 0 9-16,8 0-15 0,6 1-6 15,7-3-15-15,12-3-38 0,-3-9-13 16,1-15-52-16,2-9-38 0,-2-9-64 15,-1 1-31-15,5-1-103 0,4-7-185 16,-10-6-603-16,6-6-1077 0</inkml:trace>
  <inkml:trace contextRef="#ctx0" brushRef="#br1" timeOffset="172280.756">22503 5276 3827 0,'0'0'1077'0,"0"0"-942"0,0 0-35 16,0 0 180-16,0 0 2 0,0 0-185 15,-2 56-49-15,-4-27 22 0,-5 6-10 16,3 4-26-16,0 4-13 0,-3 1-18 15,-1-2-1-15,6 1-2 0,2-4-19 16,2-5-87-16,2-8-15 0,0-6-24 16,0-8-25-16,2-7-94 0,2-5-143 15,-2-2-710-15,4-13-849 0</inkml:trace>
  <inkml:trace contextRef="#ctx0" brushRef="#br1" timeOffset="172655.18">22406 5263 1220 0,'0'0'3191'16,"0"0"-2744"-16,0 0-196 0,0 0 81 15,53-36 10-15,-34 27-121 0,4 4-56 16,2 1 22-16,-3 3-36 0,1 1-73 16,4 6-27-16,-9 7-33 0,3 2-16 15,-8 3-2-15,1 6-18 0,-10 1-15 16,-2-1 3-16,-2 4-6 0,-2-2-9 15,-10 2-1-15,-5-3 7 0,3 2 9 16,-5-5 9-16,5-3 18 0,-5-2 0 16,7-5 0-16,-1-2-7 0,3-3 10 15,4-3 27-15,0-1 18 0,3-1 37 16,3-1 35-16,0-1 3 16,3 2 109-16,5 3-58 0,4 3-96 15,5 2-42-15,-1 4-33 0,9 2 0 16,-2 1-2-16,0 3-13 0,-1-1-3 15,3-3-30-15,-6-1-36 0,-3-4-58 16,-5-7-38-16,-3-3-48 0,2-1-164 16,-4-10-569-16,-4 1-383 0,9-14-1081 0</inkml:trace>
  <inkml:trace contextRef="#ctx0" brushRef="#br1" timeOffset="172905.491">22834 5049 4070 0,'0'0'789'0,"0"0"-517"16,0 0 27-16,0 0 79 0,31-53-55 15,-25 53-85-15,10 0-48 0,-3 6 5 16,3 8-60-16,5 4-65 0,4 10-43 16,4 12-24-16,4 17 9 0,4 16-9 15,-4 7 12-15,-12 2 9 0,-7-1 3 16,-12-6-3-16,-6 3-3 0,-15-3-18 15,-9-5-3-15,-6-4-63 0,-3-14 6 16,-10 3-13-16,-13-7-125 0,-4-3-82 16,-7 4-165-16,20-18-614 0,11-2-2138 0</inkml:trace>
  <inkml:trace contextRef="#ctx0" brushRef="#br1" timeOffset="174107.761">18391 7198 2040 0,'0'0'495'16,"0"0"466"-16,0 0-752 0,0 0 12 16,0 0 105-16,0 0 89 0,0 0-72 15,0 0-47-15,0 0-71 0,38-28-50 16,-22 21-29-16,5-1-23 0,4-1-35 16,-3 0-13-16,1-1-11 0,2 3-1 15,-9 2 9-15,1 2 3 16,-5 1-11-16,-1 2-25 0,-3 2-15 15,-6 4-21-15,0 2-3 0,-2 1-16 16,-6 2-5-16,-7 2 3 0,-3-1 16 16,-7 1 1-16,-2-2 0 0,-2-3-1 15,3-3 0-15,-7-2-1 0,2-1 0 16,4-2-13-16,0-2 4 0,6-3 10 16,3 0 0-16,1 0-1 0,7 2 1 15,6 0-1-15,2 3 0 0,0 0-9 16,6 3-72-16,5 2-121 0,5 0-115 15,-5 0-305-15,18 4-1452 0</inkml:trace>
  <inkml:trace contextRef="#ctx0" brushRef="#br1" timeOffset="179531.531">18854 7632 1805 0,'0'0'1472'0,"0"0"-1085"0,0 0-248 16,0 0 53-16,0 0 105 0,29-66-27 16,-12 38-36-16,8-13-20 0,4-17-55 15,8-16-46-15,0-5-31 0,-8 10-18 16,-6 19-19-16,-11 21-15 0,-6 8-30 16,3 3-2-16,-5 5 2 0,-2 5 1 15,-2 8 48-15,0 12 33 0,-9 11-52 16,-3 21-28-16,-9 22-2 0,-8 23 2 15,-2 8 11-15,0 2-13 0,5-10-57 16,-1-8 38-16,2-3 19 0,4-4 13 16,3-8-11-16,3-14 10 0,7-14 0 15,2-14-9-15,4-10 9 0,0-5-12 16,2-9-1-16,0-3-84 0,8-23 3 16,8-25-3-16,1-16 21 15,4-6 25-15,-7 11 25 0,0 17 14 16,-9 20 12-16,1 9 0 0,0-1-10 15,2 5 10-15,5 2 19 0,-7 5 35 16,6 5 50-16,1 0-1 0,-1 0-12 16,7 0 6-16,-5-3 11 0,9-7-23 15,0-7-31-15,1-8-24 0,1-8-8 16,4-13-10-16,2-14 3 0,-6-8-3 16,-2 3 9-16,-5 13-3 0,-11 15 3 15,-3 12-12-15,0-3-20 0,0 1-1 16,-2 3-21-16,0 7 6 0,-2 7 14 15,0 7 1-15,0 3 43 0,0 5 12 16,0 5-28-16,0 6 3 16,-2 2-9-16,2 5 6 0,0-1 6 0,0 0 3 15,0 2-3-15,-2-2-9 16,2 0 0-16,-2 1-24 0,-2 2-12 16,2 3 0-16,-2 0 0 0,-1 0 10 15,3 3-1-15,-2-5 3 0,4-4 0 16,0-4 3-16,4-6 18 0,7-6-6 15,1-6-14-15,7-3-1 0,6-12-3 16,-3-8-12-16,7-5 15 0,0-9 0 16,0-1 3-16,-2-2 12 0,0 0-3 15,-9 1-9-15,1 8-3 0,-9 6-9 16,-3 9-12-16,-3 10 15 0,-4 6 6 16,-2 9 17-16,-7 11-17 0,-1 9-2 15,-2 7 2-15,1 5-3 0,3 1-45 16,2-2 27-16,0-2 10 0,4-4 11 15,2-7 2-15,0-5 13 0,8-8-3 16,0-7-11-16,4-7-1 0,5-9-39 16,4-13 12-16,-1-9 24 15,5-6-12-15,-8-7-9 0,1-3 0 16,-3 1 3-16,-5 2 19 0,-6 5 0 16,-4 6-16-16,0 9-15 0,-8 6-19 15,0 7 4-15,-3 6 24 0,1 2 12 16,-2 3 12-16,-1 3 0 0,5 5 18 15,-2 1-3-15,3 3 3 0,3 0-6 16,2-2 3-16,2-1 9 0,2-2-6 16,4-2-2-16,5-3-1 0,1 1-12 15,3-2 0-15,3-1 18 0,3 0-9 16,2 0-9-16,-1-2 12 16,5-2 3-16,-6 1-15 0,2 1 12 15,-1-1-3-15,-3 1 6 0,0 1 3 16,-9 1 0-16,2-1-21 0,-1 1 18 15,-7 0 3-15,-2 0-21 0,0 0-1 16,-2 0-2-16,0 0-12 0,0 0 0 16,0 0 12-16,0 0-15 0,0 0 16 15,0 0 1-15,2 0 1 0,0 0 21 16,0 0 6-16,4 0-27 0,1 0 0 16,-1-2 0-16,0 1 0 0,0-1 0 15,-2 2 1-15,0 0 11 0,-1 0-10 16,-3 0-1-16,0 0-1 0,0 0 0 15,0 0-3-15,0 0-12 0,0 0-3 16,0 0 0-16,0 2 15 0,-3-2-9 16,3 0 11-16,-2 1 0 0,2-1 1 15,0 0 1-15,0 0 2 0,0 0 12 16,0 0-3-16,0 0-9 16,0 0-1-16,0 0-1 0,0 0-1 15,0 0 0-15,0 0-2 0,0 0 0 16,0 0 1-16,0 0 1 0,0 0 0 15,0 0-2-15,0 0 1 0,0 0 1 16,0 0 2-16,0 0 1 0,0 0 0 16,0 0 15-16,0 0-6 0,0 0 3 15,0 0 6-15,0 0-6 0,0 0 0 16,0 0-3-16,0 0-10 0,0 0-2 16,0 0 0-16,0-1-3 0,2-2 0 15,5 0-9-15,-7 1 0 16,2 0 10-16,-2 0-1 0,2-1-9 15,-2 2 10-15,0 0-1 0,0-1 0 16,0 0 0-16,0 2 0 0,-2 0-9 16,-7 0 12-16,3 0 3 0,-4 0 15 15,-7 8-3-15,1 0-3 0,-3 4 3 16,1 2 0-16,3 4 0 0,1 2-12 16,5 1-1-16,-1 2-2 0,6-1-33 15,2 0 30-15,2-2 0 0,4-1-9 16,2-1 0-16,5-5 10 0,-3-2 1 15,4-3 0-15,-1-5 1 0,-5-3-2 16,4-2-22-16,3-11 0 0,-3-7 6 16,2-6 16-16,5-10-10 0,-1-13-6 15,7-11-3-15,8-14 0 0,0-5-18 16,0-1 0-16,-8 4 12 0,-5 8 5 16,-7 15 20-16,-3 11 2 15,-4 17 3-15,-4 6 13 0,2 1-13 16,-2 4 0-16,0 3-3 0,0 7-11 0,0 4-1 15,-2 0 12-15,-2 7 19 16,-2 2-7-16,2 3-9 0,0 2 9 16,2 1-10-16,-3 3 10 0,3 1-10 15,-2 4 0-15,2 4 0 0,-6 6 13 16,4 13 0-16,-2 14 3 0,-3 13-3 16,3 7 9-16,-2-3 3 0,4-6-3 15,2-8 0-15,2-10 0 0,0-14-24 16,4-10-30-16,4-10 30 0,-2 1 17 15,7-4 7-15,1-1-3 0,3-12 3 16,5-3-22-16,3-13-2 0,2-8-3 16,4-8 3-16,0-6 0 0,0-5 12 15,0-4 6-15,0 0 9 0,-4 3-6 16,2 4-9-16,-11 9-12 0,1 5-3 16,-2 7 3-16,-5 6 12 0,-6 4 9 15,-2 4-3-15,-2 2 12 16,-2 0 61-16,0 4-28 0,-6 8-63 15,-4 4-3-15,-7 9-12 0,-1 3 14 16,-5 8 1-16,-2 1 0 0,2 3 0 16,3 0-51-16,1-2 18 0,5-5 12 15,-1-4 18-15,9-7 3 0,2-11 0 16,4-5-1-16,0-6-12 0,8-5-26 16,7-10-15-16,1-8 15 0,5-7 12 15,2-7 0-15,-5-2 12 0,3-2 13 16,-7 2 2-16,3 5 0 0,-9 8-14 15,0 8-16-15,-3 7 27 0,-3 9 3 16,0 2 44-16,-2 11-44 16,4 6-21-16,-4 8 3 0,0 4 16 15,0 2 2-15,0-1-1 0,2-4-38 16,0-3 39-16,2-8 1 0,-2-2 11 16,4-6 3-16,3-4 3 0,1-3-18 15,0-9-13-15,5-7-14 0,3-7 15 16,3-7 12-16,-4-7 0 0,3-1 3 15,-3-2-3-15,1 3-6 0,-7 6-15 16,-1 6 9-16,-4 11 12 0,-2 8 14 16,-2 6 52-16,-2 3-1 0,0 8-65 15,0 7-33-15,0 7 6 0,-2 5 25 16,0 1 2-16,0 2 2 0,-2-2-2 16,4-2 0-16,0-5-57 0,6-4 51 15,1-5 6-15,-3-3 15 0,6-5-14 16,2-4-1-16,-3-3-3 0,3-3-27 15,3-8 0-15,-5-4 15 0,2-6 3 16,-1-1 11-16,-3-1 1 0,2-4 17 16,-4 0 1-16,3 1 3 0,-3 3-21 15,-2 3 12-15,2 6 9 16,0 2 21-16,5 1 12 0,-5 5-3 16,4-1-9-16,5 2-6 0,-3 2-6 15,3-1-9-15,-1 4 13 0,1 0 2 16,-1 0-12-16,-6 2 0 0,1 2 3 15,1-2-9-15,-6 1-3 0,0 0-12 16,-4 2-1-16,2 1-2 0,-2 2-11 16,0 3-4-16,-2 4-3 0,-4 5 15 15,-4 1 1-15,1 5 2 0,1 0 1 16,4 1-1-16,-6 2-33 0,6-2 18 16,-1-1 12-16,1-6 0 15,4-5 3-15,-2-3 0 0,2-7 2 16,0-4-1-16,0-1-1 0,2-2-30 15,2-7-7-15,5-5 4 0,1-6 15 16,-2-6 17-16,3-3-1 0,-1-2 2 16,-2-1 1-16,-2 2 0 0,3 4-1 15,-5 6-30-15,-2 7 10 0,2 7 20 16,-4 4 27-16,0 2 12 0,2 2-9 16,0 6-1-16,2 8-29 0,0 2-2 15,3 7 2-15,1 4 3 0,4 2-3 16,-6 0-23-16,7 3 2 0,-1-3 6 15,-1 1-6-15,1-4-6 0,2-3-45 16,1-5-27-16,-3-6-33 0,-1-8-28 16,-3-5-75-16,0-3-257 0,3-11-475 15,-7-1-468-15,4-13-1301 0</inkml:trace>
  <inkml:trace contextRef="#ctx0" brushRef="#br1" timeOffset="179703.583">20992 6775 4102 0,'0'0'715'0,"0"0"-565"15,18-56-30-15,-7 31 139 0,7-6-102 16,-1 3-108-16,8 0-22 0,-9 4-27 16,3 5-21-16,-5 4-173 0,-1 6-108 15,-9 5-359-15,-4 4-1466 0</inkml:trace>
  <inkml:trace contextRef="#ctx0" brushRef="#br1" timeOffset="179903.193">20326 6713 4390 0,'0'0'591'16,"0"0"-429"-16,0 0-68 0,0 0 213 15,0 0-59-15,75-67-94 0,-47 38-27 16,6-3-16-16,3-4-71 0,0 2-40 16,6-1-144-16,-7 4-140 0,-3 9-113 15,-9 7-517-15,3 15-1376 0</inkml:trace>
  <inkml:trace contextRef="#ctx0" brushRef="#br1" timeOffset="180497.396">21949 6671 4085 0,'0'0'653'0,"0"0"-438"0,0 0 48 0,0 0 80 16,0 0-116-16,0 57-40 16,-4-25-3-16,0 15-24 0,-3 17-61 15,-3 19-35-15,0 3-16 0,3 0-9 16,3-9-12-16,0-13 3 0,0-11-3 16,0-12-27-16,2-12-36 0,2-11 9 15,0-1 15-15,0-3-9 0,0-6-70 16,2-8-86-16,4-12-161 0,-2-12 12 15,0-9-84-15,-2-5-222 0,-2 7-806 16,0-17-1248-16</inkml:trace>
  <inkml:trace contextRef="#ctx0" brushRef="#br1" timeOffset="180814.232">21653 6612 3864 0,'0'0'680'0,"0"0"-424"0,0 0 53 16,0 0 123-16,0 0-78 0,56-37-52 16,-35 35-22-16,1 2-61 15,5 0-69-15,4 7-57 0,7 6-32 16,1 1-19-16,4 6-9 0,1 6-9 16,-3 4 0-16,0 3 0 0,-1 7 9 15,-5 10 15-15,-6 15-3 0,-11 11-6 16,-7 3-24-16,-11-8-12 0,-9-13 24 15,-3-18-9-15,-5-9-3 0,1-2-13 16,-11 2-2-16,-6-1-39 0,-4 0-39 16,-7-7 24-16,-1-5-18 0,3-9-63 15,1-7-34-15,0-3-17 0,8-9-100 16,8-6-202-16,0-3-225 16,13 5-572-16,1-4-1274 0</inkml:trace>
  <inkml:trace contextRef="#ctx0" brushRef="#br1" timeOffset="181614.465">22439 6529 385 0,'0'0'3222'0,"0"0"-2689"15,0 0-269-15,0 0 112 0,0 0 132 16,0 0-108-16,0 0-191 0,0 96-82 16,0-16-37-16,-4 13-12 0,-5 1-23 15,-1-9-16-15,2-14 6 0,2-4-6 16,-1-8-12-16,-3-9-6 0,8-13-6 16,-2-10-15-16,2-8-2 0,0 2-46 15,2-6-21-15,0 0-45 0,0-6-43 16,0-9-30-16,0 0-86 0,0-9-247 15,2-6-163-15,0 1-538 0,2-16-629 16</inkml:trace>
  <inkml:trace contextRef="#ctx0" brushRef="#br1" timeOffset="182017.956">22193 6575 3550 0,'0'0'1056'0,"0"0"-871"0,0 0 96 16,51-66 173-16,-24 48-127 0,6 4-107 16,13 3-27-16,10 4-25 0,16 7-14 15,0 10-43-15,-14 8-81 0,-14 2-3 16,-15 2-26-16,-9 1-1 0,5 6 0 16,-6 7-3-16,3 12-21 0,-17 12 12 15,-8 11-15-15,-15 4 6 0,-7-13 9 16,-2-18 10-16,2-16 2 15,-1-6-12-15,-8-1-3 0,-7-3-3 0,-2-2-3 16,-5-9-9-16,5-7 9 0,6-7 3 16,1-7 3-16,10-5 15 15,3 2 1-15,12 1 32 0,7 5 42 16,4 7 69-16,11 4 88 0,11 0-10 16,16 12-111-16,24 15-48 0,12 17-18 15,19 8-12-15,2 10-15 0,4-4-18 16,-2-5-31-16,7-4 29 0,-7-14-161 15,-16-15-65-15,-19-17 2 0,-23-11 22 16,-4-33-91-16,8-32-324 0,-5 5-625 16,13-19-1553-16</inkml:trace>
  <inkml:trace contextRef="#ctx0" brushRef="#br1" timeOffset="183369.067">18451 9001 691 0,'0'0'525'0,"0"0"-369"0,0 0 909 16,0 0-524-16,0 0-167 0,0 0 60 15,0 0 43-15,0 0-139 0,0 0-89 16,19-37 8-16,-5 31 5 0,1-1-53 15,3 3-48-15,3-1-19 0,2 3-24 16,-5-2-28-16,1 4-12 0,-2 0 7 16,-5 0-4-16,-4 4-12 0,-4-2-24 15,-2 2-21-15,-2-1-24 0,-4 2-52 16,-6-1 16-16,-7 2 15 0,-1-3 18 16,-9 1-9-16,-2-2 10 0,-2-2 0 15,-2 0 0-15,-2-6 2 16,0 3-1-16,2-3 1 0,6 3 1 15,0-1-1-15,8 4 0 0,3 0 1 16,7 0 0-16,5 0 2 0,4 0 48 16,9 4-15-16,9-1-21 0,3 3-3 15,8 0-11-15,6-1 0 0,4 0 1 16,5-1 2-16,-1-2 11 0,-4 0 3 16,-2-2 3-16,-8 0 0 0,-4 0-18 15,-4 0-1-15,-9 0-2 0,-3-1-11 16,-5-1-62-16,-4-1-122 0,-2-4-64 15,-7-1-86-15,1-1-241 0,-6-3-1027 0</inkml:trace>
  <inkml:trace contextRef="#ctx0" brushRef="#br1" timeOffset="185903.989">18887 9332 2043 0,'0'0'1400'0,"0"0"-1061"16,0 0-85-16,0 0-59 0,0 0 60 15,0 0-21-15,0 0-1 0,21-74-10 16,-4 30-43-16,7-19-53 0,7-19-24 16,3-9-24-16,-6 8-24 0,-5 17-22 15,-10 27-31-15,-5 16-2 0,-4 7-24 16,-2 6 5-16,0 6 19 0,-2 4 23 16,0 14 7-16,-4 20-30 0,-10 23-24 15,-5 24 9-15,0 11 13 0,3 6-1 16,-5-3-43-16,0-7 19 0,3-2 12 15,-3-3 14-15,5-8 0 0,-5-9 0 16,9-13-33-16,1-18-8 16,3-14 6-16,4-8 8 0,0-6 4 15,4-7-22-15,0-6-106 0,2-16 70 16,8-20 12-16,9-17 18 0,8-15 22 16,-7 7 28-16,-1 10 2 0,-7 20 24 15,-4 13 52-15,3 2-12 0,1 0-24 16,3 3 6-16,-5 6 63 0,5 4 22 15,-3 4-19-15,2 0-15 0,3 0-28 16,-5-5-17-16,3-1-16 0,3-7-15 16,-3-4 3-16,3-8-3 0,1-4-3 15,-4-12-3-15,3 1-12 16,-8-2 10-16,1 1 2 0,-3 7 0 16,0-2-4-16,-6 8-11 0,3 6-15 15,-5 7 3-15,0 7 10 0,0 8 2 16,0 2 14-16,0 3 37 0,0 7 30 15,-3 4 40-15,-1 4-58 0,2 4-33 16,-4 2-15-16,4 2-3 0,-2 2 0 16,4-4 0-16,0 0-3 0,0 0-9 15,2-2-30-15,6-2 30 0,-4 1 3 16,5-5 18-16,3 0-3 0,0-4 4 16,3-5-4-16,4-4-6 0,1-8-11 15,1-11-1-15,6-5 0 0,-7-5 3 16,3-7 12-16,0 1-12 0,-5 2 10 15,-3 4-12-15,-5 6-1 0,-1 10 1 16,-7 4 0-16,0 8 1 0,-2 1 37 16,-4 13-12-16,-5 5-25 0,1 8-1 15,-4 8 1-15,3 5 16 0,1 5-18 16,4-2 0-16,2-2-54 16,0-3 30-16,2-6 24 0,2-7 0 15,4-7 15-15,4-9-14 0,7-8-1 16,2-7-36-16,3-12-3 0,3-10 24 15,-2-5 2-15,-3-7 12 0,3-1 1 16,-10-1 1-16,-3 2 0 0,-2 1-1 16,-8 4-18-16,0 5-6 0,-12 3-3 15,-3 9 6-15,-3 7 0 0,-1 3 3 16,-6 8 17-16,3 1 0 0,3 3 0 16,0 4 1-16,7 1 3 0,4-1 15 15,2 2 6-15,6-2 12 16,6 0 6-16,4-1 1 0,13-6-19 15,0 0-9-15,10 0 0 0,4-8 9 16,8 0 0-16,15-5-21 0,-8 0-3 16,-2 2 0-16,-13 4-1 0,-6 2 1 15,-2 3 1-15,-7 2 17 0,-1 1 0 16,-11 8-15-16,-5 4-3 0,-5 7-11 16,-2 2-13-16,-11 5 6 0,-1 4 16 15,-1 1 0-15,1 1 2 0,-7-4-1 16,4 0-17-16,1-5-24 0,6-2 30 15,-3-9 0-15,5-4-3 0,4-7-3 16,2-2-25-16,2-12 13 0,0-7 18 16,12-18 12-16,7-15 18 0,1-18 0 15,5-12-18-15,0-2-25 0,0 2-2 16,-9 6 12-16,1 5 15 0,-11 17 0 16,0 15 2-16,-2 19 13 0,-1 8-15 15,-1 6 0-15,-2 2 0 16,0 4 12-16,0 9 24 0,0 8-36 15,-5 11-15-15,-1 8 15 0,0 13 2 16,-4 13 28-16,-1 9 19 0,1 2-4 16,-2-7-6-16,5-6-3 0,1-14 0 15,2-10-15-15,2-7-6 0,2-5 0 16,0 4-14-16,6-3-1 0,3-3-27 16,5-4 27-16,3-13 1 0,5-5-1 15,7-12-2-15,6-9-22 0,3-8 24 16,1-7 1-16,0-3 11 0,-4-2-12 15,-2 1-19-15,-2 7 19 0,-8 4 30 16,-2 7-6-16,-9 9-3 0,-4 4 9 16,-3 7 36-16,-5 2 100 15,0 7-77-15,-5 9-89 0,-7 7-24 16,0 8 10-16,-11 6 14 0,4 4 3 16,1-2-1-16,-3 0-2 0,4-3-25 15,-1-2-42-15,7-6 22 0,-1-3 15 16,6-10 18-16,2-8 10 0,4-7-16 15,2-2-21-15,8-12-18 0,5-8 36 16,-1-10 19-16,5-7 2 0,-3-5 3 16,3 0 12-16,-5 2-15 0,-1 6-21 15,-7 10 0-15,0 9 21 0,-2 10 13 16,-2 6 47-16,-2 1 12 0,0 9-48 16,0 9-24-16,0 2-24 0,-2 8 22 15,-2 0 2-15,2 3 3 0,2-5 18 16,0-5-11-16,4-4-10 0,2-6-20 15,5-7 19-15,-3-4 0 0,6-6-32 16,5-13-3-16,4-6 21 0,-3-4 15 16,1-5-21-16,4-1 3 0,-9 3 3 15,3 4 15-15,-9 9 0 16,3 7 15-16,-1 9 39 0,-6 6-15 16,3 10-39-16,-3 8-3 0,0 7-21 15,0 8 12-15,-4 3 12 0,-2 0 0 16,2-4 0-16,1-4-9 0,-3-6-39 15,2-7 33-15,0-5 14 0,-2-8 1 16,4-5-2-16,-2-3-49 0,2-12-9 16,6-6 33-16,-6-6 24 0,3-10 3 15,-1-2 10-15,0 0-10 0,2 2-14 16,-1 0 14-16,-3 5 21 0,4 7 6 16,0 4 18-16,5 6 12 0,-5 5 18 15,8 3-9-15,-1 4-12 0,6-2-12 16,-1 4-2-16,1 1-7 0,6-2-6 15,-7 2 0-15,1 0 0 0,0 0 0 16,-5 0-9-16,-3 0-6 0,-1 2 3 16,-4 1 0-16,-1 2 0 0,-5 3-15 15,-2 0-20-15,-2 6-22 16,-7 6 6-16,1 7 21 0,-6 3 14 16,-3 4 1-16,1 4 2 0,1-3-2 15,-2 2 2-15,7-5-2 0,2-4-9 16,0-8-42-16,1-6 33 0,7-8 6 15,0-6-6-15,0-3 0 0,11-9-19 16,-3-8 4-16,6-9 16 0,5-7 17 16,-2-3 0-16,-1 1-15 0,1-1-9 15,-3 5 9-15,1 7 14 0,-5 8 1 16,-4 8 27-16,0 8 42 16,1 3-8-16,-1 9-22 0,4 7-9 15,-4 8-28-15,3 6-1 0,-1 5 2 16,2 2 12-16,-4 3-14 0,1-5-1 15,1-1-16-15,0-8-65 0,-2-5-34 16,-2-6-26-16,1-5-30 0,-1-7-61 16,4-3-154-16,6-10-549 0,-7-1-482 15,17-13-1449-15</inkml:trace>
  <inkml:trace contextRef="#ctx0" brushRef="#br1" timeOffset="186078.005">21050 8212 3665 0,'0'0'1067'0,"0"0"-858"0,0 0-4 16,0 0 226-16,14-60-165 0,-2 41-124 15,3-3-36-15,6-2-13 0,-3-2-47 16,7 0-46-16,0-2-21 0,2 2-133 16,-9 1-142-16,1 4-89 0,-13 3-174 15,-2 6-656-15,-4 0-523 0</inkml:trace>
  <inkml:trace contextRef="#ctx0" brushRef="#br1" timeOffset="186332.443">20285 8234 4479 0,'0'0'642'15,"0"0"-453"-15,27-55 118 0,-13 29 25 16,5-6-181-16,-1 1-91 0,5-4-27 16,6 4-33-16,-2-2-90 0,6 4-148 15,4 3-177-15,-8 7-843 0,17 7-2701 0</inkml:trace>
  <inkml:trace contextRef="#ctx0" brushRef="#br1" timeOffset="189371.861">21732 8637 2202 0,'0'0'1245'16,"0"0"-894"-16,0 0-80 0,0 0 59 16,0 0-61-16,0 0-76 0,-42-59-24 15,28 51 8-15,-3 3-13 0,1 3-24 16,-5 2-7-16,3 5-3 0,-3 5-24 15,4 6-34-15,-3 3-14 16,5 6-7-16,1 1 3 0,6 4 0 16,-1 1-26-16,3-2-13 0,6 2 3 15,0-4 9-15,8-1 3 0,3-4-3 16,11-4-12-16,-1-5-15 0,10-4-1 16,6-4-38-16,5-7-9 0,1-2-1 15,-4-10 22-15,1-4 3 0,-7-4-6 16,-6-6 3-16,-3-1-6 0,-11-2 6 15,-3 0 15-15,-6 5 0 0,-4 2-1 16,-10 5-2-16,-3 3 14 0,1 7 1 16,-11 2 0-16,5 4 3 0,-3 6 18 15,-2 5 7-15,7 7 5 0,-1 5 0 16,7 2-6-16,-3 3 6 0,11 1-9 16,2 0-6-16,0 0 4 0,15 0 2 15,-3-4-6-15,13-2-3 0,0-3-3 16,6-4-12-16,-2-4-1 15,2-6-29-15,2-3 3 0,0-11 6 16,2-5-7-16,-2-10-8 0,0-5-6 16,0-7 3-16,-2-2 9 0,-4 2 6 15,-4 1 21-15,-9 8-9 0,-1 7 11 16,-7 9 2-16,-4 6 11 0,0 7 30 16,-2 0 27-16,0 9-51 0,-2 4-18 15,0 8-27-15,-4 4 27 0,-2 2 15 16,1 3 9-16,-1 0 6 0,4-2-15 15,-2-3-2-15,-2-5-11 0,5-5 0 16,1-4-2-16,2-8-2 0,0-3-32 16,2-7-56-16,11-8 33 0,-3-6 39 15,11-8 15-15,-3-4-22 0,5 0 13 16,-2 0 12-16,-5 5 1 0,1 8 23 16,-5 9 4-16,-3 8 53 0,-3 3 0 15,2 10-32-15,-4 6-31 0,0 8-18 16,-2 2 0-16,-2 4 12 0,0-1 12 15,0-2 3-15,0-4-3 0,3-4-6 16,-3-6 3-16,4-4 6 16,0-6-3-16,0-3 4 0,8-6-28 15,-1-7-45-15,7-5 12 0,1-8 12 16,6-3 0-16,-5-6 6 0,1 1 13 16,0 2 2-16,-5 3 0 0,-1 7 3 15,-5 6 12-15,0 7 18 0,-1 5 15 16,-5 4-12-16,0 0-14 0,-2 3-20 15,0 1-2-15,-2 2-1 0,2 0-1 16,0 2 1-16,-2 0 0 0,2-1 0 16,-2 1-2-16,0 2 3 15,0-2 0-15,0 2 1 0,0 3-1 16,-4 2-1-16,2 1 0 0,-2 4-1 16,-4 0 2-16,-1 3 0 0,3-1 0 15,0-3 1-15,2 1 0 0,0-5 3 16,4-9-2-16,0 0-2 0,0-6-10 15,6-6-44-15,2-6-3 0,9-4 21 16,1-8 12-16,5-2 9 0,2-2 12 16,-2 2 2-16,-1 0 1 0,1 5 3 15,-4 6 12-15,-5 2 3 0,-6 7 21 16,3 3 9-16,-7 3-6 0,2 6-18 16,-2 3-13-16,-2 3-11 0,-2 7-22 15,0 1 10-15,0 3 11 0,0-2 1 16,0 0 3-16,2 0 12 0,2-6 4 15,1-1 11-15,3-2 6 0,4-2-3 16,-1-7-3-16,-1-3-17 16,9 0-13-16,-7 0-12 0,7-9-3 0,-5-2-3 15,3-3-6-15,-3-1 0 16,0-1 6-16,-3-1 16 0,-1 3-1 16,1-2 1-16,-5 2 0 0,0 2-1 15,-2-3-9-15,2-1 12 0,-2 1 0 16,1 2-2-16,-3 3-1 0,-2 4 0 15,0 2 0-15,0 4 3 0,0 0 20 16,0 0 4-16,0 7 0 0,0 3 9 16,0 4-18-16,0 6-12 0,0 4 9 15,2 3 0-15,2-1-10 0,0 1 10 16,2-3-11-16,2-1 2 0,3-2-1 16,-1-5-2-16,-2-2-17 0,9-2-46 15,-3-3-79-15,5-6-44 16,-3-1-47-16,7-2-81 0,-2-8-153 15,0-2-466-15,-1 1-289 0,11-7-1037 0</inkml:trace>
  <inkml:trace contextRef="#ctx0" brushRef="#br1" timeOffset="189540.411">23135 8140 4010 0,'0'0'601'0,"0"0"-425"0,0 0-72 16,23-63 223-16,-8 38-154 0,9 0-124 16,1 5-34-16,6-1-3 0,4 4-12 15,11 0-167-15,14 0-205 0,-15 4-929 16,15 2-2172-16</inkml:trace>
  <inkml:trace contextRef="#ctx0" brushRef="#br1" timeOffset="191324.012">23590 8940 2929 0,'0'0'1005'0,"0"0"-754"15,35-84 66-15,-10 26 3 0,6-21-99 16,-2-2-53-16,-4 15-41 15,-7 22-54-15,-11 21-48 0,-3 12-10 16,-2 7-14-16,-2 4 23 0,0 14 37 16,-4 21-61-16,-9 27-46 0,-5 27 16 15,-5 12 9-15,6-1 9 0,-3-9 12 16,5-15 6-16,-1-7-6 0,3-15-13 16,3-11-11-16,2-13 6 0,-1-9 3 15,5-4 12-15,0-4 0 0,2-6-22 16,2-9-106-16,0-16 13 0,6-17 87 15,7-21 10-15,7-15 10 0,3-4 11 16,-8 11 19-16,1 17 8 0,-6 19-2 16,-3 4-4-16,3 2 7 0,7-3 11 15,-3 2 34-15,7 5 34 0,-3 2 17 16,1 4 4-16,2 3 8 0,-5-1 54 16,7 3-45-16,-7-2-37 0,5-3-29 15,-2-1-22-15,-3-3-9 0,3-3-21 16,-5 1-24-16,-5-4 9 15,-1 3-12-15,-6 4-1 0,-2 4-11 16,0 6 0-16,-10 4 0 0,1 2 12 16,-1 10 13-16,-7 8 5 0,3 3-7 15,-3 7-11-15,5 2-3 0,0-1-18 16,-1-1 6-16,9-6-3 0,0-3 0 16,4-6 6-16,0-8 0 0,6-6-15 15,9-3-42-15,-1-11 5 0,3-6 19 16,1-7 6-16,-3-1 3 0,-1 1 6 15,-6 3 18-15,-1 6 12 0,-1 5 2 16,-4 6-1-16,-2 6-1 0,0 1 21 16,0 0 6-16,0 7-17 0,0 2-10 15,0 1 0-15,0 0 3 0,0-2 18 16,4 0 12-16,0-3-6 16,2-5 6-16,5 0-33 0,5-10-9 15,1-7-27-15,5-5 15 0,1-4 3 16,-2-8 15-16,2 3-12 0,-5-1 13 15,-3 7 2-15,-7 8 3 0,0 7 15 16,-6 10 30-16,-2 8 49 0,0 16-97 16,-12 28-49-16,-3 20 19 0,-7 15 30 15,1 2 0-15,-2-8 12 0,-2-10-9 16,7-2-3-16,-5-5-9 0,2-11-42 16,5-13 6-16,1-11 9 0,7-10 6 15,0-1 5-15,-4-5-8 0,5-7-27 16,7-12-88-16,2-22 60 0,17-23 67 15,8-24 3-15,6-10 2 0,2 1 16 16,-4 9 0-16,-10 22 16 0,-1 13-5 16,-9 12-11-16,5 7 0 15,-3 2 0-15,-3 3 24 0,9 5 45 16,-7 6 46-16,3 5-3 0,-5 0-36 16,4 5-10-16,-1-1 0 0,-3-1-17 15,2-1 8-15,-1-2-24 0,-3-3-15 16,7-6-18-16,-3-4-33 0,0-5 15 15,7-5 3-15,-9 0 14 0,7-4 0 16,-7-1 0-16,-2 3-1 0,3 6 0 16,-5 3 2-16,-4 8 2 0,0 4 13 15,-2 4 27-15,0 2 0 0,0 8-24 16,-2 9-18-16,-2 7-57 0,-2 8 27 16,-3 5 30-16,3 2 0 15,4-1 12-15,0-4 0 0,2-5-10 16,0-7 16-16,4-8-6 0,2-7-11 15,9-4-1-15,-3-5-39 0,7-6-6 16,-1-7 9-16,5-5-1 0,-2-5 7 16,-2-4 3-16,-3 0 12 0,-1 0 3 15,-5-1 12-15,0 5-1 0,-4 2 1 16,-1 5 0-16,-3 4 0 0,0 3-1 16,-2 6-1-16,0 1 2 0,0 1 0 15,0 1 24-15,2 0 18 0,-2 0 6 16,0-1 10-16,0 1 5 0,2 0 12 15,2-3 1-15,6 3-64 0,-1 0-12 16,-3-2 18-16,2 2 0 0,0 0-3 16,1 0 6-16,-3 5-18 0,-2 1-3 15,2 4-13-15,-4 2-20 0,2-1-10 16,-2 0 7-16,0-1 9 16,0-4 3-16,3-2-3 0,-3-2 9 15,0-2-18-15,4 0 0 0,0-7-24 16,4 1 14-16,5-2 29 0,-7 0 17 15,7 2 24-15,-3 4 19 0,-4 2 41 16,7 6-18-16,-5 8-24 0,3 9-39 16,-1 18-3-16,-2 21 2 0,1 26 13 15,-5 11 0-15,-4 6-13 0,-2-1-2 16,-4-4-27-16,-9 1-36 0,-3 0 39 16,-9-2 13-16,-6-11 11 0,-2-9 3 15,2-23 12-15,6-22-12 0,11-18-3 16,-7-13-45-16,0-4-12 0,-3-14 27 15,-7-17 8-15,2-24 22 16,8-28 34-16,9-7-34 0,5-7-16 16,7 8 16-16,7 14 12 0,9 5 9 15,1 17 0-15,-1 13-2 0,1 12-19 16,1 5-63-16,3 2-52 0,6-2-63 16,0 2-128-16,-7 7-174 0,-5 5-517 15,1 4-880-15</inkml:trace>
  <inkml:trace contextRef="#ctx0" brushRef="#br1" timeOffset="191525.988">24460 7846 5169 0,'0'0'565'16,"0"0"-423"-16,0 0 39 0,87-57 30 15,-33 20-121-15,20-19-73 16,3-9-17-16,-7-7-27 0,-8-3-75 16,-14 2-103-16,3-5-131 0,-16 17-384 15,5-2-1567-15</inkml:trace>
  <inkml:trace contextRef="#ctx0" brushRef="#br1" timeOffset="197218.584">11067 6805 790 0,'0'0'290'0,"0"0"-98"15,0 0 7-15,0 0 32 0,0 0-36 16,0 0 25-16,0 0 43 0,0 0-11 15,0 0-72-15,-8-14-148 0,4 12 39 16,2 1 265-16,2 1-122 0,0 0-62 16,0 0 34-16,0-1 28 0,0 1-51 15,2 0-57-15,2 0-28 0,2 0-7 16,3 1-12-16,3 2 0 0,-2-2-4 16,3 1 7-16,1-1 24 0,-3-1 18 15,5 0-12-15,-1-3-28 0,-3-3-21 16,5-3 6-16,-3-1-6 0,3-3-7 15,-3 3 4-15,5-5 2 0,-5 0-2 16,5 2 6-16,-3-1-7 16,5 3-9-16,-5 0-8 0,5 0-1 0,2 3-18 15,-2 2 9-15,1 1-10 16,3-2-2-16,-6 2 1 0,3-3 1 16,3 3 1-16,-6-1 15 0,2-2-16 15,-1 0-1-15,-1 1-1 0,4-2 0 16,-9-1 30-16,5 0 0 0,-5-4-18 15,5 0-12-15,-5-1-1 0,9-1 0 16,2 2 1-16,-5 1 0 0,9 0 0 16,2 3-33-16,2 3 31 0,0 3 0 15,5 2-1-15,-3 1 0 0,0 1 1 16,4 0 2-16,-6-1 1 0,0 1 0 16,-2 0 0-16,-4 0 0 15,2 0 0-15,0-1 0 0,0-2-1 16,2 1 0-16,-2-3-1 0,0 1 0 15,0-3 0-15,0 0-2 0,2-1-9 16,0 1 9-16,-2-3 0 0,2 1 0 16,0 3 1-16,-2-1 0 0,2 0 1 15,-2 2-1-15,-2 1 1 0,-1-3 1 16,3 4-2-16,0 0 2 0,0 2 0 16,2 1-3-16,0 0 2 0,0 1-1 15,2 2 0-15,0 0 0 0,3 2-1 16,-1 0 0-16,2-1-15 0,-2 2-3 15,0-1 0-15,4 1 2 0,-1 2-11 16,-1-2 6-16,-2 2 11 0,-2-1 10 16,0 1-27-16,-4 0-16 0,4 1 7 15,-2 2 8-15,2 0 7 0,0 1 3 16,5 3 19-16,-3 1-23 16,2 2 7-16,0 1 3 0,0 1-16 15,3-1-12-15,1 1 19 0,2-2-13 16,3 1-30-16,-3 1 2 0,3 1 13 15,-1-1 15-15,-3-1 21 0,-1-3 16 16,-4 2 18-16,-4-2-17 0,-4 1 1 16,-8-1 0-16,4 0 2 0,-5-2-1 15,-3 1-1-15,-3-3 0 0,-1 1 0 16,-5-5-2-16,0 1 0 0,-4-5-3 16,-2-1-16-16,-2-3-11 0,0 0-38 15,-4 0 46-15,-6-3 20 0,2-3 2 16,-5-4 0-16,-1 0 3 15,-5-1-3-15,-1-2-1 0,-5-5-11 16,0 5 9-16,-4-5 0 0,-4-1 2 16,-11 1 1-16,-3-2 0 0,-13-3 2 15,-14-1 10-15,-5 2-10 0,0 0 0 16,5 0 14-16,4 2 8 0,-5-5 56 16,1-1-18-16,-7-3-38 0,-3-2 1 15,1-2 15-15,-4 0-10 0,-4 4-27 16,2 1 16-16,-2 3-16 0,2 5-2 15,7 1 0-15,-3 6 1 0,6 3-1 16,5 5 1-16,2 4 10 0,8 1 7 16,4 6 14-16,10 2 1 0,7-2-1 15,10 2-5-15,2 1-10 0,-7 2-3 16,-5 2-2-16,-1 0-11 0,1 2 10 16,2-2-11-16,-3 0 2 0,7 3 9 15,2 0-10-15,0 2 0 0,4 3 0 16,0 1 0-16,0 0 0 15,4 3-1-15,4-2-1 0,-2-1-2 16,-1 0-19-16,1-4 9 0,2-2 9 16,-2-3-22-16,-2 0 13 0,5-5 0 15,1 2 0-15,-2-4 10 0,7 1-14 16,-5-2-5-16,2 0-7 0,3-2 13 16,-3 0-12-16,5 0 2 0,-5-2-2 15,3-1-4-15,-3 0-15 0,2 0-15 16,-3 0 24-16,3 0-3 0,-3 0 0 15,3 0-3-15,0 0 9 0,1 1 3 16,-1 3-34-16,5 0 19 16,-2 3 43-16,5-1 3 0,1 4 2 15,-2 2 13-15,3-1-14 0,1-1-1 16,2-1-1-16,-2-3-21 0,0 1 7 16,0-2 3-16,1-4 9 0,1 0 0 15,2-1 1-15,2 0 2 0,0 0 13 16,0 0 27-16,0 0 6 0,8-2-46 15,7-1-49-15,-3 0 9 0,9 1 9 16,0 2 31-16,6 0 0 0,1 0 12 16,3 0 0-16,3 0 4 0,-3 0 21 15,2 0-15-15,-2-4-7 0,-2-3-14 16,0-4-1-16,-5-5-1 0,5-3-1 16,-2-4-10-16,2-5 10 0,-2-4 0 15,0-3 1-15,0 0 0 0,6-3 1 16,0 4 0-16,8 2 0 0,-2 3-2 15,5 4 2-15,3 1 0 0,3 8 55 16,-4-1 35-16,5 4 2 0,1 2-21 16,-5 2-25-16,-1 1-34 15,4-1-10-15,-7 1-2 0,2 1-1 16,1-3-2-16,-7-1 0 0,9 1-12 16,-5 0 12-16,1 1 3 0,3-1 0 15,1 3 0-15,5 3 0 0,9 4 1 16,13 2 2-16,-1 9-2 0,-4 4 2 15,-3 5-2-15,-7 2 1 0,2 0 0 16,-5 2 0-16,-3 3 0 0,4-2 0 16,-4 3 1-16,-2 1-1 0,3 0 0 15,-5-1-2-15,8 2 0 16,0-3 0-16,0 3-3 0,4-4-12 0,0 3-13 16,8 0-15-16,0-1-18 15,0 0-13-15,-1-2 18 0,-5 3 38 16,-15-7 15-16,-5-2 3 0,-13-3 22 15,-6-4-6-15,8 3-14 0,2-1 10 16,-2 1 10-16,0-3-22 0,0-1 0 16,-8-2 0-16,-2 1-4 0,-5 0 1 15,-3 0-15-15,-3-1 2 0,-4 0-5 16,1-5 18-16,-9 2-13 0,0-1-18 16,-9-5-6-16,-1-1 15 0,-5-3 22 15,-7-10 3-15,-5-5 3 0,-6-8 13 16,-13-12-14-16,-14-9-1 0,-12-11 1 15,-9 1 1-15,3 3 13 0,-3 7-1 16,5 8 16-16,-7 2 31 16,-2 7 21-16,-6 3 3 0,5 7-15 0,-5 4-10 15,0 3-18-15,2 7-16 0,0 3-8 16,0 5 5-16,0-2 7 16,2 4 2-16,-4 1-14 0,0-3-17 15,-2-2 1-15,0 1 0 0,-2-4 0 16,0-4-1-16,0-1 0 0,4-3 1 15,2 2 18-15,4 2-20 0,7 1 0 16,1 5 18-16,11 4-19 0,13 4 0 16,11 4 3-16,11 3 0 0,6 3 9 15,-1 5-9-15,-8 9 52 0,3 6 24 16,5 1-43-16,3 4-34 0,0 2-2 16,-4-1-3-16,4-1-21 0,5-1-85 15,-9-4-117-15,4-5-103 0,5-2-280 16,-1-13-855-16,3 2-1101 0</inkml:trace>
  <inkml:trace contextRef="#ctx0" brushRef="#br1" timeOffset="198281.436">10948 6871 1941 0,'0'0'0'0,"0"0"282"16,0 0 177-16,0 0 58 0,0 0-160 15,0 0 37-15,0 0-121 0,0 0-109 16,0 0-9-16,29-32 12 0,-13 25 17 15,-4 2-28-15,11-3-37 0,-4 3-22 16,6 0-2-16,4 5-22 0,0 0-22 16,4 0-2-16,0 5-13 15,2 3-6-15,-2-3-5 0,2 3-23 0,-6-5 0 16,0 1-1-16,-4-3-1 0,-7-1 1 16,1 0 0-16,-9 0-1 15,-4 0 0-15,-3 0 0 0,-3 0-22 16,-5 0-59-16,-3 4 38 0,-13-1 43 15,3 0 1-15,-9 0 2 0,-4 1 12 16,0-1-2-16,-2 0-13 0,4-2 0 16,2 3-1-16,6-1-1 0,3-1 1 15,5 1 0-15,3-1 1 0,8-1 0 16,2 0 48-16,8-1 40 0,7 1-55 16,10-1-33-16,1 0 0 0,10 0-1 15,-1 0 1-15,4 0 2 0,-4 0-2 16,-4 0 1-16,-2 1 1 0,-8 1-2 15,-1 2-1-15,-9-2-29 0,-3-1-82 16,-6-1-64-16,-2 0-123 0,-12-1-16 16,-1-3-136-16,-7-2-332 15,7 2-665-15,-16-4-622 0</inkml:trace>
  <inkml:trace contextRef="#ctx0" brushRef="#br1" timeOffset="200883.754">11365 6847 2365 0,'0'0'274'15,"0"0"-177"-15,0 0 128 0,21-62 38 16,-21 34-44-16,2-6 41 0,-6-10 17 16,-9-14-60-16,-1-13-65 0,-5 8-34 15,7 12-31-15,-3 19-41 0,9 17-46 16,0 2-20-16,6 10 8 0,0 4 12 15,0 26 49-15,12 21 1 16,9 20-1-16,6 8 3 0,-4 0-15 16,-7-17-19-16,-3-17 32 0,-1-12 14 15,-6-5 3-15,0 2-12 0,1-3-12 16,1-3-22-16,-6-10-21 0,-2-11-17 16,-4-6-59-16,-6-15 56 0,-3-18 20 15,-10-17 13-15,-1-16-13 0,3 4-18 16,0 13 17-16,11 18 1 0,2 15 2 15,-1 3-1-15,5 6-1 0,2 7 0 16,2 12 34-16,13 23-25 0,3 20-9 16,9 17 0-16,4 8 0 0,-9-14 12 15,1-15 16-15,-13-17 11 0,-1-6 7 16,3 2-3-16,-2-4-7 0,-4-2-26 16,-4-11-10-16,0-7-54 0,-2-17-7 15,-8-13 60-15,-11-23 1 0,-1-14 0 16,-1-10-2-16,-2 4-14 15,0 15 4-15,11 17 12 0,1 12 2 16,3 6-1-16,6 0 0 0,-2 8-1 16,4 3 0-16,2 12 31 0,4 4 11 15,4 11-40-15,2 5-1 0,5 4 2 16,-5 4 13-16,0-1-14 0,3 3 25 16,-5-5 1-16,-6 2-10 0,-2-5-18 15,0 1 0-15,-2-4-3 0,-2-2-19 16,-4-4 19-16,-5-5-21 0,5-5-3 15,-6-3-1-15,-1-10-2 0,5-7 5 16,-7-6 22-16,7-6-18 16,2-2 3-16,1-6 16 0,-1 3 2 15,8 2 0-15,0 4 12 0,0 8 0 16,2 7 0-16,7 9 13 0,-5 4 26 16,0 10 1-16,-4 9-18 0,-2 4 2 15,-7 8-8-15,-3 0-16 0,-2 0 0 16,-9 1-10-16,0-1-2 0,-4-3-2 15,0-1 1-15,-4-2-1 0,0-4 2 16,0 0 1-16,0-4 0 0,7 2 0 16,1-4 1-16,4-5 0 0,7 0 1 15,1-2-1-15,9-3 16 0,2-3 37 16,13 0-7-16,-1-2-29 0,15 0-19 16,0-4 0-16,6-5 1 0,2 0 2 15,2-6 12-15,-1-3-3 0,-3-3-9 16,-2-5-3-16,-5-3-1 0,-5-4-14 15,0 1 12-15,-9 0-12 16,-1 4 12-16,-1 1-10 0,-8 9-2 16,0 2 12-16,-2 8-18 0,2 2 0 15,-2 5-13-15,0 1 1 0,0 1 6 16,0 5 5-16,-2 3 22 0,0 5 12 16,0-1-8-16,-2 3 11 0,0 3-14 15,-1 0 0-15,-1-3 0 0,2-1-1 16,0-4 0-16,2-3-3 0,-2-5-16 15,4-3 1-15,-2-2 18 0,2-9 1 16,0-7 39-16,2-10-19 0,0-4-9 16,2-5-11-16,4-3 1 0,3-1 10 15,-3 4-9-15,4 1-3 0,3 5-20 16,-5 10 20-16,2 4 0 0,3 9 24 16,-9 7 4-16,0 2-1 0,-2 10-24 15,-4 9-2-15,0 2 2 0,-2 9 31 16,-6 3 5-16,-6 5-9 0,-5 2-27 15,-6 0-3-15,0-2-15 16,-3 1 3-16,-6 1 11 0,1-3 1 16,0-3 0-16,0-4 1 0,2-10-1 15,2-4-1-15,2-7 0 0,5-4 0 16,7-6-1-16,7 0-10 0,6-7 12 16,2-4 23-16,10-7 13 0,7-3-17 15,8-5-16-15,3 0 12 0,6-2-12 16,1 2 9-16,2 3-9 0,-4 1-1 15,0 8 13-15,-6 3-12 0,-2 5 12 16,-9 6-4-16,-1 0-11 0,-7 7-12 16,-4 4-6-16,-4 2-18 0,-2 4-1 15,-6 5 19-15,-9 4 16 0,1-1 2 16,-9 2 0-16,0-1 2 0,0-2 10 16,-2-1-9-16,1-3 0 15,-3-2-3-15,4-1 1 0,6-2 0 16,-1-4 0-16,9 1 1 0,3-7 1 15,2 1 13-15,6-2 17 0,6-1 21 16,4-1-14-16,5 0-26 0,5-1-14 16,7 0 0-16,-4 1 2 0,6 1 16 15,0 0 12-15,0 0-6 0,2 1-8 16,-2-1-13-16,-4 1 9 0,-3-1-9 16,1-2-2-16,-4-1-1 0,-3 0 0 15,1-3-12-15,-5-2-1 0,1 1-2 16,-1-3-9-16,-4-1 6 0,-4-2-3 15,-2 0-3-15,-2-3 0 0,0-5 5 16,-2-3 16-16,-4-5-12 0,-4-3 13 16,-3-4-1-16,3-4-9 0,-6-2 12 15,1-3 1-15,-1-4 1 0,1 2 1 16,3-2 9-16,-3 5-10 0,9 6 1 16,2 13-3-16,2 7 1 15,2 11 2-15,2 4 46 0,4 10-47 16,0 9-2-16,7 3-3 0,-3 8 1 15,-2 6 1-15,5 0-17 0,-3 3 5 16,-4-2 1-16,0-1 11 0,-1-1 0 16,-3-6 0-16,-2-3 0 0,0-4-2 15,0-5 0-15,-5-5-9 0,-1-7-9 16,4-5-6-16,-4-1 5 0,0-10 21 16,-2-8 1-16,3-4 22 0,1-7-4 15,2-4-17-15,0-1 11 0,2 0-11 16,0 1 11-16,-2 8-9 15,2 4-1-15,0 10 1 0,0 8 9 16,0 4 19-16,0 4-31 0,0 9-7 16,-2 6-23-16,0 4 15 0,-4 2 13 15,2-2 0-15,-7-1-10 0,5-4-6 16,-4-5 6-16,-3-6-4 0,1-3-5 16,2-4 18-16,-5-5 0 0,5-9 0 15,-1-2 3-15,1-3 2 0,6-1-1 16,0-1-1-16,4 4 3 0,0 3 15 15,4 5 4-15,0 6 2 0,0 3 3 16,2 3-17-16,-3 7-10 0,-3 3-15 16,0 5 13-16,-9 0-1 0,-1 1-15 15,-5 0 15-15,-5-2-9 0,-3 1 10 16,0 0-10-16,-4 0 11 0,-4-2 0 16,-2 2 1-16,0 0 0 0,2 1 0 15,2 1 0-15,5 1-1 16,5-1-15-16,2 0 4 0,9-2-9 15,2-3-3-15,4-2 6 0,2-3-1 16,2-5 1-16,4-2-9 0,-2-3 6 16,2 0-1-16,5-3 7 0,-5-4 12 15,0 2 0-15,0-2 1 0,5 0 2 16,-1 2 2-16,-2 2 13 0,9-3 4 16,-3 5-1-16,7 1-3 0,0 0 6 15,3 0-3-15,7 1 1 0,3 5-18 16,-1-2 2-16,0 1-1 0,0 1 1 15,0-1 0-15,-6 1 15 0,-7-1-3 16,-3-2 0-16,-9 0 6 0,-4-2-21 16,-4-1-12-16,-6 0-79 0,-6 0 71 15,-9-3 20-15,-4-1 1 16,0-1 2-16,-10-1 12 0,2-1-12 16,-6 3-1-16,6 1-1 0,0 2 2 15,2 1-2-15,8 0 1 0,0 4-2 16,9 2 0-16,-1 1 0 0,11 0 1 15,2 1 17-15,2-1 9 0,2 1-3 16,9-2-3-16,5 1-18 0,-1-4-2 16,5-1 1-16,-3-1-1 0,3-1-1 15,-1 0 1-15,-4 0 2 0,-3-2-2 16,0 0-1-16,-5 0-4 0,-5-1-11 16,-2 1-15-16,-2 0-58 0,-5 1 55 15,-7-1 21-15,-1 1 11 0,-3 0 1 16,-1 1 2-16,-4 0-2 0,5 0-12 15,-1 0-21-15,-1 2-16 0,7 0 1 16,1-1-10-16,-1 1-6 0,7-2-6 16,2 0 0-16,2 0 14 15,2-3 41-15,0-2 15 0,2-1 31 16,4-3-19-16,5-2-11 0,5-2 2 16,-3-4-1-16,7-2 1 0,-5-4 0 15,7-1 0-15,-1-2 10 0,-2-2-10 16,3-1 18-16,-1 0 10 0,0-2 2 15,2-2 1-15,-1 1-1 0,1 0-8 16,2 1-4-16,0 1 3 0,-5 3-5 16,3 5 2-16,-2 4-3 0,-7 5 19 15,-4 7 5-15,1 4-9 16,-7 2-2-16,-4 5-31 0,0 4-31 16,-10 7-11-16,-7 4 27 0,-6 3 13 15,-1 2-10-15,-7 2 9 0,-3 2-10 16,-1-3 1-16,0 1-12 0,-2-1-64 15,2-5-56-15,0-2-82 0,4-4-265 16,8-5-586-16,-2 3-714 0</inkml:trace>
  <inkml:trace contextRef="#ctx0" brushRef="#br1" timeOffset="-204997.059">6197 12561 189 0,'0'0'163'15,"0"0"39"-15,0 0-39 0,0 0-22 16,0 0-76-16,0 0-64 0,0 0 35 16,0 0 32-16,0 0 333 0,-10 17 90 15,10-15-258-15,-2 0-103 0,2-2-49 16,0 1-26-16,-2 0 0 0,0 0-4 16,2 1-9-16,-2-1-24 0,2 0-16 15,-2 1 0-15,2-2 46 16,0 2 39-16,0-1 29 0,0-1-4 15,0 0-6-15,0 0 13 0,0 1 8 16,2-1-6-16,-2 2-9 0,2-2-11 16,-2 0 0-16,2 0-10 0,-2 0-3 15,0 0-3-15,2 0 1 0,-2 0 7 16,2-3-37-16,2 0 0 0,-2-1-3 16,2-1 6-16,0-2 15 0,-1-2 10 15,1-1 5-15,2 1-12 0,-2-1-18 16,2 1-1-16,-2-4 0 0,3 4 3 15,-1-2 1-15,0 0-4 0,0 1-16 16,0 0 4-16,1 2-12 16,-3-1 8-16,2-1 4 0,0 1-10 15,-2-2-8-15,2-1-10 0,1-3-6 16,-3 3 0-16,2-4 0 0,0 0 7 16,2 0-1-16,-3-1-3 0,1-2 3 15,0 2 0-15,0-1 7 0,-2 0 2 16,5 0 3-16,-5 1 1 0,0 3 5 15,2-2-21-15,0 1-13 0,-2 3 0 16,3-2 0-16,-3 2 10 0,0 0-9 16,-2-2 0-16,2 0-2 0,0 0 2 15,-2-2 15-15,2-1-2 0,-2 1-15 16,5-2 14-16,-5-1-3 0,0-1-11 16,2-1 2-16,-2 2 9 0,0 0-10 15,2-3 19-15,0 4-9 0,-2 1 6 16,3 0 3-16,-3 3-20 0,4-1 1 15,-6 3 23-15,4 2 2 0,-2-3-3 16,2 2-6-16,0 0-6 0,-2 0 9 16,2-1-3-16,1-1 1 0,-3-3-16 15,4 1-3-15,-4-2 0 16,2 1 2-16,-2-4-1 0,0 2 1 16,0 0 0-16,2-1 0 0,-2 3 1 15,1-2-2-15,-1 1 1 0,0 1 1 16,0 1-1-16,2-2 0 0,-4-1 1 15,2 3-1-15,0-1 1 0,0 0 9 16,0 1-12-16,0-4-1 0,0 4-20 16,0 2 9-16,0-5 9 0,0 5 3 15,1-3 12-15,-1-1-12 0,-2 0-1 16,2 1 1-16,-2-2 2 16,2 0-1-16,-2-2 0 0,0 0 0 15,0 0 0-15,2 0-1 0,-2-2 2 16,0 3-2-16,0-3 0 0,0 3 1 15,0 0 0-15,0 1 2 0,0 1-1 16,0-1 0-16,0 4 0 0,0-1 1 16,0 0 12-16,-2 0-14 0,0 1-1 15,0 0 1-15,0-1 2 0,-1-1-1 16,1-3 1-16,0-1 9 0,0-4-10 16,0 2-2-16,0-2 1 0,2 1 2 15,-2 5-2-15,0 3 1 0,2 1-2 16,0 4 2-16,0 0 0 0,0 1 1 15,0-3 9-15,0 2 0 0,-2-2-11 16,0 0-1-16,2-1 3 0,-4-3 9 16,2-2-2-16,0 0-10 0,-3-1-21 15,1 2 6-15,0-2 13 0,2 0 1 16,-4-3-1-16,4 4-10 16,-6-4 9-16,1 2 2 0,1-2 1 15,2 3 0-15,-2 0-1 0,4 2 1 16,-4-1 1-16,1 4 1 0,1-1 0 15,0 4-2-15,0-3 0 0,0 3 1 16,0-2-1-16,0-2 1 0,-3 0 1 16,1-1-1-16,0-3-1 0,-2 1 2 15,2-6 1-15,-5-2-1 0,-1 1 0 16,4 0-1-16,-5 3-1 0,1 2 0 16,4 3 0-16,-3 4-2 0,5 5-1 15,0 1 1-15,2 2-10 0,0 1 10 16,1-1 0-16,-3 1 1 0,4 1 0 15,-2-2 1-15,2 2 0 0,-2-1-1 16,0 1 0-16,2 1-1 0,0 0 0 16,0 0 1-16,-1 2 0 0,3-3 1 15,0 3 3-15,0 0 9 0,0 0 3 16,0 0-12-16,0 0 15 16,0 0-16-16,0 0 1 0,0 0 9 15,0 0-10-15,0 0-1 0,0 0 0 16,0 0 11-16,0 0 0 0,0 0 7 15,0 0-7-15,3 3-12 0,1 0 0 16,0 0 2-16,0 4 16 0,2 0 21 16,-2-2 9-16,2 4 6 0,-1-1-15 15,1 1-18-15,0 0 0 0,2-1-2 16,1 2-4-16,-5 0 3 0,6 2-15 16,-2 0 18-16,3 2-9 0,-3 2-9 15,4 1 24-15,1 1-6 0,-3 2-6 16,2 0 9-16,1 2 3 15,-1 1 3-15,-1-2 6 0,1 0 3 16,0 0-6-16,-3-4-15 0,3 0-15 16,-4 0 0-16,3-1-1 0,-1-1 0 15,-2 1-1-15,-2 0 0 0,5-1 0 16,-3-2-1-16,-4 3 0 0,2-3 0 16,1 2 0-16,-1-5 0 0,-2 2 0 15,2-3 0-15,-4-3-1 0,0-1-2 16,-2-3 0-16,2-2-12 0,-2 0 0 15,0 0-3-15,0 0-3 0,0 0 6 16,0-2-9-16,0-2 9 0,0-1 3 16,-2-4 9-16,0-5-9 0,-8-1 9 15,2-4 1-15,-3-5-13 0,-1-3 3 16,-3-1-9-16,1-4 0 0,-7 1 3 16,3 3 3-16,-1-1 3 0,0 3 0 15,3 3 0-15,3 4 10 16,1 6-1-16,4 1 1 0,2 5-1 15,-1 1 1-15,3 3 0 0,2 3 2 16,2 0 1-16,0 0 2 0,0 0 24 16,0 0-6-16,0 0 9 0,2 0 3 15,0 0-30-15,7 7 15 0,-5-1-16 16,2 5 10-16,4 3-11 0,-1 1 0 16,3 3 1-16,0 4 13 0,3 0-13 15,-3 1 1-15,3 2 9 0,-1 0-11 16,1 0 0-16,-1-3 0 0,1 3 2 15,1-4-1-15,-3-1 1 0,-1-2-1 16,0-2-1-16,1 0 0 0,-1-6 1 16,-6-2-1-16,3-1 0 15,-3-4 1-15,-2 0-1 0,0-2 0 16,2 0 0-16,-4-1 1 0,0 0 0 16,0 0 1-16,-2 0 0 0,3 0 0 15,-3 0-1-15,0 0-2 0,0 0-1 16,0 0-17-16,0 0 3 0,-5 0 14 15,1 0 1-15,-4 0 0 0,0 0 0 16,-3-1 3-16,-3-1 9 0,-1 0 3 16,3-1-13-16,-9 0 10 0,3 0-9 15,-1 2 0-15,-4-2-1 0,5 3 1 16,-5 0 0-16,2 0 9 0,1 0-11 16,-1 5 2-16,2 0 9 0,-1 4 0 15,1 1 0-15,3 2 3 0,-3 0-12 16,3 0 9-16,1 0-10 0,3 2-1 15,-3-4 1-15,5-1-2 0,2-2-1 16,-1-1 1-16,3-4-2 0,4 1-10 16,0-2 11-16,2-1 1 15,0 0 12-15,0 0 27 0,8 0-15 16,-2 0-23-16,7 0-1 0,3-1 0 16,1-2-2-16,2 0 0 0,1-2-1 15,1 0 1-15,4 0 0 0,-5-1 0 16,1-2 1-16,2-2-1 0,-3 0-10 15,-1 0 10-15,0 0 0 0,-3 1 0 16,-3 2 2-16,1 0 1 0,-8 3 1 16,2 0 0-16,-1 2 10 0,-5 1-11 15,-2 1-1-15,0 0-2 0,0 1-31 16,-6 5 6-16,-5 0 12 0,-3 0 14 16,-3 2 1-16,-1 0 1 15,-5 1-1-15,0 1 0 0,0-6 0 16,-1 5 0-16,-1-3 0 0,2 0 0 15,0 0-1-15,5-2-1 0,1 2-1 16,5-3-9-16,-1 1 11 0,7-2 0 16,2 0-1-16,4-2 2 0,0 0 9 15,2 0 3-15,8 0-12 0,5-4-2 16,1 0-1-16,3-3 1 0,2 1 0 16,-1 0 0-16,1 1 0 0,0 0 1 15,-1-1 1-15,-3 1 0 0,-1 1 0 16,-3 1 0-16,-1-1 2 0,-3 1 0 15,1 3 0-15,-8-2 0 0,0 2-2 16,-2 0-10-16,-2 2-26 0,-6 2 15 16,-3 4 18-16,-1-1 2 0,-5 2 0 15,1-3 1-15,-3 1 0 0,1 0-1 16,-1-1-1-16,3-4-1 0,-5 0-9 16,8-2 10-16,-5 0-13 15,5-4 13-15,3-3-13 0,2-2 3 16,0-1 9-16,3-4-9 0,3-3 11 15,0-2 1-15,2-3 1 0,0-3-1 16,2-3 2-16,3-5 0 0,-1-1 1 16,4-2-2-16,-2-2 1 0,4 3 10 15,-5 1-11-15,1 7 2 0,0 3 15 16,0 8-16-16,-2 5 13 0,0 4-3 16,-1 4 0-16,-3 3 9 0,0 0-9 15,0 3-12-15,0 7-12 0,-7 5 11 16,3 6 1-16,0 5 0 0,0 3 1 15,0 2 0-15,0 3 0 0,0 0 1 16,1-1 0-16,-5-2 1 16,6-4 9-16,-2-2-10 0,2-8 0 15,0-6-2-15,2-6 0 0,0-3-2 16,0-2 1-16,4-7-11 0,2-5-9 16,2-6 6-16,1-6 3 0,-1-2 0 15,0-2 10-15,3 2 0 0,-5 2 1 16,-2 5 1-16,0 7 3 0,0 5 12 15,-4 4 12-15,2 3 0 0,-2 8-13 16,0 4-14-16,0 5-2 0,-2 3 1 16,-2 2 1-16,0 1 0 0,0-3 0 15,0-2 0-15,0-5-1 0,1-2-2 16,-1-2 1-16,2-5-1 0,2-4 0 16,0 0 1-16,0-3 2 0,9-5 0 15,-5-5-3-15,4-3-12 0,0-4 3 16,-2 0 10-16,3 4 0 0,-3 1 2 15,0 8 11-15,0 4 10 16,-2 3-3-16,3 3-16 0,-5 6-2 16,2 4-2-16,0 2 0 0,-4-1 0 15,2 2-1-15,-2-5 1 0,0-1-10 16,0-1 9-16,0-5-15 0,-2 0-3 16,2-2 0-16,0-2 0 0,-2 0 0 15,2 0 18-15,0 0-12 0,0 0 15 16,-2 0 0-16,2 3-1 0,0-3-1 15,-2 1 2-15,0 2 2 0,0-2-2 16,-3 3 2-16,3 1-1 0,-2-4-1 16,2 2 0-16,-2-2-12 0,4-1-12 15,-2 0-6-15,2 0 0 0,0-1 27 16,0-2 0-16,0 2 3 0,0-1 0 16,0 0 12-16,0 2 3 0,0 0-12 15,4 0-3-15,-2 4-18 0,2 0-6 16,-2 0-24-16,0-1-43 15,3 0-44-15,-3 0-73 0,-2-1-143 16,0-1-314-16,0-1-566 0,0 0-496 0,-21-24-356 16</inkml:trace>
  <inkml:trace contextRef="#ctx0" brushRef="#br1" timeOffset="-197730.986">6419 10527 355 0,'0'0'776'0,"0"0"-533"0,0 0-243 16,0 0 0-16,0 0 78 0,0 0 144 16,0 0 15-16,0 0-33 0,-17-3-35 15,15 3-20-15,-2 0-10 0,0 0-65 16,-3 0-26-16,5 0 187 0,0 0-65 15,0 0-93-15,0 0-20 0,0 0-6 16,0 0 0-16,0 0 10 0,2 0 31 16,0 0 41-16,0 0 44 0,0 0 36 15,0 0 16-15,0 0-5 0,0 0-39 16,2 0-83-16,2 1-41 0,0-1 1 16,5 1-7-16,-5-1 3 0,2 1-3 15,2-1-9-15,0 0-4 0,1 0 1 16,-3-1 6-16,2-1 3 0,3-2 5 15,-3 0-2-15,2 1-9 0,0-3-4 16,5-1-2-16,-7 3-16 0,3-2-9 16,3 0-12-16,-6-1 15 15,3 2 0-15,1 0 0 0,-4 1 1 16,1 2-17-16,-1 2 16 0,2 0-15 16,-2 0 9-16,1 1-12 0,-3 3 0 15,2-1 1-15,-2-1 0 0,-1-1 0 16,1-1-1-16,0 0-1 0,2 0 0 15,-4-5 0-15,3 0 1 0,-1-1 0 16,0-2 0-16,-2 3 3 0,4-2 9 16,-1 3-10-16,-5 1 16 0,2 2 0 15,0-2-14-15,-2 3 14 0,0 0-16 16,0 0 10-16,0 0-11 16,-2 0-1-16,2 0-2 0,-2 0-10 15,0 0-13-15,0 0-5 0,0 0-9 16,0 0 2-16,0 0-2 0,0 0 3 15,-2 0 24-15,0 0 10 0,-2-2 0 16,-2-2 0-16,0 0-1 0,1 1 2 16,-5-3 1-16,2 1 1 0,0 0 1 15,1 0 1-15,-3-2-1 0,0 1 0 16,-1-1 1-16,-1-2 0 0,-3-1 0 16,5 0 0-16,-6-4 12 0,3 1-15 15,-3-3 1-15,-1 0 2 0,1-2-1 16,-1-1 10-16,0-1 0 0,-1-1 0 15,1-1-9-15,-1 2 0 0,1-1 9 16,1 1-9-16,-1 1 9 0,3 2-10 16,3 3-2-16,-1 0 0 0,2 5 1 15,1 2-1-15,3 1-1 0,0 0-2 16,2 3 2-16,0-1-1 16,0-1 0-16,1 1 0 0,-5 0 1 15,4-1 0-15,-2-1-1 0,0 2 2 16,4-2-3-16,-3 3 1 0,3 2 0 15,2-1 2-15,0 2 18 0,0 0 15 16,0 4-7-16,7 4-26 0,-1 3-15 16,2 1 3-16,4 5 11 0,-1-1 1 15,1 0 1-15,3 2 0 0,-3-1 1 16,5 1 0-16,-3 1 9 0,5 3-11 16,-1 0 0-16,3 1 0 0,4 1 1 15,-3 2 0-15,1-2-1 0,2 1 1 16,-2-4 1-16,-5 0 1 15,3-3-2-15,-9 0 0 0,3-5-1 16,-5 0-1-16,-4-4 0 0,-1-2-11 16,-1-1-3-16,-2-4 0 0,-2-1-3 15,0-1-19-15,0 0-8 0,0 0 5 16,0-2 25-16,-2-2 15 0,-2-5 0 16,-3 1 0-16,3-4 0 0,-6-2 1 15,-2-3-1-15,1 1 0 0,-5-6 0 16,-1 0-1-16,-4-2 1 0,1-1-1 15,-3-1 1-15,0-4 0 0,1 0 0 16,-3-2 2-16,4-1 0 0,0 5 1 16,5 2 0-16,-1 5-2 0,5 1 1 15,2 9 1-15,5 1-1 0,-1 5-1 16,4 3-1-16,0 0 0 0,2 2 3 16,0 0 28-16,0 0 17 0,2 4-17 15,0 2-28-15,7 3 12 0,-5 0-15 16,4 4 2-16,2 2-2 15,1-1 1-15,1 1 0 0,0 2 1 16,3 0-1-16,-1 1 1 0,3 1 0 16,1 0 1-16,1 0 0 0,6 0-1 15,-4 3 1-15,3-3 9 0,1 3 3 16,2-4-12-16,-2 4 0 0,-2-3-1 16,1-1 10-16,-5-4-12 0,-5-3 0 15,-3-1 0-15,-3-3 0 0,-6-4-3 16,-2-3-30-16,0 0-43 0,-4 0 34 15,-4-3 21-15,-3-4 9 0,-5-5 11 16,-1-2 1-16,-5-5 0 16,-1-2-1-16,2-4 0 0,-6-3-12 15,2-1 11-15,1-1 1 0,-3 1 1 16,0-1 2-16,4 4 0 0,0 4-2 16,5 3 0-16,3 5 0 0,3 4 0 15,6 5 1-15,2 2 0 0,2 1 1 16,2 2 26-16,0 0 26 0,0 0-8 15,2 0-25-15,2 5-3 0,2 0-15 16,0 3 12-16,2 1-12 0,5 3-1 16,-1 2 0-16,3 1 0 0,-3 2 0 15,7 2-1-15,-3 2 0 0,5 1-1 16,0 3-1-16,-1 0 1 0,5 4 1 16,-4-1-1-16,2-3-1 0,-1 3 1 15,-3-6 1-15,-1 0 1 0,-3-6-1 16,-3-4 0-16,-8-1 1 0,1-6-2 15,-5-3 0-15,0-2-57 0,0-1-1 16,-7-6 40-16,-3-4 15 0,-2-4 3 16,-3-3 0-16,-3-4 2 15,-3-4-2-15,-2-1 0 0,-2-6-1 16,1 2 1-16,-3 0 0 0,4 2-2 16,-2 3-1-16,4 6-18 0,5 5-3 15,1 5 8-15,7 3 13 0,2 1 3 16,2 6 0-16,2-2 3 0,2 2 37 15,0 0 17-15,0 0-20 0,4 0-16 16,0 2-3-16,4 4-15 0,5-2 12 16,-3 8-12-16,7-1 9 0,1 6 1 15,7 2-10-15,2 5 9 0,0 3 6 16,2-2 0-16,0 3-15 0,2-2-1 16,-4-2 1-16,-1-2-1 0,-7-6 1 15,-5-4-1-15,-3-2-1 0,-3-5-1 16,-4-4-1-16,-4-1-44 0,0-3-31 15,-6-6 25-15,-2-2-1 16,-3-6 16-16,-7-3 5 0,1-1-5 16,-3-5-4-16,-1-1 10 0,0 0 27 15,-1 0 0-15,-1 1 1 0,2-2 2 16,-6 1 3-16,4-2-2 0,-1 1-1 16,1 3-1-16,-2 2-17 0,4 2-10 15,3 2 10-15,3 5 18 0,1 3 0 16,6 5 0-16,4 0 1 0,-1 5 0 15,5 1 30-15,0 0 35 0,0 0 4 16,0 3-21-16,7 4-10 0,1 3-15 16,0 4-2-16,2 2 2 0,5 1-3 15,-1 4 0-15,1 1-3 0,3 0 1 16,1 3-17-16,0 1-1 16,1 1 0-16,5 3-1 0,0-1 0 15,0 0 0-15,0 3 1 0,4-4-1 16,-5 0 0-16,-1-5 0 0,-4-5 2 15,-5-4 1-15,-4-6 0 0,-5-2-2 16,-3-6-1-16,-2 0-67 0,0-4-15 16,-7-6 49-16,-5-2 9 0,-2-4 3 15,-3-3 2-15,-2-1 1 0,1-3-3 16,-3-1 3-16,-4-2 18 0,3-1 0 16,-5-2 0-16,4-2 3 0,-4 3-3 15,4 0-1-15,5 5-39 0,-3 5-48 16,9 5-18-16,-1 4-7 0,7 2 0 15,0 7 6-15,6 0-4 0,0 0 34 16,0 4-18-16,4 1-119 0,2 1-177 16,0-2-298-16,7-3-737 0</inkml:trace>
  <inkml:trace contextRef="#ctx0" brushRef="#br1" timeOffset="-195195.817">6600 10425 1163 0,'0'0'608'15,"0"0"-199"-15,0 0-43 0,0 0-31 16,0 0-76-16,0 0 0 0,0 0 14 15,0 0-24-15,0 0-60 16,0 0-62-16,11-11-30 0,-11 11-29 16,0 0-25-16,0 0-9 0,0 0 0 15,0 0 7-15,0 1-14 0,0-1-14 16,0 1-11-16,0 1-1 0,0-2 0 16,0 0 0-16,-2 0 1 0,2 0 19 15,0 0-10-15,0 0-11 0,0-2-19 16,0 1 16-16,-2-2 3 0,0 0 18 15,-3 0 3-15,1 2-2 0,0 1-1 16,0 0 10-16,-4 0 3 0,0 1 12 16,-1 5-10-16,1-2-2 15,-4 3-9-15,1-1 5 0,-5-1 1 16,1 1-4-16,3-3-2 0,-9 2-1 16,3-3 13-16,-1 1-10 0,0-3-9 15,-1 3 10-15,1-1 2 0,-2 2-2 16,5 0-4-16,-1 5 0 0,-1-3-6 15,3 2-11-15,3 0-1 0,-1 1 9 16,1 1-10-16,0-1-2 0,1 0 0 16,-1-4-2-16,2 0-10 0,-1-3 9 15,3-1-16-15,0 1 17 0,-1-1 0 16,7-1 0-16,0 0 2 0,0 0 1 16,2 0 27-16,0 0 5 0,0 0 1 15,2 0-33-15,2 0 0 0,-2 1-1 16,5-1 0-16,-1 2 0 0,-2-2-3 15,2 0-10-15,0 0 11 16,-1-3-13-16,1-1 0 0,0-2 0 0,-2 0 3 16,2-2-1-16,-4-2 1 0,0 0 9 15,3-5 0-15,-5 1-12 16,2-7 12-16,-2 1 0 0,2-2 0 16,-2-4 0-16,2-1 2 0,2-3 0 15,-2 2 1-15,0-1 2 0,0-2 0 16,0 3 10-16,4-1-9 0,-6 1 9 15,2 0-10-15,3 1 1 0,-3 4 9 16,2-2-9-16,0 5 0 0,0 0-1 16,-2 4 11-16,0 3-11 0,0 3-1 15,2 2 1-15,-2 3 0 0,-2 3 1 16,0 1 12-16,0 1 3 0,0 0 7 16,0 2-25-16,0 5-22 0,0 6-14 15,0 3 14-15,0 4 10 0,-6 4 11 16,0 4 0-16,2 0-2 15,-2 4 1-15,0 2 0 0,-1 4 0 0,-1 0 1 16,2 5 1-16,0-2 2 0,1-2 1 16,1-3 0-16,2-4-1 15,-4-7 1-15,4-3-1 0,0-7 0 16,-2-5-2-16,4-6-3 0,-2-2-21 16,2-2-13-16,0-3 37 0,0-6 22 15,2-4 2-15,2-5-22 0,0-2-2 16,2-4 0-16,-2-2-1 0,1-5 1 15,-1 2-1-15,0-4 2 0,-2 0-1 16,0-1 0-16,-2 0 0 0,0 4 2 16,2 0 0-16,0 1 10 0,-2 2-9 15,0 3 13-15,2 4-13 0,-2 3 9 16,4 5 0-16,-2 4 0 0,-2 2 3 16,0 6 7-16,0 0 8 15,0 3-21-15,0 5-9 0,0 5-33 16,-2 7 30-16,-2 4 0 0,2 4 0 15,0 1 0-15,-2 2 0 0,0 2-13 16,0 0 14-16,2-2-1 0,-3-2 0 16,1-2 1-16,2-5 2 0,-2-5-1 15,2-5-1-15,-2-3-10 0,2-6-6 16,2-3-13-16,-2 0 5 0,2-8 26 16,0-3 27-16,0-8-24 0,2-3-1 15,0-8 0-15,2-1-2 0,4-4 0 16,-6-1 0-16,5-2 1 0,1 0 2 15,0 1 1-15,-2 1 8 0,1 3-10 16,-1 3 0-16,0 5 10 0,-2 2-10 16,0 7 0-16,2 2 1 0,-4 6 12 15,1 4 1-15,-3 1-13 0,2 3 15 16,-2 0-16-16,0 0-2 16,2 0-11-16,-2 0-5 0,0 3-2 15,0 3-3-15,0 0 9 0,0 3 11 16,0-2 0-16,0 2 1 0,2 4 0 15,2 2 2-15,0 1 1 0,4 2-1 16,1 4 0-16,1 0 0 0,2 5 0 16,3 3 0-16,-1-2 1 0,3 6 0 15,1 0 9-15,3-1 0 0,2 0 1 16,-5-2-1-16,3-1 3 0,-2-2-12 16,-1 0 14-16,1-1-17 0,-3-5-2 15,1 2 0-15,-3-4-10 0,3-2 10 16,-7-4 1-16,1-2 0 15,-3-5 1-15,-4-1 1 0,-4-6-1 0,0 0-17 16,0 0-29-16,0 0 6 16,-2-3 25-16,-6-3 13 0,-3-1-1 15,1-2 1-15,-2 3 2 0,-1-2 0 16,-3 2 0-16,1 1 2 0,-1 2 0 16,-1-1 1-16,-2 1 0 0,3 0 0 15,-7 0 9-15,5 1-11 0,-1 0 2 16,2 0-1-16,1 2 1 0,1 0 18 15,3 3-3-15,0 3 16 0,-1 2-4 16,1 1-9-16,2 3 10 0,-3-3-4 16,1 1-6-16,1 2-19 0,-3-2-1 15,4-3-1-15,1 2 0 0,-3-3-1 16,2-1-1-16,1-1-10 0,1-2 9 16,2-1-12-16,0-1 13 0,1 0-1 15,3 0 1-15,0 0 0 16,0 0 2-16,2 0 2 0,0 0 40 15,4 0 7-15,3-3-25 0,3 0-2 16,0 1-10-16,5-1-11 0,3-2 1 16,1 3 1-16,2-2 9 0,3-1 3 15,-1 1-3-15,0-5-10 0,2 0 0 16,0-2-2-16,-1 1-1 0,1-5-1 16,0 1-10-16,-2-1 10 0,-1 0 0 15,-1-1-1-15,-2 2 1 0,-1 2 2 16,-3 1 0-16,-1 2 3 0,-1 5 0 15,-3 1 9-15,0 1-9 0,-3 2 0 16,-5 0 0-16,0 0-3 16,-2 3-26-16,-4 2-47 0,-3 1 37 15,-7 2 33-15,-5 1 2 0,-1 0 1 16,-3 0 0-16,-2 0 1 0,-2-2 0 16,-4 0-1-16,4 2-1 0,2-4 1 15,3 2-1-15,-1 0-1 0,6 2 2 16,3-3 0-16,6 4 1 0,4-2 2 15,2-1 15-15,2-1 3 0,2 1 6 16,6-3-8-16,6-1-16 0,5-3-1 16,4 0-2-16,-1-3 0 0,3-5 0 15,2-1 0-15,0-3 0 0,-4-2 1 16,-5 1 0-16,1 1-1 0,-5 1 2 16,-3 2 0-16,-3 4 0 0,-2 0 1 15,-4 4-3-15,-2 1-10 0,-2 0-26 16,-8 0 36-16,-3 4 19 0,1 2 5 15,-9 4-3-15,3-2-9 16,-5 2 3-16,0 0-12 0,1-1 0 16,-1 2-1-16,-2-3-1 0,0 1-1 15,2-2 0-15,3 2-1 0,-1-5 1 16,3 4 0-16,3-2-1 0,3-2 0 16,3-1-1-16,1 1 1 0,4-1-1 15,2-1 2-15,2-2 27 0,2 1 9 16,4 2-36-16,7-3 0 0,1 0-12 15,3 0-3-15,3 0 3 0,-1-4-1 16,6 0 10-16,-9-1-15 0,7-4 3 16,-4 0-21-16,-3-4-40 0,3 0-55 15,-1-2-82-15,1-4-139 16,-9 3-597-16,15-6-1374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9:05:31.512"/>
    </inkml:context>
    <inkml:brush xml:id="br0">
      <inkml:brushProperty name="width" value="0.05292" units="cm"/>
      <inkml:brushProperty name="height" value="0.05292" units="cm"/>
      <inkml:brushProperty name="color" value="#92D050"/>
    </inkml:brush>
    <inkml:brush xml:id="br1">
      <inkml:brushProperty name="width" value="0.05292" units="cm"/>
      <inkml:brushProperty name="height" value="0.05292" units="cm"/>
    </inkml:brush>
  </inkml:definitions>
  <inkml:trace contextRef="#ctx0" brushRef="#br0">16483 4471 1410 0,'0'0'1336'0,"0"0"-724"16,0 0-314-16,0 0 14 0,0 0 41 15,0 0-87-15,0 0-105 0,0 0 14 16,0 0 23-16,56-55-30 0,-48 35-44 15,1-6-14-15,-3 0-4 16,-2-2-6-16,-2-4-4 0,0 0-5 0,-2 0-13 16,0-1-8-16,0 3-13 15,-2 5-15-15,-2 3-21 0,0 5-20 16,0 4 0-16,0 3 1 0,4 5 1 16,-3 1 0-16,3 2 13 0,0 2 14 15,0 0 30-15,5-2 24 0,3 1 16 16,0 0-43-16,5 1-15 0,-3 0 0 15,0 0-9-15,3 0-6 0,-5 2 9 16,2 2-6-16,-1 2 3 0,-1 1-3 16,-2 4-3-16,0 2 0 0,0 2-24 15,-1 6-3-15,1 1-1 0,-2 6-2 16,-2 0-12-16,2 1 13 0,2-3 1 16,0 0 1-16,3-3 2 0,-3-6 0 15,4-5 10-15,-1-4-9 0,3-5 0 16,0-3-3-16,5-2-3 0,1-8-12 15,3-6 3-15,-2-4 0 16,-1-5 11-16,-1 1 0 0,-3-4 0 16,1 1 1-16,-5 1 0 0,-2 4 1 0,-1 3-1 15,-3 9-1-15,-2 4-1 16,-2 4 2-16,0 2 15 0,0 4-12 16,0 5-3-16,0 6-15 0,0 3 3 15,-2 3 9-15,2 2-9 0,0 0 10 16,0 1 2-16,0-2 1 0,4-2 2 15,0-2 9-15,4-3-10 0,-1-2 13 16,3-7-13-16,2-6-1 0,3 0-1 16,1-12-12-16,3-6-9 0,4-6 9 15,-5-3 10-15,-1-1 0 0,-1-1 1 16,-5 2 0-16,-3 0 1 16,0 5 0-16,-4 1-1 0,-2 7-1 0,-2 3 0 15,0 4-16-15,0 6 3 16,0 1 13-16,-4 3 1 0,0 6 1 15,0 3-1-15,2 5 1 0,-2 4-1 16,2 0 0-16,2 2 1 0,0 1 1 16,2-2 1-16,0 0 0 0,2 0 1 15,2-4 12-15,4 0-12 0,-1-4 15 16,-1-2-15-16,4-5 12 0,1-5-12 16,-1-2-3-16,1-4 0 0,1-8-12 15,5-5 10-15,-7-4-10 0,5-5 10 16,-3-2 2-16,1-3 1 0,-1-3 2 15,1 1 9-15,-1 2 3 0,0 6-3 16,-1 4 0-16,3 7-10 0,-3 6 10 16,1 5 3-16,-1 3-12 0,1 7 0 15,1 6-1-15,-3 3-2 16,-2 6 0-16,-1 5-1 0,-5 3-1 16,-2 0 0-16,-2-1 2 0,0-1 1 15,-4 1 0-15,-3-8 0 0,-1-1-1 16,-4-2-2-16,-1-7 0 0,1-3-13 15,0-3 12-15,1-4-15 0,-1-1 6 16,4 0 9-16,1-1-9 0,1-1 12 16,4 1-1-16,2 0 1 0,0 0 12 15,4-2 15-15,7-2-9 0,3-3-16 16,1-1 0-16,7-3-1 0,3-6 0 16,6-5-1-16,2-8 0 0,9-13 0 15,5-17-1-15,5-20 1 0,-9-8 0 16,-6 3 2-16,-12 8-2 15,-10 14-15-15,-5 14-21 0,-4 11 6 16,-2 15 18-16,0 6 12 0,1-1 0 16,-1 5 1-16,0 1 1 0,2 4 10 15,-4 7 0-15,-2 1-9 0,0 1 12 16,0 1-13-16,0 8-2 0,0 6-27 16,-6 9 9-16,0 6 16 0,-7 17 2 15,-1 13 1-15,-7 15 2 0,-2 6 18 16,1-1-3-16,3-5 15 0,3-8-12 15,1-5-21-15,5-12 0 0,4-12 10 16,1-11 20-16,5-6 6 0,0 4 1 16,0-4 5-16,-2 2 27 0,13-9 30 15,-3-4-42-15,4-4-21 0,7-4-9 16,2-3-12-16,3-1-12 0,5-3-1 16,0-3 1-16,-2 1 0 0,-2 0-1 15,-2 1-2-15,-3 3 0 16,-3 1-12-16,-5 1-24 0,-8 0-45 0,-1 1-48 15,-6-1-94-15,-7-3-38 16,-4 0-149-16,1 1-561 0,-14 2-978 0</inkml:trace>
  <inkml:trace contextRef="#ctx0" brushRef="#br0" timeOffset="332.944">17172 3784 453 0,'0'0'3533'0,"0"0"-3027"0,18-73-392 16,-18 41 77-16,-4-2 200 0,-6 1-62 15,-7 6-78-15,-1 5-15 0,-3 9-31 16,-2 4-61-16,1 9-51 0,-1 3-32 16,2 12-13-16,5 5-15 0,3 7-15 15,7 1-15-15,4 3 18 0,2 2-18 16,8-4 8-16,3-3-11 0,7-5-27 16,1-9-48-16,8-7-103 0,-1-7-102 15,8-16-155-15,-10 5-731 0,20-18-1768 16</inkml:trace>
  <inkml:trace contextRef="#ctx0" brushRef="#br0" timeOffset="1389.144">18439 3714 1512 0,'0'0'1487'0,"12"-57"-1128"0,-6 36-93 16,-1-1 195-16,-1 0 45 0,-2 7-107 16,-2 7-112-16,0 5-17 0,0 3 54 15,0 10-32-15,-6 11-144 0,-5 14-76 16,-1 21-21-16,-3 22-2 0,-7 10 2 16,3 0-6-16,2-9-6 0,5-13-6 15,4-14-33-15,0-13-18 0,5-12 7 16,3-5 11-16,-2-4 2 0,2 0 1 15,0-7 15-15,2-10-18 0,3-5-15 16,5-16-33-16,6-17 30 0,3-22 16 16,4-24 0-16,-2-8 0 0,-3 1-1 15,-5 10 2-15,-5 14-11 0,-2 14-24 16,-4 13 12-16,0 12 13 0,-2 7 11 16,0 2 12-16,0 4-9 15,-2 5 0-15,0 9 36 0,0 5 69 16,-2 12-57-16,2 8-27 0,-2 6-6 15,2 5 12-15,-1 3 9 0,-1 0-12 16,4-3 27-16,0-2 28 0,7-3-34 16,-1-3-18-16,4-6-6 0,5-2-9 15,-5-6-12-15,6-7-3 0,5-6-14 16,2-2-10-16,8-14 3 0,-4-6 9 16,6-7-18-16,-2-7 3 0,0-4 11 15,-6-1 1-15,-3 0 12 16,-1 4 0-16,-7 3 3 0,-3 3 1 15,-3 9 17-15,-2 4-15 0,-4 8 0 16,-2 6 19-16,0 2 17 0,0 1 6 16,0 6-24-16,-6 8-20 0,2 9-1 15,-4 6 0-15,-1 13 2 0,-3 17 1 16,-2 13 18-16,1 5-18 0,-3 0 15 16,1-6-3-16,5-10-15 0,2-9-41 15,3-13 8-15,1-12 15 0,4-6 15 16,-2-2-21-16,2-6-24 0,0-1-40 15,0-8-44-15,6-7-96 0,5-10-13 16,3-5-55-16,3-5-215 0,-1 3-655 16,13-11-988-16</inkml:trace>
  <inkml:trace contextRef="#ctx0" brushRef="#br0" timeOffset="1838.003">19512 3738 2050 0,'0'0'1707'15,"16"-63"-1367"-15,-12 24-156 0,-2-2 206 16,-2-8 91-16,-4 1-116 0,-6 9-99 16,-9-4-36-16,-3 6-50 0,-3 11-62 15,-6 9-40-15,-4 12-30 0,-3 9 10 16,-3 16 5-16,-4 16-3 0,-1 23-6 15,-3 16-6-15,7 7-21 0,11-3-12 16,13-17 6-16,7-21 0 16,7-10 6-16,2-7-3 0,2 2 0 15,0-3-12-15,8-1 0 0,11-8-10 16,2-8-2-16,8-4-3 0,4-2-24 16,8-5 12-16,2-5 3 0,5-3-6 15,-1 1 0-15,-3-1 17 0,-1 3 1 16,-3 5 1-16,-7 3 17 0,-7 2 6 15,-1 3-9-15,-8 7-12 0,-3 6 18 16,-5 1-9-16,-3 5-9 0,-8 4-2 16,-5 4-1-16,-5 7-26 0,-13 3 23 15,-10 11 0-15,-14 8-9 0,-18 8 10 16,-1-4 2-16,0-14 2 0,8-18 1 16,17-19-2-16,5-11-1 0,9-2-42 15,1-10-84-15,-3-6-115 0,0-3-120 16,4 4-647-16,-2-10-2065 0</inkml:trace>
  <inkml:trace contextRef="#ctx0" brushRef="#br0" timeOffset="4821.207">10313 16389 1971 0,'0'0'1447'0,"0"0"-960"16,0 0-127-16,0 0 70 0,0 0-108 16,0 0 4-16,0 0-19 15,0 0-47-15,0 0-19 0,17-21-39 16,-7 21-27-16,8-5-22 0,1 3-15 16,8-1-24-16,6 0-20 0,12 0-22 15,15-2-9-15,19 1-15 0,2 0-15 16,-3 2-6-16,-3 2 3 0,-15 0-6 15,-1 5-9-15,1 0-12 0,-14 0 0 16,-5 0-1-16,-12-2-1 0,-4-1-1 16,2-2-1-16,2 0-2 0,-2 0-18 15,-11-4-18-15,1-2-75 0,-11 3-51 16,-6 0-10-16,-4 0-23 0,-17 1-103 16,0 2-260-16,-1 0-917 15,-15 5-1791-15</inkml:trace>
  <inkml:trace contextRef="#ctx0" brushRef="#br0" timeOffset="5221.819">10559 16542 3750 0,'0'0'635'0,"0"0"-344"16,0 0 196-16,0 0-125 0,0 0-117 15,-21 74-6-15,19-40-28 0,-4 13-52 16,-2 16-41-16,0 12-28 0,-1-8-33 16,5-12-12-16,2-17-15 0,0-10-15 15,0 1-12-15,0-1 0 0,0 1-3 16,0-10-23-16,2-4-43 0,0-7-27 16,0-6-49-16,0-2-81 0,0-2-57 15,2-11-74-15,-2-3-172 16,0-7-211-16,0 4-573 0,0-16-304 0</inkml:trace>
  <inkml:trace contextRef="#ctx0" brushRef="#br0" timeOffset="5456.726">10371 16603 1375 0,'0'0'2511'0,"0"0"-2119"0,0 0 96 15,0 0 26-15,47-52-184 0,-28 42-72 16,8 3 1-16,-2 4-30 0,2 3-45 15,6 3-43-15,-4 10-36 0,4 5-24 16,-6 5-12-16,1 2-5 0,-7 6-4 16,-6-2-6-16,-5 2-24 0,-6-2-15 15,-4-2-15-15,-4-1-3 0,-8-4-18 16,-9-4 0-16,-2-5-6 0,-4-7-45 16,-4-7-49-16,0-4-53 0,-2-10-72 15,2-5-206-15,8 4-916 0,1-5-2658 16</inkml:trace>
  <inkml:trace contextRef="#ctx0" brushRef="#br0" timeOffset="6173.957">13804 16466 3636 0,'0'0'622'0,"0"0"-365"15,0 0 257-15,0 0-140 0,0 0-140 16,0 0 53-16,0 0 0 0,58-41-80 16,-33 28-47-16,8-3-10 0,8-2-33 15,3 0-42-15,5-1-14 0,16 0-7 16,-8 7 0-16,-5 3 0 0,-8 7-6 15,-7 2-3-15,4 0-6 16,5 3-15-16,-5 1-21 0,-2 2-2 16,-4-3-1-16,-6 0-18 0,-6 0-18 15,-9 0-39-15,-7 0-51 0,-3-2-91 16,-8 3-98-16,-7 1-128 0,1 0-523 16,-15 2-1018-16</inkml:trace>
  <inkml:trace contextRef="#ctx0" brushRef="#br0" timeOffset="6486.497">14079 16562 3908 0,'0'0'741'0,"0"0"-480"16,0 0 230-16,21 73-73 0,-19-29-200 15,0 14-49-15,0 13-7 0,0-5-47 16,-2-12-37-16,0-18-27 0,-2-12-21 16,0-1-28-16,0-2-2 0,-2-1-30 15,2-9-51-15,-2-6-58 0,4-5-66 16,0 0-45-16,0-7-73 0,0-5-176 15,0-5-484-15,0 5-611 0,2-9-804 0</inkml:trace>
  <inkml:trace contextRef="#ctx0" brushRef="#br0" timeOffset="6735.62">13976 16673 3429 0,'0'0'1699'0,"0"0"-1486"0,0 0 118 16,62-67 107-16,-39 49-209 0,-1 3-78 16,1 5 20-16,2 6 9 0,-4 4-50 15,6 8-40-15,-5 8-36 0,-3 4-24 16,2 2-15-16,-9 2-15 0,2 2 0 16,-5-1-1-16,-7-3-1 0,-2 0-13 15,0-4-3-15,-9-3-6 0,-7-4-12 16,1-1-51-16,-5-7-55 15,-7-4-50-15,2-4-76 0,2-2-290 16,-6-9-1147-16</inkml:trace>
  <inkml:trace contextRef="#ctx0" brushRef="#br0" timeOffset="7558.442">18561 16217 3029 0,'0'0'555'15,"0"0"-261"-15,0 0 265 0,0 0-45 16,0 0-200-16,-19-51-1 0,21 35 11 16,4-1-74-16,5-7-78 0,1-3-40 15,5-3-20-15,-3-1-37 0,5-1-24 16,-3 3-15-16,3 1-3 0,-3 7-9 15,1 7 3-15,-5 7 0 0,1 7 9 16,-3 3-9-16,-4 13-27 0,1 10-6 16,-3 9-21-16,-4 7 3 0,0 4 6 15,0-2-24-15,-4-2-57 0,-1-9-39 16,1-11-40-16,0-7-78 0,2-9-248 16,0-3-732-16,-2-6-1194 0</inkml:trace>
  <inkml:trace contextRef="#ctx0" brushRef="#br0" timeOffset="7940.967">17815 16435 1729 0,'0'0'2603'16,"0"0"-2263"-16,0 0 71 0,0 0 184 16,64 4-175-16,-33-6-158 15,14-1 9-15,17-3-64 0,21-1-77 16,10-2-43-16,-4-2-15 0,-5 1-18 15,-11 2-3-15,-5 2-15 0,-2 0-21 16,-4 0-3-16,-2 3-12 0,-10 0-1 16,-13 1-11-16,-6-1-3 0,-8 1-30 15,2-1-30-15,-5 0-36 0,1-2-28 16,-9 1-59-16,-12-1-115 0,-2 1-269 16,-8 0-764-16,-15 4-1213 0</inkml:trace>
  <inkml:trace contextRef="#ctx0" brushRef="#br0" timeOffset="8308.647">18094 16632 4537 0,'0'0'571'0,"0"0"-397"0,0 0 187 16,0 0-65-16,-7 68-163 15,3-21 6-15,0 16 32 0,-2 15-41 16,2 4-43-16,0-15-21 0,2-17-18 16,2-18-24-16,-2-8-22 0,2 0-2 15,0 2-27-15,0-2-27 0,2-8-42 16,-2-7-55-16,2-6-72 0,-2-3-108 16,2-5-346-16,-2-1-495 0,0-8-788 0</inkml:trace>
  <inkml:trace contextRef="#ctx0" brushRef="#br0" timeOffset="8558.279">17947 16760 4047 0,'0'0'1192'0,"0"0"-1073"0,0 0 145 16,66-36 189-16,-37 25-221 0,2 2-100 15,4-1 31-15,2 6-4 16,-4 3-24-16,-2 2-26 0,-4 9-4 15,-4 7-27-15,-9 4-42 0,-3 7-18 16,-7 2-15-16,-4 3-3 0,-2 1-1 16,-13 2-2-16,-3-2-12 0,-7-3-3 15,-8-7-9-15,-2-5-51 0,-4-10-75 16,3-9-79-16,-1-8-144 0,12-4-765 16,-2-14-2386-16</inkml:trace>
  <inkml:trace contextRef="#ctx0" brushRef="#br0" timeOffset="9996.957">20262 3919 2267 0,'0'0'1191'0,"0"0"-1023"0,0 0-114 16,0 0 331-16,0 0 183 0,15-50-32 16,-22 39-86-16,-3 0-121 15,2 3-60-15,-7 0-74 0,-1 3-56 16,-5 1-52-16,0 2-21 0,-6 2-18 16,-1 0-21-16,-1 5-12 0,2 1-12 15,0 2-3-15,4 0-22 0,0 0-59 16,9 1-45-16,-3-1-28 0,9-3-23 15,4 2-31-15,4-3-107 0,0 1-210 16,4-2-408-16,4-2-597 0,11 2-277 16</inkml:trace>
  <inkml:trace contextRef="#ctx0" brushRef="#br0" timeOffset="10179.128">20250 3951 2478 0,'0'0'1140'0,"0"0"-772"16,0 0-42-16,0 0 146 0,0 0 18 15,0 0-99-15,0 0-95 0,0 0-67 16,0 0-75-16,-19 55-49 0,2-39-26 16,-7 2-19-16,-1-1-37 0,0-2-23 15,0-4-21-15,-2-2-9 0,1-7-70 16,3-2-101-16,2-7-116 0,3-8-249 16,5 4-1128-16,7-7-1766 0</inkml:trace>
  <inkml:trace contextRef="#ctx0" brushRef="#br0" timeOffset="11695.437">20636 4331 3235 0,'0'0'1072'16,"0"0"-979"-16,0 0-71 0,0 0 129 16,0 0 297-16,0 0-24 0,0 0-97 15,0-71-55-15,11 45-82 0,-5-3-70 16,2-4-36-16,-2 1-23 0,5 1-7 16,-7-1-21-16,2 1-30 0,0 4 18 15,-2 2 3-15,0 1-6 0,5 4-6 16,-5 2 15-16,-2 5-6 15,4 2 3-15,2 1 42 0,3 2 15 16,-5 4-21-16,2-1-11 0,0 4-1 16,5 1-6-16,-7 0-3 0,0 6-9 15,2 3-18-15,1 2-1 0,-3 4-11 16,-4 4-2-16,2 5-10 0,-2 1-18 16,0 1 6-16,0 3 3 0,0-3 9 15,0 1 10-15,3-5 2 0,1-2 2 16,0-5 1-16,-2-4-1 0,2-6 9 15,5-5-11-15,3 0-27 0,-1-12-24 16,7-4 0-16,-1-5 32 0,1-4 16 16,1-3 0-16,-6 1-9 0,1 1 12 15,-6 4 1-15,-1 3 20 0,-1 5-20 16,-6 5 1-16,2 5 23 0,-2 4 20 16,-2 3 3-16,0 7-48 0,0 4-27 15,2 4-27-15,0 5 5 0,-2 2 25 16,2 1 22-16,-2-2-1 15,3-3 3-15,1-3 17 0,2-4-14 16,0-4 9-16,2-6 1 0,1-3-13 16,3-1-12-16,7-10-24 0,-5-6 6 15,7-7 15-15,-5-6 12 0,1-5 1 16,4 0 2-16,-9 1 0 0,-4 5 12 16,0 6 2-16,-3 8-14 0,-1 5-24 15,-4 6 14-15,0 3 10 0,0 0 0 16,0 0-3-16,-2 3 0 0,-5 5 1 15,5 2 1-15,-4 3 1 16,2 5 18-16,2 2-18 0,0 2-20 16,2 2 8-16,0-1 12 0,6-1 0 15,2-1 18-15,3-3 12 0,-3-5-15 16,0-5 9-16,5-5-9 0,-1-3-15 16,3-11-27-16,3-7-6 0,7-10 30 15,-4-6-6-15,5-7 9 0,1-3 18 16,-4 2 0-16,-2 4-18 0,2 6-13 15,-7 8 13-15,3 6 12 0,-1 8 9 16,-5 5 6-16,3 5-8 0,-1 5 8 16,-5 6-3-16,2 5-12 0,-1 7-11 15,-7 5-1-15,0 3 2 0,-4 5 1 16,-2 1-3-16,-4-2-17 0,-9 0-37 16,1-4 26-16,1-4 13 0,-7-3 0 15,5-8 12-15,-5-2-9 0,3-6-3 16,1-2 3-16,5-2 0 0,-1-3-3 15,4 2 3-15,5-2 12 16,3-1 2-16,0 0 25 0,3 0 15 16,9-6-12-16,7-1-28 0,3-4 0 15,3-7 0-15,8-7 13 0,8-12-12 16,3-23 10-16,12-18-10 0,0-16 21 16,-3-8-24-16,-11-4-28 0,-7 7 0 15,-6 0 1-15,-5 9 15 0,-9 16 12 16,-3 19 2-16,-3 20 10 0,-5 13-9 15,-2 10 13-15,0 4-16 0,0 1-1 16,-2 4 1-16,0 3 15 0,0 12-12 16,-2 15-3-16,-6 22-71 0,-5 26 32 15,-5 16 15-15,-3 6 21 0,4-2 1 16,-5-10 2-16,3-4 11 16,-2-7 13-16,7-8 6 0,-1-14 3 15,9-14 9-15,0-14 4 0,4-6-16 16,2 0-28-16,0-4 46 0,2-1 6 15,6-6-12-15,5-3-12 0,5-2-6 16,7-2-3-16,4 0-19 0,4 0-2 16,2 0-2-16,0-2-16 0,-1 2-15 15,-6 0-33-15,-7 0-15 0,-4 6-10 16,-9-3-26-16,-8 3-54 0,0 1-58 16,-10 0-150-16,-11 1-229 0,2-2-625 15,-16 4-1069-15</inkml:trace>
  <inkml:trace contextRef="#ctx0" brushRef="#br0" timeOffset="12046.455">21343 3540 4422 0,'0'0'749'0,"0"0"-645"0,4-65-59 16,-6 39 174-16,-4-5 80 0,-8 6-99 16,-1 3-68-16,-8 7 10 0,5 3-10 15,-5 6-62-15,-4 6-37 0,4 4-18 16,7 7 30-16,-3 5-15 15,7 4 3-15,8 6 24 0,2 0-9 16,2 6-9-16,6-3-18 0,8 1-19 16,7-8-2-16,6-7 0 0,2-8-126 15,2-7-90-15,0-10-86 0,0-15-138 16,-13 5-699-16,11-23-1295 0</inkml:trace>
  <inkml:trace contextRef="#ctx0" brushRef="#br0" timeOffset="13035.644">22883 2869 2330 0,'0'0'1610'0,"0"0"-1452"0,0 0-61 15,0 0 244-15,13-51 154 0,-13 50-103 16,0 1-49-16,0 0-17 0,-7 8-70 15,1 7-87-15,0 9-115 0,-4 15-30 16,-3 17 15-16,-3 13-3 16,1-5 0-16,3-13 0 0,6-16-19 15,4-10-17-15,-3 3-42 0,3 1 24 16,-2-7 18-16,4-6 15 0,0-9 6 16,0-7-21-16,4-4-56 0,3-11-40 15,1-9 21-15,8-17 72 0,-1-18-6 16,1 2 7-16,-5 4-12 0,-5 8 13 15,-4 11-29-15,0 0 30 0,0-3 34 16,-2 6-1-16,0 8 6 0,-2 8-24 16,0 7-13-16,0 4 1 0,-2 4 45 15,4 3 15-15,-2 4-18 0,0 6-12 16,2 5-3-16,-2 4 3 0,2 4 3 16,0 1-6-16,2 0-3 0,2-1-3 15,4 2-5-15,2-4 5 0,3-1 3 16,-1-7-6-16,5-5-18 0,-3-4-3 15,7-7-24-15,0-2-30 16,1-11-7-16,5-11 13 0,4-7-9 16,-2-8 9-16,-2-2 21 0,-4-3 12 15,-1 2 13-15,-9 4 2 0,3 9 21 16,-9 8 6-16,-3 9 6 0,-2 8 27 16,-2 4 30-16,0 1-11 0,0 10-47 15,0 6-32-15,0 10-36 0,-2 13 33 16,-5 18 3-16,1 10 30 0,-4 5-3 15,0-16-6-15,3-12-18 0,5-18-3 16,0-4 0-16,0 0-54 0,-2-3 0 16,2-2-58-16,0-9-62 0,2-5-73 15,0-4-177-15,0 0-567 0,0 0-639 16,0-4-1420-16</inkml:trace>
  <inkml:trace contextRef="#ctx0" brushRef="#br0" timeOffset="13664.015">23257 3335 2842 0,'0'0'713'0,"0"0"-710"0,0 0 221 0,0 0 256 15,0 0 9-15,0 0-88 16,0 0-36-16,0 0-23 0,0 0-53 16,0 0-66-16,-16-33 0 0,28 22-19 15,1-2-57-15,5-5-83 0,-1-1-28 16,1 0 0-16,-3 0 3 0,1 5-6 16,-3 3-12-16,-5 3 0 0,-4 4-3 15,-2 2 3-15,0 2-3 0,-2 0 0 16,0 5 6-16,4 4-18 0,-4 6-6 15,2 4-63-15,-2 8 0 0,0 0 21 16,0 1 18-16,0-4-9 0,0-6-66 16,0-5-40-16,0-4-38 0,3-5-64 15,-1-2-177-15,0-2-538 0,0 0-796 16,0-2-1057-16</inkml:trace>
  <inkml:trace contextRef="#ctx0" brushRef="#br0" timeOffset="14097.135">22755 3574 2917 0,'0'0'1049'0,"0"0"-919"16,0 0 4-16,0 0 290 0,0 0 121 16,0 0-128-16,0 0-91 0,0 0-21 15,0 0-34-15,0 0-58 16,14-13-99-16,5 13-15 0,0-2 7 15,10 0 2-15,4 0-27 0,4 0-27 16,15 0-6-16,10 1-3 0,10 1-12 16,0 0 6-16,-4 0-3 0,-8 0 6 15,-8 0-9-15,4 0-18 0,-13 0-12 16,-8-2 12-16,-4-3-15 0,-4 2-3 16,4-4-21-16,0 0-3 0,5-2-21 15,-10 1-54-15,-5 0-57 0,-6 0-33 16,-9 3-58-16,-4 1-231 0,-2 2-656 15,-11 2-1060-15</inkml:trace>
  <inkml:trace contextRef="#ctx0" brushRef="#br0" timeOffset="14530.904">22982 3881 3067 0,'0'0'1409'0,"0"0"-1254"16,0 0-45-16,0 0 282 0,0 0 70 15,0 0-108-15,0 0-49 0,0 0-25 16,0 0-82-16,0 0-78 0,-2-4-75 16,0 36-45-16,-4 19 15 0,0 12 15 15,2 9-30-15,-2-11-30 0,-1-18 30 16,5-11 0-16,0-7 15 0,0 2-13 15,0 3 10-15,0-1-12 0,0-6-11 16,2-8-34-16,0-4-48 0,0-4-69 16,0-5-55-16,0-2-132 0,0 0-344 15,-2-2-498-15,0-9-801 0</inkml:trace>
  <inkml:trace contextRef="#ctx0" brushRef="#br0" timeOffset="14865.358">22796 3934 3776 0,'0'0'561'0,"0"0"-490"16,0 0 59-16,0 0 270 0,0 0-4 15,0 0-107-15,52-47-8 0,-33 35-13 16,3-1-81-16,1-3-42 0,8-1-13 15,2 2-12-15,2 1-3 0,0 3-8 16,1 4 20-16,-5 5 3 0,0 2-30 16,-7 4-24-16,1 6-24 0,-8 3-18 15,-1 3-12-15,-5 2-23 0,-5 3-1 16,-4 2-12-16,-2 3-3 16,-6 3-21-16,-7 2 6 0,-9 2-6 15,-3-2-33-15,-6-5 15 0,2-7-30 16,-4-4-60-16,-4-9-34 0,8-4-95 15,-4-5-176-15,10-2-629 0,-4-7-1162 0</inkml:trace>
  <inkml:trace contextRef="#ctx0" brushRef="#br1" timeOffset="64399.089">16310 4555 49 0,'0'0'163'16,"0"0"-13"-16,0 0 36 0,0 0-17 15,0 0-28-15,0 0-44 0,0 0-45 16,0 0-19-16,-6-2 3 0,6 2 78 16,0 0 75-16,0-1-14 0,0 1-51 15,0-1-72-15,0 0 10 0,0 0 0 16,-3-1-20-16,1 1 13 0,2 1 221 16,0 0-144-16,-2 0-31 0,2 0 8 15,0-2 33-15,0 2 16 0,0 0-17 16,0-2-19-16,0 1-4 0,0 1-29 15,0 0-38-15,0 0-22 0,0-2 38 16,-2 2 34-16,2-2 51 0,0 1 71 16,-2 0-9-16,2 0-43 0,0 0-16 15,0 1 6-15,-2 0-5 0,2 0-15 16,0 0-21-16,0 0 8 0,0-1 15 16,0 0 18-16,0 1-4 0,0-1-24 15,2 1-9-15,2 0-21 16,5 0-19-16,1 0-18 0,0 0 7 15,3 0-13-15,5 0-9 0,1 0-18 16,2 0-9-16,3 0-3 0,1 0-6 16,4 0-12-16,0 0-1 0,2 0-2 15,2 0 0-15,0-1 0 0,2 0 1 16,0-1 0-16,3 0 0 0,1 1 1 16,2 1-1-16,1 0 0 15,-1 0 1-15,2-1 10 0,5 1 3 0,-3-1 15 16,3 0-15-16,8 0-12 15,-5 1 12-15,-1 0 0 0,0 0-13 16,-5 0 16-16,7 0-18 0,-3 0-2 16,1 0 1-16,0-1 1 0,-1 1-1 15,1 0 1-15,-3 0 0 0,1 0 0 16,-1 0 3-16,9 0-1 0,6 0 0 16,9 0 10-16,-1 0-10 0,-6 0 1 15,-4 0 0-15,-6 0-1 0,-3 0-1 16,-5 0 0-16,-9 0-1 0,-6 0 0 15,-2 0 1-15,6-2 0 0,6 2 1 16,3 0-1-16,1 0 0 0,1 0 20 16,-5 2 18-16,0-2-37 0,-1 0 10 15,3 0-9-15,-1 0-1 0,-1 0-2 16,0 0 1-16,5 0-1 0,-3 0 0 16,1 0-1-16,-1 0 0 0,-2 0 1 15,3 0 0-15,-1 0 1 0,-2 0 0 16,1 0 0-16,1 0 0 15,1 0 0-15,-3 0 0 0,0 0 1 16,5 0 0-16,-5 0-2 0,0 0 1 16,3 0-1-16,1 0 0 0,-5 0-1 15,1 0-2-15,-2 0 2 0,-4-2-1 16,3 2 1-16,-10 0 1 0,-1 0 0 16,-2 0 9-16,0 0-9 0,-6 0-18 15,-1 0 15-15,-1 0-18 0,-3 0-9 16,-3 0 9-16,-3 0 18 0,2 2-9 15,-6-2-6-15,0 0-30 0,-2 0-30 16,3 1-22-16,-3 1-20 0,0 0-43 16,-2-1-48-16,0 1-131 0,-2 1-335 15,-2 0-615-15,-5 6-379 0</inkml:trace>
  <inkml:trace contextRef="#ctx0" brushRef="#br1" timeOffset="66566.153">16151 4636 1220 0,'0'0'1021'0,"0"0"-766"15,0 0-97-15,0 0-35 0,0 0-11 16,0 0-38-16,0 0-39 0,0 0-9 16,0 0-3-16,-7-4 25 0,7 4 6 15,0-2-3-15,0 2-3 0,0 0-3 16,0 0-4-16,0 0 4 0,0 0 2 15,0 0 11-15,0 0-8 0,-2 0 87 16,2 0 55-16,0 0-101 0,0 0-32 16,0 0-7-16,0 0-2 0,-2 0-7 15,2 0 23-15,0 0 46 0,0 0 67 16,0 0 31-16,-2 0 8 16,2 0-10-16,0 0-10 0,0 0-1 15,2 0-12-15,2-1-16 0,5 0-76 16,-1-1-35-16,6 2-7 0,1 0 3 15,5-1 4-15,1 1 2 0,2 0-6 16,0-1 30-16,4 1-33 0,1 0-23 16,1 0-13-16,2 0 18 0,2 0-12 15,5 0-20-15,-1 0-1 0,0 0 0 16,2 0-2-16,1 0 2 0,-3 0 10 16,4 0-8-16,1 0-2 0,9-1 0 15,11 0 0-15,6 1 0 0,7-1 2 16,-5 0 0-16,-6 1 1 0,-4-1 0 15,0 1-1-15,0 0-2 0,2 0 0 16,-2 0-1-16,0 0 0 0,0 0 1 16,2 0 0-16,-4-2-2 0,4 2 1 15,-6 0 1-15,4 0 0 16,2 0 3-16,0 0-1 0,0 0-2 16,2 0 0-16,0 0 1 0,-4 0-1 15,4 0 0-15,0 0-1 0,-2 0 0 16,2 0-1-16,0 0 2 0,-2 0 0 15,0 2 0-15,2-2 3 0,-6 0 14 16,2 0-16-16,-4 0 0 0,2 1-1 16,-2-1 0-16,-1 0-1 0,1-1 1 15,-4 1 0-15,2 0-2 0,1 0-10 16,-11 0 9-16,-7 0 0 0,-6 0 1 16,-2 0-1-16,6 0-12 0,6 0 15 15,7-2-3-15,-7 2-12 0,-1 0 13 16,-1 0 0-16,-2 0-10 0,2 0 0 15,-6 0-6-15,-4 0 0 0,4 0-4 16,-2 0 20-16,-4 0-1 0,2 0 2 16,-4 0 0-16,4 0 0 15,-8 0 0-15,1 0-1 0,1 0-1 16,-4 0 0-16,-3 0 2 0,1 0-2 16,-1 0 0-16,-5 0 0 0,-1 0-9 15,-4 0 0-15,-2 0-9 0,-2 2-15 16,-2-2-15-16,5 1-3 0,-5-1-52 15,0 0 1-15,0 1 5 0,0-1 25 16,0 0 39-16,0 0 36 0,0 0 18 16,0 0 10-16,0 0 2 0,0 0 0 15,2 1-9-15,-2-1-21 0,2 1-11 16,0 0-64-16,0 1-92 16,-2 1-264-16,2 2-777 0,2 4-1403 0,-18-31 1165 15</inkml:trace>
  <inkml:trace contextRef="#ctx0" brushRef="#br1" timeOffset="89065.233">17558 5408 997 0,'0'0'75'0,"0"0"1411"16,0 0-1206-16,0 0-116 0,0 0-33 16,0 0 19-16,0 0 13 0,0 0 20 15,0 0 70-15,15-2-2 0,-15 1-33 16,0-1-10-16,-2 1-17 0,2 1-16 16,-2-2 32-16,2 2 16 15,0 0 7-15,-2 0 0 0,2 0-15 16,-3 0-13-16,3 0-25 0,0 0-35 15,0 0-19-15,0 0-12 0,0 0-15 16,0 0-11-16,0 0-25 0,-4 0-15 16,4 0-24-16,0 0-9 0,0 0-9 15,0 0 12-15,0 0-3 0,-2 0 0 16,0 0 9-16,0-3 3 0,0 2-9 16,-2-1 0-16,2 0 0 15,0 1 3-15,0 0 6 0,-2-2 6 16,-1 1 6-16,3 1 0 0,-2-1-6 15,2 2-12-15,0 0-15 0,-2 0 15 16,-2-2-15-16,2 1 9 0,-3-1 0 16,3 2-9-16,-4-2 9 0,0 1 0 15,-1 1-10-15,1-2 13 0,0 2-12 16,-2-1 9-16,1-1-9 0,-1 2 9 16,2-2-10-16,-1 0-1 0,-1 1 1 15,2 1-1-15,0-2 2 0,-1 2 0 16,1 0 9-16,2 0-11 0,-2 0 0 15,1 0 1-15,1 0 1 0,0 2-2 16,0-1 2-16,0-1-3 0,1 2 0 16,-1-2-1-16,2 0-1 0,0 0 0 15,0 2-10-15,4-2 0 0,-4 0-9 16,4 0-42-16,0 0-60 0,0 2-63 16,0-1-52-16,0 4-71 15,4-3-336-15,0 6-1245 0</inkml:trace>
  <inkml:trace contextRef="#ctx0" brushRef="#br1" timeOffset="95227.66">17750 5826 1205 0,'0'0'680'15,"0"0"-531"-15,0 0-81 0,0 0-38 16,0 0 338-16,0 0-23 0,0 0-174 15,0 0-47-15,0 0-9 0,-16-8-12 16,14 8-14-16,2-2-10 0,0 1 6 16,0 0 23-16,-2-1 46 0,2-1 73 15,0-1-6-15,0-3-16 0,0 0-14 16,2-3-10-16,-2-3-19 0,6-1-9 16,0-3-13-16,3-2-22 0,1-1-21 15,0-3-9-15,1-2-3 0,1-2-19 16,-2-1-24-16,3 4-5 15,-3-2-22-15,-2 3-13 0,3 0-1 16,-3 3-1-16,0 3-1 0,0-1 1 16,-1 3 0-16,-1 1 2 0,0 4 10 15,0 2 6-15,-2 3 12 0,-2 4 19 16,3 1 11-16,-1 1 73 0,0 4-43 16,0 6-42-16,-2 0-24 0,4 1-9 15,-2 6 0-15,1-1-12 0,-3 1 9 16,2 4-10-16,-2-2 10 0,0 2-10 15,-2-4-1-15,0 3 1 0,0-4-2 16,0 2-3-16,-2-6-27 0,-2 0 15 16,2-1 3-16,-3-3 9 0,1-3-15 15,-4-2 6-15,2-1-3 0,-2-1 3 16,1 0 9-16,3-2 0 0,-4 0 1 16,0 0-1-16,4 0 0 0,-1 0-9 15,3-2 12-15,0 2 1 16,0 0 2-16,2 0 27 0,0-2 12 15,0 2 12-15,4 0-9 0,3 0-29 16,1-2-14-16,2 1 16 0,-2 0-6 16,5-1 3-16,-1-2 3 0,-1-2-6 15,3 1 3-15,1-7 3 0,-1 3 3 16,0-6-6-16,3-4 3 0,0 0 3 16,-1-3-7-16,1 1-14 0,-3-2-1 15,-1 5-1-15,1-1-10 0,-4 4 10 16,3 2 1-16,-7 5 1 0,-2 2 0 15,2 0 3-15,-4 4 12 16,0 1 3-16,0 1 0 0,-2 0 0 0,0 3-18 16,0 3-2-16,0 3-16 0,0 2 6 15,0 3 10-15,0 2 2 16,-2 1 0-16,0 0 2 0,-2 3 0 16,2-3 1-16,0 3 0 0,-2-2-1 15,2-2-2-15,0 0-21 0,0-3 18 16,2-3 1-16,-4-5 2 0,4-2 0 15,0-3 0-15,0 0-15 0,0-3 12 16,6-7 3-16,-4-1 3 0,4-7 12 16,2-2 0-16,1-2-12 0,1-2-3 15,-2 2-3-15,3 0-9 0,1 2 9 16,-4 0-12-16,3 4 14 0,-5 3 1 16,2 5 0-16,-2 1 15 0,-2 4-3 15,0-1 0-15,1 2 0 0,-3 2 0 16,0 0 12-16,0 0-3 0,-2 0 3 15,0 0-9-15,2 0-12 0,2 0 12 16,-4 2-13-16,2 0-1 0,-2 1 1 16,0-1 0-16,0 2 0 15,0 0 1-15,0-1 9 0,0 3-9 16,0 0 9-16,0 0-9 0,0 3 9 16,0 2-9-16,-2-1 9 0,-2 2 0 15,2 4 0-15,-2-2-10 0,0 3 0 16,1-1 10-16,1-2-9 0,0 2 0 15,0-4-3-15,2 1 0 0,0-3-24 16,0-2 24-16,2-1 12 0,0-2-9 16,3-3 16-16,-1 4-4 0,0-5-12 15,4 1 0-15,-6 0 12 16,2-1-13-16,-2 0 1 0,2 1 9 16,1-2-10-16,-3 1-1 0,2-1-1 15,4 0 0-15,-4-5-2 0,7-6-13 16,-1 0 12-16,2-5 3 0,1-5 0 15,3-2 2-15,-5-2-2 0,3-1-11 16,1 0-10-16,-3 2 9 0,-2 3-1 16,3 1 12-16,-5 5 1 0,2 4 2 15,-4 5 1-15,-1-2 10 0,-1 6-1 16,-2 1 6-16,-2 1 3 0,2 0-3 16,-2 2-15-16,0 4-3 0,0 2 0 15,0 2-18-15,0 4 17 0,-2 4-1 16,0 0 2-16,-2 5 1 0,2-3-1 15,2 0 2-15,0 0 10 0,0-1 0 16,0-3-10-16,0-1-2 0,2 1-15 16,4-3 14-16,0-4 1 0,2 0 3 15,5-2 12-15,-1-2-14 0,5-5 0 16,-5 0-1-16,9-1-2 16,-5-10 0-16,5 0 0 0,-5-5 0 15,1-6 1-15,-1 0 1 0,-1-2 0 16,-9-1-21-16,0 2-3 0,-2 1 12 15,-1 2-3-15,-3-1 2 0,0 4 10 16,-7 1-12-16,3 2 12 0,-2 4 1 16,2 5-1-16,-2 0 2 0,4 2-1 15,0 1 2-15,2 2 3 0,0 0 28 16,0 0 17-16,4 0-9 0,6 0-27 16,-4 5-10-16,9-2 1 0,-3 1 15 15,5-1-3-15,1 1-12 16,1-2 0-16,2 2-2 0,-1 1-1 15,-5-2 1-15,-1 3 1 0,-4 1 1 16,-3-1-2-16,-3 4-1 0,-4 0-3 16,0 0-15-16,-2 2-3 0,-4 1 3 15,-3 1 16-15,-3-5-10 0,-1 3 10 16,-1-4-1-16,2 1-9 0,1-3 9 16,-1 1 1-16,2-3 0 0,-1 0-1 15,7-1 3-15,-2 1 1 0,4 0 23 16,2 0-3-16,0 3 0 0,0 0-6 15,8 1 0-15,-2 1-13 0,5 0-2 16,1 0-1-16,0 0 1 0,3 0 3 16,-1-2 9-16,1-3 0 0,1-1 3 15,-1-3-14-15,5 0 1 0,1-7-1 16,6-4-1-16,0-6 2 0,2-4 10 16,0-2-10-16,-6-4-2 0,-1-2-30 15,-1 2 9-15,-7-1 6 16,1 1 3-16,-9 6 9 0,-2 0-15 15,-4 6 6-15,0 2 10 0,0 5-13 16,-6 5 3-16,-4 3 10 0,-1 1 0 16,-3 10 2-16,-5 4 0 0,3 2 15 15,-5 8 0-15,9 0-3 0,-5-1 3 16,9 1-12-16,4-4 12 0,2 0-12 16,2-4 15-16,2-3-15 0,6-1 12 15,6-5-15-15,7-5-12 0,4-3-3 16,4-5 3-16,-2-6 11 0,2-8 0 15,0 1-20-15,-5-4 3 0,1 2 3 16,-2 2 12-16,-7 3 1 0,1 1 1 16,-5 4-1-16,-3 3 1 0,-3 3 1 15,-2 3 12-15,-2 1 0 0,-2 0 3 16,2 3-15-16,-2 7-18 0,0 4-6 16,0 4 3-16,-2 4 19 15,0-2 2-15,-2-1 0 0,2 0 2 16,0-7 1-16,2-2 0 0,0-2 0 15,0-6 9-15,0-2-12 0,4-1-3 16,4-9-18-16,5-5-9 0,3-5 8 16,1-4 1-16,-1-4 6 0,3 0 12 15,-3 0-8-15,-1 6 11 0,-5 6 3 16,-2 3 18-16,3 7 10 0,-7 3 2 16,0 3 3-16,0 3-15 0,2 7-9 15,-4 3-12-15,0 3-1 0,-2 6-2 16,0-1 1-16,0 2 1 0,0-3 1 15,3-1 3-15,3-3 12 0,-2-1-14 16,0-5 11-16,4-1 3 16,1-5-12-16,3-3-3 0,2-1-1 0,5-7-14 15,-5-2-9-15,7-5 9 16,-2-2 3-16,-1-5 9 0,5-4-12 16,-6-1 12-16,3-1-9 0,-7-3 12 15,1 5 0-15,-6 2-1 0,-1 7 1 16,-3 4 2-16,-2 7 10 0,-2 4-10 15,0 1 1-15,0 3 12 0,0 5-12 16,-4 8-3-16,2 5 0 0,-2 6 1 16,1 4 11-16,1 4 3 0,2 3-12 15,0-4 9-15,0 2-10 0,0-2 7 16,5-3-9-16,-1-7-42 0,0-5 12 16,2-5-27-16,2-6-28 0,-2-3-41 15,1-5-39-15,1 0-34 0,0-11-123 16,3-5-274-16,-7 5-687 0,6-14-712 0</inkml:trace>
  <inkml:trace contextRef="#ctx0" brushRef="#br1" timeOffset="95465.682">19735 5115 1835 0,'0'0'1501'0,"0"0"-1231"0,0 0 181 16,0 0 164-16,0 0-58 0,0 0-159 15,21-62-81-15,-9 40-85 0,5-4-114 16,1 0-73-16,3-1-24 16,2 2-21-16,-5 4-1 0,3 4-62 15,-7 4-79-15,-1 4-90 0,-7 5-80 16,-4 2-281-16,-2 2-881 0,0 3-1051 0</inkml:trace>
  <inkml:trace contextRef="#ctx0" brushRef="#br1" timeOffset="95887.503">18439 5227 460 0,'0'0'2593'0,"0"0"-2150"0,0 0-234 16,0 0 341-16,-2-50 15 15,2 29-128-15,4-7-75 0,2-4-21 0,4-1-69 16,-1 0-86-16,-1 0-92 0,2 4-65 15,3 5-29-15,1 7-33 16,1 5-88-16,-3 7-153 0,3 5-97 16,-3 5-316-16,-4 0-1042 0,5 19-1334 0</inkml:trace>
  <inkml:trace contextRef="#ctx0" brushRef="#br1" timeOffset="96050.097">18664 5037 4371 0,'0'0'1056'16,"0"0"-741"-16,0 0 122 0,52-40-45 16,-29 29-170-16,6 4-111 0,4 1-65 15,0 5-46-15,4 1-4 0,-2 10-62 16,0-1-105-16,0 5-133 0,-8-4-238 16,12 2-1119-16</inkml:trace>
  <inkml:trace contextRef="#ctx0" brushRef="#br1" timeOffset="97597.907">20171 5765 143 0,'0'0'3189'16,"0"0"-2717"-16,0 0-182 0,0 0 120 15,0 0 116-15,-2-53-121 0,-2 31-96 16,0-6-37-16,0-3-61 0,-3-1-82 16,1 2-48-16,-4 1-42 0,2 2-39 15,-1 5-2-15,5 3 2 0,-4 5 12 16,4 4 3-16,0 1 0 0,4 1 0 15,0 4 9-15,2 0 18 0,6 1 69 16,2 0 3-16,7 1-63 0,1 2-24 16,1 0-9-16,4 1-6 0,0 5-9 15,-3 3 22-15,-1 3-8 0,-5 2-17 16,1-1-15-16,-5 3 2 0,-6 2-8 16,-2-3-3-16,-2 1 0 0,-2-1 9 15,-4-3-3-15,0 0-3 0,-2-2 3 16,-5-1 0-16,3 0 0 0,4-1-12 15,-5 0 27-15,5-1 1 0,0-4 1 16,4 0 1-16,0-2 1 16,2-1 14-16,0 0 9 0,6-4 12 15,8-4-6-15,-1-5-29 0,10-5-1 16,-1-5 2-16,3 0-2 0,2-4-10 16,0 2 10-16,-6 4 1 0,-1 3 14 15,1 6 6-15,-7 5 0 0,-1 3 9 16,-3 4-3-16,-6 0-11 0,-2 7-16 15,0 5 0-15,-2 3-34 0,0 5 7 16,-4 1 15-16,0 1 11 0,-6-1-2 16,6-7-18-16,-3-1-6 0,3-4 0 15,2-5-3-15,2-2 0 0,0-2-15 16,0-4-21-16,0-8 15 0,6-6 51 16,1-6 0-16,-1-1-3 15,4-2-12-15,-8 5 13 0,0 8 2 16,0 6 11-16,0 4 25 0,-2 4 27 15,0 6-27-15,0 5-36 0,2 4-30 16,-2 5 10-16,3 4 20 0,-1-3 18 16,2 2 3-16,4-8 0 0,-2 0-3 15,-2-6 9-15,7-4-3 0,1-5-12 16,-2-2-12-16,7-10 0 0,2-7-2 16,3-6-16-16,-3-8-6 0,4-4 6 15,4-15 6-15,-3-22 0 0,5-18 9 16,-6-9 0-16,0 6-11 0,-15 14 14 15,-2 26 3-15,-4 15 18 0,-2 14-9 16,0 9-12-16,-4 4-10 0,-2 3-11 16,4 5-3-16,-6 5 24 0,-5 10 6 15,1 7 21-15,-3 11-15 0,1 12-10 16,-5 16 0-16,1 14 1 16,1 7 15-16,3-4-6 0,3-8-9 15,5-18 18-15,0-11 0 0,6-11 0 16,0-6-6-16,0-3 3 0,4-1 0 15,4-4 0-15,1-7-18 0,3-4-17 16,9-7-25-16,-5-7 9 0,3 0 9 16,4-2 9-16,-7 0 14 0,3 6 1 15,-11 4 3-15,0 5 21 0,-4 1-6 16,0 9-18-16,-4 4-23 0,0 6-10 16,0 3 15-16,0 4 18 0,0 1 0 15,-2-3 15-15,2 2 6 0,0-6-3 16,0 1 9-16,2-5 24 15,9-3 9-15,-1-3-2 0,5-6-10 16,1-4-24-16,9-7-24 0,-2-7-3 16,8-6-15-16,0-8 0 0,6-14 15 15,8-18-15-15,-1-23 3 0,-1-12 0 16,-10 0 12-16,-8 10-9 0,-10 24 12 16,-9 18 2-16,-2 13 10 0,-4 10-11 15,0 2-1-15,-4 4-25 0,-4 4-20 16,-3 9-3-16,1 4 21 0,-7 13 24 15,1 16 2-15,-7 19 1 0,-2 19 3 16,5 12 0-16,1 4 12 0,7-1 3 16,9-4 3-16,1-2 6 0,2 0 0 15,5-6 7-15,1-18-1 0,4-14 3 16,2-13-36-16,-1-12-41 0,5 2 8 16,1-5-61-16,8-5-56 15,-7-7-27-15,5-4-52 0,-2-12-118 16,-7-7-362-16,-1 4-1115 0,-1-13-1469 0</inkml:trace>
  <inkml:trace contextRef="#ctx0" brushRef="#br1" timeOffset="97881.243">20336 5280 3584 0,'0'0'1420'0,"0"0"-1258"0,0 0-10 15,0 0 194-15,0 0 17 0,0 0-161 16,0 0-85-16,9-57 4 0,-3 28-52 15,4-6-51-15,7-6-18 0,-3 0-69 16,9 1-109-16,-2 3-87 0,8 6-125 16,-9 11-599-16,18 4-1295 0</inkml:trace>
  <inkml:trace contextRef="#ctx0" brushRef="#br1" timeOffset="98128.595">21329 5537 5313 0,'0'0'600'0,"0"0"-600"15,0 0 0-15,0 0-3 0,0 0-109 16,0 0-215-16,0 0-218 0,0 0-748 16,0 0-1914-16</inkml:trace>
  <inkml:trace contextRef="#ctx0" brushRef="#br1" timeOffset="99851.748">21622 5706 2861 0,'0'0'814'0,"0"0"-606"0,0 0-139 16,0 0 142-16,0 0 180 0,0 0-32 15,0 0 14-15,0 0-79 0,2-65-67 16,7 47-55-16,1-7-27 0,0-2-30 16,5-4-19-16,-5-2-42 0,9-2-15 15,-7 2-9-15,0 4-11 0,1 4-16 16,-5 9 12-16,-6 5-3 16,2 6 9-16,-4 3 12 0,0 2 6 15,0 9-39-15,0 5-12 0,-2 4-48 16,-2 10 24-16,0 2 36 0,-2 5 0 15,-3 1 3-15,5-2 12 0,2-2 3 16,0-6-6-16,2-5-12 0,0-9-3 16,4-6 3-16,0-2 19 0,7-4-19 15,-1-11-60-15,3-4 2 0,5-8 31 16,-1-2 27-16,-1-4 0 0,1 1-16 16,-1 2-2-16,-9 6 18 15,1 7 1-15,-6 5 14 0,2 7 36 0,-2 1 31 16,0 6-82-16,0 9 0 15,0 3-33-15,-2 2 9 0,2 7 24 16,0 0 12-16,-2-2 12 0,5 0-24 16,1-4 12-16,4-5-12 0,-2-6 18 15,3-6-3-15,3-4-15 0,-1-3-29 16,3-9-7-16,3-8 11 0,-7-3 23 16,7-6 0-16,-9 0 2 0,2-4-2 15,-3 5-10-15,-5 1 12 0,-4 4-1 16,0 5-20-16,0 2 3 0,-2 6 6 15,2 1 9-15,-4 3 3 0,2 3 1 16,2 3 11-16,0-2 12 0,0 2 37 16,0-1 38-16,4 1 18 0,0-1-30 15,6 0-39-15,5-1 0 0,-7 1 3 16,4-1-20-16,3 2-4 0,-9 0-6 16,4 0 6-16,-1 0-9 0,-1 2-3 15,-4 2-12-15,-2 5-3 16,0 1-14-16,-2 8-25 0,0 1 0 0,0 5 18 15,0 4 18-15,-2 1 3 16,2-2 12-16,-2-3-9 0,2-3 9 16,2-4-11-16,0-3-1 0,6-4 3 15,5-6 9-15,-3-2-12 0,9-2-1 16,-3 0-14-16,9-6 0 0,-4-7 3 16,4-4 9-16,1-4 3 0,-3-1-1 15,-2-3 0-15,-3 1 0 0,-5 3 1 16,-3 4 1-16,-4 7 0 0,-1 6 11 15,-5 3 12-15,0 1-7 16,0 2-17-16,-5 5-21 0,-1 4-6 16,-2 7 5-16,-2 2 22 0,3 6 13 15,1-3-10-15,0 1-3 0,4-3-3 16,2-1-25-16,0-4-11 0,0-7 27 16,8 0 12-16,3-6 0 0,-3-3-12 15,6-1-15-15,-1-10-18 0,-1-5 3 16,3-5 18-16,-7-3 6 0,0-1 15 15,-4 1 0-15,-4-1-21 0,0 6 9 16,0 2-6-16,-6 6 0 0,0 5 6 16,2 2 13-16,-5 3 1 0,1 1 1 15,2 0 2-15,2 0 13 0,2 1 15 16,2 4 21-16,0 0 6 0,8 2-12 16,4 1-24-16,3-2-6 0,8 1 6 15,-5-4 6-15,7-3 0 0,4-2-24 16,0-10-2-16,0-5 2 0,0-7-3 15,6-15-17-15,4-19-10 0,-2-22 9 16,-1-8 16-16,-8 1-13 0,-15 6 15 16,-5 14 1-16,-4 14 11 15,-4 15-12-15,-4 15-1 0,-2 7-26 16,-2 3 15-16,1 2-9 0,-5 4-15 16,-2 7 12-16,1 14 24 0,-7 10 18 15,3 16-15-15,-6 17-1 0,-2 11-1 16,5 8 1-16,1-6 0 0,9-15 16 15,-1-16-6-15,9-12 6 0,0-5 3 16,2-3 3-16,0 1 0 0,0-4 6 16,7-5-15-16,5-8-15 0,0-3-14 15,9-1-19-15,4-6 6 0,0 0 6 16,2 1 9-16,-1 2 12 16,-9 3 0-16,2 1 18 0,-11 5-18 15,-2 5-1-15,-2 2-29 0,-4 3-18 16,0 2 6-16,-6 1 26 0,-4 3 16 15,1 1 36-15,-5 0 6 0,6 1 12 16,1 0 12-16,-1-2-5 0,4 0-1 16,-2-3 0-16,6 0-9 0,0-7-9 15,8-1-18-15,0-2 24 0,-1 0 9 16,5-3-18-16,4-2-38 0,-5 0-1 16,5-1-3-16,-3-1-15 0,-3 0-39 15,5 0-48-15,-9 1-51 0,2-2-52 16,0 0-138-16,-2-3-387 0,1-1-1053 15,1-7-1266-15</inkml:trace>
  <inkml:trace contextRef="#ctx0" brushRef="#br1" timeOffset="100038.308">23168 5666 4262 0,'0'0'1257'16,"0"0"-1257"-16,0 0-52 0,0 0 40 15,0 0-15-15,0 0-208 0,0 0-230 16,0 0-502-16,0 0-872 0</inkml:trace>
  <inkml:trace contextRef="#ctx0" brushRef="#br1" timeOffset="100498.152">21910 5219 2304 0,'0'0'2374'0,"0"0"-2012"15,0 0-112-15,18-74 208 0,-5 41-51 16,-1-3-172-16,7 0-114 0,-5-2-61 15,7 3-60-15,-1 3-9 0,1 4-127 16,2 4-162-16,-7 9-234 0,9 10-1263 0</inkml:trace>
  <inkml:trace contextRef="#ctx0" brushRef="#br1" timeOffset="102420.921">23543 5865 2413 0,'0'0'628'16,"0"0"-609"-16,0 0 176 0,0 0 527 15,-3-65-93-15,8 39-221 0,3 0-112 16,0-4-38-16,-2-3-58 0,5-2-70 16,3 3-21-16,-6-2-19 15,7 4-21-15,-3 3-32 0,-3 4-1 16,-1 7 0-16,4 0 6 0,-3 7 21 16,-3 4 34-16,0 2-10 0,4 3-24 15,-4 2-27-15,1 4-19 0,1 8-17 16,-2 4-3-16,-2 3-9 0,-4 7 0 15,0 0 10-15,0-1-1 0,-4-1-21 16,-4-4-24-16,2-4 3 0,-3-3 6 16,1-5-4-16,-2-1-11 0,4-3 15 15,-3-2 18-15,1-1 3 0,2-3 3 16,4 2 3-16,0-2 12 16,2 0 11-16,0 0 28 0,2-4 21 15,8 0 16-15,-2-3-28 0,5 0-15 16,5-5-12-16,1-5-3 0,4-3 9 15,4-5-3-15,-3-4 0 0,-1-1 6 16,2 1-30-16,0 1-11 0,-9 3-4 16,1 5 15-16,-7 7 1 0,-4 5 20 15,1 5 3-15,-5 3 18 0,0 3-24 16,-2 7-18-16,0 6-42 0,-4 3 6 16,-3 7 22-16,-1 0 13 0,4 2 0 15,-2-1 0-15,0-2-2 0,-1-8-30 16,5-6 15-16,2-2 6 0,0-9 0 15,0 0-36-15,2-7-33 0,5-5 0 16,1-9 81-16,0-4 3 0,0-4-3 16,5 0-13-16,-7 6-35 0,-2 7 45 15,-2 6 3-15,-2 7 0 0,0 3 42 16,0 3-6-16,0 7-36 0,0 2-30 16,0 7 18-16,0 6 12 15,2-2 18-15,4 5 9 0,1-3-3 16,-1-4-6-16,2-2 25 0,2-6 5 15,5-6-18-15,-3-4-30 0,5-3 0 16,-1-8-24-16,1-7-3 0,-1-6 6 16,3-5 18-16,-4-3-18 0,-1-2 19 15,-4-3-35-15,-1 3 4 0,-5 0 9 16,0 3 6-16,-4 5-6 0,0 4 9 16,0 6 0-16,0 3 12 0,-2 4 0 15,2 2 3-15,-2 3 15 0,2 1 30 16,0 0 33-16,0 0 25 15,4 0 14-15,6 0-63 0,1 0-24 16,-1 5 15-16,6-2 0 0,-5 0-9 16,3 0-12-16,1 4-12 0,-7-4-12 15,2 2 12-15,-1 0-10 0,-5 0-2 16,-4 0-17-16,0 5-19 0,0 3-36 16,-4 1 3-16,-3 4 24 0,-3-2 24 15,2 4 3-15,0-6-12 0,-1 1 15 16,1 0 3-16,2-4 0 0,4-3 9 15,0-3 0-15,0-2-12 0,2-3 12 16,0 0 3-16,0 0 3 0,0 0 27 16,0-1 9-16,2 0 12 0,0 0 6 15,0 0-6-15,0 1-29 0,4 0-22 16,2 0-2-16,3 3 2 0,-5 1 12 16,4 0 0-16,5 1-10 0,-7-1 1 15,6 2 18-15,-1-3 1 16,-3 0-22-16,5-2-3 0,-1-1 3 15,1-1 0-15,3-7-1 0,3-5-23 16,-3-5-3-16,9-8-3 0,-2-7 12 16,0-4 6-16,-2-6 11 0,-1 1-2 15,-7 3-8-15,-3 5 11 0,-6 12 12 16,-3 10-10-16,-3 8-1 0,0 4 11 16,-3 0-12-16,-3 12-22 0,-8 6 2 15,3 5 20-15,-3 9 1 0,0 2 0 16,1 2 11-16,-1 2 0 0,7-2 0 15,3-2 9-15,2 0 0 0,2-3-6 16,0-5 6-16,6-4-21 0,9-5-20 16,1-7 20-16,3-7 0 0,4-3-12 15,4-12-12-15,4-6 3 0,4-12 6 16,2-17 3-16,11-23 9 0,-1-30-21 16,1-12-6-16,-9-5 3 0,-10 5 12 15,-13 17 15-15,-1 13 0 16,-11 21 18-16,-2 18-16 0,-2 19-2 15,0 13-11-15,-2 2-40 0,-2 8-24 16,-2 1 66-16,-1 10 9 0,-3 21 1 16,-13 19 50-16,3 24-6 0,-3 12-42 15,-2 4-3-15,9-1-2 0,1-8 1 16,7 2 1-16,2-2 12 0,4-5 0 16,4-5-10-16,4-14-1 0,4-13 11 15,3-15-12-15,-1-7 0 0,9 3-45 16,1-4 21-16,7-1 3 0,2-9 19 15,2-9-1-15,-2-3 0 0,-4-11-24 16,-2-12 0-16,-6-6 12 0,-3-6 13 16,-7-3 1-16,-7-2 1 15,-2 1 1-15,-11 2-1 0,-5 5-28 16,-1 2 16-16,-3 5 12 0,-7 3 14 16,4 8 23-16,0 2 23 0,3 6 9 15,5 3-12-15,5 2-3 0,1 0 6 16,7 2 21-16,2 0 22 0,5 0 107 15,9 6-9-15,5-2-132 0,7 1-45 16,10 0-23-16,13-4-1 0,13-1-3 16,17-1-30-16,-7-6-51 0,-16 0-84 15,-19-2-54-15,-14 0-61 0,-5 0-328 16,11-7-1333-16</inkml:trace>
  <inkml:trace contextRef="#ctx0" brushRef="#br1" timeOffset="125501.452">21345 5545 752 0,'0'0'300'0,"0"0"-299"15,0 0 530-15,0 0 267 16,0 0-343-16,0 0-214 0,0 0-85 0,0 0 0 16,0 0 44-16,-8-4 116 15,6 4 79-15,0 0-30 0,2 0-77 16,0 0-59-16,0-1-61 0,0 1-68 15,0 0-58-15,0 0-30 0,0 0-12 16,0 0-164-16,4 2-226 0,-2 0-637 16,4 2-1209-16,-14-11 548 0</inkml:trace>
  <inkml:trace contextRef="#ctx0" brushRef="#br1" timeOffset="126452.573">23224 5690 1353 0,'0'0'656'16,"0"0"358"-16,0 0-745 0,0 0 10 16,0 0 172-16,0 0 57 0,0 0-121 15,0 0-127-15,0 0-114 16,-10-12-67-16,10 11-51 0,0 1-28 16,0 0-16-16,0 0-17 0,0 0-25 15,0 0-100-15,0 0-148 0,0 0-312 16,6 2-1269-16,-2 9-467 0</inkml:trace>
  <inkml:trace contextRef="#ctx0" brushRef="#br1" timeOffset="135501.393">17523 6723 101 0,'0'0'828'0,"0"0"-395"15,0 0-107-15,0 0 28 0,0 0-46 16,0 0-124-16,0 0-142 0,0 0 264 15,0 0 234-15,4-20-232 0,-4 20-151 16,0 0-28-16,-2 0 15 0,2 0 25 16,-2 0 32-16,2 0 42 0,-2 0 12 15,0-2-36-15,0 1-55 0,0 0-39 16,2 0-22-16,-2 1 3 0,0 0-13 16,0-1-29-16,-2 1-13 0,-3 0 1 15,1 0-7-15,-2 0-15 16,-3-2-6-16,-1-1 3 0,-2 0 0 0,-1-1 0 15,-3-2-8-15,-1 1-1 16,-2 0-3-16,1-1 6 0,-1 2-3 16,-2 1 0-16,3 1-3 0,-1 0-12 15,2 2 15-15,3 0-3 0,-1 0-13 16,3 0 0-16,1 2 0 0,3 0-1 16,0 1 0-16,1-1-1 0,3 0 0 15,2 0-1-15,0-1-1 0,4 1-31 16,0 1-30-16,0-2-64 0,2 0-75 15,2 2-76-15,2-2-220 16,3 1-803-16,3 8-1792 0</inkml:trace>
  <inkml:trace contextRef="#ctx0" brushRef="#br1" timeOffset="138857.704">17676 7055 1679 0,'0'0'432'0,"0"0"-393"0,0 0 26 16,0 0 303-16,0 0 35 0,0 0-211 16,0 0-64-16,0 0-1 0,0 0-3 15,-19 4-17-15,19-4 1 0,0 0-30 16,-2 0 29-16,2-6 41 0,0 2 8 16,0-3-13-16,0 0-10 15,5-6-3-15,1-1-4 0,-2-3-25 16,4-3-18-16,0-2-7 0,3-3-15 15,-3-2-6-15,2 1-9 0,1-2-1 16,-1 3-14-16,-2 1-4 0,3 5-9 16,-3 1-15-16,-4 2 10 0,2 4-10 15,-4 1 0-15,2 3 0 0,1-1 9 16,-1 2-10-16,-2 1 1 0,6 2 9 16,-6 2 6-16,2-1 19 0,0 3 11 15,5 0 19-15,-3 5 48 0,2 1-36 16,0 5-37-16,1 3-30 0,-3 2-10 15,2 3 0-15,-6 3 19 0,0 1 4 16,0 0-1-16,-2-2-9 16,0 1-12-16,-2-2-3 0,0-1-2 15,-6-3-1-15,2-3-12 0,0-2 3 16,-1-2 0-16,1-4-7 0,-2-2-2 16,2-3 9-16,-5 0 10 0,5 0 0 15,2 0 1-15,-4 0-1 0,2 0 1 16,-1 0 1-16,3 0 0 0,2 0 1 15,0 0 11-15,2 0 12 0,0 1 25 16,0 1-1-16,4 0-21 0,4 0-12 16,1 1-3-16,3-3-10 0,3 0 1 15,1 0 19-15,3-3-10 0,-1-4-10 16,3-3 0-16,0-4-2 0,1-2-1 16,3-6-2-16,0-4 0 0,-2-4-9 15,2 0 11-15,-5-2 1 0,-1 2 1 16,-3 4 0-16,-3 4 11 0,-3 6 3 15,-4 5-3-15,1 5 15 16,-5 6 27-16,2 0-21 0,-2 10 28 16,-2 6-19-16,0 4-42 0,-6 7 0 15,1 4-3-15,-1 3 0 0,0 1 2 16,2-1 0-16,-2-2 1 0,4-4 0 16,-5-4 1-16,7-8 0 0,-2-4 1 15,2-9 10-15,0-3-12 0,5-3-19 16,3-10-14-16,4-5 18 0,5-6 12 15,-5-4 0-15,9-5 0 0,-9 3 1 16,3 3 2-16,-3 4 3 0,-2 9-2 16,-1 2 11-16,-5 8 12 0,2 4 6 15,-2 2-9-15,-2 9-9 0,0 4-12 16,-2 4-2-16,0 4-10 0,0 1 0 16,0-1 12-16,0 3 0 15,2-6 2-15,2-2 10 0,1-4 6 16,1-2 12-16,2-5 0 0,-2-2-12 15,3-5-15-15,1-1 6 0,4-12-9 16,-1-5-18-16,1-8 15 0,3-3-12 16,-1-6 12-16,-3 1 1 0,-1 1 2 15,-2 4 0-15,-3 10 1 0,-3 5 0 16,-2 7 0-16,0 5 23 0,-2 2 21 16,2 3-34-16,0 6-11 0,-2 5-12 15,4 3-3-15,-4 7 0 0,6-3 12 16,-4 2 0-16,5-2 1 0,-1 0 1 15,0-7 1-15,0 1 1 0,3-7 1 16,-3-4 1-16,2-4-3 0,0-1-17 16,5-10-10-16,-5-4 3 0,4-4 9 15,-1-5 12-15,-3-1 0 0,-2-1 1 16,0-3-1-16,-4 3 0 0,0 2 3 16,-2 0 0-16,0 7-2 15,0 3 2-15,0 7-1 0,0 0 1 16,0 5 2-16,3 1 25 0,3 1 33 15,-4 2-27-15,6 4-21 0,4 2-9 16,1 2 15-16,-1 1-6 0,7 2 7 16,-7 0-16-16,3 3-1 0,-1-3 13 15,-3 3 3-15,-5-2-15 0,2 1-2 16,-6-1-1-16,-2 0 0 0,-2-1-12 16,-6 1 0-16,2-1 0 0,-5 0 9 15,3 0-9-15,-7-3 8 0,3 0-8 16,-2-3 9-16,1 0-12 15,3-1 13-15,-3-1 2 0,1 1 0 16,4-1 3-16,4 1 9 0,-3 3 0 16,5-4 7-16,2 2 2 0,2 0 0 15,7-1-6-15,1 0-3 0,7-1-12 16,3-1-2-16,5-4-10 0,4 0 10 16,4-5-13-16,0-5 0 0,0-4 12 15,2-6-12-15,-4 0 12 0,-2-7 0 16,-4-1-10-16,-6-3 1 0,-1-4 11 15,-3 4 0-15,-7 0 0 0,-2 3-1 16,-4 2 0-16,-2 6-1 0,-4 2-15 16,-2 7 3-16,-2 6-3 0,-5 2 3 15,3 3 13-15,-2 9-1 0,-1 7 1 16,1 3 2-16,4 5 0 0,-3 1 1 16,5 4 1-16,2-1 10 0,4-4-9 15,0 2 0-15,2-3 12 0,6-2-12 16,3-3 12-16,3-4-14 15,3-4 1-15,-3-7-2 0,7-3-3 16,-3-3-15-16,1-10-3 0,4-6 9 16,-7-3 9-16,5-2-9 0,-7 2 10 15,5 2 1-15,-9 2 1 0,1 7 1 16,-3 3 2-16,-4 4 0 0,-2 4 15 16,0 0 3-16,-2 5-21 0,0 5-12 15,0 4-3-15,-2 4 3 0,0 5 9 16,-2-1 1-16,-2 0 2 0,4-2 0 15,0-1 0-15,2-6 3 0,0-3 0 16,0-6 12-16,4-4-2 16,6-4-13-16,0-9-24 0,9-8 12 15,-3-5 0-15,9-5 11 0,0-4-2 16,-2 2 2-16,-3 3 1 0,-1 7 1 16,-2 7 11-16,-1 6 3 0,-6 7 6 15,-1 3 3-15,-1 8-12 0,-4 5-11 16,2 3-1-16,-1 6-3 0,-5 1-12 15,0 4 3-15,0-3 11 0,0 2 1 16,2-2 0-16,2-3 1 0,0-4 1 16,2-3 10-16,2-6 0 0,3-6 3 15,-1-2-12-15,2-11-1 0,5-7 0 16,-1-4-1-16,3-6 0 0,0-1 0 16,-5-6 2-16,1 3 0 0,-1-2 0 15,-2 3 13-15,-1 3-1 0,-5 4-13 16,0 6 0-16,0 5 1 0,-1 5-1 15,-3 3 10-15,0 5 12 16,-2 2 12-16,2 9-33 0,-2 7-3 16,4 4-3-16,-4 7-15 0,-4 4 6 15,4 3 10-15,0 0 2 0,-2 1 0 16,2-2 1-16,0-3 0 0,0-3 1 16,6-6-1-16,-2-3-1 0,0-9-12 15,0-2-55-15,2-7-47 0,1-2-52 16,1-4-48-16,-2-7-49 0,-2-5-94 15,2-2-196-15,1 5-693 0,3-11-1111 0</inkml:trace>
  <inkml:trace contextRef="#ctx0" brushRef="#br1" timeOffset="139124.248">19565 6214 3882 0,'0'0'652'0,"0"0"-393"16,0 0 147-16,0 0 8 0,0 0-136 16,9-55-106-16,1 48-52 0,0-3-77 15,5-3-43-15,3-3-1 0,-1-1-23 16,2-2-61-16,-5 4-51 0,-2-3-42 15,-3 4-19-15,-1 1-30 0,-6 0-136 16,-2 4-268-16,0 3-874 0,-6 6-1232 0</inkml:trace>
  <inkml:trace contextRef="#ctx0" brushRef="#br1" timeOffset="139508.872">18350 6416 2820 0,'0'0'1003'0,"0"0"-738"16,0 0 77-16,0 0 9 0,12-67-38 0,-5 42-30 15,-1-1 2-15,0-2-52 16,0-2-88-16,5 4-70 0,-5-2-51 15,4 3-24-15,0 3-20 0,1 2-70 16,1 5-92-16,1 4-84 0,-3 4-92 16,0 6-301-16,5 4-1039 0</inkml:trace>
  <inkml:trace contextRef="#ctx0" brushRef="#br1" timeOffset="139720.321">18610 6219 4121 0,'0'0'1192'15,"0"0"-1001"-15,0 0-27 0,0 0 153 16,0 0-27-16,0 0-140 0,56-16-56 16,-31 15-25-16,-2 1-51 0,6 0-18 15,4 1-27-15,0 4-81 0,2 3-109 16,-2 1-100-16,0 2-106 0,-8-2-562 15,12 5-898-15</inkml:trace>
  <inkml:trace contextRef="#ctx0" brushRef="#br1" timeOffset="142875.581">19925 6933 1755 0,'0'0'545'0,"0"0"-222"0,0 0-33 15,0 0 14-15,0 0-17 0,0 0-47 16,0 0-57-16,0 0-13 0,0 0 11 16,-6-4-11-16,6 2-12 0,2-1 8 15,-2-4 37-15,4 0 4 0,2-6-46 16,3-6-39-16,3-3-16 0,2-5-24 16,3-8-25-16,-3-3-17 0,5-3-7 15,-4 2-6-15,1 3 0 0,-8 6 4 16,1 11-28-16,-5 6 0 15,-2 10 15-15,-2 3 18 0,0 8-36 16,-4 10-12-16,-3 9-30 0,-3 18 8 16,-6 23 1-16,-3 23 6 0,-4 10-9 15,5-2-1-15,1-9 13 0,9-17 24 16,-5-7 0-16,3-12 21 0,4-16-11 16,4-14-10-16,-2-5-45 0,0-6 43 15,1-4 1-15,3-8 1 0,0-9-109 16,0-22 103-16,11-21 6 0,-3-24 15 15,5-6 3-15,-1 6-6 0,-6 18-12 16,-4 23-24-16,2 11 6 0,-2 10 15 16,3 1-13-16,-1 6 16 0,2 3 66 15,0 3 1-15,-2 3-22 0,7 4-11 16,1 3 8-16,-2-3 22 0,5-3-1 16,-1-1-6-16,3-6-17 0,1-12-10 15,1-8 3-15,0-7-3 0,1-4-3 16,-3-4-6-16,-1-1-3 15,-5 1 7-15,-1 4 8 0,-2 6 6 16,-2 6 0-16,-1 7-3 0,-5 8-18 16,0 5 6-16,0 2 36 0,0 11-8 15,-5 5-34-15,-3 7-15 0,4 6-3 16,0 5-1-16,0 1 1 0,2 0 0 16,2 1 0-16,0-5 0 15,2-7 2-15,4-2 1 0,0-9 9 0,4-5-12 16,-3-7-18-16,5-4-24 0,7-10-19 15,-9-7 19-15,9-7 6 0,-9-4 3 16,2-3 0-16,-1-2 12 0,-5 1 9 16,-2 1 11-16,-4 5 1 15,0 4 0-15,-4 3-3 0,0 10-9 16,-7 1-3-16,5 5 12 0,0 4 1 16,0 2 2-16,4 0 17 0,-2 3 13 15,2 2 9-15,0 2 3 0,2-3-6 16,2 2 6-16,4 0 6 0,0 0-11 15,6-4-7-15,3 1-18 0,-3-1 0 16,5-2 3-16,-5 0-3 0,1 0-11 16,1 0 0-16,-4 4 11 0,3 1-10 15,-5 4 8-15,-4 4-10 0,0 5-18 16,3 3-3-16,-5 3 6 0,0 3 0 16,4 0 12-16,-2 0-12 0,0-1 13 15,2-6-10-15,3-4 11 0,1-6 0 16,-2-6-1-16,3-4-29 0,3-6-14 15,-4-8 3-15,3-7 15 0,1-3 9 16,-8-3 15-16,3-2 0 0,-3 0 0 16,-2 0 2-16,0 4 0 0,-2 1 0 15,-2 4-1-15,0 4 0 16,0 6 0-16,0 0 2 0,2 4 1 16,2 0 20-16,-1 0 12 0,3 3 9 15,2 1-21-15,2 1 12 0,-1 1-2 16,3 0-10-16,-2 3 9 0,-1 2 6 15,-3 2-15-15,0 2-18 0,0 2-3 16,0 3-2-16,-1 0-10 0,-3 4-3 16,0 2 0-16,-2 2 3 0,0 2 10 15,2-1 2-15,0 2 3 0,2-3-1 16,2 0 16-16,0-4-3 0,7-2-15 16,-3-6 15-16,5-5-15 15,-3-5-2-15,9-3-37 0,-5-9 6 16,9-5 0-16,-4-5 12 0,3-7 5 15,-1-2 4-15,2-3 9 0,-8 3 0 16,3 4 0-16,-9 7 3 0,-1 5 1 16,-2 6 14-16,-2 6 16 0,-4 3-7 15,0 2-24-15,-2 7-1 0,0 4-42 16,0 5-5-16,0 4 15 0,-4 3 21 16,0-1 10-16,-4 0 1 0,6-1-1 15,-2-5 2-15,2-3 1 0,0-4 1 16,2-5 16-16,0-4 6 0,2-2-24 15,4-5-6-15,8-9-33 0,1-4 6 16,3-7 18-16,-1-1 3 0,-1-3 11 16,1 4-9-16,0 2 10 0,-9 6 1 15,2 4 29-15,-2 4-3 16,-1 5 15-16,-5 2 3 0,0 2-14 0,-2 0 2 16,2 4 3-16,-2 4-36 0,0 3-15 15,0 5-46-15,0 4 28 16,-4 1 15-16,4 0 18 0,-4 0 19 15,-1-1-4-15,3-2-15 0,2 1 2 16,0-2 13-16,0-1 7 0,0-5 2 16,4-2 0-16,3-3-3 0,-3-3-3 15,2-1-17-15,2-2-1 0,5-2-12 16,-5-5-3-16,4-4-9 0,3-4 0 16,-1-4 0-16,3-4 2 0,-5-1 19 15,3-2 0-15,-3-1 0 0,1 2-9 16,-1 1 12-16,-4 4 1 0,0 4 11 15,1 5-10-15,-3 3 10 0,-2 6 7 16,-2 0 5-16,-2 2-9 0,0 0-12 16,0 3-3-16,0 4-9 0,0 3-30 15,0 3-7-15,0 8 13 0,0-1 18 16,-4 5 12-16,0-2 2 16,0 0 0-16,0-2 1 0,-1-3 1 15,3-2 2-15,0-4 12 0,2-4 3 16,0-5 3-16,0-3 0 0,4-1-21 15,5-7-23-15,1-4-25 0,0-7 9 16,9-3 15-16,-5-4 6 0,7-5 16 16,-8 1 2-16,3 3-2 0,-6 3 2 15,1 3 2-15,-1 7 16 0,-6 7 9 16,0 3-6-16,-2 2 3 0,-2 2 12 16,0 2 3-16,0 6-23 0,0 4-16 15,0 7-46-15,0 6 16 0,0 2 12 16,-4 3 17-16,2-3 1 15,0-1 2-15,0-3 10 0,2-5 6 16,0 0 6-16,2-7 7 0,4-3-1 16,-1-4 3-16,7-4-18 0,2-2-15 15,3-7-27-15,4-6 0 0,5-5 9 16,1-6 16-16,0 0-1 0,-2-3 0 16,0 1 1-16,-9 2-2 0,1 6 1 15,-11 4 0-15,0 4-9 0,-4 6-9 16,-2 5-21-16,-2 1-18 0,-8 0 48 15,2 1 12-15,-11 5 18 0,5 6-3 16,-7 2-3-16,6 3 6 0,-1 3-6 16,4 1 6-16,1 2 9 0,5 3 3 15,4-2 4-15,2 4 5 0,8-4 6 16,7-3-9-16,3 0-9 0,5-5-6 16,4-2-3-16,6-4 0 0,-2-3-15 15,2-5-3-15,-2 0-24 0,-4-2-54 16,-6-3-45-16,1-7-49 15,-11-3-81-15,-1-5-176 0,-4-8-290 16,-4 3-801-16,2-11-1572 0</inkml:trace>
  <inkml:trace contextRef="#ctx0" brushRef="#br1" timeOffset="143042.758">21742 6254 4760 0,'0'0'611'0,"0"0"-511"16,41-61 9-16,-18 40 24 0,2-5-72 16,-2 4-50-16,-1 2-11 15,1 2-12-15,-8 5-85 0,-5 4-161 16,-4-1-171-16,-4 5-800 0,-2 4-1464 0</inkml:trace>
  <inkml:trace contextRef="#ctx0" brushRef="#br1" timeOffset="143265.54">20719 6233 4946 0,'0'0'548'16,"0"0"-548"-16,0 0 28 0,0 0-56 16,0 0-197-16,0 0-421 15,0 0-1421-15</inkml:trace>
  <inkml:trace contextRef="#ctx0" brushRef="#br1" timeOffset="145048.239">22215 6977 2448 0,'0'0'970'15,"0"0"-748"-15,0 0-105 0,0 0 112 16,0 0 97-16,0 0-75 0,0 0 7 16,0 0-34-16,0 0-56 0,3-66-19 15,1 47-4-15,4-2-8 0,-2 0-25 16,0-2-22-16,5 0-23 15,3-1-13-15,-6 2-8 0,3 2-16 16,3 1-3-16,-6 4-3 0,3 5-3 16,-1 1 0-16,-2 5 0 0,-3 2 0 15,1 2 7-15,-2 3-14 0,2 7-14 16,-4 3-40-16,0 8-14 0,-2 3 21 16,0 6 6-16,-4-1 25 0,0 0 0 15,2-1-10-15,-2-5 12 0,2-2 0 16,0-5-2-16,0-4-1 0,0-4 2 15,2-5 0-15,0-3 0 0,0 0-44 16,6-7-22-16,0-6 55 0,8-8 12 16,-3-5 3-16,7-6 0 0,-3 0 9 15,3 0 9-15,-5 6 9 0,-1 5-11 16,3 7 17-16,-9 6 3 0,0 3 6 16,0 5-3-16,0 0-5 0,-1 6-10 15,-3 6-27-15,0 5-26 16,-2 3-5-16,0 4 16 0,0 1 13 15,-2-3 2-15,0 0 0 0,-3-6 0 16,3 2-3-16,-2-7 0 0,4-4-9 16,0-3 12-16,0-4-1 0,0 0-29 15,6-8-27-15,3-5 0 0,1-6 56 16,5-7-1-16,-1-5-16 0,5-1 18 16,-7 2 1-16,0 4 1 0,1 10 10 15,-7 8 22-15,-4 5 59 0,-2 3-15 16,4 6-74-16,-2 4-4 0,-2 6-37 15,0 5 4-15,0 5 32 0,0 0-15 16,0 3 16-16,0-3 15 0,0-5-3 16,4-2 3-16,1-7 6 15,5-4 4-15,-2-3-13 0,3-5-12 16,5-5-37-16,1-8-20 0,3-7 21 16,1-5 12-16,-5-3 9 0,3-5 0 15,-7 0 15-15,1 2 0 0,-3 5 12 16,-4 5-1-16,-1 6-11 0,-5 6-12 15,0 5 12-15,0 4 13 0,0 2 5 16,-3 6-6-16,-1 4-12 0,-2 4 2 16,0 5 16-16,4-2 0 0,-2 2-3 15,4-1-3-15,0-2-9 0,0-2 9 16,4 3 0-16,2-6 6 0,2 1 7 16,1-3-4-16,3-5-9 0,5-3-12 15,-1-3-30-15,5-2 12 0,1-8-1 16,-1-7-2-16,2-3-3 0,4-7 9 15,-9 1-6-15,3-1 10 0,-4 5 10 16,-5 4 2-16,-4 6 11 16,-2 6 24-16,1 5 0 0,-5 1 4 15,2 0 5-15,-4 6-45 0,2 7-18 16,-2 7-37-16,0 3-5 0,-6 7 27 16,0 1 32-16,-1 0 1 0,3-2 12 15,2-7-9-15,-2-4-3 0,4-5 1 16,0-7 13-16,0-5 19 0,0-1-33 15,6-7-29-15,5-9-13 0,5-6 12 16,-1-7 9-16,5-2 9 0,1-3 10 16,-5 3-26-16,5 0 28 0,-4 4 16 15,1 3-1-15,-5 7-12 0,3 5 24 16,-6 6 15-16,1 4-9 16,-1 2-15-16,-2 0 3 0,-1 5 0 15,-3 4-7-15,0 2-14 0,0 2-16 16,-4 5 4-16,0 0 11 0,0 3-11 15,-2 3 0-15,-2 1 10 0,-2 2 0 16,4 1 0-16,0-4 0 0,-1 0-13 16,1-2-24-16,2-4-55 0,0-2-44 15,2-6-26-15,3-1-63 0,1 0-178 16,6-4-331-16,-1-1-814 0,11 2-1108 0</inkml:trace>
  <inkml:trace contextRef="#ctx0" brushRef="#br1" timeOffset="145171.023">23431 6907 3839 0,'0'0'572'0,"0"0"-519"15,0 0-28-15,0 0 24 0,0 0-49 16,0 0-379-16,0 0-644 0,0 0-1416 16</inkml:trace>
  <inkml:trace contextRef="#ctx0" brushRef="#br1" timeOffset="145342.023">22858 6365 4201 0,'0'0'1491'15,"0"0"-1491"-15,0 0-200 0,0 0 51 16,0 0-58-16,0 0-940 0,0 0-1195 15</inkml:trace>
  <inkml:trace contextRef="#ctx0" brushRef="#br1" timeOffset="146000.138">23501 6876 3673 0,'0'0'783'16,"0"0"-512"-16,0 0-44 0,0 0 109 15,0 0-5-15,0 0-95 0,0 0-94 16,0 0-55-16,0 0-42 0,0 0-45 15,-2-3-18-15,2 3-75 0,0 0-200 16,0 0-184-16,0-2-593 0,10-2-1122 16</inkml:trace>
  <inkml:trace contextRef="#ctx0" brushRef="#br1" timeOffset="153937.194">23733 6974 607 0,'0'0'550'16,"0"0"-299"-16,0 0-111 0,0 0-3 15,0 0-85-15,0 0 13 0,0 0 0 16,0 0 3-16,0 0 55 0,-25 4 311 16,25-4-157-16,-2 0-36 0,2 0 31 15,0 0 43-15,0 0 25 0,0 0-11 16,0 0-62-16,0 0-48 0,2-1 5 16,-2 1 14-16,6 0-89 0,-2-3-49 15,2 0-27-15,1-4-22 0,-1-2-17 16,4-3-31-16,3-7-2 15,-7-1-1-15,2-8-19 0,2 0 7 16,-3-1-3-16,-5-2 13 0,2 1-16 16,-2 2 6-16,-2 1 12 0,0 5 7 15,-2 4-7-15,2 5-12 0,0 1 12 16,0 8 2-16,0 2 10 0,0 0 42 16,0 2 28-16,2 0 21 0,4 0 106 15,4 4-116-15,1-3-54 0,-1 2-3 16,5 0 10-16,-5-1-13 0,0-1-12 15,3 1 0-15,-5 0 0 16,-2 0-9-16,0-2-10 0,-2 3 1 0,3-2 12 16,-3 4-13-16,-2-1-2 15,-2 6-12-15,0 1-48 0,-2 7 6 16,-2 1 20-16,-3 2 33 0,3 2 1 16,2-2 3-16,0-1 10 0,2-3 5 15,0 0-6-15,0-4 12 0,4-2 3 16,7-4 3-16,-5-2-6 0,4-3-24 15,-2-2-10-15,9-2-14 0,-3-9-9 16,7-4-6-16,-4-6 9 0,3-2 2 16,-1-3 13-16,-3-3 0 0,-5 5 0 15,1 2 13-15,-8 4 1 0,0 5-35 16,-4 5-6-16,0 5 0 0,0 3 17 16,0 0-8-16,-4 0-3 0,0 7 36 15,-2 2 51-15,-4 6 4 0,3 4-22 16,3 4-12-16,2 0-9 0,2 3-12 15,0-2 0-15,6 1 12 0,3-3 0 16,3-5-12-16,1-3-1 16,1-4 1-16,3-7 0 0,-1-3-53 15,1-6 2-15,-1-9 8 0,1-3 13 16,-1-5-6-16,-3-4 21 0,-5-1-3 16,-2-1 5-16,0 2-2 0,-6 1 12 15,0 1-9-15,0 3 9 0,-6 2 3 16,4 0 0-16,0 5 0 0,0 1 2 15,0 6 13-15,2 1 7 0,0 2 17 16,6 2 45-16,2 0 25 0,1 1-64 16,1 2-6-16,6 0-2 0,-1 0-16 15,-3 5-19-15,9 1-2 16,-4 1-12-16,1 3 10 0,-3 1 1 0,-3 2-2 16,-4 0-22-16,-2 0 1 15,-3 3-9-15,-3-2-15 0,-3 3-6 16,-5-2 11-16,0 0 16 0,-7-1 6 15,5-4-3-15,0 0-24 0,-5-4 20 16,3 0 25-16,2-3-15 0,-3 1 6 16,7-2 0-16,0-2 12 0,4 2 2 15,2-1 25-15,-2-1 13 0,2 0 11 16,0 2 3-16,0-1 13 0,2 3 11 16,0 2-78-16,2 0-1 0,0-1 1 15,4 2 12-15,1 0-11 0,-1 2-1 16,0-3 1-16,5 0 1 0,-1 0 16 15,-2-3 0-15,5-1 0 0,-1 0 4 16,1-2-4-16,1-2 0 0,1-2-18 16,-1-3-11-16,-3 1 11 0,5-3 0 15,-5 3 0-15,1-2 0 0,-1 0-12 16,-5 1 9-16,4-3-16 16,-1-3-2-16,-3-1 3 0,4 0-3 15,-6-4 0-15,3 0 6 0,-5-1 13 16,0 1-16-16,2 1 16 0,-2 3 0 15,-4 3-1-15,2 5 0 0,-2 0-12 16,0 5-12-16,0-1-4 0,-2 2-5 16,-2 0 35-16,-4 0 1 0,4 0 12 15,0 0-10-15,-3 0-2 0,5 0 0 16,-2 0-12-16,4-1-3 0,0-1 12 16,0 0 3-16,0 0 0 0,4-1 30 15,1-1 10-15,-1-1-19 0,-2 1-9 16,2 1 6-16,-2 0-3 0,-2 1-15 15,0 2-2-15,0 0-10 0,0 0-3 16,0 0-6-16,0 0-3 16,0 0-10-16,0 0-8 0,-2 2 0 15,0 0 42-15,0-1 18 0,0 0-15 16,0 1 18-16,0 2 0 0,-1 3 12 16,1 2-2-16,-2 4-28 0,2 3 27 15,0 4-20-15,0-1-9 0,-2 4-1 16,4-2 1-16,-2 4-1 0,2-3 0 15,0-1 12-15,6-1 9 0,0-3-3 16,3-3 0-16,-1-3 3 0,4-2 0 16,3-3-21-16,1-3-12 0,3-3-9 15,1-3 0-15,-1-8-6 0,2-7-3 16,-1-5-6-16,-1-3 12 0,-4-4 2 16,-3 1 10-16,-4 2 12 0,-6-1-15 15,0 6-3-15,-2 5-3 16,0 3-3-16,0 5 3 0,-4 1-1 15,4 4 4-15,-2 0 15 0,0 4 3 16,2-2 27-16,0 2 28 0,0 0 23 16,2 0 13-16,2 0 8 0,2 0-58 15,5-1-41-15,-1-1 0 0,0 1 0 16,1-1 3-16,-3 0-2 0,0 1 1 16,-1-1 0-16,1 0 10 0,-4 2-9 15,-2 0 18-15,0 0 0 0,-2 0-3 16,0 2 3-16,0 3-21 0,0 6-15 15,0 2-51-15,-4 5 14 0,2 4 31 16,-2 2 18-16,-2 2 3 0,3-2 1 16,1-1 1-16,0-2 13 0,2-2-12 15,0-6 16-15,0-1-4 0,0-4 6 16,0-4 0-16,4-3-3 0,-1 0-7 16,3-1-11-16,0 0-24 0,4-3-12 15,-1-5 2-15,7-5 7 0,-4-3 0 16,7-6 15-16,-2-5 12 0,5-1 0 15,-7-1 0-15,5 1 0 16,-1 4 12-16,-4 5 0 0,-3 4 6 16,-2 7 13-16,-1 5 2 0,-5 3-6 15,0 4-27-15,-2 7-36 0,0 7-34 16,-2 4-2-16,-2 6 15 0,0 4 42 16,-4-3 13-16,-1 0 1 0,1-7 1 15,4-3 2-15,-2-6 10 0,4-5 3 16,0-4 6-16,0-3 12 0,0-1-12 15,8-1-21-15,1-6-15 16,-1-1-48-16,4-2 17 0,1-4 16 16,-3-3 9-16,4-2 18 0,-5-1-12 15,-1 2 14-15,-2 3-1 0,0 0 0 16,-1 2-10-16,-1-1 12 0,-2 2 0 16,0 0 0-16,0 1 0 0,0 1 0 15,0 1 2-15,0 1 19 0,0 3 6 16,0 1 15-16,0 2 16 0,0-1 8 15,2 1-6-15,1 2-11 0,-3 0-16 16,2 0-15-16,-2 0 0 0,2 0-3 16,-2 2-15-16,0 1-11 0,2 3-7 15,5 1-15-15,-5 1 3 0,0-1-1 16,0 1 13-16,-2-4 16 0,2 0 1 16,-2-2 1-16,4-2 0 0,1 2-3 15,1-2-33-15,-2 0 36 0,0 2 17 16,0 0 22-16,1 5 10 0,-3 2-13 15,2 9-36-15,-4 15-22 0,-2 19-20 16,-6 23 20-16,-9 11 19 16,1 7 2-16,-7 4 1 0,3 3 0 15,-9 10 1-15,-6 10-1 0,-4 3-38 16,-1-5-76-16,3-18 23 0,10-28 37 16,5-27 40-16,7-23 13 0,-1-11 0 15,3-10-45-15,-3-4-35 0,-3-28 62 16,5-34 19-16,6-36 70 0,0-16 15 15,6-1-25-15,6 18 4 0,2 27-34 16,-2 16 3-16,1 16-3 0,1 15 3 16,2 8-6-16,5-3-3 0,1 0-6 15,7 0 1-15,6-1-19 16,8 1-12-16,13-7-73 0,14-14-66 16,20-11-78-16,16-9-214 0,-18 15-674 15,-3 6-2199-15</inkml:trace>
  <inkml:trace contextRef="#ctx0" brushRef="#br1" timeOffset="155521.739">20690 7320 1542 0,'0'0'624'16,"0"0"-417"-16,0 0-71 0,0 0 42 16,0 0 297-16,0 0-99 0,0 0-98 15,0 0-43-15,0 0-53 0,-10-11-61 16,5 11-15-16,-1 0 45 0,2 0 18 15,0 0-43-15,-2 0-25 0,0 0 12 16,-1 0 21-16,-1 7 18 0,2 2 3 16,-4 6-10-16,3 6-21 0,-5 8-30 15,4 5-28-15,2 12-14 0,1 14-13 16,1 13-9-16,4 2 12 16,0-1 13-16,6-6-1 0,1-6-3 15,3 0-6-15,4-4 6 0,-3-8-12 16,-1-12 4-16,0-11-16 0,-1-2-27 15,1 1-22-15,7 0-48 0,-3 1-47 16,3-5-55-16,-3-6-48 0,3-6-89 16,-5-2-168-16,0-5-527 0,7 0-922 0</inkml:trace>
  <inkml:trace contextRef="#ctx0" brushRef="#br1" timeOffset="156023.799">21056 7548 2846 0,'0'0'649'16,"0"0"-430"-16,0 0 42 0,0 0 133 16,0 0-119-16,0 0-109 0,0 0-31 15,0 0-31-15,0 0-3 0,0 67 17 16,-4-41 7-16,2 5-16 0,0 3-18 16,-1 3-15-16,1 1-3 0,0 1-7 15,0-1-14-15,0-2-22 0,2 0-15 16,-4-4 0-16,2-5-15 0,2-3-1 15,0-4-17-15,0-5-24 0,0-8-58 16,0-1-45-16,0-3-65 0,0-3-88 16,0 0-116-16,2-5-178 0,2-6-369 15,-4 3-213-15,4-10-761 0</inkml:trace>
  <inkml:trace contextRef="#ctx0" brushRef="#br1" timeOffset="156539.842">20928 7621 378 0,'0'0'2147'16,"0"0"-1821"-16,0 0-207 0,0 0 76 15,0 0 12-15,0 0 12 0,0 0 56 16,10-53 52-16,-4 45-1 0,-2-2-71 15,5 3-62-15,1-1-6 0,2 0 5 16,3 3-4-16,3-1-25 0,-1 3-45 16,6 3-12-16,1 0-9 0,-1 0-28 15,2 6-24-15,0-3-9 16,2 5-5-16,-9-1 2 0,1 2-6 16,-3 1-6-16,1 0-9 0,-7 3-12 15,-3 2-18-15,1 1-15 0,-6 5-9 16,-2-1 8-16,-4 5 1 0,-7 0 3 15,-1-1 15-15,0 3 3 0,-5 0 11 16,3-3-1-16,-3-2-1 0,3-1 1 16,-1-4 0-16,5 0-1 0,-1-5 3 15,3-1 2-15,2 0 13 0,2-3 12 16,2-3 9-16,2 2 9 0,4-2 7 16,4 1 5-16,7 4 0 0,-3-2-9 15,11 2 15-15,0-1 85 0,1 2-85 16,1-2-42-16,4-1-21 0,0-1 0 15,-4-2-1-15,-5-1-20 16,1-1-12-16,-6-1-72 0,-1 0-52 16,-6-2-69-16,-6 0-88 0,3-3-222 15,-3-7-486-15,0 3-518 0,2-7-810 0</inkml:trace>
  <inkml:trace contextRef="#ctx0" brushRef="#br1" timeOffset="156907.827">21405 7230 2820 0,'0'0'753'0,"0"0"-557"0,0 0 113 16,0 0 133-16,0 0-101 16,0 0-81-16,0 0 14 0,50 6-19 15,-34 1-80-15,-1 5-39 0,5 3-18 16,-3 1-16-16,4 1-29 0,-5 3-16 16,5 2-6-16,4 0-6 0,-7 6 12 15,1 2-17-15,2 3-4 0,-5 6-33 16,1 10 9-16,-5 15-11 0,-2 14 11 15,-8 5-12-15,-4-3-1 0,-8-7-1 16,-9-8 1-16,-3-2-1 0,-7-3-19 16,-4-4-54-16,0-7-94 0,4-12-105 15,0-9-174-15,16-13-489 0,-16 19-1552 16</inkml:trace>
  <inkml:trace contextRef="#ctx0" brushRef="#br1" timeOffset="164433.27">17480 6780 212 0,'0'0'740'0,"0"0"-362"15,0 0-111-15,0 0 45 0,0 0 28 16,0 0-78-16,0 0-165 0,0 0-13 15,0 0 461-15,4-15-185 0,-4 15-187 16,0 0-84-16,0 0-17 0,0 0 35 16,0 0 53-16,0-2 14 0,-2 1-53 15,0-1-1-15,-2-1 16 0,-1-2-26 16,-1 1-33-16,-2-2-13 0,-2 2-3 16,1-2 3-16,-1 3-6 0,2-1-6 15,-3 0-6-15,1 1-13 16,-2 1 10-16,-1 1-1 0,1-1-8 15,-3 1-4-15,1-1-6 0,2-1-6 16,-1 1-5-16,-1 0-1 0,-1 0-9 16,5 0 0-16,0 2 0 0,-3 0 9 15,3 0-9-15,2 3 12 0,-1 0-12 16,3 4 9-16,0-1-9 0,0 1 9 16,2-1-10-16,1-1 0 0,-1 0-2 15,4-2 0-15,-2 0-2 0,2-2-10 16,0 0 0-16,0-1 10 0,0 0 0 15,0 0 2-15,0 0 0 0,0-1 12 16,4 0-11-16,1-1 1 0,3 1 1 16,0 1 0-16,0 0-1 0,5 0 0 15,-1 0-2-15,3 0 0 16,-1 0-3-16,3 0 1 0,-1 0-1 0,1 0-9 16,-1 0 11-16,3-3-1 15,-5-2 1-15,1 3 0 0,-1-1 0 16,-3 2 1-16,-1 1 1 0,-2 0 11 15,0 0-10-15,-3 2 0 0,3 4-2 16,-4-2-2-16,0 1-1 0,0-1-9 16,-2 2 10-16,-2-3-1 0,2-2 1 15,-2 0-13-15,0 0-12 0,-2 1-16 16,-4-2 19-16,0 0 22 0,-7 0 1 16,-1 0 1-16,0 0 2 0,-5 0 10 15,0 0-9-15,1 0 9 0,-3 2-11 16,0-2 1-16,1 3 0 0,-1-3-1 15,2 0 0-15,-1 0 0 16,3 0 0-16,1 0-1 0,1-3-1 16,1 1 1-16,3 0 0 0,3 1-1 15,0 1 0-15,6 0-2 0,0 1-58 16,2 3-100-16,0-1-67 0,2 0-125 16,2 0-359-16,8 1-728 0</inkml:trace>
  <inkml:trace contextRef="#ctx0" brushRef="#br1" timeOffset="165565.312">17502 5462 729 0,'0'0'457'15,"0"0"-285"-15,0 0-6 0,0 0 94 16,0 0 3-16,0 0-49 0,0 0 6 15,0 0 0-15,0 0-34 0,23 3-54 16,-21-1-11-16,-2-1-9 0,4 1 9 16,-4-2 10-16,0 0 24 0,0 0-13 15,0 0-22-15,2-2 12 0,-2 0 34 16,3-2 1-16,-3-3-21 0,0 4-20 16,0-1-27-16,-3 0-16 0,1 3-7 15,-4-2-21-15,2 2-3 16,-4 1 4-16,2 0-11 0,-3 0-2 15,-3 0-13-15,-1-1 1 0,-1-1-10 16,0 0-6-16,-3-3-2 0,0 2-1 16,1-3-11-16,-3 2 0 0,3-2 1 15,1 1-1-15,-1 2 0 0,1 1 0 16,3 2 1-16,2 0 1 0,-3 2 9 16,7 2-9-16,0 1 12 0,2 1-12 15,0-2 13-15,1 1-13 0,3-2 9 16,0 1 0-16,0-2 3 0,0 0 0 15,3-1-14-15,1-1-1 0,4 0-2 16,0-1-1-16,5 1-9 0,-3 0 10 16,4-1-1-16,3 0 0 0,-1 1 0 15,1 0 0-15,2 0 1 16,1 0 0-16,-1 2-1 0,2 0 0 16,-1 2 2-16,-5-3 0 0,3 1 1 15,-5 0 0-15,-1-1 0 0,-4-1 0 16,1 1 0-16,-3-1 1 0,-4 2-1 15,-2-2-2-15,0 0-41 0,-4 0-12 16,-4-2 34-16,-3 0 20 0,-3 0 1 16,1 0 1-16,-7 1 2 0,3 1 0 15,1 0 9-15,-1 1-9 0,0 5-3 16,5-1-1-16,0 0-172 0,3-2-146 16,3 0-337-16,6-3-1131 0</inkml:trace>
  <inkml:trace contextRef="#ctx0" brushRef="#br1" timeOffset="-202853.157">17383 9123 810 0,'0'0'169'15,"0"0"1030"-15,0 0-730 0,0 0-199 16,0 0-55-16,0 0-17 0,0 0-23 15,0 0-33-15,0 0-25 0,-3-4 6 16,3 4 18-16,0 0 54 0,0 0 44 16,0 0-20-16,0 0-25 0,0-1 4 15,0 1 31-15,5-1-38 0,1 1-57 16,2 0 26-16,4 0 15 0,3 1-33 16,-1 1-39-16,3-1-7 0,-3-1-15 15,-1 0-3-15,-3 0-14 0,1-1-19 16,-5-1-6-16,-2 1-9 0,0-3-3 15,-4 4-24-15,0 0-3 0,0 0-36 16,-6 0 3-16,-2 0 33 0,-3 0 0 16,-5 0 0-16,3 4 2 15,-7-1 1-15,3 0 0 0,-2 1 0 16,1 1-1-16,-1-4-1 0,1 2-1 16,1-2 0-16,3 0 0 0,1 0 0 15,3-1 0-15,0 0 0 0,3 0 0 16,3 0 1-16,4 0 1 0,0 0 13 15,0 0 30-15,0 0 12 0,6 0-21 16,5 0-15-16,1 0-6 0,3 1-13 16,1 0 0-16,1 1 0 0,1 3 10 15,1-2-10-15,-1 3-1 0,3-1 1 16,-4-1-1-16,1 0 0 16,-5-3 0-16,1 1 1 0,-6-1 0 15,1-1 13-15,-5 0-3 0,-2 0 0 16,-2 0-12-16,0 0-17 0,-2 0-22 15,-2 0 21-15,-7-3 16 0,-1 1 1 16,0-1 1-16,-5 1 3 0,0 2 9 16,-1 0-9-16,-1 0 12 0,1 2-13 15,1 2-2-15,1 3 1 0,1-1 0 16,3 1 1-16,-1 0-1 0,5-1 0 16,2-1 1-16,2-2 0 0,4 0 10 15,0-3 12-15,0 1 12 0,6 0-15 16,4-1-18-16,5 0-2 0,1 0-1 15,3 0-2-15,2-4-1 0,-1 0 3 16,1 0 0-16,-3-1 2 0,1 0 0 16,-2-1 1-16,-3 2 0 0,-4 1 10 15,-1 2 2-15,-5 1 0 0,-2 0-12 16,-2-1-3-16,0 1-24 16,-4-2-13-16,-4 0 25 0,-5 0 10 15,-1-1 2-15,-3 2 1 0,-2-4 0 16,1 3 1-16,-3-1 1 0,5 1-2 15,-1 1-1-15,3 1-1 0,1 0-11 16,3 5-45-16,4 2-105 0,-3 4-85 16,5 3-141-16,4-4-653 0,7 8-2380 0</inkml:trace>
  <inkml:trace contextRef="#ctx0" brushRef="#br1" timeOffset="-192293.252">17769 9675 1884 0,'0'0'285'0,"0"0"291"0,0 0-130 15,0 0-176-15,0 0-162 0,0 0-51 16,0 0 35-16,0 0 31 0,0 0 31 16,-16 2 16-16,13-9-2 0,3-1-7 15,0-2-7-15,0-4-9 0,0 0-4 16,0-3-4-16,5-3 4 0,-1-1-14 15,4-5-14-15,0-2-22 0,3-6-9 16,1-3-13-16,0-1-2 0,3-3-10 16,-1-2-14-16,3 0-4 0,-1 1-9 15,-1 4-3-15,-3 3-9 0,1 7-3 16,-3 4 7-16,-2 7 2 16,1 4 3-16,-5 3-3 0,2 6 6 15,-2 3 24-15,0 1 73 0,0 5-49 16,-2 6-49-16,-2 5-29 0,0 5-18 15,0 5 3-15,0 4 3 0,-2 5 0 16,-4-1 10-16,4-1-10 0,-2 1 9 16,2-6 0-16,2-1 1 0,-2-4 1 15,2-7 1-15,0-6 2 0,2-5 16 16,4-5-5-16,2 0-13 0,3-9-27 16,1-7 9-16,5-6 15 15,1-6 1-15,1-1 2 0,-1-4 0 0,-1 4 3 16,0 5 12-16,-3 4-13 0,-4 10 16 15,-1 4 9-15,-3 6 15 16,0 6-6-16,-4 7-25 0,0 4-11 16,-2 9-15-16,0 5 0 0,0 3 13 15,-2 2-1-15,0 0 1 0,-2-3 0 16,2-2 0-16,2-5 2 0,0-5 1 16,0-5 11-16,4-6 0 0,0-3 6 15,4-7 4-15,7-3-22 0,-1-10-18 16,9-6 5-16,0-9 12 0,6-5-2 15,0-3 3-15,-5-4 1 0,3 4 21 16,-4 3-4-16,0 7 0 0,-5 6-3 16,-3 9 9-16,-5 5 6 0,1 2 0 15,-5 3-3-15,-2 1 21 0,0 2 3 16,-2 4-27-16,-2 2-24 0,0 2-1 16,-2 6-23-16,-6 1 3 0,2 2 18 15,-5 2-9-15,5 1 11 16,-4 0 0-16,1 0-1 0,3-4-10 15,2-2 10-15,0-4 0 0,2-5 0 16,0-4 1-16,2-3-38 0,0-3-27 16,2-7 48-16,4-8 16 0,-2 0 0 15,4-6 2-15,-1-3 0 0,1 3 1 16,-2 0 0-16,2 6 0 0,-6 4 0 16,3 5 1-16,-1 7 19 0,0 2 12 15,2 5-21-15,0 5-12 0,3 5-3 16,-5 5-15-16,2 4 15 0,2 1 2 15,-2-2 0-15,3-1 1 0,-3-4 1 16,0-2 0-16,2-6 2 0,3-4 9 16,-3-5-12-16,2-1-1 15,7-7-20-15,-5-11 3 0,7-5 0 16,1-17 6-16,5-14 9 0,2-13 0 16,2-9 2-16,-8-1 1 0,-1-1 12 15,-7 7 3-15,1-6 6 0,-5 5-3 16,-5 4-9-16,-2 13-9 0,-2 12-24 15,0 15 6-15,-2 9 15 0,-5 0-12 16,3 4 14-16,-2 8-11 0,-6 7 12 16,1 5 2-16,-3 13 10 0,-3 10 0 15,5 5-10-15,-9 6 13 0,9 7-3 16,-7 9-9-16,7 7 9 0,-1-4-9 16,3-10 9-16,8-7-12 0,0-10-10 15,2 0-38-15,0 1 34 0,2-7 14 16,8-7 15-16,3-7 6 0,-1-6-8 15,5-5-13-15,3 0-12 0,3-6 10 16,0-6 0-16,-2 6 1 16,-1-1 1-16,-3 4 3 0,-5 3 9 15,-6 0 0-15,-1 10-12 0,-3-1-2 16,-2 5-19-16,-2 4 6 0,-5 3 3 16,-3 2 9-16,2 1 1 0,-3 2 2 15,3-1 0-15,0 0 1 0,2-4 1 16,-1 2 16-16,5-2 0 0,2-4 9 15,0-1-9-15,5-2 6 0,1-7 0 16,2-1 6-16,6-6-9 0,3-1-20 16,2-9-1-16,5-7-3 0,-1-5-9 15,6-7 11-15,-2-9 0 0,0 0-2 16,0-4 2-16,-5 1 0 0,-3 6 1 16,-4 4 0-16,-5 9 2 0,-4 10 1 15,-2 5 9-15,-2 7 12 0,-2 1-9 16,0 10-15-16,0 8-39 15,-6 5 9-15,0 7 0 0,-4 3 27 16,1 0 1-16,3 0-1 0,2-7 2 16,0-2 1-16,4-4 0 0,0-6 3 15,0-2 9-15,0-6 6 0,8-6-8 16,2-2-10-16,5-13-27 0,-1-7 6 16,7-10 6-16,0-5 12 0,-3-6 2 15,3-1 1-15,-7 0 0 0,-1 6 3 16,-3 8 9-16,-4 10-11 0,-2 7-1 15,-1 8 18-15,-3 4 18 0,0 3-36 16,0 9 0-16,-5 7-27 0,1 4 0 16,0 8 9-16,-4 2 16 0,6 0 0 15,-2-1 2-15,4-2 1 0,0-4 1 16,0-1 10-16,4-3 3 16,4-6 0-16,-2-3-3 0,5-7 0 15,3-6-12-15,-2-3-1 0,5-11-17 16,4-7 0-16,1-5 16 0,5-8-10 15,-4-4 9-15,0-4 1 0,2 0 2 16,-9 0 0-16,3 2 2 0,-5 3 10 16,-1 5-10-16,-7 8-1 0,-2 7-1 15,-2 9-2-15,-2 4 2 0,0 4 0 16,0 12 0-16,-6 8 0 0,0 17-18 16,-7 20-3-16,1 20 9 0,-1 12 10 15,5 5 1-15,0 0 1 0,2-1 0 16,-1 2 15-16,-3 4-3 0,0 2 6 15,2-4 2-15,-3-9-20 0,3-21-54 16,2-21 12-16,4-21 29 0,0-14 13 16,2-8 13-16,0-3-13 0,0-23-87 15,8-27 70-15,2-31 17 0,3-21 12 16,-1-3 0-16,-4 7 3 0,1 17 0 16,-5 18-15-16,0 18-26 15,0 14 5-15,-2 12 21 0,2 1 1 16,2 3 23-16,5 8 27 0,-5 4 6 15,8 3-21-15,3 10-18 0,1 1-17 16,7 4 0-16,6 0 0 0,0-3-1 16,6-3-2-16,3-6-16 0,-3-4-3 15,4-11-9-15,-6-5-51 0,-4-7-70 16,0-7-24-16,-8-5-36 0,0-12-88 16,0-12-190-16,-11 4-266 0,-4 12-629 15,1-2-1491-15</inkml:trace>
  <inkml:trace contextRef="#ctx0" brushRef="#br1" timeOffset="-191925.093">18269 8842 4317 0,'0'0'565'0,"0"0"-406"0,0 0-4 15,31-50 146-15,-18 25-92 0,3-6-94 16,1-5-45-16,3-11-48 0,7-15-22 16,-4 6-76-16,-4 8-147 0,3 6-184 15,-11 22-669-15,18-6-2322 0</inkml:trace>
  <inkml:trace contextRef="#ctx0" brushRef="#br1" timeOffset="-184500.172">20339 9204 1535 0,'0'0'159'0,"0"0"325"0,0 0 188 15,0 0-288-15,0 0-91 0,12-53 23 16,-12 34-5-16,0-4-16 0,0-3-26 15,0-2-57-15,-4 0-38 0,-4 2-49 16,3 3-40-16,-3 6-45 0,0 5-10 16,0 5 3-16,-7 6 22 0,5 1 0 15,-5 8 17-15,1 7 1 0,1 6-34 16,-1 5-23-16,2 7-14 0,-3 2-2 16,5 4 0-16,1 2-1 0,-1-1 0 15,6-2 1-15,2-2 3 0,2-7 9 16,4-6 3-16,8-8-15 0,1-8-24 15,8-5-37-15,-3-2 16 0,5-13 11 16,4-9 1-16,2-16 3 0,4-17 12 16,2-25 16-16,0-8 2 0,-6 0 0 15,-10 5 2-15,-5 15 22 0,-8 16-3 16,-4 13 9-16,0 11 4 16,-2 9-34-16,0-1-16 0,0 3 15 15,0 0 0-15,0 10 1 0,0 4 0 16,-2 3 61-16,2 1 63 0,-2 8-54 15,2 8-40-15,-2 3-3 0,-2 7 18 16,0 4 4-16,-2 6 14 0,-5 4 3 16,3 12 13-16,-6 12-19 0,-1 10-24 15,3 1-36-15,1-13-34 0,5-19 22 16,4-14 12-16,2-5 2 0,0 1 19 16,4-2-6-16,3 2 12 0,3-10 6 15,0-6-15-15,3-8-18 0,5-2-24 16,-1-12-12-16,5-5 6 0,3-8 9 15,0-4 9-15,-6-4 9 0,3-2-12 16,-5-2 13-16,0 3 0 0,-9 5 0 16,-2 3 0-16,-2 6 0 0,-4 7 0 15,0 6-16-15,0 5 3 0,-2 2 15 16,-4 6 41-16,-2 10 10 16,1 6-33-16,-5 5-15 0,4 4 9 15,2 2-12-15,3-4 3 0,1 0 9 16,2-2-9-16,2-6 12 0,3-1-3 15,5-6-9-15,4-4-3 0,1-7-21 16,6-3-15-16,-1-14-9 0,3-6 9 16,2-6 18-16,-5-5 6 0,1-3-1 15,0-1 13-15,-5 1 0 0,-1-2 1 16,-5 6 0-16,-2 6-1 0,-3 5-1 16,-3 9-1-16,-2 6 2 0,0 4 24 15,0 1 18-15,0 9 3 16,0 5-45-16,0 8-18 0,0 5 3 15,0 4 12-15,0 4 1 0,0-4 1 16,0 3-1-16,2-2 2 0,4-3 1 16,-2-6 0-16,0-3 11 0,2-8-9 15,3-7-3-15,3-6-20 0,-2-3-25 16,5-12-4-16,3-9 16 0,1-6 9 16,-5-4 21-16,1-1-18 0,-3-3 21 15,-8 5 0-15,1 4 0 0,-3 4-2 16,-2 5-1-16,0 6-9 0,-2 7 9 15,0 1-18-15,-1 5 21 0,1 1 11 16,2 0 13-16,0 0 27 0,0 4 18 16,0 1-14-16,5 3-19 0,-1-2-6 15,4 2-6-15,2-2-12 0,-1-2 5 16,5-4-16-16,3 0 0 0,-3-2 8 16,5-6-9-16,-5 0-15 0,3-1 3 15,-7 2 12-15,-2 0 1 0,1 1-1 16,-3 3 1-16,-4 0 1 15,-2 3 25-15,0 0 9 0,0 6-36 16,0 7-24-16,0 4-21 0,0 7 3 16,-4 2 21-16,2 1 18 0,0 2 3 15,-1-2 1-15,3-1 2 0,0-5 21 16,7-1-9-16,-3-6-3 0,6-2 3 16,3-2-13-16,-3-6-2 0,6-3-15 15,1-1-9-15,-3-5 3 0,5-6 0 16,-2-3 0-16,-1-4 6 0,5-3 0 15,-9-2 12-15,3 4-15 0,-5-1 15 16,-4 3-10-16,-4 3 1 16,-2 3-12-16,0-2 6 0,-2 1-3 15,-4 2 3-15,-2-1 6 0,1-2 11 16,-1 3 1-16,4 0 0 0,0 1 1 16,2 3 1-16,2 2 1 0,0 1 18 15,2 0 18-15,4-1 9 0,0 1-20 16,9-2-10-16,-3-1-3 0,3 3 0 15,1-1-3-15,-3 4-9 0,5-3 15 16,-5 3-3-16,1 3-3 0,-1 2-9 16,1 2 9-16,-2 2-10 0,-3 1 9 15,-1 5-11-15,-4 1-15 0,0 4-24 16,-4 4-6-16,-8 2 12 0,-2 4 9 16,-1-3 2-16,-3-5 4 0,1-2 0 15,-1-5-9-15,-1-4-6 0,7-4 0 16,-2-7 6-16,2 0 9 0,1 0 2 15,5 0 16-15,2 0 1 0,0 0 54 16,0 0 32-16,0 0-5 16,9 3-43-16,-1 3-21 0,4 3-18 15,-1 0 1-15,-1-2 0 0,6 2 1 16,-1 0 0-16,1-3 13 0,-3 1-12 16,8-7 9-16,-5 0-11 0,5-10-1 15,1-5-12-15,1-7 11 0,0-6-2 16,0-4-14-16,-5-4 17 0,1 0 0 15,-9 2 2-15,-2 9 7 0,-1 8-9 16,-5 8 0-16,-2 9 0 0,0 1 33 16,-9 14-33-16,3 5-1 0,-2 8-14 15,4 1 15-15,-4 4 0 0,1 0 0 16,7-3 0-16,0-5 1 16,0-1 11-16,5-8 3 0,1-3 3 15,0-9-18-15,0-4-1 0,2-1-44 16,9-13-9-16,-7-5 18 0,5-7 14 15,-5-5 7-15,3-1 12 0,-5-2 2 16,0 2 1-16,-4 4-2 0,-4 3-10 16,0 7 9-16,0 6-15 0,-4 4-3 15,0 3 3-15,0 2 6 0,0 2 10 16,2 1 2-16,2 0 21 0,0 0 21 16,0 0 13-16,0 0-7 0,6 1-21 15,2 1-9-15,0-1-15 0,5 1 0 16,3-1-3-16,-1-1 0 0,3 0 1 15,-1-3-1-15,-1 0 0 0,1 2 2 16,-1-2-2-16,-5 3 3 0,1 0 15 16,-4 2-6-16,-3 3-9 0,1 3-3 15,-2 3-11-15,-2 7-16 0,-2-2 0 16,0 3 9-16,0 1 15 16,0 0 0-16,0-2 2 0,0-1 1 15,6-2 15-15,-2 0 3 0,0-5-3 16,3 3-12-16,-1-3 12 0,2-2-13 15,5-2 1-15,-7-2-3 0,2-1 0 16,2-3-15-16,-1 0-9 0,-3-7-12 16,0-4-3-16,2-6 2 0,1-2 16 15,-5-5 9-15,-2 0 9 0,-2 1-12 16,0-2 12-16,0 4 2 0,0 4-2 16,-4 5 0-16,4 2 1 0,-2 3 2 15,2 4 15-15,0 1 12 0,2 1 28 16,4-2-13-16,0 3-24 0,4-2-6 15,7 2 0-15,-7 0 6 0,5 5-3 16,-5 0-14-16,2 3-1 0,-1 3-2 16,-3 4-19-16,-2 0-3 15,0 4 3-15,-3 0 0 0,3-1 0 16,-4-5 9-16,-2-1-1 0,2-6 10 16,-2-3-9-16,2-2 12 0,2-1 0 15,-2-1-15-15,2-6-39 0,2-4 24 16,5 2 27-16,-3-1 3 0,-2 2 17 15,-2 4 31-15,1 3 43 0,-1 5-16 16,2 7-33-16,-4 7-36 0,0 16-6 16,-2 20-27-16,-4 17 15 0,-4 7 10 15,-1-2 0-15,1-4 0 0,-4-9 2 16,-1-3 0-16,5-12 2 0,-4-10-2 16,3-14 0-16,3-9-18 0,0-1-27 15,-9-3-10-15,3-6-5 16,2-5 12-16,-5-4 9 0,3-11 18 15,-3-9 19-15,5-7 2 0,4-4 1 16,0-7-1-16,2-2-30 0,1 2 21 16,3-3 9-16,3 4 12 0,5 0 1 15,-2 2 2-15,6 0 0 0,7 2-13 16,4 1 43-16,-1 0-18 0,7 5-3 16,2 2 6-16,5 1-6 0,-1 4-2 15,-2 4-4-15,2 1 0 0,-6 2 9 16,0 0 0-16,-2 5-12 0,-7-1-12 15,-3 0-2-15,-1 3-1 0,-5 1 0 16,-5 4-2-16,-2 1-13 0,-2 3 0 16,-2 1-3-16,0 0-18 0,-2 2-13 15,-4 7 16-15,-4 3 33 0,-3 8 24 16,3 3-13-16,-1 4-11 0,1 2-3 16,4-3-15-16,2 0 16 0,4-5 0 15,0-5 2-15,6-4 0 0,0-4 2 16,9-7-2-16,-5-1-27 15,9-9-18-15,-1-9-3 0,5-13 12 16,8-13 14-16,2-21 20 0,4-28 1 16,3-17 1-16,-3-8 3 0,-6-2 10 15,-11 11-13-15,-9 8-43 0,-7 24 19 16,2 25 21-16,-6 25 0 0,0 17 1 16,-4 5-14-16,2 9 16 0,-4 20 72 15,-3 28-72-15,-3 26-18 0,-5 13 17 16,5 5 1-16,-2-8 12 0,3-12 3 15,-1-3-12-15,2-15 25 0,1-16-7 16,9-13-19-16,-2-11-2 0,2-2-42 16,0-4 42-16,0-2 9 15,0-7 18-15,2-2-27 0,7-1-27 16,5 1-10-16,-2 3 37 0,7 3 0 16,-2 6-2-16,1 8-16 0,-5 14-6 15,3 2 0-15,-6 5-9 0,-3 4 21 16,-3-14-1-16,2 2-56 0,2-9-67 15,-2-12-113-15,-4-6-220 0,1-5-564 16,1-5-651-16</inkml:trace>
  <inkml:trace contextRef="#ctx0" brushRef="#br1" timeOffset="-184297.463">22391 8686 3007 0,'0'0'1566'0,"0"0"-1462"0,0 0-103 15,8-58 182-15,-1 38-63 0,5-4-29 16,9 0 10-16,-3-1-28 0,5-3-53 16,2-1-20-16,4-2-85 0,-2-2-190 15,-7-1-215-15,1 7-593 0,-7-8-1029 0</inkml:trace>
  <inkml:trace contextRef="#ctx0" brushRef="#br1" timeOffset="-183842.879">21242 8801 4237 0,'0'0'731'0,"0"0"-614"0,0 0-17 16,0 0-11-16,0-60-80 0,0 49-9 15,0 2-174-15,0 4-224 0,4 5-988 0</inkml:trace>
  <inkml:trace contextRef="#ctx0" brushRef="#br1" timeOffset="-181982.86">23268 9471 924 0,'0'0'2553'0,"0"0"-2098"0,0 0-257 16,0-61 147-16,2 32 22 0,2-5-147 15,0-3-49-15,2-2 2 0,0-4-18 16,1 0-46-16,-3 1-36 0,2 1-16 16,0 4-21-16,4 3 13 0,-3 4-13 15,-1 6-15-15,0 7 3 0,-2 6 7 16,4 3 26-16,-1 7 115 15,-3 1-52-15,-2 1-72 0,4 7-24 16,-2 7-24-16,-4 3-2 0,0 6-25 16,0 4 3-16,-2 0 12 0,-6 3 10 15,6-1-1-15,-2-2 0 0,0-2 0 16,1-2 3-16,3-4 2 0,0-1 22 16,5-4 3-16,3-5-24 0,4-1 8 15,5-6-11-15,3-3-15 0,1-5-6 16,6-8-9-16,0-6 12 0,-2-7 6 15,-3-5 9-15,1-3 3 16,-6-3-2-16,-1 1 2 0,-7 2 1 16,-3 6 2-16,-4 7-3 0,-2 8-27 15,0 8-12-15,-4 5 39 0,-3 5 0 16,1 11 36-16,0 6-15 0,0 8-20 16,0 3-1-16,4 4 0 0,2-1 0 15,2 0-15-15,6-5 13 0,2-3 2 16,-1-6-1-16,5-6 0 0,0-7-17 15,-1-9-21-15,5-4-19 0,-5-11 4 16,5-6 18-16,-7-7 9 0,1-4 6 16,-4-3 9-16,-3 1 0 0,-3-3 11 15,-2 2 0-15,-2 6-1 0,0 4-1 16,-5 6 1-16,3 4 2 0,-2 6 1 16,4 5 0-16,2 1 23 0,0 3 39 15,2 0 33-15,6 0 4 0,3 4-97 16,-1 1-1-16,9 2-1 0,-3 3 2 15,3 0-1-15,1 1-1 0,-1 2-1 16,-3-1 0-16,-1 0 0 0,-5 1 0 16,1-2-1-16,-7-1-17 15,-2 0-15-15,-2-3-6 0,0 2-19 16,-6 1 22-16,-5 2 18 0,3-2 6 16,0 0 9-16,-3 1 0 0,-1-2 3 15,4 1 0-15,2 0 24 0,-1 3 9 16,1-2-6-16,2 4 3 0,4 0 7 15,0 0-19-15,6-2 18 0,5-1-24 16,1-2-12-16,7-5-2 0,-1-2 0 16,7-3-10-16,2-3 9 0,-2-9-15 15,-1-1 15-15,3-6-12 0,-4-2-12 16,-2-6 8-16,-3 0 16 16,-3-1-12-16,-3 2 0 0,-8 4-3 15,0 5-3-15,-4 4-3 0,0 5-3 16,-2 4-6-16,-2 3 12 0,-2 1 21 15,-2 4 16-15,2 6 17 0,-1 4-9 16,1 3 0-16,2 5-6 0,2-1-17 16,2 4 1-16,2-3 13 0,4-4 0 15,5 2 0-15,5-7-14 0,-3-2-1 16,7-4 0-16,-3-7-21 0,5 0-6 16,-7-9-3-16,6-3-6 0,-9-7 9 15,5-3 9-15,-9-1 3 0,0-2-7 16,0 0 7-16,-3-2 15 0,-1 0 0 15,-4 2 0-15,2 4-2 0,-2 5 2 16,0 4 1-16,0 6 1 0,2 3 19 16,0 1 40-16,0 2 32 15,6 0-48-15,3 0-42 0,1 0 31 0,-2 2-16 16,7 3 3-16,-5-1-9 0,3 2-10 16,-5 0 0-16,-4 0 13 15,0 0-12-15,1 0-2 0,-3 4-1 16,-2-1-14-16,-2 5-13 0,0 2 3 15,0 2 6-15,-2 1 15 0,-2 3 3 16,-1 1 2-16,5-3 19 0,0 0-3 16,0 1 3-16,7-4 6 0,1-1-6 15,-2-2 9-15,4-4-6 0,7-5-9 16,-5-4-15-16,11-1-14 0,-2-9-7 16,0-7 0-16,5-5-6 0,-3-6 3 15,-2-6 9-15,-1-2 3 16,-3 1 12-16,0 0 0 0,-9 8 0 15,0 10 0-15,-2 6 0 0,-4 8 30 16,-2 2 15-16,0 6-39 0,0 10-6 16,0 6-81-16,-2 9 33 0,0 5 32 15,-2-1 15-15,2 0-1 0,2-3 1 16,0-8 1-16,6-5 2 0,0-9 17 16,3-1-19-16,-1-9 0 0,6 0-61 15,3-13-5-15,4-6 21 0,-3-7 24 16,5-7 0-16,-4-6 2 0,-3 0 19 15,-8-4 0-15,3 2 2 0,-11 6 10 16,0 7-12-16,-11 7-10 0,3 5 10 16,-6 9 2-16,-3 4 23 0,7 3 5 15,-7 0 21-15,9 0-15 0,2 2 6 16,2 0 10-16,2 0 26 0,2-2 24 16,8 4 13-16,4-4-22 0,9 5-39 15,6-3-33-15,4 2-19 16,4-4 16-16,2 0-18 0,11-4-1 15,-1-3-20-15,-1 0-18 0,3-4-120 16,-9-1-61-16,3-6-103 0,-10 2-423 16,25-15-1945-16</inkml:trace>
  <inkml:trace contextRef="#ctx0" brushRef="#br1" timeOffset="-156870.186">17422 10885 909 0,'0'0'358'0,"0"0"-59"16,0 0 4-16,0 0-96 0,0 0-32 15,0 0 394-15,0 0-162 0,0 0-70 16,0 0 32-16,-19-27-62 0,19 27-74 15,0-2 2-15,0 1 4 0,4 0-101 16,0-1-20-16,1 1 7 0,1-2 9 16,0 3-22-16,0-3-18 0,-2 3-12 15,0-2-13-15,-1 2-14 0,-3 0-13 16,0 0-39-16,0 0-3 0,0 0-36 16,-5 0-28-16,-3-1 40 0,-2 0 24 15,-3 1 1-15,-3-3 0 0,-1 2 14 16,1 0-3-16,-3-1 0 0,3 0-10 15,-1 2-1-15,5 0 1 0,-3 0 0 16,5 0 0-16,0 0 0 0,3 0 1 16,1 3 13-16,4-1-4 0,2-1 0 15,0 0 18-15,0 1 9 0,2-1-15 16,6-1-12-16,5 0-10 16,1 0-2-16,3 0-3 0,4-4 2 15,-3-2 1-15,3 2 1 0,-1-1 21 16,-1 1-1-16,0 1-3 0,-3 1-3 15,-1 2-12-15,-3-3 15 0,-4 3 3 16,-1 0 3-16,-5 0 15 0,-2 3 49 16,0-1-70-16,-5 1-18 0,-3 4-3 15,-4-1 0-15,-5 3 0 0,1-2 0 16,-3 0-12-16,1-2 12 0,1 2 1 16,-4-4-10-16,3 0 11 0,1 0-1 15,3-3-1-15,3 0-9 0,3 0 10 16,2 0 0-16,4 0 2 0,0 0 0 15,2 0 39-15,4 0 12 0,6 0-48 16,5 3 0-16,-1-2-1 0,9 1-2 16,-4-1 1-16,1 0 0 15,1 0 0-15,-3-1 0 0,3 0 0 16,-8 0 0-16,-1 0 0 0,-2 0-1 16,-1-1 0-16,-7 0 0 0,0 1-1 15,-2 0-17-15,0 0-24 0,-2 0-6 16,-9 1 32-16,-1 1 1 0,-5 4-3 15,1-3-99-15,-3 1-73 0,-1-1-37 16,3 0-147-16,-4-1-324 0,5-2-854 16,-3 5-749-16</inkml:trace>
  <inkml:trace contextRef="#ctx0" brushRef="#br1" timeOffset="-156484.77">17438 10998 1937 0,'0'0'450'16,"0"0"-249"-16,0 0 79 0,0 0 40 15,0 0-36-15,0 0 54 0,0 0-20 16,0 0-66-16,0 0-51 0,0 0-22 16,17-25-32-16,-19 25-52 0,-4 0-15 15,-1 1 69-15,-1 2 42 16,-4 2-60-16,-1-3-31 0,1 1-33 0,-5-1-37 15,5-1-28-15,-2-1-2 16,1 0-1-16,1-1-72 0,1-5-172 16,3-1-200-16,4 1-909 0,2 3-1987 0</inkml:trace>
  <inkml:trace contextRef="#ctx0" brushRef="#br1" timeOffset="-153503.842">17666 11364 1311 0,'0'0'199'15,"0"0"-127"-15,0 0 664 0,0 0-403 16,0 0-162-16,0 0 31 0,0 0 60 16,0 0-7-16,0 0-40 0,-31 16-30 15,29-16-8-15,2 0-37 0,-2-2-22 16,2 0-6-16,-5-5-1 0,5-3 0 15,0-2-13-15,0-7 3 0,7-6 0 16,1-6 3-16,6-14 9 0,7-18-16 16,2-12-12-16,4-3 3 0,-5 14-9 15,-3 16-33-15,-9 21-22 0,1 4-9 16,-1 2 0-16,-4 3 9 0,3 2 13 16,-1 7 5-16,-4 5-6 0,2 4 10 15,-6 7 23-15,2 6-6 0,0 5-63 16,-2 8 0-16,0 5-15 15,-4 4 13-15,-4 3-10 0,2 2 10 16,-1-2-1-16,1-1-18 0,2-3 0 16,2-5 10-16,2-7 11 0,0-9 12 15,0-5 3-15,6-8-15 0,0-8-54 16,7-8 11-16,3-13 31 0,3-4-3 16,0-6 14-16,3-5 0 0,1-3 1 15,-4 10 15-15,-3 3 6 0,-1 11-2 16,-5 11 5-16,-2 9 45 0,-2 3 22 15,-3 13-34-15,-1 5-39 0,-2 8-18 16,0 4-12-16,0 1 12 0,-5 4 12 16,3-4 3-16,-4-2 3 15,6-5 3-15,-2-4 1 0,2-5 2 16,0-5 0-16,0-4 9 0,2-6 0 16,6-3-33-16,3-10-37 0,5-6 24 15,5-6 13-15,4-8 15 0,2-5-3 16,-2-2-10-16,-1 1-1 0,-3 8 29 15,-2 5-3-15,-7 11-9 0,-2 3 6 16,-1 10 18-16,-5 2 16 0,-2 2 89 16,-2 10-75-16,0 4-60 0,-6 6-12 15,-5 6-15-15,1 2 3 0,-5 3 12 16,3-2-1-16,0-5 1 0,1-3-1 16,3-5-1-16,4-4-10 0,0-7 9 15,4-1-12-15,0-6 0 0,0-3-45 16,8-10 6-16,4-5 27 0,3-6 15 15,1-5 9-15,1-1-12 0,-3 3 12 16,-3 5 2-16,-1 6 1 0,-2 7 3 16,-1 7 33-16,-3 3-6 15,-2 9-29-15,-2 6-1 0,0 4-21 16,0 4 6-16,0 0 14 0,0 1 1 16,2-5 1-16,2-1 14 0,0-8-12 15,0 0 9-15,2-2-10 0,3-5-1 16,3-3-1-16,-2-1-18 0,7-8-12 15,2-5 9-15,1-9-1 0,1-6 10 16,0-6 9-16,3-14-12 0,-1-20 15 16,2-21 0-16,0-8 3 15,-7-3 15-15,-3 7 9 0,-9 11-2 0,-2 4-9 16,-4 18-16-16,0 13-21 16,-4 15 18-16,0 10-9 0,0 4 10 15,0 5-11-15,-7 6 13 0,3 9 20 16,0 16 25-16,-5 19-15 0,-1 15-12 15,-1 19-6-15,1 7 0 0,2 0 3 16,7-8 6-16,-3-8-3 0,6-3 0 16,0-11-18-16,0-10-6 0,2-11-51 15,0-6 57-15,4 2 0 0,4-1 18 16,1-2-6-16,3-8-9 0,3-6-3 16,3-6 0-16,5-8-27 0,4-7 6 15,-2-1 19-15,-1-2 0 0,-1 5 2 16,-4 2 1-16,-5 7 2 0,-4 2 24 15,-5 2 3-15,-3 9-15 0,-2 2-15 16,0 6-1-16,-7 4-14 0,-3 2 15 16,4-2 2-16,-4 3 16 0,-1-2 0 15,5-4-16-15,-2 0 16 16,2-2-15-16,1 3 18 0,3-6-9 16,2-1 3-16,0-1 0 0,5-6 3 0,5-3-5 15,0-2-13-15,5-6-21 16,3-6-3-16,7-5 6 0,-2-6 6 15,4-3 12-15,-2-3 0 0,-1-2 0 16,-1-3-1-16,-2 3 0 0,-1 5 1 16,-7 3 0-16,-3 5 0 0,-2 9 0 15,-6 6 3-15,-2 3 18 0,0 1 6 16,0 10-27-16,-4 6-19 0,-4 7-8 16,0 7 9-16,2 1 18 0,-1 0 1 15,3 0 1-15,0-2 0 0,2-5 1 16,2-3 12-16,2-3-12 15,4-7 12-15,3-6-4 0,-1-6-11 16,8-4-30-16,-1-14-9 0,6-14 15 16,3-17 6-16,-1-1 0 0,-4 2 17 15,-7 4 1-15,-4 11 0 0,1-1 18 16,-5 4-16-16,0 7-2 0,-4 12 0 16,0 7 0-16,0 4 35 0,0 11-2 15,-2 8-33-15,0 6-18 0,-2 8-3 16,-3 3 19-16,7 5 1 0,-2-4 1 15,2 4 1-15,0-4 11 0,0 1 0 16,4-3-9-16,5-2 15 0,1-4-3 16,3-7 0-16,1-10-13 0,3-8-2 15,1-4-16-15,7-16-14 0,-2-8 3 16,6-17 6-16,4-19 6 0,2-18 13 16,0-4-1-16,-10 14-8 0,-7 21 11 15,-9 20 15-15,-7 15-14 0,2 5 0 16,-2 5 2-16,-2 2 42 15,0 15-45-15,-6 20-27 0,-5 18-9 16,-9 22 15-16,-1 12 6 0,2 2 3 16,1-2 11-16,1-9-1 0,1 2-13 15,1-2 6-15,3-3 9 0,4-18 2 16,1-13 1-16,5-17-3 0,2-11-30 16,0-5 21-16,0-9 6 0,9-3-12 15,3-20-91-15,7-19 70 0,7-21 34 16,3-22 2-16,0-3 3 0,-10 11-3 15,-7 24-42-15,-10 24 30 0,0 11 12 16,-2 3 1-16,3 5 11 0,-1 6 21 16,-2 3 57-16,2 11-59 0,2 5-19 15,0 2 0-15,4 2-9 0,3 2 18 16,3-6-3-16,5-3 3 0,3-8-21 16,9-6-1-16,2-13-23 15,9-7-3-15,-5-9-3 0,2-4-49 16,-2-4-23-16,-3 0-49 0,-8 1-36 15,-3-1-106-15,-8 3-275 0,-5 9-555 16,-6-10-811-16</inkml:trace>
  <inkml:trace contextRef="#ctx0" brushRef="#br1" timeOffset="-153170.558">18090 10571 4194 0,'0'0'664'0,"0"0"-538"15,0 0 5-15,0 0 146 0,8-67-34 16,0 38-83-16,9-4-36 0,3-15-45 16,11-13-73-16,11-13-6 0,-3 7-142 15,-2 14-173-15,-16 22-267 0,8 12-1532 0</inkml:trace>
  <inkml:trace contextRef="#ctx0" brushRef="#br1" timeOffset="-151502.269">20183 10849 2043 0,'0'0'1448'16,"0"0"-1113"-16,0 0-83 0,0 0 165 16,-28-54-20-16,17 45-125 0,-3 3-83 15,1 4-22-15,-5 2 5 0,1 8-18 16,-3 7-21-16,-1 3-39 0,2 5-34 16,3 4-33-16,1 2-12 0,7 2 0 15,0-1-2-15,6 3 5 0,2-1 6 16,6-1 9-16,2-4 6 15,11-1-9-15,1-7-3 0,9-4-26 16,4-8-1-16,7-7-33 0,1-13-3 16,0-12 0-16,-1-9 3 0,-5-8 3 15,-4-6 8-15,-11 1 10 0,-3 2-6 16,-3 2 6-16,-9 7 0 0,-5 5 11 16,-2 7-1-16,-9 7-1 0,1 8 1 15,-7 8 2-15,3 2 12 0,-5 14 6 16,5 6-6-16,-5 7 3 0,7 5 0 15,4 7-11-15,-3 1 14 0,9 0-6 16,2 3 6-16,0-6 0 0,4-1-3 16,9-6 3-16,-3-5 9 0,9-10-6 15,-1-4-11-15,5-9-10 0,4-3-24 16,2-15-9-16,-2-6-3 0,2-7 15 16,-1-8-3-16,-1-6 6 0,2-1 5 15,-8-2 10-15,0 6-9 16,-1 2 10-16,-7 7 0 0,-3 9 1 15,5 5 1-15,-11 8 0 0,0 5 37 16,0 3 2-16,-2 4-18 0,0 6-18 16,0 5-3-16,-2 4-12 0,0 5 9 15,0 1 1-15,0 2 2 0,-4 1 1 16,2 0 2-16,-2 1 12 0,2-4-12 16,-2 0 12-16,4-3-13 0,-2-7 10 15,-1-2-11-15,3-6 1 0,0-5-2 16,0-2-17-16,3-9-37 0,3-6 27 15,4-6 25-15,5-8 2 0,-1-6-2 16,5-4-1-16,-1-1 2 0,1 0-2 16,-1 5 2-16,1 7 1 15,2 5 3-15,-9 10 9 0,3 8 12 16,-3 5 3-16,-2 11-9 0,-1 6-6 16,-3 8-12-16,-2 7 3 0,-2 2 9 15,-2 4-9-15,0-4 27 0,0 1-9 16,0-3 3-16,0-6-12 0,2-2-9 15,-2-1 12-15,2-6 0 0,2-3 6 16,5-6 4-16,3-4-14 0,-2-4-11 16,11-7-28-16,0-12-5 0,3-3 21 15,3-9-12-15,-4-6 10 0,0-1 14 16,-1-4 15-16,-3 2-13 0,-2 5 10 16,-1 5-9-16,-1 8 15 0,-9 7-3 15,0 10 9-15,0 5 25 0,-4 0-19 16,2 13-30-16,-1 5-14 0,-3 8-4 15,0 5 6-15,-7 2 12 0,5 3 2 16,-4-3 0-16,2-3 1 0,0-4 0 16,2-5-1-16,-2-7-1 15,4-5 1-15,0-7-2 0,0-2-15 16,4-15-64-16,8-5 52 0,3-10 24 16,-1-5-12-16,7-4 14 0,-3-3 1 15,1 6 1-15,-3 8 2 0,-1 6 18 16,-5 10 9-16,5 6 16 0,-5 6-13 15,-2 4-6-15,1 8-6 0,1 8-21 16,-6 3 0-16,0 6-2 0,-2 4 2 16,2-4 2-16,-2-3 19 0,1-5-3 15,1-2 0-15,2-7 9 0,0-5-3 16,0-4-6-16,9-3-17 0,1-1-1 16,5-10-24-16,0-5 12 0,6-5 11 15,4-6 1-15,-5-4 1 0,-3-3 0 16,0-1-1-16,-2-1 3 0,-11 3 15 15,-2 3-7-15,-6 5-11 0,-2 7-3 16,-6 7-15-16,-2 4 3 16,-5 7 15-16,-5 0 3 0,3 9 15 15,-1 5-6-15,1 7 9 0,1 6-6 16,6 5 0-16,-1 5 0 0,7 3 12 16,2 2 6-16,6-4-6 0,7 1 6 15,5-6-18-15,3-6-15 0,2-5-11 16,6-7-37-16,2-3-75 0,-4-12-96 15,-3-3 56-15,1-13-78 0,0-10-237 16,-13 2-660-16,9-20-745 0</inkml:trace>
  <inkml:trace contextRef="#ctx0" brushRef="#br1" timeOffset="-151333.158">21626 10443 4889 0,'0'0'715'0,"0"0"-584"15,0 0 44-15,0 0 118 0,0 0-140 16,0 0-108-16,48-52-27 0,-19 24 3 16,4-3-21-16,4-2-45 0,-2-4-84 15,-2-2-94-15,-2 2-64 0,-6 0-266 16,-10 12-963-16,14-6-1799 0</inkml:trace>
  <inkml:trace contextRef="#ctx0" brushRef="#br1" timeOffset="-148816.15">22087 11177 1383 0,'0'0'1975'0,"0"0"-1297"0,0 0-470 15,0 0-35-15,0 0 161 0,9-63-46 16,1 35-69-16,2-11-39 0,9-17-23 15,6-13-45-15,-4 5-39 0,-3 10-22 16,-7 17-23-16,-3 17-27 0,-4 4 1 16,-2 3 1-16,-2 11 18 15,-2 9 42-15,-2 27-63 0,-10 28-51 16,-13 39-31-16,-4 24-18 0,0 7 16 16,4-4 35-16,7-20 46 0,-1-10 3 15,5-16 27-15,-3-21-27 0,7-19-16 16,6-17 13-16,-2-11-12 0,1-5 15 15,-1-8-1-15,4-2-84 0,2-27 69 16,6-21 16-16,7-27 15 0,-1-10-3 16,5-1 10-16,-5 18-7 0,-4 23 8 15,3 15-23-15,-3 7-36 0,0 3 27 16,7-1 9-16,-3 3 48 0,9 4 28 16,-7 2 18-16,9 5-7 0,-4-2-14 15,3 3-4-15,3-6-5 0,-4-2 5 16,4-4-18-16,-1-3 16 0,3-7-1 15,-6-4 12-15,0-2 9 0,1 1-8 16,-9 2-10-16,-1 7-39 16,1 5-15-16,-7 6-3 0,-6 8 9 15,2 2-3-15,-2 4 0 0,0 2 6 16,-2 5-6-16,-6 8 8 0,-3 5-26 16,-1 7-3-16,1 6-9 0,-3 1 10 15,4-2-16-15,1-2 0 0,3-7-6 16,0-7-3-16,6-8-3 0,0-5 0 15,10-3-12-15,1-9-42 0,1-6-4 16,7-8 40-16,-5-5 24 0,5 1 3 16,-7-2 18-16,1 7-9 0,-7 4 11 15,-4 8-1-15,0 7 2 0,-2 3 38 16,0 4 25-16,0 9-63 0,-2 5-3 16,0 3-6-16,0 5 9 0,2-4 24 15,0 0-6-15,0-9 3 0,2-4 16 16,4-6-4-16,4-3-33 15,5-10-24-15,3-8-1 0,5-9 22 16,4-5 0-16,0-5-15 0,-4-4 16 16,-1-1 1-16,-1 4 1 0,-7 5 0 15,1 6 1-15,-7 11 1 0,-2 11 10 16,-6 5 58-16,0 14-61 0,0 23-9 16,-10 27-36-16,-9 28 15 0,3 17 17 15,-5 4-8-15,7-6 9 0,-3-8 3 16,3-6 1-16,-5-4 21 0,7-7-20 15,-3-23-2-15,7-16-49 0,4-19 31 16,2-12 18-16,0-6-1 0,2-6-17 16,0-18-117-16,4-20 108 0,8-31 27 15,9-26 2-15,2-14 16 16,-7 5 3-16,3 13-18 0,-7 29-3 16,-3 19-48-16,-3 15 23 0,2 12 25 15,0 1 3-15,-2 4 30 0,3 4 27 16,5 5-3-16,-3 2-18 0,5 0-9 15,-1 3 0-15,7 1-5 0,-5-2 2 16,8-2-15-16,-1-3 6 0,-1-10-18 16,4-6 0-16,0-8-12 0,2-5 9 15,-4-5-9-15,-5-1 12 0,1 0 12 16,-11 5 0-16,5 5 0 0,-9 8-9 16,-4 7-1-16,0 8 1 0,-2 5 45 15,0 10 18-15,-2 10-66 0,-4 11-20 16,-4 7-4-16,1 6 9 0,3 5 13 15,2-1 2-15,2-4 1 0,2-7 2 16,0-5 12-16,2-10-13 0,4-9-2 16,4-9-13-16,5-4-29 0,-3-10-21 15,9-7 20-15,-4-10 7 16,3-6 6-16,-5-4 15 0,3-5 0 16,-7 0 13-16,3 0 0 0,-6 5 2 15,-1 3 15-15,-1 8 12 0,-4 6-24 16,4 7 21-16,-6 4 0 0,2 6 4 15,-2 2 20-15,2 1 12 0,-2 0-15 16,2 0-24-16,0 1-20 0,0 2 1 16,0-1 1-16,0 2-1 0,-2-3 0 15,3-1 0-15,-3 0-1 0,0 0-1 16,0 0-1-16,0 0-1 0,0 0-10 16,0 0 11-16,0 0 1 0,0 0 3 15,0 0 0-15,0 0 12 0,0 2-14 16,0-2 0-16,0 0-1 0,0 1-1 15,0-1-1-15,0 0-1 16,0 0-9-16,0 0-6 0,0 0-6 16,0 0 12-16,0 0 0 0,0 0 9 15,0 0 1-15,0 0 2 0,0 0 1 16,0 0 11-16,0 0 0 0,0 0 3 16,0 0 6-16,0 0-3 0,0 0 3 15,2 0 9-15,4 0-27 0,2-3 0 16,2-1 18-16,-3 1-9 0,5 0-10 15,3-1 1-15,-3-2 0 0,7 2 0 16,-3-2 9-16,5 0-11 0,-7 3 0 16,7 3 1-16,-9 0 10 0,5 0-11 15,-9 9 11-15,0 1-12 0,-1 5-2 16,-5 7-19-16,-2 4 3 0,-2 8 0 16,-7 2 6-16,1 5 9 0,2-2 0 15,-2 4 1-15,-3-5 2 0,5-5 2 16,4-5 13-16,0-8-12 15,2-6 12-15,0-8-12 0,2-6-3 16,6-4-15-16,7-11-27 0,-1-5 18 16,7-8 9-16,-3-6 3 0,5-4 0 15,0-2 10-15,-7-1-10 0,7 1 9 16,-10 5 2-16,3 6-1 0,-8 8 1 16,-3 10-14-16,-3 7 15 0,-2 4 27 15,0 10-27-15,0 8-30 0,0 2 6 16,-5 4 21-16,3 3 2 0,2 0 1 15,0-3 1-15,0-3 2 0,2-5 9 16,7-3-11-16,1-5-1 0,2-3 0 16,-1-2-2-16,9-3 0 15,-5 0-1-15,8-4 2 0,-5-2 1 16,-1 4 21-16,3 1 3 0,-5 1 6 16,1 9 0-16,-3 7 0 0,-3 8-18 15,3 18 0-15,-7 21-12 0,-4 21 1 16,-2 9-1-16,-2 0 15 0,-9-1 3 15,-5-4-12-15,-9 6-6 0,-4 2-57 16,-4-1 18-16,-4-10 9 0,8-19 28 16,4-25 2-16,2-19 2 0,7-10-2 15,-7-5-18-15,-6-7-21 0,-2-7 0 16,4-15 6-16,-2-18 6 0,11-19 15 16,-3-17 12-16,13-5 3 0,4 12 30 15,4 18 27-15,0 18 0 0,6 8-9 16,6-4-15-16,9 0-3 0,10 0-3 15,12 3-9-15,19 3-21 0,25 2-17 16,10 4-25-16,7 5-30 0,-11-3-48 16,-25 0-61-16,-23 1-15 15,-14 3 40-15,-14 0 20 0,-5-4-161 16,-3-2-357-16,-3 2-768 0,-10-7-1244 0</inkml:trace>
  <inkml:trace contextRef="#ctx0" brushRef="#br1" timeOffset="-148466.091">23115 10396 4590 0,'0'0'716'0,"0"0"-476"0,27-56 59 15,-9 24 33-15,1-4-124 0,3-6-93 16,12-5-46-16,7-14-63 0,17-8-6 16,0-2-139-16,-5 7-135 0,-3 10-136 15,-23 22-895-15,6-3-2157 0</inkml:trace>
  <inkml:trace contextRef="#ctx0" brushRef="#br0" timeOffset="-131298.512">10941 9661 277 0,'0'0'418'15,"0"0"-27"-15,0 0-92 0,0 0-78 16,0 0-38-16,0 0-21 0,0 0-16 16,0 0 0-16,0 0 19 0,-8 1-10 15,8-1-13-15,0 0-33 0,-2 0-12 16,2 0 9-16,-2 0 6 0,0 0-26 15,0 0-85-15,0 0 37 0,0 0 131 16,2 0 63-16,0 0-30 0,0 0-27 16,-2 0-14-16,2 0 13 0,0-1 24 15,0 1 5-15,0-1-19 0,0 0-16 16,0-1-19-16,0 2-21 0,0-3-28 16,0 2-27-16,0-1-18 0,2-1-25 15,0-1-6-15,0 1 3 0,2-1 1 16,-2 1 2-16,0-2 3 15,0 0 0-15,0 2 10 0,2 1 14 16,1-1 28-16,-3 0 11 0,6 0-15 16,-2 3-23-16,-2-4-13 0,0 2-3 15,5 1-9-15,-1 0 6 0,-2-1-12 16,2-1 10-16,-1 0-10 0,-1 1-3 16,2-2 3-16,0 1-6 0,-4 0 0 15,3-3 0-15,-7 6-18 0,14-7 12 16,-8 2-12-16,-2 0 12 0,1 2-3 15,-1-3 3-15,0 2 6 0,4 0 0 16,-4 3 0-16,2 0 6 0,-1-2 3 16,-3 3 33-16,4-2-3 0,-2 2-23 15,4-2-10-15,-2 1-12 0,-1 0-3 16,-3-1-10-16,4 1 19 0,0 0-6 16,2-2-13-16,1 1 1 0,-5-3 15 15,4 1-15-15,0 0 9 0,1-2 0 16,-3 2-10-16,-2-1 13 0,4-1-12 15,0 2 15-15,1-2 0 16,-5 3 0-16,2 0 0 0,0 0-3 16,2 2 3-16,1-2 6 0,-5 0 3 15,2 0 0-15,0 0 3 0,5 0-12 16,-5 0-15-16,0 0 9 0,0 0-10 16,0-2-1-16,5 0 2 0,-5 2 9 15,-2 0 0-15,0-1-9 0,2 2 9 16,-4 0-9-16,7 0 12 0,-5-2-3 15,0 3-10-15,2-2 1 16,0 1-1-16,3 0 1 0,-1-1 12 0,-2 3-14 16,0-1 0-16,3-1-1 15,3 0 0-15,-4 0 0 0,3-1 0 16,1 1 3-16,-2-2 9 0,1-1-12 16,3 0-1-16,-3 0 1 0,3-3 18 15,-2 3-17-15,1-2-1 0,-1 1-1 16,1 0 1-16,-3 2 21 0,0 0-18 15,3 2 9-15,-3-1-12 0,4 3 0 16,-3-2 2-16,3 2 13 0,-1 0-14 16,-5 0 1-16,6 0-1 0,-1-2-1 15,-1 1 0-15,3 0 2 0,-5-1 13 16,5-1-13-16,-3-1 0 0,0 1-2 16,5-1 0-16,-5-2 12 0,5 3 0 15,-3-3-11-15,1 2-1 0,3-1-3 16,-3 1 3-16,-1 2 15 0,-1-1-3 15,3 2-12-15,-3-2-1 0,3 2 0 16,-3-1 1-16,1-1 11 16,0 2-10-16,-1 1-2 0,3-2 1 15,-5 1 0-15,3 0 1 0,-1-1-1 16,-3-1 1-16,2 3-1 0,3-4 0 16,-5 2 0-16,5-1 2 0,-7-1 1 15,2 2 0-15,7-4-1 0,-9 3-2 16,4-1 0-16,1-2 1 0,-7 5 1 15,2-1 1-15,3 1-2 0,-5 1 11 16,0-2-11-16,-2 2-1 0,2 0 1 16,3 0 1-16,-3 0 0 0,0 0 1 15,-2 0-1-15,2 0 1 16,3 0-1-16,-3 0 0 0,0 2-2 16,2-2 2-16,1 0-1 0,3 0-1 0,-2 0 0 15,1 0 0-15,3 0 0 16,-6-2 0-16,9 1 0 0,-3 1 0 15,3 0-1-15,-3 0 1 0,1 0 2 16,1 0 1-16,-3 0-2 0,3 0 1 16,-3 0-2-16,3 3 0 0,-1-2 1 15,-7 0 0-15,7 1 0 0,-3-2 0 16,0 3-1-16,1 0 0 0,-1-2 0 16,5 1 0-16,-5 2 1 0,3-1-1 15,-3-3 1-15,-2 3-1 0,1-3 0 16,-1 0 1-16,0 2 0 0,3-1 0 15,-1-1-1-15,-2 2 0 0,9-2-1 16,-9 1 0-16,7 1 1 0,-5 0 1 16,-1-1-1-16,3 0 0 0,-1 2 1 15,-3-1-1-15,2 0 0 16,-1-1 0-16,3 0 0 0,-4 2-1 16,1-3 1-16,1 2 0 0,-2-2 0 15,-1 2-1-15,3-2 1 0,1 0 0 16,-3 0 0-16,4 2-1 0,1-2 0 15,-3 1 0-15,3-1 0 0,-5 0 0 16,7 0 0-16,-7 3-1 0,0-3 1 16,5 3 1-16,-5-1-1 0,2 1-1 15,-1 1-1-15,1-1 2 0,-1 0-2 16,1-1 1-16,-2 1 0 0,3-1 1 16,-1 1 0-16,-4 1 0 0,5-2 0 15,-1 2 1-15,-1-3 0 16,3 1 0-16,-4 2-1 0,-1-1 0 15,3-1 0-15,0 2-1 0,-3-1 1 16,5 0-1-16,-4 0 1 0,3 3 1 16,1-3-1-16,1 3-1 0,-3-2 2 15,3 4-1-15,-1-4 1 0,1 0-1 16,-5-1 0-16,2-1-1 0,1 1 2 16,-3-2 0-16,5 1 0 0,-5 0 0 15,-2-1 0-15,5 3-1 0,-3-2 0 16,-2 2 1-16,5 3-2 0,-3-2 0 15,0 1-1-15,-10-6 1 0,25 20-1 16,-13-11-12-16,1 1 14 0,-3-3 0 16,-2 1 1-16,5-4-1 0,-5-1 1 15,0 0 0-15,-1-2 1 0,5 1-1 16,-2 1 0-16,1-3 1 0,3 1-1 16,-4 1 0-16,3-1-1 0,-3 0 1 15,1 0 0-15,1 0 1 0,-2 2-2 16,-1-3 1-16,-1 2 0 15,2 0-1-15,0 0 0 0,-1 0 0 16,-3 1 1-16,4 1-1 0,-1-1 0 16,-1 0-1-16,-4-2-1 0,4 2 1 15,1 0 1-15,-3 0 0 0,0 0 0 16,-2 0 0-16,4 0 0 0,-1 1-1 16,-1 2-1-16,0-1-9 0,-2 4 9 15,4 0-9-15,3 1 10 0,-5 0 1 16,2 0-1-16,-4 0 2 0,5-1-2 15,-1 0 1-15,-4-1 0 0,2-1-1 16,-2 0 1-16,5-2-2 16,-3-1 0-16,0 0-9 0,-2-2 11 15,2-1 0-15,-6-1-1 0,2 0-10 16,5 0 9-16,-5 0-12 0,0 0 14 16,0 0-2-16,0 0 2 0,-2 0 0 15,2 0-1-15,-2 0 1 0,0 0-2 16,0 0 0-16,0 0-9 0,0 0 9 15,0 0-15-15,0 0 3 0,0 0 12 16,0 0-9-16,0 0 9 0,0-1-15 16,0-1 3-16,-2-3 0 0,-2-3 13 15,-5-5-1-15,3-2-9 0,-6-4 11 16,-5-3 1-16,5 0-3 0,-7 2-12 16,7 0 0-16,-3 4 12 0,3 1-15 15,0 2 6-15,3 3 9 0,-1 2-9 16,4 2 10-16,0 1-13 0,1-1 12 15,1 1-12-15,0 0 13 0,-2 2-1 16,4-2-9-16,-2 0 10 0,0 2 0 16,0-2-1-16,-3 0 1 15,-3 0-10-15,6 1 9 0,-2-1-15 16,-1 2 0-16,1-1 0 0,0 1 6 16,0 1-3-16,4 2 12 0,0-1-12 15,0 1 12-15,2 0-9 0,0-2 12 16,0 2 3-16,0 0 18 0,0 0 3 15,2 0-21-15,2 3 9 0,2 2-11 16,2 0-1-16,-2 0-1 0,1 0 0 16,-3-1 1-16,0 2-1 0,4-5 1 15,-4 3 0-15,1-1 0 0,1 0 0 16,0 2 0-16,-4 1 0 0,8 1-1 16,-3 3 0-16,1 2 1 0,-2 0-1 15,4 4-1-15,1 0 1 0,-1-1 1 16,0-2 1-16,1-1 0 0,-1-3 1 15,-2 1 1-15,7 0-1 0,-5-2 0 16,-2 0 0-16,7 0 0 16,-5-1 0-16,-2 2-1 0,3-2-1 15,-3 1 1-15,0-1-1 0,-4-1 0 16,5 1-1-16,-5-4 0 0,0 2-1 16,-2-2 1-16,0-2 1 0,0 0 0 15,-2 2-1-15,2-3 0 0,-2 0 0 16,0 0-11-16,0 0 0 0,0 0 10 15,0 0-10-15,0 0 0 0,0 0 9 16,0 0-12-16,0 0 3 0,-2 0 9 16,0 0 0-16,0 0-9 0,-2 0 11 15,0 0 1-15,0 2 1 0,-5 1 0 16,7-2 1-16,-2 2 0 0,-2 1 0 16,2-2-1-16,-2-2-1 15,-3 3-1-15,5-3 0 0,-4 0 0 16,-4 0-1-16,-1-5 2 0,-1-3 1 15,-3-1 0-15,-4-3 1 0,3 0-1 16,-1 2 0-16,-1-2 0 0,1 5 0 16,5 0 0-16,-3 4 0 0,7 0 0 15,-3 3 2-15,3 0 0 0,4 0 0 16,-1 3 15-16,3 1-15 0,-2 2-1 16,2-3 1-16,2-2 0 0,-2 1-1 15,4 2 1-15,0-4 0 0,0 0 12 16,0 0-12-16,0 0 0 0,0 0-2 15,0 0 2-15,0 0-3 0,0 0-1 16,0 0-2-16,0 0 1 0,0 0 1 16,0 0 1-16,0 0 2 0,0 0 10 15,0 0-9-15,0 0 18 16,0 0-7-16,4 1-14 0,2 1-1 0,0 4-1 16,3-2 2-16,-3 1-1 15,4 1-1-15,-2-1-13 0,1 0 13 16,-3 1 0-16,0-3-1 0,-2 1 0 15,2-1 0-15,-3-1-9 0,-3-1-3 16,2 1 3-16,-2 0-9 0,0 1 0 16,0-1 6-16,0-2 0 0,0 3 3 15,0 0-3-15,0-2 3 0,-2 0 9 16,2 0-9-16,-5 0 10 0,3 1 0 16,-2-2-1-16,-2 0-9 0,4 1 11 15,0-1 0-15,0 0-1 0,0 0-1 16,0 0-15-16,0 0 14 15,-1 0-11-15,1-1 13 0,2-1 1 16,-2 1 0-16,2 0 0 0,-2 0 0 16,2 0 1-16,-2 1 0 0,2 0-1 15,0 0 1-15,0 0-2 0,0 0 0 16,0 0-1-16,0 0 1 0,0 0-10 16,0 0 10-16,0 0 0 0,0 0 1 15,0 0 1-15,0 0 0 0,0 0 0 16,0 0-1-16,-2 0-1 0,0 0-10 15,0 0 12-15,-4-3-1 0,2 0-2 16,-5 1-12-16,3-2 12 0,-2 0 0 16,0-1-15-16,6 0 15 0,-5-1 0 15,3 4 0-15,4-1 2 0,-2 0 1 16,2 2 0-16,0-1 1 0,0 1 14 16,0-2-12-16,0 0 18 0,4-4-21 15,3-1 0-15,-3-5 0 0,4 0 0 16,2-1-1-16,-4-3 0 15,3 1 0-15,-5 0-1 0,6-2 1 16,-4 0 0-16,1 2 1 0,-1 3 1 16,-4 1 1-16,0 1-1 0,4 4 2 15,-4 2 0-15,-2 2 12 0,2 3-12 16,-2 0 9-16,0 0-10 0,0 0-2 16,0 0-3-16,0 0-9 0,0 0 10 15,0 0-10-15,0 1 10 0,0 1-10 16,0 2 10-16,0 2 1 0,-2 4 0 15,0 3 1-15,0 2 0 0,-4 4 1 16,4-1-1-16,0 4 2 16,-2-4 0-16,-1 2 0 0,1-2 0 15,0-2-1-15,2-2 0 0,-2 0 1 16,0-1-2-16,2 0 1 0,2-4 0 16,0 0 0-16,0-2 0 0,0-1 1 15,0-3-1-15,0-3-1 0,0 0 0 16,0 0-2-16,0-2-10 0,0-6-3 15,0-6-9-15,0-4 12 0,0-7-3 16,0-5 3-16,0 2 10 0,0-1 0 16,-2 1 1-16,2 7 1 0,0 2 1 15,0 5 2-15,0 3 12 0,0 1-13 16,0 5 10-16,0 3 0 0,0 1 12 16,2 1-9-16,-2 0-3 0,0 0-10 15,2 0-2-15,2 3-1 0,-4-1-11 16,0 1 9-16,2 3 0 15,-2-1-18-15,0 1 18 0,0 2 0 0,0 2 0 16,-2 2 0-16,-2 0 1 0,4 2 2 16,0 3 1-16,0-1 0 15,0 3 2-15,4-1-1 0,2-1 10 16,0 2-9-16,-1-4 9 0,1-2-12 16,-4-6 2-16,0-3 10 0,4-4-12 15,-4 0 0-15,2-4-3 0,0-5-27 16,-1-6 9-16,-1-3 3 0,0-6 6 15,-2 1 0-15,0 1 10 0,-2 2-1 16,0 6 2-16,2 6 1 0,0 4 2 16,0 1 19-16,0 3-3 0,0 0 0 15,0 0-6-15,2 3-12 0,2 3 0 16,2-1 0-16,-2 2 0 0,8 6 0 16,-3-4 0-16,-1 1 0 0,4 0 2 15,1 3 1-15,-3-2 0 16,3 1 0-16,-1-2 0 0,-4 3 9 15,3-4-10-15,-1 1 0 0,-2 0 1 16,-2 0 9-16,7-2-11 0,-5 2-1 16,0-2 0-16,-4 2 0 0,7-1 1 15,-5-2-1-15,-2-2 1 0,2-1 0 16,-4-2-1-16,-2 1 1 0,0-3-1 16,0 0-1-16,0 0-11 0,0 0-9 15,0 0-6-15,0-5 6 0,-4-1 18 16,-4 1-12-16,2-2 14 0,-7 1-1 15,5 1 1-15,-4-1-1 0,-3 6 1 16,5-3 1-16,-3 3 1 0,-1 0 0 16,0 3 1-16,-1 3 0 0,3-2-1 15,-5 2 0-15,7-3-1 16,-1-2 0-16,-1 1-1 0,4-2-1 16,0 0-1-16,-1 0 0 0,1-3 0 15,6 0 1-15,0 2-1 0,0-1 0 16,0-1 3-16,2 2 3 0,0-1 24 15,4 1-3-15,4-1-21 0,0-2-1 16,5 4 10-16,1 0-11 0,5 0-1 16,2 0-1-16,-3 6 0 0,5 1-2 15,-5-1 1-15,-1-1-1 0,-7 0-12 16,1-3-45-16,-9-2-51 0,-6-2-193 16,-11-8-224-16,-6-5-191 0,1-1-982 15,-5-14-1433-15</inkml:trace>
  <inkml:trace contextRef="#ctx0" brushRef="#br0" timeOffset="-125322.938">11057 8947 1258 0,'0'0'407'0,"0"0"-231"15,0 0 41-15,0 0-26 0,0 0-13 16,0 0 10-16,0 0-100 0,0 0-86 16,0 0 397-16,-18-1-175 0,15 0-68 15,1 0 40-15,2-2 69 0,-4 2-58 16,2-6-11-16,-2 2-13 15,-2-6-23-15,0-1-34 0,-1-4-43 0,1-6-37 16,-2-3-25-16,-4-3-21 16,1-3-1-16,1 2-1 0,-2 1-1 15,1-1-9-15,3 9 12 0,0 1 2 16,1 4-1-16,3 4 2 0,4 1 16 16,0 1 23-16,4-2 44 15,9 0 24-15,-1 1 20 0,5-3-44 0,-3 5-32 16,7 1-8-16,-5 5 5 0,5 2-2 15,-6 6-13-15,3 6-3 0,-3 7-15 16,-1-1-18-16,-6 5-11 16,-1-1-1-16,-3 0-3 0,-2-1 3 15,-2-5-6-15,0 0 0 0,-4-5-10 16,0-1 4-16,-3-1-6 0,1-3 15 16,-4-1-3-16,4 0 16 0,1-1 2 15,1 1 2-15,0 2 13 0,0-2 3 16,2 0 12-16,2 1-3 0,0-1 1 15,0 0-1-15,8 0-6 0,-2-1-6 16,3-4-13-16,5 0-2 0,-1-4-1 16,7-10-2-16,-3-3-21 0,4-8 12 15,-5-4-3-15,3-4 14 0,-9 0-1 16,4 0 1-16,-5 4 0 0,-5 7 0 16,0 9 1-16,-2 7 2 0,0 6 49 15,-2 0-36-15,2 7-15 0,-2 9-36 16,2-2 3-16,2 6 2 0,1 1 19 15,-1-1 12-15,0-4 0 16,0-1 2-16,2-9 10 0,-2-2-9 0,5-4-3 16,-1-3-18-16,-4-8-24 15,0-4 12-15,2-7 11 0,-4 1 1 16,5-5 15-16,-7 4-9 0,0 1 10 16,0 5 2-16,0 4 0 0,0 5-2 15,-5 7 2-15,5 0 21 0,0 0 25 16,0 0 2-16,0 0-36 0,0 1-12 15,5 3 2-15,-3-3 10 0,-2-1 4 16,2 0-4-16,0 0-12 0,0-1-1 16,2-4-17-16,-2 1 7 0,0-1 11 15,2-1 13-15,2 1 5 0,1 2-3 16,-3 2 9-16,2 1 3 16,-4 0-9-16,2 2-2 0,2 7-16 15,-2 4-15-15,3 3 0 0,-3 6-3 16,0 3 6-16,0-1 10 0,0 1-1 15,0-6 1-15,3-5 2 0,-1-5 1 16,-2-6 11-16,2-3-12 0,0-6-33 16,-2-10-10-16,5-3 22 0,1-4 9 15,-2-4 10-15,-1 1 0 0,1 0 2 16,0 5 3-16,0 5 12 0,-1 8 9 16,-1 4 13-16,4 5 11 0,0 11-30 15,-1 8-18-15,3 8-2 0,3 15-13 16,-1 13 12-16,7 19 1 0,-3 1 2 15,-5-2 1-15,-9-8 2 0,-2-19 9 16,-2-8-10-16,0-10-2 0,-2-6-45 16,-2 4 24-16,-5-3 6 0,-5 0 3 15,2-11-7-15,-7-10-11 16,0-5-9-16,-5-14 20 0,1-11 16 16,2-8 3-16,-2-6 0 0,3-5 13 15,7 0-1-15,3 1-9 0,0 2-1 16,8 3-2-16,2 6-2 0,8-1 2 15,6 2 0-15,3 3 15 0,-1 2 3 16,9-1 0-16,-6 1 6 0,6 1 13 16,-1 2 11-16,-5 1-5 0,4 3-13 15,-3 0 6-15,-3 2-12 0,-1 3 0 16,-3 0-5-16,1 1-7 0,-1 2 3 16,-7 2-12-16,2 3 0 0,3 2 9 15,-3 1 0-15,-4 3-9 0,2 2 9 16,-2 1-11-16,5 6-1 15,-3 5-24-15,-2 7-12 0,0 2 2 16,-2 6 13-16,-2 0 18 0,0 1 1 16,0-2 1-16,-4-1-1 0,-2-3-10 15,-2-2 10-15,-1-3 0 0,3-4-1 16,0-1 0-16,2-5-9 0,0 0 11 16,2-3 1-16,2-3 15 0,0-1 27 15,4 0 4-15,6-1-35 0,0-6-11 16,9-1-3-16,4-5 1 0,-3-1 2 15,5-6 12-15,2-1-12 0,-6-5-2 16,1-4-1-16,-1-1-12 0,-6-2 15 16,-7 1 0-16,0 1 3 0,-6 5 12 15,-2 4-5-15,-2 7-10 0,-2 5-21 16,-2 7-3-16,0 3 10 0,1 4 14 16,-1 6 12-16,-2 5 3 0,0 4-12 15,-1 1 9-15,7 1 0 16,0 0-9-16,2-1 0 0,0-2 12 15,4-1-12-15,5-3 9 0,1-4-11 16,2-5-1-16,5-5-15 0,2-4-3 16,1-7-3-16,1-7 3 0,2-5-4 15,-3-1-2-15,-3-2 22 0,-1 1 0 16,-1 3 0-16,-7 4-1 0,2 3 0 16,-3 3 2-16,-5 7 1 0,0 3 21 15,0 2 1-15,0 3-22 0,-2 5-16 16,0 5-20-16,2 4 3 0,-2 3 15 15,0 3 18-15,0-2 0 0,0-5 2 16,0-2 1-16,0-3 0 0,0-5 15 16,0-4-6-16,2-2-12 0,0 0 0 15,2-10-18-15,5-3 6 0,-1-7 10 16,0-1 0-16,0-3 1 0,5 2-1 16,-7 5 2-16,0 4 1 15,0 6 26-15,3 6 18 0,-1 1-14 0,-4 8-31 16,2 7 0-16,0 3-25 0,5 6 7 15,-3-1 15-15,-2-1 3 16,-2-4 0-16,3-4 3 0,1-6 21 16,0-5-8-16,-2-3-16 0,5-7 0 15,1-9-31-15,-2-5 7 0,1-9 12 16,3-3 10-16,-6 0-1 0,1 0 1 16,-1 6 2-16,-2 7 2 0,-2 5 10 15,-2 8 6-15,3 5 37 0,-5 2-7 16,4 5-34-16,2 8-14 0,2 8-21 15,0 5 0-15,-1 6 9 0,1 2 10 16,4 1 1-16,1-5 1 16,-3-2-2-16,4-3 0 0,-3-8-10 15,-3-6-43-15,4-7-96 0,-1-4-55 16,-3-9-77-16,2-6-183 0,-1 2-271 16,-1-12-741-16</inkml:trace>
  <inkml:trace contextRef="#ctx0" brushRef="#br0" timeOffset="-125169.877">12502 7983 3948 0,'0'0'626'0,"0"0"-438"16,27-66 60-16,-4 35-86 0,-1-4-162 16,3 0-70-16,2-2-43 0,-2 3-65 15,-11 3-108-15,-1 10-181 0,-5-4-761 0</inkml:trace>
  <inkml:trace contextRef="#ctx0" brushRef="#br0" timeOffset="-124705.18">11462 8263 3007 0,'0'0'612'15,"0"0"-313"-15,-8-55 121 0,8 24 6 16,0-6-126-16,2-1-126 0,6 5-101 16,-1 4-73-16,5 6-13 0,0 3-69 15,1 6-117-15,5 6-144 0,-5 2-225 16,-1 6-703-16,5 7-1162 0</inkml:trace>
  <inkml:trace contextRef="#ctx0" brushRef="#br0" timeOffset="-124570.928">11615 8049 2282 0,'0'0'1933'0,"0"0"-1647"0,0 0 16 16,0 0 144-16,56-66-154 0,-29 43-153 15,14-4-69-15,17-2-70 0,-2 5-30 16,-6 4-143-16,3 8-134 0,-20 6-207 16,23 6-790-16</inkml:trace>
  <inkml:trace contextRef="#ctx0" brushRef="#br0" timeOffset="-123607.918">12996 8054 2365 0,'0'0'474'0,"0"0"-294"15,0 0 127-15,0 0 58 0,0 0-101 16,0 0 31-16,0 0 104 0,0 0-49 15,0 0-161-15,-8 61-76 0,4-15-13 16,0 10-36-16,-1-1-22 0,1-6-23 16,0-5-7-16,4-11 0 0,-4 2-9 15,4-1 21-15,0-4-9 0,0-9 0 16,0-8 4-16,6-7-16 0,-2-6-3 16,3-13-49-16,1-7-14 0,0-18 35 15,7-19 10-15,-7-12 0 0,-4-7 6 16,-4 15 9-16,0 15 3 0,-2 16 0 15,-4 7 12-15,0 0-10 0,-7-1 9 16,5 5-11-16,0 7-3 16,-3 12 3-16,1 2 41 0,6 12 14 0,0 3-22 15,0 5-5-15,4 1-10 16,0 0 3-16,2-2-21 0,4-1 2 16,0-4 17-16,8-6 11 0,1-2-5 15,1-6-7-15,5-2-7 0,2-9-10 16,4-5-2-16,-2-8 1 0,-1-2 0 15,3-6 0-15,-4-1 0 0,-7 3 0 16,1 4-23-16,-5 7 23 0,-1 8 23 16,-5 9 25-16,0 4-15 0,-4 9-31 15,2 10-2-15,-2 8 0 0,-2 3 2 16,0 7 32-16,0 1-28 0,0 0-3 16,0 0-3-16,0-2 24 0,0-6-3 15,0-2-6-15,0-4-13 0,-2-5-2 16,0-1 0-16,0-3-12 0,2-5-18 15,-2-1-70-15,2-1-66 0,-2 1-49 16,2-3-68-16,0-4-143 16,4 1-210-16,2-4-549 0,3-3-1155 0</inkml:trace>
  <inkml:trace contextRef="#ctx0" brushRef="#br0" timeOffset="-122887.872">13676 8209 1433 0,'0'0'514'15,"0"0"-93"-15,0 0 2 0,37-63 32 16,-28 36-67-16,1-1-73 0,-2 1 36 16,-6-4 66-16,0 5-7 0,-2 2-75 15,0 1-105-15,-4 7-66 0,-4 1-41 16,-4 3-35-16,-1 6-22 16,-7 4-21-16,3 2-2 0,-8 11-4 15,0 5-9-15,-4 6-9 0,7 6-3 16,-3 1-3-16,4 2-12 0,7 0 9 15,1-1-12-15,5-4-2 0,2-4-43 16,4-2 21-16,2-5 6 0,4-3-6 16,2-2-9-16,9-2 2 0,-1-3-5 15,3 0-3-15,1 0 6 0,3-1 15 16,-5 0 15-16,3-1 0 0,0 0 3 16,-3 0 0-16,5-1 0 0,0 0 1 15,-1 0 1-15,1-1 1 0,0 4 9 16,-3-2-10-16,1 1 10 15,-5 2 3-15,-1 1 3 0,-5 2 9 16,2 3-3-16,-4 1-6 0,-1 0-17 16,-5 6 15-16,0-1-1 0,-2 3 3 15,-7 2 6-15,-3-1 0 0,-5 3-9 16,-5-2-12-16,-5-1 18 0,-2-4-6 16,0-2 3-16,-8-2-18 0,1-6-2 15,1-5-10-15,0-3-3 0,-2-3-33 16,4-6-88-16,2-3-93 0,2 1-134 15,8 1-378-15,3-2-1449 0</inkml:trace>
  <inkml:trace contextRef="#ctx0" brushRef="#br0" timeOffset="-120135.956">11429 10433 1410 0,'0'0'520'16,"0"0"-286"-16,0 0 9 0,0 0-37 15,0 0-73-15,0 0-79 0,0 0 382 16,0 0-130-16,0 0-205 0,-14-2-6 16,10-7 125-16,2-4 72 0,2-4-44 15,-5-3 45-15,1-5-70 0,0-1-88 16,-4-2-44-16,-5 0-9 0,3 0-6 15,0 3-30-15,-5 4-28 0,5 4-18 16,0 2 0-16,-3 4 0 0,5 4 0 16,4 1 1-16,2 2-1 0,2 3 3 15,0-2 36-15,2-2 43 0,4 1-39 16,9 1-7-16,-1-1-12 0,-2 1-6 16,7 3 10-16,-5 0-1 0,5 0-3 15,-9 5 0-15,5 2-12 0,-5 1-9 16,-1 3-2-16,1 2-1 15,-4 3-21-15,0 2 0 0,-2 4 3 16,-2-1 3-16,3 0 3 0,-3-1 9 16,0 0-9-16,4-2 10 0,-2-2 0 15,0-3 2-15,0-3 3 0,0-5 9 16,1-1 6-16,1-4-17 0,2-2-1 16,0-8-30-16,-1-6 8 0,1-4 4 15,0-5 3-15,-2-2 12 0,0-3-9 16,-3-1 11-16,-1 4 0 0,-2 3 1 15,0 4 0-15,0 9-2 16,0 3 2-16,0 8 1 0,0 0 41 16,0 0-2-16,2 10-40 0,-2 5-3 15,4 4-16-15,-2 6 17 0,2 0 0 16,4 2 2-16,-2-3-1 0,1-4 0 16,-1 0 0-16,0-7 1 0,6-4 0 15,-5-3 0-15,1-6-12 0,2-3-24 16,1-9-13-16,-3-6 10 0,-2-5 18 15,2-5 9-15,-1 0 10 0,-3 1 0 16,-4 3 1-16,0 3 1 0,0 7-2 16,0 7-10-16,0 2 12 0,0 5 24 15,0 3 12-15,-2 4-24 0,2 7-9 16,0 2 0-16,0 6 12 0,-2 0-13 16,6 1 10-16,0-5-10 0,0-1-1 15,2-3 11-15,2-4 3 0,1-3-3 16,-1-1-10-16,-2-6-2 0,5-4 0 15,-3-7-27-15,0-5-4 0,0-7 19 16,1-2 0-16,-3-3 10 16,0-1-9-16,-2 2 11 0,-2 1 1 15,2 5 1-15,0 4 1 0,-1 9 12 16,3 5 34-16,-2 3-7 0,2 3-31 16,0 6-11-16,3 7-3 0,-1 2-21 15,2 4 12-15,-4 2 12 0,-4-1 2 16,3 2 10-16,-3-2 0 0,-2-5-9 15,0 2-3-15,-2-4 0 0,-5-3-3 16,1-2-12-16,0-4-6 0,-4-1-3 16,-1-2 2-16,5-3 7 0,-2 2-3 15,0-2-3-15,3-1 0 16,3 0 21-16,2 0 3 0,0 0 48 0,2 0 13 16,7-1-63-16,1-7-1 15,0-2-18-15,7-9 16 0,-3-3-1 16,5-9 1-16,0-11 1 0,3-17-1 15,-1-14-1-15,-2-8 1 0,-9 0 2 16,2 6 3-16,-8 13 12 0,-2 12 0 16,-2 15-3-16,3 14-12 0,-1 10-23 15,-2 3 20-15,0 2 3 0,2 5 38 16,0 1 4-16,2 10-41 0,2 6-1 16,0 7-15-16,-2 8 3 0,-1 5 12 15,1 5 3-15,-6 2-3 0,2 2-18 16,0 1-3-16,-2-2 6 0,-3 0 13 15,-3-4 2-15,2-5 1 16,4-3 2-16,0-6 30 0,0-6 12 0,2-5 4 16,2-4 2-16,2-2-8 0,6-2-1 15,1-4-15-15,-1 1-6 16,9-2-10-16,-7 1-11 0,7-2-12 0,-7 1-3 16,4-2-12-16,-3 0-28 15,-7 0-44-15,0 0-68 0,-2-3-51 16,-4-3-108-16,-4 1-184 0,-4-3-215 15,2 4-527-15,-15-1-986 0</inkml:trace>
  <inkml:trace contextRef="#ctx0" brushRef="#br0" timeOffset="-119862.567">11708 9914 3268 0,'0'0'470'0,"0"0"-325"16,0 0 63-16,38-53 118 0,-34 31 5 15,-2-1-37-15,-2 2-35 0,-6 2-59 16,-5 2-63-16,1 3-43 0,-7 6-31 16,1 6-42-16,-3 2-3 0,3 4-3 15,-7 10 7-15,10 5-1 0,-1 2-8 16,4 2-13-16,6 2-1 0,4-2 1 15,0-2-2-15,6-4-25 0,8-5-37 16,5-5-63-16,1-6-91 0,1-4-132 16,0-2-357-16,10-11-1012 0</inkml:trace>
  <inkml:trace contextRef="#ctx0" brushRef="#br0" timeOffset="-118951.767">12556 9541 2542 0,'0'0'432'0,"0"0"-87"16,0-57 4-16,0 38-65 0,0 6-83 0,0 5-11 16,0 5 101-16,0 3 126 0,0 9-134 15,0 8-167-15,-2 7-55 16,0 11-37-16,2 5-6 0,0 5 0 16,0 1 0-16,0 1-6 0,0-6-9 15,0-4-3-15,0-5-1 0,2-8-20 16,0-8 6-16,0-6 15 0,0-10-1 15,-2-2-32-15,2-13-28 0,2-9 40 16,-2-10 21-16,2-5 1 0,-4-4 1 16,0-3-2-16,-6-2-36 0,0 6 24 15,2 3 12-15,-4 6 1 0,1 9 1 16,-1 7-2-16,4 9 0 0,2 5 0 16,2 3 55-16,0 5 36 0,0 8-37 15,0 0-20-15,2 7-13 0,4 0-9 16,7-1 6-16,-3-1 3 0,-2-4 4 15,9-4-4-15,-7-4-6 0,7-4-13 16,-1-2-2-16,3-3-11 16,-5-7-4-16,3-3 0 0,-1-2 12 15,-3 0 3-15,-3-1 9 0,-4 1 6 16,-2 3-12-16,3 6 15 0,-7 2 12 16,4 4 25-16,-4 6-10 0,0 4-3 15,0 8-27-15,-4 3-3 0,4 5 0 16,0 2 10-16,4-2-4 0,-2 0-15 15,0-3-1-15,2-3-2 0,0-1-1 16,0-5-23-16,0 0-37 0,-2-2-51 16,5-3-27-16,-3 0-42 0,0-2-62 15,-2-1-154-15,0-1-530 16,0 0-562-16,2 1-960 0</inkml:trace>
  <inkml:trace contextRef="#ctx0" brushRef="#br0" timeOffset="-118652.999">12876 9782 1737 0,'0'0'1669'16,"0"0"-1393"-16,0 0 7 0,-2-57 149 15,6 33-25-15,2 0-131 0,1 0-63 16,5 1-37-16,-2 3-52 0,3-2-42 16,-1 7-15-16,1 4 2 0,-5 6 19 15,2 5 18-15,-1 5-34 0,-5 8-63 16,0 4-9-16,0 7-27 16,-4 1-6-16,0 0-76 0,0 1-48 15,-4-1-58-15,0-3-126 0,-3 2-281 16,3-10-806-16,-4 10-1394 0</inkml:trace>
  <inkml:trace contextRef="#ctx0" brushRef="#br0" timeOffset="-118299.826">12514 10115 2561 0,'0'0'617'0,"0"0"-349"0,0 0 152 16,0 0-87-16,0 0-32 0,0 0 81 15,0 0 39-15,0 0-145 0,0 0-91 16,71-58-13-16,-42 44-21 0,4 0-52 16,4 0-38-16,4 1-28 0,7 0-15 15,-5 4-15-15,-1 2 0 0,-5 0-3 16,-2-1-10-16,-2 1-32 0,-6-2-112 16,-2-2-97-16,-7-1-72 0,-3 0-284 15,-7 3-853-15,-4 1-1614 0</inkml:trace>
  <inkml:trace contextRef="#ctx0" brushRef="#br0" timeOffset="-117771.686">12740 10183 2985 0,'0'0'704'16,"0"0"-519"-16,0 0 20 0,0 0 144 15,0 0 33-15,0 0-79 0,0 0-38 16,0 0-107-16,-8 60-82 16,8-23-10-16,0 4 7 0,0 0-10 15,0 1-27-15,-3-3-23 0,6-4-11 16,1-5-2-16,-2-4 0 0,2-5-12 16,0-7-28-16,0-2-26 0,0-5-34 15,0-4-30-15,-4-3-28 0,0-3-116 16,2-4-143-16,-2-6-117 0,0-2-179 15,0 2-570-15,-2-2-628 0</inkml:trace>
  <inkml:trace contextRef="#ctx0" brushRef="#br0" timeOffset="-117502.266">12595 10312 2549 0,'0'0'745'0,"0"0"-472"0,0 0 93 16,0 0 32-16,33-63-61 0,-16 44 22 15,-3 4-49-15,3-1-112 0,-1 0-59 16,7 5-15-16,-2 2 0 0,1 4-15 16,3 0-31-16,-2 5-24 15,-2 0-2-15,1 8-7 0,-3 3-3 16,-3 3-3-16,-5 2-6 0,-1 1-21 16,-4 1-12-16,-4 1-2 0,-2 1-19 15,-4-2-6-15,-8-1-3 0,-3 2-30 16,-3-4-67-16,-1 1-63 0,-8-4-70 15,0 0-165-15,9-4-601 0,-9 8-1132 16</inkml:trace>
  <inkml:trace contextRef="#ctx0" brushRef="#br0" timeOffset="-105890.711">7072 11039 1258 0,'0'0'573'15,"0"0"-219"-15,0 0-70 0,0 0-96 16,0 0-89-16,0 0-99 0,0 0-45 15,0 0 45-15,0 0 190 0,-17-45-152 16,15 41-38-16,-4 1 0 0,4 2 31 16,2-2-3-16,-2 3 30 0,0 0 38 15,2-1 10-15,-2-1-8 0,0 0-2 16,2 0 9-16,-2-1 2 16,-1 1-3-16,3 0-12 0,-2 0-14 15,0 2-12-15,2-3-12 0,0 3-7 16,-2 0 19-16,2 0 21 0,0 0 12 15,-2 0 19-15,2 3 21 0,-2 2 37 16,2 3-26-16,-2-1-58 0,0 4-37 16,-2 2-22-16,2 3-11 0,2 2-7 15,-2 1-3-15,2-1 0 0,-2 2-9 16,2 3 12-16,-2-2-12 0,2 0 13 16,0 2-4-16,-2-2 3 0,-1 2 3 15,3 1 4-15,0-1-7 0,-2-1 6 16,2 2-6-16,0-2-2 0,-2 3-11 15,2-3 0-15,0 0 1 0,0-3-2 16,0 3-1-16,0 0-2 0,0 0-16 16,0 0 17-16,0 3 0 0,2 0 1 15,3-3 2-15,-3 0 1 0,2-1 10 16,-2-1-11-16,0 1-2 0,2-1-1 16,-4-2 0-16,0 1 0 15,0 0 0-15,-4 3-1 0,0 2 1 16,2 0 1-16,0 3 0 0,2-2 3 15,-2 2-2-15,2 2-1 0,0-1 0 16,0 3 0-16,0-2 1 0,0 1-1 16,0-1 3-16,0-3-2 0,0 3 0 15,-3 0-1-15,3-2 2 0,0 1 1 16,-2 1 8-16,2-2-11 0,-2-1-27 16,0 2 25-16,0-3 2 0,0 0 0 15,0-1 0-15,0-1 1 0,0-2 0 16,-2-1 1-16,2-2 1 15,2-2-1-15,0-3-1 0,0 4 1 16,0-3 0-16,0 1 1 0,0 1-1 16,0 1 0-16,0 3 0 0,0-3 0 15,-2 1-1-15,4 4-1 0,-2-2 0 16,0 5-1-16,0-1-1 0,0 1 2 16,-2 0 2-16,2-4 0 0,0-1-2 15,-2-4-1-15,2 3-2 0,0-3 2 16,0 2 1-16,0-2 2 0,0-1 10 15,0 0-12-15,0-2 1 0,0 0-1 16,2-1 1-16,-2 0 0 0,0 2-1 16,0-2-2-16,-2 1-1 0,2 0 0 15,0 2-9-15,0-3-3 0,-2 3 12 16,-1-2-1-16,3-5 3 0,-2-2-1 16,2-1-1-16,0-2 3 0,0-2-1 15,0-1 1-15,0 0-12 0,0 0 11 16,0 0 1-16,0 0 0 0,0 0 3 15,0 0-3-15,0 0 0 16,0 0-27-16,0 0 0 0,-2 0 2 16,0-3-5-16,0-1 30 0,0-2 18 15,0-3-3-15,0-5 3 0,-6-4 7 16,4-4 2-16,-3-4-3 0,1-3-24 16,-2-4-3-16,0 0 0 0,-1-1-9 15,-1 1 12-15,2 5 22 0,-3 3 8 16,1 6-12-16,4 3-16 0,0 7 10 15,-3 4 0-15,5 1-12 0,-2 1 0 16,2 0 0-16,0 2-1 0,0-2 0 16,2 0 1-16,0 0 0 15,-3-2 0-15,3 1 2 0,2-3 1 16,0 1 16-16,0 0-1 0,0-1 3 16,0 2-3-16,7 1 4 0,-5 1 17 15,0 3 61-15,-2 0 0 0,2 0-40 16,2 0-29-16,-2 3-16 0,0 3-13 15,2 4-2-15,-2 1-3 0,2 3-13 16,0 5 13-16,5 1 2 0,-5 4 1 16,0-4 1-16,4 2 1 0,-1 2 2 15,3-4 8-15,-4 3 3 0,2-1 3 16,1 3 3-16,1-2-6 0,-4 1 6 16,0-1-6-16,1 1 3 0,-1-2-15 15,0-3-3-15,-4 0-3 0,2-3-12 16,-2 1 3-16,-2-5 9 0,2-1 2 15,0-4 0-15,-2-1 0 0,2 0 1 16,-2-2 1-16,0-1 1 16,0-1 0-16,2 0 0 0,-2-1 0 15,0-1-2-15,0 0-2 0,0 0-1 16,0 0-12-16,0 0 0 0,0 0-3 16,0-3 6-16,0-2 12 0,0-1 0 15,0-4 1-15,0-2 2 0,3-1 9 16,-1-3 0-16,2-2 0 0,2-1 0 15,0-2-9-15,0-2 18 0,5-2 1 16,1 0-20-16,-2-2 0 0,5 1 0 16,-1 0 0-16,1 1 1 0,-1 3 12 15,1 0 0-15,1 3-3 0,-1 0 0 16,-3 4 0-16,1-1-9 16,-5 5 12-16,2-2-3 0,-2 2-10 15,-1 2-1-15,-3 0-1 0,2-1-1 16,-2 1 0-16,0 1-1 0,-2 3 2 15,2-1 2-15,-1 3 13 0,-1 3 0 16,-2 0 3-16,0 0 3 0,0 0-6 16,0 0-2-16,0 3-12 0,0 2-1 15,0 1-19-15,-2 4 4 0,-5 3 3 16,3 5 0-16,-4 0 12 0,2 3 0 16,0-1 0-16,-7 1-2 0,5-2 0 15,-2-1 0-15,-1-2 1 0,1 2-1 16,2-2 0-16,-1-1 0 0,-3 2 1 15,2-3 1-15,1 2 0 0,-1-1-1 16,2 1 0-16,-1 1 1 0,3 0 1 16,2-2 0-16,-4 0 2 0,4-2-3 15,0-1-21-15,-1 0 19 0,3-2 0 16,0-1 1-16,0-2 1 0,0 1 1 16,0-3-1-16,2 0-1 15,-2-3-2-15,-2 1-12 0,2-2 0 16,2 1 0-16,-4-1 0 0,2 0 12 15,0-1 0-15,-3 1 1 0,1 1 1 16,2 1 1-16,-2-1 1 0,4 2 1 16,-4 0 1-16,-2 3-2 0,4-1-1 15,-2 2-11-15,1-1-7 0,-1-1-1 16,2 2 1-16,2-3 3 0,-2 0 3 16,2-4 9-16,0 0-15 0,0-1-6 15,0 0-9-15,0-3-7 0,0-6 39 16,0-2 1-16,0-5 3 0,4-2 16 15,0-1-7-15,3-3-9 16,-3 1 0-16,2-2 0 0,0 2 12 16,0-2-14-16,3 3-1 0,3-3-2 15,-4 1-13-15,5-2 13 0,-1 0-1 16,-2-1 1-16,5-1 1 0,-1-1 0 16,1 2 0-16,-1-1 1 0,-5 2 1 15,3 0 2-15,-4 5 9 0,-1 1-10 16,-3 3 1-16,0 1-1 0,0 4 0 15,-2 1 0-15,-2 1 1 0,2 5-1 16,-2 0 0-16,0 0 0 0,0 3 1 16,0 0-1-16,-2-2-2 0,0 2 21 15,-4 0-6-15,2 0-3 0,-3 0 6 16,-3 0 0-16,-2 2-15 0,1 1 16 16,-3 0-7-16,-1 0-9 0,-1-2 0 15,1 2-1-15,-3-3 0 0,1 3-1 16,1-3 0-16,-1 1-1 15,-1-1 0-15,1 0-1 0,0 0 1 16,3-1-2-16,-5-2 0 0,5-1 1 16,-1-2 0-16,1 0 1 0,-1 3 0 15,3 0 0-15,0-1 0 0,-1 4 0 16,3 0 0-16,0 0 0 0,-1 0-2 16,3 0 1-16,2 0-2 0,0 0-9 15,4 0 10-15,-7 0-11 0,7 2 11 16,2 0 0-16,0-2 2 0,0 1 1 15,0-1 12-15,0 1-1 0,0 0 6 16,0 1-3-16,0-1-14 0,6 5 1 16,-1 0-1-16,-1 2 0 0,2 4 0 15,2 1-1-15,2 5-3 0,-1 3 1 16,-1 2 1-16,2 1 0 0,1 0-1 16,-5 0 0-16,2-5 0 0,-2 1 0 15,-2-5-1-15,5-1 1 0,-5-4 0 16,-2-1-1-16,2-5 0 15,0-4 0-15,0 0-18 0,-2 0-16 16,1-4-8-16,3-5 18 0,-2-2 12 16,-4-2 3-16,4-1 9 0,-4-3 0 15,2 0-10-15,-2 1 12 0,0 1 1 16,0 2 1-16,0-1 1 0,0 4 0 16,0 3-1-16,0 1-1 0,0 3 2 15,0 2 10-15,0 1 15 0,2 0 3 16,0 0-3-16,0 3-27 0,2 4-3 15,3 2-12-15,-1 4 13 0,-2 2-1 16,0 2 0-16,2 1 1 16,-2-2 1-16,3-1 1 0,-5-6 0 15,0 0 0-15,4-5 1 0,-4-4 0 16,-2 0-1-16,4-9-33 0,0-6 0 16,2-6 14-16,5-5 16 0,-3-3 0 15,0 1 3-15,5 1 0 0,-1 4 12 16,-4 4 1-16,3 6-1 0,1 4 15 15,-6 3 0-15,1 5 0 0,-1 1 0 16,-4 0-5-16,0 3-19 0,-2 4-3 16,0 3-17-16,-2 2 2 0,-4 3 0 15,-1 1 12-15,-1 3 0 0,-4-3 0 16,-1-1-9-16,3 1 0 0,-2-3 11 16,-1-1-1-16,1-1-13 0,1-1-3 15,1-3-12-15,4 0 2 0,-2-3 4 16,4-2-9-16,-1 1 3 0,5-3 3 15,0 0 27-15,0-2 34 0,7-5-21 16,1-1-13-16,-2-3-2 16,0-4-1-16,3 4 2 0,-3-1 1 15,-4 3 12-15,4 2 6 0,-4 4 6 16,0 3 9-16,0 0 1 0,0 3-19 16,0 7-15-16,-2 2-1 0,0 5-11 15,0 3 10-15,0-2 0 0,0-1 1 16,0-4 0-16,0-3 0 0,0-1-1 15,0-3 2-15,0-3 0 0,0-3 0 16,2 0-15-16,3-8-16 0,-1-4-8 16,0-6 15-16,4 0 12 0,-4-1 12 15,0 0 1-15,0 6 14 0,3 4 9 16,-3 3 9-16,-2 2-12 16,0 2-19-16,2 1 1 0,-4 1 13 15,0 0-16-15,2 0-29 0,-2 0-143 16,0-1-122-16,2-4-240 0,-2 2-748 15,6-12-1021-15</inkml:trace>
  <inkml:trace contextRef="#ctx0" brushRef="#br0" timeOffset="-103404.394">7024 13005 772 0,'0'0'462'16,"0"0"-185"-16,0 0-7 0,0 0 9 15,0 0 19-15,0 0-10 0,0 0-31 16,0 0-29-16,0 0-33 0,0 0-39 16,15 2-93-16,-13-7-28 0,-2-5 53 15,0-2 26-15,-2-5 18 0,-2-5 3 16,1-1 16-16,-1-6 17 15,0-2 8-15,2-4-9 0,-6-4-29 16,2-1-25-16,2-3-9 0,-1-1-9 16,1 0-7-16,2 1-6 0,0 1 0 15,4 4 3-15,-2 0-6 0,0 0-9 16,0 2-7-16,0 1-5 0,2-3-4 16,-2 3-5-16,0-3 2 0,0 0-9 15,0-1-17-15,0 3-25 0,-4-3 0 16,2 2 0-16,-6-2 0 0,4 0 0 15,-3-2 0-15,3 2 1 0,0 0 0 16,2 0 1-16,-2 2 2 0,4-1 8 16,0 0-9-16,0-2 9 0,2 1-9 15,-2 1 9-15,2 1-9 0,0 0 0 16,0 4 9-16,0 0-10 0,-2 3 8 16,0 0-10-16,0 0-36 0,0 1 18 15,0 1 15-15,0 0-12 0,-2 0 12 16,0 2 2-16,2-2-1 0,-2 2 0 15,0-2 1-15,0 0-1 16,4 3 0-16,-4 2 0 0,2 2 0 16,0 0-1-16,0 5 1 0,0 6-10 15,0 0 0-15,0 5 0 0,0 2-3 16,0 3 0-16,0 0-12 0,0 7-28 16,2 4-32-16,0 1-1 0,-2 5 15 15,2 4 19-15,-2 2 8 0,2 1-5 16,-2 4 2-16,0 2-3 0,0 1 13 15,2 2 17-15,-2 3 21 0,2-1 1 16,0 12 2-16,1 12 14 0,-1 13-14 16,0 3 10-16,0 0-12 0,6 0-10 15,-6-9-2-15,0 3 10 0,2 1 2 16,-2 2 1-16,2-2 11 0,-1 0 3 16,-1-1-3-16,-2-3 3 15,2 1 4-15,-2-4-4 0,0-3-15 16,0-11-40-16,-2-10 19 0,-3-9 9 15,3-3 11-15,-2 5 0 0,2 3 1 16,-2 4 0-16,-4-4 1 0,4-6 0 16,0-1 0-16,-3-7-1 0,5-4 0 15,-2-3-3-15,2-4-9 0,0-6 10 16,2-4-20-16,0-4-33 0,0-11 43 16,4-7 12-16,-2-6 3 0,0-9 0 15,2-4 13-15,-2-12-14 0,1-12 16 16,-3-12 18-16,0-2 22 0,0 3 9 15,2 6 3-15,-4 7-6 0,2 1-10 16,-3 0 1-16,3 1-22 0,-2-1-31 16,0 1 10-16,2-4 6 15,0 1-3-15,0-1 1 0,0 2-4 16,0-2 0-16,0 1 0 0,2 2 0 16,0 0 0-16,3 2-1 0,-1 3-11 15,-4 9-33-15,2 9 15 0,-2 11 3 16,4 2 14-16,-4-5 1 0,0 0 1 15,2-3 1-15,-2 5 10 0,0 4-11 16,2 3-1-16,-2 3-1 0,0 5 1 16,0 3-1-16,0 2 0 0,0 6 1 15,0 3 1-15,0 0 15 0,0 2-16 16,0 6-39-16,0 7-4 0,0 4 16 16,0 7 9-16,0 6-10 0,0 5-5 15,2 3-3-15,0 12 5 0,-2 11 10 16,2 10 9-16,-2 5 9 0,0-2 0 15,0-4 1-15,2-1 0 0,-2 1 0 16,2 2-25-16,0 3 8 0,1-2 7 16,1 3 12-16,-2-5 3 15,0-1 19-15,0-4-7 0,2-1 3 16,-2-8-6-16,-2-1 0 0,0-12-12 16,0-9-36-16,0-11 15 0,-2 0 17 15,-4 2 1-15,2 3 0 0,-3 2 1 16,3-2-1-16,0-2 2 0,0-6-2 15,4-2-12-15,-4-6-15 0,4-6 8 16,0-2 10-16,0-6 11 0,0-1-41 16,0-5-10-16,0-7 37 0,0-4 13 15,0-5 1-15,0-5 0 16,2-3 1-16,-2-3 1 0,2-5 2 0,0-3 15 16,0-7 3-16,2-12 19 15,5-10 12-15,-3-4-4 0,0 6 4 16,-2 5 2-16,-2 7-14 0,2 2-22 15,0-4 0-15,1 0-6 0,-1-2 6 16,-4-2-2-16,0 1 5 0,0 1 9 16,0 1 3-16,-4-1 1 0,-1 2-10 15,1 2-3-15,2 0 0 0,-2 2-6 16,4 9-15-16,0 7-29 0,0 9 17 16,0 2 11-16,0-3-1 0,4-4 2 15,0 0 2-15,3 2 1 0,-3 2 0 16,2 4 9-16,0 2-9 0,-2 4-1 15,-2 3 0-15,0 3 0 0,-2 4-2 16,0 4 0-16,0 4 0 0,0 1 10 16,0 3-10-16,0 7-15 0,0 8 12 15,-4 7-9-15,2 10 9 0,0 14-21 16,-4 17-9-16,0 16-16 0,0 13-2 16,1-2 5-16,1-7 10 15,0-2 15-15,0-3 20 0,0 4-1 16,0-1-38-16,0 1 28 0,-3 2 12 15,3-4 2-15,-2-1 16 0,6-5-3 16,-4-4 1-16,-2-7 2 0,4-4-18 16,-2-13-40-16,1-11 19 0,1-9 18 15,0-2 1-15,0 5 2 0,0 2 0 16,2 5 1-16,-2-5 1 0,2-1-1 16,0-3-1-16,0-3-1 0,0-3-1 15,0-1-10-15,0-6 10 0,0-1-1 16,0-5 0-16,0-1 1 0,0-7 1 15,-2-3-23-15,2 0-46 16,-2-9 36-16,2-6 34 0,0-10 0 16,0-14 12-16,2-17-9 0,-2-15-1 15,0-8 2-15,2 1 14 0,2 3 9 16,0 9 13-16,5-3-1 0,1 2 7 16,-4-1-7-16,2 2-3 0,1 4-8 15,-1 1-26-15,-4 0 1 0,0 1 15 16,-2 2-6-16,-2 1 6 0,0 1-3 15,2 0-3-15,-2 0-10 0,-2-1 10 16,-2-2 1-16,2-3-11 0,0 2 10 16,-4 0-11-16,4 0-1 0,2 10-43 15,-2 10 19-15,2 9 21 0,0 6 1 16,0-4 2-16,2 1 0 0,-2 2 1 16,0 5 2-16,0 11 9 0,0 4 0 15,0 4 3-15,0 2 1 16,0 10-16-16,0 8-55 0,0 10 22 0,-2 16 21 15,2 15-7-15,0 14 1 16,0 7-6-16,0-2 3 0,-2-3 6 16,2-7 14-16,-2 1 1 0,0-1 0 15,-1 1-14-15,1-3-5 0,-2 0 16 16,4 3 3-16,-6 0 1 0,6-7 15 16,-2 4 2-16,-4-7-3 0,4-2 3 15,2-9 0-15,-2-8-6 0,2-9 2 16,0-3-14-16,0 7-39 0,0 0 36 15,0 5 3-15,0-4 1 0,0-6 1 16,0 1 1-16,0-3 0 0,0-5 0 16,-2 1 9-16,-3-4-11 15,3 1 0-15,0-4 0 0,0 2-1 16,0-4 0-16,0 3 1 0,2-2 0 16,-2-1 1-16,2 1 10 0,0-3-10 15,0 0 2-15,0-2-1 0,2-4 12 16,0-1 3-16,-2-3 3 0,2-2-3 15,-2-1-12-15,2 0-6 0,-2 0-27 16,0 0-3-16,0 0 15 0,0 0 15 16,0 1-1-16,0 1-18 0,-2 1-1 15,0 0 20-15,0 3 3 0,0 0-3 16,0-1-13-16,2-1-29 0,0 3-28 16,0-4-24-16,0-3-19 0,0 0-42 15,4-4-185-15,2-7-289 0,1 1-368 16,9-13-481-16</inkml:trace>
  <inkml:trace contextRef="#ctx0" brushRef="#br0" timeOffset="-101017.891">6970 12707 1362 0,'0'0'300'0,"0"0"-31"0,0 0 114 15,0 0-34-15,0 0-108 0,0 0-16 16,0 0-15-16,0 0-22 0,0 0 15 16,0 0 73-16,-26-12 71 15,30 14-105-15,4-2-36 0,-2 0 5 16,5 0-34-16,1-2-40 0,-2-2-40 16,7-3-18-16,-3 2-12 0,1-5-15 15,3-2-16-15,-1-3-9 0,-3 1-6 16,3 1-18-16,-1-2 13 0,-1 4-15 15,-3 4 11-15,-1 0-10 0,-3 4 16 16,0 3 0-16,-2 0-15 0,-1 3-3 16,-3 4-12-16,-2-2-15 0,0 5-16 15,-2-1 13-15,-7 3 3 0,-1 0 12 16,-2-2-1-16,-3 0-2 16,-4 0-15-16,1-1-16 0,1-3-2 15,-3-2 8-15,-1 1-11 0,2-4 5 16,3-1 10-16,-1 0 8 0,7 0 4 15,-2 0 11-15,5 0 14 0,3 0 2 16,2 0 0-16,2 0 2 0,0 0 44 16,2 0-12-16,2 0-32 0,7-1 1 15,1 1 0-15,0 0 0 0,5-2-1 16,-5-1 10-16,3 0-12 0,1-1 2 16,-3-2-1-16,-1 0 1 0,-4 2-2 15,1-2 0-15,-3 0-1 0,-4 2-2 16,0 3-12-16,-2-1-13 0,0 0-14 15,0-2 5-15,-4 2 13 0,-2-1-7 16,0 2-36-16,-1-2-22 0,-3 0-21 16,2 2 6-16,-1-1 9 0,3 2 14 15,2 0 32-15,-2 0 15 0,4 0 9 16,2 0 25-16,0 1 39 0,0 1 14 16,6 1-19-16,0-3-6 15,3 3 2-15,1-3 10 0,2 0 22 16,3-3-4-16,1 0 1 0,-5 0-13 15,3-2 2-15,-1-2 1 0,-3 2 3 16,0 1-9-16,1 0-3 0,-7 2 2 16,0 0 10-16,2 2 0 0,-4 0-6 15,2 0-19-15,-2 0-6 0,-2 0-18 16,2 2-3-16,-2 0-1 0,0 2-14 16,0-1-3-16,0 2 3 0,0 1 2 15,0 1 11-15,-4 2 2 0,0 1 2 16,-2 6 20-16,-2 3 8 15,-3 3-6-15,-1 3-8 0,-3 2-13 16,-3 1 0-16,1 1-2 0,-3 2-1 16,1-2 0-16,2-1-1 0,1 1-2 15,-1-2-22-15,7-5-20 0,-2-2-7 16,5-6 19-16,3-4 8 0,4-7 7 16,0 0-6-16,0-3-16 0,6 0-21 15,1-6-12-15,5-8 18 0,-4-3 24 16,7-6 7-16,-1-4 5 0,-1-1 4 15,3-3 12-15,-3-4 3 0,1 0 1 16,1 0 17-16,-3 1 4 0,2 3 11 16,-5 3 10-16,1 8 0 0,-4 4 15 15,3 7 3-15,-5 3 9 0,-2 6-3 16,0 0-6-16,-2 7-43 0,0 4-18 16,0 7-21-16,-4 3 20 0,0 8 0 15,-7 1-1-15,-1 4 0 0,1 1-1 16,-5 1-10-16,-1 0 12 15,1-1-1-15,-1-3 1 0,1-2-1 16,1-4-10-16,1-2 10 0,1-2-10 16,5-3 9-16,-2-4-12 0,4-2-13 15,-1-3 10-15,5-4 3 0,0-3-13 16,2-2 1-16,0-1 0 0,0 0-10 16,0-2-15-16,0-6 28 0,9-8 21 15,-3-5 2-15,6-5 1 0,-2-5 0 16,5-6-2-16,6-10-2 0,-1 2 4 15,-3-1 2-15,1 1 23 0,-1 8 15 16,0 2-16-16,-3 8-3 0,-2 10 10 16,-3 8 30-16,-3 5 12 15,-2 4-18-15,-4 10-55 0,0 7-3 16,-2 7-19-16,-4 4 10 0,0 5 9 16,-9 3 2-16,3-1 0 0,1 1-1 15,-7-1-1-15,7 0 0 0,-7-1-12 16,5-2 3-16,1-4-7 0,-3 0 1 15,7-3-6-15,-2-5-13 0,4 0 13 16,2-7 12-16,-1 0 11 0,3-4 1 16,0-5 3-16,2-1 18 0,0 0-3 15,0-2 0-15,0 1-14 0,0-2-1 16,2 1-1-16,-2 0-2 0,0-1-3 16,0 0-28-16,0 0-15 0,0 0-12 15,-4 0 43-15,2-2 12 0,0-4 1 16,-6-1 2-16,6-2 3 0,-4-2 9 15,1-1 1-15,-1-2-11 16,2-2 10-16,-6-2-10 0,1-2 0 0,1-5 0 16,0-1-2-16,-4-4-2 15,-1-2-10-15,3-2 9 0,-7 0 1 16,5-4 2-16,-7 1 0 0,3 5 18 16,-5 1 0-16,7 5-18 0,-3 11 0 15,5 3-12-15,-1 5-3 0,3 5-1 16,2 2 15-16,3 0-2 0,-3 2-15 15,0-1-22-15,2-1-3 0,2 0 1 16,-1-1 8-16,1-4 3 0,0 1 1 16,2 1 5-16,2 0 14 0,0 3 11 15,0 0 64-15,0 0 10 0,2 6-59 16,4 3-15-16,-1 2-1 0,-1 1 1 16,2-1 15-16,0-1 19 15,0 0 12-15,3-4 0 0,-3-3-13 16,2-3-2-16,0 0-4 0,3-4 7 15,3-5-1-15,1-1 1 0,-1-2-1 16,7 0-6-16,-3-1 1 0,3 0 2 16,4 4 4-16,-5 0 2 0,5 2 4 15,4 1-4-15,-2 4-3 0,-2 1 7 16,4 1 5-16,-4 0-12 0,-3 0 4 16,1 1-4-16,-4 4-18 0,-5-4-13 15,1 2-1-15,-7-1-1 0,-2-1-1 16,-2 2 0-16,-4-3-17 0,0 0-52 15,-6 0 10-15,-6 0 39 0,-3 0 18 16,-3 0 1-16,-5 0 2 0,-4 0 3 16,2-6-3-16,-6 3-1 0,2 2-27 15,0-4-26-15,2 5-4 16,5 0-6-16,1 2 16 0,4 5 5 16,3-1 13-16,6 1 15 0,-1 2 15 15,7-2 2-15,2-1 22 0,5 2 0 16,7-5-3-16,2-1-17 0,7-2 8 15,0 0-9-15,1-5 12 0,5-4 6 16,0-3 3-16,-4 2 1 0,4-4-1 16,-7 0-6-16,-1 1-3 0,-2 4-13 15,-3-1 11-15,-4 2-12 0,-1 4 0 16,-3 1 11-16,-4 1 0 0,0 2 3 16,-2 0-9-16,0 3-6 0,-4 5-45 15,-4 2 17-15,-1 3 27 0,-5 0-1 16,-1 3 1-16,1-2-1 0,-1 1-1 15,-1 1 1-15,-1 0 1 0,1 1 0 16,-1-1 1-16,1 1-1 0,1 2-1 16,5-4-10-16,-2-2-9 0,1-1-16 15,5-4 1-15,4-2-1 16,0-3 7-16,2 0 12 0,0-3 16 16,2 0-17-16,2-3-29 0,6-4 11 15,5-2 19-15,-3-1 16 0,5-2 1 16,-1-1 1-16,5-2 1 0,-4-1 1 15,1 0 10-15,-1 2 0 0,-3 1 6 16,-3 6 19-16,-5 4 27 0,0 3 12 16,-4 0-3-16,-2 8-43 0,0 6-29 15,-4 5 11-15,-6 5 4 0,1 6 2 16,-3 0-6-16,-1 2-10 16,3-2-1-16,-4-1-1 0,1-1-1 0,3-6-1 15,0-1 1-15,1-5-11 16,3-4-19-16,-2-6-72 0,6-6-137 15,0-4-266-15,2-2-748 0,2-13-1370 0</inkml:trace>
  <inkml:trace contextRef="#ctx0" brushRef="#br0" timeOffset="-87938.245">7287 12372 421 0,'0'0'541'0,"0"0"-339"15,0 0-82-15,0 0-58 0,0 0-62 16,0 0-26-16,0 0-3 0,0 0 3 16,-11-1 26-16,9 1 2 15,0 1-1-15,2 2 0 0,-2 0 0 16,0 0 32-16,0 0 77 0,0-2-80 15,0 1-14-15,2 1 433 0,0-3 76 16,-2 1-283-16,2-1-75 0,0 0-58 16,0 0-35-16,0 0-10 0,0-1 19 15,0 1 52-15,0 0 46 0,0 0-7 16,0-1-32-16,0 1-19 0,0-1-10 16,0 1 0-16,0 0-19 0,0 0-17 15,0 0-11-15,0 0-14 0,0 0-5 16,0 0-7-16,0 0 3 15,0 0-6-15,0 0 0 0,0 0 6 16,0 0 3-16,0 0 0 0,0 0-6 16,0 0-3-16,0 0 0 0,0 0 3 15,0 0 0-15,0 0 12 0,0 0-10 16,0 0-2-16,0 0 3 0,0 0-16 16,0 0-9-16,0 0-18 0,0 0 0 15,0 0-2-15,0 0-1 0,0 0-9 16,0-2 9-16,0-3 3 0,-2 2 41 15,2-4 10-15,0 1 1 0,0 1 15 16,0 1 30-16,0-3-18 0,0 4-21 16,0 0-16-16,0 1-9 0,0 1-18 15,2 1-12-15,-2-1 0 0,0 1 16 16,0-2-16-16,0 2-3 0,0-3 1 16,0-1-1-16,2-2 1 0,2-3 11 15,-2-5 3-15,4-1 12 0,-2-3-6 16,5-4 3-16,-5-1 4 15,2-1 2-15,0-2-18 0,0 4-9 16,3 1 15-16,-7 5 6 0,2-1-3 16,-2 4-3-16,2 3-5 0,-2 3-10 15,0 0 12-15,0 4-13 0,0-1 0 16,0 0-1-16,-2 1-1 0,3 0-2 16,-3 0-1-16,0-1-9 0,0 1 11 15,0 1-1-15,2 0 2 0,-2-1 1 16,4 1 0-16,-4 0 0 0,0-1 1 15,0 0-2-15,2 1-1 16,-2 0-2-16,0 0 0 0,0 1-9 0,0-1 12 16,0 2 0-16,0 0 3 0,0 0 12 15,0 0 6-15,0 0-9 16,0 0 3-16,0 0 3 0,0 0-16 16,0 0 1-16,0 0-2 0,0 0 0 15,0 0-1-15,0 0-1 0,0 0 1 16,0 0-1-16,0 0-2 0,0 0 0 15,0 0-9-15,0 0 0 0,0 0 11 16,0 0-1-16,0 0 0 0,0 0 2 16,0 0 1-16,0 0 0 0,0 0 0 15,0 0 1-15,0 0 0 0,0 0 1 16,0 0-1-16,0 0 0 0,0 0-2 16,0 0 0-16,0 0-2 0,0 0 0 15,0 0 1-15,0 0-1 0,0 0 1 16,0 0 1-16,0 0 1 0,0 0 1 15,0 0-1-15,0 0 0 0,0 0 0 16,0 0 0-16,0 0 0 16,0 0 2-16,0 0 0 0,0 0 0 15,0 0-1-15,0 0-1 0,0 0 0 16,0 0 0-16,0 0-1 0,0 0-1 16,0 0-1-16,0 0 0 0,0 0 0 15,0 0 0-15,0 0 0 0,0 0-1 16,0 0 1-16,0 0 0 0,0 0-10 15,0 0 11-15,0 0-2 0,0 0 2 16,0 0 1-16,0 0-1 0,0 0 2 16,0 0 0-16,0 0 0 0,0 0 11 15,0 0-10-15,0 0 1 0,0 0-1 16,0 0-2-16,0 0 0 0,0 0-1 16,0 0-1-16,0 0-1 0,0 0 2 15,0 0 1-15,0 0 1 0,0 0 11 16,0 0 6-16,0 0 0 0,0 0 9 15,0 0-6-15,0 0-9 16,0 0-12-16,0 0-11 0,0 0 9 16,0 0 2-16,0 0-2 0,0 3 0 15,0-1 2-15,2 0 0 0,-2 3 1 16,0 2-1-16,2 0 0 0,-2 8-2 16,0 8-16-16,-2 6 6 0,2 16 9 15,0 14 2-15,-4 19 1 0,0 8-1 16,2 2-47-16,-1-6 9 0,1-9 15 15,2-8 13-15,0-13 11 0,0-16 13 16,0-12 2-16,0-9 0 0,0-2 0 16,0-1-14-16,-2-4-1 0,2-4 0 15,0-4-24-15,4-11-52 0,-1-6 58 16,3-11 18-16,0-15 0 16,0-14 0-16,2-14 0 0,-1-5 1 15,1 5 2-15,-6 14 18 0,0 19 0 16,-2 11 7-16,0 8-13 0,0 2-15 15,-2 3 0-15,2 6 0 0,0 6 24 16,0 2 39-16,0 10-48 0,2 4-15 16,0 3 0-16,0 2 0 0,4 2 15 15,1-5 18-15,-3-3-2 0,6-2 2 16,-4-9 3-16,5-2 90 0,3-8-82 16,-2-10-44-16,9-6-1 0,0-16 1 15,-1 0 3-15,-3-7 12 0,2 3-12 16,-7 4-3-16,2-1-1 0,-7 8 1 15,1 6 12-15,-4 11-10 0,-2 6 10 16,0 8 21-16,-2 2 33 0,0 9-42 16,0 8-23-16,0 7-1 0,-2 6-2 15,2 3 2-15,0 5 3 0,-2-1 0 16,2-2-3-16,4-1-2 0,4-7-43 16,-3-3 27-16,1-5 16 15,4-6 2-15,0-5 0 0,1-8 0 16,3-6-30-16,-1-10-3 0,-1-9 18 15,-2-3 12-15,1-6 0 0,-7 0 1 16,0 1-1-16,-4-1-24 0,0 3 6 16,-4 7-3-16,-4 1 6 0,-7 8 3 15,5 6-9-15,-1 2-15 0,-1 6 6 16,2 1 12-16,4 1 19 0,-3 6 2 16,7-1 21-16,2 2 9 0,0-1-6 15,6-1 0-15,3-2-6 0,1-2-15 16,7-2-2-16,-1-6-1 15,5-7-3-15,-3-5-9 0,3-5 10 16,4-8-10-16,-9-6 0 0,3-11 10 16,-2-12-1-16,-3-11 3 0,-10 4 0 15,-2 15 3-15,-2 16 9 0,-2 16 0 16,-4-3 0-16,-2 4-12 0,-3 1-2 16,1 11-19-16,-2 7 0 0,1 5 18 15,1 12 3-15,-2 5 0 0,3 7 1 16,1 7 0-16,4 0 2 0,2 3 9 15,0-1-10-15,2-5 13 0,0 1-12 16,2-4 18-16,4-6 9 0,2-3-6 16,3-4 0-16,1-6-3 0,2-3-18 15,3-4-2-15,0-2-1 0,-1-2 0 16,1 2-3-16,-1 0 0 0,-8 2 2 16,1 3 0-16,-5 3 1 15,-2 5-12-15,-2 6-3 0,0 1 12 16,-6 5-9-16,-1 0 10 0,-1 2 1 15,2 1 1-15,-2-1 1 0,4-4 17 16,2-1 3-16,-1-1 19 0,3-2-10 16,0-5-27-16,7-3 24 0,1-7 0 15,0-2 6-15,5-3-9 0,3-1-6 16,1-4-15-16,1-7 0 0,3-5-1 16,0-5-1-16,3-9-1 0,-1-14 0 15,4-17-3-15,2-14-42 0,-2-11 15 16,-2 3 12-16,-15 5 17 0,0 9 1 15,-8 3 0-15,-2 15 12 0,2 14 0 16,-6 12 3-16,-2 6-3 0,-2 7-12 16,0 2-2-16,-5 8-19 0,-1 7 0 15,-1 17 21-15,-1 19 0 16,-3 18-2-16,0 14 0 0,1 5 0 16,5-3 2-16,5-8 0 0,2-18 3 15,2-10 12-15,4-9-3 0,0-2 3 16,4 0 3-16,4 5-3 0,1 0-3 15,7-10 0-15,3-5-9 0,8-8-3 16,-1-10 0-16,3-7-27 0,2-14-6 16,2-6-3-16,-2-10 6 0,-4-3 3 15,-4-1 12-15,-6 1 13 0,-1 4 1 16,-10 10-1-16,-2 9 0 0,-4 8 1 16,0 8-1-16,0 5 2 0,-6 11 1 15,2 7 1-15,-10 7 0 0,5 7 10 16,1 3-9-16,6-2 9 0,-4-2-10 15,4-4 0-15,2-6 10 0,0-6-9 16,6-6 12-16,0-7-14 16,7-6-1-16,3-4-33 0,3-9 12 15,1-11 18-15,5-1-27 0,-4-10 14 16,2 1 13-16,1-1-9 0,-5 1 12 16,2 6 2-16,-1 9 13 0,-1 7 10 15,2 8 11-15,-7 4-9 0,5 9-9 16,-1 7-6-16,-1 4 0 0,-3 5 3 15,1 2 3-15,-9 5-3 0,-2 2 6 16,-4 0 3-16,-4-1-6 0,-6 0-7 16,-11-1-11-16,-4-7-39 0,-4-3 9 15,-4-6-3-15,-2-10-45 16,-4-6-88-16,2-8-63 0,-1-12-118 16,11 4-342-16,-8-12-1347 0</inkml:trace>
  <inkml:trace contextRef="#ctx0" brushRef="#br0" timeOffset="-85383.179">9019 12321 1816 0,'0'0'1307'0,"0"0"-1004"0,0 0-84 16,0 0 109-16,0 0-37 0,8-66-55 16,-2 37-17-16,3-7-13 0,-5-3-35 15,4-1-58-15,0-1-22 0,5 1-21 16,-9 6-34-16,2 6-5 0,-2 8 5 16,0 10 16-16,-2 6 5 0,-2 4 67 15,0 4-24-15,0 9-81 0,0 4-19 16,0 7-3-16,0 3 3 0,0 3 0 15,0 1 3-15,0-3 18 16,0 0-2-16,5-3 5 0,-3-6-6 16,2-5-15-16,0-4 12 0,0-6-13 15,4-4-2-15,3-4-20 0,-1-11-19 16,0-6 11-16,5-5 7 0,-3-5 0 16,1 0 9-16,1-1 12 0,-6 4 0 15,1 10 3-15,-5 5 15 0,4 9 9 16,-2 4 19-16,-4 10-16 0,0 5-30 15,5 8-1-15,-3 2-11 0,0 3 12 16,2 2 1-16,0-1 1 16,-2-3 0-16,5-4 1 0,-1-3 9 15,2-8 0-15,-4-2 6 0,5-6-15 16,1-5 18-16,-1-10-21 0,1-5-3 16,0-7 0-16,-3-5-18 0,-1-5 6 15,-2-1 12-15,-4-4 3 0,2 0 17 16,-4 3 10-16,0 3-6 0,-6 4-20 15,0 5 0-15,2 7 0 0,0 6 2 16,2 2 0-16,-1 5 9 0,3 4 9 16,0 0 42-16,0 0 52 0,5 5 47 15,1 0-90-15,2 4-32 0,4 1-13 16,-5 0-9-16,3 5-6 0,0 0-9 16,-1 4 9-16,-5 3-12 0,-4 1 0 15,2 3 0-15,0 0-1 0,-2-1-1 16,2 1 0-16,0-5 1 0,0-1 1 15,2-5 0-15,2-3 2 0,1-8 10 16,-1-4-9-16,4 0-3 0,7-15-21 16,-1-4 0-16,7-9 0 0,0-6 18 15,-1 0-12-15,-1-3 12 16,0 3 3-16,-7 3 3 0,-3 6 18 16,-1 9 3-16,-6 7-6 0,0 7 18 15,-2 4 3-15,-2 9-39 0,0 9 0 16,0 5-3-16,-2 7-15 0,-2 4 18 15,0-1 1-15,-2-1-1 0,6-3 0 16,0-2 0-16,0-4-1 0,4-8-1 16,0-3-1-16,2-9-9 0,0-5-9 15,5-1-24-15,1-13-9 0,-6-3 11 16,5-5 16-16,-5-3 9 0,2-4 0 16,-6 2 15-16,0 4 0 15,-2 2-9-15,-2 5 10 0,-2 9-16 16,-4 1 3-16,2 4-6 0,-3 2-3 15,3 0 6-15,-4 5 6 0,4-1 12 16,4 0 3-16,-1-2 21 0,3 1 3 16,0-3 3-16,9 0-10 0,3-9-20 15,1-4-12-15,3-6 0 0,1-6 12 16,3-7 0-16,1-12 3 0,0-12 12 16,3-16-3-16,-7-3 0 0,-3 6-9 15,-5 12 15-15,-9 17 0 0,0 13 0 16,0 7 0-16,0 2-18 0,-2 5-3 15,-5 3-33-15,-1 10 12 0,0 6 12 16,0 11 12-16,-9 7 12 0,5 7-12 16,1 6-10-16,-3 4-2 0,4 3 10 15,3 0-1-15,1 0 1 0,-2-1 2 16,6-3 0-16,2-2 3 16,0-5 12-16,4-7 6 0,6-9-6 15,-4-7 9-15,7-7-12 0,3-3-12 16,-1-8-3-16,3-2-18 0,-3-2 18 15,4-1 0-15,-9 5 3 0,0 3 0 16,-1 5 15-16,-3 4-15 0,-4 10 0 16,-2 6-21-16,0 8 3 0,0-1 16 15,0 4 0-15,-4-2 1 0,-3 0 1 16,1-3 0-16,4-2 2 0,0-5 16 16,0-1 3-16,2-8 12 0,0-3 7 15,4-6 5-15,9-1-18 0,-1-8-24 16,7-6-3-16,-3-6 1 0,5-4-1 15,-5-5 3-15,3 0 12 0,-9 1-3 16,5 2 0-16,-7 8-10 0,-4 3 1 16,0 11 21-16,-4 4 9 15,0 2-5-15,0 12-28 0,-2 5-27 16,0 8 12-16,-2 2 15 0,-2 5 0 16,2-1 1-16,0-3 0 0,4 1 1 15,0-5 0-15,0-2 0 0,8-5 10 16,-2-3-11-16,-2-9-1 0,2-5-2 15,1-2-25-15,3-9 0 0,-4-6-6 16,-2-5 9-16,2-6 6 0,-4-2 3 16,-2-2 13-16,0-1-1 0,0 3 0 15,-4 2 2-15,2 7 0 0,0 4 1 16,2 3 2-16,0 3 10 0,0 2 3 16,0 2 3-16,8 0 0 0,3-1-3 15,-1 3 0-15,3 0-3 16,3 3-9-16,-4 0 0 0,5 3 15 15,-5 3-16-15,1 6 1 0,-1 1-3 16,-3 6 0-16,-1 1-12 0,-2 1 9 16,2 4-9-16,-4-6 0 0,1 1-6 15,-5-3-30-15,2-4-12 0,-2-4-1 16,2-3 13-16,-2-5 12 0,2-1 0 16,2-5-27-16,0-8 17 0,2-2 28 15,-2-6 6-15,0-1 0 0,-1 0 12 16,-3 0 0-16,0 4 2 0,0 8 1 15,0 1 9-15,0 5 6 0,0 3 25 16,0 0 17-16,0 1 3 0,4 0-27 16,0 0 0-16,2 0-6 0,4 1 4 15,1 0-7-15,-3-1-3 0,8 0-9 16,-1-2-12-16,6-6-3 0,-5-3 0 16,7-2-3-16,-9-6-15 0,3-2 3 15,-7-4 3-15,-2 5 10 0,-1-1 0 16,-5 6-1-16,-2 6-9 15,0 4 9-15,-2 5-12 0,-7 3 15 16,7 6 11-16,-4 8 13 0,4 4-3 16,0 5-18-16,2 5 15 0,2 2-15 15,6 0 9-15,3-1-9 0,1-2 9 16,0-6-10-16,7-3 0 0,-2-3-2 16,1-5-1-16,5-4-17 0,-4-5-42 15,1-3-58-15,-5-1-38 0,3-4-31 16,-7-6-43-16,1-3-118 0,-4-2-173 15,-4 0-565-15,-1-11-542 0</inkml:trace>
  <inkml:trace contextRef="#ctx0" brushRef="#br0" timeOffset="-85227.004">10470 11589 3724 0,'0'0'699'0,"0"0"-477"0,-25-61 143 16,23 34-8-16,0-2-202 0,2 0-68 15,6 2-17-15,5 4-27 0,3 1-43 16,7 1-20-16,0 1-67 0,1-3-165 16,5 1-108-16,-8-2-290 0,-3 8-826 15,-1-6-1143-15</inkml:trace>
  <inkml:trace contextRef="#ctx0" brushRef="#br0" timeOffset="-84844.021">9315 11669 1459 0,'0'0'2442'0,"0"0"-2041"15,0 0-150-15,-5-65 139 0,5 32-73 16,5-13-101-16,5-14-19 0,6-15-18 16,1 1-98-16,4 10-81 0,-3 20-142 15,-5 18-173-15,-5 11-298 0,17-3-1623 0</inkml:trace>
  <inkml:trace contextRef="#ctx0" brushRef="#br0" timeOffset="-83049.294">8151 13600 2304 0,'0'0'809'0,"0"0"-493"15,0 0-53-15,0 0 121 0,0 0-79 16,0 0-57-16,0 0-9 0,-6-60-15 16,6 39-26-16,0-5-34 0,2-2-16 15,0-6-29-15,2-1-32 0,2-5-23 16,0-1-28-16,0 0-3 15,5 2-9-15,-7 4-3 0,4 5 4 16,0 6 8-16,1 6-6 0,-3 7 3 16,-2 4 9-16,2 7 43 0,3 4 5 15,-1 10-53-15,-2 7-34 0,-2 10-24 16,2 4-3-16,1 5 12 0,-5 4 12 16,4-3 0-16,-4-2 0 0,2-3 0 15,-2-5 0-15,-2-6 2 0,0-7 0 16,0-6 1-16,0-4-1 0,0-8-17 15,0-3-40-15,2-10 41 0,0-8 17 16,2-8 2-16,3-7 1 0,-1-6 0 16,2-4 9-16,-4 1 1 0,2 4-1 15,1 8-9-15,-1 10-1 0,2 8 19 16,-2 12 12-16,-2 4-3 0,5 10-12 16,-3 8-18-16,2 2-1 15,-2 10-20-15,-4 3 18 0,3 2 2 0,-1-2 1 16,-2 0 2-16,0-6 0 15,0-2 1-15,0-8-1 0,-2-3-2 16,0-8 0-16,0-6 0 0,2-2-18 16,2-8-21-16,2-12 24 0,-2-5 13 15,5-8 2-15,-1-4-1 0,2-2 1 16,-3 2 1-16,1 5 11 0,-2 8-9 16,-2 7 0-16,4 12 21 0,-3 6 15 15,-1 6-18-15,2 10-21 0,0 6-3 16,0 6-15-16,0 0 15 0,-1 4 0 15,1-4 3-15,2-2 15 0,0-4 6 16,1-6 9-16,-3-5 0 16,2-4-6-16,2-6-9 0,1-3-15 15,1-12-14-15,5-7-1 0,-5-8 12 16,5-7-9-16,-5-5 12 0,0 1 0 16,-1-3 2-16,-5 4 10 0,0 8-9 15,-2 5 9-15,-2 13-10 0,0 5-1 16,1 8 32-16,-3 8-17 0,2 8-16 15,2 7-31-15,0 6 10 0,0 6 3 16,-2-1 16-16,4 0 2 0,0-3 1 16,5-3 1-16,-1-3 0 0,-2-5 16 15,3-2-3-15,3-7 3 0,-3-4-5 16,5-7-11-16,-1-4-2 0,3-10-16 16,-3-5 4-16,1-8 9 0,-6 0-9 15,3-7 10-15,-3 1 2 0,-2-3 1 16,-5 2 1-16,-1 1 10 0,0 4-10 15,-2 3-2-15,0 5 0 0,0 5-2 16,-2 6-1-16,2-1-12 0,-2 5 12 16,2 3 3-16,0 2 14 15,0 0 26-15,0 1 8 0,4 0-24 16,2 0-3-16,0 0 6 0,2 4 30 16,-1 1 42-16,-1 2-45 0,2 2-30 15,0 4-21-15,1-1-1 0,-5 4-2 16,2 3-33-16,0 0 15 0,-2 3 15 15,5 0-12-15,-5 0 3 0,0-1 10 16,0 1 1-16,2-3-1 0,0-3 2 16,5-3 1-16,-7-4 1 0,6-3 10 15,-2-6-11-15,7 0-1 0,-5-5-12 16,5-6-3-16,-3-5 0 16,3-6 14-16,1 1-1 0,-6-7 1 15,1 4 1-15,-3 3 1 0,-4 3-1 16,-2 8 0-16,-2 5 0 0,2 5 15 15,-2 2-15-15,0 8-12 0,0 4-21 16,0 3 3-16,0 4 9 0,0-2 6 16,0-2 14-16,2-3 1 0,0-7 0 15,3-4 15-15,3-3-12 0,-2-2-3 16,0-6-3-16,7-4-11 0,-1-2 14 16,-4 3 3-16,5 2 18 0,-1 3 6 15,-2 6 9-15,3 3 3 0,1 10-15 16,-1 20-24-16,7 18 0 0,1 28-24 15,2 14 9-15,4 5 12 0,-5 4-9 16,-5-5 12-16,2 5 1 0,-11 0 23 16,-6-3 9-16,-4-5-33 0,-2-12-30 15,-11-17-9-15,1-21 18 0,3-16 20 16,-7-14 0-16,-5-4-2 0,-8-10-15 16,-4-6 6-16,-13-28 9 0,-3-24-30 15,-7-24 18-15,2-10 15 16,13-2 1-16,10 6 23 0,12 13 3 15,13 4 3-15,6 16 3 0,4 15-33 16,4 15-31-16,10 3 29 0,9 3 2 16,6 0 15-16,19 0-15 0,-5 8-10 15,3 4-47-15,1 1-51 0,-16 5-7 16,-4 1-2-16,-10-3-37 0,-5 3-105 16,-9-6-196-16,-5-2-477 0,-2 0-485 15,-13-7-1290-15</inkml:trace>
  <inkml:trace contextRef="#ctx0" brushRef="#br0" timeOffset="-82732.983">8663 12904 4058 0,'0'0'716'16,"0"0"-406"-16,0 0 103 0,0 0-77 15,0 0-145-15,0 0-41 16,0 0 40-16,0 0-69 0,25-54-70 15,-6 1-41-15,-1-21-10 0,9-9-15 16,2 5-48-16,2 9-112 0,-6 19-87 16,-2 12-168-16,-5 14-744 0,15 4-2412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8:25:52.18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2060"/>
    </inkml:brush>
    <inkml:brush xml:id="br2">
      <inkml:brushProperty name="width" value="0.05292" units="cm"/>
      <inkml:brushProperty name="height" value="0.05292" units="cm"/>
      <inkml:brushProperty name="color" value="#FF0000"/>
    </inkml:brush>
  </inkml:definitions>
  <inkml:trace contextRef="#ctx0" brushRef="#br0">3837 10387 297 0,'0'0'130'0,"0"0"186"16,0 0 499-16,0 0-435 0,0 0-150 16,0 0 0-16,0 0-17 0,0 0-35 15,0 0-37-15,0 0-35 0,0 0-10 16,0 0 0-16,0 0 0 0,0 0-14 16,0 0 11-16,0-2-8 0,0 2-3 15,0-1-6-15,0 1 3 0,0 0 0 16,0-1 5-16,0-1-4 0,0 2-5 15,0-3-13-15,0 1-9 0,0 0-6 16,2 0 2-16,-2 1 7 0,0 1 0 16,0 0 6-16,0 0 12 0,0 0 12 15,0 0 16-15,0 0-1 0,0 0-3 16,0 0-7-16,0 0 1 16,0 0-13-16,0 2-9 0,0 3-36 15,0-2-4-15,4 4-9 0,-2 1 0 16,-2 1 1-16,2 4-10 0,-2 0 0 15,2-1-9-15,0 3 12 0,0-1-3 16,-2 1 4-16,2-2-4 0,-2 3-9 16,2 2 12-16,-2-1-3 0,0 1-10 15,0 4 10-15,2-1-12 0,-2 2-11 16,0 2-22-16,0 3 31 0,-2 0 1 16,2 3 1-16,0-3 12 0,0 1 3 15,0-1 3-15,0 0-6 0,0-2 3 16,0 3-3-16,0-2 1 0,0 2 2 15,0-1 12-15,-2 2-6 0,2 2-3 16,0-1 1-16,0 0-4 0,0 1 6 16,0-1-3-16,0 0-6 0,0 2-10 15,0-4 16-15,0 0-16 0,0 1 1 16,0-3 9-16,0 1-11 0,0 0 1 16,0-4-2-16,0 1-14 15,-2-1 2-15,2 0 9 0,0 0-12 16,0 0 13-16,0-2 1 0,-2 3-1 15,0 0 1-15,2 1 0 0,-2 2 0 16,0-1 0-16,0 4 1 0,-2 2 0 16,4 1 0-16,-2 0 0 0,0 4 2 15,-2-2 0-15,-1 0-1 0,3-2 1 16,0-2 13-16,0-1-15 0,0-1 1 16,0-3 1-16,0 0-2 0,0-1 1 15,0-1 0-15,-2 1 0 0,4-1-1 16,-2 2-2-16,-3-2-34 0,3 3 18 15,-2-4 15-15,0 0 1 0,2 0 1 16,-2-3-1-16,0-2 1 0,2-2 1 16,-2-1-1-16,-1-2 1 0,3-1 0 15,0-2 1-15,0 0 0 0,0-1 0 16,0-1 2-16,0-2-1 16,2 0 10-16,0-2-10 0,0 1 1 15,0-2 12-15,0-1-13 0,0-2 1 16,0 0 9-16,0 1-9 0,0-2 12 15,0 2-13-15,0-2 0 0,0 0 0 16,0 3-2-16,0-3 0 0,0 4-3 16,0-3-18-16,0 0-3 0,0 2-67 15,2-3-106-15,-2 1-86 0,0 0-129 16,2-1-307-16,2 0-727 0,5-5-1118 16,-26-4 2507-16</inkml:trace>
  <inkml:trace contextRef="#ctx0" brushRef="#br0" timeOffset="1001.08">3698 12747 398 0,'0'0'277'16,"0"0"969"-16,0 0-912 0,0 0-82 15,0 0 25-15,0 0 6 0,0 0-47 16,0 0-48-16,0 0-80 0,0 0-39 16,6-6 14-16,-6-3 5 0,0-1 25 15,0-2 4-15,0-1-5 0,0-2 13 16,-2-1 5-16,-2-4-6 0,2 1-16 16,-4-2-19-16,2-2-25 0,0-4-5 15,-5-1-7-15,5-3-6 0,-4 0-10 16,2 0-5-16,-2 1-10 0,1 0-8 15,3 4-1-15,-2 4-9 16,2 3 0-16,2 3 18 0,-2 4-18 16,4 4 12-16,-2 2-12 0,2 4 16 15,0 2 14-15,0 0 19 0,0 0 67 16,0 0 30-16,0 6-68 0,0 4-53 16,4 2-16-16,-2 4-11 0,4 3 1 15,-2 1-1-15,0 4-1 0,-2 3-2 16,5 0-10-16,-1 2 11 0,-2 4-2 15,4-2 2-15,-2 3 0 0,-4-1-1 16,5-1 0-16,-1-2 0 0,-2-2 1 16,0-2-2-16,0-7 1 0,0-2 2 15,-2-6 0-15,0-2 0 0,-2-6 3 16,5-3-3-16,-3 0-1 0,4-9-47 16,0-4 18-16,2-6 30 15,5-8 0-15,-3-5 24 0,5-6 15 16,-1-2 13-16,0-4 11 0,5 0-2 15,-2 0-1-15,1 3 16 0,-1 6 30 16,-1 4-34-16,3 5-24 0,-3 8-27 16,1 3-6-16,0 5-15 0,-1 4-3 15,-1-1-30-15,-3 1-90 0,2-3-86 16,-1-4-78-16,-3-3-231 0,-2 1-633 16,7-10-754-16</inkml:trace>
  <inkml:trace contextRef="#ctx0" brushRef="#br0" timeOffset="2651.222">2146 13364 714 0,'0'0'674'0,"0"0"-306"0,0 0 458 16,0 0-516-16,0 0-121 0,0 0 6 15,0 0 34-15,23-58-11 0,-23 38 21 16,0 0-50-16,0-5-33 0,0 0-4 16,-7-1 2-16,-3 5 3 0,4 3 3 15,-5 6-4-15,-5 6-44 0,4 6-17 16,-3 0-1-16,-1 13-9 15,1 2-27-15,1 7-22 0,1 1-12 16,3 4 7-16,2-2-16 0,6 0-13 16,-1-3 0-16,3-2 10 0,5-2-12 15,3-2 0-15,6-7-21 0,-1-3-76 16,9-6-82-16,-1 0-53 0,0-9-55 16,4-4-139-16,-5-2-260 0,-5 3-678 15,3-4-822-15</inkml:trace>
  <inkml:trace contextRef="#ctx0" brushRef="#br0" timeOffset="3001.887">2501 13133 3216 0,'0'0'546'0,"0"0"-429"15,0 0-114-15,0 0 170 0,0 0 105 16,-27 53-37-16,17-28-47 0,-6 6-22 16,1 4-13-16,-3 3-43 0,-1 13-25 15,-6 12 0-15,-2 8 12 0,-2-5-9 16,11-15-30-16,3-15-25 0,1-11-11 15,1 1-13-15,-3 5-12 0,1-3-3 16,1-5-15-16,1-7-22 16,1-4-84-16,8-7-76 0,-2-4-41 15,4-1-98-15,2-6-189 0,0-5-249 16,6 2-580-16,4-3-557 0</inkml:trace>
  <inkml:trace contextRef="#ctx0" brushRef="#br0" timeOffset="3285.449">2603 13760 3011 0,'0'0'546'15,"0"0"-382"-15,12-57-28 0,-12 32 190 16,-2-6 47-16,-2 0-4 0,-9 6-76 15,-3 6-83-15,-5 9-71 0,1 10-39 16,-5 4-15-16,6 16-16 0,-4 5-11 16,5 6-25-16,3 2-12 0,5 0-6 15,6-1-3-15,4-4-10 0,0-5 1 16,10-4-3-16,3-6-11 0,7-10-52 16,1-3-76-16,2-1-58 0,1-14-49 15,3-4-99-15,-4-6-311 0,-4 4-812 16,6-11-1326-16</inkml:trace>
  <inkml:trace contextRef="#ctx0" brushRef="#br0" timeOffset="6622.565">2844 13779 916 0,'0'0'1048'16,"0"0"-837"-16,0 0-98 0,0 0 59 16,0 0 73-16,0 0-7 0,0 0-14 15,0 0-48-15,0 0-43 0,-12 3-22 16,12-6 13-16,-2 0 27 0,2-3 47 16,0-4 27-16,6-4-2 0,0-4-25 15,5-7-45-15,-1-5-40 0,5-5-48 16,-3-6-26-16,0 0-5 0,-3 3-16 15,5 4 1-15,-8 5-7 16,1 13-11-16,-5 7 0 0,0 6 11 0,-2 3 31 16,0 10-40-16,-2 5-3 15,-5 11-25-15,1 13 10 0,-8 16 3 16,3 14 0-16,1 4 0 0,-4-2-1 16,7-17 10-16,1-14 3 0,4-11 0 15,0-5 2-15,-2 4-2 0,2-5-12 16,-2 1-6-16,-3-11 0 0,7-8 2 15,0-5-72-15,0-11-20 0,0-11 50 16,3-7 30-16,7-8 13 0,-2-6 1 16,2 1 14-16,-1 2 0 0,1 3-27 15,-2 11 26-15,1 4 1 0,-1 9 12 16,0 4 16-16,3 3 15 0,-3 3 6 16,6-2 34-16,-3 3 15 0,3-4-1 15,-2 0-17-15,1-3-7 0,3-4-15 16,-1-5 2-16,-1-3-8 0,-1-6-7 15,-3-1-5-15,2 0-4 0,-3 0 4 16,-3 6 2-16,-2 2-18 16,-2 9-14-16,-2 5-10 0,0 5 0 15,0 1 27-15,-2 9 15 0,-2 7-21 16,-2 6-20-16,2 6-1 0,-3 3 0 16,5 4 0-16,0-3 0 0,0-1 0 15,2-7 0-15,4-1 0 0,3-10 1 16,-1-5-1-16,4-4-21 0,0-4-24 15,1-10-19-15,1-5 15 0,1-8 4 16,-5-1 6-16,2-4-1 0,-6 0 1 16,2 0 14-16,-6 2 10 0,0 4 14 15,-2 3 0-15,-2 4-11 0,-2 5-3 16,-2 0-12-16,4 8 11 16,-3 1 16-16,5 1 3 0,-4 0 28 15,6 0 8-15,0 3 10 0,0-1 2 16,4 2 13-16,3-3-18 0,1-1-22 15,4 0-9-15,1-4-3 0,1-2 0 16,1 0-9-16,-1 4 12 0,-2 0 3 16,5 2 7-16,-5 4 5 0,-1 5-6 15,1 6-9-15,-2 0-14 0,-1 4-1 16,-1 2 0-16,0-1-2 0,-2 0-10 16,1-1 10-16,-1-5-10 0,-2-3 10 15,2-1 0-15,-2-8-13 0,0-2-6 16,1-1-34-16,-1-10-11 0,2-6 23 15,-2-3 25-15,0-6-9 0,0-1-1 16,-2 0 13-16,0 0 13 0,-2 5 1 16,0 3-1-16,0 6 2 0,-2 4 0 15,0 4 1-15,2 5 1 0,0 0 44 16,0 0 17-16,2 0-17 16,3 2-4-16,1 0 7 0,-4 1 8 15,8-1-9-15,-4-2-20 0,3 2-7 16,-1-2-9-16,0 0-9 0,2 0 9 15,1 0-10-15,-3 0 19 0,0 0 3 16,1 6-6-16,-3 1-15 0,0 5 0 16,0 2-3-16,-2 4-1 0,1 4-11 15,-1 0 10-15,0 3 0 0,0-2 0 16,2-1 0-16,-2-3 0 0,5-3 2 16,-3-6 0-16,2-5 0 0,2-5-2 15,3-3-34-15,-1-11 3 16,5-6 12-16,-1-6 6 0,1-5 13 15,-1-1-11-15,-3 0 12 0,-1 1 1 16,0 1 0-16,-1 6 1 0,-1 5 0 16,-2 5 1-16,-3 5 11 0,5 7 2 15,-4 2 3-15,-2 0-6 0,2 7 0 16,1 3-10-16,-3 5-1 0,0 6-1 16,0 0-2-16,-2 5 0 0,0 0 1 15,0 0-1-15,-2 2 0 0,2-1 1 16,-2-4 1-16,0-3 0 0,0-4-1 15,2-6 1-15,-2-5 1 0,2-4 0 16,3-1-1-16,-1-8-42 0,4-5 14 16,2-11 16-16,3-4 11 0,1-4-2 15,1-3 1-15,-1 0 1 0,3 2 1 16,-5 3 0-16,3 3 0 0,-1 6 1 16,-2 4 1-16,-1 7 1 0,-1 4 15 15,0 3-2-15,-1 3 2 0,-1 3 0 16,-2 3-3-16,0 4-13 15,1 3 1-15,-5 2 0 0,0 2-1 16,-2 2-1-16,0 2 0 0,0 0-1 16,0 1-1-16,0 2 1 0,-2-1 0 15,2 0 0-15,-2-2 0 0,-1-2 1 16,3 0 0-16,0-7 2 0,3 1 12 16,1-7 3-16,0-1-3 0,2-3 0 15,2-2-14-15,5-7-1 0,-1-3-12 16,3-7 9-16,1-3 0 0,-1-6 1 15,1-3-1-15,1-3 2 0,-3 1 0 16,1 0 1-16,-1 3 1 0,-2 5 0 16,-1 4 1-16,-1 6 10 0,-2 4-9 15,-1 5 10-15,-1 2-1 0,0 2 3 16,-2 0 0-16,0 3-12 0,0 4 9 16,3 4-12-16,-5 2-11 0,0 6-1 15,2 0 10-15,-4 2 0 16,2 2 0-16,-2-1 1 0,2 2 1 15,-2-4 0-15,2 1 1 0,0-3 2 16,0-4 9-16,0-2 0 0,-2-2-9 16,2-6 12-16,0-3-4 0,0-1-11 15,3-8-24-15,1-2 3 0,2-9 18 16,2-3 0-16,1-5-9 0,-1-2 11 16,0 1 0-16,1 2 0 0,-1 5 1 15,0 1 2-15,1 5 0 0,-3 3 1 16,2 2 15-16,-1 5-15 0,-3 2 15 15,2 3-6-15,-4 0 3 16,2 2-12-16,-1 2 0 0,-1 6 7 0,0 1-10 16,0 4-3-16,0 1-9 15,-2 3 10-15,0 0 2 0,0 0-1 16,2-4 2-16,1 1-1 0,-1-4 2 16,-2-3 0-16,4-2 10 0,0-4 0 15,0-3-12-15,5-6-2 0,-1-6-22 16,2-9 6-16,3-5 6 0,-1-6 9 15,-1-2 0-15,-3 1-8 0,0 3 11 16,-3 5 1-16,-1 9-1 0,-2 7 2 16,-2 4 22-16,0 5 3 0,-2 0-25 15,2 5-2-15,0 4-14 0,0 6-7 16,0 3 9-16,-2 0 0 0,0 2 10 16,2-3 2-16,1-5 1 0,-3-2 2 15,2-4 9-15,2-4 6 0,0-2-9 16,2 0-9-16,0-8-21 0,3-2 6 15,-1-2 13-15,0 0 1 0,-2 2 1 16,0 4 1-16,-1 3 17 16,-3 3 18-16,4 5-9 0,0 11-12 15,2 8-15-15,-1 16 0 0,3 22-12 16,0 20 10-16,-1 6-1 0,1-1 2 16,-4-7 1-16,-4-10 2 0,-2-3 10 15,-2-2-10-15,-4-12-2 0,-4-14-30 16,1-9 3-16,-3-10 3 0,1-2 9 15,-3-4 12-15,-7-6-21 0,3-8-7 16,-1-9 4-16,1-13 15 0,1-7 12 16,3-8 0-16,3-13 3 0,5-9 15 15,4 3-3-15,2 8-3 16,0 5 1-16,10 7-13 0,3-1-17 0,3-4 17 16,5 1 1-16,4 1 12 15,2 2-1-15,1 0 6 0,1 3-3 16,5 1 3-16,-3 2-15 0,0 4 9 15,0 1-9-15,-3 5 15 0,-1 1-15 16,-6 5 12-16,-2 2-12 0,-7 4-1 16,-4 3 1-16,-2 2 15 0,-6 2 3 15,0 2-20-15,0 2-1 0,-8 5-1 16,-2 5 1-16,-3 7 1 0,-3 3-1 16,1 4 0-16,1 2 0 0,4-4-1 15,1-1 1-15,5-6 0 0,4-4 12 16,0-4 0-16,4-8 10 0,7-1-22 15,3-12 0-15,7-10-19 0,6-14 1 16,8-17 16-16,4-15-10 0,5-11-9 16,-7-5-21-16,-4 2 3 0,-10 4 27 15,-7 2-9-15,-6 5 9 0,-3 5-3 16,-5 13-10-16,-2 15 4 16,0 12 6-16,0 12-21 0,-2 0-9 15,0 7 20-15,0 4 25 0,-3 7 0 16,3 12 15-16,0 9-12 0,-4 7 10 15,2 14 2-15,0 15 3 0,-4 13 9 16,-1 5 0-16,3-1-3 0,0-15-6 16,6-20-7-16,0-15-11 0,0-5-40 15,0-2 16-15,0-5 23 0,0-3 1 16,4-8 1-16,0-5-1 0,0-5-26 16,5-5 2-16,-1-3 21 0,2-1 3 15,-2 4 0-15,1 5 15 0,-3 5 15 16,4 3-12-16,-2 8-18 15,3 6 0-15,-1 4-12 0,0 2 9 16,-1 1-15-16,-1-2 15 0,2-3-15 16,-3-5-34-16,1-4-62 0,0-3-53 15,-2-2-79-15,3-1-129 0,-3-3-363 16,0 0-624-16,4 1-1261 0</inkml:trace>
  <inkml:trace contextRef="#ctx0" brushRef="#br0" timeOffset="6862.279">4802 12920 3335 0,'0'0'576'16,"0"0"-457"-16,0-55 119 0,4 25 214 15,4-4-81-15,5-2-64 16,1-1-107-16,7 0-115 0,4-1-73 16,2 3-12-16,4 1-106 0,-2 1-91 15,-3 2-62-15,-9 3-136 0,0 5-350 16,-9 10-665-16,-2 2-1052 0</inkml:trace>
  <inkml:trace contextRef="#ctx0" brushRef="#br0" timeOffset="7266.838">3450 13098 1129 0,'0'0'3764'15,"0"0"-3334"-15,0 0-336 0,0 0-66 16,0 0 42-16,0 0-25 0,0 0-45 16,0 0-89-16,0 0-157 0,0 0-241 15,46-9-1132-15</inkml:trace>
  <inkml:trace contextRef="#ctx0" brushRef="#br0" timeOffset="8924.688">5707 13446 359 0,'0'0'3012'0,"0"0"-2616"0,0 0-336 16,0 0 28-16,0 0 161 0,0 0 52 15,0 0-20-15,0-66-85 0,3 42-37 16,1 0-31-16,2-2-34 0,2-4-12 16,-2-2 0-16,5-1-15 15,1 1-3-15,0-1-10 0,-1 1 1 16,3 7-13-16,-3 3-12 0,-3 6-6 15,0 5-6-15,0 6 16 0,1 4 11 16,-3 1 12-16,2 8 7 0,-4 5-31 16,2 8-33-16,-3 7 0 0,1 4-24 15,-2 1-18-15,-2 0 26 0,0-1 15 16,0-3 1-16,0-4 0 0,0-7 1 16,0-5 1-16,0-5-1 15,0-3-1-15,-2-5-21 0,2 0-21 0,0-10 30 16,0-4 12-16,2-8 3 0,6-5 15 15,0-6-6-15,1-3-10 16,-1 2 13-16,0 4-12 0,0 2 9 16,1 10-11-16,-7 5 2 0,4 8 19 15,-2 5 11-15,2 2-9 0,0 7-6 16,-3 7-17-16,3 5-1 0,-6 5-27 16,4 0 16-16,-2 2 11 0,0-1 18 15,2-5-3-15,-2-6 3 0,0-5-6 16,0-5 0-16,0-6-12 0,3-1-9 15,3-9-18-15,-2-9 24 0,4-5 1 16,1-7 2-16,1-1 2 0,-2-5 0 16,-1 3 10-16,-1 3-9 0,-2 7-3 15,-2 6-15-15,-2 10 12 0,0 3 3 16,0 5 42-16,1 5-18 0,-3 6-24 16,0 6-1-16,0 4-1 0,0 5 2 15,2 1 0-15,2 1-26 0,-2-2 25 16,4-5 1-16,0-1 2 15,0-5 22-15,1-6 0 0,1-4-6 16,2-5-18-16,1-5 0 0,5-9-24 16,-1-8 9-16,3-6 14 0,-5-5 1 15,1 0 1-15,-4 0 0 0,-1 1-1 16,-1 7-11-16,-4 4-1 0,-2 8-3 16,0 4 0-16,-2 8 15 0,0 1 12 15,0 9 3-15,-2 5-13 0,0 7 1 16,0 4 9-16,2 4-9 0,0 2 15 15,0-2-18-15,4-1-33 0,4-6 32 16,-1-2 1-16,-1-6 2 0,6-5 16 16,1-5-6-16,1-4-10 15,5-7-2-15,1-9-3 0,3-6 0 16,-2-6 2-16,-1-3 1 0,1-4 1 16,-4 1 1-16,1-3-2 0,1 5-19 15,-7-1 7-15,1 7-3 0,-1 7 3 16,-6 3 10-16,0 7-1 0,1 6 3 15,-3 3 21-15,2 2-18 0,-2 8 8 16,-2 6-11-16,2 5-2 0,-4 4 1 16,2 4 1-16,0-1 12 0,1 1 0 15,-1 2-9-15,0-6 9 0,0-3-12 16,0-3 0-16,0-6 12 0,-2-4 3 16,2-6-2-16,4-3-13 0,-4-5 0 15,6-8-22-15,3-8 20 0,3-3 2 16,1-9 3-16,1-2-3 0,-1-1-9 15,1 3-6-15,-3 4 12 16,3 4 0-16,-1 6 1 0,-3 1 2 16,3 8 2-16,-5 3 16 0,2 4-3 15,-1 3 1-15,-5 0 2 0,0 3-15 16,0 6 0-16,-2 2 9 0,-4 4-12 16,2 4-1-16,-2 2 0 0,0 1 0 15,0 0 1-15,-4 0 2 0,0 1 1 16,0-3-1-16,0 0 0 0,2-4-1 15,0-4-1-15,0-5-17 0,2-1 17 16,0-6 0-16,0 0-1 0,4-10-23 16,6-5 22-16,3-8 2 0,-3-4-1 15,4-4-27-15,-1 5 7 0,-3 0 3 16,0 8 16-16,-1 5-13 0,-5 6-6 16,2 3-15-16,-4 4-27 0,0 0-43 15,2 3-85-15,-2 3-103 16,0 1-319-16,-2 0-900 0,5 0-1403 0</inkml:trace>
  <inkml:trace contextRef="#ctx0" brushRef="#br0" timeOffset="9597.609">6348 12587 4609 0,'0'0'762'0,"0"0"-516"15,0 0-92-15,0 0 42 0,0 0-30 16,0 0-36-16,0 0-43 0,0 0-81 16,0 0-6-16,0 0-159 0,0-7-185 15,2 7-232-15,7 2-1363 0</inkml:trace>
  <inkml:trace contextRef="#ctx0" brushRef="#br0" timeOffset="12261.656">7316 13164 2711 0,'0'0'514'16,"0"0"-380"-16,0 0 82 0,0 0 109 16,0 0-5-16,0 0-29 0,12-58-41 15,-12 38-35-15,-2-2-29 0,-2-4-16 16,2-1-27-16,-6-4-58 0,5-1-30 15,-1 1-25-15,0 1-27 0,2 2 0 16,0 1 0-16,2 3 9 0,0 4-9 16,2 1 15-16,2 5 3 0,2 5 19 15,1 4 20-15,-1 1 61 16,-2 4 51-16,4 0-72 0,1 0-46 0,-1 4-18 16,-2-1-12-16,-2 4-9 15,2 2-12-15,-2 1-3 0,1 5 0 16,-3 3-15-16,4 1 3 0,-2 4 9 15,-2-1 1-15,2-1 1 0,4 1 1 16,1-2 1-16,1-2 0 0,0-2 1 16,3-4 10-16,-1-3-10 0,3-2-2 15,1-6-1-15,-1-2-14 0,3-9-3 16,-1-5 0-16,1-7 3 0,-1-6 0 16,0-3 0-16,-5-1 12 0,0-3 0 15,-5 4 2-15,-5 0 0 0,0 2 0 16,-2 8 1-16,-4 5 0 0,-3 7-3 15,-3 9-7-15,2 0 10 0,-1 12 15 16,-1 4-12-16,4 6 9 0,2 3-10 16,2 3 10-16,2 1-10 15,2-1 1-15,4-1 12 0,6-4-14 0,-3-5 0 16,5-5-1-16,3-7-3 0,1-5-21 16,1-3-6-16,2-10-4 15,-5-4 1-15,5-5 6 0,-9-3 3 16,-2-2-9-16,1 0 3 0,-5-3 3 15,-2 2 24-15,-2 0-1 0,-2 6 1 16,0 1 2-16,-2 4-1 0,0 4 0 16,0 6 2-16,2 3 1 0,-2 1 15 15,2 2 14-15,0 0 21 0,2 0 6 16,4 0-33-16,3 0 3 0,3 0 10 16,-2 0-10-16,3 0-6 0,1-1-3 15,3 0-15-15,-1 0 15 16,-1 1-6-16,-1 0-9 0,-1 0 9 15,-3 0-10-15,0 0 1 0,-6 0 9 16,0 0-10-16,-4 0-2 0,0 0 0 16,0 3-15-16,-2 2-21 0,-4 3 9 15,-4 5 15-15,2-2 10 0,-3 4-1 16,3 0 1-16,-4 0 2 0,1 1 0 16,5 0 1-16,-4-1-1 0,4 4 1 15,-1-4 1-15,1-1 1 0,6-1 0 16,-2-1 0-16,2-2 9 0,0-2-9 15,4-1 12-15,2-2-12 0,3-1-1 16,1-4 0-16,-2 0-1 0,3 0 1 16,1 0-1-16,-4 0 0 0,5 0 1 15,-1-4-1-15,-2 3 1 0,3-3 1 16,1 0-2-16,-3 0-1 0,1-1 0 16,2-4-2-16,3 0-1 0,0-2-9 15,-1-4 0-15,1-3 0 16,-3-2 9-16,1-2-12 0,-5-2 3 15,0-1 9-15,-4 1 0 0,-1 4 1 16,-3 3-10-16,-2 5 10 0,0 3-10 16,0 3 0-16,-2 4-4 0,0 0 13 15,-5 2-9-15,3 0 10 0,0 0 1 16,0 0 1-16,0 0 0 0,2 3-1 16,0-2-1-16,0-1 1 0,-3 2-11 15,3-1 11-15,-4-1 0 0,6 0 0 16,-2 0-1-16,0 0-1 0,2 0 0 15,0 0 3-15,0 0 15 16,0 0 6-16,0 0-5 0,0 0-4 16,0 0-12-16,0 0 1 0,0 0-1 15,2 0 0-15,-2 0-1 0,0 0-2 16,0 0 1-16,0 0 0 0,0 1 0 16,0-1 0-16,0 1 2 0,0 0 1 15,0 2 14-15,0 3-15 0,0 3-3 16,-2 4 1-16,0 3-1 0,0 5 0 15,0 2 3-15,2-1 0 0,0 0 1 16,4-1 0-16,2-1 11 0,5-2-9 16,-1-5 15-16,2-1-6 0,7-5-10 15,-3-4-1-15,5-3-1 0,0-7 0 16,-1-6-15-16,-1-4 0 0,4-6 3 16,-9-2 0-16,5-3 9 0,-9-1-10 15,0 2 11-15,-1-2 0 0,-3 4 0 16,-4 3 1-16,0 3-2 0,-2 6-9 15,0 4 9-15,-4 3-12 0,-2 2 3 16,4 2 10-16,-2 2 2 16,1 0 3-16,1 0 15 0,2 0 0 15,0 0 0-15,0 2 7 0,0-2-1 16,7 0-9-16,1-2-15 0,0-4 0 16,5-1-1-16,3 1 1 0,-1-4 1 15,1 2 2-15,-3-2 12 0,1 3-13 16,0 1 0-16,-3 3 1 0,1-1 9 15,-4 3 6-15,-5 1-15 0,1 0 12 16,0 5-3-16,-4 2-12 0,0 5-3 16,0 3-15-16,-4 4 15 0,0 3 0 15,-1 3 0-15,-1 0 1 16,0 1 2-16,4-2 1 0,0 2 1 16,2-4 10-16,0 0 3 0,2-4-3 15,6-5 9-15,0-4-6 0,1-2 0 16,3-7-4-16,5 0-11 0,5-7-3 15,-3-8-15-15,2-4 6 0,3-6 9 16,-5-4-9-16,4-2 10 0,-7-4-10 16,1 0 10-16,-3-1 1 0,1 4 1 15,-7 7-2-15,2 6 0 0,-1 10 2 16,-5 6 12-16,2 3-11 0,-4 5-1 16,2 9-24-16,0 5-6 0,-2 8 0 15,1 5 18-15,-1 3 10 0,0 1 0 16,4-3 1-16,-4-4 0 0,2-5 0 15,-2-5 1-15,2-7 2 0,5-6 11 16,-3-6-13-16,6-2-24 0,-4-8-3 16,5-9 2-16,1-3 4 0,-5-5 18 15,-1-5-18-15,0-3 9 0,-2 3 9 16,-4-1 0-16,-2 4 2 16,0 4 1-16,-2 7 0 0,-2 5 0 15,2 5 1-15,0 3 2 0,2 3 15 16,0 2 15-16,0 0 34 0,0 0 11 15,4 0-15-15,4 0-33 0,5 0-3 16,5 0-12-16,1-3-14 0,2 0-1 16,6 0 0-16,2-1-2 0,-1-2-13 15,3-1-9-15,-2 2-51 0,-4 1-60 16,0 0-46-16,-8 1-49 0,-3 3-73 16,-10 0-303-16,0 0-962 0,0 0-1518 15</inkml:trace>
  <inkml:trace contextRef="#ctx0" brushRef="#br0" timeOffset="13749.874">6956 13082 2764 0,'0'0'1774'0,"0"0"-1531"0,0 0-135 16,0 0 112-16,0 0 30 0,0 0-102 15,0 0-57-15,0 0-33 0,0 0-58 16,19 4-81-16,-17-4-268 0,-2 0-366 16,8 0-1440-16</inkml:trace>
  <inkml:trace contextRef="#ctx0" brushRef="#br0" timeOffset="26292.618">10245 12108 2191 0,'0'0'291'0,"0"0"-123"16,0 0 378-16,0 0-212 0,0 0-122 16,0 0 21-16,0 0-1 15,0 0-48-15,0 0-48 0,-46-55-25 16,40 45-6-16,-2 0 8 0,2-1 7 16,-1-1 2-16,3 1-6 0,0-4-16 15,-2 1-21-15,0-2 0 0,2-1 0 16,2-2 9-16,-3-3-6 0,3-1-10 15,2 0-2-15,-2 2-7 0,2 0 3 16,0 2-5-16,0 2-4 0,0-1-9 16,2 4-2-16,0-1-4 0,5 0-6 15,-3 2 6-15,6 0 3 0,-2 1 9 16,1 3 13-16,3-1-7 16,0 3-12-16,-1-1-15 0,5 1-12 15,-3 2-3-15,3 1-15 0,-3 1 18 16,1 3-18-16,3 0 12 0,-5 0-12 15,3 5 0-15,-5 2 0 0,0 6-3 16,5-3-1-16,-7 3-2 0,2 4 0 16,-1 0-12-16,-1 1 3 0,-4 1 10 15,0 2-1-15,-2 3-9 0,0 0 10 16,0 5 1-16,-2 2-1 0,0 3 0 16,-4 0 0-16,-2 4 1 0,0 1 1 15,-3 2 0-15,-3 1 1 0,2 2 1 16,-7-2-1-16,5-1 1 0,-7 0-2 15,5-5-10-15,-7-1-41 0,7-7 30 16,-7-1 6-16,4-4 14 0,-3-5 0 16,1 0-1-16,-2-4 2 0,7-2 0 15,-5-1 0-15,7-1 1 0,-3-2 1 16,7-1 1-16,0-1 0 16,-2 0 15-16,8-1 0 0,-1-1 0 15,3 2 6-15,0-3 0 0,3 1 3 16,1 2 33-16,8-2-9 0,-2-2-21 15,9 1 21-15,0 0 58 0,5-3-43 16,7 0-30-16,0 0-12 0,5 0-9 16,-1-3-3-16,0 0-9 0,4 3 0 15,-4 0 9-15,0 0-12 0,-2 3 0 16,-1 0-3-16,-6 1-15 16,1-4-12-16,-10 0-60 0,1 0-76 0,-5-4-44 15,-3-2-31-15,-6-3-138 0,-2-1-360 16,0 4-659-16,-2-10-983 0</inkml:trace>
  <inkml:trace contextRef="#ctx0" brushRef="#br0" timeOffset="26793.287">10915 11854 2221 0,'0'0'1437'0,"0"0"-1260"0,0 0 8 16,16-54 152-16,-16 33-86 0,-4-3-48 15,-4-2 33-15,-7-1-35 0,3-2-46 16,-11 2-48-16,0 3-23 0,3 6-17 15,-3 4-22-15,-2 10-23 0,9 4 11 16,-5 11 30-16,6 8 52 0,3 5 9 16,6 3-37-16,4 4-14 0,2 3-7 15,6 0-12-15,6 1-9 0,1-5-6 16,5-5-15-16,-1-5-12 0,4-7-12 16,-1-4-1-16,3-9-32 15,-2-3-60-15,-3-12-109 0,3-2-85 0,-5-7-133 16,1 6-531-16,2-15-1119 0</inkml:trace>
  <inkml:trace contextRef="#ctx0" brushRef="#br0" timeOffset="27210.682">11539 11525 3838 0,'0'0'585'0,"0"0"-440"15,0 0 74-15,0 0-32 0,0 0-13 16,0 0 99-16,0 0 3 0,-46 59-64 15,30-30-55-15,-1 2-49 0,-8 13-17 16,-1 12-7-16,-8 18-3 0,-3 6-23 16,2 2-4-16,4-3 6 0,-2-4 9 15,2-1 12-15,-2-1-9 0,0-7-9 16,8-10-63-16,2-16-24 0,5-12-3 16,3-6 12-16,-3-1 13 0,1-1-1 15,-4-3-9-15,9-9-9 0,-2-5-48 16,9-4-69-16,3-10-58 0,2-6-18 15,7-3-54-15,5-3-168 0,-2 0-226 16,7 4-425-16,-7 5-376 16,5 1-728-16</inkml:trace>
  <inkml:trace contextRef="#ctx0" brushRef="#br0" timeOffset="27526.514">11572 12434 2974 0,'0'0'960'0,"0"0"-815"0,0 0 21 16,47-75 122-16,-38 40-39 16,-7-3-28-16,-2 1 60 0,-2-4-32 15,-11 6-83-15,-3 4-96 0,-3 6-34 16,-2 8-21-16,-3 9-13 0,3 8 16 15,0 9 22-15,3 10 14 0,7 10 34 16,5 5 29-16,2 5-35 0,4 3-25 16,6-1-51-16,5-2-6 0,5-5-1 15,1-7-1-15,5-7 0 0,-1-10-10 16,0-10-24-16,1-8-73 0,-7-17-99 16,1-19-85-16,-5-18-233 0,-3 5-828 15,7-14-1879-15</inkml:trace>
  <inkml:trace contextRef="#ctx0" brushRef="#br0" timeOffset="29529.09">11781 10726 3860 0,'0'0'541'0,"0"0"-399"16,0 0 31-16,0 0-72 0,0 0-9 15,0 0 80-15,-75 35 89 0,44-19-66 0,-12-2-65 16,-15-4-30-16,-14-4 6 15,-9-6 21-15,-8-6-34 0,2-10-36 16,9-1-12-16,-11 3-11 0,4 1-7 16,-4 9-3-16,0 4 0 0,7 10-12 15,-7 4-9-15,8 6-1 0,0 4-1 16,3 3 0-16,6-1-1 0,1 2 3 16,3 0 12-16,4-1-3 0,2-1-9 15,0-4 24-15,0-2 6 0,2-2 22 16,0-7 35-16,4 1-45 0,-4-7-30 15,0-3-12-15,3-2 0 0,7 0-2 16,9-2 0-16,10 2-1 0,2-3-1 16,0 3 0-16,-4-1-2 0,0 1 1 15,10 0-1-15,6 4 0 0,7 2 3 16,6-1 1-16,4 2 23 0,4 6-3 16,10 3-19-16,1 2 1 15,6 8-3-15,1 3 2 0,-1 4 1 16,0 2 0-16,-5 3 0 0,3 2 0 0,-7 13 0 15,3 11-1-15,-7 20 0 16,-2 14-2-16,-2 6-36 0,-2 4 3 16,0-5 12-16,7 5 21 0,-1 6 0 15,-2-1 18-15,4 3 9 0,5-2-24 16,-7-1-3-16,9-7-78 0,-7-9 61 16,2-13 17-16,1-21 18 0,-7-18 9 15,-4-17-6-15,2-9-3 0,0-1-7 16,3-2-11-16,-1-7-18 0,0-5 18 15,0-4-1-15,11-13-26 0,1-6 3 16,13-9 23-16,9-10 1 0,17-10-27 16,16-4 12-16,12 5 3 0,-5 9 10 15,-1 14 2-15,-5 10 1 16,-1 8 14-16,-1 6-12 0,6 2 18 16,5 9-9-16,-2 2-9 0,6 0 12 15,-1 2-12-15,1-2 0 0,4-2 0 16,-2-1 9-16,0-5-10 0,2-4 0 15,0-1-2-15,-6-6 0 0,-1-5-1 16,-5-3-1-16,-1-2-10 0,-5 1 10 16,-7 1 0-16,-4 0-10 0,-12 2 12 15,-9 2 0-15,-12 5 0 0,-2-1 1 16,4-2-1-16,0-2-1 0,4-1-2 16,-4-2 1-16,-4-2-13 0,-2 1 3 15,-9-3 9-15,3-1-15 0,-9 3 6 16,0-1 0-16,-3 0-3 0,-3-2 12 15,-2-4-9-15,-2-4-1 0,-2-8 13 16,-7-13 1-16,1-20 3 0,-4-22 8 16,-3-15 3-16,-1-5 0 15,-5-7-15-15,2 0-17 0,-5-8-7 16,-3-7 21-16,0-3 3 0,2-1 17 16,-2 0 13-16,2 7-30 0,3 9-50 15,9 14 29-15,1 18 21 0,6 14 21 16,4 21 4-16,2 15-7 0,0 12-15 15,0 11-2-15,2-1-1 0,4 4-15 16,-4 1 14-16,2 7 0 0,-2 3 1 16,0 0-18-16,0 2-13 0,-2 5-14 15,0 1 6-15,0 4 21 0,-4 2 15 16,-2 2-9-16,-2-1 9 0,-3-1-12 16,1 0-12-16,-7-4-6 0,5 0 21 15,-13-1 10-15,3-1 1 0,-5 1 0 16,-6-3 1-16,-15 2 0 0,-10-2 0 15,-10 1 0-15,-9-3 0 0,3 2 1 16,4-4 1-16,4 1 0 16,-3 2 1-16,-3-1 9 0,0 3 0 15,-1 6 0-15,1 0 12 0,-9 5-3 16,1 3-3-16,-1 5-15 0,-4 2 0 16,-1 3 0-16,1 1-1 0,-4-1 0 15,6-3-1-15,-2 0 0 0,7-5 1 16,-5-4-1-16,9-1 0 0,-3-9 11 15,3-2-10-15,4-1-1 0,4-6 1 16,4 0 1-16,4 0-1 0,0-3-1 16,8-1 0-16,11-2 0 0,8 4 0 15,2-1-1-15,-8-1 0 0,-3 1 0 16,1 1 0-16,-2 1 0 0,6 1 0 16,4 3 0-16,4 5 0 15,2 2 0-15,8 2 1 0,1 1 0 16,8 3 1-16,1 3 1 0,5 3 15 15,2 3-6-15,7 4 0 0,1 2-10 16,6 4 10-16,5 2 0 0,4 2-10 16,-5 0 2-16,5 3-2 0,4 1 1 15,-4 3-3-15,1 9-30 0,7 9-6 16,5 18 3-16,-3 6 9 0,-4 5 0 16,0 1 3-16,-5 2-6 0,-1 7 3 15,0 3 3-15,0 2 18 0,-7-5 1 16,1-6-22-16,-9-12-37 0,2-7 61 15,1-9 0-15,-7-17 21 0,0-10 3 16,-2-13 4-16,-2-2-1 0,4 2-3 16,-2 0-6-16,4 2-6 0,-2-5-12 15,5-6-11-15,-1-4 10 16,2-3 0-16,9-4 1 0,0-3 0 16,3-2 1-16,7-2-1 0,2-2 1 15,2 0 11-15,2-5-10 0,5-5 16 16,13-5-3-16,9-7 0 0,15-7 6 15,4-3 6-15,3 1-9 0,-3 1-18 16,4 4 0-16,-5 3-1 0,7-1-1 16,6 2-1-16,-2 6 1 0,2-2 2 15,0 5 0-15,2 3 1 0,0 3 0 16,-2 2-1-16,0-1 2 0,-2 3 1 16,0 0-1-16,-2 2 1 0,-8-4 0 15,1 4 0-15,-7-2 0 16,-5-1-1-16,-8 4 1 0,0 0-2 15,-16 0 2-15,-7 0-1 0,-12 0 1 16,0 1-3-16,2 2 0 0,0-3-3 16,2 2-9-16,-9-2 9 0,3 0-15 15,-8-2 16-15,-5-2-10 0,-4-5-6 16,-4 0-9-16,-4-6-6 0,0-6 12 16,-2-7 6-16,-4-8 13 0,-6-12-16 15,-9-21 15-15,-2-24 0 0,-4-16 3 16,-1-8 0-16,-3-8 18 0,2 3 3 15,-2-7-21-15,-5-9-23 0,3 2-1 16,0-2 24-16,4 8 18 0,0 7 9 16,9 13-27-16,1 12-43 0,7 18 22 15,1 20 20-15,5 20 0 0,6 12-19 16,0 10-44-16,0 1-17 0,0 3-22 16,0 0-84-16,4 7-210 15,0 4-356-15,9 0-1228 0</inkml:trace>
  <inkml:trace contextRef="#ctx0" brushRef="#br0" timeOffset="52770.903">10172 12097 307 0,'0'0'544'16,"0"0"-189"-16,0 0-39 0,0 0-1 15,0 0 7-15,0 0-18 0,0 0-85 16,0 0 0-16,0 0-71 0,-2 0-94 16,2 0-3-16,-2 0 0 0,-2 0 36 15,2 0-46-15,0-2-41 0,-4 2 0 16,4-2 16-16,0 1 25 0,0-1 36 15,-3-2 107-15,1 1 36 0,2-3-57 16,0 0-27-16,-2-1-27 0,-2 1-32 16,0-3-15-16,2 1-12 15,-3-3-13-15,3 0-9 0,-2 2 0 16,0-2-10-16,-2 1-15 0,1 0 13 16,3-2 5-16,0 3-5 0,-2-1 8 15,-2 0 4-15,3 1 3 0,1-2-3 16,0 1 8-16,2 3-2 0,0-3 0 15,0 1 15-15,0 0 9 0,0 0-3 16,2 1-6-16,0-1-6 0,0 0-6 16,0 2-7-16,0-1-3 0,0 2 1 15,0-1-10-15,0 0-15 16,2-2 18-16,0 3-8 0,-2 1-10 16,2-3 15-16,0 3-15 0,-2-2 9 15,4 1-9-15,0 2 12 0,1-1-13 16,-3-1 1-16,4-1 13 0,-2 4-13 15,0-4-1-15,0 1-2 0,-2-2-1 16,4 1-1-16,-1-1 0 0,1 0 0 16,-2-1-1-16,-2 2 1 0,4 0 2 15,-4 2 1-15,2 0 1 0,1 0 13 16,1 3-12-16,4-2 0 0,-4 4 0 16,-2-3-2-16,5 2-1 0,-1 1-1 15,-2 0-1-15,0-2 0 0,-4 1 0 16,5 0 0-16,-1-1 1 0,4-1-1 15,-2 0 0-15,-3 3 0 0,1-3 2 16,4 1 1-16,-2 1 0 0,-1 1 1 16,-1 0 1-16,2 0-2 0,2 0-1 15,-1 3 0-15,-3 0-2 16,0 3 2-16,4 0 0 0,-3 0 3 0,-3-1 15 16,-2 1-3-16,2 0-12 15,0-2 9-15,0 1 1 0,0 2-10 16,3-2 9-16,-5 2-10 0,2-1-1 15,-2 1 0-15,-2 1 1 0,4 2 0 16,0 0 1-16,0 1-1 0,-2 1 0 16,4 2 10-16,-3-1-11 0,1 2-1 15,-2-2 0-15,0 3-1 0,-2-1-1 16,0-2 0-16,0 2-1 0,0-2 1 16,0 1-1-16,0 0 1 0,0 0-1 15,0 0 1-15,0 2 2 0,0 0 0 16,-2-2 0-16,2 2 0 0,-2 1 1 15,2-1-1-15,-2 0-1 16,0 2 1-16,-1-1 0 0,-3 0 0 16,4 0-1-16,-2-1 0 0,-2 1-1 15,4 0 1-15,-2-2-1 0,-3 4 0 16,-1-2 1-16,4 1 1 0,-2 0-2 16,2 1-26-16,0-3 16 0,-5-1 9 15,1-1 0-15,4 1 0 0,-4-3 1 16,4 0-1-16,-5 1 1 0,-1-3 0 15,0 2 0-15,3 0 0 0,-1 0 2 16,-2 0-1-16,-1-1 0 0,3 2-1 16,-4 1 2-16,3-2 1 0,3 1 1 15,-2-2 0-15,0 1 0 0,2-2 0 16,1 0 0-16,3-1 0 0,-2 0-1 16,2-3 0-16,-2 1 1 0,2-4-2 15,0-1-1-15,-2 0-17 0,4-2 6 16,-2 0 11-16,2 0 1 15,0 0 0-15,0 0 1 0,0 0 11 16,0 0 3-16,0 0 6 0,0 0 7 16,0 0 11-16,2 0 10 0,4 0-25 15,-2-1-22-15,4 0 0 0,-1 1 13 16,5 0 6-16,0 0 1 0,-1 0-7 16,5 0-12-16,-3 0 12 0,5 0-3 15,1 2 0-15,4 0-9 0,-7 1 21 16,9-3 1-16,0 0 2 0,-5 0 12 15,3 0 18-15,0-3 7 0,-2 3-19 16,-3-6-18-16,5 3-5 0,-9 1-21 16,5 0-1-16,-9 1 0 15,5 1 0-15,-5 0-2 0,-4 1-17 16,1 1-8-16,-3 0-42 0,-4-2-82 16,0 0-116-16,0 0-110 0,-9-7-154 15,5 2-581-15,-4-7-254 0</inkml:trace>
  <inkml:trace contextRef="#ctx0" brushRef="#br0" timeOffset="53388.388">10873 11936 1251 0,'0'0'442'0,"0"0"-169"16,0 0 3-16,0 0 37 0,0 0-90 15,58-28-59-15,-50 15-23 0,-1-8-23 16,1-2-3-16,-4-2 35 0,-4-5 49 16,0-3 16-16,0-2-14 0,-10-1-14 15,-1 4 6-15,-1 0-36 0,-5 8-58 16,3 7-56-16,-5 6-28 0,5 10-12 16,-7 1 19-16,7 8-1 0,-7 6 1 15,4 2-4-15,-3 5-2 0,7 0 2 16,-3 3-6-16,8 1 10 0,1-1 5 15,3 1 4-15,4-3 2 0,2 0 10 16,9-3 33-16,-3-2 52 0,8-4-18 16,-1-5-46-16,8-4-35 0,-5-4-29 15,5-10-15-15,4-5-25 0,-4-2-81 16,-5-7-96-16,5 1-132 16,-13 2-366-16,9-8-953 0</inkml:trace>
  <inkml:trace contextRef="#ctx0" brushRef="#br0" timeOffset="54087.562">11564 11669 1193 0,'0'0'459'15,"0"0"-329"-15,0 0-10 16,0 0 124-16,12-56-24 0,-12 43-20 15,4 3 3-15,-2 4-16 0,-2 2-40 16,0 1-38-16,0 2-10 0,0 1 47 16,0 0 114-16,0 0 26 0,0 0-76 15,-2 5-42-15,-6 4-28 0,2 5 5 16,-3 4-10-16,-7 6-16 0,3 2-30 16,-5 6-34-16,-1 2-9 0,-3 3-19 15,-3 1-5-15,2-1-10 0,-4 1-9 16,-2-1 12-16,-2 1 7 0,2-2 26 15,0-2-17-15,-2 0-7 0,6-3-9 16,-1 1 1-16,-1-1 5 0,4-2 3 16,4 2-6-16,-1 0 16 0,7 0-12 15,-3-2-20-15,3 0 17 0,3-3 6 16,-2-4-13-16,3-2-9 0,1-4 0 16,-2-5-2-16,4-2-1 0,-1-4 0 15,5-1-3-15,0-1-12 16,2-3-4-16,0 0-35 0,0 0-37 0,4-1-37 15,3-3-43-15,-1 0-56 16,4-1-96-16,-2 2-186 0,-1 0-260 16,-1 1-47-16,10 2-861 0</inkml:trace>
  <inkml:trace contextRef="#ctx0" brushRef="#br0" timeOffset="54537.762">11650 12437 1649 0,'0'0'581'0,"0"0"-293"0,0 0-59 15,0 0-1-15,56-39-90 0,-45 25-46 16,-5-3 4-16,-4-3 47 0,-2-3 143 16,0-2 66-16,-6-4-90 0,-9-2-61 15,1 1-50-15,-7 4-43 0,2 5-74 16,-5 8-32-16,-1 6-1 0,0 7 1 15,6 5 19-15,-3 7 13 0,7 6-3 16,-1 4-7-16,9 2-2 0,3 2-4 16,2-1-18-16,2 4 2 15,2-3 1-15,5-2 15 0,3-2 1 16,2-4-1-16,-1-6-3 0,-1-3-2 16,4-6-13-16,-1-4-24 0,1-12-123 15,-1-9-120-15,3-7-161 0,-5 2-698 16,11-21-717-16</inkml:trace>
  <inkml:trace contextRef="#ctx0" brushRef="#br0" timeOffset="-200535.896">1685 15566 261 0,'0'0'199'0,"0"0"-69"0,0 0 858 16,0 0-582-16,0 0-182 0,0 0-20 15,0 0 96-15,0 0-42 0,0 0-41 16,18-48-25-16,-15 42 1 0,-1 0 0 15,0 2-13-15,-2-2-13 0,2 3-8 16,0 0-1-16,-2 0 3 16,2 1 2-16,-2 0-13 0,0 0-12 15,0 2-4-15,0 0 6 0,0 0 6 16,0 0-22-16,0 0-18 0,0 0-24 16,-4 0-22-16,4 0-17 0,-4 0-13 15,2 2 30-15,-3 3 16 0,-1 1 26 16,-2 3-26-16,4 3-16 0,-2 2-3 15,-1 2-6-15,1 5-3 0,-2 0-17 16,4 2 2-16,-5 4-6 0,3-2-3 16,-2 1-9-16,-2 0-12 0,3 0 9 15,-3 0-10-15,2 0 0 16,0 0 10-16,-3-3-9 0,-1 3-1 16,2-1 0-16,-1-1 1 0,-1 1 15 15,-1-5-16-15,3 3 0 0,-6-4-1 16,5 3 0-16,-1-4 11 0,-1 0-9 15,3 0-2-15,-2-2-1 0,-1 0 1 16,5 2 0-16,-2-1 20 0,-1-1-19 16,5-3-1-16,0-1 1 0,2 0-2 15,0-2 0-15,2-2 1 0,-3 0 0 16,3-3 1-16,2-2 0 0,-4 1 0 16,4-1 0-16,0-3 0 0,0 0 1 15,0 0 9-15,0 0 3 0,0 0 1 16,6 0-16-16,-1 0-2 0,-1 0 1 15,2-1 0-15,0-2 0 0,0-3 1 16,9 3 0-16,-3-1 1 0,1 1 0 16,1 0 1-16,3 1 10 15,-1 0-9-15,3 1 12 0,1 0-14 16,5 1 1-16,-4-2 0 0,2 2 0 16,1 0 1-16,3-2-2 0,-4-1 1 15,2-2-1-15,0 2 0 0,-1 0 0 16,-3-1 1-16,6 1 1 0,-4 1-1 15,2 1 1-15,-3-1-1 0,1 4 1 16,0-2 0-16,-3 0-2 0,1 0 0 16,0 0 0-16,-3 1 0 0,-1 1-1 15,-1 1-1-15,-3-1-1 0,-1 0 1 16,-3-1 1-16,-5 0-1 0,-2-1 0 16,0 1-2-16,-2-1-15 15,0 0-3-15,0 0-12 0,0 0-6 0,-2 0 12 16,0-2 24-16,-7-3-15 15,1 2 6-15,-6-3 11 0,3-3 0 16,-5 0 1-16,-1-5 1 0,-6-3 1 16,5-3 1-16,-5-4 0 0,-2-4-1 15,3-4 0-15,-3-3 0 0,2 0 1 16,-4-1-1-16,7 1 1 0,-1 3 9 16,2 1-11-16,3 3-1 0,3 4 1 15,-1 3-1-15,8 4-12 0,-3 3-12 16,3 1-24-16,-2 0-18 0,4 2-25 15,4-2-50-15,-2 1-73 0,2 2-131 16,0 1-283-16,2 0-867 0,12 5-1804 0</inkml:trace>
  <inkml:trace contextRef="#ctx0" brushRef="#br0" timeOffset="-199683.242">2264 15089 653 0,'0'0'1329'0,"0"0"-917"0,0 0-157 16,0 0 124-16,0 0 27 0,0 0-118 15,-9-53-27-15,5 48 0 0,2 0 5 16,2 2-35-16,0 1-53 0,-2 1-22 15,0 1 6-15,0 0-13 0,0 3-9 16,-2 6 11-16,2 4-21 0,0 2-15 16,0 8-24-16,-1 3-19 0,3 5-12 15,0 6-8-15,0 1-7 0,3 5 3 16,-1 1-6-16,2 2 3 0,0 1-6 16,-2 1 6-16,0 0-5 0,0 1-7 15,-2-2-13-15,0 1-20 0,0-5-42 16,0-2 27-16,0 0 14 15,0-6 1-15,2 0 2 0,-2-4-1 0,0 0 2 16,0-4 12-16,0-1-12 16,0-4 0-16,0 0-1 0,0-6 1 0,0 2-2 15,-2-6-1-15,0-2-1 16,0-3-14-16,0-1-3 0,0-1-9 16,-2-4-34-16,4-1-41 0,-2-1-34 15,0-8-17-15,2-3-17 0,0-4-29 16,0-5-68-16,4-1-163 0,2-1-273 15,0 5-411-15,2-7-318 0</inkml:trace>
  <inkml:trace contextRef="#ctx0" brushRef="#br0" timeOffset="-198915.293">2212 15045 2372 0,'0'0'661'0,"0"0"-457"15,0 0 51-15,0 0 140 0,0 0-22 16,0 0-82-16,0 0-53 0,0 0-15 15,0 0 9-15,0 0-40 0,-4-6-26 16,4 12-44-16,0 4-17 0,-2 4 10 16,4 2 15-16,2 4-16 0,0 5-17 15,4 3-25-15,1 3-6 0,1 2-8 16,-2 4-4-16,7-2-6 16,-3 1-6-16,0 0-3 0,5-2-9 15,0 0-6-15,-1-3 0 0,1-4-3 16,1-3 0-16,-1-4-9 0,1-4-12 15,1-2-1-15,0-6-2 0,1-3 1 16,1-4-1-16,2-1-9 0,-1-4 11 16,3-5-2-16,-4-2 1 0,8-5-1 15,-4-3 0-15,-1 0-15 0,-3-5-3 16,4-1 6-16,-4-1 3 0,-1-3 9 16,-1 0-12-16,-5-3 13 0,5-2-1 15,-5 1-9-15,5-1 11 16,-7 0 0-16,3 1-1 0,-3 0-1 15,-3 4 1-15,3-2 1 0,-4 5 0 16,1 2-1-16,-5 2 2 0,2 3 0 16,-2 4 0-16,0 5 0 0,-2 2-1 15,-2 4 1-15,2 1-2 0,-2 3-1 16,0 0-9-16,0 0 0 0,0 4-9 16,-2 3 18-16,-2 4 1 0,0 5 2 15,-2 6 1-15,2 5-1 0,-1 1 1 16,-1 7 1-16,2 3 1 0,-2 0 0 15,2 5 0-15,-2 2 9 0,1 8 0 16,-1 7 3-16,0 12 6 0,0 0 0 16,2-6 9-16,0-2 0 0,1-10-30 15,3-1 0-15,0-1 0 0,0-7 1 16,0-7 17-16,0-10 0 0,0 1 3 16,0 2 0-16,0 2-6 0,0 2 3 15,0-8-15-15,0-5-1 16,-2-4-2-16,-2-5-12 0,0-4-9 15,0-6-51-15,2-3-81 0,-2-2-64 16,0-9-51-16,2-7-215 0,2 2-756 16,4-10-2014-16</inkml:trace>
  <inkml:trace contextRef="#ctx0" brushRef="#br0" timeOffset="-196096.182">3657 15398 1395 0,'0'0'1613'0,"0"0"-1198"0,0 0-218 16,0 0 55-16,0 0 143 15,0 0 26-15,0 0-80 0,0 0-113 16,0 0-67-16,-13-37-24 0,5 35-7 16,0 2 27-16,-4 0 4 0,-1 0-26 15,1 0-29-15,-5 2-25 0,1 3-27 16,-1-2-12-16,5 0-9 0,-3 1-11 15,1-3-19-15,-1 1 0 0,1 0-1 16,-1-2-1-16,1 0-1 0,-1 0 0 16,3-2-2-16,0-3-17 0,-1 2-2 15,-1 0-21-15,5 0-27 0,1 1-27 16,0 0-37-16,0 2-36 16,6 0-49-16,-3 0-48 0,1 4-87 15,0 0-261-15,2-1-475 0,2 4-475 0</inkml:trace>
  <inkml:trace contextRef="#ctx0" brushRef="#br0" timeOffset="-195697.335">3669 15553 2741 0,'0'0'641'15,"0"0"-387"-15,0 0 11 0,0 0 108 16,0 0 60-16,0 0-81 0,0 0-148 16,0 0-94-16,0 0 17 0,0 0 34 15,-35-2-7-15,19 2-21 0,-3 1-21 16,-2-1-25-16,1 0-29 0,-5 0-16 16,0 0-15-16,0-3-15 0,0-1-12 15,1 2 0-15,-1-3-30 0,2 2-91 16,2 2-114-16,5 1-107 0,3 0-249 15,1 2-1157-15</inkml:trace>
  <inkml:trace contextRef="#ctx0" brushRef="#br0" timeOffset="-184802.789">4153 14690 734 0,'0'0'247'0,"0"0"967"15,0 0-910-15,0 0-110 0,0 0 38 16,0 0 43-16,0 0-29 0,0 0-50 16,0 0-44-16,6-19-17 0,-6 17 13 15,0 2 24-15,0-3 42 0,0 3-1 16,0 0-16-16,0 0-26 0,0 0-31 16,0 0-27-16,0 0-19 0,0 0-12 15,-2 0-15-15,2 0-13 0,0 0 7 16,0 0-1-16,0 0 7 0,0 0-1 15,0 0-2-15,0-2-16 0,0 2 1 16,0 0-19-16,0 0-6 0,0 0-12 16,0 0-10-16,0 0 1 0,0 0 0 15,0 0 0-15,0 0 9 0,0 0 0 16,0 0 3-16,0 0 3 0,0 0 0 16,0 0-6-16,0 0 6 0,0 0 1 15,0 0-7-15,0 0 0 0,0 0 3 16,0 0-12-16,0 0 18 0,0 0-6 15,0 0 0-15,0 0-3 16,0 0 3-16,0 0-12 0,0 0 12 16,0 0-3-16,-2 0 0 0,-2 2 0 15,0 4 0-15,-2 1-9 0,-1 2 9 16,-1 0-9-16,0 4 9 0,-3 3-12 16,3 2-1-16,-2 0-11 0,0 2 11 15,1-1 1-15,-1-1-1 0,2-2 1 16,-5 1 0-16,5-1 0 0,-2 1 1 15,-1-3 1-15,3 1-1 0,-4 0-1 16,3-3 1-16,-1 1 1 0,0-3-2 16,1 3 1-16,-1-1-1 0,0-3 0 15,2 1 1-15,-1 1 0 0,-1-3 0 16,4 1 0-16,-3 0 1 0,5-2-1 16,-2 1 0-16,-2 0 1 0,6-3-2 15,-2 0 0-15,0 0 0 16,1-2 0-16,-1 0 0 0,4 1 1 15,-2-1 0-15,0 0 1 0,0 0 0 16,0-1 1-16,0 1-1 0,0-1 0 16,2 0-1-16,0 1 1 0,-4-3-2 15,4 1 0-15,0 0-2 0,0-1 1 16,0 1 1-16,0-1 0 0,0 0 1 16,0 0 1-16,0 0 1 0,0 0 12 15,0 0 1-15,0 0 2 0,0 0 0 16,0 0-4-16,4 0-14 0,-2 0-2 15,0 0 0-15,2 0 1 0,0 0-1 16,0 0 1-16,1 0 0 0,1 0 0 16,0 0 0-16,2 0 1 15,-2 0 0-15,3 0 1 0,-3 0 2 16,4 0-1-16,1 0 10 0,-3 0-10 16,2 0-1-16,1 0 2 0,1 0 9 15,-2 0-10-15,3 0 13 0,1-2-12 16,1 1 9-16,-3-2-10 0,0-1-1 15,3 2 1-15,-1 1 0 0,1-1 1 16,-1 2-1-16,-1-1 0 0,-1 1 0 16,1 0-2-16,-1 0 1 0,-2 0-1 15,1 1-1-15,1 1 1 0,-4 1 0 16,1-1-1-16,-1 1 1 0,0-1 1 16,0 1-1-16,-1-2 0 0,-1 2-1 15,0 0 1-15,0-3 0 0,-4 0 0 16,2 0-2-16,-2 0-1 0,-2 0-9 15,2 0 9-15,-2 0-9 0,0 0-3 16,0 0 0-16,0 0-3 16,0 0 0-16,0 0 0 0,0 0 6 15,0 0 9-15,0 0-19 0,0 0 20 16,0 0 0-16,0-3 1 0,-2-1 0 16,0 1-1-16,0-2 0 0,0-2 0 15,0 0 2-15,-4-3 1 0,2-2 0 16,-2-1 0-16,-1-2 2 0,-1 2 9 15,0-5-9-15,0 5-1 0,-1-5 0 16,1 5-2-16,-2-3 1 0,1 0 0 16,-1 1 0-16,2-1 1 0,0 0-1 15,-1-2 1-15,3 3-1 0,0 2 0 16,2 0 0-16,0 4 0 16,-1 0 0-16,3 3 0 0,0 2-1 15,2 1-2-15,-2 0 0 0,4 2-11 16,-4-1 1-16,2 2-30 0,0 0-69 15,0 0-97-15,0 0-70 0,2 0-134 16,-2 0-531-16,11 1-1072 0</inkml:trace>
  <inkml:trace contextRef="#ctx0" brushRef="#br0" timeOffset="-183967.7">4494 14545 160 0,'0'0'215'16,"0"0"-88"-16,0 0-6 0,0 0 22 15,0 0-9-15,0 0 455 0,0 0-202 16,0 0-163-16,0 0 0 0,0 0 50 16,-12-44-9-16,12 40-34 0,0-1-24 15,0 0-16-15,0 2-7 0,0 0 21 16,0 1 25-16,0 1 22 0,0-1 17 16,0 0-26-16,0 2-48 0,0-2-51 15,0 2-38-15,-2 0-12 0,2 0-6 16,0 0 18-16,0 0 0 15,0 0 6-15,0 0 3 0,0 2-3 16,0 3-19-16,0 1-35 0,0 2-16 16,0 2-9-16,0 2-6 0,0 4-12 15,0 0-12-15,-2 4 18 0,2 1-9 16,0 4 3-16,0-1 0 0,-3 5-12 16,3 4 9-16,-4-1 3 0,2 1-15 15,0 1-27-15,-2 0 15 0,0-5 9 16,0 1 1-16,0-4 0 0,0 1 1 15,-3-4 1-15,1 0 0 0,4-2 1 16,-2-3 1-16,0-2-1 0,2-3 1 16,0-3 1-16,2-2 0 0,-2-4-2 15,2-1-1-15,0-2-2 16,0-1-46-16,0 0-36 0,0 0-43 16,0-1-42-16,2-6-12 0,0-1-43 15,-2-2-120-15,2-6-352 0,0 6-693 16,2-5-1046-16</inkml:trace>
  <inkml:trace contextRef="#ctx0" brushRef="#br0" timeOffset="-183250.978">4285 14452 627 0,'0'0'473'0,"0"0"135"0,0 0-267 16,0 0 6-16,0 0-2 0,0 0-49 15,0 0-47-15,0 0-4 0,0 0-20 16,0 0-15-16,-12-47 1 0,12 41 16 16,0 3 33-16,0 0-6 0,0 0-27 15,0 1-14-15,0 1-22 0,4-1-28 16,2 0-23-16,0 2-14 0,3 0 1 16,1 0-9-16,0 0-16 0,1 3-21 15,1-1-14-15,0 1-13 0,3 2-6 16,-3-2 0-16,3 2-6 0,1 0-3 15,-1 2 3-15,1-2-12 0,1 2-3 16,-3 2-9-16,5 1 3 0,-2-1-3 16,1 0-3-16,-1 0-3 15,1 4 0-15,1-2-9 0,-1 2 0 16,-1 1 15-16,2 0-17 0,-3 0 2 16,1 1 0-16,-1-1 0 0,-1 2 12 15,1 0-15-15,-3 1 2 0,-3 0 0 16,0 4-1-16,-1-6-1 0,-1 5 0 15,-4-3-1-15,0 0-24 0,-2 2 4 16,0-3 9-16,-2 5 0 0,0-2 9 16,-2 3-12-16,-4-3 13 15,2 3 0-15,-4-1 0 0,-1 2 0 0,-1-4 0 16,0 4 0-16,-3-4 1 16,-1 1 0-16,-1-4 0 0,-1-1 0 15,-1-2 0-15,-3-4-2 0,1-1 2 16,-2 0-2-16,-1-2 0 0,1 1 2 15,-2-1-1-15,2 1 1 0,-1 1 0 16,3 2 0-16,1 1-2 0,-1 3-21 16,0-2-27-16,5 3-42 0,-3-4-36 15,1-1-37-15,1-6-72 0,1-2-182 16,3-2-529-16,1 0-1405 0</inkml:trace>
  <inkml:trace contextRef="#ctx0" brushRef="#br0" timeOffset="-180432.455">3737 15461 183 0,'0'0'557'0,"0"0"-283"0,0 0-238 0,0 0 13 16,0 0-17-16,0 0 548 16,0 0-317-16,0 0-111 0,0 0-35 15,7-2-20-15,-7 0-55 0,0 1 19 16,0 0 62-16,0-1-42 0,0 1 9 15,0 1 26-15,0 0-4 0,0 0 23 16,2 0 12-16,-2 0-13 0,2 0-10 16,-2 0-1-16,2 0 23 0,-2 0-2 15,2 0-15-15,-2 0-9 0,0 0 17 16,0 0-1-16,2 0 3 0,-2 0 18 16,0 0-18-16,0 0-11 0,0 0 16 15,0-2 8-15,0 2-9 0,0-1-31 16,0 1-21-16,2 0-6 0,-2 0-1 15,4 0 7-15,2 0-7 16,1 0-11-16,1 0-7 0,2 0-9 16,3 0-5-16,-1 0-1 0,3 0 3 15,1 0 6-15,1 0 7 0,1 0-10 16,3 0-12-16,2 0-15 0,3 0-12 16,-1 0 3-16,2 0-3 0,4 0-15 15,0 0 24-15,2-2-24 0,4 2 12 16,1-1-13-16,3 1 10 0,0 0 0 15,5 0-9-15,3-1 12 0,-1 1 3 16,10 0-3-16,6 0 3 0,10-1-3 16,1 1-3-16,-7 0 12 0,-4 0 0 15,-8 0 0-15,2 0-9 0,0 0-3 16,2 0-9-16,2-1-2 0,-2 1 2 16,-3-1 9-16,5 0 1 0,-2 1-1 15,2 0-11-15,-2 0 1 16,2 0 0-16,-2 0-1 0,4-1-1 15,0 1-1-15,1-2 0 0,1 4 0 16,-2-4 0-16,-2 2 1 0,2 0 1 16,-4 0 1-16,0 0 1 0,-2 0 0 15,0 0 9-15,-5 0-10 0,3 0-2 16,0 0-1-16,-2 0-1 0,-3-1-1 16,-1 0 1-16,4 1 1 0,-1-2 1 15,-5 4 0-15,6-2-2 0,-3 0 2 16,1-2 1-16,-6 2-1 0,-9 0 0 15,-4-2 0-15,-2 2-1 0,4-1 0 16,6 1-1-16,3 0 0 0,-1 0 0 16,1 0-1-16,-7 0 0 15,2 0-9-15,-4 0 9 0,0 0 2 16,-2 0-2-16,-2 0-10 0,-2 0 10 16,0 0 0-16,-6 0-12 0,0 0-18 15,-1 0-24-15,-5 0-33 0,0 0-21 16,-7 0-18-16,0 0-34 0,-2 1-57 15,-3 1-230-15,-3 1-644 0,10-2-1830 0</inkml:trace>
  <inkml:trace contextRef="#ctx0" brushRef="#br0" timeOffset="-174871.341">5060 14839 404 0,'0'0'1107'0,"0"0"-883"15,0 0-139-15,0 0 311 0,0 0 275 16,0 0-350-16,0 0-102 0,0 0 73 16,0 0 7-16,-22-12 20 0,18 11 30 15,-1 0-2-15,3 0-64 0,-2 0-64 16,2-1-41-16,-2 0 1 0,2 2 8 15,0 0-15-15,2 0-37 0,0 0-26 16,0 0-37-16,0-2-36 0,0 2-12 16,0 0-9-16,0 0 0 0,0 0-15 15,0 0-1-15,0 2-62 0,0 2-109 16,4 0-117-16,2 1-134 0,0-2-730 16,11 10-2119-16,-50-42 1988 0</inkml:trace>
  <inkml:trace contextRef="#ctx0" brushRef="#br0" timeOffset="-173759.066">5776 14016 1960 0,'0'0'521'16,"0"0"-418"-16,0 0 100 0,0 0 77 16,0 0-40-16,0 0-5 0,0 0-4 15,0 0-43-15,0 0-18 16,6-27-11-16,-8 27 9 0,0 0 23 16,0 0 12-16,0 0-16 0,-3 0-56 15,1 3-27-15,0 4-31 0,-2 1-10 16,-2 1-11-16,-3 4-3 0,5 0-13 15,-6-1-6-15,1 5-6 0,3-3 7 16,-2 3-4-16,0-1-3 0,-1 2 0 16,1 1-2-16,2 1-7 0,-3 1 6 15,3-3-3-15,0 5-6 0,-1-4 3 16,1 2-3-16,0 0 12 0,0 2-5 16,-1-3 2-16,1 4-3 0,0-2 0 15,2 3 3-15,-3-3-3 0,3 4 6 16,0-2 4-16,0 2 2 15,0 0 0-15,1 0-9 0,1-1 12 16,0 2-9-16,0-3-6 0,4 4-3 16,-2-5-2-16,2 1-1 0,-2-4-9 15,2 1-2-15,2-2 0 0,0 0 1 16,2 2 1-16,2-2 9 0,-2 4 9 16,3 1-6-16,-3-2-12 0,2 2 18 15,0-1-6-15,-2-1 0 0,3-1 3 16,-1-1-3-16,-2-2-12 0,0-2 0 15,0 1-1-15,2-1-2 0,1 1-1 16,1-1-23-16,-2-2-36 0,0-3-46 16,2 0-44-16,-1-3-62 0,1-5-63 15,0 0-221-15,-4-2-812 0,11-1-1561 0</inkml:trace>
  <inkml:trace contextRef="#ctx0" brushRef="#br0" timeOffset="-172722.579">5767 14860 1284 0,'0'0'1073'0,"0"0"-795"16,0 0-82-16,0 0 4 0,0 0 49 15,0 0 24-15,0 0-73 0,0 0-84 16,0 0 16-16,0 0 16 0,-2-15 17 16,2 8 18-16,0-1 17 0,0-1 6 15,2-1-28-15,3 0-41 0,-1 1-22 16,0-1-17-16,2-2-19 0,2-1-7 16,-4 0-5-16,5-3-10 15,1 1-8-15,2-5-4 0,-3 0-6 16,1-3-20-16,2 1-16 0,-1-3 9 15,-1 4-10-15,2-2 1 0,-3 0 12 16,1 0-13-16,0 3 1 0,3-3 0 16,-3 0-1-16,1 1 0 0,-1 1 1 15,0 0-1-15,-2 0 0 0,3 2-1 16,-5 4 0-16,-2-1 0 0,2 6-1 16,-2 1 1-16,1 3 0 0,-3 2 0 15,-2 1 0-15,4 2 1 0,-4-1 0 16,0 2-2-16,0 0 0 0,0 0-1 15,0 0 1-15,0 0 0 0,0 4-1 16,-4 1 1-16,2-1 3 0,-3 5-1 16,1 0 0-16,0 1 0 0,2 6-1 15,0-4 0-15,0 4 0 16,-2 0 1-16,2 2 0 0,2 4 1 16,-2-1 0-16,-2 3 9 0,2 3-10 0,-1-2 13 15,1 4 3-15,0 1 10 16,-2 2-7-16,0 0 3 0,0 4-6 15,0-1 0-15,0 0 0 0,-3 1-18 16,1-3-30-16,0 0 28 0,-2-3-10 16,4-2 10-16,-5-2 2 0,3-7-1 15,0-1 0-15,2-6-11 0,2-2 10 16,0-4-19-16,2-5-55 0,0-1-87 16,2-1-70-16,2-9-13 15,6-3-193-15,1 1-723 0,3-7-1575 0</inkml:trace>
  <inkml:trace contextRef="#ctx0" brushRef="#br0" timeOffset="-171807.204">6162 14797 1068 0,'0'0'407'0,"0"0"-179"0,0 0-27 16,0 0 240-16,0 0-150 16,0 0-78-16,0 0-5 0,0 0 19 15,0 0 6-15,-23 0-34 0,21 0-42 16,0 0-12-16,2 0 0 0,0 0 23 16,-2 0 39-16,2 0 46 0,0-1 13 15,0 1-37-15,0-1-47 0,0 1-30 16,2 0-43-16,5 0-16 0,-1 0-11 15,0 0-1-15,2 0-2 0,3-1-13 16,-1-1-6-16,2 0-2 0,3-1-4 16,1 1-9-16,-3-2-3 0,5 0-6 15,-1 0-3-15,1 3-2 0,-1-1-7 16,2 0-12-16,-1 0-11 0,1 2-1 16,-3 0-2-16,1 0 0 0,-5 0-13 15,3 0-6-15,-5 0-40 0,0 0-68 16,-3 0-67-16,-1 2-64 0,-2-1-103 15,-2-1-400-15,0 3-1274 0</inkml:trace>
  <inkml:trace contextRef="#ctx0" brushRef="#br0" timeOffset="-170455.438">6956 14435 1494 0,'0'0'273'0,"0"0"-130"15,0 0 475-15,0 0-308 0,0 0-121 16,0 0 29-16,0 0 8 0,0 0-30 15,0 0-35-15,2-47-41 0,-2 46-6 16,0-1 14-16,0 2 15 0,0 0 33 16,0 0 43-16,0 0 11 0,0 0-7 15,0 0-43-15,-2 5-38 0,2 1-48 16,-2 6-36-16,0 4-19 0,-2 3-2 16,2 3 2-16,-2 3-6 0,-1 1 3 15,1 2-8-15,0 2-4 0,0 0 0 16,2 3-6-16,-2-1 3 0,-2 2 3 15,1-2-2-15,1 1-22 0,0-2-25 16,0 0 23-16,0-1 0 0,0-2-1 16,-4-6 2-16,3 2 0 15,1-9 1-15,0 0 0 0,2-5 0 16,0-4-1-16,0-3-1 0,2-1-19 16,0-2-27-16,0 0-70 0,0-4-36 15,2-3 5-15,-2-7-42 0,4-1-139 16,0-4-265-16,0 1-512 0,3-3-687 0</inkml:trace>
  <inkml:trace contextRef="#ctx0" brushRef="#br0" timeOffset="-169638.05">6772 14482 833 0,'0'0'641'16,"0"0"-381"-16,0 0-130 0,0 0 156 15,0 0 15-15,0 0-65 0,0 0-34 16,0 0-3-16,0 0-13 0,0 0-24 16,-25-26 0-16,23 21-1 0,0 1-4 15,0 0 14-15,2-1 3 0,-2 1 12 16,2-3 12-16,0-1 23 0,0-2-28 16,2 0-34-16,2 1-41 15,0-4-23-15,2 4-20 0,-1-2-14 16,1-1-9-16,2 2-4 0,-2 1-6 15,5-2 1-15,-3 0 2 0,4 0 3 16,1 3-5-16,-5 0-1 0,6 1-3 16,-1 1-2-16,1 0-1 0,3 3-9 15,-3 0 0-15,3 1-6 0,-3 1-6 16,3 1 3-16,-3 0 0 0,1 0-3 16,-1 2 7-16,3 2-10 0,-5-2 6 15,-1 2 6-15,-1 1 0 0,0 0-3 16,-4 1-3-16,3 1-6 0,-3 2-11 15,2-2 0-15,-4 5-1 0,-2 4-2 16,2 1-10-16,-4 4 9 0,3 1-9 16,-3 4 11-16,0-2 0 0,0 3-1 15,0 1 2-15,-3-1-1 0,1 0-1 16,-2 1 1-16,-6 1-1 16,2 0-1-16,-5 1 0 0,1-1 0 15,-5-1 1-15,1-1-19 0,-1-5-18 16,-3-1 15-16,1-3 8 0,0-7 4 15,3 0 9-15,-3-4-9 0,5-3 0 16,-5-3 10-16,9-1 0 0,-3 0 0 16,7 0-1-16,0 0 3 0,4 0 1 15,2 0 20-15,0 0 22 0,0 0 11 16,6 4-30-16,4 4-9 0,5-2-3 16,2 2 12-16,3 3 3 0,5-2-3 15,6 0-9-15,0 1-12 16,0 0-1-16,4-1 0 0,-2-1-1 15,0-1-1-15,-2 0 0 0,-4-1-2 16,0-4-13-16,-4 0-15 0,0-2-84 16,-5-8-85-16,-1-4-49 0,-7-6-94 15,2-5-330-15,-3 5-923 0,1-16-1330 0</inkml:trace>
  <inkml:trace contextRef="#ctx0" brushRef="#br0" timeOffset="-169070.661">7407 13949 2436 0,'0'0'673'0,"0"0"-440"16,0 0 97-16,0 0 61 0,0 0-99 0,0 0 33 15,0 0 18-15,0 0-77 16,0 0-75-16,0 0-57 0,49 32-13 16,-38-18-7-16,5 1 1 0,-3 4-18 15,1 0-13-15,0 4-14 0,3 2-4 16,0 5-24-16,-1 2-3 0,1 2-3 15,-1 5-9-15,-1 9-3 0,1 10 1 16,-1 14-7-16,-5 3 6 0,-4 0-6 16,-6-6 0-16,0-5-3 0,-6 4 3 15,-4-1-3-15,-9 0-15 0,0-1-48 16,-10-4 15-16,1-4 15 0,3-8 16 16,2-13-1-16,4-7 0 0,1-2-49 15,-3-1-74-15,-6 4-79 0,0 1-85 16,3-4-201-16,7-12-965 0,3 10-2100 15</inkml:trace>
  <inkml:trace contextRef="#ctx0" brushRef="#br0" timeOffset="-164583.299">10700 12810 251 0,'0'0'1065'0,"0"0"124"15,0 0-841-15,0 0-156 0,0 0 10 16,0 0-14-16,0 0 2 0,0 0 3 16,0 0 1-16,-3-25-5 0,3 25 4 15,0 0 20-15,0-1 30 0,0 1-13 16,0 0-32-16,0 0-34 0,0 0-10 16,0 7-5-16,0 5-44 0,0 4-41 15,0 10-19-15,0 14-2 0,0 15-1 16,0 13-6-16,0 8 3 15,0-3-6-15,0-6-33 0,0-20 0 16,3-9 0-16,-3-8 1 0,0-8 2 16,0 4 12-16,0-1-13 0,0-3-1 15,-3-6-1-15,3-6-3 0,0-5-39 16,0-5-69-16,0 0-59 0,0 0-2 16,0-10-7-16,0-2-36 0,3-7-219 15,1-4-271-15,0 4-494 0,4-9-570 0</inkml:trace>
  <inkml:trace contextRef="#ctx0" brushRef="#br0" timeOffset="-164349.512">10846 12814 2880 0,'0'0'448'0,"0"0"-330"0,0 0 135 16,0 0 27-16,0 0-73 0,0 0 67 15,0 0 77-15,0 0-48 0,0 0-123 16,0 0-89-16,17 68-15 0,-17-24-3 16,0 13-7-16,0 18-5 0,2 5-7 15,0-13-26-15,0-17-28 0,0-19-15 16,0-5-4-16,0-1-11 0,0-3-70 16,0-4-100-16,-2-8-126 0,0-7-307 15,2-3-1037-15</inkml:trace>
  <inkml:trace contextRef="#ctx0" brushRef="#br0" timeOffset="-163663.189">10582 13834 2111 0,'0'0'569'0,"0"0"-424"16,0 0 102-16,0 0 34 0,0 0-55 15,0 0-40-15,0 0 19 0,0 0 52 16,0 0-9-16,0 0-26 16,2-43-4-16,-2 43 9 0,0 0-20 15,0 0-22-15,0 0 6 0,0 4-10 16,0 4-54-16,0 5-55 0,0 6-15 15,0 7-11-15,-2 5-1 0,0 15-3 16,-2 13-27-16,-1 17-15 0,1 6-2 16,2 5 2-16,-2-5 12 0,0-7 6 15,2-2 6-15,-2-4-3 0,2-15 9 16,2-12 0-16,0-13 1 0,0-4-13 16,-2 1-7-16,0-2-11 0,-1-1-36 15,1-8 8-15,0-6 4 0,0-5-12 16,0-4-69-16,0 0-37 0,-2-11-21 15,2-4-15-15,-2-7-46 0,0-2-122 16,2-6-341-16,2 6-638 0,0-5-1037 0</inkml:trace>
  <inkml:trace contextRef="#ctx0" brushRef="#br0" timeOffset="-163094.702">10280 14042 1960 0,'0'0'782'0,"0"0"-582"16,0 0-30-16,-10-50 126 0,10 34-83 15,-2 1-58-15,2 4 11 16,0-1 73-16,2 0-3 0,0-1-13 15,6 3 35-15,2-3-29 0,1-1-67 16,1-1-41-16,7 0-5 0,-3-3 14 16,5 3-9-16,4-3-24 0,-3-1-16 15,7 3-8-15,0 0-1 0,2 3-9 16,0 4 1-16,2 1 2 0,-2 5-12 16,2 3 3-16,-4 0-12 0,0 8-11 15,0 4-1-15,-4 7-9 0,0 1-6 16,2 7-17-16,-11 8 0 0,3 3 1 15,-11 5-2-15,-2 12 0 0,-6 10-42 16,-10 6 12-16,-13 3 2 0,0-13 10 16,-1-15 15-16,3-14-9 0,0-4 12 15,-6 2 0-15,-4-1-1 0,-4 1-1 16,2-8-16-16,0-7 3 0,4-4-9 16,0-6-6-16,13 0 9 0,-3-4 18 15,13 0 3-15,2 1 0 16,4 2 48-16,4 2 0 0,8 0-18 15,11 5-2-15,8 3-10 0,13 4 9 16,20 5 3-16,18 2-9 0,5-2-21 16,0-5 0-16,-13-5-2 0,-8-9-10 15,-4-4 0-15,-2-8 0 0,-6-12-12 16,2-13-49-16,4-13-80 0,-4-16-70 16,2-18-64-16,6-14-141 0,-11 17-346 15,7-9-1232-15</inkml:trace>
  <inkml:trace contextRef="#ctx0" brushRef="#br0" timeOffset="-146729.105">5139 15769 23 0,'0'0'372'0,"0"0"-72"0,0 0-160 16,0 0 16-16,0 0-55 0,0 0 553 16,0 0-258-16,0 0-127 0,0 0-30 15,-6-26 19-15,6 23-15 0,0 2-26 16,0 1-36-16,0-4-13 0,0 4-14 16,0 0-9-16,0 0 9 0,0 0 20 15,0 0 18-15,-4 0 11 0,4 0-3 16,0 0-14-16,0 0-27 0,0 5-56 15,0-1-51-15,0 7-13 0,0-2-9 16,-2 6 1-16,2 0-4 0,-2 4-3 16,2 0 1-16,-3 3-1 0,3 1-3 15,0 5 6-15,-2 2-3 0,2 1 13 16,-2 4-4-16,0 0 3 0,0 6 4 16,0 1-4-16,0 4-3 15,-2-3 3-15,0 0-3 0,2 1-11 16,-4-2-4-16,1-2-6 0,-1-5-12 15,2-4-22-15,2-5 10 0,-2-6 9 16,0-6-13-16,2-3 14 0,2-5-1 16,-4-2 0-16,4-3-15 0,0-1-12 15,0 0-24-15,0 0-40 0,0 0-24 16,0 0-21-16,4-1-34 0,-4-3-59 16,2-3-126-16,0-4-261 0,-2 3-415 15,4-8-452-15</inkml:trace>
  <inkml:trace contextRef="#ctx0" brushRef="#br0" timeOffset="-145661.128">4872 15893 1118 0,'0'0'368'15,"0"0"-293"-15,0 0-13 0,0 0 65 16,0 0 35-16,0 0 16 0,0 0 10 15,0 0-16-15,0 0-27 0,0 0 3 16,-18-11 17-16,16 9 14 16,2 0 16-16,0 1-33 0,-2-2-28 15,2 1 5-15,-2 0 34 0,2-1 7 16,0 0-12-16,0-1 6 0,0 1-7 16,0-3-19-16,0 1-16 0,4 0-15 15,0-4-23-15,0 3-11 0,0-2-7 16,2 0-9-16,0 2-3 0,1-4-1 15,-1 4-2-15,0-1 6 0,2 2 3 16,-1-1-7-16,1-1-5 0,0 1-16 16,0-3-12-16,3 1-3 0,-1 1 4 15,2 0-1-15,1-3-6 0,-3 3 0 16,0 0 0-16,3 3 1 0,-1 0-1 16,1 1-3-16,-3 3-6 0,2 0 3 15,-1 0-3-15,-3 0 0 0,0 0 0 16,5 2 3-16,-7 1-6 0,0 1 0 15,4-2 0-15,-3 2 3 0,3-1-2 16,-4 0-1-16,5 1-11 16,-5-1 0-16,4 2 1 0,-4-1 1 15,5 0 0-15,-1 1 9 0,-4 0-11 16,0 0 0-16,3 3 1 0,-3-1-1 16,0 4-1-16,0 0 0 0,-2 2-2 15,3 2-1-15,-3 1-9 0,0 2 9 16,0 2 1-16,0 0-10 0,-4 3 11 15,2 0 0-15,-2 1-1 0,0-1 0 16,0 2 0-16,0 1 1 0,-2-2 0 16,-4 4-1-16,0-2-1 0,-3 2 1 15,1-2 0-15,-2-1 1 0,-1-3-1 16,-1-1 0-16,-2-1-1 0,1-6-9 16,-1 1 9-16,-3-4-12 15,1-1 12-15,1-4-9 0,3 0 9 16,1-2-9-16,1-1 0 0,4-1 10 15,-2-1-1-15,8 1 2 0,-4-2 1 16,4 0 12-16,0 0 9 0,0 0 21 16,0 3 16-16,6 1-31 0,2 2 9 15,4 1-3-15,3 4-18 0,1 2 12 16,5 0 39-16,4 5 28 0,-2-1-46 16,6 3-18-16,-1 2 0 0,3 1-9 15,5-1-6-15,-3 1-3 0,2-2-9 16,-2-3-1-16,0-2-2 0,0-6-1 15,0-7-17-15,-2-3-45 0,0-13-97 16,2-14-71-16,9-20-68 0,9-23-201 16,-7 8-842-16,18-18-1689 0</inkml:trace>
  <inkml:trace contextRef="#ctx0" brushRef="#br0" timeOffset="-141359.427">8256 15428 928 0,'0'0'205'16,"0"0"579"-16,0 0-333 0,0 0-209 15,0 0-16-15,0 0 24 0,0 0-4 16,0 0-36-16,0 0-30 0,4-14-3 16,-4 13 9-16,0 0 22 15,0-1 25-15,0 0 19 0,-2 2-28 16,0 0-29-16,-2 0-30 0,2 0-32 16,-4 0-27-16,-2 0-21 0,-1 0-18 15,1 0-25-15,-2-1-15 0,-5 1-6 16,3-2 1-16,-5 2-4 0,1 0-15 15,-3 0 12-15,5 0-12 0,-5 0-2 16,5 0-1-16,-7 0 1 0,8 0-1 16,-5 0-1-16,3 3-20 0,1-3-31 15,2 4-38-15,3-4-34 0,-3 0-22 16,4 0-36-16,1 0-87 0,3 0-268 16,2 0-236-16,0-2-436 0,2 0-479 15</inkml:trace>
  <inkml:trace contextRef="#ctx0" brushRef="#br0" timeOffset="-140862.595">8304 15568 157 0,'0'0'2289'0,"0"0"-1893"15,0 0-136-15,0 0-4 0,0 0-78 16,0 0-55-16,0 0 22 0,0 0 126 16,0 0 28-16,0 0-45 0,-29 0-27 15,16-1-28-15,1 0-28 0,-5 0-19 16,3-2-31-16,-3 2-21 0,-1 0-18 15,1 1-6-15,-1 0-13 0,-1 0-17 16,3 1-7-16,-5 3-15 0,4-1-9 16,-3 2-14-16,3-1-1 0,3 0-2 15,1 0-10-15,-1-2-18 0,1 0-70 16,5-2-69-16,0-4-80 0,2-1-181 16,2-1-766-16,4 1-1421 0</inkml:trace>
  <inkml:trace contextRef="#ctx0" brushRef="#br0" timeOffset="-111486.123">8742 15124 1068 0,'0'0'411'0,"0"0"-233"16,0 0-2-16,0 0 67 0,0 0 39 15,0 0-10-15,0 0-221 0,0 0 46 16,0 0 9-16,10-13 198 16,-10 9-39-16,0 1-12 0,0 1 40 15,0 1-14-15,0-1-68 0,0 1-54 16,0 0-34-16,-4-1-25 0,2 2-30 15,-6-2-16-15,-2-2-12 0,-1 4-16 16,1-2-22-16,-5 2 10 0,3-1-9 16,-5 1-3-16,3-1-1 0,4-1-11 15,-3-1-3-15,1 1-49 0,1-2-99 16,-1 0-31-16,4 1-25 0,0-1-200 16,-1 1-261-16,3 3-378 0,-2 0-305 15</inkml:trace>
  <inkml:trace contextRef="#ctx0" brushRef="#br0" timeOffset="-111179.393">8647 14960 2632 0,'0'0'495'0,"0"0"-208"15,0 0 52-15,0 0-30 0,0 0-100 16,0 0-57-16,-2 60-19 0,0-41-16 16,-2 2-43-16,-3 3-50 0,5 1-23 15,-4-1-1-15,2-1-1 0,0-2-2 16,2-3-18-16,2-5-35 15,0-3-129-15,0-7-156 0,0 1-286 16,0-4-692-16,2 0-900 0</inkml:trace>
  <inkml:trace contextRef="#ctx0" brushRef="#br0" timeOffset="-110512.624">8876 15148 1687 0,'0'0'817'0,"0"0"-575"0,0 0-82 15,0 0 71-15,0 0 40 0,0 0-14 16,0 0-36-16,0 0-29 0,0 0-51 16,27-59-54-16,-19 43-34 15,-1-2-4-15,3-3-2 0,0-1-4 16,-1-1 22-16,1-3 6 0,0 1 3 16,-1 2-7-16,-5 0-15 0,2 7 1 15,-2 0-7-15,0 6-1 0,-2 5 4 16,2-2-3-16,-2 4-3 0,1 0-9 15,-3 3-16-15,0 0 3 0,0 0-3 16,0 0 1-16,0 0 2 0,0 6-3 16,-3 2 13-16,1 4-1 0,-2 6 4 15,2 3-4-15,0 5 0 0,0 1 1 16,-2 3 2-16,2 1-6 0,-2 0-2 16,2 3-4-16,0-1 0 0,-3-2-3 15,1-4-15-15,0-4 9 0,2-4-10 16,0-6-2-16,0-5-3 0,2-4-15 15,-2-2-12-15,2-2-43 0,0 0-79 16,0-6-36-16,2-4-39 0,0-2-108 16,2-1-174-16,2 3-272 15,-1 2-479-15,-1-2-465 0</inkml:trace>
  <inkml:trace contextRef="#ctx0" brushRef="#br0" timeOffset="-110161.288">9240 15190 1638 0,'0'0'1081'0,"0"0"-943"0,27-57 13 15,-19 31 166-15,-1-8-32 0,-1-1-83 16,-2-2 28-16,-4-1 73 0,0 2-9 15,-4 3-97-15,-5 4-84 0,-1 6-43 16,-4 6-15-16,-1 8-9 0,-6 8-9 16,3 3-1-16,-5 11-5 0,2 5-4 15,3 10 1-15,-3 1 5 0,9 4 25 16,-3 1 27-16,3-1 12 0,10 1-24 16,0-3-16-16,2-2-11 0,2-2-16 15,2-5 3-15,8-3-6 0,3-6-12 16,-3-6-14-16,7-5-1 0,-1-2-39 15,3-12-33-15,-4-1-92 0,1-7-67 16,1-2-98-16,-7-3-364 0,-1 6-786 16,3-9-1296-16</inkml:trace>
  <inkml:trace contextRef="#ctx0" brushRef="#br0" timeOffset="-109727.992">9569 15244 2805 0,'0'0'690'16,"0"0"-522"-16,0 0-64 0,47-39 94 15,-30 14 16-15,-7-7-2 0,-1-11 66 16,-3 1-48-16,-6-4-59 0,0-4-70 16,-9 10-22-16,-1-3-3 0,-8 7-18 15,-1 12-28-15,-6 9-27 0,4 12 0 16,-3 7 13-16,1 12 2 0,-4 10-15 15,4 6-1-15,7 4 10 0,-3 5 0 16,9 2 12-16,6 0-2 0,2-1-4 16,2-4-6-16,4-3 0 0,8-6 6 15,5-5-15-15,-1-6 0 0,5-7-3 16,4-10-19-16,-3-1-81 0,3-13-152 16,0-10-87-16,-8 3-313 0,3-20-791 15</inkml:trace>
  <inkml:trace contextRef="#ctx0" brushRef="#br0" timeOffset="-108569.727">9864 15107 3571 0,'0'0'558'16,"0"0"-256"-16,0 0 178 0,0 0-80 16,0 0-178-16,0 0-110 15,0 0-61-15,0 0-51 0,0 0-3 16,9 20-69-16,-9-20-162 0,0 0-153 15,0 0-375-15,0-3-952 0</inkml:trace>
  <inkml:trace contextRef="#ctx0" brushRef="#br0" timeOffset="-108110.44">10220 14484 2624 0,'0'0'479'0,"0"0"-373"16,0 0 126-16,0 0 63 0,0 0-53 15,0 0-7-15,0 0 8 0,0 0-27 16,0 0-72-16,4 10-58 0,-12-1-12 16,0 3 2-16,1 1 0 0,-7 0-6 15,4 5 19-15,1 1 14 0,-5 3-3 16,3 2-6-16,3 5-15 0,-2 2 3 16,-3 6-4-16,7 3-8 0,2 3-19 15,-2 10-48-15,2 9 30 0,-2 10 4 16,6 3 5-16,0-5 0 0,2-4-3 15,6-6 9-15,0-3-5 16,-4-9-4-16,5-10-9 0,-1-11-6 16,-2-3-21-16,2-2-3 0,1 0 0 15,3-3-48-15,0-8-94 0,1-6-102 16,5-4-65-16,-7 1-229 0,1-5-619 16,3-3-788-16</inkml:trace>
  <inkml:trace contextRef="#ctx0" brushRef="#br0" timeOffset="-107659.178">10272 15122 307 0,'0'0'2722'0,"0"0"-2361"0,0 0-316 16,0 0 205-16,0 0 43 0,0 0-39 16,4-62 72-16,2 41-9 0,-2-4-64 15,6 0-73-15,-1-4-52 0,1 1-25 16,2 0-15-16,-1 3-19 0,-3 0-11 15,4 3-16-15,-1 4-6 0,-5 5-2 16,0 4-1-16,2 3 3 16,-3 5 12-16,-3 1 16 0,2 0-1 15,-2 6-36-15,-2 7-27 0,0-13-1 16,2 43-17-16,-2-11 0 0,0 6 3 16,-2 3 14-16,-2 1 1 0,0 0 1 15,-1-3 1-15,-1 1-1 0,0-5 1 16,2-4 1-16,0-5-3 0,2-5-3 15,-2-6-30-15,-1-4-76 0,5-7-105 16,-2-4-96-16,2-4-186 0,0-7-515 16,2 2-396-16,9-4-1071 0</inkml:trace>
  <inkml:trace contextRef="#ctx0" brushRef="#br0" timeOffset="-107432.97">10501 15073 3587 0,'0'0'548'0,"0"0"-283"16,0 0 301-16,0 0-139 0,0 0-151 15,0 0-95-15,0 0-63 0,50-28-60 16,-30 28-58-16,5 0-12 0,2 3-64 15,-2-2-120-15,4-1-138 0,-6 0-399 16,10-2-1046-16</inkml:trace>
  <inkml:trace contextRef="#ctx0" brushRef="#br0" timeOffset="-106858.791">11005 15249 2055 0,'0'0'1140'0,"0"0"-1057"0,0 0-19 16,27-50 190-16,-18 22-59 0,-3-5-37 16,2-6 99-16,-4-2 47 0,-2-3-82 15,-2 0-16-15,-6 8-26 16,-4 3-46-16,-1 8-55 0,-3 9-45 0,-5 8-19 16,5 8 3-16,-5 6 3 0,-1 13 16 15,3 5-4-15,-4 5 1 16,9 5 8-16,-5 0-3 0,9 2-5 15,4-1-10-15,4-2 0 0,0-2-3 16,4-3-2-16,4-5-1 0,9-2 0 16,-3-6-8-16,9-4-10 0,-2-8-21 15,2-3-28-15,-1-4-75 0,1-8-64 16,-6-5-86-16,1-2-201 0,-10 4-605 16,11-9-841-16</inkml:trace>
  <inkml:trace contextRef="#ctx0" brushRef="#br0" timeOffset="-106614.161">11167 15174 3325 0,'0'0'522'0,"0"0"-327"0,0 0 251 16,0 51-98-16,0-31-192 0,0 0-80 16,0 1-6-16,0-4-42 0,2 0-28 15,0-7-13-15,0-1-82 0,0-2-104 16,0-5-105-16,0-1-116 0,6-1-172 16,-3 0-731-16,3 0-842 0</inkml:trace>
  <inkml:trace contextRef="#ctx0" brushRef="#br0" timeOffset="-102921.251">11361 14932 1072 0,'0'0'455'16,"0"0"-240"-16,0 0-53 0,0 0 98 16,0 0-4-16,0 0-1 0,0 0-133 15,0 0-22-15,0 0 316 0,-2-12-168 16,2 12-115-16,-2-1-23 0,2-1-12 15,-2 1 27-15,0-2 48 16,-2-2-11-16,-1-1-26 0,3-2-19 16,0 1-30-16,0-1-14 0,0-3-5 15,0 3-25-15,0 2-28 0,0 0-1 16,-2 3-14-16,0 0-3 0,0 2 0 16,-5 1 0-16,3 0 1 0,2 0 2 15,-2 4 3-15,0 1 16 0,-5 2-7 16,7 1-9-16,-2 0 12 0,2 3-13 15,0-3 1-15,0 2-1 0,-1 2 11 16,-1 0-12-16,6-2 2 0,-4 4 0 16,2 0 0-16,2 1 0 0,-2 1 0 15,2 3 0-15,0-1 9 0,0-1-11 16,0 1 0-16,-2-2 0 0,2 2 0 16,0-4 2-16,2 0-1 0,0 0 0 15,0-3 14-15,2 2-14 16,2-3 10-16,1 0 3 0,1 0-12 15,-2-1 16-15,6 0 26 0,-1 0-11 16,-1-3 12-16,3-2 51 0,-1 1-18 16,-2-4-33-16,1-1-19 0,-3 0-12 15,-2-3-13-15,-2-4-2 0,0-5 0 16,0-3-2-16,5-4 2 0,-7-3 0 16,2-2-1-16,-4-3 0 0,0 2 0 15,0-1 1-15,0 2-3 0,-2 2-9 16,-2-2 10-16,-2 4-13 0,3 1-43 15,3 3-97-15,-4 2-83 0,2 3-94 16,-2 3-220-16,2 3-700 0,0 5-1025 0</inkml:trace>
  <inkml:trace contextRef="#ctx0" brushRef="#br0" timeOffset="-102152.719">11497 14954 52 0,'0'0'1415'0,"0"0"-1162"16,0 0-12-16,0 0 186 0,0 0-43 16,0 0-120-16,0 0 11 0,0 0-8 15,0 0-24-15,0 0-20 0,-12-31-10 16,14 27 1-16,2-1-35 0,2-2-43 15,1 1-26-15,3-3-6 0,2 3-9 16,-1-1-7-16,3-2-24 0,-1 5-15 16,3-2-13-16,-1 4 1 15,-5 1 2-15,4 1-2 0,-3 0-7 16,-3 4-12-16,2 5-6 0,-1 0-12 16,-3 6-1-16,-4 1-20 0,0 4-3 15,-2 1 3-15,0 4 5 0,-4 0 1 16,-2 3 3-16,-3-2 10 0,-3 2-1 15,2-2-9-15,-3-2 10 0,-1 0 1 16,5-4 1-16,-1-4 0 0,0-3 0 16,4-1 0-16,1-5 0 0,1-2 1 15,2-4 0-15,0-1 11 0,2 0 37 16,0 0 45-16,4 0 9 16,3 0 42-16,3 0-27 0,4 0-46 15,1 0-38-15,5 1-19 0,-3 0-12 16,4 0-1-16,-5-1-2 0,5 0-3 15,-2 2-18-15,-5-2-13 0,-4 0-74 16,3 0-77-16,-5 0-70 0,-4-2-134 16,-4 2-323-16,8-13-785 0,1 3-677 0</inkml:trace>
  <inkml:trace contextRef="#ctx0" brushRef="#br0" timeOffset="-101820.442">11750 14506 2519 0,'0'0'463'0,"0"0"-251"16,0 0 147-16,0 0 7 15,0 0-114-15,0 0-25 0,58-14-5 16,-42 19-31-16,-4 1-32 0,7 6-21 15,-4 2-1-15,1 4-3 0,-4 2-19 16,5 4-6-16,-5 7-24 0,-1 0-3 16,1 7-4-16,-4 10-5 0,-1 14-13 15,-3 11-48-15,-6 5-8 0,-2-3 8 16,-7-5 0-16,-3-8-11 0,-3-1 1 16,-1-13 0-16,3-7-2 0,1-11-11 15,3-3-89-15,-5 3-100 0,-1 1-81 16,3 1-167-16,-3-8-630 0,9 7-1189 15</inkml:trace>
  <inkml:trace contextRef="#ctx0" brushRef="#br0" timeOffset="-98666.906">8430 15500 117 0,'0'0'137'16,"0"0"0"-16,0 0 79 0,0 0 70 15,0 0-22-15,0 0-49 0,0 0-59 16,0 0-29-16,0 0-23 0,-13 12-58 16,13-10-46-16,-2-2 26 0,2 0 32 15,0 0 27-15,0 0 22 0,-2 0 58 16,2 0 10-16,0 0 31 0,-2 0-48 16,2 1-77-16,-2 0-46 0,2 1 352 15,0-1-202-15,0 0 12 0,0 0-59 16,2 0-72-16,0-1-22 0,0 0-6 15,-2 0-3-15,2 0 2 0,-2 0 8 16,0 0-1-16,0 0 6 0,0 0 3 16,0 0 15-16,0-1 28 0,0 1 13 15,0-1-7-15,0 0-25 0,0 1-10 16,0 0 1-16,0 0 3 0,0 0 2 16,0 0 10-16,0 0 17 0,0 0-2 15,0 0-13-15,0 0-12 0,3 0-9 16,-1 0 3-16,0 0 2 15,0 0 7-15,0 0 0 0,2 0-4 16,0 0-5-16,2 0-10 0,0 0 0 16,-3 0 1-16,3 0-1 0,0 0-3 15,4 0-5-15,1 0-16 0,3 0-9 16,3 0-6-16,1 0 3 0,3 0-6 16,6 0 3-16,0 0 0 0,4 0-6 15,2 0-9-15,2 0 9 0,4 1-9 16,2-1 9-16,13 0 6 0,8 0-3 15,11 0 9-15,1 0 7 0,2 0-4 16,-3 1 45-16,-7-1 3 0,2 0-21 16,2 0-21-16,3 0-9 0,1 0-12 15,1 0 0-15,3 0-10 0,-3-1-2 16,1 1-2-16,3 0 0 0,-5 1 1 16,5-1-1-16,-1 0-1 0,-3-1 2 15,3 0 1-15,5 1-1 16,-5 0 0-16,5 0 0 0,-2 0-1 15,3 0-1-15,-1 0 0 0,6 0-12 16,-6 0 13-16,6 0-1 0,-3 0-9 16,-1 0 10-16,0 0 0 0,-7 0 2 15,1-1-3-15,-3 1 1 0,-5 0 1 16,-3 0-1-16,-4 1-1 0,0-1 2 16,-8 0 0-16,-9 0-2 15,-11 0 1-15,-5 0 1 0,-7 0-11 0,5 0-21 16,2-1-57-16,0 1-40 0,-6 0-38 15,-4 1-46-15,-9-1-97 0,-3-1-278 16,-5 1-751-16,-4-7-1290 0</inkml:trace>
  <inkml:trace contextRef="#ctx0" brushRef="#br0" timeOffset="-97514.032">9575 16227 1254 0,'0'0'322'0,"0"0"-195"16,0 0 39-16,0 0 45 0,0 0-4 16,0 0-19-16,0 0-95 0,0 0-77 15,0 0 13-15,33-28 100 0,-25 7 225 16,7-5-127-16,-5-2-24 0,3-1 15 15,-1-2-1-15,-4 1-19 0,-2-1-2 16,-1 0-22-16,-1 1-35 0,-4 2-29 16,-2 2-30-16,-5-1-22 0,-1 7-18 15,-6 1-37-15,-3 7-2 0,1 6 0 16,-5 6 15-16,-2 6-1 0,-2 9 0 16,5 6-12-16,-7 5 0 0,8 6 9 15,3 2-8-15,1 1 11 0,3 2 6 16,8-2-18-16,0 0 13 0,2-1-1 15,2-6 0-15,2-1 3 0,2-5-5 16,6-6-12-16,2-5-1 0,1-4-22 16,1-6-45-16,3-1-135 0,-1-11-84 15,1-5-99-15,-7 4-317 16,11-11-978-16</inkml:trace>
  <inkml:trace contextRef="#ctx0" brushRef="#br0" timeOffset="-97229.291">9767 16199 3109 0,'0'0'582'0,"0"0"-422"0,0 0 77 16,0 0 80-16,-2 62-113 0,0-39-81 15,-4 3-34-15,4-2-36 0,-2-3-51 16,0-1-2-16,2-6-22 0,2-4-61 16,-3-3-188-16,3-7-197 0,0 0-624 15,3-5-602-15</inkml:trace>
  <inkml:trace contextRef="#ctx0" brushRef="#br0" timeOffset="-96815.93">10077 16136 2816 0,'0'0'452'0,"0"0"-366"15,0 0 121-15,27-54 90 0,-25 31-45 16,0-2-53-16,-2-4 5 0,-2 3-28 15,-6 2-65-15,-6 4-41 0,1 6-33 16,-5 7-21-16,1 7-1 16,-4 0 3-16,5 12 4 0,-1 4-1 15,5 5-3-15,-5 2 4 0,9 5-4 16,4-2 0-16,2 1-2 0,2-4-15 16,0 1 1-16,2-5-2 0,6-3-1 15,5-3-45-15,-1-8-79 0,7-3-106 16,-3-2-112-16,5-9-183 0,-9-1-579 15,13-9-794-15</inkml:trace>
  <inkml:trace contextRef="#ctx0" brushRef="#br0" timeOffset="-96414.858">10166 15916 912 0,'0'0'2256'15,"0"0"-1896"-15,0 0-202 0,0 0 201 16,0 0-37-16,66-28-103 0,-49 28-31 16,4 0-7-16,-5 0-43 0,3 5-29 15,-7 1-23-15,1 1-10 0,-5 3-22 16,-2 2-32-16,0 2-22 0,-6 2-1 15,0 4-24-15,-4 3 10 0,-4-1 3 16,-3 3 10-16,-5 0 0 0,1-3 2 16,-3 2 11-16,3-2 19 0,-3-1 10 15,3-2 6-15,-1-1 11 16,8-2 4-16,-1-1 48 0,3-5 21 0,2 0-28 16,4-4 4-16,4-1-7 15,6 0-32-15,1-3-51 0,9-1-16 16,-1 1-21-16,10-1 0 0,0-1-10 15,0 1-80-15,2 1-73 0,-6-2-28 16,-7 0-76-16,-1 0-280 0,-1-1-925 0</inkml:trace>
  <inkml:trace contextRef="#ctx0" brushRef="#br0" timeOffset="-95521.214">12750 15492 2312 0,'0'0'975'0,"0"0"-723"16,0 0-100-16,0 0 71 0,0 0 100 16,0 0-77-16,0 0-67 0,0 0-1 15,-62-25-19-15,39 30-52 0,1 1-49 16,-3-1-31-16,-2 0-25 0,0-3-2 15,4-1-1-15,3-1-14 0,-1-3 0 16,7-2-43-16,-3 0-98 0,7-2-71 16,3 1-76-16,3 1-137 0,4 1-208 15,0 4-490-15,4 0-415 0</inkml:trace>
  <inkml:trace contextRef="#ctx0" brushRef="#br0" timeOffset="-95313.243">12746 15620 2793 0,'0'0'602'0,"0"0"-213"15,0 0 17-15,0 0-108 0,0 0-119 16,0 0 69-16,0 0 33 0,0 0-46 16,-66-20-66-16,43 15-47 0,-6 4-44 15,0 1-45-15,2 0-23 0,0 3-10 16,-1 0-84-16,3 3-149 0,-2-2-172 15,12-1-631-15,-5 2-1393 0</inkml:trace>
  <inkml:trace contextRef="#ctx0" brushRef="#br0" timeOffset="-94262.556">13201 15067 1072 0,'0'0'1875'0,"0"0"-1606"0,0 0-33 15,0 0 210-15,20-60-95 0,-20 49-103 16,3 6 8-16,-3 3 26 0,0-2-51 16,0 4-63-16,0 0-11 0,-3 0 25 15,1 8-1-15,-4 4-51 0,-4 9-37 16,-3 8-35-16,1 15-4 0,-9 13-9 15,3 15 0-15,-5 5 0 0,2-6-6 16,5-9 1-16,3-15-1 0,3-7 6 16,6-9 3-16,0-6 6 0,0 4 18 15,2 1-27-15,2 2-6 0,0-7-3 16,4-6-3-16,6-2-12 0,5-6-9 16,1 2-9-16,5-7-3 0,-1-3-4 15,7 0-20-15,2-3 9 0,-2-5-3 16,-2-2-18-16,-2-6-48 0,1 2-48 15,-3-3-24-15,-4 1-4 16,-17 13-15-16,27-36-27 0,-17 16-64 16,0-3-37-16,-4 0 35 0,-1-3 45 15,-1 1 72-15,-2 5 84 0,-2 1 48 16,2 5 18-16,-2 4 1 0,0 3 111 16,0 7 51-16,-2 0 74 0,0 8-20 15,2 8-61-15,-4 9-34 0,1 14-12 16,-1 17-16-16,0 14-44 0,0-5-13 15,-2-10-6-15,4-18-12 0,0-11-15 16,-2 0-3-16,-1-3 0 0,5-4-39 16,0-9-136-16,0-10-167 0,0 0-149 15,5-17-574-15,11-11-1119 0</inkml:trace>
  <inkml:trace contextRef="#ctx0" brushRef="#br0" timeOffset="-93512.315">13951 15293 2418 0,'0'0'506'16,"0"0"-346"-16,17-69 118 0,-13 36 143 15,-4-4-87-15,0 1-64 0,-2 5 12 16,-9 4-37-16,-1 9-89 0,-2 5-49 16,-7 5-19-16,-4 6 13 0,4 3 5 15,-5 8-15-15,-1 9-30 0,0 4-16 16,2 6-21-16,2 5-6 0,3 4 1 16,3 1 5-16,3-1-6 0,7 1 0 15,5-3 0-15,2-1 9 0,2-4 7 16,5-4-7-16,9-6-12 0,-1-4-13 15,5-8-2-15,-3-7-12 0,10-1-6 16,-5-9-3-16,1-4 5 0,0-7-2 16,-2-1 6-16,-5-3 9 0,3 1 0 15,-5 3 1-15,3 2 2 0,-5 6 1 16,-2 4 17-16,1 6 10 0,-5 2 2 16,0 9 6-16,-4 8-15 15,0 6-21-15,-2 9 0 0,0 15 0 16,-2 10 15-16,-6 14 9 0,2-3 4 15,-3-16-28-15,1-15-3 0,6-14-25 16,-2 1 7-16,-2-2 9 0,4-5-6 16,-2-8-51-16,2-9-128 0,2-9-46 15,0-12-27-15,4-8-144 0,0 4-542 16,6-21-891-16</inkml:trace>
  <inkml:trace contextRef="#ctx0" brushRef="#br0" timeOffset="-93144.953">14551 15655 3201 0,'43'-68'452'0,"-22"3"-345"16,3-10 82-16,-15 9 140 0,-3 5-91 16,-6 9-59-16,-8 14 55 0,-5 7-30 15,-5 7-63-15,-5 0-38 0,-8 6-33 16,-6 6-28-16,-5 12-11 0,-1 15-7 16,-5 23 12-16,-1 22 16 0,1 25 14 15,11 6-2-15,14-1-1 0,9-11 4 16,12-12-19-16,2-13-24 0,2-14-24 15,8-10-51-15,3-6 30 0,5-2 9 16,5-5 9-16,8-6-43 16,4-11-78-16,0-12-88 0,11-21-76 15,-1-19-147-15,-8 6-288 0,-1-15-876 0</inkml:trace>
  <inkml:trace contextRef="#ctx0" brushRef="#br0" timeOffset="-92760.999">15040 15761 1243 0,'0'0'1743'15,"79"-105"-1436"-15,-46 33-196 0,0-14 168 0,-8-4 45 16,-8 7-67-16,-13-3-77 16,-4 2 24-16,-11 5 5 0,-7 17-4 15,-5 18-43-15,2 17-31 0,-6 11-31 16,-6 9-58-16,-6 7-23 0,-15 21-7 16,-4 38 3-16,3 30 6 0,3 22 3 15,19 4 22-15,8-7 2 0,21-15 10 16,0-9 11-16,4-6 1 0,6-16-16 15,9-16-53-15,-1-16-1 0,3-11-1 16,3 0 1-16,13-4-15 0,7-9-3 16,3-9-79-16,7-28-115 0,5-28-46 15,5-30-135-15,-12 6-370 0,-48 83-1245 16</inkml:trace>
  <inkml:trace contextRef="#ctx0" brushRef="#br0" timeOffset="-92178.3">15499 15633 3429 0,'0'0'653'0,"0"0"-515"0,0 0 88 15,0 0 114-15,-16 50-111 0,10-17-64 16,-3 14 24-16,-1 13-1 0,2-3-76 16,0-5-45-16,-3-8-1 0,5-13-24 15,-2 2-26-15,2-2-16 0,-1-7-1 16,3-5-27-16,0-7-62 0,4-5-98 15,0-4-85-15,4-3-106 0,7-7-341 16,-5-3-703-16,12-8-995 0</inkml:trace>
  <inkml:trace contextRef="#ctx0" brushRef="#br0" timeOffset="-91979.698">15615 15437 3746 0,'0'0'571'0,"0"0"-422"16,0 0 125-16,75-37 91 0,-42 35-152 16,4 2-94-16,2 7 20 0,2 6 40 15,-3 7-76-15,3 1-64 0,-2-2-27 16,1 3-12-16,-3-10-11 0,-2-4-101 16,0-8-188-16,2-9-132 0,-8-4-567 15,13-14-1225-15</inkml:trace>
  <inkml:trace contextRef="#ctx0" brushRef="#br0" timeOffset="-90929.666">12926 15488 2621 0,'0'0'543'0,"0"0"-352"16,0 0 35-16,0 0-37 0,0 0-69 15,0 0 6-15,0 0 0 0,0 0-5 16,0 0-49-16,-42-21-41 0,32 17-6 16,-2 0-1-16,1 1-11 0,3-1-12 15,0 2 0-15,0 2 0 0,6-1-1 16,-1 1 1-16,1 0 2 0,2 0 34 15,0 0 40-15,5 0-36 0,1 3 5 16,4 1 9-16,0-3 10 0,3 2-4 16,1-2 7-16,-3 0 8 0,-3-1-5 15,4 0-19-15,-6 0-22 0,-1 0-18 16,-3 0-12-16,-2 0-1 0,0 0-41 16,-2-1-17-16,-5 0 58 0,-1 0 0 15,-2 1 1-15,2 0 0 0,-1 0 2 16,-1 4-1-16,0 0-1 0,5 1-85 15,1-2-130-15,4-3-156 0,-6 8-373 16,6-4-1220-16,79-29 318 0</inkml:trace>
  <inkml:trace contextRef="#ctx0" brushRef="#br0" timeOffset="-90506.185">12835 15325 2448 0,'0'0'653'0,"0"0"-506"0,0 0 12 15,0 0 155-15,0 60-103 0,-4-31-101 16,2 3 19-16,0 5 11 0,0 2-41 16,-1-4-34-16,-1-1-21 0,2-7-26 15,2-6 4-15,-2-6-22 0,2-7 0 16,-2-5-1-16,2-3-36 0,0-3-28 16,0-8 65-16,0-7 10 0,0-3-7 15,2-7 0-15,0 0 0 0,-2-3 10 16,0 0-13-16,0 8-16 0,0 1 15 15,0 11-1-15,0 4 2 0,0 7 1 16,-2 1 126-16,2 9-62 0,-2 4-47 16,2 5-18-16,0 2-2 0,0-1-57 15,2-7-166-15,0-6-166 0,0-5-381 16,5-6-1643-16</inkml:trace>
  <inkml:trace contextRef="#ctx0" brushRef="#br0" timeOffset="-90000.805">12719 15584 225 0,'0'0'2231'15,"0"0"-1937"-15,0 0-169 0,0 0 205 16,0 0 17-16,0 0-78 0,0 0 5 16,0 0 18-16,0 0-47 0,0 0-73 15,35-4-40-15,-24-3-13 0,7-3-21 16,-3 0-25-16,3 2-21 0,-3 1-19 16,1 1-6-16,-3-1-2 0,-3 3-1 15,0 2-9-15,-6 1-12 0,-1-1 9 16,-1 2-12-16,-2 0-1 15,0 0-50-15,-7 0-7 0,-1 0 40 16,-2 3 16-16,-1 1 2 0,-1 0 0 16,0 2 2-16,-1-1-2 0,5 0-1 15,-2 1-36-15,3-2-115 0,3-1-124 16,2-3-193-16,0 0-574 0,2 0-853 0</inkml:trace>
  <inkml:trace contextRef="#ctx0" brushRef="#br0" timeOffset="-89657.879">12806 15390 2677 0,'0'0'708'16,"0"0"-505"-16,0 0 81 0,0 0 68 15,0 0-150-15,0 0-94 0,-17 72-3 16,11-40 6-16,0 3-38 0,0 1-30 16,0-1-43-16,-1 0-6 0,5-6 3 15,0-2-12-15,-2-10 15 0,4-3 0 16,0-8 0-16,0-6 0 0,2-3-49 15,4-10-10-15,-1-6 19 0,3-7-27 16,2-6-75-16,-2-7-97 16,1-1-154-16,-1 9-391 0,4-11-1333 0</inkml:trace>
  <inkml:trace contextRef="#ctx0" brushRef="#br0" timeOffset="-88774.337">12858 15519 2179 0,'0'0'459'0,"0"0"-320"16,0 0 121-16,0 0 15 0,0 0-49 16,0 0-30-16,0 0 18 0,51 11-13 15,-47-11-45-15,-2 0-23 0,1-3-12 16,-3-2-23-16,0 1-30 0,-3-2-16 15,-5 0-12-15,-4 2-15 0,-1 0-10 16,-5 0-3-16,3 4 4 0,-7 0-4 16,1 0-9-16,0 4 0 0,-1-1 0 15,5 0-1-15,-2 0 0 0,5 1-2 16,-1-3 0-16,7 1 0 0,2-1 0 16,2 0 0-16,2-1 1 0,2 0 21 15,0 0 45-15,4 2 6 16,4-1 19-16,0 1-31 0,9 2-34 15,-3-2-24-15,5 1 9 0,-2-1-9 16,3 0-1-16,-3 0 0 0,-1 2 0 16,-3-2 0-16,1-1 0 0,-6-1-2 15,-3 0-1-15,-1 0 0 0,-2 0-1 16,-2 0-20-16,0 0-17 0,-2 0-10 16,-4-3 49-16,-3-2 2 0,-3 2 13 15,-5-2-12-15,1 3 9 0,-1-2-10 16,-3 2 14-16,3 1-14 0,-4-1 0 15,5 1-1-15,-1 0 1 0,5 1-1 16,-3 0 1-16,7 0 1 0,2 2 12 16,4 1 3-16,2 0 22 0,0 2 6 15,4 1-19-15,4-1-12 0,9 4-14 16,-3-5-1-16,7 1-1 0,-4-5-2 16,3 0 3-16,-1 0 12 0,-3 0 6 15,1-3-5-15,-5 1-11 16,-1 0 1-16,1 0-1 0,-4 0-1 15,-4 0-1-15,-2 2-1 0,1 0 1 16,-3 0-28-16,-3 0-26 0,-5 0 29 16,-2 2 22-16,-3 0 2 0,1 1 0 15,-4 0 0-15,1 0 0 0,-1 1 1 16,3-1-1-16,-1-1 1 0,1-1 0 16,5 1 0-16,0 1 0 0,2-3 0 15,3 0 1-15,3 2 17 16,0-2 31-16,7 0-9 0,1 0-40 0,2 0-1 15,-1 0-2-15,7-4-16 16,-6 0 1-16,1 0-27 0,1-1-65 16,-2-3-82-16,-3 0-90 0,1-1-141 15,-2 3-350-15,0-7-848 0</inkml:trace>
  <inkml:trace contextRef="#ctx0" brushRef="#br0" timeOffset="-88277.978">12678 15606 646 0,'0'0'521'0,"0"0"-400"0,0 0 142 16,0 0 176-16,0 0-18 15,0 0-47-15,0 0 30 0,0 0 13 16,0 0-152-16,0 0-60 0,18-6 4 16,-3 3-7-16,-1 2-57 0,5 0-44 15,-5 0-21-15,7 1 0 0,-4 0-1 16,1 0-20-16,-5 0-10 0,1 0-22 15,-4-2-27-15,-3 1-1 0,-1 0-20 16,0-2-65-16,-2-2-104 0,-4 2-81 16,0-2-111-16,-2 0-238 0,-2 2-586 15,-4-3-775-15</inkml:trace>
  <inkml:trace contextRef="#ctx0" brushRef="#br0" timeOffset="-87755.206">12754 15359 1838 0,'0'0'1094'0,"0"0"-930"0,0 0 75 16,0 0 173-16,0 0-37 15,0 0-123-15,0 0-32 0,0 0-20 16,6 71-62-16,-8-38-47 0,2 5-20 15,-6 1-32-15,2 0-22 0,-2-3-17 16,-4-1-40-16,5-7 22 0,3-2 15 16,-2-6 0-16,2-9 0 0,0-4 2 15,2-6-15-15,0-4-54 0,0-8 24 16,2-7 25-16,2-7 5 0,0-7 13 16,1-4-12-16,1-2 0 0,-2 1 13 15,-2 0 1-15,0 6-12 0,0 5 10 16,0 8-9-16,-2 10 12 0,0 6 28 15,2 4 109-15,0 13-69 0,0 4-47 16,0 9-20-16,-2 6 0 0,2 3 2 16,1-1-3-16,-1-3-15 0,2-5 3 15,-2-12-19-15,2-7-143 16,-2-9-153-16,0-3-334 0,4-19-955 0</inkml:trace>
  <inkml:trace contextRef="#ctx0" brushRef="#br1" timeOffset="-77812.377">13157 15095 772 0,'0'0'576'0,"0"0"-358"16,0 0 23-16,0 0 22 0,4-50-75 16,-4 37-68-16,0 4 41 0,0 0 338 15,0 2-246-15,0 1-69 0,0 1 32 16,0 2 7-16,0 1-15 0,0 0-6 15,0 2 9-15,0-2 5 0,0 2-26 16,0 0-28-16,0 0-16 0,-2 4-15 16,0 6 0-16,-2 3-74 0,0 11-36 15,0 7-6-15,-2 7-2 0,-5 3-1 16,5 13-10-16,-4 7 0 0,-3-5 0 16,3-7 0-16,6-7 1 0,-2-8-1 15,-2 3 1-15,-1 2 0 0,3-3-1 16,0-5-2-16,2-6-20 15,0-6 2-15,2-6 14 0,-1-4-11 16,3-5 12-16,0-4-18 0,0 0-27 16,5-6-19-16,-1-5 40 0,2-3 11 15,0-6 14-15,4-8 1 0,-1-2 1 16,1-4 2-16,-4-7-2 0,7-8-20 16,-1-14 8-16,-2-12 10 0,5-3 2 15,-9 14 1-15,0 16 2 0,-4 18 15 16,2 9-6-16,1-1 0 15,-1 2 13-15,0 2 5 0,-2 9 13 16,0 7 17-16,-2 2 37 0,0 5-42 0,0 8-33 16,0 6-22-16,-2 9-24 15,-4 14 21-15,-7 17 0 0,1 14 1 16,-7 6 0-16,5-2 0 0,-5-4 1 16,7-9 1-16,-3-3 1 0,5-10 2 15,2-11-1-15,4-14-2 0,-3-4-40 16,3-3 25-16,0-5 15 0,0-3 0 15,4-8-3-15,0-6-70 0,0-12 67 16,10-16 6-16,5-19 12 0,3-26 0 16,3-8 1-16,2 3-10 0,-9 6-3 15,3 14-28-15,-7 11 16 0,-6 10 12 16,0 14 0-16,3 3 3 0,-1 2 15 16,-4 3 1-16,0 4-4 0,0 9 15 15,-2 5 58-15,0 3-4 0,0 9-57 16,0 4-27-16,-4 9-2 0,-2 6-1 15,-3 10 3-15,1 10 1 16,-4 11 1-16,-5 13 0 0,3 0 1 16,-3-6 12-16,5-13-13 0,4-17 1 15,1-14-3-15,1-2-33 0,2-2 11 16,-2-1 19-16,2-5 0 0,0-11-12 16,2-4-33-16,2-12 12 0,0-18 36 15,8-20 12-15,6-21 0 0,7-9-9 16,0-1-3-16,-3 8-27 0,-3 8-28 15,-1 2 25-15,-4 0 27 0,3 13 3 16,-5 11 0-16,-4 12 12 0,-2 9 3 16,2 2 3-16,-1 2-16 0,1 5 13 15,-2 7 25-15,-2 4 26 0,0 9-47 16,0 7-19-16,-6 9-3 0,-1 6-9 16,1 14 11-16,-4 12 1 15,-5 8-1-15,3 4 1 0,-5-5 2 16,7-16 1-16,2-10 9 0,2-10-9 15,-3 0 9-15,1 4-10 0,2 1-2 16,-4 4-23-16,1-5 14 0,3-6 9 16,2-5 30-16,0-8-2 0,2-6-1 15,0-4-6-15,2-3-9 0,0-2-10 16,0 0 10-16,0 0 6 0,2-2 3 16,2-1-5-16,2-3 11 0,0 4 15 15,7-3 15-15,-3 0 43 0,0 1-16 16,9 0-36-16,-5 0-3 0,7 0-9 15,0 2-5-15,-3-1-7 0,5-2-12 16,-6 3-9-16,-1-1 21 0,-3 0-21 16,-1 2-1-16,-4-1-1 0,-2 1-1 15,-3 1-1-15,-1 0-1 16,-2 0-22-16,0 0-15 0,-9 0 5 16,1 3 19-16,-6 1 13 0,-1 1-1 15,-3 1 1-15,1-2-13 0,-2 2 12 16,5-2 0-16,-5 1-9 0,9-1 12 15,0 1 1-15,1-1-1 0,5-1 2 16,4-2 19-16,0 1 12 0,0-1-5 16,11-1-13-16,1 0-13 0,2 0-1 15,9-3 0-15,0-3-1 0,-2-1-1 16,1 0 0-16,-1-2-1 0,-2 2 0 16,-3 1-10-16,-1 0-1 0,-7 1-50 15,4 1-60-15,-3 1-40 0,-5 3-54 16,0-3-80-16,-4 1-192 15,0-3-472-15,0 4-407 0,0-6-928 0</inkml:trace>
  <inkml:trace contextRef="#ctx0" brushRef="#br1" timeOffset="-77410.804">13304 15469 1641 0,'0'0'1560'16,"0"0"-1318"-16,0 0-7 0,0 0 187 15,0 0-95-15,0 0-96 0,0 0-31 16,35 58-28-16,-35-33-59 0,-6 5-49 16,-2 6-43-16,2 2-21 0,-5 2-2 15,1-1-1-15,0 0-9 0,1-5 12 16,5-5 2-16,-2-3 10 0,4-7-9 16,0-8 12-16,2-6 0 15,0-5-15-15,2-5-49 0,4-9 21 0,2-8 26 16,3-7 0-16,3-6 1 15,1-3 1-15,-3-5 1 0,0 0 2 16,-1 1 9-16,1 2 7 0,-6 12 29 16,-1 5-5-16,-5 16-22 0,0 7 46 15,0 7 118-15,0 16-76 0,-9 14-72 16,-3 17-37-16,-1 12-19 0,-1-3 19 16,4-12 0-16,3-15 12 0,3-10 4 15,-2 1 5-15,0-3 0 0,2-4-9 16,0-10-12-16,4-10-17 0,0-13-68 15,0-20 55-15,10-26-3 0,2-21-107 16,3-8-109-16,3 0-148 0,-5 26-388 16,5 14-1227-16</inkml:trace>
  <inkml:trace contextRef="#ctx0" brushRef="#br2" timeOffset="-73524.979">13135 15098 760 0,'0'0'1416'15,"0"0"-1070"-15,0 0-143 0,0 0 93 16,8-69-2-16,-8 49-37 0,0 3-26 16,0-1-21-16,0 5-27 0,0 2-9 15,-2 2-38-15,0 3-28 0,2 3-9 16,-2 2 21-16,2 1 82 16,0 1 45-16,2 6-77 0,0 6-100 15,0 7-37-15,0 6-18 0,-2 16-13 16,0 16 13-16,-6 15 3 0,-9 5-16 15,5-3 0-15,-5-5-1 0,3-12 1 16,0-3 0-16,-1-6-1 0,7-14 0 16,2-11-1-16,2-4-1 0,0-1-36 15,-2-4 25-15,2-2 10 0,0-7-13 16,2-6-6-16,0-3-37 0,0-10 34 16,6-9 24-16,4-18 2 0,5-21 10 15,1-23 3-15,1-7-15 16,-1-2-19-16,-3 7 4 0,-5 9 15 15,-2 10 0-15,-2 11 12 0,0 19 3 16,-4 13 18-16,2 9 7 0,-2 3-13 16,0 6-15-16,2 2 25 0,-2 4 81 15,0 10-34-15,-2 9-20 0,0 5-31 16,-2 8-30-16,-2 15 9 0,0 11-9 16,-5 13 18-16,1 4-18 0,2-6 15 15,0-16-16-15,-1-14 10 0,5-8 1 16,-2-4-10-16,-2 8 9 0,-1 1-10 15,-1 4-2-15,4-3 0 0,-4-6-34 16,3-3 19-16,-1-9 3 0,6-1 11 16,-2-8 0-16,2-7-1 0,0 0 0 15,2-2 0-15,0-1 2 0,0 0 2 16,0 0 19-16,0 0 7 0,0 0 8 16,0 0 18-16,4 0 0 0,2 0 37 15,4-1-19-15,1 0-27 0,1-1-18 16,7 2-9-16,-5-3 3 0,9 3-6 15,-4-2 0-15,3-1-13 16,-1 0 10-16,-2 2-10 0,-1-1-2 16,-3 0 0-16,-3 2 1 0,-4 0 0 15,-1 0 1-15,-7 0-2 0,0 2-16 16,-3 1-23-16,-5 5 6 0,-4-1 18 16,-5 2 13-16,-3 0-1 0,5 0-9 15,-8 1 10-15,9-2-1 0,-5 0-12 16,5-2 15-16,-1 1 0 0,9-5 0 15,-2 1 2-15,6-1 13 16,2-2-12-16,0 0 30 0,6 0 6 16,4-2-37-16,9-3 0 0,4 0 0 15,1-3 0-15,3 0 1 0,4 0 9 16,0 1-10-16,0-1 13 0,-4-1-14 16,0 5 0-16,-6-2-1 0,-3 4 0 15,-3 1 0-15,-5 0-3 0,-4 1-15 16,-1 0-24-16,-3 0-45 0,-2 0-82 15,0 0-72-15,-7-1-1 0,-1-1-83 16,-2-3-172-16,-1-3-212 0,-1-3-266 16,2-2 155-16,1 3-383 0,-3-5 73 0</inkml:trace>
  <inkml:trace contextRef="#ctx0" brushRef="#br2" timeOffset="-73191.613">13310 15587 939 0,'0'0'1154'0,"0"0"-521"0,0 0-104 15,0 0-49-15,0 0-49 0,0 0-65 16,0 0-34-16,0 0-41 0,0 0-66 15,0 0-58-15,17 19-61 0,-17 1-43 16,0 8-29-16,0 6-16 16,-4 0-15-16,0 4-2 0,-3-3-1 15,3 1 0-15,0-4 0 0,-2-7 0 16,2-3 0-16,2-9 2 0,0-7-2 16,2-3-12-16,0-3-43 0,0-8-2 15,2-7 36-15,6-8 18 0,-2-6 2 16,2-5-1-16,-1-5 1 0,-1-3 1 15,2 0 2-15,-2-2 13 0,-2 8-3 16,1 5 0-16,-3 10-11 0,0 12 1 16,-2 9 28-16,0 7 82 0,0 14-67 15,-2 10-45-15,-2 9-13 0,-1 6 11 16,3 0 2-16,-2-1 2 16,2 1 1-16,0-9 0 0,0-7-2 15,2-10-1-15,0-7-81 0,0-12-110 16,2-7-155-16,4-13-107 0,0 1-554 15,13-22-930-15</inkml:trace>
  <inkml:trace contextRef="#ctx0" brushRef="#br2" timeOffset="-72006.902">13862 15581 1220 0,'0'0'1739'15,"0"0"-1515"-15,0 0-74 0,0 0 196 16,0 0-34-16,54-75-71 0,-44 44-2 16,5-4 11-16,-5-11-60 0,3-12-49 15,-7 5-13-15,-2 6 15 0,-4 6-12 16,-2 13-19-16,-4-3-15 0,-7 2-21 16,1 8-34-16,-3 8-21 15,-5 3-18-15,-1 10 12 0,-2 2 3 16,-2 11-2-16,-1 5 2 0,-1 7-3 15,0 7-3-15,6 2 0 0,0 4 3 16,5 2 9-16,4 1-3 0,1-1-18 16,3-1 22-16,6 0 2 0,0-4 3 15,2-1 3-15,6-5 24 0,4-4 25 16,1-6-37-16,9-6-45 0,3-5-12 16,4-5-3-16,0-6 3 0,6-11 0 15,2-10 9-15,-2-6 0 16,4-17 0-16,-2-11-40 0,-8-10 19 0,0-5 12 15,-14 14 10-15,-9 14 2 0,-4 16 0 16,-4 5 3-16,-7-3 12 16,1 3-14-16,-11-2 1 0,3 8 1 15,-11 8-1-15,-2 6 1 0,-2 5 9 16,0 10-9-16,-3 10 9 0,1 7-9 16,4 8 10-16,-2 4-11 0,6 5 1 15,5 0 0-15,3 0 9 0,2-2-10 16,7 0 1-16,6-6 9 0,2-1 0 15,2-9-9-15,8-2 12 0,3-6-13 16,9-6-2-16,5-6 0 0,6-7-18 16,2-4-6-16,4-12 3 0,0-10-7 15,3-5 10-15,-5-5 0 0,-2-8 6 16,-4 1 0-16,-4-3 11 0,-9 2-1 16,3 0 2-16,-7 7 0 0,-8 8 1 15,1 4-1-15,-3 8-1 16,-2 8-2-16,-9 4-21 0,3 5 3 15,-4 0 18-15,-5 7 1 0,7 5 2 16,-6 0 0-16,1 2 2 0,5 4 0 16,0-3 1-16,1 1 0 0,3-1 12 15,0-2-12-15,2 0 9 0,2-3 0 16,2 0-9-16,6-1 9 0,-1-1-9 16,-1 5 0-16,0 0 15 0,-2 6-17 15,4 5 2-15,-3 11 24 0,-3 18 1 16,-2 20 2-16,0 8-3 15,-7 1 0-15,-1-4-6 0,6-13-21 0,-2-10-57 16,0-14 36-16,2-13 18 16,0-7 3-16,-2-2 1 0,2-1 1 15,-1-5 1-15,3-5-3 0,0-8-1 16,0-2-35-16,3-12-7 0,1-7 31 16,2-10 11-16,2-10-1 0,2-9 2 15,3-17 3-15,-1-13 0 0,3-2 9 16,-7 15 9-16,-2 19-5 0,-4 23-16 15,-2 10-12-15,2 2-3 0,5 6 15 16,-5 4 23-16,0 6 13 0,-2 13-36 16,0 6-15-16,0 9-13 0,0 4-59 15,-4 3-88-15,-1-4-94 0,3-5-232 16,2-9-645-16,0-6-1120 0</inkml:trace>
  <inkml:trace contextRef="#ctx0" brushRef="#br2" timeOffset="-71323.091">14451 15825 1532 0,'0'0'2071'0,"0"0"-1850"16,62-30-189-16,-39 11 137 0,4-4 29 15,-2-6-27-15,0-4 57 0,-3-3 34 16,1-11-48-16,0-13-80 0,-9-13-37 15,-3 0-24-15,-9 5-39 0,-2 13 2 16,-7 18 10-16,-3 10-4 0,-4 1 3 16,-7-2-5-16,-4 0-16 0,-8 2-12 15,-2 8-9-15,0 7 12 0,-2 11-13 16,-3 5 13-16,5 14 4 0,2 9-1 16,0 8 6-16,0 13 0 0,2 11 0 15,6 14 0-15,2 4 4 0,9-5-4 16,8-6-3-16,6-9 3 0,0-10 12 15,0-10-5-15,8-9-19 0,0-3 66 16,5-1-18-16,3 2-23 0,5-2-13 16,4-7-6-16,6-7-16 0,2-9-2 15,2-6-2-15,2-12-10 0,0-10 9 16,3-14-9-16,-1-22 11 0,-2-18-1 16,-8-10 2-16,-8 5 2 15,-11 7 0-15,-8 10-2 0,-2 7-25 16,-12 10 7-16,6 13 15 0,-7 12 1 15,-1 7 1-15,-5 3 1 0,-6 6-1 16,-4 10 0-16,-4 10 1 0,-4 27 3 16,-4 26 9-16,-7 20-9 0,13 14 9 15,4-3-9-15,17-8 9 0,5-9 0 16,5-6-12-16,4-9-13 0,6-13-42 16,3-14 28-16,3-13 3 0,0-8-6 15,9-8-45-15,4-6-70 0,6-6-79 16,8-28-107-16,11-20-219 15,-11 2-768-15,9-19-1469 0</inkml:trace>
  <inkml:trace contextRef="#ctx0" brushRef="#br2" timeOffset="-70506.178">15069 15948 2055 0,'0'0'1477'0,"0"0"-1334"0,0 0-143 15,58-25 220-15,-39 3-5 0,6-7-57 16,0-12 41-16,6-18 72 0,-3-22-31 16,1-13-57-16,-6-3-13 0,-8 2-6 15,-11 7-49-15,-4 3-60 0,-6 8-25 16,-5 17 19-16,-3 16 20 0,1 14 19 16,-5 7-19-16,-3 1-26 0,-6 0-28 15,-6 6-14-15,-4 9 1 0,4 7 10 16,-6 13-9-16,-1 10 0 15,3 8 0-15,-4 16 9 0,-3 12-9 16,5 17 12-16,4 3-3 0,10-4-9 16,7-4 12-16,3-5-3 0,11-1 12 15,0-1 21-15,4-2-8 0,2-12-28 16,4-12-8-16,6-9-1 0,3-8 15 16,6 1 3-16,5-3-3 0,8-1-13 15,7-11-2-15,2-7-3 0,3-14-15 16,-1-8 6-16,5-18 9 0,-1-18 2 15,1-20-1-15,-7-9 2 0,-16 5 3 16,-12 5-1-16,-13 24-2 16,-2 10-24-16,-6 9 6 0,-5 5 3 15,-7-3 14-15,-5-3 1 0,-8 1 2 16,-6 8 0-16,-2 9-1 0,-3 13 1 16,3 8-1-16,0 19 2 0,1 16 0 15,-1 21 18-15,6 16-18 0,8 6 12 16,13-2-3-16,10-9 3 0,4-7-12 15,10-10 12-15,1-11-15 0,3-12-38 16,3-9 14-16,10 0 3 0,6-8-76 16,14-9-72-16,-1-8-57 0,0-16-84 15,1-13-263-15,-18 8-639 0,19-20-965 0</inkml:trace>
  <inkml:trace contextRef="#ctx0" brushRef="#br2" timeOffset="-70071.944">15592 15695 3709 0,'0'0'421'16,"0"0"-365"-16,0 0 100 0,0 0 42 16,-31 62-84-16,13-18 12 0,3 15 49 15,-3-5-43-15,3-2-71 0,3-11-22 16,-1-8-20-16,3 1-16 16,-2-2-3-16,1-7 0 0,5-8-2 15,2-9-2-15,2-4-20 0,2-4-28 16,0-10-3-16,4-9 54 0,6-7-1 15,3-15 1-15,3-16 1 0,3-9 0 16,0-5 2-16,-5 14 14 0,-6 19 35 16,-4 18 53-16,-1 9-13 0,-1 7-30 15,0 4-6-15,0 7 133 0,0 12-85 16,-2 9-103-16,0 9 0 0,0 2-15 16,0 0-7-16,0-6-75 0,-2-7-63 15,2-8-50-15,0-8-108 0,0-7-252 16,0-3-657-16,0-8-316 0</inkml:trace>
  <inkml:trace contextRef="#ctx0" brushRef="#br2" timeOffset="-69688.772">15634 15465 3591 0,'0'0'536'16,"0"0"-417"-16,0 0 123 0,0 0 69 15,0 0-133-15,0 0-13 0,0 0 96 16,60 31-15-16,-33-27-86 0,2-4-45 16,6-4-24-16,12-4-16 0,-1-2-45 15,3-5-15-15,1-2 18 0,-9 5-9 16,5-3-8-16,-7 4-1 0,-6 1-12 16,-4 2 0-16,-8 3 0 0,-7 2 0 15,-6 2-1-15,-6 1-2 16,-4 0-39-16,-8 0-28 0,-11 5 37 15,-8 3 6-15,-4-2 9 0,-6 2-9 16,0-3 3-16,-2 0 6 0,-1-5 12 16,3 0-1-16,4 0-8 0,2 1 11 15,6 3 1-15,6-1 16 0,5 2 11 16,7 4 18-16,9-3 3 0,0 1 9 16,15 3-17-16,3 0-39 0,13 0-1 15,5-3-12-15,3-1-4 0,4-2-44 16,-3-4-63-16,-3-7-80 0,-6-3-87 15,-9-1-256-15,7-5-952 0</inkml:trace>
  <inkml:trace contextRef="#ctx0" brushRef="#br2" timeOffset="-68586.894">12663 15581 320 0,'0'0'2053'0,"0"0"-1749"16,0 0-130-16,0 0 134 0,0 0-9 15,0 0-52-15,0 0 2 0,0 0-4 16,0 0-31-16,-33 27-19 0,33-29 2 15,0 0 75-15,9-2 33 0,-1-2-99 16,4 1-48-16,3-2-16 0,3 1-18 16,7 1-25-16,2 0-30 0,0 2-26 15,0-1-13-15,2 1-12 0,-3-1 6 16,-3 1-6-16,-6 1-15 0,-1-2 7 16,-5 4-10-16,-7-1-2 15,0-1-10-15,-2 2 9 0,-2 0-27 16,-2 0-15-16,-4 0 21 0,-7 0 12 15,-3 3 8-15,-1-1 2 0,-3 1 2 16,-5 1-1-16,2 0 1 0,-2 1-3 16,0 0-21-16,-1 0 3 0,3-2 6 15,0 4-9-15,0-4 9 0,7 0 3 16,-1-3 9-16,5 2 0 0,6-2 0 16,-1 0 0-16,3 0 3 0,4 0 23 15,4 0 37-15,5 1-42 0,3 0-15 16,5-1 0-16,-1 3-1 0,9-2 10 15,-2 1-11-15,-1 1 0 16,5-3 0-16,0 3 1 0,-4-3 0 16,-2 1-1-16,1-1 0 0,-3 0-1 15,-3-4 0-15,-5 4-1 0,-1-3 1 16,-4 1-2-16,-4 1-1 0,-2-1-30 16,-4 1-12-16,-8 0 43 0,-1-2 0 15,-7 3 2-15,-1 0 2 0,-6 0 10 16,-2 0-12-16,0 4 1 0,-4-1-1 15,4 1 0-15,0 1-1 0,5-1 0 16,1-1 0-16,2 0 1 0,7 0-1 16,3-1 0-16,5 0 0 0,4-2 0 15,2 0-1-15,13 0-17 0,-1 0-56 16,4 0-19-16,3-2-15 0,6 0-18 16,-4 1-36-16,-1-2-62 0,3 0-123 15,-6 0-178-15,1 1-464 16,-8-2-373-16,7 1-711 0</inkml:trace>
  <inkml:trace contextRef="#ctx0" brushRef="#br2" timeOffset="-68052.735">12727 15450 313 0,'0'0'2860'0,"0"0"-2427"15,0 0-190-15,0 0 215 0,0 0-106 16,0 0-161-16,0 0-62 0,11 57 20 15,-13-28-12-15,-5 9-48 0,3 3-35 16,2 1-35-16,-2-1-17 0,0 0 0 16,0-4 0-16,2-5 1 0,0-7 9 15,0-7-9-15,2-5 0 0,0-7 9 16,0-6-12-16,0-2-44 0,2-9-38 16,0-8 61-16,2-6 19 0,0-4 2 15,0-5 0-15,-2-5 2 0,0 0 1 16,0-2 12-16,-2 4-12 0,2 4 16 15,-2 6-4-15,0 12 0 0,0 5-12 16,0 7 49-16,0 3 69 0,3 5-57 16,-3 3-25-16,4 5-12 15,-2 4-24-15,0 3 0 0,0 5-3 16,0 3-14-16,0 1 11 0,-2-2 0 16,0 1-9-16,0-3 10 0,0-1 1 15,0-6-14-15,0-3-15 0,0-9-46 16,-2-5-61-16,0-3-115 0,2-12-66 15,-2-10-139-15,0-7-251 0,2 3-698 16,0-17-778-16</inkml:trace>
  <inkml:trace contextRef="#ctx0" brushRef="#br2" timeOffset="-67332.581">12810 15696 1261 0,'0'0'1043'0,"0"0"-752"0,0 0 60 16,0 0 65-16,0 0-45 0,0 0-88 16,0 0-70-16,0 0 7 0,0 0 55 15,0 0-42-15,-27-2-31 0,13 1-16 16,1 1-23-16,-1 0-20 0,-3 4-25 15,5 0-12-15,-7 1-28 0,9-2-29 16,-9-1-25-16,7 0-12 0,-2-1-11 16,1-1-1-16,1 0 0 0,-5 0-1 15,5-1 1-15,1-3-1 0,-3 1 0 16,6 1-1-16,-3-1 1 16,3 2 0-16,2-1 0 0,0 0 1 15,4 2 1-15,0 0-1 0,-1 0 2 16,3 0 10-16,0 4 6 0,0-2-3 15,5 2-3-15,1-1-12 0,0 2 0 16,8-3-1-16,1 1-1 0,1 0-1 16,1-3 0-16,6 0 0 0,-5 0 0 15,5-3-9-15,-4-2 9 0,-3 0-12 16,-1-2 12-16,-3 2-12 0,-2-1-15 16,-1 1-37-16,-3 1-57 0,-2 0-54 15,-2 1-68-15,-2 0-138 0,0-1-244 16,-2 1-579-16,-4 0-829 0</inkml:trace>
  <inkml:trace contextRef="#ctx0" brushRef="#br2" timeOffset="-67002.685">12725 15521 2478 0,'0'0'483'0,"0"0"-281"0,0 0 237 16,0 0-17-16,0 0-140 0,0 0-96 15,15 61-7-15,-15-30-29 0,0 5-88 16,-2 0-19-16,0 1-10 15,-5-2-14-15,3-4-4 0,2-6-14 16,-2-6 0-16,2-7-1 0,0-2-2 16,0-10-29-16,2-3-134 0,0-10-85 15,0-8-38-15,6-8-183 0,-2 4-770 16,9-19-1127-16</inkml:trace>
  <inkml:trace contextRef="#ctx0" brushRef="#br2" timeOffset="-56760.183">13656 15952 401 0,'0'0'492'16,"0"0"-16"-16,0 0-60 0,0 0-172 15,0 0-140-15,0 0 12 0,0 0 433 16,0 0-237-16,0 0-137 0,-7 6-38 15,7-6-35-15,0 0-36 0,0 0-21 16,-2-1-15-16,2-1-30 0,-2 1-31 16,0-1 8-16,0-2 4 0,-2 3 16 15,0-1-14-15,0 2 17 0,0 0 29 16,1 0 18-16,3 5 10 0,0 0 0 16,0 1 12-16,0 3 16 0,3 0 0 15,3 1-15-15,0-3-4 0,-2-1-1 16,0-3 4-16,0 1 2 0,0-4-15 15,-4 0-22-15,3 0-34 0,-1-2-3 16,2-3-41-16,-4-1-2 16,0-1 9-16,0 0 9 0,-4 1 9 15,-1 0 3-15,1 4-5 0,-2 1 8 16,2 1 13-16,-2 1 2 0,2 3 14 16,0 2 6-16,4 0 15 0,0-1 13 15,0 0 2-15,0-1-8 0,0-3 2 16,4 1 1-16,-2-1-1 0,4-1 3 15,0 0 1-15,0 0-20 0,1-3 1 16,3-1-6-16,-4-2-23 0,2 0-2 16,-1-1-19-16,-5 1-5 0,0 2-78 15,2-2-189-15,-4 4-157 0,0-1-603 16,0 0-842-16</inkml:trace>
  <inkml:trace contextRef="#ctx0" brushRef="#br2" timeOffset="-56215.918">13647 16003 2009 0,'0'0'354'0,"0"0"-203"16,0 0 62-16,0 0-10 0,0 0-39 16,0 0 8-16,0 0-32 0,0 0-73 15,0 0-51-15,0 0-3 16,-14-49 12-16,6 47 7 0,3 2-16 0,1 0-14 15,0 0 17-15,2 2 9 16,0 1 10-16,0 0 6 0,2 3 4 16,0-1 2-16,0 0 0 0,4 3-18 15,2-3-13-15,-2-3 3 0,1-1 19 16,3-1 6-16,-4 0-35 0,2-3-12 16,-4-2-31-16,2-3-13 0,-2 2-13 15,0 1-138-15,1 0-198 0,-3 1-602 16,6-4-1189-16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8:55:05.360"/>
    </inkml:context>
    <inkml:brush xml:id="br0">
      <inkml:brushProperty name="width" value="0.05292" units="cm"/>
      <inkml:brushProperty name="height" value="0.05292" units="cm"/>
    </inkml:brush>
  </inkml:definitions>
  <inkml:trace contextRef="#ctx0" brushRef="#br0">22811 9330 463 0,'0'0'714'16,"0"0"-298"-16,0 0-104 0,0 0-29 15,0 0-76-15,12 50-42 0,-8-47-11 16,0 1-60-16,3-4-33 15,-1-3-10-15,6-3 199 0,3-6-119 16,1-1-38-16,-1 0-11 0,-3-4 13 16,5 3 13-16,-7-4-7 0,-2 3-13 15,1 2-22-15,-5 2-16 0,-4 1-27 16,0-1-23-16,-6 5-19 0,-7-1 18 16,1 3 1-16,-7 4 29 0,3 0-1 15,-9 3-5-15,2 6-8 0,4 2 1 16,-3 1-13-16,7 1 0 0,-3 1 10 15,11-1 2-15,-1 1 20 0,6 1 15 16,2-2 12-16,2 2 15 0,6-2 1 16,3-5-7-16,7 2-25 0,1-5-24 15,4-4-22-15,4-1-31 0,-3-4 3 16,-1-8-6-16,-2-2 31 0,-7-3-15 16,1 0-4-16,-7-1-6 0,-8 3-3 15,0 0-3-15,-2 1 28 0,-8 1 6 16,-5 3 28-16,1 0 12 15,-7 4 0-15,4 3-12 0,-3 3-6 16,5 0 3-16,-3 6 9 0,7 1 0 16,-1 2 3-16,4 6 6 0,6-2 9 15,2 3-3-15,2 2-9 0,6-2-6 16,8-1-3-16,-3-2 21 0,10-3-13 16,-3-4-39-16,1-6-32 0,2 0 31 15,-7-8-2-15,3-3-25 0,-7-6-6 16,1-1 1-16,-7-1 11 0,-6 0-12 15,0-1 7-15,-8 0 27 0,-7 1 0 16,1 4 52-16,-7 2-6 16,2 3-21-16,-1 6 2 0,-3 2-24 15,6 2 16-15,-1 7-4 0,7 5 0 16,-3 2 19-16,8 5-4 0,6 2 7 16,0 1-3-16,4 2-7 0,10-2-6 15,-1-2 1-15,3-5-1 0,1-3-21 16,6-8-12-16,-7-4-25 0,3-1-2 15,-5-8 5-15,3-7-3 0,-11-4 4 16,-2-1-1-16,-4-3 7 0,0 1 2 16,-8-1 10-16,-5 5 0 0,-3 3 11 15,-1 4-7-15,-3 5 11 0,1 4 2 16,3 3 17-16,-3 0 5 0,7 9 1 16,-1 4-1-16,3 2 10 0,6 4 2 15,4 4 1-15,0 2-6 0,8 0-7 16,4 0-3-16,3-4-8 0,3-2 5 15,-1-5-18-15,6-5-13 0,-7-6 13 16,3-3-25-16,-5-7-11 0,1-7-13 16,-7-3 6-16,-2-8 3 15,-4-2 7-15,-2-2 11 0,-10 1 7 16,-2 2 3-16,-7 6 9 0,2 5-19 16,-5 3 19-16,-1 6-11 0,2 6 14 15,1 1 18-15,-1 9 1 0,6 4 2 16,3 1-3-16,2 4 7 0,4 3 8 15,6 0-5-15,2-1 3 0,8 1 2 16,6-2-5-16,-1-4-10 0,6-2-17 16,1-5 14-16,-1-6-15 0,4-3-12 15,-7-4-18-15,1-9-4 0,-2-3-3 16,-7-5 10-16,-6-2-1 0,-2 0-5 16,-2 2 8-16,-4 3 7 0,-6 2-1 15,-7 3 7-15,3 4 9 0,-7 3 3 16,4 6 3-16,-3 0 22 0,3 5-4 15,1 6 0-15,1 4 1 0,3 1 5 16,6 4 1-16,1 1 2 16,5 1 7-16,0 0-3 0,7-2-10 15,3-2 13-15,7-5 5 0,-5-2-28 16,4-7-14-16,-3-3-3 0,3-2-28 16,-5-8 1-16,-3-5-10 0,-2-5-6 15,0-1 13-15,-6-4 8 0,0 0 1 16,-6 4 5-16,-2 3 1 0,-2 4 0 15,-7 6 5-15,7 4 13 0,-3 3 12 16,-1 0 9-16,4 7 3 0,-1 5 1 16,1 3 8-16,4 2 4 0,6 3 0 15,0 0-4-15,2 0-5 16,6-2-16-16,6-2 6 0,-3-3 13 16,1-5-19-16,3-2-12 0,-7-6-12 15,4 0-25-15,-3-8-9 0,-3-2-2 16,-4-3 5-16,-2-6 9 0,0 1 16 15,-2 2 0-15,-6 1-13 0,-5 5 7 16,3 1-1-16,-1 5 22 0,-3 4 3 16,4 0 1-16,-1 3 2 0,-1 7 15 15,8-2 13-15,0 5 3 0,4 4 5 16,0 1-8-16,2-2 3 0,6 1 2 16,6-5 1-16,-5-1-19 0,5-5-7 15,-1-5-11-15,-3-1-21 0,0-6-3 16,-1-4-22-16,-3-2 3 0,-4-3 9 15,-2-2 10-15,0 1 9 0,0 1 2 16,-8 3 1-16,-5 6 10 0,3 1 2 16,-1 5 12-16,-3 0 4 0,2 1-13 15,1 3 9-15,-1 2-9 0,6 1 15 16,4-2 4-16,2 5 24 0,0-3 8 16,0 2-8-16,4-1-6 15,2 0-16-15,6 0-21 0,-3-4-1 16,-3-2 1-16,0-1-3 0,-4-1 0 15,4 0-15-15,-6 0-15 0,0-1-22 16,0-2 6-16,-2 1 16 0,-4-1 8 16,2 2 4-16,-2-2 17 0,2 3 1 15,-1 0 0-15,3 0 3 0,2 0 18 16,0 3 37-16,0 1 12 0,7 1-70 16,-3 1-36-16,4 0-31 0,0 1 9 15,3-3-7-15,-5-2-66 0,-2-2-128 16,0 0-213-16,4-15-934 0</inkml:trace>
  <inkml:trace contextRef="#ctx0" brushRef="#br0" timeOffset="1795.16">23363 9027 1459 0,'0'0'397'0,"0"0"-326"0,0 0 292 15,0 0 208-15,0 0-362 0,-9-53-94 16,9 43 38-16,0 1 10 0,0 1 14 16,-2 2 53-16,2 1 15 0,-2 3-52 15,-2 1-35-15,2 1-19 0,2 1-7 16,-2 7-6-16,-2 6 45 0,0 7-27 15,0 18-77-15,-3 16-25 0,-3 16-11 16,2 5-7-16,4-2-6 0,0-13-3 16,-1-21 1-16,5-11-1 0,-2-7-13 15,2-1 1-15,0-5 12 0,0-4 9 16,0-7-24-16,0-5-6 0,5-10-64 16,-1-9 25-16,2-16 42 0,0-18-9 15,4-16-4-15,-3 1 1 0,-5 14-6 16,-2 15 21-16,0 10 1 15,-7-3 1-15,1-3 1 0,-2 3 18 16,0 7-6-16,2 7-12 0,-1 9-2 16,3 8 0-16,0 1 77 0,4 4 47 15,0 5-37-15,0 4 6 0,0 2-25 16,6 1 1-16,0 1-1 0,3-3 1 16,1-3-1-16,7-3-18 0,-3-4-24 15,7-4-27-15,1-4-9 0,3-9-21 16,2-6 3-16,2-8 9 0,0-3 3 15,-4-3 12-15,-7 1 1 0,1 6 0 16,-11 5 0-16,3 6-19 0,-5 4 18 16,-4 6 3-16,0 5 0 0,-2 0 24 15,0 7-12-15,-2 9-12 0,-6 7-20 16,1 15 20-16,-1 19 1 0,0 15-1 16,-2 6-39-16,1-6 37 0,7-3 0 15,-2-18 2-15,4-10 3 0,-2-10 15 16,2-6-15-16,0 0-3 0,-2-4 0 15,2-1-21-15,0-8-85 16,0-6-66-16,0-6-68 0,2 0-119 16,0-5-239-16,2 0-463 0,4-8-567 0</inkml:trace>
  <inkml:trace contextRef="#ctx0" brushRef="#br0" timeOffset="2097.831">23700 9495 3409 0,'0'0'578'0,"0"0"-451"0,0 0 50 15,0 0 105-15,33-61-76 0,-17 37-22 16,-1-4-43-16,1-3-56 0,3 0-18 15,-5 3-6-15,-1 7 3 0,-3 8 18 16,-4 7 54-16,3 6 40 0,-5 0-64 16,0 13-73-16,-2 8-39 0,-2 16-30 15,0 17 9-15,-2 0 9 0,0-7 10 16,0-7-1-16,0-17-22 0,2-2-93 16,0-6-106-16,0-8-153 0,0-6-866 15,12-9-1503-15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9:07:21.611"/>
    </inkml:context>
    <inkml:brush xml:id="br0">
      <inkml:brushProperty name="width" value="0.05292" units="cm"/>
      <inkml:brushProperty name="height" value="0.05292" units="cm"/>
    </inkml:brush>
  </inkml:definitions>
  <inkml:trace contextRef="#ctx0" brushRef="#br0">16793 15610 1808 0,'-8'-101'7'0,"-10"13"-7"0,-11-14-30 15,-7 8 27-15,-3-6-20 0,-6-2 1 16,-5-2-24-16,-6-5 14 0,-2-2 13 16,-4 0 19-16,-2 1 1 15,-4 0 38-15,-4 8 182 0,-5 4 22 16,-3 6-9-16,-5 5-70 0,-2 10-73 16,0 8 227-16,0 13-202 0,3 15-71 15,3 17 3-15,0 15 0 0,7 9-36 16,2 18-11-16,-1 11 47 0,5 13-25 15,0 10-4-15,4 8-17 0,-2 8 1 16,6 6 0-16,2 6-1 0,2 6-2 16,13 9-22-16,-1 6-42 0,9 8-35 15,4 4-23-15,8-1 1 0,7-1 24 16,5-1 49-16,7-5 32 0,2 2 16 16,13 0 3-16,7-2 61 0,9 2-22 15,8-1 173-15,7 0-80 0,3 1-30 16,15-4 10-16,2-2-36 0,10 1-22 15,7-4-6-15,8-3 3 0,6-7-10 16,6-9-16-16,4-9-12 16,3-13 34-16,-1-10-22 0,-1-8-28 15,-3-12-2-15,-4-9-17 0,-6-17 17 16,-6-10 0-16,-7-17-17 0,-5-16-7 16,-11-16-15-16,-7-26-44 0,-7-20-32 15,-9-28-1-15,-8-25-19 0,-4-23-109 16,-4-19-137-16,-5 40-362 0,3-5-824 0</inkml:trace>
  <inkml:trace contextRef="#ctx0" brushRef="#br0" timeOffset="1002.614">23567 15571 837 0,'-24'-122'52'16,"-10"-3"-52"-16,-9-19 75 15,0 19 107-15,-13-1-68 0,-4 6 78 16,-4 8-6-16,-4 10-30 0,-5 10-10 16,1 19-29-16,-5 15-20 0,-1 16 7 15,6 18 3-15,-1 16-20 0,1 9-26 16,-5 18-35-16,1 15 3 0,-9 10-3 16,5 10 3-16,-5 8-9 0,6 10-4 15,7 8 3-15,4 9 4 0,8 6-3 16,16 8-20-16,11 6-26 0,10 2 7 15,21 7 16-15,2 1-23 0,21 5 26 16,6-2 16-16,14-1 10 0,5-3-1 16,5-1 1-16,9-3-10 15,4-1 10-15,11-7 9 0,1-9 1 16,5-11-17-16,2-11 7 0,-1-20 22 16,-1-14 26-16,-9-20-26 0,-1-21-22 15,-9-14-23-15,-7-30-3 0,-5-27-19 16,2-25-110-16,-9-25-189 0,1-26-70 15,-11 27-701-15</inkml:trace>
  <inkml:trace contextRef="#ctx0" brushRef="#br0" timeOffset="3276.254">13422 16779 134 0,'25'-70'1585'0,"-3"14"-1429"0,1-7-20 16,-2 5-15-16,-5 0 2 0,-5 6 48 16,-5 11 4-16,-4 9-24 0,-2 4-51 15,0-3-17-15,-8-3-38 0,-7-5-45 16,1 2 0-16,-9 3-19 0,-8-3 16 16,0 1-29-16,-6-4-61 0,-7-8-43 15,-7-18-15-15,-3-25-17 0,-4-18 38 16,4-13 52-16,13-6 58 15,4-7 20-15,6-8 23 0,-2-6 38 16,0-8 88-16,0 0 51 0,2 3-3 16,0 5 12-16,0 11-43 0,2 15-31 15,-4 8-53-15,0 20-34 0,-7 11-32 16,1 13-16-16,-9 13-2 0,-3 5-40 16,-7 6 23-16,-8-1 16 0,-5 0-29 15,-1-4-31-15,-11-2-68 0,-1-8-17 16,-7-3 4-16,-6-6 9 0,-1-6 22 15,1-1 42-15,-4-6 42 0,4 2 25 16,0 0-8-16,-1 1 9 0,8 6 3 16,-1 0 0-16,-5 3 4 15,3 1 41-15,-4-5 23 0,-8-7-1 16,-3-5-31-16,-14-6-17 0,3 0-19 16,-5-3 0-16,-1 6-2 0,6 4 0 15,9 10-17-15,5 9-33 0,10 8 10 16,8 5 19-16,12 5 7 0,9 2 13 15,12-3-10-15,3-2 13 0,7-5 0 16,-1-12 15-16,-1-10 89 0,-3-10 21 16,-3-6-19-16,-8-8-22 0,-2 3-39 15,0-1-20-15,-4 5-22 0,2 6-3 16,0 6-14-16,8 7-63 0,4 10-57 16,9 7-2-16,12 11 11 0,10 14 41 15,7 6 42-15,-1-7 13 0,-3-14 29 16,-9-18 3-16,-8-14 16 0,-3 3 1 15,-9 2 67-15,1 12-32 16,-5 3-33-16,-3 5-22 0,-8 4 0 0,4 13-3 16,0 9-13-16,2 10 13 15,-4 13 0-15,5 9-9 0,7 13-1 16,13 7 11-16,2 0-1 0,2 18-10 16,-4 17-77-16,-11 25-62 0,1 11-23 15,8 1-23-15,8-7 33 0,6-8 25 16,0-2-13-16,-2-4 65 0,1-2 23 15,-1-2-33-15,-6-1-81 0,4-3-137 16,-2 1-144-16</inkml:trace>
  <inkml:trace contextRef="#ctx0" brushRef="#br0" timeOffset="3375.271">7161 10760 243 0,'-11'76'340'16,"5"15"442"-16,4 3-386 0,12 12-77 16,-1 15-122-16,7 9-106 0,3 8-59 15,4 9-32-15,-7-3-48 0,11 1-263 16,-2-35-352-16,-3-6-645 0</inkml:trace>
  <inkml:trace contextRef="#ctx0" brushRef="#br0" timeOffset="3471.52">8081 13446 186 0,'111'120'1365'0,"5"8"-1066"16,10 16-52-16,-12-13-59 0,-5 3-98 16,7 0-90-16,-2 1-3 0,10 1-292 15,-31-37-442-15</inkml:trace>
  <inkml:trace contextRef="#ctx0" brushRef="#br0" timeOffset="3626.713">11233 15970 1884 0,'153'57'1135'0,"-8"9"-1029"16,12 14 5-16,-27-7 23 0,-4 0-29 16,-2-4-105-16,2-4-9 0,0-11-214 15,2-9-133-15,0-12-144 16,-30-14-191-16,7-5-628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8:44:33.161"/>
    </inkml:context>
    <inkml:brush xml:id="br0">
      <inkml:brushProperty name="width" value="0.05292" units="cm"/>
      <inkml:brushProperty name="height" value="0.05292" units="cm"/>
      <inkml:brushProperty name="color" value="#FF0000"/>
    </inkml:brush>
  </inkml:definitions>
  <inkml:trace contextRef="#ctx0" brushRef="#br0">16826 11867 825 0,'0'0'430'15,"0"0"-238"-15,0 0-137 0,0 0 30 16,0 0 506-16,0 0-338 0,0 0-50 15,0 0 67-15,0 0 12 0,42 0-78 16,-40 0-38-16,0 0 26 0,-2 0-15 16,0 0-48-16,0 0-26 0,0 0 10 15,0 0 17-15,0 0 31 0,0 0 17 16,0 0 0-16,0-2-31 16,-2 2-46-16,0 0-49 0,0 0-31 15,0 0 9-15,-5 0-11 0,-1 0-1 16,0 0-3-16,-4 0 13 0,-1-2-1 15,-1-1-3-15,-3 0 0 0,3-3 1 16,-3 1-4-16,3 0 3 0,-1 1 1 16,1 2 2-16,-1 2 0 0,1 0 0 15,-1 0 1-15,1 1-1 0,-3 4 3 16,3 0-3-16,-3-1-2 0,1 0-7 16,-1-1-3-16,3-1 0 0,-5-3-3 15,5 1 3-15,-3-4 0 16,-1 0 0-16,3 1 4 0,-1 1-16 15,-1-2 12-15,3 4-3 0,-3 0-9 16,3 0 0-16,-3 0 0 0,3 4 0 16,-3-1 12-16,3 3-13 0,-1-2-1 15,-1 1 0-15,-1-1 0 0,3-1-1 16,-3 1 0-16,5-1-1 0,-1-1 1 16,-1-2-2-16,1 1-1 0,1-1 1 15,2 0 0-15,-5-1 1 0,3-2 1 16,-1 0 0-16,3 0 1 0,-5 0-1 15,3 0 1-15,0 2 1 0,-3 1 0 16,1 0 1-16,-3 0 0 0,3 0-1 16,-5 0 1-16,3 0-1 0,-1 0 0 15,-2 0-1-15,3 0 0 0,-3 0 0 16,-1-3-1-16,5 0 0 0,-3 0 0 16,5-2 0-16,-1 1 0 0,-1 0 1 15,1-1-1-15,1 4 1 16,-1-2-1-16,1 3 2 0,1 0-1 15,0 0 11-15,-1 4-9 0,1 1 9 16,-1 3-10-16,1-1 10 0,0 0-10 16,-5 0-2-16,7-2 0 0,-3-1-1 15,1-1-1-15,-3-2 0 0,5 1 0 16,-2-2 1-16,-1 0 0 0,-1 0 1 16,6 0 0-16,-5-3 0 0,1 1-1 15,-1 0 0-15,3 0 1 0,-2 0 0 16,-3 1 0-16,3-2 0 0,-1 3 0 15,3 0 1-15,-4 0 2 0,3 4 0 16,-1 0 0-16,-1 1 0 16,1 1 0-16,-2 3-3 0,-1-3 1 15,3-2-1-15,-1-1-2 0,1 0-1 16,-1-3 0-16,1 0 0 0,-2 0 0 16,1 0 0-16,1-4-9 0,-1 0 11 15,1 2 0-15,2-4 1 0,-1 4 0 16,3 1 1-16,-2 1-1 0,-3 0 1 15,3 0 0-15,0 0 2 0,-3 0-3 16,1 1 3-16,-3 1 0 0,3 4-1 16,0-3-1-16,-1-2-1 0,-1 1 0 15,-1-1-14-15,3-1 13 0,-3 0 0 16,3 0-2-16,0-1 0 0,-1-1-12 16,1-2 0-16,1 1 14 0,1 0-11 15,2 0 10-15,-3 0-1 0,5 2 0 16,0 1-9-16,0 0 11 0,0 0-1 15,-3 0 1-15,7 1-1 0,-4 2 0 16,0-2-1-16,2 1-18 0,-2 1 8 16,1 0 10-16,-1 0-21 0,2 0 0 15,0 1-3-15,2-2-6 16,-2 0 2-16,2-2 10 0,0 0 6 16,0 2-3-16,2-2 15 0,-2 0-9 15,2 0 0-15,0 0-1 0,0 0 10 16,0 0-9-16,0 0 10 0,0 0 0 15,0 0-1-15,0 0 3 0,0 1 0 16,0-1 3-16,0 0 9 0,0 2 4 16,0-2-13-16,0 3 9 0,0 3-9 15,0 0-2-15,0 3 2 16,0 2-3-16,0 2 0 0,-3 1 1 16,3 0-1-16,0 0 0 0,0 2 0 15,0-2-1-15,0 1-1 0,0 0 2 16,0 0 0-16,0 2 0 0,0 1 0 15,0 1 0-15,0 0 1 0,0 1-1 16,0 1 1-16,0 1 0 0,0 0-1 16,0 2-14-16,0-2 11 0,0-1-13 15,0 0 13-15,-6 1 1 0,4-2-1 16,2 0 1-16,-2-2 0 0,-2 2 1 16,2-2-1-16,-2 1 1 0,2 0 1 15,0 1-1-15,-2 1-1 0,1-2 2 16,1-1 0-16,0-1 1 0,-2 0 0 15,2-2 0-15,2-1 1 0,0-1-1 16,-2-1 0-16,0 0 1 0,2-1 0 16,-2-1-2-16,2 0-1 0,0-4-2 15,-2 2-9-15,2-3 10 16,0-1 0-16,0-2 0 0,0-1 0 16,0 2 2-16,0-3 0 0,0 0 3 15,0 0 9-15,0 0 0 0,2 0-12 16,2 0-2-16,-2 0-1 0,6 0-15 15,-1 0 15-15,-1 0 0 0,2 0-12 16,-2 0 13-16,7 0-1 0,-3-4-9 16,-2 2 10-16,7-1 1 0,-3 0 1 15,3 0-1-15,-3-3 1 0,0 3-1 16,5 0 2-16,-5 2 0 0,1-2-1 16,1 1 1-16,-1 1 2 0,3 1-1 15,-3 0 0-15,1-2 0 0,1 1 0 16,-3 1 0-16,2-2-1 0,1 1-1 15,1-2 0-15,-1 2 0 0,-1-4-1 16,3 3 0-16,-3-2 0 0,1 1-1 16,-1-1 1-16,1 1 1 15,-3 2 0-15,3-3 1 0,-1 2 2 0,-2-1-1 16,3 0-1-16,-1 2 1 16,1-1 0-16,-1-1-1 0,3-1 1 15,-3 2 0-15,3-4-1 0,-1 2 1 16,1-2-1-16,2 1 0 0,-3-1 1 15,1 1 1-15,1 1 0 0,-3 1 9 16,3 1-10-16,-3 0 0 0,1 1 1 16,1 1-1-16,-1 0 0 0,-1 0-1 15,-1 0 1-15,1 1-2 0,-3 1 0 16,1-1 0-16,1 0 0 0,-1 0 1 16,-1-1 0-16,2 0 0 0,-1 0-1 15,1-1 0-15,1-1 1 0,1 0 1 16,1 1 1-16,-3 1 1 15,5 0 8-15,-3 0-9 0,1 0-2 16,2 1 0-16,1 4 2 0,1-2-1 16,0 3 1-16,-1-2-1 0,1 1-1 15,0 2 1-15,1-1 10 0,-3 0-12 16,2-1 2-16,1 0 0 0,-3-1-1 16,2 1 1-16,-3-1 0 0,3-1-2 15,-3 0 2-15,3 0 0 0,-2-2 1 16,-1 1 0-16,3-2-1 0,-2 3 0 15,-1-2-1-15,1 2 1 0,-1 0 0 16,1 0 0-16,0 1-2 0,-3-2-1 16,1 1 1-16,-3-2 0 0,1 1 0 15,1 0 0-15,-1-2 0 0,-1 0 0 16,-1 0-1-16,3 0 0 0,-4 0 0 16,5 0 1-16,-3-2 0 0,1 2-1 15,-1 0 0-15,3 0 1 16,-3 0 0-16,1 0 0 0,1 3 0 15,-3-2 1-15,1 2-1 0,-1 0 0 0,-3 0 0 16,2 0 0-16,-1-3 0 16,-1 3 0-16,0-1 0 0,-1 0 0 15,-1 0 0-15,0 1-1 0,1 0 0 16,1 1-1-16,-2-2-1 0,0 2-9 16,-1-1 10-16,-1 0 1 0,-2-1 1 15,2-1-1-15,-4-1-1 0,0 0 1 16,2 0-1-16,1 0-10 0,-3 0 11 15,0 0-2-15,2 0-9 0,-2 0 9 16,0-1 0-16,0-1 0 0,0 2 0 16,0-1-10-16,0-1 10 15,0 2-15-15,0-3 3 0,-2 0-3 16,2-2 0-16,0 0 6 0,1-2 9 16,-3-1 0-16,2-7-1 0,-2 2 1 15,0-7 0-15,0-2 2 0,0-5 1 16,0-2 1-16,0-2 0 0,0-2 1 15,0-2 0-15,0 2 1 0,0 0 1 16,0 3 8-16,0 1-11 0,0 3 1 16,4-2 1-16,-2 5 0 0,0-1-1 15,0-2 1-15,0 5-1 0,0-3-2 16,0 0-3-16,-2 2-12 0,0 1-1 16,0 2 4-16,0-1 10 0,0 0-1 15,0 0 0-15,-2 1 1 0,2 1 0 16,0 2 1-16,0 3 1 0,0 0 0 15,0 1 1-15,0 3 1 0,0 2 0 16,0 1 0-16,0 3 10 0,2 0-10 16,-2 1 14-16,2 1-13 15,-2 1 15-15,0 0 0 0,0 0 0 16,0 0 0-16,0 0-18 0,2 0-1 16,-2 3-2-16,0-3-18 0,0 2 3 15,0-1 3-15,0-1 0 0,0 1-16 16,0-1-2-16,0 0-7 0,0 0 25 15,-4 0 14-15,0-3 1 0,-2 0 2 16,0-1-1-16,-3 1 2 0,1-3 0 16,-4 3 16-16,-1-1-17 15,1 1 10-15,-1 3-11 0,-3-2 1 0,1 2 1 16,-1 0 9-16,-3 0 0 16,1 0-9-16,-1 0 15 0,-2 0 1 15,1 2-4-15,-1-2 3 0,0 0-6 16,-1 0 3-16,-1 0 3 0,-2 0 0 15,0-2-14-15,-2-2 20 0,1 1-21 16,-1 1 0-16,-2-3 12 0,2 2-13 16,0 1 1-16,-2 0 9 0,0 0-10 15,2-1 10-15,-2 2-10 0,2-3 10 16,1 2-10-16,-3 2 10 0,4-3-12 16,-2 2 2-16,2 0 1 0,0 0 0 15,1 0-2-15,-1-1 0 0,-2 2-1 16,2-4 0-16,-2 1 0 0,2 0-1 15,-1-3 1-15,3 3 0 0,-2 0 1 16,4 3 0-16,-1 0 0 0,-3 0 1 16,4 3 0-16,-2 0 0 0,3 3 0 15,-3-2-1-15,0 2 1 0,0-6-1 16,3 2-1-16,-5-2-1 16,4 0 0-16,-1-5-1 0,-1 1 2 15,2-2-1-15,-2 0 0 0,3 0 1 16,-1 0-1-16,3 0 1 0,-1 2 0 15,0 3 1-15,3-1-1 0,1 2 0 16,-1 0 0-16,1 0 1 0,3 0 1 16,-3 3 1-16,3 1 9 0,2 2-10 15,-7 0-1-15,7 0 1 0,-3 0 0 16,3-1-1-16,-2-1 0 0,-1 0-1 16,3 0 0-16,-2-2-2 0,1-1-10 15,-3 1 11-15,1-2 0 0,-1 1 0 16,1 0 1-16,-1 1 0 0,0 1-2 15,1 0 1-15,-1 1 1 0,1 1 0 16,3 0 0-16,-3-1 0 16,1 1 0-16,2 0 0 0,-1-1-1 15,1-1-2-15,0 0-9 0,-3 0 10 16,3-1-1-16,-2-2-1 0,1 0 1 16,1 0-9-16,0 0 0 0,-1 0 11 15,5-2 1-15,0 2-2 0,0 0 0 16,2 0 0-16,-1 0-1 0,-1 0-9 15,4 0 9-15,-2 0 0 0,0 0-12 16,0 3 3-16,2 0-3 0,-2-2-4 16,-1 2-2-16,-1-1 3 0,4 1 0 15,0-3 3-15,0 3 12 0,0-3 1 16,0 3 2-16,0 0 3 0,2 0 9 16,0 1 0-16,0-1-9 0,0 3 9 15,0 1-10-15,-2-1 1 0,6 3 0 16,0 0-1-16,-2 5 1 15,0-2-2-15,0 3 1 0,4 0 0 16,-4 2 0-16,3 2-2 0,-3 2 0 16,-2-2 0-16,0 3 0 0,0 0-1 15,0 0 0-15,0 1 1 0,-2 1 1 16,2 0-1-16,-2-1-2 0,2 3-28 16,-3 0 27-16,3 0 0 0,0-2 2 15,-2 0 1-15,2 1 0 0,0-3 2 16,0 0 1-16,0 0 0 0,0-2-1 15,-2-1 0-15,2 0 0 0,-4-2 0 16,4-2 0-16,0 1 0 0,-2 0 0 16,2-3 1-16,0 2 0 0,0-3 0 15,0 1 0-15,0 0 9 0,0-4-10 16,0 1 0-16,0-1 1 0,0 1-2 16,0-2-1-16,0 1 0 0,0-2 0 15,0-1 0-15,0-1-1 0,0-3 0 16,0 1 0-16,2-3 1 15,-2 0 2-15,6 0 26 0,-4 0-4 16,5-3-24-16,1 0-15 0,0-3 14 16,7 2-1-16,-1-2 1 0,-1 0-1 15,3 0 2-15,-1 2 0 0,-1 1 1 16,-2 0 1-16,9 0 1 0,-6 3 0 16,3-3-2-16,-3 3 2 0,5 0-2 15,-1-3 1-15,0-1-2 0,-1 2 0 16,3-2 2-16,-3 1 10 0,-1-2 0 15,2 4 0-15,-5-3-9 0,7 4 9 16,-5-2-9-16,1 2 9 0,1 0-11 16,1-3 2-16,-3 3 0 15,3-4 12-15,-2 2-15 0,3-1 1 16,-3 1 0-16,1 0 2 0,1-1 0 16,0 2-1-16,1 1 1 0,1 0 0 15,-2 0 0-15,-1 0-1 0,-1 0 10 16,3 0-10-16,-1 1 0 0,2-1 10 15,-3 3-10-15,1-3 0 0,-1 0 10 16,3 0-9-16,-2-3 9 0,1 2-10 16,-1 1 1-16,0 0 9 0,-1 0-9 15,3 0 9-15,2 0-9 0,-3 4 0 16,1 0 0-16,0 3-1 0,-1 0 0 16,3 0 0-16,-2 2 0 0,-1-1-1 15,1-1 0-15,-2 0 0 0,1-1-1 16,-1-2-1-16,0-1 1 0,-1-1 0 15,1-2 0-15,-1 0 0 0,-1 0-1 16,2 0 1-16,-1-1-2 0,-1-1 0 16,3 0 0-16,-1-2 0 15,4 4 0-15,-3-4 1 0,-1 3 1 16,4 0 0-16,-3 2 0 0,3-1 0 16,-2 0 1-16,-1 0-1 0,-1 0 0 15,2 0 0-15,-1 0-1 0,-1 0 1 16,4 3 0-16,-3-1 0 0,1 2-1 15,0-1 0-15,1 0-2 0,-3 0 2 16,2-3-1-16,-3 0-1 0,1 2 1 16,0-1 0-16,-1-1-10 0,-3 2 11 15,1-1 1-15,-1 0-1 0,-3 1 1 16,3-2-1-16,-3 0 0 16,0 0-2-16,-1 0 1 0,3 0-1 15,-4 0 1-15,1 0 0 0,-1 0-1 16,3 0 1-16,-5-2-16 0,2 2 3 15,-4-1-6-15,3 1-3 0,-3 0 5 16,0 0 1-16,-2-1 6 0,0 1 10 16,-2 0-16-16,0 0 16 0,1 0-1 15,-1 0 1-15,0 0 1 0,0 0-11 16,0 0 11-16,0 0-11 0,-2 0 9 16,2 0 0-16,-2 0 0 0,2 0-16 15,-2 0 1-15,0 0-15 0,0 0-7 16,0 0-5-16,0-3 24 0,-2-3 19 15,0-3 0-15,0-4 2 0,-2-7 1 16,2-2 2-16,0-7 9 0,-3-3-11 16,3-5 2-16,-2-3 0 0,0-1 9 15,2-1-10-15,0 2 10 0,0 2 0 16,2 1-9-16,0 3 13 16,0 5-14-16,2-1 1 0,0 1-1 15,2 3 0-15,-2-2-2 0,0 3-2 16,0 0-14-16,0 0 4 0,0-2 9 15,1 1 1-15,-3-3-1 0,0 1 2 16,0 4-1-16,0 4 0 0,0 2 2 16,0 5 0-16,0 3 0 0,0 6 1 15,0 2 0-15,0 2 14 0,0 0-2 16,0 0-1-16,0 0 3 0,0 0-14 16,-3 0-1-16,3 4-12 0,0-2-13 15,-2 2 10-15,0-1 13 0,2 3-10 16,-2-4 10-16,0 0-13 0,0 0-3 15,0-1-4-15,0 2 10 16,-2-3 9-16,2 0-12 0,0 3-15 16,0-2-34-16,-3 1-49 0,1 1-128 15,2-3-441-15,2 0-918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8:45:20.004"/>
    </inkml:context>
    <inkml:brush xml:id="br0">
      <inkml:brushProperty name="width" value="0.05292" units="cm"/>
      <inkml:brushProperty name="height" value="0.05292" units="cm"/>
      <inkml:brushProperty name="color" value="#FF0000"/>
    </inkml:brush>
  </inkml:definitions>
  <inkml:trace contextRef="#ctx0" brushRef="#br0">16632 16559 1129 0,'0'0'651'0,"0"0"-223"15,0 0-282-15,0 0-46 0,6-57 49 16,-4 33 12-16,-2 2 6 0,0-2 25 15,0 4 0-15,-4 1-36 0,0 3-1 16,-2 4 28-16,-2 2-47 0,-3 4-52 16,-1 6-17-16,0 0-11 0,-3 5 13 15,-1 6 21-15,3 4 3 0,3 4-9 16,-1-1-32-16,5 5-18 0,4 1-22 16,2-1-12-16,0-3 0 0,4-1-2 15,3-4 2-15,5-4 13 16,0-3 8-16,1-3 10 0,5-5 6 15,1 0 9-15,0-6 0 0,1-6-15 16,-3-7-31-16,-1-4-1 0,-3-4-14 16,-5-3 12-16,-2-2 0 0,-4 1-10 15,-2 1-11-15,-4 7 9 0,-2 6 15 16,-2 4 37-16,-3 8 3 0,1 5-12 16,0 3 15-16,-3 10 12 0,3 4 15 15,2 5 22-15,-1 3-10 0,3 4-12 16,4 0-21-16,2-1-19 15,0-1-11-15,4-5-19 0,2-3 0 0,1-6 0 16,-1-3 12-16,2-5 15 0,0-5 0 16,5-2-24-16,-3-8-3 15,3-6 0-15,-3-3-3 0,0-9-12 16,-2-2 12-16,-3-2-9 0,-5-2 9 16,0 3-33-16,-5 4 14 0,-1 3 19 15,-4 8 0-15,0 5 0 0,-1 5 0 16,-1 5-10-16,-1 2 13 0,1 9 18 15,0 6 10-15,-1 3 5 0,3 5 3 16,2 2-5-16,1 2-4 0,3 0-6 16,4-3 4-16,0-2-4 0,7-3-19 15,-1-5 13-15,4-4 6 0,0-3 13 16,3-6-1-16,-1-2-12 0,3-4-10 16,-1-8-11-16,-1-5-2 0,-1-6 0 15,-2-1-1-15,-4-4-9 0,-3-1-3 16,-3 1-19-16,-5 4 10 0,-5 6 6 15,-2 2 6-15,-1 8 9 0,-3 4-12 16,-3 4 14-16,3 6-1 0,-3 5 2 16,0 6 1-16,5 0 11 15,1 2-9-15,3 1 9 0,6 0 0 16,0 1 0-16,4-2 3 0,2-1-2 16,2-3-12-16,6-4 11 0,-1-2 3 15,1-5 3-15,0-4 3 0,-1 0-19 16,-1-8-2-16,-2-6-12 0,-2-5-3 15,0-1 12-15,-4-3-15 0,0 0-10 16,-6 2 7-16,-2 4 0 0,0 5 6 16,-3 5 0-16,3 5 3 0,0 4 12 15,-1 8 1-15,1 6 20 0,4 3 0 16,2 6 0-16,2-1-6 0,0 0 1 16,6-1-14-16,0-4-1 15,1-5 0-15,1-4 2 0,-2-5 15 16,2-4-15-16,-1-1-3 0,-1-6-40 15,0-5-87-15,0-2-119 0,-4-2-164 16,0 3-694-16,5-8-949 0</inkml:trace>
  <inkml:trace contextRef="#ctx0" brushRef="#br0" timeOffset="3134.196">20239 16484 95 0,'0'0'1270'16,"0"0"-773"-16,0 0-166 0,0 0 41 16,0 0-88-16,58 3-28 0,-45-5 25 15,-5-2 1-15,0-3-92 0,0 2-74 16,-3-3-44-16,1 0-5 0,-4-4-8 16,-2 1 3-16,0 2 10 0,-8-2 2 15,-1 0 10-15,-3 3-13 0,-5-2-31 16,1 6-3-16,-3 1-6 0,3 3 3 15,-5 0-16-15,9 6 10 0,-3 3-6 16,5 3-7-16,4 2 0 0,1 1 1 16,5 0 5-16,0 1-6 0,2-1 7 15,3-1-21-15,3-4 2 0,0 0 19 16,7-4 5-16,-7-4 1 0,4-2-1 16,3-2-15-16,1-9-12 0,-1-2-2 15,-5-5-19-15,-2-3 18 0,1-2-12 16,-7-1 2-16,-2 3-17 0,-2 1 14 15,-7 4 15-15,1 4 1 0,-2 5 1 16,-3 4 15-16,-1 3 14 0,4 1 1 16,-9 8 9-16,9 4 3 15,-5 2-16-15,5 3-2 0,4 2-1 16,4 1 0-16,-1 0 4 0,3-1 5 16,5-3-2-16,-1 0-10 0,4-6-18 15,2-5 15-15,-1-1 1 0,1-5-16 16,0 0-1-16,3-9-2 0,-3-4-15 15,0-7-1-15,3-1 1 0,-9-7 3 16,-2 2-16-16,-2 0 4 0,0 3 6 16,-4 5 6-16,2 3 10 0,-11 7 0 15,5 4-2-15,-2 4 1 0,-5 3 3 16,3 5 1-16,2 5 18 0,-7 3-1 16,7 4-6-16,3-1 3 0,1 4-2 15,0-1-1-15,6-3 0 0,0 2-9 16,2-2 7-16,6-3-9 0,-1-4-1 15,3-2 2-15,4-3 10 16,-3-3-11-16,3-3 1 0,3-1 0 16,-3-5-2-16,-1-5-4 0,-3-2-14 0,-2-5 0 15,-4-4 3-15,-2 2 12 16,-2 0-13-16,-2 1-5 0,-4 4 3 16,-4 3 6-16,2 4 9 0,-9 3-1 15,5 4 3-15,-7 0 1 0,5 7 4 16,-5 3 11-16,4 4-3 0,3 4-9 15,0 0 12-15,8 1 0 0,-1 1 1 16,5-2-15-16,0 0 2 0,5-3 15 16,1-1 0-16,4-2 4 0,5-6-4 15,-3 2-16-15,7-6 10 0,-5-2-10 16,5 0 0-16,-5-7-2 16,3-4-2-16,-7-4-19 0,-2-3 0 15,-4-2 5-15,-4-4-8 0,-2 0 9 16,-8 1 12-16,0 2-19 0,-9 5 4 15,5 3 15-15,-11 5 0 0,4 2 2 16,2 5 1-16,-3 1 1 0,5 7 2 16,1 5 15-16,3 6 4 0,3-1 8 15,6 4 7-15,4 3 8 0,0-2-5 16,6-3-19-16,6 1 12 0,3-3-5 16,1-3 5-16,-1-8 13 0,3-1-13 15,1-5-12-15,0-2-9 0,-3-7-12 16,-1-4-3-16,-3-3-18 0,1-3-9 15,-7 0-92-15,-4-4-158 0,0 7-303 16,2-13-1314-16</inkml:trace>
  <inkml:trace contextRef="#ctx0" brushRef="#br0" timeOffset="10892.937">16574 16509 463 0,'0'0'147'16,"0"0"576"-16,0 0-433 0,0 0-154 15,0 0-25-15,0 0 87 0,0 0 84 16,0 0-47-16,0 0-109 0,0-10-13 16,0 3 31-16,0-2 1 15,0-2-5-15,0-3-9 0,0-4 12 16,0-5 19-16,0-5 11 0,0-9-4 16,0-2-8-16,0-13-49 0,-2-13-7 15,2-14 7-15,2-9-1 0,-2 2-16 16,0 2-9-16,0 4 6 0,0-1-3 15,2-4-13-15,0 1-9 0,1 1-6 16,-1 2-12-16,0-4-9 0,0-4-25 16,-2-4-3-16,0-4 3 0,0-1 4 15,-2-1 14-15,-5-1 0 0,3 7 1 16,-2 3-4-16,0 6-30 16,0 6 0-16,2 9-3 0,-3 12 3 15,5 13 0-15,2 13 2 0,-2 6 13 16,2-1-12-16,0-1 13 0,0 5-4 15,4 6-9-15,0 7 15 0,-1 2 3 16,1 4 0-16,0 3-18 0,-2-3-1 16,0 3-2-16,0 0-2 0,-2 0-19 15,0 0-9-15,0 0-4 0,0 0 7 16,0-4 0-16,0 0 26 0,0 1-1 16,0-1-13-16,0 3-7 0,0-1 4 15,0 2 3-15,0 0-15 0,0 2-16 16,2 4-9-16,0-1 6 0,0 3 1 15,-2-1-22-15,0-1-25 0,0-2-46 16,0-1-115-16,-2-2-162 0,-2-1-225 16,2 0-363-16,2 0-294 0,2-42 80 0</inkml:trace>
  <inkml:trace contextRef="#ctx0" brushRef="#br0" timeOffset="11843.242">16587 14073 2305 0,'0'0'494'0,"0"0"-230"0,53-20-2 15,-34 3-15-15,-2-3-117 16,-5-4 6-16,-4-1 55 0,-4-6-12 15,-4-1-79-15,-2-2-13 0,-10 0 15 16,-5 3-28-16,-1 1 3 0,-7 8 0 16,-2 4-3-16,0 10-13 0,0 8-15 15,3 4-9-15,1 11-3 0,2 9-4 16,5 7 1-16,3 4-7 0,7 4 1 16,4 0-10-16,2 3-5 0,4-6-10 15,6-2 0-15,3-6 1 0,3-5 39 16,1-5 2-16,1-6 4 0,5-6 18 15,0-6-18-15,2-2-10 0,0-13-33 16,-3-4-2-16,-3-4-1 0,0-6-1 16,-7-4-1-16,-4-2 1 0,-4-1 0 15,-4 0 0-15,-2 8-1 0,-8 3-31 16,-2 7 14-16,-5 6 17 0,0 7 2 16,-3 5 1-16,1 4 15 0,1 8 2 15,-1 7 6-15,4 3 0 16,3 4 1-16,4 3-1 0,6 1-3 15,2-1 0-15,2-2-8 0,6-4 2 16,4-2 6-16,5-6 12 0,2-2 7 16,-1-7 8-16,7-6-18 0,-2 0-11 15,0-9-7-15,-3-6-9 0,1-1 0 16,-7-6-2-16,-5-6-1 0,-5-1-2 16,-2-2 0-16,-10 0 1 0,-5 2-11 15,-5 4-25-15,-3 4 22 0,-6 5 14 16,0 4 1-16,-2 7 1 0,-2 5 1 15,4 3 1-15,0 9 9 0,5 6 3 16,3 4 1-16,9 6 2 16,1 0-3-16,7 1 6 0,4 1-6 15,9-2-12-15,3-5 24 0,3-3 0 16,3-6 1-16,1-6 5 0,2-6-6 16,0-2-3-16,-3-9-21 0,1-8-3 15,-7-5 0-15,-3-8-12 0,-3-3 11 16,-6-4-1-16,-2 3-10 0,-4 1-24 15,-4 9 15-15,-1 5 9 0,-3 7 10 16,2 9-11-16,-3 3 13 0,3 10 0 16,0 8 16-16,1 8 5 0,3 5 0 15,4 6-3-15,2-3 3 0,0-1-3 16,2-6-16-16,2-5 22 0,-2-6 1 16,0-8-10-16,1-4 0 0,-3-4-15 15,0-3-10-15,0-6-14 0,0-7 9 16,-5-6 12-16,-3-1 2 0,0-1-2 15,0-2-33-15,-1 8-30 0,1 2-31 16,2 5 18-16,0 4 28 0,4 7 15 16,-1 0 33-16,3 5 3 15,0 8 24-15,7 6-9 0,1 1-12 16,0 4 0-16,3-5-3 0,-3-3-15 16,0-7 0-16,-4-9-58 0,-4-5-167 15,0-12-224-15,0-1-687 0,2-18-1480 0</inkml:trace>
  <inkml:trace contextRef="#ctx0" brushRef="#br0" timeOffset="13579.785">20264 16642 787 0,'0'0'1068'0,"0"0"-929"0,6-80 14 15,7 25 57-15,-3-22 26 0,7-11-27 16,-3-8-29-16,1-8 0 0,1-8-11 15,-1-13-35-15,1-18-14 0,-1-7-3 16,1-7 25-16,-6-8-10 0,1-1-34 16,1-4-23-16,-8 7-31 0,0 1 34 15,1 1 12-15,-1 5-13 0,-2-3-33 16,0 1-41-16,2 2 24 0,0 2 14 16,0-4-11-16,-2-1-30 0,-2-4-22 15,2 3 22-15,-2 3 3 16,0-3 25-16,-2 2-28 0,0 0-25 15,-4 7 22-15,-2 10 3 0,4 6 25 16,-3 9-10-16,1 5-15 0,2 5-9 16,0 3 9-16,-2 4 2 0,4 2 26 15,2 4-10-15,0-5-18 0,0-1-10 16,6-4 9-16,-6-6 1 0,2 4 1 16,0 2 11-16,-2 4 4 0,0 1-14 15,-8 4-2-15,4 5-28 0,-3 1 25 16,1 6 2-16,4 3 1 0,2 2 12 15,0 9 0-15,2 4 1 0,4 8-13 16,3 13-25-16,-1 11 23 0,-2 11 2 16,2 3 0-16,1 3 2 0,3-2 1 15,-2 1 13-15,3 10-16 0,-1 4-15 16,-3 7-40-16,3 4-66 0,0 1-80 16,-8 5-147-16,3 4-381 0,3 10-513 15</inkml:trace>
  <inkml:trace contextRef="#ctx0" brushRef="#br0" timeOffset="14832.632">20684 9431 2050 0,'0'0'560'16,"0"0"-302"-16,-25-68 66 0,8 38 13 15,-5-4-97-15,-5 0-92 0,2 6-6 16,-2 7-29-16,-2 6-51 0,0 10-24 16,2 5-7-16,3 7 28 15,3 11 21-15,-2 6 13 0,5 8-10 16,5 6-27-16,5 3-25 0,6 5-13 16,2-4-16-16,4 0 17 0,4-4-4 15,9-5-3-15,-1-5 25 0,7-7 28 16,-4-3 11-16,5-9 0 0,1-8-33 15,0-2-43-15,-2-13-12 0,0-8-19 16,1-9 1-16,-9-3-1 0,-1-5 7 16,-5-2 6-16,-9 0 14 0,0 4-8 15,-13 6 10-15,1 4-1 0,-1 10 0 16,-7 7-9-16,3 7 12 0,-8 4 2 16,5 13 13-16,-1 4 4 0,-2 9-1 15,7 1 0-15,1 4-6 0,7-1 4 16,4-1-1-16,0-1-3 0,4-3 4 15,10-6-4-15,0-3 3 0,7-5 10 16,-1-4-7-16,7-8-3 0,0-2-15 16,0-9 0-16,1-9-15 15,3-4 0-15,-8-7-1 0,0-1 4 16,-11-2 9-16,-2 1-18 0,-6 1 18 16,-4 6-13-16,-6 2 13 0,-5 10-12 15,-4 2 13-15,-3 5 2 0,-3 7 12 16,0 1 3-16,-2 8-14 0,-2 6 1 15,7 2 14-15,3 4-4 0,-2 2-10 16,13 1 13-16,0 0 7 0,4-1-7 16,4-2 9-16,10-1-2 0,-2-4-4 15,11-1 3-15,-3-8-5 16,7-3-16-16,-2-4 0 0,1-5-3 16,3-9-15-16,-6-6 0 0,-3 0-6 15,-1-4-4-15,-5-3 7 0,-6 0 6 16,-4 0 11-16,-2 6-11 0,-8 4 3 15,-2 4 9-15,-1 7-15 0,-3 4 15 16,-1 2 2-16,-2 9 0 0,7 3 1 16,-2 6 3-16,3 1 16 0,7 3 2 15,2 2-2-15,2-4 2 0,4 2 3 16,7-5 1-16,3-3 2 0,-2-4 4 16,3-7-10-16,1-3-6 0,5 0-14 15,-6-9-1-15,5-4 0 0,-9-5-3 16,1-1-15-16,-4 0 0 0,-6-3 5 15,-2 4 1-15,0 1 9 0,-10 2-12 16,0 6-3-16,-1 3 18 0,-7 6 2 16,3 0 10-16,-3 11-9 0,3-1 15 15,1 5-16-15,3 2 10 0,5 0 4 16,2 1 2-16,4-1 3 0,0-1-2 16,4-4-1-16,0-2 0 15,5-1 0-15,-1-8-16 0,0-1-2 16,-2-5-24-16,3-6-6 0,-3-4 5 15,-2-2 4-15,-2 0 6 0,-2 0 2 16,0 4 10-16,-4 1-15 0,0 7 0 16,-5 5-10-16,5 3 7 0,0 8 21 15,2 5 2-15,0 5-1 0,2-1 11 16,4 4-11-16,0-7-1 0,5-5-15 16,1-8-49-16,0-4-104 0,-1-13-192 15,-3-5-368-15,10-25-993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8:48:43.557"/>
    </inkml:context>
    <inkml:brush xml:id="br0">
      <inkml:brushProperty name="width" value="0.05292" units="cm"/>
      <inkml:brushProperty name="height" value="0.05292" units="cm"/>
      <inkml:brushProperty name="color" value="#00B0F0"/>
    </inkml:brush>
  </inkml:definitions>
  <inkml:trace contextRef="#ctx0" brushRef="#br0">12765 7248 1152 0,'0'0'1679'0,"0"0"-1476"16,0 0-152-16,0 0 106 0,0 0-8 16,6-52 13-16,-12 39 31 0,-1-2-7 15,-1 2 9-15,-4-3-14 0,-3-2-11 16,-1-1-21-16,-3-1-26 0,-6-4-16 16,3-2-21-16,-5 2-4 0,-2-2 7 15,-2 1-10-15,0 1 1 0,-2 4-1 16,0 1 3-16,-3 3-19 0,1 4-5 15,0 1-10-15,0 4-5 0,-2 2-4 16,0 4 4-16,-1 1-4 0,1 3-6 16,2 7 3-16,-2 1-8 0,2 7-10 15,-2 0-3-15,-3 4-12 16,1 0 0-16,-2 4-1 0,1 2 10 16,-1 0-10-16,-2 3 0 0,-1 0 0 15,5 2 1-15,-2-1 0 0,3 1-1 16,3 2 0-16,2 1 10 0,4 3-9 15,2 1-3-15,0 9-36 0,5 13 21 16,5 11 14-16,-1 2 0 0,7-6 1 16,7-14 3-16,2-15 12 0,0-9-12 15,0-3 9-15,2 6 0 0,0 3-9 16,0 6 12-16,0-3-12 0,2-3 9 16,4 0-9-16,0-3 12 0,9-1-12 15,-1-2-3-15,9 0-23 0,0-2 5 16,10-4 3-16,12 3 12 15,15-3-15-15,15 1 6 0,5-8 9 16,5-8-9-16,-8-8 9 0,-5-3-9 16,6-8 10-16,-5-3 0 0,1-6 0 15,1-1 0-15,1-6-1 0,-6-1 1 16,-1-2-1-16,-5-3 0 0,-6-1 0 16,-3-3 0-16,-7 2 1 0,-9 1 1 15,-10 4-2-15,0-8-27 0,8-15 3 16,5-14 9-16,-5-9 15 0,-8 3-9 15,-13 5 12-15,-9 8 1 0,-7 1 2 16,-3-1 15-16,-9-1 0 0,-2 1-3 16,-11-4 6-16,-4 2 4 0,-6-2-4 15,-5 3-6-15,-5 2-15 0,-7 1-11 16,-4 3-10-16,5 4 5 0,-3 9 14 16,9 7-1-16,7 7 0 0,7 11 2 15,4 4 1-15,-6-1 1 0,-4 1 11 16,-8 3-10-16,3 6 2 15,3 2 8-15,-2 5-10 0,-3 7 1 16,1 2 12-16,-3 6-12 0,-7 9 0 16,-9 10 12-16,-9 14 3 0,-1 0-16 15,12-5 10-15,15-11-10 0,14-11 0 16,2 0 10-16,-4 6 0 0,-5 6 0 16,-1 7-9-16,-2 7 13 0,4 12-7 15,1 7-9-15,10 3-43 0,7-4 40 16,7-7 3-16,7-4 18 0,1-1 10 15,4-1 8-15,0-2 3 16,4-9 27-16,1-9 49 0,3-7-58 16,0-5-27-16,2 4-9 0,9 4-3 0,0-1-3 15,10-2-14-15,2-5-1 16,6-6-27-16,4-1 6 0,11-5 9 16,12 0 0-16,10-3 0 0,9-4 10 15,-7-2-10-15,-5-4 9 0,-5 0-9 16,-2-7 9-16,0-4 0 0,0-4-9 15,-4-3 11-15,-2-6 1 0,-10 1 0 16,-11 0 0-16,-6 3 1 0,-2-2-1 16,2-3-14-16,4-10-4 0,4-6-6 15,-4-9 9-15,2-12-1 0,-3-15 14 16,-8-4-13-16,-5 3 12 0,-13 3 0 16,-8 6 0-16,0 3 3 0,-10-1 0 15,-7 3 3-15,3 1 15 0,-9 6-15 16,-4 2-3-16,5 10-10 0,-1 7-8 15,0 8 3-15,2 3 12 16,-5-1-9-16,-10-3 12 0,-1 2 0 0,-4 5 1 16,0 8 1-16,1 1-1 15,1 6 1-15,-4 5 0 0,-1 1 1 16,3 3 9-16,-7 0-10 0,5 4 10 16,-5 5-9-16,-3 2 0 0,3 4-1 15,-4 8 10-15,5 3-9 0,-3 5 10 16,3 3-10-16,-1 3 9 0,7 3-9 15,2 0 15-15,1 2-3 0,3 1 0 16,0 10 3-16,4 9 3 0,0 8 3 16,6 7-24-16,7-4-28 0,7-5 17 15,7-7 11-15,2 0 12 0,0-1 12 16,2-3 9-16,0-1 3 0,2-11-3 16,0-8 3-16,0-9-11 15,2-1-1-15,3 3 0 0,5 5-3 16,0 2-3-16,11-3-3 0,-2-3-15 15,10-5-27-15,2-1 6 0,17-1 6 16,12-2 12-16,14-3-12 0,7-7 13 16,-3-8-10-16,-3-4 10 0,-9-6 0 15,4-9-10-15,1-4 12 0,-3-7 0 16,0-1 0-16,-1-5 1 0,-3-2-1 16,-2-2 1-16,-4-3 1 0,-13 6-2 15,-10 3-13-15,-6 6-9 0,-8-2 7 16,6-13 12-16,-4-17 0 0,-2-18-9 15,-9-10 10-15,-14 0-1 0,-4 5 3 16,-15 4 0-16,-3 2 1 0,-11-2 2 16,-5 5 15-16,-5 5-18 0,-11 8 0 15,-2 7-108-15,-4 4-106 0,1 5-82 16,15 11-204-16,1 9-873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8:54:26.69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C00000"/>
    </inkml:brush>
    <inkml:brush xml:id="br2">
      <inkml:brushProperty name="width" value="0.05292" units="cm"/>
      <inkml:brushProperty name="height" value="0.05292" units="cm"/>
      <inkml:brushProperty name="color" value="#92D050"/>
    </inkml:brush>
  </inkml:definitions>
  <inkml:trace contextRef="#ctx0" brushRef="#br0">12796 15299 10 0,'0'0'257'16,"0"0"-129"-16,0 0-66 0,0 0 107 16,0 0 43-16,0 0-33 0,0 0-26 15,0 0 30-15,0 0-1 0,-13 7-36 16,13-7-29-16,-4 0-55 0,2 1-23 16,0-1 36-16,0 0 372 0,0 0-179 15,2 0-217-15,0 1-31 0,-2-1 47 16,2 0-6-16,0 0-22 0,-4 1 6 15,4-1 6-15,0 0-6 0,0 0 19 16,0 0 38-16,0 0 16 0,0 0 16 16,0 0 37-16,0 0 9 0,0 0-30 15,0 0-26-15,0 0-15 16,0 0 3-16,0-1-10 0,0 0-9 16,0 0-10-16,0-2-12 0,0 1-16 15,4-2-5-15,-2 0-7 0,0 0-7 16,0 1 1-16,0-1 3 0,0 0-3 15,2-1-1-15,-2 2 4 0,2-2 0 16,-2 0-1-16,3-2 1 0,-3 3-3 16,6-1-7-16,-4 0-3 0,0 0-2 15,-2 2-4-15,2 0-6 0,1-1-12 16,-3 0 13-16,2-1-15 0,-4-1 1 16,6 2-1-16,-4 0 0 0,2-2 1 15,0 2 0-15,-2 0 0 16,2-3-2-16,1 0-1 0,-3 1 0 15,0 1 1-15,0 1 0 0,4 1 2 16,-4-1 0-16,2 1 1 0,-2 2 0 16,0-1 12-16,-2 0-12 0,2 2 12 15,-2-3-13-15,2 3-1 0,1-1 1 16,-1 0-1-16,0 1-1 0,-2-2 0 16,0 2 0-16,2-1 0 0,-2 1 2 15,0 0 13-15,2 0-2 0,-2 0-1 16,0 0-9-16,0 0 12 0,0 0-15 15,0 0 0-15,0 0-1 0,0 1-11 16,0 1 0-16,0 0 0 0,0 2-1 16,0 0-2-16,0 4 3 0,0 0 0 15,0 2 11-15,0 1-1 0,0-1 1 16,-2-1 1-16,2 2 0 0,0-1 1 16,-2-1-1-16,2 2 0 0,0 2 1 15,-2-3 2-15,0 3 9 0,-1 2-9 16,3-2 18-16,-2 2-18 15,2 0 13-15,-2 1-1 0,0-2-13 16,2-2 10-16,0 1-9 0,-2-4 0 16,2-2-1-16,0-2 0 0,0-2-1 15,0-3-1-15,0 0-3 0,0 0-21 16,0 0-22-16,0 0-88 0,0-3-82 16,0-4-69-16,0 2-244 0,4-5-979 0</inkml:trace>
  <inkml:trace contextRef="#ctx0" brushRef="#br0" timeOffset="3504.775">12099 15472 310 0,'0'0'293'0,"0"0"-35"16,0 0 12-16,0 0-19 0,0 0-72 15,0 0 0-15,0 0-124 0,0 0-42 16,0 0 58-16,-12 13 30 0,10-13 181 16,-1 0-169-16,3 0-100 0,-2 0 42 15,2 0 0-15,0 0-6 0,0 0-4 16,0 0 0-16,0 0 0 0,0 0-6 15,0 0 19-15,-2 0 22 0,2 0 10 16,0 0-22-16,0 0-27 0,0 0-9 16,0 0 4-16,-2 0 24 0,2 0 17 15,0 0 19-15,-4 0 40 0,4 0 29 16,-2 0 8-16,2 0 3 16,0 0 10-16,0 0 0 0,0 0 3 15,0 0-16-15,0 0-29 0,0 0-19 16,0 0-12-16,0 0-3 0,-2 0-10 15,2 0-5-15,0-2-1 0,0 2 6 16,0 0 6-16,0 0-1 0,0 0 7 16,0 0-9-16,2 0-16 0,0-2-17 15,6 2-10-15,1 0-3 0,-3 0-18 16,2 0-6-16,7 0 3 0,-5 0-9 16,4 0-2-16,1 2 2 0,-3-2 9 15,7 0-12-15,-5 0 6 0,7 0 0 16,0 0 6-16,-1 0-9 0,3 0 0 15,0 0 0-15,-2 0-6 0,3-2-9 16,-1 2 6-16,-2 0-3 0,1 0-13 16,1 0 10-16,-4 0 6 0,4 0 0 15,-7 0-3-15,7 0-3 0,-5 0-9 16,1 0 0-16,4 0 0 16,-1 0-1-16,-1 0 0 0,4 0 1 15,0 0 0-15,-5 0-2 0,7 0 2 16,-2 0 0-16,2 0 9 0,-6 0 0 15,6 0-9-15,-3 0 13 0,-1 0-16 16,-2 0 0-16,1-3-1 0,3 3 0 16,-4 0 1-16,4 0-1 0,-2 0 0 15,-3 0-1-15,5 0 0 0,-4 0-2 16,-1 0 3-16,1 0 1 0,2 0-1 16,-7 0 1-16,7 0 0 0,-6 0 1 15,3 0-1-15,-1 0 0 16,-5 0 0-16,-1 0-1 0,1 0 1 15,-3 0 0-15,-5 0-1 0,2 0-2 16,-2 0-21-16,0 0-12 0,-4 0-45 16,3 0-18-16,-3 0-21 0,-2 0-16 15,0 0 1-15,0 3 8 0,0-3-2 16,0 0-19-16,0 2-85 0,0 0-125 16,-2 0-164-16,-3 1-828 0,10 0-657 0</inkml:trace>
  <inkml:trace contextRef="#ctx0" brushRef="#br0" timeOffset="4771.561">12393 15688 653 0,'0'0'398'0,"0"0"-170"16,0 0 19-16,0 0-136 0,0 0-59 16,0 0 68-16,0 0 334 0,0 0-231 15,0 0-80-15,-13-21 11 0,13 19-38 16,0 2-49-16,-2 0 7 0,2 0 35 15,0 0 3-15,0 0-4 0,0 0 10 16,0 0 2-16,-2 0 7 0,2 2 5 16,0 0 9-16,-2 1 1 0,2 2-11 15,0-2 2-15,0 1 0 0,0 0 0 16,0 3-22-16,0-1-19 0,0 2-25 16,-4 0-9-16,4 1-15 0,-2 2-6 15,0 2-10-15,0 0-9 0,0 3 1 16,-1 0-7-16,1 5 9 15,-2-2 1-15,2 5 2 0,-2-1 9 16,2 4 4-16,0 0-7 0,-4-2 7 16,4 0-4-16,0-1-5 0,-3 0-13 15,3-6-14-15,0 0-1 0,0-6-2 16,0-2-10-16,2-2-4 0,-2-3-17 16,0-4-61-16,0-1-80 0,0 0-49 15,0-4-112-15,0-5-208 0,2 3-538 16,0-7-890-16</inkml:trace>
  <inkml:trace contextRef="#ctx0" brushRef="#br0" timeOffset="5705.47">12200 15795 26 0,'0'0'818'16,"0"0"-475"-16,0 0-76 0,0 0 51 16,0 0-68-16,0 0-84 15,0 0 41-15,0 0 25 0,0 0-51 16,0 0-21-16,-14-31-15 0,14 30-17 16,-2-1-7-16,2 1 6 0,0-2 25 15,0 1 47-15,0 0 21 0,0-1-23 16,4-3-29-16,-2 2-14 0,2-3-30 15,-2 0-23-15,4-3-9 0,1 3-3 16,-1-1-13-16,0 1-6 0,0-2-6 16,2 2-12-16,1 1-6 0,-1 0-13 15,-2-1-5-15,0 3-1 0,5-1 0 16,-3-1 1-16,0 0-10 0,-2-1 3 16,1 2-6-16,3-1 7 0,-2 1-4 15,-2 0 0-15,1 1-3 0,3-2 9 16,-2 4-6-16,-2-1-2 0,1 2-1 15,3-1 0-15,-4 1-12 0,2 1 15 16,-3 0-15-16,1 0 0 16,4 0 9-16,-4 0-9 0,1 1 9 15,-1 3-10-15,0 0-1 0,2 0-1 16,0 0-1-16,-1-2-2 0,-1 3 1 16,-2 0 0-16,6-2 1 0,-3 1-1 15,1 0 0-15,-4 1 0 0,4-2 1 16,-2 2 0-16,1-2 0 0,-1 1 0 15,-2 0 0-15,2 0 1 0,2-1 0 16,-1 2 0-16,-3-3 0 0,2 1 0 16,-4 0 0-16,2 0 0 0,2 1-1 15,-2 0-1-15,1 1-13 0,-1 2 13 16,0-1 0-16,-2-1-1 16,0 2-9-16,-2 3 11 0,2-1-2 15,0-1 0-15,-2 2 0 0,0 0-12 16,0 1 14-16,0-1-1 0,0 0 0 15,-2 1-1-15,0 0 0 0,0-4 1 16,0 3-1-16,0-2 2 0,0-1-1 16,-2-1 0-16,2 1 0 0,-5-1 1 15,1 1 0-15,4 1 0 0,-2 0 1 16,-2-1 0-16,0 2 1 0,-1 1 0 16,-3-1 0-16,2 0 0 0,-1-1-1 15,-3-2-3-15,4 1 0 0,-3-4-9 16,-3 0 9-16,4-1 0 0,-5-2-12 15,-3 0 14-15,1 0-1 0,1-2-1 16,-3-1-49-16,0 0-130 0,1-2-123 16,7 3-350-16,1 2-1598 0</inkml:trace>
  <inkml:trace contextRef="#ctx0" brushRef="#br1" timeOffset="74958.164">2264 6176 55 0,'0'0'411'0,"0"0"-169"0,0 0-89 16,0 0-78-16,0 0 65 0,0 0 975 16,0 0-753-16,0 0-139 0,-9 0-5 15,9 0-23-15,0 0-41 0,0-3-5 16,-4 2 32-16,2-3 39 0,2 1-27 15,-2 1-41-15,0 0-12 0,0 1-13 16,0-1-10-16,0-1-9 0,0 2-13 16,0-1-3-16,0 0-9 0,-3-2-10 15,1 1 4-15,-4-1-4 0,6-1-3 16,-4 0-9-16,0-1-10 0,-1 1-14 16,1 1-1-16,-2 0 1 0,4 0-7 15,-2 1 3-15,-1 0-3 0,1 1-2 16,-4-1 2-16,6-2-6 15,-5 3 0-15,1-3 4 0,-2 1-4 16,4 0 3-16,-3-1 3 0,1 1-3 16,-2 0-2-16,2-1-7 0,-1 2 0 15,1 0 0-15,-2 1-3 0,-1 1-3 16,3-1 0-16,-2 2 0 0,4 0-9 16,-3 0 9-16,-1 0 4 0,0 2-1 15,1 1-3-15,-3 0 0 0,-1-1 3 16,1-1 0-16,0 3-3 0,-1-4 0 15,-1 1 9-15,-1-1 0 0,5 0-3 16,-2 0-3-16,-1 0 7 0,1 0-7 16,1 0 0-16,1 0 0 0,0 2-3 15,2 0 0-15,-3 3-10 0,3-1 16 16,0 3-6-16,1 1-9 0,-5 0 0 16,8 0 12-16,-4 2-12 0,-3 1 0 15,3 1 9-15,0 1-9 16,0-2 12-16,-3 2-3 0,3-2-9 15,2 1 9-15,-1-2-10 0,-1 1 0 16,-2 0 0-16,6-1 0 0,-2 3-1 16,-1-3 1-16,1 2-2 0,2-3 1 15,-2 2 0-15,2 1 0 0,0-1 1 16,-3 1-1-16,5-1 2 0,-2 3 0 16,0 1 0-16,2 0 9 0,0 0-10 15,2 2 1-15,0-2-1 0,-4 2 1 16,4 1 0-16,0-2-1 0,0 0 1 15,0-1-3-15,0 1-2 0,4 0-10 16,-2-3 9-16,0 0-12 16,0 0 13-16,-2-3 2 0,4 0 0 15,-2 1 0-15,0-2 1 0,2 2 1 16,1 0 1-16,-3-2-1 0,2 2 1 16,4 0-1-16,-2-1 0 0,-2 3 1 15,3-1-2-15,-3 0 0 0,4 1 1 16,-2-2-1-16,2 0-1 0,-3 0 1 15,1-2 0-15,-2 1-1 0,4 0 1 16,1 0 1-16,-3-1 0 0,0 0-1 16,2 0 0-16,0 1 1 0,1 0-1 15,-1-1 1-15,2 0 0 0,1 1 0 16,-3-1 0-16,0 1 0 0,5-3-1 16,-3 1 0-16,-2-2 0 0,7-1 0 15,-5 0 0-15,-2-1 1 0,5 0 1 16,-1-1 0-16,-4-1-1 0,7 1 1 15,-3-2 0-15,1-1-1 16,-1 0 1-16,0 0 9 0,3 0-10 0,-3 0 10 16,3 0-10-16,-3 0 1 15,3 0 9-15,-1 1-11 0,1 0 0 16,-3 1 1-16,0-1-2 0,1-1 1 16,1 0-1-16,-3 0 1 0,-1 0 0 15,2-1-1-15,1-2 1 0,-1-2-2 16,1 0 0-16,-1-1 0 0,0-1 0 15,3 0 1-15,-5-1 1 0,7 2 1 16,-5-2 0-16,0-2 0 0,1 2 13 16,-3 0-14-16,3 1 1 0,-3 0-1 15,0-1 0-15,-1 1 2 0,-1-2-1 16,0 3-2-16,0-4 0 16,-1 0-2-16,3-1 1 0,-4-1-2 0,2-2 0 15,1 0 1-15,-1-1 1 16,-2 0-1-16,4-1 1 0,-5 1 0 15,3-1 0-15,-4 1 0 0,0 0-1 16,0-1 0-16,-2 1 2 0,2-1-1 16,-1 3 0-16,-3-3 0 0,2 5 0 15,-2-3-1-15,0 1 0 0,0 1 2 16,0-1 0-16,0 0-1 0,0 0 1 16,0-2 0-16,0 2-2 0,0-1-19 15,0 2 18-15,0-1 0 0,0 0 0 16,0 3 2-16,0 0 0 0,0 2 1 15,-2-2 0-15,-1 1 1 0,-1-1-1 16,-2-1 0-16,2 1-1 0,-2 1 1 16,-2-2 0-16,3 0 0 0,-3 0 0 15,2 0 0-15,-2-2 0 16,-1 0 0-16,3 0 1 0,0 1 1 16,0-1-1-16,0 1 0 0,-1 1-1 15,3 1 1-15,-2 1-1 0,0-1 0 16,0 2-2-16,-5-1-1 0,5 1-15 15,-4-3-10-15,-7 1-74 0,3 0-91 16,-5-3-51-16,-6-1-86 0,-6-3-217 16,9 6-986-16,-14-7-1830 0</inkml:trace>
  <inkml:trace contextRef="#ctx0" brushRef="#br1" timeOffset="75892.821">2127 6037 297 0,'0'0'248'0,"0"0"-95"0,0 0 16 0,0 0 40 16,0 0 16-16,0 0 6 0,0 0-7 15,0 0 20-15,0 0-82 0,11-7-49 16,-11 13-25-16,0-1 5 16,0 2 24-16,0 0 12 0,0 0-4 15,-3-3 0-15,3 1 4 0,-2-2-11 16,0-2 10-16,0-1 5 0,0 0 1 16,0 0 11-16,0 0 28 0,-2 0 19 15,4 0-5-15,-2-2-4 0,2-5 2 16,-2 2-9-16,2-5-17 0,0-3-12 15,0-1-7-15,0-5-16 0,0-4-14 16,0-2-29-16,0-6-20 0,0-5-10 16,-4 0-5-16,0-5-13 0,-3-1-9 15,-1 0-3-15,0 3-9 0,4-1-10 16,-3 5-2-16,3 4-15 0,2 4-54 16,0 5-95-16,2 2-69 0,0 2-47 15,0 2-221-15,2 5-892 0,7 1-1350 0</inkml:trace>
  <inkml:trace contextRef="#ctx0" brushRef="#br1" timeOffset="78346.088">1519 5572 2153 0,'0'0'527'15,"0"0"-343"-15,0 0 130 0,0 0 17 16,0 0-50-16,0 0-29 0,0 0-36 16,0 0-51-16,0 0-35 0,0 0-32 15,13-44-2-15,-13 28-7 16,2-3 0-16,-2-3-22 0,2-2-12 16,-2-4 3-16,0-4-9 0,0-2-16 15,0-2-8-15,-2 0-1 0,2 2 3 16,-2 3-5-16,2 3 8 0,0 9 10 15,0 4-4-15,0 6-3 0,0 1 7 16,0 6-1-16,0 2 16 0,4 0 3 16,0 6-22-16,0 7-23 0,2 5-13 15,1 2-3-15,3 7-9 0,-2 3 10 16,3 1 2-16,-1-2-1 0,0 1 0 16,-1-5 1-16,-3-2 0 0,4-3 1 15,-4-6 1-15,0-4 0 16,-1-2 1-16,-1-4 0 0,-4-4-3 15,4-3-9-15,-4-6-27 0,4-4 8 16,-2-5 13-16,-2-4 3 0,0 0 10 16,0-2 1-16,0 4-2 0,-2 2 0 15,2 4 1-15,-4 4 2 0,4 5 3 16,0 5 27-16,4 0-6 0,0 3-24 16,2 7-12-16,1 3-3 0,1 2 13 15,0 2 2-15,5 2 2 0,-3-3 0 16,0-2 1-16,3-2 0 0,-5-3 12 15,0-2-2-15,2-5-10 0,-1-2 0 16,-1 0-3-16,-2-10-2 0,2-3-20 16,-1-4 4-16,-3-4 3 0,-4-3 12 15,0-2-9-15,0 2 11 0,-2 0-2 16,-4 0 1-16,-1 6 1 0,-1 2 0 16,4 1 0-16,-2 6 0 15,2 0 0-15,-1 2 1 0,3 1 0 16,0 2 2-16,0 0 0 0,2 1 25 15,0 0 19-15,4 0 11 0,3 1-12 16,1-1-5-16,-2 0-7 0,2 3 3 16,1 0 1-16,-3 0 11 0,0 0 6 15,0 3-17-15,0 2-34 0,1 4-3 16,-1 3-16-16,0 2 4 0,0 3 0 16,-2 3 10-16,7 2-13 0,-3-1 12 15,2-1 2-15,-1-1 0 0,3-1 1 16,-4-1 2-16,0-6 10 0,3-3-9 15,-3-3 12-15,0-4-3 16,-1-1-11-16,3-4-1 0,-2-8-3 16,2-5-18-16,1-5 9 0,-1-3 9 15,-4-5-9-15,1-4 10 0,-5 3 0 16,4-2 1-16,-4 4 1 0,2 3 1 16,-2 6 0-16,0 9 2 0,0 3 15 15,2 5 9-15,-2 3-2 0,3 6-22 16,-3 7-3-16,-2 5-12 0,2 5 0 15,0 5 10-15,4-1 0 0,-2 4-1 16,0-5 1-16,0 0 1 0,3-3 0 16,-3-4 1-16,4-4 0 0,-2-5 1 15,0-4 2-15,1-4-1 0,-1-2-2 16,4-6-33-16,-4-6-9 0,1-7 0 16,-3-1 5-16,-4-6 4 0,0 2-3 15,-2 2 6-15,-3 1 14 0,1 5 4 16,0 6 10-16,0 3-1 0,-4 6-9 15,6 1 0-15,-2 0 11 0,-1 5 1 16,3 3 3-16,2 2 18 16,0-1-3-16,0 1 4 0,5-3-1 15,-1-1 3-15,0-4 3 0,6-2 6 16,0-1-5-16,1-10-16 0,1-5-9 16,-1-5-2-16,1-10 1 0,-2-3 0 15,3-13-2-15,-5-14 1 0,-4-17 1 16,-4-6-1-16,-6 7-1 0,-9 6 0 15,1 19-49-15,-1 11 31 0,-1 13 18 16,6 5 0-16,-5 4 0 0,3 3-1 16,-1 6-14-16,3 10-21 0,4 7 23 15,4 12 13-15,-2 7 18 0,4 7-3 16,2 14-3-16,8 13 6 0,2 15 0 16,5 3 7-16,2-3 2 15,-7-18-6-15,2-15-8 0,-5-11-13 0,-1-4-21 16,-4 1 18-16,8-5-7 0,-1 0 10 15,-3-12 12-15,-2-11 2 16,0-6-14-16,-1-14-39 0,-1-6 24 16,0-9 14-16,0-3 0 0,0 1-2 15,-4 1-22-15,6 10 7 0,1 5 18 16,-1 9 12-16,2 11 12 0,-2 4-12 16,2 11-12-16,1 8-22 0,-1 4 7 15,0 4 15-15,1-1 11 0,-1-2 11 16,-4-1 2-16,2-4 0 0,0 0-6 15,-4-7 12-15,9-1 9 0,-5-5 1 16,4-6-4-16,-3-3 0 0,7-7-18 16,-2-9-16-16,1-6-1 0,-1-6 11 15,1-4 3-15,-5-1 3 16,0-3-15-16,-2 3 12 0,1 4-12 16,-3 7 16-16,2 6-17 0,0 8 10 15,0 6-11-15,-2 6 17 0,3 10-18 16,-3 8-18-16,4 7-13 0,0 5 10 15,-2 2 6-15,1-2 12 0,-1-1-9 16,4-4 11-16,-4-5-1 0,3-1 2 16,-3-6 0-16,2-5 3 0,-2-5 12 15,-2-6-15-15,3-2-1 0,-3-10-41 16,-2-8 6-16,0-3 9 0,-2-6 12 16,-2-3 13-16,-4 0-1 0,-3 1 1 15,-1 1 2-15,2 5 2 0,-3 2-1 16,3 7-1-16,2 1 1 0,0 5 1 15,4 3 0-15,2 2 13 0,0-1 3 16,0 0 6-16,0 1 3 0,2-1 0 16,8-3-3-16,-2 1 7 0,5 1-16 15,-1 1-15-15,3 0 3 0,-1 5 15 16,3-2 3-16,-1 9-6 16,3 1 0-16,-1 6-13 0,3 3 0 15,-2 1-2-15,-3 5-1 0,3-1-26 16,-5 6 6-16,5-6 0 0,-7 1 3 15,1-6-1-15,-5-3-8 0,0-4 12 16,-4-7 12-16,-2-3-12 0,-2-1-30 16,0-9-3-16,0-8 27 0,-6-2 21 15,-2-4 1-15,0 0 2 0,-3-1 12 16,5 3-13-16,-2 2 10 0,4 2 3 16,2 3 6-16,2 1 6 0,2 4-6 15,4-1 24-15,4 1 1 0,3 0-10 16,1-1 3-16,3-1-9 0,1-1-6 15,3 2-6-15,-2-4 15 16,3 3 18-16,-1 0-8 0,-2 2-16 16,-3-1-9-16,-1 4 3 0,-3 3-9 15,-2 2 3-15,-3 0 0 0,-1 2-12 16,-2 5 8-16,-2 7-11 0,2 6-15 16,0 7 13-16,-2 8 2 0,-2 2 1 15,0 3 1-15,0-2 1 0,0-4-3 16,0-4-16-16,-2-7-8 0,-2-8 9 15,-2-4-6-15,6-8-6 0,-4-1 3 16,2-8 12-16,-2-7 10 0,-1-9-1 16,1-5-9-16,-2-4-12 0,0-3 0 15,6 6 3-15,0 7-19 0,8 6 40 16,3 7 30-16,1 7 0 0,9 3-6 16,-1 7-6-16,5 9-3 0,2 5 7 15,2 4 2-15,0 5 6 0,0 1-12 16,0 0-18-16,-4-2-21 15,1-1-3-15,-3-3 6 0,-6-5-3 16,-1-3-13-16,-3-4-77 0,-5-5-46 16,-2-4-39-16,-2-3-45 0,-2-1-138 15,-2-2-319-15,2-4-974 0,-2-12-781 0</inkml:trace>
  <inkml:trace contextRef="#ctx0" brushRef="#br1" timeOffset="78516.148">3078 4397 3713 0,'0'0'599'0,"0"0"-401"0,-14-55 92 16,12 33-73-16,2 0-140 0,6 2-47 16,4-2-30-16,7 0-9 0,-3-2-131 15,3-1-167-15,-3 5-397 0,7-11-1060 0</inkml:trace>
  <inkml:trace contextRef="#ctx0" brushRef="#br1" timeOffset="78939.017">1555 4896 3082 0,'0'0'1351'0,"0"0"-1147"15,0 0 33-15,-13-67 114 16,9 39-56-16,0-4-114 0,-2-6-51 15,2 1-69-15,2-6-61 0,-1 0 0 16,3-2-100-16,0 2-169 0,3 10-157 16,13-5-1050-16</inkml:trace>
  <inkml:trace contextRef="#ctx0" brushRef="#br1" timeOffset="80718.391">3661 4972 1971 0,'0'0'1432'0,"0"0"-1333"16,0 0 18-16,0 0 248 0,0 0-36 15,-12-59-87-15,10 41-36 0,-5-3-10 16,7-4-40-16,-2-2-40 0,0-4-10 15,2 0-8-15,0-1-47 16,0 0 1-16,0 3-13 0,2 2-2 16,0 7-1-16,7 4 0 0,-1 8 4 15,-2 3 8-15,4 5 0 0,-1 6-2 16,1 7-29-16,2 7-17 0,-1 5-3 16,1 4 0-16,1 3 1 0,-3-3-1 15,0-1 2-15,-2-6 1 0,-3-4-1 16,-1-4-1-16,-4-3-10 0,0-5-10 15,0-3-8-15,0-3-9 0,-4-3 9 16,4-8 17-16,-2-5 13 0,-3-6 18 16,3-3-18-16,-2-4-29 0,2-2 28 15,0 3 1-15,0 1 2 0,2 6 14 16,0 1-4-16,4 5 6 0,2 6 6 16,3 2 12-16,3 7 1 0,-2 1-7 15,1 9-3-15,1 6-15 16,1 6-12-16,-1 1 0 0,0 4 1 15,-1-2 1-15,-5-4 1 0,0-3 9 16,0-5-12-16,-4-7-1 0,-2-2-14 16,0-4-18-16,0-2-13 0,0-8 28 15,0-5 17-15,-2-9 0 0,-2-2-2 16,2-5 0-16,-4 0-9 0,4 2 11 16,-2 3 1-16,4 6 1 0,0 6 2 15,0 9 27-15,2 5 16 0,2 3-19 16,6 8-25-16,1 6-1 0,1 4-1 15,0 5 1-15,5 1 1 16,-3 0 1-16,3-3 9 0,-3-6-9 16,1-3 12-16,-1-8 6 0,-1-5-11 15,-1-3-10-15,0-9-18 0,1-8-9 16,-1-6 9-16,-3-6 0 0,-1-4 0 16,-4-4 16-16,-2 0-1 0,-2 3 1 15,0 3 2-15,0 4 1 0,0 8 11 16,-2 3-10-16,0 9 0 0,0 5-1 15,2 3 26-15,0 8-3 0,0 4-12 16,0 7-10-16,4 1 10 0,2 5-11 16,4-1 2-16,1 2 0 0,3-3 0 15,-1 0 10-15,3-3-11 0,1-3 13 16,1-2-3-16,3-4 3 0,-2-4 0 16,1-4-13-16,-1-3-2 0,0-5-2 15,-3-6-19-15,-4-5 3 0,1-5 3 16,-7-2 2-16,0-5 1 15,-6 0 0-15,0-3 9 0,-4 1-9 16,-4 0 11-16,-2 6 0 0,-1 0 0 16,-1 8-1-16,4 3-1 0,-1 6 0 15,1 3-12-15,2 2 13 0,4 2 1 16,0 0 1-16,2 0 14 0,0 0 31 16,2 0 1-16,4 0-19 0,4-1-15 15,5-2 9-15,-1-3 0 0,3-1 0 16,-1-1-18-16,1 1 27 0,-3-1 25 15,1 2 47-15,-3 1-42 0,-2 3-33 16,-1 2-9-16,-1 2-7 0,-2 6-11 16,0 4-12-16,1 5-9 0,-1 4 0 15,-2 6 18-15,2 0-9 0,-2 1 10 16,0-2 2-16,3-4 0 16,-1-2 2-16,0-7 0 0,0-3 16 15,0-5 0-15,3-5 3 0,-1-3-6 16,2-9-15-16,3-8-3 0,-1-6 1 15,1-4 1-15,1-5 1 0,-2-2 3 16,1 1 15-16,-1-1 4 0,1 4-7 16,-3 6-3-16,0 5 3 0,1 6-3 15,-3 6 0-15,0 7 9 0,-2 3-6 16,-2 2-14-16,1 10-1 0,-1 8-21 16,-2 6 0-16,0 7 6 0,0 3 3 15,0 1 0-15,0-1 11 0,-2-2-1 16,0-3 1-16,0-8-1 0,0-7 1 15,0-3-1-15,0-11 1 0,0-2-17 16,2-8-10-16,0-8 10 0,-2-9 6 16,2-6 9-16,0-3-12 0,-2-2 15 15,0 0 0-15,0 3 0 0,0 5 3 16,2 7-1-16,3 9 16 0,1 5 6 16,6 7 4-16,1 4-25 15,3 9-3-15,5 3-2 0,-1 7-1 16,7 4-10-16,2 2 1 0,-2 0 10 15,4-4-10-15,-4-3 0 0,0-4-48 16,-2-8-60-16,-3-6-25 0,-1-4-30 16,-4-8-37-16,-3-4-45 0,-6-3-124 15,-1-2-274-15,-3 2-704 0,-4-4-728 0</inkml:trace>
  <inkml:trace contextRef="#ctx0" brushRef="#br1" timeOffset="81017.522">4101 4129 2970 0,'0'0'1773'0,"0"0"-1635"0,0 0-4 16,0 0 253-16,-18-66-32 0,18 38-80 15,2-5-28-15,2-6-67 0,4-5-131 16,2-11-49-16,5-7-27 0,4-13-19 16,-1 2-98-16,-3 13-121 0,-1 14-153 15,-4 22-737-15,11-9-2741 0</inkml:trace>
  <inkml:trace contextRef="#ctx0" brushRef="#br1" timeOffset="82534.11">2880 5334 1182 0,'0'0'310'0,"0"0"-184"0,0 0 222 16,0 0 312-16,-13-56-283 0,11 47-67 16,0 1 55-16,-2 3 3 0,0 1-80 15,0 2-78-15,-3 2-34 0,5 0-1 16,-2 3-4-16,-2 4-30 0,0 7-14 16,-2 6-11-16,1 5-28 0,3 9-40 15,0 4-11-15,-2 14-7 0,6 12-6 16,0 19-3-16,0 7 10 0,4-2 5 15,4-2-6-15,-4-8-29 16,11-3 32-16,-3 1 49 0,1-4-1 16,1-2-5-16,-1-2-7 0,5-6-12 15,1-1-2-15,-3-9-13 0,1-12-15 16,-5-9-26-16,3-3-1 0,3 0-48 16,7 2-55-16,-2-1-59 0,6-10-41 15,-2-4-42-15,0-8-117 0,-9-5-331 16,11-2-1003-16</inkml:trace>
  <inkml:trace contextRef="#ctx0" brushRef="#br1" timeOffset="84168.345">3169 6281 2899 0,'0'0'473'0,"0"0"-326"0,0 0 150 16,0 0 17-16,0 0-68 0,0 0-60 15,0-64-14-15,0 43-30 0,0-1-44 16,-2-2-31-16,2-2-9 0,-2 0 3 16,0 1 3-16,2 4-9 0,0 2 2 15,0 4-5-15,0 4-9 0,0 3-13 16,0 1-9-16,2 4-6 0,-2 2-14 16,0 1 12-16,0 0 2 15,0 0-3-15,0 0-9 0,0 1-1 16,0-1-2-16,-2 4 0 0,2 0 2 15,2-1-1-15,0 2 1 0,2 0 0 16,-2 3 0-16,2 0 0 0,0 1 1 16,1 2 12-16,1 2 3 0,0 0 0 15,0 0 7-15,0 2-1 0,1-1-6 16,-1 1 9-16,0-3-2 0,0-1-1 16,2 2 3-16,-1-2-6 0,1-1 0 15,-2-5-9-15,2 1-10 16,1-2 10-16,-1-4-11 0,0 0-1 15,0-5 0-15,-3-5-15 0,7-4-3 16,-6-6 6-16,0-5 0 0,-1-4 0 16,-1-1 11-16,0-2-2 0,-2 1-9 15,0 1 10-15,0 5-10 0,0 5 0 16,2 6 9-16,-2 5 3 0,2 4 11 16,3 4-8-16,-3 1 0 0,2 4-3 15,0 7-11-15,0 4-7 0,3 4 14 16,-3 5-8-16,2 1 9 0,0 2 2 15,-1-2 0-15,-1 1 1 0,-2-4 0 16,0 0 1-16,0-8 0 0,0-1 0 16,-2-7 2-16,0-5-3 0,-2-1 0 15,0-10-21-15,0-8 21 0,0-8 0 16,0-6 0-16,0-4-1 0,0-4 0 16,-2 0 1-16,0 4 0 0,2 4 1 15,0 8 1-15,2 7 10 0,2 9 13 16,3 5-1-16,1 3-6 15,0 6-6-15,0 6-9 0,3 4-3 16,-1 3 0-16,3 4 0 0,-1 0 2 16,-2 0 0-16,1 1 10 0,-1-4-9 15,0-1 15-15,-1-2 9 0,1-4 1 16,-2-4-7-16,0-2-3 0,1-5 0 16,-1-2-2-16,0-12-16 0,1-7-12 15,-3-9 0-15,0-17 9 0,-2-15 0 16,-2-19 1-16,-2-14 2 0,-6-3 2 15,-6 4 10-15,-3 8-9 0,1 8-3 16,1 16-20-16,5 18 2 16,4 15 3-16,2 13 13 0,2 4 2 15,0 7 0-15,2 3 27 0,6 10-26 16,-2 10-1-16,9 8-2 0,-3 6 1 16,1 6 1-16,-1 10 18 0,2 10 3 15,3 12-3-15,-5 1-6 0,3-5-10 16,-5-12 1-16,0-17-3 0,-1-10-12 15,1-1 12-15,0 1 27 0,3 2 1 16,3 0 77-16,-1-5 16 0,1-8-49 16,-3-8-27-16,5-9-15 0,-3-4-28 15,1-13-2-15,-1-12-18 0,-5-6 15 16,1-8 0-16,-7-3 1 0,0-3-1 16,-4 1-9-16,-2 2 11 0,-4 10-1 15,-3 7-1-15,-1 12-30 0,6 11-6 16,-4 5-9-16,3 12 48 0,3 9 0 15,2 5 3-15,0 5 10 16,2 1-13-16,5 2-42 0,1-1 26 16,2-1 15-16,1-2 1 0,3-7 0 15,0-4 1-15,3-3 2 0,2-7 10 16,-3-5-1-16,3-4-10 0,-5-7-2 16,3-7 0-16,-5-9-3 0,-2-4-9 15,-3-6 11-15,-3-5 1 0,-4-3 0 16,0 0 1-16,-2 2 2 0,-4 3-1 15,-1 5-2-15,5 7-16 0,-2 6 4 16,2 7 10-16,0 1 2 0,2 5 0 16,0 1 15-16,0 4 4 0,2-1 2 15,4 1-6-15,-2 0-12 0,5 1 0 16,-3 6 0-16,4 3-1 0,-2 3-2 16,1 3 0-16,-1 3-1 0,2 2 1 15,-1 4 1-15,-1-2 2 0,-2 2 12 16,2-1-15-16,1 2-21 0,-1-2 21 15,0-1 1-15,3-2 17 0,-1-3 0 16,0-5 9-16,1-5-3 16,1-3 0-16,0-5-3 0,1-10-9 15,1-6-12-15,1-10-1 0,-3-2-1 16,-2-6 0-16,-1-5 1 0,-3-2 0 16,-4 0 1-16,-2 2-18 0,2-1-36 15,-4 5-3-15,0 8 12 0,-4 9 11 16,4 8 10-16,-3 10-3 0,3 5 25 15,0 10 1-15,2 9-1 0,-2 10-10 16,2 4 10-16,0 5 1 0,2 2 0 16,2-2 1-16,1-2-21 0,3-5-39 15,0-5 39-15,0-5 21 16,5-6 3-16,-1-7 15 0,5-8-3 16,-3-5-4-16,5-5-11 0,-1-8-15 15,1-5-31-15,-2-2-65 0,1-1-49 16,-1 0-68-16,-1 1-121 0,-5 5-361 15,13-5-1343-15</inkml:trace>
  <inkml:trace contextRef="#ctx0" brushRef="#br1" timeOffset="84746.363">3196 5765 2932 0,'0'0'1832'0,"0"0"-1640"0,0 0-192 16,0 0-15-16,0 0 13 0,0 0-142 16,0 0-254-16,0 0-865 0</inkml:trace>
  <inkml:trace contextRef="#ctx0" brushRef="#br1" timeOffset="85868.602">4581 5753 927 0,'0'0'615'0,"0"0"-491"0,0 0-4 16,0 0 130-16,0 0-23 0,0 0 0 15,0 0 73-15,0 0 17 0,0 0-29 16,-29-5-9-16,27 0 29 0,0-2-1 16,2-4-71-16,0-2-60 0,0-1-35 15,0-5-3-15,2-4-1 0,0-1-9 16,4-4-27-16,0 1-32 0,1 0-41 16,-1 1-7-16,0 2 0 0,-2 6 0 15,0 4-5-15,-2 6 2 16,2 3 0-16,-2 4 12 0,3 1-12 15,-1 3-18-15,2 3-13 0,-2 8-8 16,4 2 3-16,1 5 6 0,3 5 0 16,-2-2-3-16,1 4-4 0,1-2 17 15,-4-3 0-15,3-2-19 0,-7-5-9 16,-2-2 18-16,-2-3-4 0,0-6-2 16,-6-1-12-16,-3-2 12 0,-3-2 5 15,0 0 1-15,-1 0-18 0,3 0-16 16,0 0 13-16,-1 0 11 0,5 0 20 15,4 0 2-15,2 0 2 0,0-2 56 16,2-1-12-16,8-2-34 0,3-4-9 16,1-5 15-16,5-2 25 0,-1-5 15 15,1-7-10-15,2-4-5 0,-1-12-28 16,1-18-14-16,-2-21-1 16,-5-10 0-16,-6-3 1 0,-8 7 0 15,2 9 11-15,-8 20 3 0,2 12 0 16,4 19-3-16,0 9-10 0,0 4 10 15,0 5-10-15,2 3 14 0,2 8-16 16,3 8-26-16,3 10-4 0,-2 8 3 16,7 15 9-16,-1 16 6 0,3 14 11 15,-1 3-1-15,-6-4 0 0,-3-5 1 16,-5-17 1-16,0-7 0 0,-2-11 0 16,-2-4 1-16,2 3 12 0,0 0-1 15,-2 0 30-15,2-6 25 0,0-6-1 16,0-4 4-16,0-4 108 0,4-4 9 15,6 0-72-15,0-2-34 0,7-3-42 16,2 0-36-16,3 0-1 0,-3-1-2 16,2-3-18-16,-3-1 3 0,-3-1-48 15,-1-2-94-15,-3 1-93 0,-1-4-123 16,-4 2-389-16,6-5-1563 0</inkml:trace>
  <inkml:trace contextRef="#ctx0" brushRef="#br1" timeOffset="87187.005">5478 5458 3550 0,'0'0'543'0,"0"0"-409"0,0 0 52 15,0 0 52-15,0 0-121 0,0 0-28 16,0 0 21-16,2-73-9 0,-10 44-21 15,-5-5-32-15,1-2-17 16,0-1-16-16,-1 4-14 0,3 4-1 16,0 3 1-16,5 5 1 0,-1 6 10 15,4 0 1-15,2 6 8 0,0 0 37 16,8 3 17-16,-3 3 68 0,3-1-10 16,2 4-48-16,3 0-31 0,-1 4-14 15,2 3-10-15,-1 4-6 0,-3 5-21 16,5 1-3-16,-5 3 0 0,-2 3-12 15,3-1 9-15,-5 0-12 16,2 1 12-16,-2-5-9 0,2 0 9 16,1-4 2-16,-3-4 1 0,2-3 0 15,3-4 3-15,-3-3-3 0,4-5-2 16,-1-10-16-16,1-3 0 0,0-2 15 16,3-9 2-16,-3 0 1 0,-1-2 4 15,-1 1 11-15,-2 3 9 0,-2 1 3 16,-1 8-6-16,1 4-3 0,-4 6-6 15,0 7 12-15,0 1 19 0,-2 7-43 16,2 7-12-16,-2 6-6 0,0 8 15 16,0 0 0-16,0 2 0 0,4-1 0 15,-8-1-9-15,8-3 11 0,-4-5-2 16,0-6-18-16,0-6-3 0,0-3-18 16,2-5-7-16,-2-5-38 0,0-8 32 15,2-8 19-15,-2-5 15 0,2-5 9 16,-2-2 9-16,0 3-9 0,0 4 12 15,0 4 1-15,-2 9 0 0,2 7 1 16,0 4 28-16,0 2 10 0,4 6-40 16,1 5-18-16,1 6 3 15,2 3 14-15,2 1 1 0,1 1 3 16,1-3 30-16,-2-1-2 0,1-5 8 16,1-4 3-16,-4-6-3 0,3-3-2 15,-3-6-21-15,-2-11-16 0,2-7-15 16,-1-7 14-16,-1-14-1 0,0-18 2 15,-2-19 0-15,-4-13 1 0,-2-1 11 16,-8 1 0-16,-1 10-12 0,-5 4 0 16,-1 6-55-16,3 18 43 0,4 17 12 15,1 18 3-15,7 11-3 0,-4 2 0 16,6 6-15-16,-2 3 13 16,2 10 2-16,2 10 2 0,6 9 10 15,3 13-11-15,5 15 1 0,5 15 20 16,2 4 8-16,-3-2 6 0,1-5 0 15,-2-8 1-15,-5-3 2 0,1-9 0 16,-5-11-3-16,-2-9-36 0,2-4-1 16,1 2-2-16,-1-3-9 0,3 1 12 15,-1-10 3-15,-2-6 12 0,3-7-3 16,1-4-12-16,3-12 0 0,-1-6-12 16,1-7 10-16,-1-8 0 0,-1-2 2 15,-3-1 0-15,-2-2 2 0,-3 0 10 16,-3 5-10-16,-4 5-2 0,0 8-30 15,-4 9 15-15,0 7-6 0,-3 6 21 16,1 9 1-16,-2 7 26 0,2 6 0 16,2 7-3-16,1 3-3 0,3 2-21 15,5 1 1-15,3 0 1 16,4-1 13-16,3-4-3 0,1-3 4 16,5-7 2-16,4-2 39 0,4-8 39 15,2-4-51-15,-2-6-35 0,2-8-10 16,-2-5-3-16,-5-5-33 0,1-4-60 15,-4-2-49-15,-7-2-30 0,1-1-48 16,-9-1-120-16,-2 7-285 0,-4-12-1091 0</inkml:trace>
  <inkml:trace contextRef="#ctx0" brushRef="#br1" timeOffset="87520.375">6144 3835 3011 0,'0'0'374'16,"0"0"-263"-16,0 0 180 0,0 0 77 15,0 0-72-15,0 0 43 0,0 0-9 16,0 0-56-16,55-12-77 0,-28 46-45 15,8 15-16-15,13 25 0 0,6 10-7 16,-1 6 1-16,-1-1-31 0,-2 4-69 16,-1 2 3-16,1 9 4 0,-2 7 2 15,-3 6-3-15,-2 2 0 0,-7 4-3 16,-5 3-33-16,-11-1-6 0,-3 1-72 16,-13-9-40-16,-6-10-47 0,-15-14-46 15,-1-11-122-15,-5-29-439 16,8-4-2023-16</inkml:trace>
  <inkml:trace contextRef="#ctx0" brushRef="#br1" timeOffset="105955.971">7061 2420 1344 0,'0'0'221'15,"0"0"-71"-15,0 0 45 0,0 0 32 16,0 0-17-16,0 0-16 0,0 0-64 15,0 0-79-15,0 0-12 0,-29 24 128 16,27-22 137-16,2 0 59 0,0-2-155 16,0 0-54-16,0 0 10 0,0 0 35 15,0 0-13-15,0 0-38 0,0-2-37 16,0-1-25-16,2 0-25 0,3-2-30 16,1-2-4-16,2-2 13 0,-4-3 0 15,4 1 0-15,3-1-1 0,-5 1 1 16,2 0-7-16,1-2 7 15,1 1-6-15,0 1-1 0,1 1-15 16,-1-4 1-16,2 1-19 0,-1-4-22 16,1-2 10-16,0 0 9 0,-1 0-9 15,1-2 10-15,1 0 0 0,-5 2 2 16,2-1 0-16,3 4 1 0,-5-3 0 16,0 4-1-16,0 5 1 0,1-2 0 15,-3 4 11-15,0-1-9 0,0-1-2 16,0-1-1-16,3 1-15 0,-7-2 13 15,2 1 2-15,0-1-1 0,0 1 1 16,0-2-3-16,3-2-9 16,-1-3 10-16,0 2 2 0,-4 1-1 15,2 1-1-15,-2 2-1 0,2 1-1 16,-2 0 1-16,0 1 1 0,1 1 0 16,-3 0 0-16,2 2 2 0,-2 1 0 15,0 2 0-15,0 1 3 0,0 3 13 16,0 0-14-16,0 0 0 0,0 0 1 15,0 1-1-15,-2 5 19 0,-3 1 12 16,1 4-8-16,-2 4-4 0,2 5-3 16,-2 7 0-16,-3 4-5 0,3 2 2 15,4-2 0-15,0-1 12 0,2-1 13 16,0 3 2-16,4 1 16 0,2 0 60 16,3 3-19-16,-1 0-35 0,2 2-10 15,7-2-11-15,-5 0 5 0,7-2-15 16,-5 0-33-16,7-8-6 0,-4-1-18 15,3-7-3-15,-1-3-16 0,-1-7-92 16,-1-5-98-16,0-3-59 0,-3-6-218 16,-2-1-823-16,5-8-1213 0</inkml:trace>
  <inkml:trace contextRef="#ctx0" brushRef="#br1" timeOffset="106280.714">7450 1554 3198 0,'0'0'807'15,"0"0"-519"-15,0 0-98 0,0 0 108 16,0 0-19-16,0 0-38 0,0 0-41 16,0 0-42-16,0 0-116 0,0 0-42 15,-2-29-21-15,-2 33-36 0,4-4-183 16,-6 6-251-16,4-3-948 0,2-2-1834 0</inkml:trace>
  <inkml:trace contextRef="#ctx0" brushRef="#br1" timeOffset="106988.475">8211 1939 2704 0,'0'0'532'16,"0"0"-261"-16,0 0-40 0,0 0 77 15,0 0-5-15,0 0-34 0,0 0-69 16,0 0-43-16,0 0-29 0,-35-41-28 15,16 39-17-15,0 2-22 0,1 0-13 16,-3 0-18-16,3 0-26 0,-7 0-2 16,4 0-2-16,2 0-12 0,1 0-15 15,1-1-79-15,-1-1-105 0,5 0-52 16,1 0-119-16,2-1-244 0,3 3-502 16,3-1-424-16</inkml:trace>
  <inkml:trace contextRef="#ctx0" brushRef="#br1" timeOffset="107290.341">8250 2023 2576 0,'0'0'569'0,"0"0"-295"16,0 0-46-16,0 0 59 15,0 0 20-15,0 0-37 0,0 0-35 16,-62 54-21-16,41-48-30 0,-1-2-50 16,-3 2-31-16,0-5-27 0,0 1-49 15,2-2-27-15,-1 0-12 0,5 0-82 16,0-1-140-16,19 1-143 0,-26-3-552 15,19 3-1037-15</inkml:trace>
  <inkml:trace contextRef="#ctx0" brushRef="#br1" timeOffset="108325.501">8544 2363 228 0,'0'0'1115'0,"0"0"-962"0,0 0-33 0,0 0 27 16,0 0-8-16,0 0-12 0,0 0 29 15,0 0 22-15,0 0 19 16,0 0-14-16,-25 32-34 0,25-32-18 15,-2 0-6-15,2 0 9 0,0 0-3 16,0-2 43-16,0-3 82 0,0-1-20 16,4-3-52-16,0-1-47 0,2-1-23 15,2-3-24-15,1-2-13 0,-1 1 0 16,2 0 12-16,5-5-16 0,-5 1 7 16,5 0-10-16,-5-1-12 0,2-2 0 15,1 1-12-15,-3 0-6 0,0-3-1 16,3 1-5-16,-3 0-7 0,3-3-6 15,-1 0 0-15,-6 3-18 0,4 2 10 16,-3 0-11-16,3 2 1 0,-2-5-2 16,3-1 1-16,-1 2 0 0,-2 0-1 15,-2 2-1-15,3 1 1 16,-1 4-1-16,-4 2 0 0,0 2 0 16,-2 0 0-16,0 5-2 0,-2-1-10 15,0 5 9-15,0 1 0 0,0 1 0 16,0 1 3-16,0 0-2 0,0 0-10 15,0 1 9-15,0 2 3 0,-2 2 14 16,2 1 2-16,-4 2-13 0,2 4 0 16,-2 1 15-16,0 1-6 0,2 2 0 15,-2 9 9-15,2 3 7 0,-1 6-4 16,3 2 6-16,0 0 10 16,3 1 20-16,5 2 64 0,2 1-42 15,0 2-31-15,7-1-12 0,-5-5-5 16,5-1-10-16,2-6-14 0,1-3-10 15,-3-6-21-15,1-9-40 0,-3-5-99 16,1-6-85-16,-3-6-98 0,-5 0-356 16,7-11-1027-16</inkml:trace>
  <inkml:trace contextRef="#ctx0" brushRef="#br1" timeOffset="108554.918">8823 1478 4508 0,'0'0'526'0,"0"0"-462"0,0 0-64 15,0 0-3-15,0 0-77 0,0 0-153 16,0 0-320-16,4-58-1294 0</inkml:trace>
  <inkml:trace contextRef="#ctx0" brushRef="#br1" timeOffset="109382.036">9213 2259 1785 0,'0'0'480'0,"0"0"-289"16,0 0 109-16,0 0 79 0,0 0-25 15,0 0-50-15,0 0-24 0,0 0-34 16,0 0-32-16,0 0-35 0,-4-23-13 16,4 23-7-16,-2 0-10 0,2 0-21 15,-2 0-19-15,2 1 13 0,-2 4 8 16,0 0-21-16,0 4-30 0,-2 2-22 16,4 4-12-16,-2 1-2 0,0 5-16 15,-1 4-4-15,1-2-23 0,0 4-1 16,0 1 0-16,-2-2 1 0,4-1 2 15,-2 0-1-15,0-5-1 0,-2-1-1 16,2 1-1-16,-4-7-1 0,4-2-9 16,-1-2 0-16,-1-4-12 0,4-4-31 15,-2 0-48-15,2-1-39 16,0-1-3-16,0-3 2 0,0-3-9 16,2-2-70-16,0-1-186 0,0-1-283 15,1 5-498-15,3-4-473 0</inkml:trace>
  <inkml:trace contextRef="#ctx0" brushRef="#br1" timeOffset="109962.457">9191 2303 696 0,'0'0'1381'0,"0"0"-1141"16,0 0-85-16,0 0 123 0,0 0 56 16,0 0 4-16,0 0-15 0,0 0-59 15,0 0-75-15,0 0-43 16,0 2-6-16,2 1 8 0,0 2-7 0,4 0-6 16,-4 3-15-16,2-1-14 15,0 1-8-15,-2 1-1 0,2 1-12 16,3 0-15-16,-3 4 0 0,2 1-22 15,0 1-8-15,-2 1-7 0,5 4-3 16,-3 0-8-16,4 2-1 0,-2-1-3 16,1 2 0-16,-1-2 3 0,4-1 0 15,-5-2-9-15,3-1-10 0,2-1 11 16,-3-4-1-16,-1-1-9 0,0-2 9 16,2-2-12-16,-3-1 1 0,-5-1-1 15,4-4-2-15,-4 0 0 16,2-1-1-16,-2-1-9 0,-2 0 9 15,0 0-19-15,4 0 4 0,-4 0-6 16,0 0 3-16,2-1 6 0,0-3 0 16,0-3 3-16,1-2 11 0,1-3 0 15,-2-1 1-15,2-2 1 0,0-5 2 16,2 1 0-16,0-6 15 0,-1-2 3 16,1-4 12-16,-2 1 3 0,2-3 4 15,-2 0-7-15,2 4 0 0,1 4-12 16,-3 4-3-16,-2 7-15 0,2 1 1 15,-2 6-1-15,0 3-3 0,0 2-2 16,0 2-38-16,-2 0-72 0,2 0-87 16,-2 0-89-16,2 0-216 0,-2 0-899 15,9 4-1679-15</inkml:trace>
  <inkml:trace contextRef="#ctx0" brushRef="#br1" timeOffset="111196.939">9476 2062 1387 0,'0'0'283'15,"0"0"-97"-15,0 0 5 0,0 0-58 16,0 0 110-16,0 0 237 0,0 0-227 16,0 0-55-16,0 0-20 0,-19-26 22 15,19 26 1-15,0 0 35 0,0 0 74 16,0 0 20-16,2-1-12 0,2 0-92 16,5-1-50-16,-3 2-1 0,6-2-17 15,5 0-29-15,-1 2-23 0,5-2-31 16,4 2-29-16,-4-2-25 0,-1 2-21 15,5 0-12-15,-8 0-6 0,3-1-49 16,-5-1-108-16,1-1-94 0,-5 0-110 16,-3 0-548-16,10 1-1045 0</inkml:trace>
  <inkml:trace contextRef="#ctx0" brushRef="#br1" timeOffset="112228.621">10270 1776 2553 0,'0'0'528'0,"0"0"-273"16,0 0 25-16,0 0-3 0,0 0-3 16,0 0 8-16,0 0-1 0,0 0-42 15,0 0-49-15,2-33-14 0,-2 39-36 16,0 3-70-16,0 4-22 0,0 3-17 16,0 12 2-16,-2 4 3 15,0 7-12-15,-1 5-11 0,1-1-13 16,0-4 0-16,-2 0 1 0,0-3-1 15,4-2 0-15,-2-8-3 0,2-6-13 16,0-6-5-16,0-4-27 0,0-7-46 16,0 0-43-16,0-3-48 0,0-1-65 15,6-6-100-15,-2-4-162 0,3-2-250 16,-5 1-534-16,4-5-550 0</inkml:trace>
  <inkml:trace contextRef="#ctx0" brushRef="#br1" timeOffset="112512.054">10427 1745 935 0,'0'0'2169'0,"0"0"-1872"0,0 0-141 16,0 0 5-16,0 0-4 15,0 0 73-15,0 0 29 0,0 0-18 16,0 0-10-16,0 0-45 0,-15 60-39 15,11-35-28-15,2 9-16 0,0 3-27 16,0 6-21-16,2-6-4 0,0 0-11 16,0 0-16-16,0-2-22 0,0-1-2 15,0-4-1-15,2-4-23 0,-2-5-61 16,0-5-82-16,-2-5-68 0,2-3-111 16,0-2-332-16,0-3-849 0,0 0-894 15</inkml:trace>
  <inkml:trace contextRef="#ctx0" brushRef="#br1" timeOffset="112997.728">10032 1842 3079 0,'0'0'309'0,"0"0"-207"0,0 0 79 16,0 0 124-16,0 0 5 0,-29-57-3 15,21 43-61-15,-3-3-41 16,1 0-22-16,0-2-13 0,-3-3-67 15,3-4-39-15,-2 2 9 0,-3-2-7 16,7 2-29-16,-5 0-10 0,1 3 6 16,4 5 25-16,-1 0-28 0,-1 3-27 15,4 4 12-15,0 4 3 0,4 1 3 16,2 2 21-16,0 2 46 0,0 0 87 16,0 6-91-16,6 0-36 0,2 3-15 15,7 3-12-15,-1 1-6 0,7 0 4 16,1 1-18-16,3 0 11 0,6 1-9 15,9 2 0-15,11-2-3 0,17-4-1 16,17-3-11-16,6-9 11 0,-4-6-12 16,-6-4-2-16,-7-1-9 15,-16 1-33-15,-2 2-48 0,-7 2-46 16,-9 2-36-16,-14 5-46 0,-7-3-70 16,2 2-212-16,-11 0-483 0,21-6-697 0</inkml:trace>
  <inkml:trace contextRef="#ctx0" brushRef="#br1" timeOffset="116316.869">11390 1220 2474 0,'0'0'303'0,"0"0"-210"15,0 0 103-15,0 0 257 0,0 0-150 16,0 0-67-16,0 0-20 0,-52 53-21 16,40-26-34-16,-7 4-26 15,-1 11-31-15,-3 13-24 0,-4 10-19 16,0 15-12-16,6 14-46 0,3 2 19 16,10 1 2-16,3 0 6 0,5-6-8 15,5 1 5-15,3-2-5 0,6-7 2 16,1-3-6-16,8-11-18 0,-3-5-21 15,3-15-116-15,-2-13-102 0,-5-11-90 16,-3-13-277-16,15 12-956 0</inkml:trace>
  <inkml:trace contextRef="#ctx0" brushRef="#br1" timeOffset="117900.546">11473 2231 2229 0,'0'0'323'0,"0"0"-207"15,0 0 90-15,0 0 105 0,4-63-37 16,2 45-87-16,0-3-32 0,0-2-17 16,3 0-2-16,-3-5-8 0,6 3-3 15,-3 0-17-15,-3 4-24 0,4 0-23 16,-2 3-11-16,1-1-1 0,-1-4-9 16,4 6-6-16,-3 3 6 0,-1 4 6 15,-2 7 24-15,0 3 7 0,0 6-74 16,-4 15-3-16,-2 7-31 0,0 8 13 15,0 1 16-15,0 2 0 0,-2-1 2 16,0-4-1-16,0-3-2 0,0-6 1 16,-2-6 1-16,2-6-1 0,2-5-11 15,-2-5-5-15,2-3-37 0,0-6-43 16,0-5 75-16,2-8 23 0,6-8 18 16,-2-4-17-16,-1-3 0 0,1 1 1 15,2 2-1-15,0 4 2 16,1 8 0-16,-3 5 18 0,-2 6 13 15,2 6 27-15,0 4 1 0,1 8-32 16,-1 5-30-16,-2 5-14 0,-2 5 13 16,2 3 1-16,-2-1 2 0,0-1 0 15,-2-1 0-15,2-8-2 0,-2-5 0 16,0-2-3-16,0-9-18 0,0-1-68 16,0-6 21-16,0-7 48 0,0-5 20 15,7-5 2-15,-3-5-1 0,0 0 0 16,-2 3 0-16,0 0 1 0,2 11 10 15,-2 3-9-15,2 8 43 0,0 3 43 16,3 6-40-16,-1 7-49 0,-2 5 0 16,2 4-3-16,-2 1 3 0,2 2 0 15,3-4 2-15,-1-2 13 0,0-4 1 16,-2-6 8-16,7-5 16 16,-5-4-31-16,0-8-9 0,3-7-24 0,1-6 5 15,-4-4 17-15,1-3-10 0,1 3 12 16,-4 2-1-16,-4 2 0 15,2 5 1-15,-2 1 1 0,3-2-1 16,-3 8 15-16,0 9 95 0,2 4-95 16,-2 14-15-16,0 8-15 0,2 6 13 15,0 3 2-15,2 1 2 0,1 0 10 16,3-4-10-16,0-4 11 0,-1-6-10 16,5-8 15-16,-4-4-15 0,1-9 6 15,3-4-9-15,-1-12-39 0,-3-4 8 16,0-10 7-16,-1-3 5 0,-3-3 4 15,-6-1 12-15,0 4 0 0,0 6 0 16,0 5 0-16,-2 1-9 16,-2 0 9-16,-3-1-10 0,3 8 10 15,-2 3 2-15,4 5 1 0,2 1 13 16,0 2 46-16,0 2 26 0,0 0-55 16,6 0-27-16,0 0 16 0,1 4 5 15,-1 0 4-15,2 0-4 0,2 4-9 16,-1 3 2-16,-3 4-17 0,-2 6-3 15,0 0-9-15,-4 2 9 0,2 1 1 16,2 0 0-16,0 0 1 0,1-4 1 16,-1-1 3-16,2-4 9 0,2-1 0 15,5-8 10-15,-1-4 2 0,2-4-3 16,1-8-21-16,6-7-3 0,-3-8 1 16,7-5 0-16,-4 2 2 0,-5 3 3 15,3 0 9-15,-3-2 3 0,3 1 1 16,-2 0-1-16,1 5 6 0,-5 5 16 15,-5 8 41-15,0 6 71 16,-6 2-92-16,-2 13-57 0,-2 13-18 0,-8 7 6 16,-1 6 11-16,-1 1 0 15,12-40 0-15,-23 71-11 0,11-40 9 16,2-3-18-16,5-5-1 0,-1-8 1 16,6-7 6-16,0-7-9 0,0-4-52 15,0-12 31-15,6-5 11 0,3-9 13 16,5-1 9-16,-4-2 9 0,-1 1 3 15,5 7 1-15,-3 8 2 0,-3 7 30 16,4 9 10-16,1 3-1 0,-5 13-21 16,8 4-20-16,-5 6 1 0,3 3-1 15,1 6 1-15,-5 0-2 0,4-1 0 16,-14-34-2-16,19 57-22 16,-7-36-103-16,-5-2-77 0,-3-7-95 15,-2-4-203-15,0-3-479 0,-2-2-552 0</inkml:trace>
  <inkml:trace contextRef="#ctx0" brushRef="#br1" timeOffset="118144.645">11830 1608 3710 0,'0'0'695'0,"0"0"-568"15,0 0-90-15,0 0 77 0,33-57 40 16,-24 43-1-16,5-4-80 0,-4-4-73 16,7 2-9-16,-1-5-113 15,3 1-139-15,0-2-232 0,-3 6-717 16,19-6-1456-16</inkml:trace>
  <inkml:trace contextRef="#ctx0" brushRef="#br1" timeOffset="120504.834">12907 2214 2009 0,'0'0'188'0,"0"0"-162"0,0 0 33 15,0 0 180-15,0 0 99 0,0 0-17 16,0 0-50-16,-10-56-40 0,10 43 15 15,0-2-20-15,4-1-17 0,0-1-27 16,2-4-28-16,1-1-12 16,-1-2-26-16,4 1-18 0,-2 3-25 15,-1-2-15-15,1 1-9 0,-2-3-6 16,4-1-22-16,-3 2 0 0,-3 4-20 16,-2 4-1-16,0 5-15 0,-2 5 1 15,0 4 14-15,-2 1 39 0,-2 5-5 16,-3 9-22-16,1 7 0 0,-2 6-11 15,2 4 1-15,2 0 1 0,4-1 0 16,-2-1 9-16,2 0-9 0,0-1 13 16,2-2-4-16,2-5 27 0,0-3 4 15,4-6 14-15,0-4 40 0,1-5-45 16,1-3-30-16,5-5-22 0,-1-7-24 16,0-5 8-16,3-7 4 0,0 1 9 15,-3-5 1-15,3-1-1 0,-5 6 0 16,-4 2 1-16,-2 3 0 0,5 2 0 15,-3-3 1-15,0 2 0 0,-4 5 1 16,3 1 3-16,-3 6 18 16,0 2-2-16,-2 3-16 0,0 0 0 15,0 2-1-15,0 6-2 0,0 3 0 16,0 4-3-16,0 3 0 0,-2 2 2 16,2-1 0-16,-2 2 0 0,2 0-1 15,-2-21 0-15,0 44 0 0,3-23-1 16,-3 0 0-16,0-5 0 0,0 0 0 15,4-5 1-15,-4-3-1 0,2-3 3 16,0-5 0-16,2 0-21 0,0-11-39 16,2-3 35-16,1-7 13 0,5-2 9 15,-2-4 0-15,-1-2 1 0,-3 1 1 16,2 5 1-16,0 5 0 0,-4 3 1 16,1 5 2-16,-3-1 9 0,2 0-9 15,2 4 22-15,-2 2-10 0,-2 2-3 16,0 1 9-16,0 2 6 0,0 0-9 15,0 0-15-15,-2 2 0 0,2 6-3 16,-2 5-2-16,0 0-10 0,0 1 12 16,0 2 0-16,0-3 0 15,0 1 1-15,0-1-1 0,0 2 1 16,0-3 0-16,0 1 2 0,0 1 0 16,5 0 0-16,-3-3 13 0,4-2-4 15,0 0 0-15,2-5 0 0,3-3 0 16,-3-1-11-16,6-1-1 0,-1-7-1 15,1-5-1-15,-1-7-13 0,3-4 12 16,-1-3-9-16,-3-11 0 0,9-15 11 16,-7-16-1-16,9-19 0 0,-9-1 2 15,-5 2 2-15,-7 9 10 0,-2 22 3 16,-4 11 0-16,0 13-15 0,-3 12 0 16,3 0-21-16,0 1 3 15,-4 0 2-15,2 1-2 0,6 18 3 16,-17-23-9-16,9 23 10 0,4 12 14 15,-1 13 3-15,1 17 12 0,4 17 3 16,7 19-3-16,5 18 0 0,2 2-15 16,1 3-41-16,-5-2 20 0,1-2 18 15,-1 6 3-15,-4 3 2 0,-2 1 16 16,0 2 9-16,-4-5-3 0,5-6-24 16,-5-5-37-16,-7-13 13 0,3-17 23 15,-4-19 1-15,4-14 12 0,-7-11-9 16,1-1-3-16,-4-7-1 0,-5-3-29 15,-4-8 3-15,3-13 2 0,-3-9 7 16,0-19 15-16,0-16 0 0,5-18 0 16,1-6 3-16,11 1 0 0,6 5 3 15,4 12 12-15,9 2 3 0,-3 11-15 16,6 9 16-16,-3 9 2 16,5 7-18-16,1-5-3 0,10-5-9 15,0-4 9-15,4 1 24 0,-2-2 6 16,-2 1 4-16,2-8-10 0,0-11 0 15,2-17 0-15,2-21-6 0,-4 1 0 16,-12 2-3-16,-1 8 7 0,-9 12-7 16,-7 7-4-16,-2 4-11 0,0 13-30 15,0 18 8-15,-4 8 7 0,-1 13-3 16,1 5 6-16,-2-1-6 0,-4 5-9 16,10 1 6-16,-19 9 21 0,3 17 2 15,-3 19 10-15,-4 21 0 16,-1 23-9-16,5 16 12 0,4-6-12 15,9-8-3-15,4-12-33 0,2-13 18 16,4-12 15-16,0-12 2 0,5-12 16 16,3-5 0-16,1 0 9 0,7-2-3 15,7-4 0-15,2-12-8 0,2-7-13 16,0-14-2-16,-4-5-1 0,4-16 1 16,-8 0 11-16,-9 4-9 0,5-8 15 15,-9 5-16-15,2 1 1 0,-1-1 0 16,-1 5-3-16,-8 10 0 0,0 5-12 15,-2 8-6-15,0 6 18 0,-2 0 18 16,-4 13 0-16,-2 7-15 0,-5 5 0 16,1 11-1-16,-3 9 0 0,1 3 0 15,6 0 1-15,-1-7 0 0,5-11-1 16,2-8 10-16,2-7-10 0,0-6 1 16,6-9-3-16,1-7-27 15,3-12-12-15,0-3 21 0,-1-3-1 16,-3-5 16-16,0-1 2 0,-2-5 0 15,4-3-1-15,-1 5 2 0,-3 5-2 16,-4 7-1-16,4 8 3 0,-4 8 2 16,2 5-2-16,2 3-9 0,-2 10-15 15,0 5 12-15,4 2 9 0,1 5 3 16,1 3 1-16,2 1 2 0,3-4 12 16,-1-4 3-16,-2-11 0 0,3-7 4 15,-3-2-1-15,2-8-20 0,5-3-1 16,4-7 1-16,-1-7 2 0,1-3 15 15,-2 1 0-15,-1-1 3 0,-1 2-6 16,-1 3-12-16,-1 6 12 16,-5 3-12-16,-2 6 22 0,-3 2 2 15,-3 4 0-15,0 2 18 0,-2 2 64 16,-2 9-94-16,-3 5-15 0,-1 4-2 16,-2 3 1-16,0 6 1 0,-3 5 2 15,5 5 0-15,2-2 16 0,2 1-3 16,2-6 6-16,6-9-3 0,2-1 0 15,3-8-3-15,7-6-3 0,-3-8-9 16,10-3-3-16,-5-11-2 0,-1-4-19 16,0-7 3-16,-3-4 15 0,3-7-9 15,-3-8 10-15,1-2 1 0,-5 3 1 16,-8 4 2-16,-4 6-2 0,0 4-3 16,-2 11-15-16,0 7-9 0,-6 7 3 15,0 6 23-15,-1 11 1 0,1 7 1 16,2 7 1-16,2 6 0 0,4 9-1 15,2 14 0-15,8 3 1 0,7 1 0 16,-1-7 10-16,9-6 0 0,2-9-10 16,2-3 0-16,2-10-2 15,0-4-39-15,2-12-73 0,-2-3-48 16,-6-6-9-16,2-13-37 0,-11-7-94 16,-6-6-233-16,-1 4-603 0,-9 22-753 0</inkml:trace>
  <inkml:trace contextRef="#ctx0" brushRef="#br1" timeOffset="120817.626">12961 1602 2553 0,'0'0'2233'0,"0"0"-2190"0,0 0-43 16,0 0-173-16,0 0-111 0,0 0-352 16,0 0-1420-16</inkml:trace>
  <inkml:trace contextRef="#ctx0" brushRef="#br1" timeOffset="121571.86">14774 962 1668 0,'0'0'224'16,"0"0"-175"-16,0 0 126 0,0 0 49 15,0 0-11-15,0 0 3 0,-10-57-17 16,10 44-3-16,-3 0 8 0,3 2-4 16,0 1 18-16,0 2 30 0,0 2 9 15,0 2 34-15,0-1 8 0,5 5-97 16,-1 2-62-16,2 8-43 0,0 3-9 15,4 6 19-15,3 10 35 0,1 12-21 16,7 13-15-16,0 14-31 0,-3 8-8 16,5 8 5-16,-6 9 9 0,-3-2 25 15,-4-3-16-15,-8 1-12 0,-2-3-41 16,-2 3-37-16,-6 6-1 0,-2 2 1 16,-5-4 30-16,-1-3-6 0,-5-4 0 15,0-11-3-15,1-9-6 0,1-13-15 16,3-14-38-16,1-11-95 15,5-4-32-15,10-24-46 0,-29 54-67 16,12-25-183-16,3-6-615 0,1 6-815 0</inkml:trace>
  <inkml:trace contextRef="#ctx0" brushRef="#br1" timeOffset="143295.889">15871 1831 1026 0,'0'0'589'0,"0"0"-407"16,0 0 292-16,0 0 226 0,0 0-282 15,0 0-151-15,15-53-28 0,-15 43 19 16,0 3 13-16,0 1 43 0,-2 0-68 16,-2 0-115-16,-5 2-30 15,-1 2-16-15,-2 2-6 0,-3 0-15 16,-3 1-34-16,-1 6-15 0,-4-1-15 16,3 4-2-16,-1-4-28 0,0 1-31 15,1-3-54-15,3-2-47 0,1-2-27 16,-1 0-78-16,5 0-142 0,1-1-109 15,1 0-173-15,6 2-466 0,2 2-336 0</inkml:trace>
  <inkml:trace contextRef="#ctx0" brushRef="#br1" timeOffset="143510.33">15917 1882 1661 0,'0'0'1275'0,"0"0"-827"0,0 0-121 15,0 0-7-15,0 0 46 0,0 0 7 16,0 0-109-16,0 0-151 16,0 0 15-16,0 0-13 0,-35 21-33 15,8-9-39-15,-4-3-43 0,2 0 0 16,0-2-49-16,-4-1-112 0,2-2-120 16,0-4-182-16,8 0-795 0,-4 0-1900 0</inkml:trace>
  <inkml:trace contextRef="#ctx0" brushRef="#br1" timeOffset="144627.934">16924 2163 1281 0,'0'0'1705'0,"0"0"-1453"0,22-52-83 15,-13 23 3-15,1-16 8 0,-4-14 9 16,0-8-22-16,-6-7 13 0,0 13 34 16,-6 14 30-16,-2 16-79 15,0 11-79-15,-1 2-43 0,-3-1-19 16,-2-1-8-16,-5 4-16 0,-2 1 1 16,-2 9 17-16,-1 6 3 0,-1 11 13 15,0 6 12-15,0 10-1 0,0 9 13 16,1 14 3-16,-1 12-10 0,6 16 1 15,9 7 6-15,6-3-10 0,4-9 1 16,6-17 14-16,2-18 1 0,1-12-10 16,1-5-18-16,6-3-24 0,7 0-12 15,2-8-49-15,6-10-87 0,2-10-82 16,2-12-68-16,0-8-198 0,-10 5-632 16,12-17-1050-16</inkml:trace>
  <inkml:trace contextRef="#ctx0" brushRef="#br1" timeOffset="144904.357">17197 2052 4080 0,'0'0'697'0,"0"0"-479"0,4 59-87 16,-4-18 0-16,-9 14-12 0,3-1-43 16,2-6-49-16,0-7-27 15,0-13-73-15,0 1-100 0,2-4-62 16,-3-6-146-16,5-10-405 0,0-6-1346 0</inkml:trace>
  <inkml:trace contextRef="#ctx0" brushRef="#br1" timeOffset="147447.703">17802 1608 1699 0,'0'0'1159'16,"0"0"-806"-16,0 0-117 0,0 0 68 15,0 0-91-15,0 0-77 0,0 0 29 16,0 0 151-16,0 0-51 15,-23-14-106-15,9 7-58 0,-3-1-34 16,1-1-15-16,-5 0-16 0,1-2-14 16,1 1 5-16,0-1-9 0,1 3 16 15,1 1 5-15,1 1 1 0,1 2-7 16,3 3 0-16,1 1 4 0,-3 0-4 16,6 1 13-16,-1 3 2 0,3 5 1 15,2 0-10-15,0 3-9 0,0 1-12 16,2 3-15-16,0 0-1 0,2-1 0 15,-2 4-2-15,2-2-2 0,-2 3-1 16,2-2-9-16,-2 1 0 0,2 1 12 16,0-4 0-16,0 4-17 15,0-6-31-15,0 1 20 0,0-2 26 16,0-3 1-16,2-2 1 0,2-2-3 16,0-3-18-16,2-3-6 0,4 0-1 15,1-1 16-15,3-3 12 0,1-2 1 16,1-1 2-16,3 4 13 0,-1 0-4 15,1 3 0-15,2 0 12 0,-3 6-3 16,3 6 3-16,0 7 1 0,-1 8 11 16,1 6-3-16,-7 5-3 0,-3-2-2 15,-3 2 2-15,-8 1-6 0,0 0 6 16,0 0-6-16,-10-4 4 0,-5-1 5 16,-1-3-32-16,-5-5-1 0,-2-5-1 15,-2-6-17-15,-3-8-4 0,-1-7-11 16,-4-3 6-16,-1-12 3 0,3-6-64 15,3-5-105-15,1-5-80 0,2-6-53 16,8 8-377-16,3-12-1015 0</inkml:trace>
  <inkml:trace contextRef="#ctx0" brushRef="#br1" timeOffset="147848.943">18242 1625 3387 0,'0'0'500'0,"0"0"-365"0,27-57 28 16,-23 40 139-16,-1 0 46 0,-3-3-131 15,0 0-80-15,-7 3-42 0,-1 6-4 16,-11 4 3-16,-1 5 21 0,-1 2 22 16,-6 9-14-16,0 4-38 0,3 4-34 15,3 4-23-15,2 0-7 0,5 4 6 16,8-4-9-16,-1 2-6 0,7-4 0 15,7-1-12-15,3-5-20 0,7-6-92 16,3-4-69-16,3-3-34 0,4-7-25 16,-4-7-92-16,-1-4-361 0,-5 2-801 15,8-9-1144-15</inkml:trace>
  <inkml:trace contextRef="#ctx0" brushRef="#br1" timeOffset="148181.327">18683 1369 3702 0,'0'0'484'15,"0"0"-356"-15,0 0-16 0,0 0 79 16,0 0-3-16,0 0 11 0,-23 52 3 16,0-7-32-16,-6 16-61 0,-12 14-3 15,-2 12-6-15,-7-5-24 16,5-7-22-16,9-15-17 0,12-19-19 16,5-11-3-16,0-2-13 0,1 2-1 15,-3 1-1-15,-2 1-42 0,3-6-82 16,3-5-67-16,5-6-34 0,-1-5-55 15,5-6-230-15,4-2-600 0,2 0-499 0</inkml:trace>
  <inkml:trace contextRef="#ctx0" brushRef="#br1" timeOffset="148515.083">18836 2194 3365 0,'0'0'516'0,"0"0"-406"16,37-64-15-16,-31 39 98 0,-2-3 120 15,-4 4-98-15,0 4-68 0,-8 6-34 16,-4 5-15-16,-9 6 9 0,0 3 14 15,-6 8 4-15,1 9-28 0,-1 3-34 16,8 6-17-16,-2 3-1 0,11 0 15 16,2-2 7-16,8-1-13 0,0-4-18 15,10-5-11-15,-2-5-25 0,9-5-12 16,4-7-49-16,-1-4-54 0,1-11-63 16,-2-11-86-16,-3-15-114 0,1 6-655 15,-1-19-1133-15</inkml:trace>
  <inkml:trace contextRef="#ctx0" brushRef="#br1" timeOffset="152137.516">19047 1805 1847 0,'0'0'1296'0,"0"0"-1048"0,0 0-38 15,0 0 36-15,0 0 56 0,0 0 34 16,0 0-31-16,0 0-60 0,0 0-50 15,-2-1-13-15,6-3-36 0,6 2-10 16,0-1-15-16,3 1-9 0,5 1-24 16,5 1-19-16,-2 0-15 0,4 4-21 15,1 4-9-15,3-2-20 0,2-1-4 16,-6 0-12-16,2-5-30 0,-2 0-48 16,2-9-119-16,-7 0-99 0,3-6-228 15,-6 6-821-15,5 2-1564 0</inkml:trace>
  <inkml:trace contextRef="#ctx0" brushRef="#br1" timeOffset="153220.93">19890 1616 1026 0,'0'0'98'0,"0"0"725"16,0 0-363-16,0 0-244 0,0 0 51 15,0 0 31-15,0 0-20 0,0 0-38 16,0 0-57-16,-48-4-29 16,46 2 3-16,-2-3 5 0,2-2-1 15,2-4 5-15,0-2-18 0,0-2-26 16,6-4-39-16,3 0-28 0,-1-5-3 15,2 2 2-15,5-3 1 0,-3 3 18 16,7-2-6-16,-5 2-6 0,7 2-22 16,-5 4-5-16,5 1 2 0,-4 6 6 15,1 2 1-15,-1 5-7 0,-1 2 7 16,-1 1 11-16,1 7-3 0,-7 5-11 16,1 5-30-16,0 4-10 0,-6 3-21 15,-4 9 9-15,0 4-7 0,0 2-44 16,-6 12 8-16,-4-5 7 0,-3 1 12 15,-3 0 15-15,-1-2 19 0,-7 10 1 16,-1-3-1-16,2-5 2 0,0-11 1 16,5-8 3-16,3-6 8 0,5-2-10 15,-5-4 13-15,5-1 3 16,4-4 24-16,0 0 13 0,1-4 23 16,5 1 1-16,0-5-10 0,7 1-11 15,-1-5 11-15,6 4 3 0,7-2-26 16,-3 2-22-16,5-4-12 0,4 0-12 15,-4 0-3-15,1 0-9 0,3 0-6 16,-4 0-49-16,-1 0-95 0,3 0-68 16,-6 0-52-16,1 0-208 0,-7 0-500 15,3 0-587-15</inkml:trace>
  <inkml:trace contextRef="#ctx0" brushRef="#br1" timeOffset="153427.798">20322 1977 3246 0,'0'0'1053'16,"0"0"-901"-16,0 0 61 0,0 0 48 16,-4 73-78-16,-2-43-40 0,-5 3-42 15,1 1-41-15,4-1-26 0,-7-4-34 16,3-1-21-16,2-5-70 0,4-3-113 15,0-6-83-15,1-6-129 0,3-5-537 16,3-3-644-16</inkml:trace>
  <inkml:trace contextRef="#ctx0" brushRef="#br1" timeOffset="153822.433">20775 1922 2440 0,'0'0'1266'15,"0"0"-1092"-15,37-50 18 0,-29 29 116 0,3-8-39 16,1-4-44-16,-4-7 4 0,0-1-46 15,-1 0-40-15,-7 0-34 0,0 1-27 16,-7 2-37-16,-5 4-30 0,-4 3-15 16,-1 5 0-16,-10 8 10 15,2 3-10-15,-2 9-2 0,3 6 2 16,-5 5 21-16,2 11 22 0,2 15 2 16,2 13-12-16,1 15-15 0,11 11-5 15,5 8 5-15,6-10-3 0,2-16-3 16,10-16-10-16,-5-12 13 0,5-1-12 15,5-1-3-15,7-7-38 0,1-12-68 16,8-15-54-16,9-29-92 0,-1-24-151 16,-8 4-343-16,-2-3-796 0</inkml:trace>
  <inkml:trace contextRef="#ctx0" brushRef="#br1" timeOffset="154388.099">21260 1457 307 0,'0'0'2902'0,"0"0"-2622"0,0 0-191 16,27-65 166-16,-20 42 7 0,-1-6-10 15,-4-4-26-15,-2 1-20 0,0 4-55 16,-6 4-26-16,-1 7-33 0,-3 7-19 15,0 6 15-15,-7 4 64 0,7 10 21 16,-7 4-61-16,5 10-28 0,0 3-38 16,1 2 2-16,5 3-18 0,2 1-9 15,4-1-6-15,2-4-15 16,4-3-48-16,2-6-36 0,9-6-68 16,-5-6-14-16,9-7-77 0,-4-5-142 15,3-9-328-15,-3 0-744 0,10-16-859 0</inkml:trace>
  <inkml:trace contextRef="#ctx0" brushRef="#br1" timeOffset="154655.794">21750 1190 1494 0,'0'0'2965'0,"0"0"-2629"15,0 0-315-15,0 0 99 0,0 0 45 16,-47 47 66-16,20-14-15 0,-6 15-68 16,-8 19-54-16,-15 20-27 0,0 9-2 15,2-3-65-15,5-11-12 0,13-21 10 16,14-23-10-16,5-9-6 16,9-7-40-16,-7 0-48 0,5 0-54 15,0-1-40-15,1-5-62 0,7-6-118 16,2-3-193-16,0-4-503 0,11 0-540 0</inkml:trace>
  <inkml:trace contextRef="#ctx0" brushRef="#br1" timeOffset="154937.573">21752 1979 3213 0,'0'0'562'15,"0"0"-377"-15,23-60 54 0,-23 37 84 16,0-3-15-16,0-2-48 0,-8 1-62 16,-4 6-74-16,-3 5-33 0,-6 9-21 15,5 7 15-15,-9 5 27 0,6 8-9 16,-1 9-22-16,-3 8-23 0,11 3-16 16,1 3 0-16,9-6-9 0,4-6-6 15,9-2-6-15,1-9-18 0,9-5-3 16,1-6-90-16,5-5-37 0,0-11-60 15,-2-4-86-15,0-6-223 0,-13 5-846 16,21-30-1723-16</inkml:trace>
  <inkml:trace contextRef="#ctx0" brushRef="#br1" timeOffset="159045.716">22414 1550 2395 0,'0'0'307'0,"0"0"104"0,0 0-32 0,0 0-224 16,0 0-72-16,0 0 14 0,0 0 79 16,0 0 72-16,0 0 40 15,-23-20-2-15,9 16-120 0,1 2-74 16,-3-1-22-16,1-1-28 0,-5 4-24 16,3-2-18-16,-4 1-3 0,5-1-19 15,-1 0-2-15,3-1-49 0,-1 0-89 16,7 0-81-16,-2-1-66 0,-1 3-88 15,5 1-146-15,2 0-510 0,4 7-304 0</inkml:trace>
  <inkml:trace contextRef="#ctx0" brushRef="#br1" timeOffset="159292.34">22466 1632 3097 0,'0'0'484'0,"0"0"-184"16,0 0-67-16,0 0-77 0,0 0-39 15,0 0 47-15,0 0 77 0,0 0-48 16,0 0-10-16,0 0-13 0,-75 14-51 16,50-14-58-16,-1 3-28 0,-6 0-33 15,4 0-1-15,1 0-69 0,0 0-182 16,2 1-173-16,2 0-658 0,1 3-1046 0</inkml:trace>
  <inkml:trace contextRef="#ctx0" brushRef="#br1" timeOffset="160097.345">23082 1525 2108 0,'0'0'230'16,"0"0"734"-16,0 0-618 0,0 0-144 15,0 0-60-15,0 0 15 0,0 0 48 16,0 0 71-16,0 0-18 15,-21-4-81-15,6 4-43 0,3-2-45 16,-9 0-28-16,7 0-34 0,-9 2-25 16,5 0-2-16,-3 0-12 0,-2 0-67 15,5 0-135-15,-5 6-163 0,12-3-716 16,-7 18-1586-16</inkml:trace>
  <inkml:trace contextRef="#ctx0" brushRef="#br1" timeOffset="160928.157">23388 1727 2220 0,'0'0'311'15,"0"0"-118"-15,0 0 45 0,0 0 12 16,0 0 5-16,0 0-43 0,0 0-86 16,0 0-28-16,0 0 24 15,0 0 13-15,28-41-13 0,-15 19-13 16,1-1-20-16,7-6-5 0,0-6-22 15,-3-1-19-15,7-4-13 0,0 0-8 16,-4-2-7-16,3-2-15 0,-3 4 0 16,-2 1 1-16,1 3 12 0,-5 3 2 15,-1 6 3-15,-1 5 7 0,-7 3 6 16,2 4-1-16,-2 3 1 0,-2 2 3 16,-1 5-7-16,1 0 1 0,-4 3 8 15,2 1 16-15,-2 1 25 0,0 0 38 16,0 0-29-16,0 3-38 0,0 5-48 15,0 5-27-15,-4 3 26 0,-3 7 1 16,1 3 15-16,-4 7 0 0,2 3 0 16,-3 9-2-16,-5 9 5 0,5-1-6 15,1-6-12-15,0-3-20 0,4-8 5 16,-1 6 3-16,1 3 11 0,0-2-1 16,0-5-1-16,2-2-30 15,2-5-1-15,2-4-11 0,0-5-31 16,0-6-52-16,4-5-77 0,0-4-143 15,6-5-229-15,-4-1-637 0,11-6-847 0</inkml:trace>
  <inkml:trace contextRef="#ctx0" brushRef="#br1" timeOffset="161150.807">23789 1691 2651 0,'0'0'1103'0,"0"0"-940"16,0 0-91-16,4 56 102 0,-4-39 124 16,-2 10-88-16,-3 6-136 0,-1 3-44 15,0-3-27-15,0-4 16 0,4-4-19 16,0-7-11-16,0-1-26 16,0-3-65-16,2-4-43 0,0-1-22 15,2-6-61-15,2-2-124 0,-2-1-249 16,2 0-509-16,6-4-482 0</inkml:trace>
  <inkml:trace contextRef="#ctx0" brushRef="#br1" timeOffset="161694.794">24376 1236 3052 0,'0'0'681'0,"0"0"-546"15,0 0-122-15,14-51 97 0,-14 38-9 16,0 1-11-16,-4 0 1 0,-4 2 5 16,-7 2 53-16,1 3 14 0,-5 1-49 15,1 4-41-15,-5 0-36 0,0 6-6 16,4 2-1-16,-3 2-5 0,3 4-10 15,5 3 3-15,1 2 1 0,1 2-4 16,6 1 0-16,-1 3-12 0,3 0 10 16,2 2-10-16,0-1 9 0,2-1 3 15,2-3-15-15,-2 0 0 0,0-6-2 16,2-3-13-16,0-3 13 0,-2-2 2 16,2-5-15-16,0-1-10 0,1-2-5 15,-1 0-1-15,2-2-24 16,2-1 21-16,4-4 34 0,1 1 2 15,-1 1 26-15,7 0-1 0,-1 4-5 16,5 1-1-16,1 0 13 0,-1 6-31 16,4 3 27-16,-2 4 4 0,-1 3 15 15,-1 1 15-15,-2-1 67 0,-5 6-1 16,-4-3-48-16,-1 2-21 0,-7-1-13 16,-2 4-27-16,-8-1-21 0,-5 0-3 15,-8 1-12-15,1-3-3 0,-5-1-9 16,-4-2 2-16,-4-2-20 0,2-3-104 15,0-5-51-15,-2-3-48 0,4-5-191 16,10 0-593-16,-8-6-450 0</inkml:trace>
  <inkml:trace contextRef="#ctx0" brushRef="#br1" timeOffset="162027.909">24694 1221 3026 0,'0'0'751'15,"0"0"-563"-15,0 0-144 0,4-56 86 16,-6 49 7-16,-4-1-29 0,0 4 7 15,-9 3 30-15,5 1-19 0,-5 6-40 16,-1 5-18-16,3 2-16 0,-3-1 0 16,8 3 18-16,3-1 6 15,1-1 3-15,4-2-24 0,4-1-6 0,5 0-10 16,5-3-39-16,5-2-6 16,-1-2-52-16,3-3-33 0,0 0-92 15,-1-4-65-15,-3-5-100 0,-1-1-252 16,-5 2-628-16,-1-7-1047 0</inkml:trace>
  <inkml:trace contextRef="#ctx0" brushRef="#br1" timeOffset="162312.15">25114 1012 3521 0,'0'0'479'0,"0"0"-473"16,0 0 19-16,0 0-25 0,0 0 73 15,0 0 46-15,-56 82 14 0,23-30-9 16,-11 14-9-16,-7 18-7 0,1 7-19 16,2-8-16-16,13-18-5 0,13-16-44 15,7-21-24-15,5-7-3 0,1-2-9 16,-3 1-10-16,2 1-57 0,-1-2-118 15,1 1-94-15,4-7-210 0,2-6-599 16,4-4-402-16</inkml:trace>
  <inkml:trace contextRef="#ctx0" brushRef="#br1" timeOffset="162586.435">25072 1795 2734 0,'0'0'436'0,"0"0"-330"0,31-58-105 15,-27 39 104-15,-2-3 60 0,-2-2 6 16,0-1-42-16,-4 6-88 0,-6 5-13 16,-2 5 51-16,-5 9 87 0,5 0 58 15,-9 11-35-15,9 4-38 0,-3 8-34 16,3 1-28-16,8 3-31 15,-1 1-25-15,5-3 1 0,2-2 12 16,3-6 0-16,9-4-46 0,-2-6-13 16,1-7-97-16,3-3-168 0,-3-16-167 15,-1 4-294-15,7-29-1000 0</inkml:trace>
  <inkml:trace contextRef="#ctx0" brushRef="#br1" timeOffset="212512.425">8085 6212 836 0,'0'0'117'0,"0"0"-97"0,0 0 68 0,0 0 289 16,0 0-97-16,0 0-14 15,-25-50-9-15,14 31 11 0,-1-1-39 16,-4-3-20-16,-1 0 9 0,0 0-7 15,-5 0-11-15,1 3-11 0,-4 1 19 16,0 3 5-16,1 1-29 0,1 2-45 16,-4 2-25-16,2 3-3 0,0 1-3 15,1-1 2-15,-3 3-18 0,-4 0-22 16,2 2-6-16,0-2-3 0,-2 4-18 16,-2-1 5-16,0 2 7 0,-2 0 0 15,-1 0-7-15,-1 0-14 0,2 2-7 16,0 3-12-16,0 1 9 0,0 4-21 15,2 3-1-15,2 2 10 0,2 5 1 16,0 4-10-16,6 3 9 0,2 1 0 16,-1 6 0-16,9 1-10 0,-3 3 10 15,3 2-10-15,3 1 0 16,4 4 10-16,-3 5-9 0,7-3 12 0,2 0-12 16,0 1 13-16,0-8-16 15,0 4-14-15,4 0-1 0,3-2 0 16,-3-4 12-16,4 1 0 0,-2-2 2 15,5 2 1-15,1-1 1 0,5 2 11 16,3 1-9-16,-1-2 12 0,6 0 13 16,2-1 11-16,4-4 0 0,0-1 7 15,4-5 44-15,0-3-32 0,6-6-37 16,9-5-18-16,12-6-3 0,14-8-2 16,1-4-13-16,-1-11-4 0,-5-5-2 15,-7-1 3-15,-2-2 0 0,-2 1 0 16,-1-2 6-16,-1 1 9 0,-12 3-9 15,-7 3 12-15,-10 1-1 0,-2 0 0 16,4-4-1-16,-4-6 1 0,0-7-2 16,-9-3 0-16,-5-11-15 0,-11-16 5 15,-11-21 1-15,-15-11-9 16,-9-3-36-16,-9 7-19 0,-1 11-27 16,-5 8-48-16,9 16-120 0,6 15-195 15,12 16-627-15,-1 1-694 0</inkml:trace>
  <inkml:trace contextRef="#ctx0" brushRef="#br1" timeOffset="-214465.22">8626 6384 1144 0,'0'0'544'0,"0"0"-281"0,0 0-4 16,0 0 184-16,0 0-221 0,0 0-84 16,0 0 35-16,0 0 25 0,0 0 8 15,-20-2 9-15,17-10 14 0,-1-4-18 16,4-6-44-16,0-2-40 0,0-5-28 16,0-2-10-16,0-3-12 0,7-2-16 15,-3 0-2-15,0-2-1 0,-2 0-12 16,4 2-16-16,0 5-15 0,-2 1-2 15,7 6-11-15,-7 8 10 0,0 5 6 16,4 4 7-16,-2 4 23 0,3 3 7 16,-3 3 9-16,-2 8-18 0,4 4-43 15,-1 6-3-15,3 5-16 16,-4 3 13-16,0 4-9 0,3 0 10 16,-1-3-1-16,-4 0 1 0,0-7 0 15,-2-1 1-15,2-7 0 0,-2-5-1 16,-2-3 2-16,2-7-15 0,-2-1-46 15,0-10 21-15,0-4 28 0,0-9 11 16,0-6 1-16,0-2 0 0,3-5-2 16,-3 4 0-16,2 2 2 0,0 6 1 15,0 6 1-15,4 6 13 0,0 6 7 16,-2 6 14-16,2 1-5 16,3 9-10-16,1 5-18 0,-2 7 0 15,3 4-1-15,1 2 13 0,-4 2 13 16,1-3 2-16,-1-2-18 0,-2-6-11 15,-4-5-1-15,0-4-1 0,-2-4-17 16,0-4-6-16,0-1-37 0,0-6 18 16,0-4 13-16,0-6 18 0,-2-7 10 15,2-1-20-15,0-1-2 0,0 4 6 16,0 5 15-16,0 5 3 0,4 5 0 16,0 5 39-16,1 1-14 0,1 8-13 15,2 3-1-15,2 4-11 0,-3 3 0 16,3-3 2-16,2 4 13 0,-3-5 3 15,1-3 4-15,2-3-4 0,-1-3 3 16,-3-5-5-16,2-4-16 0,7-9-14 16,-5-8-1-16,5-3 3 0,-7-10 9 15,5-2 2-15,-5 2 1 0,-4-1 24 16,4 6 10-16,-3 1 2 0,-1 10-2 16,-2 4-10-16,-2 7 12 15,-2 6 37-15,0 1 84 0,2 6-39 16,2 7-89-16,-2 7-29 0,2 4-16 15,5 4 13-15,-3-2-12 0,0 3 15 16,4-5 0-16,3-1 0 0,-3-6 2 16,0-3 0-16,3-4 0 0,-3-7-2 15,3-4-18-15,-3-12-27 0,0-9 3 16,-6-7 8-16,3-4-17 0,-7-4-13 16,0 3 16-16,-7-1 17 0,1 8 4 15,-8 4 9-15,1 6 3 16,3 2 0-16,-2 7-7 0,-3 3 4 0,9 2 15 15,-4 3 0-15,5 0 3 16,1 0 1-16,0 1 17 0,4 1 13 16,0-1 17-16,0 0 19 0,4 0-13 15,3-1-5-15,3 0-13 0,0-2 1 16,5-6-7-16,1 0-3 0,1 0-15 16,-1 3-10-16,1-1 40 0,-1 6 19 15,-1 0-25-15,3 3-22 0,-5 5-14 16,3 5 0-16,-3 3 0 0,1 6-1 15,-3 0-14-15,1 3 3 0,-2 1-3 16,1-2 12-16,-9-5-9 0,2-4 9 16,-2-3-15-16,-2-7-1 0,0-4-32 15,0-1-12-15,0-9 38 0,0-8 25 16,0-6 0-16,0-6 13 0,0-5-1 16,2 0-9-16,4 0 9 0,0 3-10 15,3 8 13-15,-1 5 3 16,8 7 3-16,-3 5-9 0,1 5 3 15,3 1 10-15,-1 8-23 0,3 4-1 16,0 4-1-16,-5 1-1 0,5 3-1 16,-5 0 1-16,5-4 1 0,-5 1 2 15,1-4 16-15,1-4 15 0,-3-2-6 16,3-6-3-16,-5-1-6 0,5-10-18 16,-1-6-2-16,1-8-1 0,-4-7-9 15,1-2 11-15,-1-4 1 0,-6-1 1 16,-3 3-1-16,-3 2 0 0,0 6-24 15,-9 4 6-15,-3 8-3 0,-1 6 0 16,-3 5 3-16,6 4 5 0,-1 3 12 16,3 7 1-16,0 5 16 0,2 4-1 15,3 2 3-15,3 5-6 0,5 1 3 16,3 0-3-16,4-1-12 0,-1-1-18 16,5-1 17-16,-1-2 1 0,5-4 0 15,-1-3 3-15,4-3 12 16,1-6-3-16,-3-2-10 0,2-4 0 15,2-6-2-15,-5-9-2 0,1-4-16 16,-2-6 16-16,-5-3-1 0,-2-5 0 16,-1-1-9-16,-3 1-12 0,-6-1-3 15,2 7-7-15,-2 3 16 0,2 4 15 16,1 5 0-16,1 5 3 0,-2 0 1 16,2 5 2-16,-4-1 12 0,0 2-15 15,2-2 0-15,1 3 1 0,-3 0 11 16,-2 1-9-16,2 0-2 0,2 1-1 15,-2 1 0-15,-2-2-2 0,2 1 1 16,-2 1 1-16,0 0 3 0,0 0 19 16,0 0-19-16,2 3 8 0,-2 4-11 15,2 4-18-15,0 7 15 16,0 1-1-16,0 7 3 0,2 0 1 16,3 2 1-16,-3 0 0 0,6-2 2 15,-2-4-3-15,-1-3-10 0,1-8 10 16,4-5 3-16,-6-4 16 0,5-2-19 15,-1-10-2-15,0-6-11 0,-1-4 10 16,-1-6 0-16,2-3 1 0,-3-2-22 16,-5 1 6-16,0 0 3 0,0 2 13 15,-2 4-1-15,0 3 1 0,0 3 1 16,0 5-2-16,0 1 1 0,0 3-1 16,-2 1 1-16,2 1 0 0,-2 3 2 15,2-1 0-15,0 4 1 0,0 1 20 16,0 0 24-16,6 3 1 0,2 9-31 15,9 9-14-15,5 17 0 0,13 23-1 16,11 28 2-16,14 16-1 0,-4 4 2 16,-7 0-3-16,1-6-55 0,-7 4 31 15,-5-1 22-15,-10-9 1 16,-11-22 1-16,-5-23 1 0,-10-23 11 16,-2-17-10-16,-14-7-2 0,-5-8-54 15,-18-19 48-15,-19-26 6 0,-10-22 0 16,-4-6-43-16,6 2 18 0,10 9 23 15,17 18 2-15,10 8 11 0,13 12 5 16,-3 3-1-16,7 1 6 0,4-1-3 16,-1 2 6-16,7 2 15 0,11 2 34 15,11 3-13-15,7-3-29 16,17-3-4-16,14-10-12 0,12-12-15 16,7-8-12-16,-7-6-6 0,-16 2-49 15,-21 10-57-15,-10 8-66 0,-9 8-38 16,-7-2-232-16,-5 8-655 0,-2-21-525 0</inkml:trace>
  <inkml:trace contextRef="#ctx0" brushRef="#br1" timeOffset="-212162.963">8926 7553 1843 0,'0'0'499'16,"0"0"-302"-16,0 0 45 0,0 0-40 15,0 0-13-15,0 0 44 0,0 0 27 16,0 0-8-16,0 0-19 0,-29-7-28 16,29-1 0-16,0-6-11 0,0-4-32 15,0-6-30-15,6-5-22 0,-2-5-7 16,3-5-21-16,-1-1-12 0,2 3-15 15,0 4-16-15,1 5 4 0,-5 7-1 16,4 8 1-16,-2 5 29 0,5 6 55 16,-5 2-48-16,2 5-43 0,0 3-18 15,3 8-16-15,-5 4 1 0,0 9-3 16,0 1 0-16,-4 4-14 0,0 1-34 16,-2-2 27-16,0-4 9 15,-2-2 10-15,-4-7-10 0,-2-2 10 16,2-5-11-16,-5-6 10 0,1 0-12 0,4-3 0 15,0 0 3-15,1-3 10 16,-1 1 1-16,4-1 1 0,2-1 24 16,0 0 16-16,2 0-14 0,6 0-26 15,1-4-2-15,1-3-16 0,5-3 16 16,-3-2-1-16,4-5 2 0,-3-3 1 16,1-4 2-16,3-2 1 0,-7-5 9 15,5-1 0-15,-7-3 0 0,-2-2 0 16,2-1 0-16,-3 1-10 0,-1 5-2 15,0 4-15-15,-2 3 0 0,0 9 14 16,0 5 1-16,0 7 0 0,-2 3 33 16,2 1 6-16,2 5-21 0,2 6-17 15,5 9-1-15,-3 3-3 0,-2 7 0 16,5 1 3-16,-1 2 0 16,-2-2 1-16,3-3-1 0,1-4-30 15,-2-5 27-15,-6-4 3 0,5-5 1 16,-1-7 14-16,-2-3-15 0,0-11-9 15,1-8-12-15,1-10 20 0,-2-6 1 16,0-8 3-16,-2-1-3 0,-4 2-22 16,0 5 7-16,0 6 12 0,0 9 0 15,0 8 1-15,0 6 2 0,0 8 33 16,2 0 24-16,-2 9-41 0,7 6-16 16,-1 7-3-16,2 5-1 0,0 1 4 15,-1 3 4-15,3-2 14 16,0-4-15-16,1-1 9 0,-3-5-9 0,0-4 8 15,5-5-10-15,-5-4 0 0,2-6 20 16,5-8-21-16,-3-10-1 16,5-8-13-16,-5-7 13 0,0-7-13 15,3-1-4-15,-11-5 0 0,2 2 15 16,-2-1 0-16,0 8 1 0,-4 6 2 16,5 10 0-16,-5 9 0 0,0 9 2 15,2 4 34-15,-2 13-36 0,4 10 0 16,0 17-3-16,0 17 2 0,4 22 1 15,7 8 2-15,-7-1 1 0,7-3 9 16,-1-9-12-16,-6-5-20 0,3-14-44 16,-1-14 43-16,-6-15 21 0,-2-7 3 15,0-3 9-15,-2-6-10 0,0-7-2 16,0-8-60-16,-4-23 27 0,-2-25 22 16,-4-21 11-16,-1-11 0 0,5 3 1 15,-2 18 0-15,2 23 1 0,1 15 10 16,3 5-12-16,2 4 0 0,0 3-22 15,2 5 22-15,5 5 28 0,3 3-13 16,-2 6-12-16,3 4 0 0,3-2 0 16,-4 2 0-16,3-1 12 15,-1-2 3-15,-6-3 6 0,3-4-6 16,-3 0-15-16,2-10-3 0,0-6-15 16,-4-7 0-16,5-5 0 0,-1-6 13 15,-2-7 0-15,0-8 0 0,3-11 0 16,-3 3 2-16,2 7 0 0,-4 9 12 15,0 12 0-15,-2 1 0 0,-2-1-10 16,5 12 10-16,-1 5 3 0,-2 7 10 16,2 3-4-16,2 2-9 0,0 4-12 15,-2 7 0-15,1 3-15 0,-1 7-6 16,2 0 9-16,-4 6 9 0,6-1 0 16,-4 0 0-16,1 0 1 15,-3 2 0-15,2 2 2 0,0-1 0 16,2 6 0-16,0 3 1 0,3 8 0 15,-1 13 2-15,2 15 1 0,5 4 11 16,-3 0-15-16,3-6 0 0,-3-13-55 16,-4-11 22-16,-2-11 18 0,3-16 3 15,-5-5 12-15,-2-6 1 0,0-4 2 16,-2-6-3-16,0-12-66 0,0-18 42 16,-4-25 21-16,-4-18-9 0,-7-11-6 15,3 0 0-15,-5 6 18 0,7 11 0 16,-3 15 12-16,3 13-12 0,4 15-14 15,4 9-1-15,0 2 13 0,2 3 2 16,0 2 24-16,4 6 18 0,6 2-15 16,5 4-5-16,-5 4-4 0,9 3-15 15,-7 1 15-15,9-2 12 0,-7-4 3 16,5-2-9-16,-5-4-2 16,7-8-19-16,-7-6-3 0,7-9-3 15,-7-6 0-15,7-13 0 0,-6-15-13 16,1-12 14-16,-8-10 2 0,-1-3 2 15,-7 6 0-15,-2 7 14 0,-5-1-1 16,1 5-3-16,-6 12-3 0,3 10-9 16,3 12-43-16,-4 7 28 0,-2-2 13 15,-1 3-1-15,-5 2-9 0,5 11 10 16,3 10-1-16,-1 3 3 0,3 14 12 16,4 9 6-16,0 8-2 0,2 11-13 15,2 16 12-15,6 12-12 16,6 1 12-16,7-2-12 0,-7-7-3 0,5-6-12 15,-3-2-9-15,5-8 9 16,-7-11 11-16,5-9 1 0,-7-5 2 16,9 0 16-16,-3-2 0 0,7-1 0 15,-4-13 0-15,4-8-16 0,-5-8-2 16,-1-14-18-16,1-9 15 0,-5-6-18 16,-5-5 19-16,2-2 0 0,-6 5 1 15,-1 6 1-15,-3 6 0 0,2 10 0 16,-2 8-1-16,0 7 1 0,2 2 6 15,0 11-6-15,-2 3-21 0,2 3 2 16,4 3 7-16,-2-2 12 0,4-4 1 16,-1-2 2-16,1-5 9 0,0-3 4 15,5-2-13-15,-1 0 9 0,2-2-9 16,7 1 15-16,6 2-15 0,-2 6 9 16,6 5-9-16,2 10 0 0,6 14 9 15,7 22 0-15,5 20 0 0,-1 14 3 16,-9 4-13-16,-8-4 1 15,-10-4 12-15,-6-1-15 0,-7-1-13 16,-12-5-50-16,-4-9 30 0,-9-15 15 16,1-19 15-16,-5-20-9 0,-2-11-16 15,-3-3-17-15,-9-6-9 0,-7-9 11 16,-1-13 22-16,2-17 21 0,-1-16 0 16,5-17 2-16,10-7 16 0,15 4 6 15,12 5 13-15,13 10 20 0,18 4 4 16,16 0-25-16,7 2-9 0,12 2-25 15,3 0-2-15,-5 3-27 16,-17 7-6-16,-7 9-4 0,-17 5-14 0,-7 2-40 16,-1-5-114-16,1-6-123 15,-7 3-370-15,7-19-1612 0</inkml:trace>
  <inkml:trace contextRef="#ctx0" brushRef="#br1" timeOffset="-174390.786">8901 9506 1924 0,'0'0'369'0,"0"0"-255"15,0 0 60-15,0 0 55 0,0 0-7 16,0 0 53-16,0 0 1 0,0 0-36 15,0 0-48-15,0 0-20 0,-12-7-4 16,12 2 9-16,0-1-4 0,0 0-8 16,0-1-5-16,4-3-2 0,0 1-18 15,2-2-21-15,0 0-22 16,-1 1-15-16,3-4-25 0,0 2-11 16,2-2-13-16,-3 2-12 0,-1-4 3 15,2 3-9-15,0 1-12 0,1-1 12 16,-5 0-13-16,2 2 0 0,0 2 11 15,-4 0-1-15,4 4-9 0,-1 1 18 16,-3 2-6-16,-2-1 6 0,2 3 0 16,-2 0-6-16,0 0-3 0,0 0-10 15,0 0 0-15,0 0 14 0,0 3-14 16,0 0 16-16,0 3-18 0,0 3-1 16,0 0 1-16,0 4 0 0,0 2 0 15,0 5 15-15,0-4 6 0,0 7-9 16,0 1 6-16,0 0 3 0,0 1-3 15,-2 1 0-15,2 0 9 0,0-2-15 16,-2-3-9-16,2-4-3 16,-2-4-1-16,2-1-14 0,0-6-9 15,0 0-78-15,0-5-113 0,0-1-84 16,2-1-167-16,0-5-702 0,4-4-1406 0</inkml:trace>
  <inkml:trace contextRef="#ctx0" brushRef="#br1" timeOffset="-172777.519">9145 9033 3101 0,'0'0'1220'0,"0"0"-904"0,0 0-6 15,0 0-63-15,0 0-22 0,0 0-40 16,0 0-106-16,0 0-50 0,0 0-29 16,-4 43-12-16,2-40-48 0,2-3-231 15,0-3-235-15,0-2-844 0,4-6-1811 0</inkml:trace>
  <inkml:trace contextRef="#ctx0" brushRef="#br1" timeOffset="-171906.055">9333 8666 1307 0,'0'0'530'0,"0"0"-195"16,0 0 130-16,0 0-95 15,0 0-104-15,0 0 7 0,0 0-8 16,0 0-19-16,-16-50-65 0,14 49-32 16,2 1-3-16,-2 0-1 0,2 0 24 15,-3 0-4-15,3 0 18 0,0 4 24 16,0 2-25-16,0 4-45 0,0 3-38 15,0 2-23-15,0 1-16 0,0 0-21 16,5 2-8-16,-1-1-4 0,2 0-6 16,0 1-3-16,0 2-3 0,1-2-3 15,-5 2 3-15,4 2-12 16,2 1 9-16,0 1-9 0,1 4 0 16,-5 1-3-16,6-1-26 0,0 3 14 15,-1 0-3-15,-3 1 13 0,0-4-1 16,2 0 0-16,-1-6 2 0,-3-1 0 15,-2-3 1-15,0-2 0 0,2-2 2 16,-2-4 0-16,0-1 10 0,2 0-10 16,-2-3 0-16,-2 0 0 0,4-3 1 15,-2-1 0-15,-2 0-1 0,0-2-2 16,3 0-1-16,-3 0-17 0,0 0 6 16,0 0-6-16,2-2 0 0,-2 0 0 15,2-1-3-15,0-3 9 0,0-1-1 16,2-4 11-16,0-2 0 0,2-2 2 15,0-5 1-15,3-2 1 0,-5-1 1 16,2-5 10-16,2-2 2 0,3-2 6 16,-3-2 9-16,0-5 0 0,5 3-3 15,-1-1-3-15,-2 1-3 0,5 3-20 16,-5-2-1-16,3 7 0 0,1 1 0 16,-4 4 0-16,5 3 12 15,-5 3 1-15,-4 3-1 0,3 2 3 16,-1 5-13-16,-4-1-1 0,0 3-1 15,-2 0-3-15,0 2-18 0,-2 3-4 16,0 0-32-16,0 0-91 0,0 0-66 16,0 0-65-16,0 0-153 0,0 0-490 15,0 8-630-15</inkml:trace>
  <inkml:trace contextRef="#ctx0" brushRef="#br1" timeOffset="-171419.082">10108 8823 130 0,'0'0'2711'0,"0"0"-2224"16,0 0-135-16,0 0 61 0,0 0-93 15,0 0-82-15,0 0-10 0,0 0-39 16,0 0-36-16,0 0 20 0,-22-9-42 16,11 12-40-16,-1 3-37 0,-5-3-39 15,5 0-14-15,-5 0-1 0,5-3-3 16,-5 0-12-16,5 0-9 0,2 0-52 15,-3 0-79-15,3 0-36 0,2-2-26 16,2 1-53-16,-3 1-97 16,5 0-121-16,2 3-162 0,2 3-170 15,0 4-655-15</inkml:trace>
  <inkml:trace contextRef="#ctx0" brushRef="#br1" timeOffset="-171154.601">10187 8933 2617 0,'0'0'584'16,"0"0"-170"-16,0 0 56 0,0 0-165 15,0 0-70-15,0 0 81 0,0 0-44 16,0 0-38-16,0 0-67 15,-66-8-49-15,51 8-34 0,-7 1-35 0,5 3-25 16,-6 2-22-16,1-1-2 0,5 3-3 16,-4-3-100-16,3-1-136 15,-1-1-111-15,9 0-297 0,-9-3-965 0</inkml:trace>
  <inkml:trace contextRef="#ctx0" brushRef="#br1" timeOffset="-169921.17">10582 8697 1148 0,'0'0'990'16,"0"0"-511"-16,0 0-254 0,0 0 9 15,0 0 3-15,0 0 11 0,0 0 8 16,0 0-10-16,-2-52-13 0,0 48-19 16,0 3-26-16,-1-2-6 0,1 1-20 15,0 2-25-15,2 0 3 0,0 0 18 16,-2 0 6-16,2 2-13 0,0 4-18 15,-2 2-27-15,0 7-37 0,0 4-27 16,2 9-18-16,0 4-9 0,0 14 1 16,0 14-4-16,0 14 0 0,2 2-1 15,0-13-11-15,0-16-37 0,-2-17 16 16,0-7 18-16,-2 3 1 16,2-2 0-16,-2-1 2 0,-2-4 0 15,2-7 0-15,-4-4-2 0,4-5-19 16,0 1-3-16,0-4-21 0,-1 0-58 15,1-2-63-15,0-6-31 0,2-3-30 16,0-4-102-16,0-4-190 0,0-3-247 16,0 6-592-16,0-12-635 0</inkml:trace>
  <inkml:trace contextRef="#ctx0" brushRef="#br1" timeOffset="-169487.072">10352 8716 1691 0,'0'0'1010'0,"0"0"-946"0,0 0 247 16,0 0 47-16,0 0-120 0,0 0 11 15,0 0 61-15,-12-50-21 0,14 43-55 16,4-1-20-16,4-2-9 0,1 1-35 15,-1 2-30-15,5-3-28 0,-1-1-3 16,9 2-9-16,-5 0-9 0,3 1-19 16,8 0-11-16,-4 1-7 0,0 3 3 15,2 2-9-15,1 2 1 0,3 0 8 16,-2 3-9-16,-2 5 3 0,-4 2-9 16,4 0-2-16,-2-1-13 0,-5 5-3 15,-3 0-12-15,2 1 3 0,-9-2-14 16,-2 4 2-16,-4 1-3 15,-2 0 0-15,-2 1-3 0,-6 2-9 16,0-2 10-16,-6 1-13 0,-7-1 13 16,2-4-16-16,-3-2 15 0,-3 0-15 15,0-2-16-15,3-3-62 0,-5 0-54 16,8-1-34-16,-1-1-46 0,5-2-146 16,1 2-249-16,4-2-459 0,5 4-393 0</inkml:trace>
  <inkml:trace contextRef="#ctx0" brushRef="#br1" timeOffset="-169292.758">11001 8982 3746 0,'0'0'655'0,"0"0"-553"0,0 0 52 16,0 0-77-16,0 0-77 0,0 0-3 16,0 0-151-16,0 0-240 0,0 0-863 0</inkml:trace>
  <inkml:trace contextRef="#ctx0" brushRef="#br1" timeOffset="-168752.65">11293 8588 2375 0,'0'0'696'16,"0"0"-549"-16,0 0 292 0,0 0-71 15,0 0-105-15,0 0-6 0,0 0-29 16,0 0-10-16,0 0-32 16,0 0-12-16,-31-16 14 0,31 16-10 15,0 0-20-15,0-1 2 0,2 0 33 16,2 1 2-16,4 0-74 0,7 2-40 16,-3 8-21-16,11 4-21 0,-5 5-12 15,5 7-3-15,2 5-12 0,-2 1-9 16,-5 2 12-16,3 2-12 0,-6-5-2 15,-1-4-1-15,-4-6 0 0,-3-6-2 16,-3-6-13-16,-2-5-12 0,0-3-57 16,-2-1-63-16,0-5-25 0,-6-4 16 15,1-3-31-15,1-5-82 0,-4 1-210 16,0-1-439-16,4 5-436 16,2-1-870-16</inkml:trace>
  <inkml:trace contextRef="#ctx0" brushRef="#br1" timeOffset="-168418.581">11805 8380 2425 0,'0'0'532'0,"0"0"-324"0,0 0 228 16,0 0-67-16,0 0-137 0,0 0 29 15,0 0 69-15,0 0-70 0,0 0-77 16,0 0-22-16,-22 58-9 0,3-21-25 16,1 10-24-16,-9 13-27 0,-4 13-7 15,-5 4-6-15,3-3-5 0,2-4-1 16,5-10-9-16,-1-9-15 0,10-9-2 16,1-12-31-16,3-3-40 15,-5 4 28-15,-1 0 10 0,-2 1 0 16,5-4 1-16,-1-5 1 0,9-9 0 15,-4-2-1-15,5-4-14 0,3-5-45 16,2 0-70-16,2-3-63 0,0-4-86 16,0-7-193-16,0 2-705 0,19-4-1726 0</inkml:trace>
  <inkml:trace contextRef="#ctx0" brushRef="#br1" timeOffset="-163946.365">8384 8775 1030 0,'0'0'46'0,"0"0"880"15,0 0-418-15,0 0-237 0,0 0-20 16,0 0-24-16,0 0-55 0,0 0-4 15,-4-55 37-15,2 50 57 0,0 0-10 16,2 0-47-16,-2 3-14 0,-2-4-10 16,2 6-25-16,2 0-25 0,0 0 0 15,-2 0 9-15,2 0 8 0,0 3-17 16,-2 2-10-16,0 5-31 0,2 4-35 16,-2 4-10-16,2 5-9 0,-3 1-3 15,1 4-3-15,2 1-3 16,-2 2-6-16,2 2-5 0,0 3-14 15,-2 1-2-15,2-1-37 0,-2 1 19 16,2-3 6-16,-2-1 11 0,0-4 1 16,-2-3-1-16,0-3 2 0,2-3-2 15,0-2 2-15,0-3 0 0,0-1-1 16,2-2 2-16,0-5-2 0,0-3-3 16,0-1-33-16,0-3-24 0,0 0-43 15,4 0-36-15,-2-8-33 0,4-2-44 16,-2-4-106-16,0-1-305 0,0 0-429 15,-2 4-156-15,9 2-805 0</inkml:trace>
  <inkml:trace contextRef="#ctx0" brushRef="#br1" timeOffset="-163027.463">8357 8737 398 0,'0'0'564'0,"0"0"-180"15,0 0 182-15,0 0-196 0,0 0-92 16,0 0-8-16,0 0-35 0,0 0-24 15,0 0-23-15,0 0 52 0,-10-16 135 16,10 16 14-16,0 0-35 0,0 0-35 16,0 0-52-16,0 0-70 15,0 0-63-15,2 0-7 0,0 2 12 16,2 1-19-16,3 0-32 0,-3 1-25 16,4 1-6-16,-2 3-15 0,-2 0 0 15,5 3-6-15,-1 2-11 0,4 3 5 16,-3 4-6-16,3 2-3 0,0 0 0 15,-1 3-3-15,-1-1-3 0,5-1-13 16,-9-2-2-16,4-2-19 0,-2-6 17 16,-4-5 2-16,1-1 0 0,-5-4 1 15,0-3-1-15,2 0-15 0,-2 0-15 16,0 0 6-16,0 0 3 0,0 0-6 16,0 0 11-16,0 0 16 0,0 0 0 15,0 0 0-15,0 0 2 0,0 0-1 16,0 0 1-16,0 0 1 0,0 0 10 15,0 0-10-15,0 0-1 0,0-3-1 16,0 3 1-16,0 0 16 0,0-3-15 16,0 1 0-16,4-3-2 15,0-3-1-15,0 1 2 0,4-6-1 16,1 2 1-16,-3-5 0 0,4-1 1 16,3 1 0-16,-5-2-3 0,4 0-10 15,3 2 8-15,-5-2 0 0,2 2 0 16,3 1 0-16,-3 1 2 0,3 2 0 15,-5 1 2-15,3 1 0 0,-1 1 0 16,-2 2 1-16,1 0 0 0,-1 1 9 16,-4 0-10-16,0 3-1 0,1-1-1 15,-3 1 2-15,-2 1 1 0,2 1 12 16,-4 1-12-16,2-1-1 0,-2 1 0 16,0 0-2-16,0 0-1 0,0 0-2 15,0 0-9-15,0 0 0 0,0 0 9 16,0 0-9-16,0 0 9 15,0 1 0-15,0 0 0 0,0 4 0 16,0-2 3-16,0 3-1 0,0 3 1 16,-2 4 1-16,2 3 2 0,-4 5 0 15,4 4 12-15,-2 2 0 0,2 6-3 16,-4 4 3-16,-1 14-13 0,3-6-2 16,0 5-31-16,0 0 13 0,0-8 16 15,2 1 2-15,0-6 1 0,-2-7 1 16,0-6 1-16,2-4 9 0,0-7-12 15,0-2 0-15,0-2-18 0,0-4-49 16,0-4-62-16,4-1-73 0,-2-1-73 16,6-8-270-16,-1 2-1170 0,11-11-1185 0</inkml:trace>
  <inkml:trace contextRef="#ctx0" brushRef="#br1" timeOffset="-83517.583">24156 13459 1944 0,'0'0'253'0,"0"0"-162"0,0 0-10 16,0 0 364-16,-10-65-220 0,2 50-62 15,4-1 35-15,-5-1 119 0,-1-1 0 16,-6 2-53-16,1-5-51 0,-6 1-55 15,-1-2-29-15,1 1-22 16,-4-2-6-16,-2 4-6 0,-2 0-10 16,5 1-15-16,-5 5-15 0,0-3-9 15,-4 3 5-15,0 1 7 0,0 3-12 16,-3 3-25-16,1-1-6 0,0 2 0 16,-2 4-3-16,-2 1 0 0,3 0-9 15,-1 0 15-15,0 6-14 0,2-1 14 16,0 3-15-16,2 2-2 0,-2 1-1 15,4 2 0-15,0 3 1 0,0-1-1 16,2 4 2-16,2 1 1 0,4 5-1 16,-2-1 1-16,0 5 0 0,1 2 0 15,5 3 0-15,-2-1-2 0,3 1 1 16,1 3 0-16,3-2-1 0,-3 2-1 16,7 4-11-16,0 0 8 0,-3-1 1 15,7 2 1-15,-2 1-1 0,1 0 2 16,-3-3 2-16,6-1 10 0,0-1 3 15,4-2-14-15,0-3 10 0,0 1-11 16,0-2-1-16,4-1 0 0,2 1 0 16,7 0 1-16,-3-2 3 15,2 2 12-15,7-1 6 0,4-2 1 16,-3 0 2-16,7-2 6 0,6-1 12 16,2-2 1-16,5-2-16 0,13-3-9 15,9-3-18-15,11-5-1 0,-1-4-1 16,-2-7 1-16,-6-1 0 0,-8-5 0 15,-8 0-1-15,-5 0-15 0,3 2 17 16,3-2 3-16,3 2 9 0,0 0-11 16,-17-3 0-16,-6-1 0 0,2-2-1 15,6-6-2-15,4-5-13 16,-3-5-3-16,3-6 6 0,-2-5 9 16,0-10-16-16,5-13 16 0,-3-12 0 15,-6-4-9-15,-10 1 10 0,-6 9-1 16,-13 7 0-16,-4 3-24 0,-2 1-21 15,-2-2 14-15,-15 0 13 0,7 9 9 16,-6 7 10-16,-1 8-10 0,-6 4-3 16,1-4-24-16,-12-4-28 0,-15-12-45 15,-11-1-53-15,-12-5-106 0,-3 2-242 16,15 16-800-16,15 7-931 0</inkml:trace>
  <inkml:trace contextRef="#ctx0" brushRef="#br1" timeOffset="-80447.881">22528 12927 1315 0,'0'0'332'0,"0"0"252"0,0 0 0 16,0 0-224-16,-11-51-179 0,11 30 23 16,-2-2 1-16,2-4 6 0,0-6-38 15,0-1-51-15,0-3-39 0,0 2-27 16,0 0-6-16,2 3 12 16,0 4-4-16,2 4 4 0,1 8-7 15,-1 1-12-15,-2 8 7 0,2 3 14 16,-4 4 31-16,6 0 6 0,-2 9-40 15,0 5-61-15,5 8-9 0,-5 3-12 16,0 3 8-16,-2 4 1 0,2-4 9 16,-2-2-15-16,0-5 15 0,0-5 0 15,-2-5-13-15,0-7 13 0,0-1-21 16,2-3-59-16,-2-6 4 0,0-4 79 16,7-5 13-16,-5-9-13 0,0-2-1 15,0 0 1-15,2-2 1 0,-2 3-1 16,0 5 2-16,0 6 13 0,2 2 7 15,-2 8 30-15,2 4 12 0,5 1-21 16,-5 8-17-16,0 3-26 0,0 5-24 16,0 1 12-16,0 2 12 0,1-4 3 15,1-3 12-15,-2-3-14 16,-2-3-1-16,-2-4-2 0,2-3-32 16,-2 0-33-16,0-9 20 0,2-2 47 15,0-7 2-15,-2-1-1 0,0-1-1 16,0-1 0-16,0 6 1 0,2 2 0 15,-2 7 1-15,0 3 26 0,0 3 57 16,0 6-14-16,2 4-71 0,2 5-31 16,1 2 15-16,-3 1 16 0,6 0 15 15,0-5 3-15,-4 0-2 0,0-8 8 16,3-1 13-16,1-4-17 0,0-6-20 16,0-10-24-16,3-3 24 0,3-6 0 15,-5-3 12-15,1-4 15 0,-2 1 1 16,0 3 14-16,-3 1 4 0,-3 7 0 15,0 4-1-15,0 8-2 16,0 4 11-16,-2 1 7 0,0 3 21 16,0 4 12-16,2 7-54 0,-2 5-40 15,2 2-15-15,0 8 12 0,2-1-15 16,0 0 18-16,2 0-2 0,-1-5-1 16,-1-2 2-16,0-5 0 0,2-8 0 15,0-1-15-15,-2-4-17 0,3-4-49 16,-3-8-18-16,-2-4 24 0,0-3 25 15,-2-3-1-15,0 0-9 0,0 4 0 16,-4-1 12-16,0 5 1 0,-5 3 2 16,-1 2 12-16,2 3 31 0,2 1 0 15,1 3 3-15,-1-1 1 0,0 3 1 16,4 0 13-16,0 0 28 0,2 0 27 16,0 0 34-16,0-3 18 0,0 2-22 15,8-5-55-15,-2-2-20 0,5 1-1 16,-1-6-9-16,7-2 0 15,-5 2-12-15,7-3 22 0,-7 4 2 16,2 0-3-16,1 1-3 0,-3 1-6 16,5 2-3-16,-7-2-9 0,5 5 10 15,-5 1-12-15,-2 0 0 0,-2 2 17 16,5 2-3-16,-7 0-13 0,-2 0-2 16,0 5-14-16,0 4-4 0,-2 5-10 15,2 2 1-15,0 4 12 0,0 4 12 16,-2 0-15-16,2 1 16 0,0-2-1 15,-2-3 0-15,3-6 3 0,1-3 2 16,-2-3 1-16,-2-7-3 0,0-1-16 16,0-1-30-16,0-7 7 0,2-3 39 15,-2-3 18-15,2-3-16 0,0-4 10 16,0 5-11-16,0-1 0 0,2 3 11 16,-4 4-11-16,2-3 0 0,2 6 1 15,1-2 10-15,-3 4-9 16,4-1 0-16,-2-2-2 0,0 2-1 15,0 0 1-15,-2-2 0 0,2 1 2 16,3-1-2-16,-1 0 0 0,-2 1 2 16,0 1 9-16,0 1-11 0,-2 2 14 15,0 2 9-15,0 1 12 0,0 1-8 16,1 7-10-16,1 2-18 0,-4 5-2 16,6 4-13-16,-4-1-10 0,2 2 22 15,-2-1 0-15,0-3 2 0,0-2 1 16,2-1 15-16,1-3-12 0,-1-1 15 15,6-3 0-15,0-2 9 0,-1-2-9 16,5-2-6-16,1 0-12 16,1-7 3-16,1-2 24 0,-1-4-2 0,-1-2-25 15,-3-3-1-15,3-2-2 16,-7-3 1-16,0 0-11 0,0-2 12 16,-4 0 1-16,-1 2-1 0,-3-1-20 15,0 3 9-15,-3 1-3 0,-1 0 13 16,-2 3-16-16,-2 2 17 0,2 5-14 15,-1 0 13-15,1 1-10 0,-2 6 0 16,2 3 12-16,2 0 0 0,0 5 21 16,-1 8 6-16,1 1-9 0,2 7-6 15,2 0-9-15,0 1 12 0,0 0-13 16,4-1 14-16,3-2-13 0,-1 1 9 16,2-4-11-16,4-1 1 0,-1-2-1 15,-1-4 0-15,5-1 1 0,-3-5 8 16,4-3-10-16,-1-3-15 0,1-8-7 15,-1-6 1-15,-3-3 0 0,3-4 6 16,-7-2-3-16,0-2-15 16,1 2 11-16,-5 4-5 0,-2 3 6 15,-2 4 0-15,0 6 9 0,0 2-6 16,0 4 18-16,0 3 0 0,0 0 3 16,0 4-3-16,2 2 1 0,0 0-1 15,0 1 15-15,0-2 6 0,0 1-3 16,4-3 3-16,-2 1 7 0,5-1 2 15,-3 0 9-15,2-1 6 0,-2 2-2 16,5 4-7-16,1 3-9 0,-1 8 0 16,7 12-12-16,3 20-12 0,6 27 10 15,2 13-13-15,2 6-42 16,-5 1 15-16,-7-5 12 0,-2-2 12 16,-11-3-6-16,-6-10 9 0,0-16 15 15,-4-23-12-15,-5-16 9 0,-5-12-12 16,-3-6-24-16,-7-5-30 0,-7-10 14 15,0-12 28-15,-7-17 12 0,-3-15-15 16,-7-16 13-16,9-3 2 0,8 4 14 16,15 18 13-16,3 15 4 0,11 11-1 15,2 2 6-15,2-1 12 0,11-4 1 16,1-4-10-16,11 1-3 0,2 2-9 16,4 0-15-16,4-1-12 0,-2 1-14 15,0 0-76-15,-4-2-76 0,-4-2-67 16,0 0-95-16,-5-4-321 0,-7 9-1127 15,9-7-934-15</inkml:trace>
  <inkml:trace contextRef="#ctx0" brushRef="#br1" timeOffset="-78027.124">24181 11926 2572 0,'0'0'537'16,"0"0"-298"-16,0 0 116 0,9-57 73 16,-9 39-98-16,-5 3-77 0,-1 5-66 15,-6 1-46-15,1 5-40 16,-1 4-4-16,-4 3-9 0,-1 9 3 0,0 6-24 15,3 3-12-15,0 7-28 16,7 1-9-16,3 2-6 0,4-1 4 16,0-1-4-16,2-1 0 0,4-6-10 15,3-4 19-15,5-8-6 0,-3-7-15 16,3-5-45-16,0-11-28 0,1-12 12 16,6-16 25-16,-5-21-7 0,-3-21 7 15,-7-10-4-15,-6 1-23 0,0 8 14 16,-4 9 49-16,-5 7 9 0,-3 5 12 15,4 12-2-15,1 15-19 0,1 12-10 16,0 9-5-16,0-1 13 0,4 7 2 16,-2 0 15-16,4 9 28 15,0 3 88-15,0 10-55 0,6 9-52 16,2 7-22-16,2 13 13 0,1 18 12 16,7 10 1-16,-5 8-4 0,5-6-12 15,-3-4-10-15,-1-18 0 0,-1-8-1 16,-5-12 2-16,2-8 27 0,3 3 10 15,-3-3-4-15,7 0-6 0,-5-12-12 16,5-6-9-16,-1-4-9 0,1-12-24 16,-1-9-12-16,3-10 6 0,-5-4-1 15,3-5 13-15,-5-4-3 0,-6 3 3 16,1 4 6-16,-7 3 11 0,0 8-1 16,-5 8-13-16,1 5-16 0,-4 9-11 15,0 4 5-15,-3 7 37 0,3 8 31 16,0 6-7-16,0 5-9 0,1 6-13 15,5 0 1-15,2 1 0 0,0-2 15 16,5-2 1-16,3-5-1 16,0-6 9-16,0-7 6 0,5-4 4 15,1-7-34-15,-1-3-3 0,5-10-28 16,-3-6 7-16,3-6 3 0,-3-6 0 16,3-1-9-16,-9-1 8 0,3 1 19 15,-2 0-2-15,-3 8-22 0,-3 1-18 16,2 8 8-16,-4 8 22 0,2 4 12 15,-2 3 27-15,0 3-27 0,0 9-64 16,0 6 0-16,0 6 37 0,1 7 15 16,-3 0 12-16,2 2 1 0,2-6-1 15,-2-2 1-15,-2-3 1 0,2-8 1 16,-2-4 18-16,4-4 3 0,-4-6-24 16,2-4-12-16,2-7-12 0,0-7 22 15,0-6-10-15,1-3-1 0,-1-3 13 16,0 4 0-16,-2 2 1 0,2 4 15 15,2 8-1-15,-2 5 9 0,1 5 28 16,-1 2-13-16,0 9-39 16,0 6-3-16,0 8-24 0,0 5 15 15,7 1 12-15,-5-1 2 0,-2-4 19 16,-2-4-18-16,0-7 0 0,0-6 0 16,-2-6-3-16,2-1-26 0,-2-7-23 15,2-9 47-15,-2-6-1 0,2-7-12 16,-2 0 14-16,0-3-1 0,0 3 0 15,4 6 1-15,-4 6 1 0,0 7 0 16,2 6 21-16,-2 4 31 0,3 3-52 16,-1 8-6-16,0 5-58 0,2 5 31 15,-2-1 31-15,2 4 2 16,-2-4 3-16,2-8 0 0,-2-3 18 16,5-5 9-16,-3-2 16 0,0-2-16 15,2-9-30-15,0-6-21 0,2-4 18 16,5-6 3-16,-5 0 11 0,2-2 1 15,1-1 0-15,-3 4 31 0,-2-1-10 16,0 5-15-16,-1 3 0 0,-1 5 1 16,-2 5-7-16,-2 5 6 0,0 2 3 15,0 2-3-15,0 8-17 0,-2 6 0 16,-4 5-1-16,6 3-3 0,-3 3 0 16,3 0 0-16,-2-1 0 0,2-2-8 15,0-4 11-15,2-2 12 0,1-8 3 16,-1-2 0-16,4-6 1 0,-4-2-16 15,2-4-28-15,0-7-26 0,0-4 11 16,0-6 19-16,-4 1 9 0,0-4-3 16,0 2 16-16,0 4-13 0,0 1 0 15,-4 7 12-15,4 4-9 0,-2 3 11 16,2 3 1-16,0 3 37 16,0 8-17-16,0 5-20 0,4 4-3 15,3 6-10-15,1-2 13 0,0-1 3 16,0-2 9-16,1-4 0 0,1-5 12 15,-4-6-3-15,0-3 4 0,1-3-25 16,-3-8-15-16,4-5-25 0,-4-6 13 16,2-5 12-16,-4-3 13 0,2-3 1 15,1 1 0-15,-5-2 1 0,2 6 3 16,2 3 9-16,-4 5-10 0,2 8 1 16,-2 3 21-16,6 6 16 0,-4 0-10 15,0 10-30-15,2 3-27 0,-2 5 5 16,5 2 10-16,-5 4 11 15,0-2-1-15,0-4 0 0,-2-2-16 16,0-8 6-16,0-3-9 0,0-5-22 16,-2 0-5-16,0-8 11 0,0-6 16 15,-3-2 21-15,3-3 2 0,0-2 0 16,2 2-1-16,0 5 1 0,0 3 13 16,2 7 13-16,3 1 11 0,-1 3-12 15,-2 7-27-15,4 3-11 0,4 4-7 16,-4 3 15-16,1 0 3 0,-1 0 17 15,2-3-5-15,-2-4-9 0,-1-3 9 16,-3-4 1-16,0-3-13 0,2-7-24 16,-2-5-21-16,0-3 24 0,2-3 20 15,-2-1 1-15,4-1 2 0,-4 7 1 16,5 1 21-16,-5 8 12 0,0 2 40 16,0 2-3-16,0 4-34 0,0 5-39 15,-2 3-11-15,0 1-1 16,2 2 10-16,-2-4 1 0,0-2-2 15,0-4-9-15,0 0 0 0,0-4 12 16,0-1 12-16,0 0 15 0,4-6 15 16,-2-2-22-16,9-5-20 0,-3-3-1 15,-2-2 1-15,6-3 21 0,-1-3 9 16,-1 2 18-16,-2-3-17 0,3 1-31 16,-1 1-16-16,-4 0 16 0,0 4 2 15,5 4 11-15,-7 2 2 0,0 4 6 16,-2 5 3-16,-2 3 3 0,2 1 0 15,-2 3-2-15,0 5 2 0,0 8-26 16,-4 4-1-16,0 9 0 0,0 4 1 16,-2 4-1-16,-1-2-1 15,1 0-2-15,4-4-34 0,0-7 25 16,2-7 11-16,0-5 1 0,0-7 18 16,2-5 1-16,0-2-19 0,4-7-20 15,5-10-16-15,-3-6 6 0,0-18 9 16,0-11 6-16,5-19-18 0,-7-8-34 15,0-3-48-15,-6 0 12 0,0 2 18 16,-2-2 18-16,-6 1 31 0,-7 11 36 16,7 16 1-16,2 21 23 0,0 12-2 15,4 11-4-15,-2 3-3 0,4 2 3 16,-2 6 13-16,-3 2 32 0,5 14 4 16,-2 8-7-16,2 16-11 0,0 23-19 15,13 19-9-15,-1 14-6 0,7 5 3 16,1 0 4-16,7-6-4 0,2 3 0 15,4-4-3-15,2-10-12 16,-1-13-3-16,-8-18 0 0,-5-18-57 0,-6-12-55 16,-5-12-31-16,4-2-30 15,-3-8-91-15,-3 0-353 0,6-27-1269 0</inkml:trace>
  <inkml:trace contextRef="#ctx0" brushRef="#br1" timeOffset="-38538.653">14088 11106 209 0,'0'0'1524'0,"0"0"-511"15,0 0-740-15,0 0-5 0,0 0-16 16,0 0-75-16,0 0 9 16,0 0-10-16,0 0-85 0,-3-4-48 15,3-9 51-15,0 0 42 0,0-8 53 16,0-2-14-16,0-2-49 0,0-5-31 15,-2-2-19-15,2-2-12 0,-4-1 0 16,0 0 3-16,0 1-15 0,-4 3-19 16,-1 3-9-16,5 3-12 0,0 6 1 15,-2 3-1-15,4 2 3 0,0 2-13 16,2 3 13-16,0 0 6 0,0 4 19 16,6 1 20-16,0 1 86 0,-2 2-28 15,7 1-52-15,-3 0-18 0,2 0-2 16,-3 2-7-16,7 6-6 15,-6-2-6-15,-2 6-15 0,3 1-10 16,-3 4-2-16,0 4-3 0,-2 4-15 16,0 3 6-16,1 3 9 0,-3 1-12 15,4 0 3-15,-2 2 11 0,2-6-1 16,-2-4 1-16,3-5 2 0,-3-4 1 16,0-6 1-16,4-6-3 0,0-3 0 15,-1-7-33-15,1-6-3 0,4-9 14 16,-4-3 20-16,3-6-1 0,-3-1 1 15,-2 0 2-15,-2 1 0 0,1 7 1 16,-3 1 2-16,0 7-2 0,0 5 1 16,0 7 1-16,-2 3 31 0,2 1 23 15,0 8-46-15,-2 4-11 0,6 4-12 16,0 7 9-16,-2 1-18 0,3 2 20 16,-1-2 1-16,-2-2 0 0,4-3 1 15,-2-4 1-15,-1-2 0 0,-1-8 10 16,2-5-12-16,-2 0-11 15,4-13-28-15,3-4 5 0,-5-9 16 16,2-2 16-16,0-6 0 0,-3 1 1 16,-1 3 1-16,-4 3 2 0,2 9 9 15,-2 7-11-15,0 4-1 0,0 5 1 16,0 2 49-16,0 12-24 0,0 4-25 16,0 8-21-16,2 2 3 0,2 5 15 15,0 0 0-15,0-5-13 0,-4-4 16 16,8-4 0-16,-3-8 3 0,1-1 13 15,-2-6-5-15,4-3-11 0,1-6-22 16,1-10-5-16,2-6 15 0,-1-6 11 16,1-3-1-16,0-2 2 0,-3-1 1 15,3 4 2-15,-4 4 12 0,-1 5 0 16,3 6-13-16,-2 8 17 16,2 4 8-16,1 3-9 0,-1 6-6 15,3 6-12-15,-1 8-3 0,-2 4-15 16,3 5 6-16,-9 2 10 0,6 0 2 15,-6-2 1-15,-2 1 2 0,-2-5 9 16,0-2-12-16,0-1 0 0,-6-6-1 16,2-2-2-16,-4-3-12 0,-1-2 0 15,1-5-4-15,0-2 4 0,-2-2 3 16,1 0 9-16,1 0-9 0,4 0 11 16,0 0-2-16,0 0 3 0,4 0 16 15,6-6 30-15,4-3-28 0,3-6-17 16,5-8-1-16,1-5 2 0,12-16 16 15,4-19-3-15,10-16-13 0,-1-13 1 16,-7-3 15-16,-6 1-6 0,-10 9-12 16,-5 4-2-16,-3 8-16 0,-5 19 0 15,-2 15 16-15,0 16 0 16,-4 8 2-16,0 2 2 0,5 4 1 16,-5 1 12-16,0 7-13 0,-2 1-2 15,0 11 0-15,0 6-24 0,0 17 6 16,0 17 15-16,-4 19 2 0,2 10 1 15,-5 1 0-15,7 0 3 0,-6-3 0 16,2 1 15-16,0 0 0 0,0-7-9 16,0-13-9-16,2-17-15 0,2-11 15 15,0-7 51-15,-2-1 9 0,6-2 1 16,4-4 38-16,0-5 49 0,0-9-31 16,9-4-51-16,-3-11-33 0,9-4-32 15,-2-5-1-15,2-4-3 0,-5 0-9 16,-1 5-3-16,-3 3-27 0,-3 6-51 15,-3 4-52-15,0 1-47 0,-4 4-59 16,0-2-139-16,-4 1-222 16,0-2-677-16,0 1-872 0</inkml:trace>
  <inkml:trace contextRef="#ctx0" brushRef="#br1" timeOffset="-38181.583">14437 10221 3794 0,'0'0'768'0,"0"0"-596"16,6-53-76-16,-14 30 66 0,-3-2-22 15,-3 3 4-15,0 8 41 0,-5 7-3 16,0 7-55-16,1 0-24 0,-3 12-4 16,7 4-20-16,-1 7-49 0,7 2-18 15,4 1 0-15,4 3-10 0,6-1 10 16,8-2-11-16,5-5-1 0,2-7-14 15,-1-8-34-15,3-6-91 0,-2-19-97 16,-5-9-85-16,1 5-192 0,-5-20-1039 0</inkml:trace>
  <inkml:trace contextRef="#ctx0" brushRef="#br1" timeOffset="-35919.691">14071 12166 3007 0,'0'0'307'0,"0"0"-259"0,0 0 193 15,0-55 15-15,0 31-55 0,0-6 68 16,2-5 95-16,2-5-112 16,2-3-93-16,-4-1-37 0,5-1-25 15,-3 3-18-15,0 6-24 0,0 7-16 16,-4 9-5-16,2 7 2 0,0 7 10 16,0 4 26-16,-2 2 113 0,2 11-92 15,-2 6-78-15,2 8-15 0,-2 8-18 16,2 6 15-16,-2 3 2 0,3-1 1 15,3 0 1-15,-2-3 1 0,0-7 1 16,0-3-1-16,0-7-1 0,0-6 1 16,1-7 1-16,-3-5 0 15,4-3-3-15,-2-11-60 0,2-9 15 16,0-5 20-16,1-10 13 0,-5-2 9 16,2-1 1-16,2 4 2 0,-4 8 1 15,2 6 1-15,0 10 13 0,-2 8 31 16,7 4 2-16,-5 10-21 0,10 10-27 15,-3 3-2-15,-1 6 0 0,4 3 1 16,1-1 1-16,-3-3 12 0,1-8 3 16,-3-6 7-16,0-3-10 0,-1-8-10 15,-5-5-2-15,0-8-30 0,0-4-12 16,-2-10 18-16,-2-5 12 0,0-4 0 16,-4-3 10-16,-2 0 0 0,-5 2 0 15,1 1-1-15,4 7 2 0,-2 3-1 16,1 7 1-16,3 3 1 0,2 3 0 15,2 6 12-15,0 1 24 0,4 1 18 16,3 0-29-16,1 0-1 16,4 0 15-16,-1 3-3 0,1-1-6 15,-2 4-9-15,3-4 3 0,-3 3-2 16,-6-1-4-16,6 1-6 0,-3 2-12 16,-3 3-1-16,-2 6-17 0,2 1 0 15,-2 6-4-15,0 2 10 0,0-2 10 16,0 2-13-16,4-2 14 0,-1-4 0 15,1-2 1-15,0-5 1 0,2-2 2 16,1-5 9-16,-1-5-11 0,0-3-1 16,0-10-21-16,5-8 0 0,-1-6 9 15,-4-6 9-15,7-1 1 0,-5-1 0 16,-4 4 2-16,-1 7 11 0,1 8 1 16,-2 9 6-16,0 5 27 0,-2 4-8 15,2 10-24-15,0 7-13 0,-2 6-15 16,3 7 12-16,-5 3 0 0,2-1 1 15,4 0 0-15,-2-6-1 0,0-8 0 16,-2-4-12-16,-2-7 12 16,2-5 1-16,0-4-34 0,0-8-42 15,3-6 21-15,-1-10 14 0,-4-3 1 16,0-4 0-16,0-1 6 0,0 3 2 16,0 2 10-16,-7 7 0 0,3 5-15 15,0 5-7-15,0 7 16 0,2 3 27 16,0 0 3-16,0 6 30 0,2 4-6 15,0 2 1-15,0-2 2 0,4 2 24 16,2-5 13-16,2 0-10 0,1-5-6 16,7-2-14-16,-1-9-19 0,1-4-3 15,1-9-11-15,1-7 0 0,-3-5 0 16,6-15 1-16,-3-14 0 0,1-19 10 16,-9-5 0-16,0 5 3 15,-10 16 3-15,0 22-3 0,-2 16-15 16,-6 9-39-16,4 1 18 0,-4 5 6 15,-1 6 0-15,-5 7-6 0,6 13 21 16,-5 10 1-16,1 8 2 0,-1 16 9 16,7 12-9-16,2 14 12 0,2 2-15 15,2-4-15-15,6-17-3 0,0-16-1 16,-1-11 17-16,1-4 2 0,-2-5 2 16,6 1 20-16,1-4 2 0,-1-9-9 15,0-6-15-15,3-9-13 0,-3-5-8 16,5-6 9-16,-3-2 10 0,-6 2 0 15,7 5-1-15,-9 5 3 0,0 7 12 16,-2 3 12-16,-2 8-24 0,0 10-33 16,0 7 11-16,0 6 21 0,0 2 1 15,0 3 16-15,2-3 20 0,0-3 0 16,0-2 0-16,2-5 6 0,-2-8-3 16,9-5 4-16,-5-7-4 15,4-4-12-15,5-11-27 0,1-7-1 16,1-9-11-16,1-7 11 0,-1-2 1 15,-3-1 2-15,-1 1 1 0,-5 6 12 16,-2 5-13-16,-2 10 1 0,-2 7 0 16,0 6 12-16,-2 4 12 0,0 10-27 15,-2 8-33-15,-4 6 12 0,2 7 6 16,0 2 12-16,0 0 1 0,2-2-1 16,2-3 0-16,0-5 1 0,0-6 1 15,0-5 0-15,2-8 1 0,2-5-3 16,0-1-36-16,0-11-22 15,2-7 34-15,-2-3 15 0,-1-6 10 16,-1-2 1-16,-2-2 1 0,0 2 0 16,0 2 0-16,-2 4 1 0,2 7 2 15,0 5 0-15,0 6 0 0,0 2 9 16,0 0 9-16,0 3 6 0,0 1 1 16,6-3-7-16,2 3-6 0,0 0 6 15,3 3-6-15,1 4 9 0,3 4-9 16,-1 5-13-16,-2 2-2 0,1 4-1 15,-1 3 0-15,-4-2 0 0,1 2-2 16,-3-3 0-16,0-4 0 0,-2-5-9 16,0-4 10-16,1-2 2 0,-1-6-1 15,2-1-1-15,2-8-37 0,2-7-3 16,5-7 21-16,-5-6 5 0,3-3 4 16,-3 0 10-16,-6 2 2 0,2 3 0 15,-4 6 1-15,0 6 0 0,-2 4-1 16,0 5 0-16,0 4 2 15,0 1 13-15,0 0 1 0,0 3 2 16,0 1 6-16,-2 3-3 0,2 2 6 16,0-2-3-16,0 1-3 0,0-3 6 15,7-1 0-15,-1-1 0 0,6-3-15 16,3 0-9-16,1 0 15 0,7-6 4 16,0-2 2-16,4-2-9 15,-3-1-3-15,-1-1 0 0,0 0-10 0,-5 0 1 16,-3 3-1-16,-5-1-2 0,-1-2-2 15,-5 2-19-15,-2-2 6 0,-2-1-3 16,-9 3 0-16,1 2-4 0,-4 4 7 16,-1 4-3-16,-3 0 16 0,1 9 0 15,3 6 2-15,-2 5 0 16,7 5 3-16,3 4 12 0,4 5-12 16,0 0 12-16,8 3-12 0,3-3 10 15,3-3-10-15,5-3 9 0,-1-6-12 16,1-5-2-16,2-7-10 0,-1-4-34 15,-1-6-80-15,0 0-55 0,-5-9-18 16,-2-4-61-16,1-8-165 0,-7-2-234 16,-2 4-915-16,4-15-916 0</inkml:trace>
  <inkml:trace contextRef="#ctx0" brushRef="#br1" timeOffset="-35776.076">15541 11312 3506 0,'0'0'1351'0,"0"0"-1183"15,-6-57 80-15,8 36 61 0,4-3-215 16,10 0-70-16,5 0-24 0,6 1-21 16,-2-1-39-16,-1 3-31 15,-5 0-61-15,0 3-122 0,-9 1-350 16,2 0-1193-16</inkml:trace>
  <inkml:trace contextRef="#ctx0" brushRef="#br1" timeOffset="-35397.498">14212 11509 3577 0,'0'0'1004'15,"0"0"-831"-15,0 0 103 0,0 0-8 16,12-59-113-16,-6 40-40 0,0 0-36 16,5-3-64-16,1 0-15 0,-2 0-61 15,5-5-81-15,4 0-168 0,-5 6-292 16,15-5-1503-16</inkml:trace>
  <inkml:trace contextRef="#ctx0" brushRef="#br1" timeOffset="-33615.568">15936 11914 2187 0,'0'0'1108'0,"0"0"-1064"15,0 0 23-15,0 0 178 0,0 0-50 16,0 0 16-16,0 0 166 16,0 0-68-16,0 0-110 0,-15-60-31 15,15 38-6-15,4-7-26 0,0-1-42 16,3-5-21-16,-3-1-21 0,0-1-22 16,2 3-12-16,2 0 6 0,-2 6-12 15,1 3 1-15,-1 6-12 0,0 5 2 16,-2 5 9-16,2 7 9 0,-1 2 6 15,-1 6-27-15,0 10-22 0,2 6-17 16,-2 6 5-16,2 6 16 0,-4 1 17 16,5 2 0-16,-3-4 1 0,-2-4 0 15,0-3 0-15,-2-6 0 16,0-3 0-16,0-7 0 0,0-4 0 0,0-4-3 16,0-3-48-16,0-9 19 15,2-8 32-15,0-4 18 0,2-8-15 0,2-2 1 16,-1-3 8-16,1 6-10 0,-2 4 1 15,0 10 9-15,2 4 9 16,0 8 24-16,-1 3-11 0,1 10-25 16,2 3-9-16,-4 10-27 0,2 4 11 15,-2-2 15-15,1 2 0 0,-5-4 1 16,2-6 1-16,-2-3-1 0,0-10-1 16,0-4-35-16,0 0-18 0,0-10 32 15,-2-5 20-15,2-5 2 0,0-2 2 16,0-2-1-16,0 6-1 0,4 4 2 15,-2 4 1-15,2 8 37 0,2 2 2 16,0 6-24-16,5 5-18 16,-5 4-11-16,4 6 8 0,1-2 2 15,-3 0 1-15,2-4 27 0,-2-2 7 16,1-7-4-16,-3-6 0 0,0-2-30 16,2-11-16-16,-1-7 1 0,3-7 13 15,-4-5 0-15,2-2 2 0,-3-1 1 16,1 4 2-16,0 2 9 0,-2 4 3 15,0 6 3-15,-2 7 0 0,0 6-6 16,0 6 13-16,0 0 35 0,1 10 16 16,-3 7-28-16,0 6-48 0,2 5-12 15,0 2 10-15,0 2-1 0,2 0 0 16,0-4-9-16,2-2 11 0,0-2 1 16,3-4 1-16,3-2 11 0,0-8 0 15,3-3 0-15,-1-5-10 0,1-4-2 16,1-8-15-16,-3-8-3 0,1-5 6 15,-3-3 10-15,-3-5 0 0,-2 0 0 16,0 0-1-16,-4-1 2 16,0 4 1-16,-2 6 0 0,0 4-2 15,0 7-1-15,-2 3-25 0,0 5 1 16,0 1 3-16,0 2 6 0,0 2 18 16,2 1 11-16,-2 3 7 0,2-1-6 15,0-1 0-15,0 0-9 0,0 1 15 16,4-3 1-16,0 0-1 0,0-2 0 15,3 0-6-15,1-3-9 0,-2-3-2 16,0-2-1-16,3-1 2 0,-3 0 10 16,0 0 0-16,0 3-10 0,-2-1 1 15,0 4 9-15,1 0-9 0,-3 3 18 16,0 0 3-16,0 3 0 0,0 6-24 16,0 4-24-16,0 8 0 15,0 4 3-15,2 4 6 0,0 0 13 16,3 0 0-16,-3-2 1 0,2-6 1 15,2 1 2-15,0-8 1 0,1-1 15 16,1-8-3-16,0-3-4 0,3-2-11 16,-1-11-15-16,1-6-3 0,-1-7 15 15,0-1 0-15,-3-6-9 0,-1 1 10 16,0-2 2-16,-2 3 0 0,-2 3 0 16,-1 8 0-16,-1 3-3 0,0 8-10 15,0 5 13-15,0 2 27 0,0 8-27 16,2 8-39-16,-2 4 3 0,2 4 11 15,2 5 22-15,1 0 0 0,-1-2-9 16,2-6 12-16,0-2 0 0,1-9 1 16,-3-4 1-16,2-6-2 0,2-3-20 15,-1-10 2-15,1-6 6 0,-2-3 11 16,3-1 1-16,-5 0 3 0,2 3 18 16,-2 5-6-16,-2 2 9 0,3 6 4 15,1 5 8-15,0 2 15 16,3 12-18-16,1 8-12 0,2 17-20 15,5 14-1-15,2 23 0 0,-1 11-1 16,3 6 0-16,-4-1-1 0,-3-2-10 16,-3 3 12-16,-3 0 11 0,-4-5-9 15,-4-6-2-15,-2-17-9 0,0-20-57 16,-2-17 48-16,-4-13 15 0,0-3-12 16,-7-7 14-16,-5-6-32 0,-3-16 17 15,-6-20 16-15,-4-14 28 0,-2-19-4 16,0-3 9-16,8 2 15 0,5 16 15 15,9 18-5-15,5 10-28 0,4 8-30 16,2-5-18-16,0 4 18 0,10-3 2 16,5 6 16-16,8 5-18 0,3 4-14 15,3-3-31-15,2 2-40 0,2-2-57 16,3-3-75-16,-8-3-107 16,-3-3-121-16,-8-1-504 0,-9 5-535 15,-6-6-971-15</inkml:trace>
  <inkml:trace contextRef="#ctx0" brushRef="#br1" timeOffset="-33348.187">16233 11288 4563 0,'0'0'595'15,"2"-59"-449"-15,4 7 12 0,7-17 96 16,3-7-96-16,5 2-83 0,2 8-26 16,2 10-49-16,-3 6-4 0,-1 11-128 15,-2 8-165-15,-9 15-278 0,25-18-1786 0</inkml:trace>
  <inkml:trace contextRef="#ctx0" brushRef="#br1" timeOffset="13196.04">18958 11996 1132 0,'0'0'384'0,"0"0"-227"15,0 0-24-15,0 0-19 0,0 0-72 16,0 0 39-16,0 0 443 0,0 0-260 16,0 0-151-16,20-49-7 0,-18 36 28 15,-2-3-6-15,0-1-17 0,0 1-15 16,0-2-5-16,0-3-5 0,0 2 5 15,-4-2 32-15,-2 3 18 0,0-1 7 16,0 0 10-16,-5 2-6 0,1 3-38 16,0-1-24-16,-1 5-26 0,-1 4-27 15,0 2-12-15,-3 1-4 0,3 3 1 16,-5 0-20-16,3 1 10 0,1 2-10 16,-5 0-1-16,7 2 1 0,-5-1 16 15,3 0 1-15,5 3 2 0,-4 0 4 16,3 4-4-16,1 1 1 0,6 3-1 15,-4 2-9-15,6 1 0 16,0 4-10-16,0 0 1 0,6 0 1 16,0 1 8-16,3-2-9 0,1-1 9 15,0 0 0-15,1-4 3 0,3 0 7 16,1-5 14-16,1-1 10 0,1-2 6 16,-1-3 33-16,1 0-12 0,5-5-28 15,-7 0-17-15,8-5-14 0,-9-3-14 16,5-5-2-16,-5-2 0 0,1-2-10 15,-5-5 10-15,0 1-1 0,-3-4 0 16,-1 2-16-16,-4-4 17 0,-2 2-1 16,0 0 0-16,-8 2 0 0,1 1 1 15,-1 3-1-15,0 1 1 16,-5 1-10-16,-1 3 11 0,4 4 0 16,-7 4-1-16,5 5 2 0,-7 1 0 15,5 0 1-15,-3 7 2 0,5 5 12 16,-3 4 6-16,1 0-18 0,5 5 13 15,-5-2-14-15,6 6 1 0,-1-5 0 16,7 1 9-16,-2 1-10 0,4-4 0 16,0 1 13-16,2-3-13 0,2 0 13 15,5-1-13-15,3-4 1 0,0 0 12 16,3-4-12-16,1-1 0 0,3-4 0 16,0-2 0-16,-1 0-2 0,-1-6-1 15,-1-4-2-15,1-4-16 0,-3-1 3 16,-1-4-3-16,-9-3 6 0,0 0-3 15,-4-4 0-15,-4 1-1 0,-4 2 13 16,-9 0 0-16,1 5 0 0,-7 3-9 16,2 4 10-16,-2 4 0 0,-3 4 2 15,-1 3 0-15,2 2 1 16,0 6 1-16,2 4 10 0,3 5-10 16,3 2 13-16,3 1-13 0,5 0 14 15,5 4-1-15,2 1-3 0,2-2 0 16,6 0 3-16,5-2-12 0,3 0 12 15,1-2-12-15,3-5 16 0,5-3-7 16,0-3-9-16,-1-5 0 0,5-3-3 16,-4-4-1-16,0-8-14 15,0-4-4-15,-11-2 16 0,0-5-21 0,-1 0 9 16,-9-2-6-16,-2 1 9 16,-2 1-4-16,-13 1 13 0,-1 3 0 15,-3 4 0-15,-2 3 1 0,-5 3-1 16,-3 5 1-16,2 4 0 0,2 0 2 15,2 9 1-15,-2 6 14 0,9 1 1 16,1 1-4-16,7 5-9 0,0-1 12 16,6 2 3-16,2-2-3 0,8 4-3 15,2-5 0-15,5-1 4 0,3-1-1 16,5-3-12-16,0-6 12 0,2-2-12 16,2-5 9-16,-1-2-10 0,-3-9-2 15,-4-6-1-15,1-7-17 0,-7-3 3 16,-5-3 3-16,-2-7-7 0,-6 2 4 15,-4 0 12-15,-6 2-9 0,0 6 9 16,-11 2 0-16,0 5 0 0,-2 6 1 16,-3 4 1-16,-1 4 1 0,2 4 0 15,4 5 1-15,-1 8 1 16,3 4 13-16,7 3-3 0,3 4 7 16,5 3-4-16,4 0-12 0,2 2 15 0,6-3 0 15,5 0-6-15,3-3 3 16,7-4 6-16,-4-3 7 0,6-6-4 15,-3-4-3-15,1-6 12 0,-2-3 1 16,1-7-31-16,-7-6-3 0,3-6-13 16,-9-3-2-16,-5-4-3 0,-4 0 0 15,0-4 3-15,-8 2-3 0,-9 3 3 16,1 1 0-16,-11 2-4 0,2 6 7 16,-4 3 9-16,-2 5-9 0,0 5 9 15,4 6-12-15,0 3 12 0,4 10 1 16,7 5 2-16,1 5 0 0,7 1 2 15,4 5 13-15,4 0-3 0,4 1-9 16,4-2 12-16,7 0 4 0,-3-2-16 16,9-3 15-16,-4-4-3 0,3-2-3 15,3-5 0-15,2-3-10 16,0-4 1-16,1-5-1 0,-3-1-2 16,-4-13-12-16,-3-4-9 0,-1-8-6 15,-9-6-1-15,-2-3 1 0,-4-3-3 16,-6 1-6-16,-4 1-1 0,-5 4 13 15,-4 6 9-15,-1 5 12 0,-3 6 1 16,0 7 2-16,1 4 0 0,-1 4 0 16,2 10 3-16,5 6 15 0,1 4 3 15,5 6 0-15,4 2 1 0,4 2-7 16,2 2 3-16,4 0-3 0,6-2 6 16,0-2 3-16,5-3 1 0,1-6 5 15,1-1 3-15,4-5-3 16,1-6-2-16,-1-7-13 0,0-2-15 15,3-9-1-15,-5-10-14 0,0-5-7 16,-5-5 4-16,1-4 0 0,-9-5 3 16,-6 2-6-16,0 0-3 0,-2 6-1 15,-7 5-2-15,-7 4 3 0,1 8 9 16,-3 6 3-16,-3 8 0 0,3 1 12 16,-3 13 0-16,2 5 18 0,-1 5 0 15,5 5-3-15,3 2 0 0,1 3 3 16,7 1-2-16,0-2-1 0,4-2 0 15,2-3 3-15,2-3 0 0,7-5 6 16,1-4 3-16,1-5-2 0,3-4-1 16,1-5-6-16,3-1-16 0,1-10-2 15,0-7-3-15,-3-4-15 0,1-9 0 16,-5-3 3-16,-1-2 12 0,-9-2-22 16,-4 3 4-16,0 0 3 0,-8 5 0 15,-9 7 6-15,0 3 9 0,-5 8-12 16,-1 4 3-16,2 7 9 15,-3 6 1-15,1 6 2 0,2 5 1 16,3 4 11-16,3 6 3 0,3 2 0 16,5 1 0-16,5 1 0 0,2 0-3 15,5 0-9-15,5-2 15 0,2-2 4 16,3-6-1-16,3-1-3 0,1-7 0 16,4-1-3-16,-1-6-13 0,3-6-2 15,0-3-1-15,-4-9-17 0,-1-6 0 16,-5-7-6-16,-3-4-4 0,-8-6-2 15,-2-3-9-15,-2-2-19 16,-10 3 7-16,-4 6 9 0,-5 1 20 16,-4 6 7-16,-2 6 13 0,-1 5 0 15,-3 7 1-15,2 5 0 0,0 4 1 16,4 12 3-16,0 4 21 0,9 6-2 16,-1 7-1-16,7 1 0 0,6 3-3 15,2 3-3-15,4-1 3 0,7-3 1 16,3-1 5-16,-1-4 3 0,5-5-6 15,-1-5 3-15,3-3-5 0,-1-8-7 16,0-8-11-16,-1-2-1 0,3-13-22 16,-1-9-5-16,-5-5 0 0,4-8 0 15,-11-6-3-15,-2 0-7 0,-2-2 1 16,-4 4 6-16,-6 2 5 0,-4 7 22 16,-5 8 1-16,1 6 0 0,-5 7-1 15,0 9 3-15,-1 1 0 0,1 11 15 16,-1 8 7-16,1 8 8 0,4 3 9 15,5 3 1-15,0 2-7 0,4 1 0 16,4-3-12-16,2-2-3 0,2 0 7 16,4-6-4-16,4-3 6 0,-2-3 3 15,5-4-3-15,1-6-12 16,3-5 1-16,3-4-16 0,-1-5-16 16,4-8-5-16,-3-6 0 0,3-6 0 15,-6-4 0-15,-1-2-3 0,-5-4-22 16,-7 1-5-16,-2 0 12 0,-2 5 11 15,-8 4 7-15,-9 3 9 0,0 7 0 16,-5 5 12-16,-1 2 1 0,-4 8 0 16,2 1 1-16,-4 10 10 15,5 4 3-15,-1 3-3 0,4 4 4 16,7 4-13-16,1 2 15 0,7 0-3 16,6-1 3-16,0-1 3 0,6-1 0 15,7-3 7-15,3 2-10 0,7-4 0 16,2-2-6-16,2-5 3 0,4-3-3 15,0-5-9-15,0-5-3 0,-2-8 0 16,-1-6-18-16,-5-7-9 0,-2-7-3 16,-7-5-1-16,-5-5 1 0,-5 2-9 15,-4-2 3-15,-11 4 11 0,-3 3 1 16,-5 4 9-16,-1 6 13 0,-3 5-1 16,-4 6 1-16,0 6 2 0,2 4 0 15,-4 7 3-15,7 8 15 0,-1 6 0 16,4 5 9-16,5 5 7 0,4 0-4 15,3 6-12-15,5-1 9 0,2-2 1 16,2 2-4-16,7-3-6 0,-1-7 0 16,4 0 3-16,1-6 6 15,3-4 3-15,1-7-14 0,1-4-5 16,1-5-11-16,2-10-15 0,1-7-13 0,-3-9 1 16,2-7 3-16,-5-5-6 15,-3-5-12-15,-5-3-10 0,-4-3-5 16,-4 2 17-16,-6 5 10 0,-2 2 15 15,-9 9 13-15,3 4 0 0,-7 8 1 16,0 8-14-16,1 7 12 0,-3 5-15 16,0 13 18-16,0 6 12 0,3 9-9 15,3 6 12-15,-1 3-3 0,7 5-9 16,1-2 18-16,6-1-9 0,4-1 0 16,0-4 4-16,4-3 5 0,4-4 9 15,5-5 0-15,-1-3-6 0,4-4-2 16,5-6-1-16,0-5-18 0,4-5-1 15,-1-3-2-15,5-11-12 16,-4-8-4-16,0-4-5 0,0-6 0 16,-9-6 3-16,-1-3-6 0,-9 0 3 15,-6 1 0-15,-2 2 2 0,-4 4 4 16,-13 6 12-16,3 5 0 0,-7 5 0 16,-2 9 0-16,-2 5 3 0,0 4 2 15,-2 7 10-15,-2 6 3 0,7 8 4 16,3 2 11-16,2 5 6 0,5 2-3 15,5 0-2-15,5-1-4 0,4 0-3 16,2-1 0-16,9-3 6 0,3 0-3 16,5-5 1-16,-1-2-10 0,9-7 3 15,2-3-6-15,-2-6-14 0,4-3-1 16,2-12-1-16,-2-6-14 0,-4-10-3 16,0-5 0-16,-6-6 0 0,-7-4-1 15,-6 2 4-15,-8 0-3 0,0 4 15 16,-10 3-9-16,-2 6 9 0,-9 6 0 15,-2 8-9-15,-4 5 10 16,-2 7 1-16,-2 3 1 0,-4 11 2 16,-2 5 1-16,4 3 9 0,8 6-9 15,-4 2 9-15,9 4 3 0,5 1-3 16,3 0-10-16,8 0 13 0,-1-2-12 16,5-2 13-16,7 0-1 0,5-6 0 15,0 0 0-15,9-6-12 0,2-3 9 16,2-6-10-16,4-5-2 0,4-2 0 15,2-12-15-15,-2-4 0 0,-2-5-6 16,-2-4 6-16,-4-4-4 0,-11-3 1 16,-4-2-15-16,-8-1 3 0,-2 2-6 15,-8 1 11-15,-6 6 7 0,-7 2 3 16,-2 7 0-16,-4 3 14 0,-4 7 0 16,-2 7 0-16,-4 3 0 0,0 9 1 15,4 6 0-15,4 5 1 0,2 4 2 16,6 3 12-16,7 3-12 15,4 0 12-15,8 1 0 0,2-1-2 16,8-1 2-16,2-3 0 0,5-1 3 16,5-6-6-16,5-3 0 0,4-4 0 15,4-6-9-15,2-6-3 0,0-3 0 16,1-12-3-16,-1-7-21 0,-4-5 3 16,-4-8-3-16,-9-5 2 0,-8-5 1 15,-1 2-12-15,-9-1-12 0,-11 2 15 16,-1 6 8-16,-7 3 20 0,-3 7 2 15,-7 5 0-15,-2 5 2 0,-2 7 1 16,-5 6 9-16,1 1 1 16,4 11-10-16,0 6 12 0,6 8 3 0,7 5 3 15,5 3 3-15,7 3-6 16,2 0 6-16,6 1-8 0,8-2 2 16,2-3 0-16,5-4 6 0,3-2 6 15,7-4-9-15,-2-7 7 0,6-4-10 16,-2-9-16-16,2-3-2 0,0-13-3 15,-3-5-18-15,-3-13-4 0,-6-3 1 16,-5-5 6-16,-6-1 0 0,-6-3 0 16,-4 2 3-16,-8 3 0 0,-5 3 0 15,-3 7 11-15,-5 8 1 0,-2 6 1 16,-2 8-1-16,-2 6 0 0,0 8 0 16,6 8 2-16,0 7 1 0,7 6 15 15,1 3-2-15,9 3-10 0,0 1 9 16,6 0 0-16,2-2 0 0,2-5 6 15,8 0-6-15,-2-5 6 0,5-7 6 16,1-1-9-16,3-6 4 16,1-5-4-16,3-5-13 0,2-6-2 15,1-8-2-15,5-7-19 0,-6-5 5 16,2-8 13-16,-6-3-15 0,-5-1 0 16,-6 0 15-16,-2 1-9 0,-6 5 10 15,-6 9-10-15,-4 3 9 0,0 10-9 16,-7 4-6-16,1 6 18 0,-3 3 1 15,0 9 11-15,-1 4 0 0,3 4 0 16,1 4 3-16,3-1-3 0,5 4 0 16,4-2 0-16,2 0 6 0,2-1-2 15,4-3-13-15,4-3 9 16,0-5 0-16,5-3 3 0,1-5 0 16,3-4-3-16,1-1-12 0,1-7-1 15,2-6-17-15,-5-4 6 0,1-3 0 16,-3-1 9-16,-3 1-9 0,-9 0 0 15,0 0 9-15,-2 5-13 0,-4 1 1 16,-5 2 0-16,1 6-3 0,-4 2 15 16,-3 4-12-16,1 3 15 0,1 7 0 15,-3 5 12-15,3 3-10 0,3 4 13 16,2 1-12-16,2 1 12 0,6-1-3 16,0-4 0-16,0-1-9 0,4-7 16 15,2-3-7-15,0-3 0 0,2-5-12 16,1-5 0-16,-1-7-24 0,0-7-1 15,2-1 10-15,-5-2 3 0,-1 1 9 16,-2 2 0-16,-2 4 0 0,0 6-9 16,0 5 0-16,0 4-6 0,-4 0 18 15,0 9 13-15,-1 4 5 0,1 3-6 16,-2-1 3-16,2 4-3 16,4-2 0-16,-2-3 1 0,2-1-1 15,0-7-10-15,0 1 16 0,2-6-6 16,2-1 2-16,-2 0-14 0,6-2-36 15,-3-6-22-15,1-2-72 0,-2-3-78 16,0-2-96-16,-2 5-209 0,0-9-1096 0</inkml:trace>
  <inkml:trace contextRef="#ctx0" brushRef="#br1" timeOffset="14497.305">18821 11993 935 0,'0'0'605'0,"0"0"-276"0,0 0 70 16,0 0 30-16,0 0-162 16,0 0-94-16,0 0-10 0,0 0 15 15,0 0 88-15,-39-28 84 0,39 37 1 16,-2 2-91-16,2 3-79 0,0 3-50 16,0 0-18-16,0 1-12 0,0 2-10 15,0-2-18-15,2 1-12 0,0 1-6 16,2 1-13-16,-2 3-6 0,0 2-5 15,0 5-1-15,0 3-9 16,1 1 0-16,-1 5-21 0,0 2-6 0,2-1 3 16,-2 4 3-16,-2-1 2 15,2 4 1-15,-2-1 18 0,0 3-5 16,0-1 5-16,0 0 0 0,0 1 12 16,-2-3-3-16,0-1-8 0,0-2 2 15,-2 0 3-15,2-4 0 0,-1 0 0 16,1-1-6-16,0-3-21 0,0 1-13 15,2 1 12-15,-2-1 1 0,2-1 2 16,-4 3 16-16,4 0-15 0,0 0 16 16,0 3-4-16,0 1-3 0,0 2 3 15,0-1 3-15,0 1-3 0,0 1-12 16,0-3 12-16,4 0 0 0,-4-2 0 16,0 1-3-16,0-1 6 0,0-2 0 15,0 2-18-15,0-2-3 0,0 1-9 16,-4-2 0-16,2 2 12 0,2-2 0 15,-2 0 2-15,-2-1 13 0,2-1-3 16,0-2-10-16,0 1 1 16,0-2 0-16,2 0 13 0,0-2-14 15,0-3 1-15,0-1 9 0,0-1-9 16,2-1 0-16,0-1 0 0,0-2-1 16,0-2 0-16,0 0 0 0,0-2-1 15,-2 0 0-15,0-5-1 0,2-2-2 16,-2 2 0-16,0-6-13 0,0 0 12 15,0-2 0-15,0-4 0 0,0 1-16 16,0-2 4-16,0 0-3 0,2 0-3 16,2-3-6-16,0 0-6 15,-4-1 12-15,2 2 21 0,3 1 12 16,-3 1 3-16,2 0-12 0,-2 0-1 16,0 1-2-16,2 1-1 0,-4 0-17 15,2 0-3-15,-2 2-6 0,0-1-10 16,0 0 10-16,0 0 3 0,0 1 0 15,0-3 6-15,0-1 18 0,0 0-2 16,0-1 0-16,0-3-22 0,6-3-4 16,-2-1 10-16,-4-3-6 0,5-5-9 15,-3 1-67-15,-2-7-82 0,0 0-95 16,0-7-209-16,-2 7-851 0,2-18-1443 0</inkml:trace>
  <inkml:trace contextRef="#ctx0" brushRef="#br1" timeOffset="17133.693">13356 11870 704 0,'0'0'287'0,"0"0"374"0,0 0-278 15,0 0-120-15,0 0-24 0,0 0 13 16,0 0 8-16,0 0 2 0,0 0-14 16,-23 0 20-16,23 0 59 0,0-1 74 15,2-3-84-15,4 0-119 0,5-1-91 16,3-1-28-16,7 0-6 0,4 0 9 16,4 3 3-16,-1 3-6 0,3 0 0 15,1 0-6-15,-1 4-19 0,-5 2-3 16,1-1-14-16,-4-1-20 0,-6 1-16 15,-3-3 0-15,-6 1 20 0,-4-2-21 16,-4-1-33-16,-4 0-25 16,-6-2 31-16,-5-2 12 0,-3-1 15 15,-5-1 1-15,-4 2 2 0,0-2 0 16,3 4 0-16,-1 1-1 0,2 1 0 16,0 0 0-16,5 4 10 0,3 2 0 15,3 3-9-15,1-4 18 0,5 1 1 16,4-1 2-16,2 2 12 0,0-2 3 15,11 1-9-15,1-3-11 0,4 1-16 16,5-4 8-16,2 0-10 0,2 0-1 16,-3-4 15-16,-1-2-13 0,-2-3-1 15,-7 0-1-15,-2 0-3 0,-1-2-21 16,-7-1-25-16,-2-4-84 0,-13-2-69 16,-1-1-65-16,-7-3-169 15,7 7-931-15,-11 8-1971 0</inkml:trace>
  <inkml:trace contextRef="#ctx0" brushRef="#br1" timeOffset="21970.609">13532 11860 737 0,'0'0'176'0,"0"0"-33"16,0 0 281-16,0 0-28 0,0 0-237 16,0 0 71-16,0 0 90 0,0 0-75 15,-9-6-87-15,9 6-20 0,0 0-4 16,-2 0-26-16,2-4-32 0,0 1-9 15,0-3 104-15,0-3 47 0,-2 0-29 16,0-6-21-16,0-1-10 0,-2 0-9 16,4-3-38-16,-4-3-13 15,2 0-6-15,0-4-15 0,-1-4 9 16,1-3 5-16,0-3-2 0,-2-4-1 16,4-2-3-16,-2-2 0 0,2 0-6 15,0 0-6-15,0 0-13 0,0 0-30 16,0 4 1-16,0-2 2 0,2 4 0 15,-2-3-3-15,4 0-11 0,-2-1 5 16,0-2-3-16,1 0-9 0,-3 2-9 16,0-3 9-16,0 2-9 15,0 0 9-15,2-3-10 0,-2 2 1 0,2-1 12 16,-2 1-14-16,0 0 2 16,0 2-2-16,0 3-1 0,0 2-15 15,2 2 3-15,-2 4 9 0,2 0 0 16,-2 0 1-16,2 0 2 0,0-1 0 15,-2-5 1-15,2-1 2 0,0-2-1 16,0-1 10-16,-2-1-9 0,2-1 9 16,0-1-9-16,-2 1 9 0,7-1-9 15,-3 0 16-15,-2 1-17 0,2 1 13 16,-2 4-15-16,2-2 0 0,-2 1-31 16,0 1 16-16,0 0 3 0,-2 2 9 15,0 3 0-15,0 2 2 0,0 5 0 16,0 4 1-16,0 2 2 0,0 5 1 15,2 3 0-15,0 1 9 0,3 2-11 16,-5 3 1-16,2 0-1 0,0 3-1 16,-2-1-2-16,0 2-1 0,0 1-15 15,0 1 0-15,0 0-3 0,0 0 6 16,0 2-15-16,0 6 21 16,-4 7 9-16,-1 9 3 0,1 11-3 15,0 3 0-15,0 16-2 0,0 11 0 16,-2 17-1-16,2 5 1 0,1 1 1 15,-1 0-2-15,4-5-15 0,0 7-21 16,-2 1 15-16,2 5 21 0,6 3 3 16,-1 0 2-16,-1 1 16 0,2-2 3 15,-2-4-1-15,2-6-20 0,-4-3-60 16,0-5 39-16,3-10 21 0,-5-5 3 16,0-12 15-16,0-14-6 15,0-8-9-15,0-6 9 0,-5 6-9 0,3 0 0 16,0 2-1-16,2-3-2 15,-2-4-1-15,2-5-14 0,-2-1 3 16,2-6 0-16,0-1 11 0,0-4 1 16,0-5 2-16,0-1-2 0,0-3 0 15,0 0-21-15,0-3-43 0,0-10 13 16,0-5 32-16,0-10 17 0,0-12 2 16,0-15 3-16,-6-16 13 0,2-5-16 15,-2-3-37-15,-3 2 22 0,5 2 14 16,-4-3 1-16,4-2 2 0,-2 2 13 15,1-1 0-15,3 1 7 0,-2 3-1 16,4 3 3-16,0 3-12 0,0 0-12 16,8 5-12-16,-3-1 0 0,-1 4 11 15,2 3 1-15,-2 0 2 0,-2 1 16 16,-2 2-6-16,0 8 0 0,0 10-9 16,2 6 13-16,-2 0-1 0,0-2-12 15,0-3-3-15,0-6-13 0,0 2-6 16,0 4 16-16,0 3 1 15,0 2 0-15,0 3 2 0,0 4 1 16,2 3 1-16,-2 4 10 0,4 3-9 16,-1 2 13-16,-1 3-13 0,-2 2 12 15,2 4-3-15,0 0 9 0,-2 3 12 16,0-4 10-16,0 4-4 0,0 0-18 16,0 5-20-16,0-1-1 0,-4 6-2 15,-1 3 1-15,1 3 0 0,0 3 0 16,-2 6 1-16,2 3 1 0,-2 4 2 15,-1 3 0-15,-1 7 0 0,2 2 9 16,-2 0-9-16,-3 6 12 0,1-3-4 16,0-1-11-16,-1-1-24 0,-1-4 12 15,2-4 10-15,-3-2 0 0,1-6 1 16,4-4 1-16,-3-5 0 0,3-6 2 16,4-4 0-16,0-4-1 0,0-3-1 15,1-1 0-15,3-2 0 16,0 0 3-16,0-2 24 0,0-1 3 15,5-8 1-15,-1-3-13 0,0-5-16 16,4-5 1-16,0-5 9 0,3-1-11 16,-5-2 2-16,6-6 9 0,-1-1-10 15,-3-5 10-15,4 0-10 0,1 1 12 16,-3-2-14-16,2 3-30 0,-1 1 18 16,1 3 9-16,1 1 2 0,-5 5 1 15,2 1 3-15,-1 3 9 0,-1 3 0 16,0 6 6-16,-2 0 6 0,-2 6-3 15,3 3-3-15,-3 2 13 0,-2 4 38 16,0 0 0-16,-2 2-27 0,0 2-21 16,2 0-18-16,-2 0 12 15,0 6 0-15,0 3-2 0,2 4-13 16,-2 9-1-16,4 5-1 0,0 5 2 16,0 3 1-16,5 5 1 0,-1 2 1 15,2 10 16-15,3 8-7 0,1 12 9 16,-1-1 3-16,3-4-3 0,-6-15-21 15,-3-14-28-15,1-8 25 0,-2-2 2 16,0 3 1-16,0 0 2 0,1 4 13 16,-1-5-3-16,-2-4-10 0,-2-7 13 15,0-4-13-15,0-5-1 0,-2-5-1 16,0-3-11-16,0-2-10 0,0 0 0 16,0 0 6-16,0 0 12 0,0 0-9 15,0 0 0-15,-2-2 10 0,2 0 1 16,0 2 0-16,-2 0 1 0,2 0 0 15,0 0 0-15,0 0-12 0,0-1-18 16,0-1-51-16,-2-4-57 0,0-7-64 16,0-5-46-16,-2-6-110 15,2 4-360-15,2-15-1268 0</inkml:trace>
  <inkml:trace contextRef="#ctx0" brushRef="#br1" timeOffset="23009.173">13744 9359 630 0,'0'0'2084'0,"0"0"-1717"16,0 0-67-16,0 0 1 0,0 0-90 15,0 0 38-15,0 0 43 0,0 0-39 16,-8-58-20-16,-8 49-6 16,-3 3-11-16,-2-2-28 0,-6 2-25 15,-1 2-33-15,1-1-39 0,-2 3-27 16,-4 2-13-16,4-2-12 0,-4 2-9 15,4 0-3-15,-4 0-12 0,4 0-12 16,0 0 0-16,0 0 12 0,6 0-15 16,2 0-1-16,5 0 0 0,-1 0-1 15,9 0 0-15,2 0-10 0,0 0 12 16,6-1 11-16,8-1 47 0,2-2-37 16,5-3-19-16,7-1-2 0,5 2 0 15,4 1-1-15,2 3 1 0,5-1-1 16,-1 3 0-16,2 0-1 15,-2 5 0-15,1 0 1 0,-5-2 0 16,-7 0-1-16,-1 2 1 0,-6-4 1 16,-7-1 1-16,-3 1 0 0,-7-1 0 15,-2 0-1-15,0 0-39 0,-5 0 2 16,-7 0 35-16,-9 0 2 0,-5 0 1 16,-3 0 23-16,-2-1-11 0,-5 1-10 15,-1 0 0-15,0 0 0 0,4 2 0 16,0 1 0-16,2 4-2 0,6-1 1 15,2 1-1-15,3 1-1 0,9-1 1 16,1-1 0-16,2-3 11 0,8 1 3 16,4-4 39-16,8 0-24 0,3 0-18 15,10 0-12-15,6-4-3 0,6-1 1 16,2-3 0-16,6 1-1 0,-1 0 0 16,-3 0 2-16,-4 1 1 0,3 3 3 15,-13 2 15-15,-1 1-6 16,-7 0 3-16,-4 0-13 0,-9 0 13 0,-2 1-15 15,-4 2-10-15,-6-1-38 16,-9 1 27-16,-5-1 21 0,-5 0 0 16,-12-1 15-16,-1-1-13 0,-1 0 0 15,-6-4 0-15,-3-2 1 0,5-2-1 16,-1 1-2-16,3 1-1 0,8 3 1 16,8 2-1-16,4 1 0 0,7 0-1 15,6 0 2-15,8 1 15 0,2 5 36 16,14 0-21-16,5 1-15 0,6 1-15 15,12 0 0-15,9 1-1 0,-5 0 0 16,7-4 1-16,-3 0 0 16,-8-2 0-16,5-1 1 0,-5 1 0 0,-6-3-1 15,-8 0 0-15,-4 0-15 16,-7 0-18-16,-8 0-63 0,-4 0-97 16,-2 0-109-16,-8 0-76 0,-4 0-233 15,-7 0-1064-15</inkml:trace>
  <inkml:trace contextRef="#ctx0" brushRef="#br1" timeOffset="27162.548">15768 9414 1891 0,'0'0'1079'16,"0"0"-874"-16,0 0-46 0,13-68 162 15,-13 40 0-15,0-1-30 0,-9-2 28 16,-1 1-51-16,-5 1-57 0,-3 7-40 15,-3 1-43-15,1 7-28 16,-5 5-30-16,2 6-28 0,-2 3-9 16,2 6-2-16,1 7 17 0,3 4-2 15,3 4 2-15,1 3 12 0,5 1-17 16,4 0-13-16,3 1-15 0,3-1 0 16,3 0-13-16,3-2 13 0,10-3 0 15,-1-4 7-15,5-6 11 0,3-5-18 16,2-5-14-16,6-5-1 0,-2-11-18 15,-2-9 0-15,0-4 3 0,-9-8 2 16,3-4 11-16,-9-3 0 0,-3 3 0 16,-5 1 1-16,-4 6 0 0,-4 6 1 15,-5 7-1-15,-3 9-1 0,-5 7-13 16,1 5 15-16,-5 2 1 0,1 12 2 16,-5 6 12-16,4 4 3 0,2 7-5 15,3 4 5-15,3 2-3 0,5 1-12 16,4-1 0-16,4-3 18 15,2-2-18-15,6-5 15 0,3-4-3 16,3-4 0-16,3-7 3 0,3-6-4 16,5-6-14-16,0-8-12 0,2-12 0 15,-2-7-3-15,-3-6 0 0,-5-7 3 16,-5-4 0-16,-12 0 0 0,0 0 10 16,0 7 0-16,-10 2 0 0,-6 8 2 15,-3 6-1-15,-4 7-11 0,-2 5 10 16,-4 5-10-16,0 4 10 0,3 10 1 15,-1 5 1-15,0 7 2 0,8 6 1 16,3 3 12-16,3 3-13 0,7 1 10 16,4 0 0-16,2-3 3 15,8 1 6-15,7-5 0 0,1-5 6 16,5-3-3-16,6-9-5 0,-2-8-17 16,4-6-2-16,0-15 0 0,0-4-19 15,-3-8 4-15,-3-3 12 0,-2-4-9 16,-9 2 10-16,-6 0-1 0,-6 4-12 15,0 3 12-15,-2 3-12 0,-12 6 0 16,-3 3 12-16,-1 9-12 0,-5 4 0 16,-2 3 14-16,-2 7-1 0,0 6 0 15,3 8 1-15,1 2 0 0,4 0 1 16,5 3 1-16,3 1 2 0,7 2 9 16,4-2 0-16,0 0-9 0,11-4 15 15,1 0-3-15,9-6-13 0,1-2 10 16,3-5-10-16,4-6-1 0,0-4-1 15,-2-4-2-15,0-9-13 0,-4-5 0 16,-5-1 3-16,-5-6 0 0,-7-1-3 16,-4 2 0-16,-2-3 12 15,-6 3-12-15,-7 2 12 0,-3 2-9 16,-7 5 10-16,-2 4 0 0,0 2 0 16,-3 7 0-16,-1 2 0 0,2 8 1 15,0 2-1-15,4 5 2 0,2 7 1 16,7-2 1-16,6 4 13 0,4 2 0 15,4 0 3-15,2 0 0 0,10-2 0 16,2-1 0-16,5-4-3 0,4-4 6 16,2-4-18-16,4-6 12 0,-5-5-13 15,1-2-2-15,4-12-3 0,-6-5-18 16,-5-6 3-16,-3-4 6 16,-7-4 0-16,-6-2-3 0,-2 2 3 15,-8 4 0-15,-4 0-3 0,-7 5-3 16,-4 7 15-16,1 4 0 0,-5 5-9 15,0 5 9-15,-2 3 0 0,2 10 1 16,4 4 2-16,0 9 0 0,9 1 1 16,4 7 2-16,3 0 0 0,5 2 0 15,2-3 9-15,9-1 0 0,1-2-10 16,4-4 10-16,5-4 0 0,6-6-9 16,-2-3 9-16,6-5-9 0,-3-5-2 15,3-7-1-15,-2-5-3 0,-4-7-21 16,-2-5 6-16,-7-2 6 0,-6-4-3 15,-3-1-1-15,-5-2-2 0,-11 2-3 16,-5 0 3-16,-5 3 6 0,-4 6 9 16,-6 6 1-16,6 7-1 0,-6 5-9 15,2 5 10-15,3 12-1 16,1 5 1-16,4 9 2 0,5 4 0 16,5 2 3-16,5 4 12 0,4 0-12 15,2 1 9-15,8-3-9 0,3-4 12 16,5-4-3-16,1-6 3 0,3-5-12 15,5-8 12-15,2-7-12 0,0-4-3 16,-2-12-13-16,2-8-2 0,-5-6-3 16,-3-4 3-16,-5-3 12 0,-1-2-9 15,-7 4 10-15,-4 1-10 0,-2 3 11 16,-6 6-1-16,-9 2 0 0,3 9-13 16,-5 7 3-16,-1 3 9 0,-5 6 2 15,2 7 1-15,-1 7 0 0,1 3 0 16,0 1 2-16,5 2 0 0,3-1 0 15,-1 3 10-15,12-3 0 0,2 0-9 16,0 0 15-16,8 0-6 0,7-4-9 16,1-5 15-16,5-3-6 0,1-4-11 15,3-5 2-15,2-1-2 16,-2-7-1-16,2-3-2 0,-4-6-13 16,-5-2 0-16,-3-5 3 0,-9-1 0 15,-4-2-3-15,-4-2 0 0,-8 3 0 16,-5 1 12-16,-8 5-9 0,3 2-1 15,-7 6 12-15,0 6-1 0,-2 5 1 16,0 4 0-16,2 9 0 0,4 6 1 16,3 6 12-16,3 4-8 0,5 5 14 15,8 0-6-15,4 0 3 0,0 3 3 16,8-4 0-16,4-4 0 0,5-3 9 16,1-6-2-16,7-5-7 15,-2-5 0-15,10-8-18 0,-4-2 0 0,0-12-2 16,-2-7-16-16,-2-5 0 0,-7-5 2 15,-1-7 1-15,-9 0 3 16,-4-1 9-16,-4 4-12 0,-4 3 13 16,-6 5 0-16,-3 5 0 0,-3 7 0 15,-5 7-10-15,-2 6 12 0,1 1 2 16,-3 11 0-16,0 4 10 0,2 2-11 16,3 5 1-16,5-1 13 0,3 3-3 15,6 1-10-15,1-2 16 0,5 1-2 16,2-2-1-16,11 0 3 0,-1-5-6 15,7-1 0-15,2-7 3 0,1-5-12 16,3-4 12-16,0-2-14 0,-2-9-1 16,-3-6-3-16,-1-7-21 0,-5-4 9 15,-5-5 0-15,-5 0 3 0,-4-2 9 16,-4 0-12-16,-5 2 12 0,-5 6 0 16,-5 4 1-16,1 4-11 0,-3 8 10 15,-6 6-9-15,9 4 10 0,-7 8 2 16,2 7 1-16,4 7 1 0,3 4 13 15,3 5-2-15,5 3-10 16,2-2 12-16,6 1 3 0,0-2-3 16,4-3 0-16,4-7 3 0,3-3 0 15,3-7 0-15,1-6-3 0,3-5-14 16,3-6-1-16,0-9-12 0,1-7 9 16,-3-6-15-16,0-2 3 0,-5-4 12 15,-6 0-12-15,1 3 13 0,-9 1-10 16,2 6-3-16,-13 3 13 0,3 8-13 15,-6 0-3-15,-3 12-1 0,-4 1 4 16,3 6 13-16,-3 7 2 0,0 5 0 16,1 5 1-16,3 3 2 15,3 3 12-15,3 1-12 0,5 2 13 16,4-4-13-16,2-2 15 0,2-2-3 16,4-8 0-16,5-3 3 0,3-5 3 15,1-6-3-15,1-2-17 0,5-8 0 16,-2-7-1-16,1-6-2 0,-3-6-16 15,-1-3 16-15,-5-3-13 0,-5 2 12 16,-4-2-9-16,-2 4 9 0,-6 0-9 16,-7 7 10-16,1 1-1 0,-5 7-9 15,-1 6-3-15,-1 5-10 0,-2 3 22 16,3 11 0-16,-1 4 2 0,3 7 1 16,3 1 3-16,5 5 10 0,2 2-10 15,6 0 15-15,0-2-6 0,2-2 0 16,10-1 0-16,1-6 3 0,-1-4 0 15,5-7 0-15,-1-3-3 0,3-5-10 16,-1-8-2-16,1-8-3 16,-2-4-15-16,-5-7 6 0,-2-2 0 0,-4 0 9 15,-3-1-12-15,-3 3 12 16,-5 1-9-16,-3 5 9 0,-4 5 0 16,-1 5-12-16,-1 4 12 0,-1 7-15 15,-3 1 5-15,1 8 12 0,1 4 1 16,1 6 1-16,3 3 0 0,1 2 2 15,5 4 0-15,2-2 10 0,2-1-10 16,2 0 0-16,4-4 9 0,2-4 0 16,3-4 0-16,-1-2-9 0,6-8 0 15,-1-3-3-15,-1-3-10 16,3-9-5-16,-3-4 3 0,-2-3 0 16,1-3 9-16,-3 2-10 0,-4 3 10 15,-4 1-9-15,4 4 10 0,-4 6-10 16,-4 0-3-16,4 4-3 0,-6 2 3 15,-2 2 14-15,2 4 1 0,-7 4 3 16,5 3 9-16,0 1-11 0,-1-1 1 16,1-1 1-16,2 1 0 0,2-4 0 15,2-2 0-15,0 0 12 0,2-3 3 16,0-3-3-16,4 2 7 0,0-3-22 16,2 0 0-16,4-6-3 0,-3 2-9 15,1-3 10-15,-2 0-1 0,0 0-12 16,-2-3 0-16,-2-3 12 0,-2 3-18 15,0 1 9-15,0 0 0 0,0 0 9 16,0 5-15-16,0 1 6 0,-2 3-3 16,2 0-1-16,-2 1 6 0,0 4 10 15,2 4 22-15,-4 1-7 0,4-1-14 16,0 2 0-16,0 1-1 0,0-6-2 16,0-1-29-16,0-1-74 15,0-3-56-15,0-1-63 0,0 0-72 16,0 0-149-16,-4-5-256 0,2 4-699 15,2-4-987-15</inkml:trace>
  <inkml:trace contextRef="#ctx0" brushRef="#br1" timeOffset="27450.759">15661 9303 3599 0,'0'0'697'15,"0"0"-517"-15,0 0-87 0,0 0-46 16,0 0-47-16,0 0-142 0,0 0-131 16,0 0-239-16,0 0-853 0</inkml:trace>
  <inkml:trace contextRef="#ctx0" brushRef="#br1" timeOffset="27676.97">15661 9303 2977 0,'-23'-18'707'0,"23"17"-581"0,-2-2-126 15,2 0-75-15,0 1-341 0,0-1-835 0</inkml:trace>
  <inkml:trace contextRef="#ctx0" brushRef="#br1" timeOffset="44977.481">15650 6108 264 0,'0'0'404'16,"0"0"845"-16,0 0-882 0,0 0-176 16,0 0-27-16,0 0 97 0,0 0-24 15,0 0-29-15,0 0-52 0,-22-2 15 16,19-3 18-16,3-3-1 0,0 0 7 15,0-2-31-15,3 1-12 0,-1-2-4 16,4-3 2-16,0-1-12 0,0-5-19 16,5-4-9-16,1-5 2 0,0-4-17 15,3-7-20-15,-1-2-14 0,-1-2 3 16,1-2 5-16,-1 1 1 0,-3-1 12 16,0 2-10-16,-1 0-6 0,-1 5-23 15,-2 2-28-15,0 6-12 16,-2 2 9-16,-2 6-9 0,5 5 12 15,-5 8-3-15,-2 2 0 0,0 6-9 16,0 2 33-16,0 2 0 0,0 8-24 16,0 3 10-16,0 10-10 0,-2 6 0 15,-5 8 0-15,7 15 6 0,-6 20-3 16,0 22-12-16,-2 11-3 0,4-1-44 16,-1-4 23-16,1-12 21 0,4-3 11 15,0-10 16-15,0-5 9 0,0-17-9 16,0-13-3-16,0-14-6 0,0-7-6 15,0-4-12-15,0-4-9 0,0-6-6 16,0-5-48-16,0-10 27 0,0-14 24 16,0-15 12-16,4-19 17 0,5-20-17 15,-3-9-54-15,0 2 29 0,-2 10 13 16,-4 20 12-16,0 13 2 0,0 14 10 16,0 9-9-16,2 4 13 0,-2 1-4 15,2 7 6-15,3 7 42 16,1 1-24-16,-2 13-18 0,2 5-17 15,0 5 2-15,0 3 15 0,1 0 12 16,-1-3 6-16,-2-2 4 0,2-6 62 16,-2-5 6-16,3-6-51 0,-1-5-36 15,4-5-21-15,0-11-21 0,3-9 6 16,5-14 14-16,1-14 1 0,2-14 3 16,-7 4 0-16,-3 14 9 0,-7 15 6 15,0 11 24-15,-2 5-6 0,-2 1-18 16,2 3-17-16,-2 8 0 0,0 6 29 15,0 6 1-15,0 9-31 0,0 5-24 16,0 9 3-16,0 5 0 0,4 1 9 16,-2 1 12-16,4-3 1 15,1-2-1-15,-1-5 1 0,4-3 1 16,0-5 13-16,3-5-12 0,-1-6 8 16,5-5-11-16,-3-5-24 0,3-10-3 15,-1-8 0-15,-1-7 6 0,-1-4 0 16,-6-1-15-16,-1-1 6 0,-7-1 6 15,0 5 6-15,-9 5-6 0,-1 4 22 16,-4 5-16-16,-1 4-24 0,-1 5-12 16,1 5 11-16,-3 2 16 0,1 2 15 15,3 5 10-15,1 4 2 0,3-2 1 16,2 1 11-16,5 1 3 0,3-3 10 16,5-1 8-16,5-4-6 0,4-2 0 15,5-1-12-15,4-5 6 0,2-5-3 16,3-5 12-16,1-2-6 0,0-5 0 15,2-6-12-15,0-4-12 0,-4-6 0 16,0-3-30-16,-4-12 3 16,0-7 3-16,-5-12 9 0,-5-1 12 15,-7 5 0-15,-6 9 1 0,0 10 2 16,0 15 0-16,-4 8 0 0,0 6 1 16,-5-1-1-16,3 6-1 0,-2 4-20 15,0 7 0-15,-1 8 7 0,1 11 14 16,0 9 2-16,2 7 0 0,-1 15-2 15,-1 12 0-15,2 11 0 0,-2 3 3 16,3-3 15-16,-1-9-15 0,2-5 15 16,2 2 3-16,2-3-3 0,0-1 3 15,4 0 0-15,4-9 3 0,-1-7-24 16,1-9-15-16,-2-7 15 16,7 5 27-16,1-1 3 0,3-5 3 15,1-8 0-15,1-11-6 0,1-5-26 16,3-16-1-16,2-16 0 0,4-19 1 15,2-14 11-15,-4-8 3 0,-7 15 0 16,-9 16-13-16,-5 22-2 0,-4 8-21 16,-2 2 19-16,2 3 0 0,-2 5 2 15,0 6 24-15,0 8 0 0,-4 10-22 16,-2 9 0-16,0 8 10 0,-1 5-9 16,1 4 15-16,4-1-18 0,2-1 0 15,0-4-57-15,0-4 39 0,6-3 18 16,3-8 2-16,-1-6 10 0,4-5 0 15,3-10-11-15,1-3-1 0,1-12-24 16,1-9 3-16,-3-7 20 0,1-8-2 16,-5-12-12-16,-5-13 3 0,-4 7-3 15,-2 5 3-15,-6 8-15 0,-7 12-9 16,1 1-3-16,-5 3-6 16,1 8 0-16,1 10 18 0,3 5 12 15,0 3 15-15,-1 6 2 0,7 7 13 16,-2 2 0-16,4 0 3 0,4 4 0 15,0-1 0-15,6 0-3 0,4-5 3 16,3-2 3-16,5-6-3 0,1-2-15 16,4-3-3-16,1-10-1 0,3-5 0 15,0-7-14-15,4-9 3 0,4-11-3 16,0-22-3-16,1-22 0 0,-5-10 3 16,-11 1 12-16,-12 8 1 0,-5 15 2 15,-3 16 12-15,-5 13 6 0,-1 14-15 16,-2 11-3-16,2 0-15 15,-3 4-42-15,-1 5 24 0,0 9 6 16,-1 8 27-16,3 13 0 0,-2 9 12 16,2 17 6-16,1 21-12 0,3 17-6 15,4 6-18-15,0-2 15 0,-2-5 0 16,2-9 3-16,2-1 3 0,0-3 15 16,4-7 6-16,-1-13 3 0,1-14-3 15,-2-12 3-15,0-11-13 0,2-5-14 16,1-4-27-16,3-5 25 0,0-14-28 15,5-19 15-15,1-17 13 0,1-15 2 16,-5 5-36-16,-6 12 9 0,-2 19 12 16,-1 15 12-16,-3 6 3 0,2 3 1 15,0 5 56-15,0 10-30 0,-2 9-27 16,2 9 0-16,-2 6 0 0,2 3 12 16,0 1 0-16,2-2 9 0,2-5-3 15,0-3 12-15,3-7 9 0,1-5-6 16,0-4-15-16,5-9 15 15,-1-3-3-15,5-7-6 0,2-9-6 16,1-8 9-16,3-3 0 0,-2-6-27 16,0-1-15-16,-3-3 12 0,1 1-15 15,-7 6 18-15,-1 4 0 0,-5 7 3 16,-2 8 15-16,-4 7 9 0,-2 4 10 16,0 2-22-16,-2 8-15 0,-4 9-27 15,-4 4 15-15,-1 8 12 0,-1 2 2 16,2 2 10-16,-5-2-11 0,5-2 1 15,2-5-2-15,-5-2 0 0,7-4-21 16,2-8-19-16,2-3 13 0,2-7 12 16,0-2-6-16,2-6-15 0,4-6 12 15,4-9 22-15,1-6 2 0,1 0-1 16,-1-2-22-16,-3 6 8 0,2 4 15 16,-4 7 0-16,1 7 24 15,1 5 9-15,0 3-9 0,2 9-21 16,1 6-2-16,1 3-1 0,-2 6-1 15,5 2-1-15,-3-1 1 0,1-1-2 16,-1-6-75-16,1-2-87 0,-1-8-13 16,0-4-11-16,1-5-71 0,1-2-245 15,-3-2-688-15,9-4-932 0</inkml:trace>
  <inkml:trace contextRef="#ctx0" brushRef="#br1" timeOffset="46045.023">17796 4988 166 0,'0'0'13'0,"0"0"1946"0,-8-61-1425 0,6 38-190 16,-2-5-18-16,1 3 61 15,-1 1-67-15,2 5-57 0,0 5 9 16,0 7 30-16,0 3-42 0,0 4-14 15,2 2 18-15,-2 9-28 0,2 10-79 16,-4 15-67-16,2 20-36 0,-2 26-11 16,4 10-4-16,0 0-12 0,0-6 0 15,0-11 15-15,4-4 21 0,-2-15 22 16,2-12 8-16,-2-14-51 0,-2-10-18 16,0-3-9-16,2-3-15 0,0-7-10 15,0-7-38-15,0-12-15 0,4-21 33 16,-1-20 27-16,-1-18-33 0,-2-11 6 15,-2-1 5-15,0 6 4 0,-8 8 6 16,-1 3 15-16,1 13 1 0,-2 14 11 16,1 10-9-16,3 9 15 0,0 1-15 15,2 3-1-15,-2 6 0 0,4 8-1 16,-1 5 63-16,3 12-22 16,0 6-18-16,3 6-24 0,1 3 0 15,2 4 3-15,2-1 24 0,0-2-3 16,3-2 3-16,1-3 0 0,3-5-6 15,-1-2 0-15,3-6-19 0,3-6 0 16,-1-5-2-16,4-2-1 0,1-10-2 16,3-9-18-16,-4-7 9 0,2-10 10 15,2-12-10-15,-2-13 10 0,-1-11 2 16,-7 8 0-16,-9 16 2 0,-4 17-1 16,-2 14-1-16,-2 5-14 0,0 2-31 15,0 5 45-15,0 5 12 0,0 13 9 16,0 13-19-16,-4 18 1 15,0 18 15-15,0 11-18 0,2 1 2 16,0-5-2-16,0-3 15 0,-2-5 6 16,4-1 9-16,0-3 0 0,0-11-9 15,0-8 6-15,0-11-9 0,2-4-6 16,0 2-9-16,2-3 0 0,2-2-3 16,2-8-24-16,3-8-51 0,-3-4-69 15,4-8-46-15,1-9-38 0,1-4-62 16,3-3-164-16,-7 3-561 0,7-7-808 0</inkml:trace>
  <inkml:trace contextRef="#ctx0" brushRef="#br1" timeOffset="46396.179">18431 4736 2496 0,'0'0'1584'0,"0"0"-1272"15,0 0 21-15,0 0 44 0,0 0-70 16,-2 70-58-16,-1-38-19 0,3 14-31 15,-2 14-69-15,-4 12-37 0,2 7-27 16,0-2-9-16,2-10-11 16,2-19-10-16,0-12-12 0,0-10-12 15,0-6-9-15,0 0-2 0,0-1-1 16,2-4-48-16,2-7-43 0,0-8-44 16,-2 0-79-16,4-10-73 0,1-5-95 15,-1-6-225-15,-2 7-536 0,2-14-740 0</inkml:trace>
  <inkml:trace contextRef="#ctx0" brushRef="#br1" timeOffset="46746.739">18170 4661 2009 0,'0'0'1910'0,"0"0"-1608"15,0 0-122-15,0 0 163 0,0-64 0 16,8 48-81-16,3 1-44 0,3 2 33 16,5 1-18-16,4 6-55 0,1 4-37 15,7 2-17-15,0 6-28 16,0 8-9-16,2 9 0 0,3 4 3 16,-3 7-12-16,0 5-23 0,2 10-10 15,0 13-9-15,2 12-6 0,-8 7-30 16,-2-1-3-16,-15-3-18 0,-5-7 18 15,-5 0 3-15,-6-3 1 0,-11-6 17 16,-1-9-6-16,-3-16 0 0,-2-10-9 16,-1-5-2-16,-3 2-1 0,-21 3-15 15,1-4-15-15,-3-7-75 0,-3-6-97 16,9-7-92-16,-9-2-110 0,15-4-694 16,-9-3-1750-16</inkml:trace>
  <inkml:trace contextRef="#ctx0" brushRef="#br1" timeOffset="57191.308">19111 5187 558 0,'0'0'443'0,"0"0"-56"15,0 0-64-15,0 0 14 0,0 0-55 16,0 0-104-16,0 0-104 0,0 0 389 15,0 0-92-15,-23-38-114 0,23 32-24 16,0-1 3-16,0 2-12 0,0 0-17 16,0 1 6-16,2 3 47 0,0-3 14 15,4 2-40-15,3 1-34 0,3-1-25 16,0-1-33-16,9 2-37 0,-2 0-29 16,5 1-25-16,1 0-24 0,0-2-24 15,0 1-3-15,0-2-12 0,-1-1-9 16,-3-1-51-16,0 0-127 0,4-3-106 15,-7 1-199-15,1-1-707 0,4 2-1655 0</inkml:trace>
  <inkml:trace contextRef="#ctx0" brushRef="#br1" timeOffset="58490.891">19942 5314 3491 0,'0'0'545'16,"0"0"-450"-16,0 0 36 0,0 0 117 16,0 0-20-16,-9-61-68 0,-1 43-35 15,2-5 4-15,-7-2-47 0,1-3-27 16,-3-5-34-16,3 0-9 0,-1 3-9 15,1-2 0-15,6 2 12 0,-3 3-11 16,9 2-1-16,0 5 15 0,2 1-3 16,10 4 9-16,1 0 10 0,5 3 14 15,3 2 10-15,8 3 27 0,-4 3-19 16,8 4-35-16,-5 0-16 0,-1 4 3 16,0 6 0-16,-8 5 6 0,-1 1-12 15,-10 3-12-15,1 1 0 0,-5 3-21 16,-2-2 0-16,-2 2-3 15,-7-2 6-15,1 0 6 0,-2-4 8 16,-3-1-8-16,5-5 9 0,-2 0 0 16,-1-2 1-16,5-1 1 0,0-3 1 15,0-1 2-15,4-3 13 0,2 0 16 16,0-1 5-16,0 0 27 0,10-1-14 16,-2-3-25-16,9-2-9 0,1-7 0 15,7-2-3-15,4-3-9 0,-4-2-1 16,2-4 0-16,0-2-2 0,-3 0-1 15,-3 0 1-15,-2-1 2 0,-3 2 16 16,-3 4 1-16,-5 6-4 16,-2 4-15-16,-4 4 12 0,0 6 12 15,-2 1 3-15,0 5-12 0,0 8-15 16,-6 3-15-16,0 9-12 0,0 3 15 16,2 1 9-16,-5 0-9 0,5-6 9 15,0-4-12-15,2-4 2 0,2-6 13 16,-2-4 3-16,2-5-3 0,0-1-16 15,6-9-47-15,0-6 12 0,5-7 23 16,-3-3 25-16,0-5 3 0,-2 0 0 16,3 3 12-16,-5 5-8 0,-4 8-1 15,2 4 9-15,-2 9 9 0,0 2 39 16,0 2 16-16,2 9-67 0,0 4-9 16,0 3-15-16,0 6 0 0,2-1 13 15,0 0 1-15,5-3 1 0,-3-4 1 16,-2-1 14-16,4-3-3 0,1-5 0 15,5-3-10-15,0-4-2 0,3-7-19 16,2-9-8-16,1-4 11 16,5-7 14-16,-8-5 0 0,3-3 0 0,-3-1 2 15,-3 2 2-15,-1 7 16 16,-5 6-16-16,0 9-1 0,-4 5 14 16,-2 7 39-16,3 2-30 0,-1 8-24 15,0 6-18-15,0 6-15 0,2 3 0 16,-2 3 11-16,0-2 10 0,1 0 0 15,-1-4 10-15,0-3 1 0,2-5 1 16,0-6 3-16,0-4-1 0,-1-4-2 16,5-1-39-16,2-10-9 0,-3-5 5 15,1-5 19-15,0-6 10 0,3-3 14 16,-9-2 1-16,0 2 1 0,2 1 1 16,-4 1 8-16,0 7-11 0,4 0-27 15,-1 6 27-15,-3 4 2 0,0 0 22 16,-2 5 9-16,2 0 16 0,0 2 14 15,0 0-17-15,4 2-1 0,-2-3 3 16,5 2-12-16,-3 0 0 0,-2 0-9 16,2 3-14-16,0-4 14 15,0 4-6-15,3 0-3 0,-5 0 9 16,-2 0 0-16,4 5 0 0,0 0-6 16,-2 5-7-16,3 4-14 0,-3 3-3 15,0 4 2-15,-2 5 1 0,4 0 3 16,3 5 15-16,1 0-18 0,-2-5-1 15,7 1 1-15,-1-5 10 0,3-4 1 16,1-4-11-16,-1-4-12 0,1-2 10 16,1-5-34-16,0-1-117 15,-1-2-83-15,-5-4-57 0,1-3-199 16,-4 0-630-16,-3-3-771 0</inkml:trace>
  <inkml:trace contextRef="#ctx0" brushRef="#br1" timeOffset="58820.02">20814 4296 3742 0,'0'0'1624'16,"0"0"-1466"-16,0 0-137 0,0 0-9 15,0 0 64-15,0 0-76 0,0 0-73 16,2-53-155-16,4 39-193 0,-2 3-953 16,9 5-1992-16</inkml:trace>
  <inkml:trace contextRef="#ctx0" brushRef="#br1" timeOffset="59608.636">20239 4552 2410 0,'0'0'599'0,"0"0"-439"0,0 0 260 0,0 0 101 15,0 0-68-15,4-66-112 0,3 43-38 16,-1-3-57-16,4-7-58 0,9-11-82 16,-3-14-61-16,11-12-30 15,0-2-15-15,0 12-21 0,-8 17-148 16,-3 16-184-16,-8 17-311 0,17-2-1186 0</inkml:trace>
  <inkml:trace contextRef="#ctx0" brushRef="#br1" timeOffset="60459.931">21085 4866 2028 0,'0'0'560'0,"0"0"-467"0,0 0 116 15,0 0 185-15,0 0-10 0,0 0-44 16,0-70-70-16,6 46-47 0,0-5-26 15,4-1-21-15,-1-5-72 0,1 0 3 16,5 2-13-16,-5 1-18 0,2 4-12 16,3 6-12-16,-7 7 18 0,2 5 33 15,3 6 33-15,-5 4-33 0,2 4-46 16,1 8-26-16,-3 6-31 0,-2 8-2 16,0 6-10-16,-1 7 10 0,-5 1-1 15,0 0-1-15,0-1-8 0,-5-6 10 16,1-8-13-16,-4-7-12 0,4-5-9 15,-4-4-7-15,-3-5-2 0,3-4 9 16,2 0 8-16,-7 0 10 0,7-4 6 16,0-1 11-16,2 1 0 0,4 1 1 15,0 1 3-15,0 1 37 16,0 1 44-16,4-2 34 0,6-1-81 16,7-2-10-16,-1-1 6 0,5-3 3 15,6-3-6-15,-2-1 4 0,2-4-4 16,2-2 0-16,-3-2-30 0,1-3 2 15,-2-1-2-15,-6 0 15 0,1-1-12 16,-7 2-1-16,1-2 1 0,-3 6 9 16,-9 2-10-16,2 7-1 0,0 5 11 15,-4 4 6-15,0 2 18 0,0 1-2 16,0 8 5-16,0 4-24 0,0 7-3 16,0 4-11-16,2 5 1 0,0 5 13 15,4-1-3-15,0 0 0 0,1-3-10 16,1-2 1-16,0-7-3 15,5-3 0-15,-5-7-33 0,2-6-12 16,3-3-82-16,-5-2-51 0,2-7-67 16,-2-4-67-16,-1-7-222 0,-3 5-503 15,-2-8-574-15</inkml:trace>
  <inkml:trace contextRef="#ctx0" brushRef="#br1" timeOffset="60769.075">21585 4197 2865 0,'0'0'2002'0,"0"0"-1751"15,0 0-156-15,29-71 111 0,-13 38 40 16,1-4-125-16,4-4-82 0,-1 0-33 16,1 0-6-16,4 3-139 0,-4 3-134 15,-1 10-199-15,-3 6-732 0,12 8-2034 0</inkml:trace>
  <inkml:trace contextRef="#ctx0" brushRef="#br1" timeOffset="61827.537">22027 4754 1327 0,'0'0'1763'0,"0"0"-1580"15,0 0-158-15,0 0 32 0,0 0 226 16,0 0 101-16,0 0-96 0,0 0-56 15,0 0 12-15,0 0-30 0,-14-47 3 16,14 24-26-16,0-3-51 0,2-4-40 16,4-4-15-16,2-3-19 0,3-2-24 15,-5-2 1-15,4 2-10 0,1 5-6 16,-3 6-12-16,0 8 3 16,-2 6 13-16,5 6 11 0,-5 7 12 15,-2 1 27-15,4 6-14 0,1 7-61 16,-1 7-6-16,-4 8-24 0,0 4 3 15,-2 4 18-15,2-3 3 0,-4-1 1 16,2-3-1-16,-2-9 0 0,0-1-2 16,0-8 0-16,0-3 0 0,0-6 0 15,2-2-14-15,-2 0-17 0,3-5 0 16,5-5 33-16,-2-6 6 0,0-3 24 16,5-6-18-16,1 1-11 0,-2 1 14 15,3 2 4-15,-1 8 20 0,-6 3 3 16,5 5 6-16,-3 3 3 0,-2 2-15 15,0 4-18-15,-4 6-18 0,5 2-12 16,-1 5-12-16,0-1 21 0,-2-1 3 16,0-1 1-16,0-2 2 15,-2-4 9-15,-2-3 6 0,5-4 3 16,-1-1 13-16,2-1 11 0,6-9-44 16,1-1 0-16,5-9-1 0,1-6 12 15,4-1-11-15,-1-6 1 0,-3-2 10 16,4 3-9-16,-9 4 21 0,7 6 3 15,-9 4 3-15,1 5 12 0,-5 6 24 16,-2 3 39-16,0 3-45 0,-4 1-17 16,3 1-16-16,-3 5-27 0,-2 5-12 15,0 4-46-15,0 8 1 0,-2 3 21 16,-5 5 18-16,-3 1 6 0,6 3-6 16,0-4 0-16,0-4 16 0,-1-7-10 15,5-7 11-15,-4-6 1 0,4-3 0 16,0-4-11-16,0 0-25 0,4-6-24 15,-1-6-21-15,1-4 48 0,0-6 15 16,0-5 0-16,-2-3 15 0,2 2 0 16,-2 3-12-16,0 6 15 15,-2 7 1-15,2 4 26 0,-2 6 27 16,7 2 30-16,-1 0-21 0,2 10-60 16,4-1-1-16,5 7-2 0,-3 6-12 15,7 1-3-15,-6 3-3 0,3-3 17 16,-3-1 1-16,3-3 0 0,-5-5-42 15,3-4-69-15,-5-5-61 0,9-5-102 16,-5-2-286-16,1-4-867 0,7-7-1362 0</inkml:trace>
  <inkml:trace contextRef="#ctx0" brushRef="#br1" timeOffset="62444.935">22914 3475 1884 0,'0'0'993'16,"0"0"-862"-16,0 0 202 0,0 0 57 15,0 0-76-15,-18-51-23 0,15 48-10 16,3 1 63-16,0 2 10 0,0 0-41 16,0 0-32-16,0 0-19 0,0 0-24 15,3 4-18-15,3 2-91 0,2 4-66 16,9 3-15-16,-1 5-3 0,5 3 13 15,4 7-13-15,-3 1 24 0,9 2-12 16,0 6-27-16,4 1-3 0,3-1-9 16,1 2 0-16,-2-2-15 15,0-2 12-15,-6-4 0 0,-4-7 24 16,-10-5-39-16,1-6-3 0,-7-4-21 16,-7-4 6-16,-2-3-18 0,0-1-27 15,-2-1-75-15,0 0-40 0,0 0-20 16,0-2-19-16,0-2-8 0,-4-1-50 15,4-3-185-15,-2 1-220 0,2 1-393 16,0 1-80-16,8 0-636 0</inkml:trace>
  <inkml:trace contextRef="#ctx0" brushRef="#br1" timeOffset="62812.021">23706 3244 3064 0,'0'0'497'0,"0"0"-273"0,0 0 82 16,8-59-26-16,-8 51-51 0,0 5 41 15,0 3 70-15,0 0-43 16,0 0-118-16,0 0-94 0,0 3-28 16,-4 2-5-16,0 5 11 0,-2 4 58 15,-5 8-10-15,-3 6-8 0,-1 16-7 16,-7 20 1-16,-1 24-16 0,-4 15-21 15,2 6-9-15,-2 1-12 0,3-10 3 16,3 2 3-16,-4-6 3 0,2-7-12 16,3-9-36-16,-3-7-16 0,2-7 16 15,9-16 21-15,-1-12 9 16,3-14-9-16,4-6-3 0,2-4-18 0,-2 1-12 16,-3-3-12-16,1-6-15 15,4-3-12-15,-2-3-21 0,2-5-81 16,-1-4-19-16,1-11 1 0,0-3-101 15,4-9-321-15,0 6-824 0,13-13-1798 0</inkml:trace>
  <inkml:trace contextRef="#ctx0" brushRef="#br1" timeOffset="63968.707">23983 3867 1649 0,'0'0'2053'16,"0"0"-1807"-16,0 0-79 0,0 0 106 15,0 0 36-15,0 0-20 0,0 0-54 16,0 0-74-16,0 0-49 0,4-20-42 16,-10 22-46-16,-7 2-6 0,1 1 52 15,-7 4-3-15,1 0-34 0,-3 2-21 16,-4 0-9-16,9 0-3 0,-7-1-3 15,6-2-79-15,-1-1-42 0,5-2-27 16,1-1-23-16,4-1-27 0,6 1-35 16,0-2-90-16,2 1-56 0,2-1-72 15,4-1-231-15,0 1-769 16</inkml:trace>
  <inkml:trace contextRef="#ctx0" brushRef="#br1" timeOffset="64146.984">24022 3968 2334 0,'0'0'1065'0,"0"0"-707"0,0 0 91 16,0 0-40-16,0 0-43 0,0 0-76 16,0 0-99-16,0 0-61 0,0 0-48 15,0 0-40-15,-4 19 67 0,-15-11 30 16,3 3-54-16,-5 2-49 0,-2-2-36 16,1 5 0-16,-3-5-84 15,-2 0-107-15,0 1-136 0,11-4-384 0,-11 3-1323 16</inkml:trace>
  <inkml:trace contextRef="#ctx0" brushRef="#br1" timeOffset="64852.967">22639 5838 68 0,'0'0'2071'16,"0"0"-1541"-16,0 0-150 0,0 0 54 15,0 0 14-15,0 0-13 0,0 0-55 16,0 0-86-16,0 0-96 0,4-10-73 16,-12 11 30-16,-11 4 54 0,1 2-58 15,-9-1-40-15,4 1-23 0,1 1-28 16,-1 0-30-16,-2-2-12 0,6 1-18 15,-1 1 0-15,-1-1-12 0,7-1-18 16,1-1-57-16,1-1-43 0,6-1-27 16,1-1-25-16,3-1-57 15,2-1-137-15,2 0-174 0,3 0-190 16,3 0-746-16,8 5-592 0</inkml:trace>
  <inkml:trace contextRef="#ctx0" brushRef="#br1" timeOffset="65064.018">22668 5976 3362 0,'0'0'679'0,"0"0"-391"0,0 0-1 15,0 0 27-15,0 0-61 0,0 0-22 16,0 0-79-16,0 0-49 16,0 0 69-16,0 0 19 0,-60 3-80 15,35 7-47-15,3 0-37 0,-5-1-27 16,0 4 0-16,0-3-97 0,4 0-84 15,3-3-97-15,-1-2-186 0,9-2-611 16,3-3-814-16</inkml:trace>
  <inkml:trace contextRef="#ctx0" brushRef="#br1" timeOffset="66200.888">22865 6451 1375 0,'0'0'1324'0,"0"0"-1134"0,0 0-84 16,0 0 121-16,0 0 79 0,0 0 23 16,0 0-37-16,35-51-31 0,-31 35-23 15,4-3-38-15,4 1-23 0,-3-6-39 16,-3-3-13-16,2-3-25 0,1 0-9 15,-3-2-39-15,-4 1-4 16,-2 1-18-16,0 2-26 0,0 5-2 16,-4 1-1-16,-3 5-1 0,1 2-2 15,0 4-2-15,2 4-8 0,2 0 10 16,0 4 2-16,2 1 1 0,0 2 11 16,0 0 19-16,0-1 41 0,2-1 22 15,2-1 124-15,4 0-110 0,9-4-90 16,-7 3-3-16,7-2 6 0,-5 3 1 15,-4 0-1-15,5 2 0 16,-5 1 6-16,-4-1-3 0,2 1-6 16,-2 2 0-16,3 1-15 0,-3 2 10 0,-2 2-13 15,0 2-18-15,0 6 3 16,-2 1 13-16,2 5 2 0,0 1 21 16,0 2 15-16,0-1-3 0,2 1-9 15,1-1-9-15,3-3-4 0,-2-1-11 16,-2-1-3-16,0-5-12 0,0-1-51 15,3-1-81-15,-5-5-61 0,6-1-70 16,-4-1-174-16,-2-4-588 0,4 0-991 0</inkml:trace>
  <inkml:trace contextRef="#ctx0" brushRef="#br1" timeOffset="66900.89">23650 5496 2602 0,'0'0'363'0,"0"0"-276"0,0 0 200 16,10-57 110-16,-10 41-83 0,0 3-63 15,0 0-62-15,-4 3-29 0,0 2-31 16,-4 1-40-16,0 2-18 0,-1 2-7 16,-3 3 13-16,-3 0 17 0,1 8 25 15,-5 2-13-15,3 2-21 0,-5 5-24 16,0 3-16-16,3 4-8 0,-5 2-13 16,7 2-9-16,-3 1 3 0,9 2 6 15,-5 2 7-15,7-1-14 0,2 4-16 16,2-1 19-16,2 0 22 0,2 3 10 15,0-1-10-15,2 2-12 0,2 0-9 16,2 1 0-16,0 0 1 0,4 0-10 16,3-2-10-16,-3-4 16 0,7-5 6 15,-5-4 0-15,5-9-12 0,1-3-12 16,3-5-15-16,0-6-18 16,6-2-9-16,-1-5 14 0,5-9 1 15,-2-6-3-15,-2-5 3 0,-4-4 3 16,0-3 22-16,-5-1 1 0,-3-1 1 15,-3 3 18-15,-2 3 3 0,-3 9 6 16,-5 4-6-16,0 5 0 0,-2 5-20 16,-2 3-1-16,-2 1 0 0,-7 1 3 15,-3 0 31-15,-3 3-13 0,-5 4-6 16,-1 1-14-16,-4 3-1 0,6 1-25 16,-6-2-72-16,3 1-81 0,3-4-98 15,0-2-254-15,7-4-826 0,1-1-1087 0</inkml:trace>
  <inkml:trace contextRef="#ctx0" brushRef="#br1" timeOffset="67316.828">23950 5304 2088 0,'0'0'1544'0,"0"0"-1387"15,0 0 45-15,0 0 114 0,0 0-47 16,0 0-29-16,0 0 14 0,0 0 5 15,0 0-58-15,0 0-110 16,14 71-31-16,-14-40 19 0,0 3 5 16,2 5 1-16,-2 4-15 0,2-1-25 15,0 6-18-15,1-1-24 0,-1-3-3 16,2-2 0-16,-2-1 0 0,-2-4 0 16,2-3-2-16,0-3-16 0,-2-6 15 15,2-1-27-15,0-8-40 0,0-3-39 16,-2-6-21-16,0-5-21 0,0-2-80 15,0-6-174-15,0-5-246 0,0-7 60 16,0 4-209-16,0-16-689 0</inkml:trace>
  <inkml:trace contextRef="#ctx0" brushRef="#br1" timeOffset="67667.156">23708 5252 3754 0,'0'0'772'0,"0"0"-575"16,0 0-4-16,0 0 101 0,0 0-9 15,0 0-9-15,66-39-19 0,-43 37-40 16,2 2-55-16,4 1-11 0,0 5-49 16,4 3-48-16,0 6-15 0,2 0-12 15,0 4-6-15,0 6 0 0,0 1 6 16,-2 1 21-16,-2 4 34 0,-2 2-34 15,-4 2-18-15,0 3-15 16,-4 1-15-16,-7 2 0 0,0 3 0 0,-5-2-13 16,-7 2-41-16,-2 0 27 15,-11-2 6-15,-5 0-1 0,-9-2 1 16,0-5 0-16,-6-2 3 0,-4-4-30 16,-4-6-51-16,2-2-30 0,2-8-52 15,1-5-29-15,3-3-101 0,3-5-204 16,7-3-542-16,4-3-365 0,11-1-1227 0</inkml:trace>
  <inkml:trace contextRef="#ctx0" brushRef="#br1" timeOffset="68035.07">24460 5159 3104 0,'0'0'1209'0,"0"0"-924"16,0 0 74-16,0 0-2 0,0 0-96 15,0 0-49-15,0 0-40 0,0 0-18 16,23 73-36-16,-21-40-34 0,0 11-15 15,-2 16-3-15,0 14-20 0,0 2-16 16,-2-2-6-16,0-11 9 0,2-18-12 16,-2-9-21-16,2-8-51 0,0-6 30 15,-2 5 9-15,0 0 9 16,0-1-21-16,-2-5 0 0,4-7-37 16,-2-3-50-16,2-8-61 0,0-2-42 15,0-1-85-15,-2-6-169 0,-3-5 51 16,1-6-128-16,0 3-173 0,-2-17-663 0</inkml:trace>
  <inkml:trace contextRef="#ctx0" brushRef="#br1" timeOffset="68384.19">24150 5177 916 0,'0'0'2893'0,"0"0"-2531"15,0 0-163-15,6-57 171 0,1 39-45 16,1-1-44-16,11 0-2 0,-5 1-43 16,11 1-37-16,2-1-51 0,2 0-34 15,4 4-18-15,2-1-11 0,0 4-16 16,2 4-18-16,0 2-9 16,3 5-12-16,3 0-12 0,1 7 6 15,-5 2-12-15,2 6 3 0,3 1-15 16,-5 4 2-16,-2 2 0 0,-2 3 1 15,-4 4-3-15,-2 5-15 0,-2 11 0 16,-8 17 0-16,-5 15-3 0,-12 5 6 16,-4-13 11-16,-12-16 1 0,-1-22-3 15,-8-4-18-15,-8 1-6 0,-14 0-18 16,-19-1-75-16,-13-9-82 0,-3-12-36 16,16-6-158-16,22-3-641 0,13-4-1038 15</inkml:trace>
  <inkml:trace contextRef="#ctx0" brushRef="#br2" timeOffset="114429.702">17961 6577 196 0,'0'0'463'0,"0"0"-352"16,0 0-63-16,0 0 409 0,0 0-96 15,0 0-218-15,0 0 39 0,0 0-10 16,0 0-59-16,-39-36-13 0,35 31 36 16,-2 0 13-16,4 0-43 0,-2 0 0 15,4 2-9-15,-3 0-11 0,1 1 4 16,2 0 31-16,0 2 23 0,0 0 2 16,0 0-19-16,0 0-7 0,0 0 12 15,0 0 12-15,-2 0 1 0,2 0-18 16,0 0-9-16,0 0 15 0,0 4 12 15,0-1-10-15,4 3-68 0,-1 1-45 16,3 0-1-16,0 5 13 0,0 0 6 16,0-1-1-16,1 2-5 0,-1 0 0 15,2-1 2-15,-2 1-5 0,2 1-1 16,1-1-3-16,1-1-2 16,2 4 2-16,-3-1 4 0,1-2 5 15,5 5 7-15,-7-4 17 0,6 4 7 16,-1 0-12-16,-1-2-16 0,1 4-15 15,1-2 0-15,0 4-2 0,1 0-7 16,-1 0-12-16,1-1 9 0,-1 3-9 16,5 0-1-16,-7-1 0 0,7 1-1 15,-7 2 2-15,9 0-1 0,-7 0 0 16,1-2 0-16,1 2 10 0,1 0-10 16,0-1 1-16,-1 2 18 0,3-1-9 15,-1 2-9-15,-1-1 12 0,1-2-13 16,1 2-2-16,0 0-21 15,-1-2 19-15,1 0 0 0,4 2-1 16,-7-1 0-16,5 0 1 0,-1 1 1 16,-1-2 1-16,6 1 2 0,-9 0 1 15,5-2 21-15,0 1 1 0,-3-2-7 16,7 2 0-16,-6 0-3 0,1-1 6 16,3 2-3-16,-2 1 12 0,2-2 7 15,-5 0-10-15,5-2-6 0,-2 1-3 16,-1-1-6-16,-1 0-9 0,4 1 9 15,-3-2-11-15,1 4 2 0,6-1 0 16,-6-1 9-16,3 4-9 0,1 0 0 16,4 0-1-16,-6 1 10 0,4 0-12 15,0 1-27-15,-1-1 9 0,3 0 18 16,0-1 0-16,-4 3 0 0,2-4 0 16,-2 1 1-16,2 0 0 15,-5-2 1-15,1-2 0 0,0-1 10 0,-2-1-10 16,-1 1 0-16,3-2 0 15,-4 1 1-15,1-2 0 0,5 2-1 16,-6-1 1-16,3 0 0 0,1 2-1 16,-2-3 0-16,2 1 0 0,-1 0 0 15,-1 2-2-15,2 0 0 0,1 1 1 16,-1-1 0-16,0 1 2 0,2 0 0 16,-5 0 9-16,3 0-9 0,2-4 7 15,0 3-10-15,-2-1-27 0,1-1 26 16,3 3 0-16,2-3 1 0,-4 1 12 15,6-1-9-15,-4 2 0 0,2-1-1 16,0-1 0-16,0 2 10 0,2-3-12 16,0 1 28-16,-7 0-28 0,7-1-1 15,-2 2 1-15,-2 0 3 0,2-1 15 16,0 3 0-16,2-4 3 0,0 2-6 16,-2-3 9-16,0 3 6 0,4-3 12 15,-2 3 18-15,2 0-20 16,0 0-13-16,0-1-24 0,-2 2 12 15,2-2-3-15,-4 1-10 0,2 0 0 16,-2 0-1-16,-2 3-1 0,4-2-1 16,-4 0 0-16,0-3-1 0,0 4 2 15,0-2 0-15,2-2-12 0,0 0-3 16,-3 0 12-16,1-2 1 0,0-1 0 16,2-1 0-16,-2-1 1 0,4-2 1 15,-2 1 1-15,-2-2 1 0,-2 2 1 16,1-2-2-16,1 1 11 0,2 0-11 15,-2-3-1-15,-2 3-1 0,0-1 1 16,2 1-1-16,-3 1 1 16,1 0-2-16,0 1 1 0,2-2 0 0,4 2-1 15,-6 1 1-15,-3-3 1 16,5 0 1-16,-2-1 2 0,0 0 0 16,-4-2 0-16,3 0-2 0,3 1-1 15,-2-1 1-15,-2 0 0 0,2 1-1 16,2-1-1-16,-5 3-1 0,1-4 1 15,2 3 0-15,-4 0 0 0,-1-1-1 16,5 2-1-16,-2 0-11 0,-3-3 14 16,1 3 1-16,2-4-1 0,-5 1 1 15,5 0 0-15,-6 0 0 0,3 0 11 16,-1-1-9-16,0 3 12 0,1-5-13 16,-1 2 0-16,2-1 0 0,-1 2 0 15,-1-1-1-15,6 1 2 0,-3 0-2 16,1 1 0-16,2 0-2 0,2 4-13 15,0-2 13-15,-3 2 1 0,3 2 0 16,2-1 0-16,2 2-2 16,0 1-28-16,-2-1 15 0,0 1 15 15,2-1 0-15,-4-1 12 0,2 0-10 16,0 0 1-16,0-1 0 0,-2-1 15 16,-5-2-16-16,-1 0 0 0,2-3 1 15,-9-2-1-15,1-2-2 0,-5-3-1 16,-6-2-44-16,0-1-61 0,-2 0-50 15,-2-4-83-15,-4-2-211 0,-2-1-690 16,2-13-806-16</inkml:trace>
  <inkml:trace contextRef="#ctx0" brushRef="#br2" timeOffset="115316.52">23352 10622 359 0,'0'0'146'16,"0"0"1449"-16,0 0-1161 0,0 0-212 16,0 0 35-16,0 0 114 0,0 0 44 15,15-54-22-15,-15 50-21 0,0 0-22 16,0 4-35-16,0 0-60 15,0 0-40-15,0 3-9 0,0 3-19 16,0 7-18-16,-2 6-76 0,2 9-51 16,-2 16-41-16,0 15 14 0,-2 13-12 15,-1 6 9-15,3-16 3 0,-2-18-12 16,4-15 12-16,0-4 7 0,-2-2-7 16,2 1-3-16,0 0-10 0,0-7 0 15,0-5 1-15,0-5-3 0,0-4-15 16,0-2-22-16,0-1-26 0,0 0-48 15,0 0-61-15,0 0-60 16,2-7-131-16,-2-2-305 0,0-1-521 16,6-6-504-16</inkml:trace>
  <inkml:trace contextRef="#ctx0" brushRef="#br2" timeOffset="115816.504">23390 10568 1463 0,'0'0'1218'0,"0"0"-996"16,0 0 54-16,-13-55 185 0,11 46-61 15,0 2-116-15,0 6 47 0,2 1 105 16,0 0-20-16,0 7-92 0,0 6-136 15,4 2-71-15,0 7-41 0,7 6-13 16,-3 4-6-16,0 1-57 0,2 0-18 16,3 1 18-16,-1-6 2 15,5-3 19-15,-5-6 0 0,5-7 3 16,-5-3-6-16,7-8-18 0,-3-1-17 16,5-11-1-16,-4-4 6 0,5-6 0 15,-5-5 9-15,3-2 0 0,-3-5 0 16,-3-1 1-16,-1 1 1 0,-1 5 1 15,-6 7 1-15,1 8-1 0,-3 4 12 16,-2 5 18-16,0 4 6 0,-2 4-3 16,0 7-33-16,0 5-9 0,0 10-24 15,0 5 21-15,0 9 9 0,0 0-39 16,-2 2 41-16,-2 2 1 0,2-2 1 16,0 0 11-16,0-4-9 0,-3-1-1 15,3-4 1-15,0-3-3 0,2-8 0 16,-2-4-39-16,2-8-69 0,0-6-52 15,0-3-52-15,0-1-78 16,0-4-203-16,6-2-202 0,-1 2-539 16,5-5-643-16</inkml:trace>
  <inkml:trace contextRef="#ctx0" brushRef="#br2" timeOffset="116160.859">23985 10550 1790 0,'0'0'1490'0,"0"0"-1106"15,0 0 26-15,0 0 62 0,0 0-48 16,0 0 6-16,0 0-51 0,0 0-98 15,0 0-124-15,0 0-85 0,-4 56-15 16,4-19-22-16,-2 12-34 0,-2-2 1 16,2 2 19-16,2-1-20 0,-3-8 14 15,1 1-12-15,2-4 12 0,-2-5-13 16,2-7-2-16,-2-5-1 0,2-9-41 16,0-4-48-16,0-5-49 0,0-2-39 15,0 0-63-15,-2-4-96 0,2-8-288 16,-2-5-348-16,0 3-178 0,2-14-561 0</inkml:trace>
  <inkml:trace contextRef="#ctx0" brushRef="#br2" timeOffset="116481.775">23784 10391 756 0,'0'0'2595'0,"0"0"-2063"0,0 0-159 15,0 0 26-15,0 0-27 0,0 0-62 16,0 0-12-16,0 0-53 0,58-22-28 16,-39 22-21-16,0 7-49 0,3 0-17 15,5 2-22-15,2 5-21 0,4 2-15 16,2 5-12-16,2 5-5 0,1 1-7 16,1 6 3-16,0 3-18 0,-2 3-9 15,-3 2-24-15,-3 2-35 16,-9 1 20-16,-3 1 12 0,-9 0 0 15,-8 2-9-15,-4-1 0 0,-8 1 0 16,-15-1 10-16,-4 1-1 0,-6-6-9 16,-13 0-6-16,-14-1-25 0,7-13-86 15,5-7-60-15,5-10-67 0,11-10-205 16,8 0-711-16,-18-4-1040 0</inkml:trace>
  <inkml:trace contextRef="#ctx0" brushRef="#br2" timeOffset="117019.582">24283 10202 1861 0,'0'0'1863'15,"0"0"-1482"-15,0 0 14 0,0 0 97 16,0 0-96-16,0 0-123 0,0 0-55 16,64-29-43-16,-44 42-43 0,5 8-35 15,0 6-4-15,-6 6-6 0,3 7-23 16,-5 9-34-16,-7-1-30 0,-4 1-1 16,-6 1-38-16,-2-12-109 0,-6 5-114 15,-4-8-191-15,3-12-1105 0,5-2-2040 0</inkml:trace>
  <inkml:trace contextRef="#ctx0" brushRef="#br2" timeOffset="119835.788">15154 8243 114 0,'0'0'519'0,"0"0"-444"0,0 0 348 15,0 0 636-15,0 0-826 0,0 0-78 16,0 0-10-16,0 0 0 0,0 0 12 15,-10-9-19-15,10 6-23 0,-2 2 12 16,0 1 13-16,2 0 25 16,0-2 27-16,0 2 22 0,0-2 1 15,0 1-33-15,0-3-9 0,6-1 33 16,0-5-29-16,2 0-52 0,5-2-27 16,-1-2-19-16,3 1-21 0,-3 0 2 15,5 1-2-15,-1 1 5 0,-1 2-2 16,-1-1-3-16,3 3-4 0,-3-3-15 15,1 2-12-15,3 0 1 0,-1 0 2 16,1-1-3-16,3-1 0 0,0 1 0 16,1 0-2-16,1-5-15 0,-2 2-10 15,2 0 0-15,-1 2 21 0,1 1-6 16,0 2-3-16,-1-2 0 0,3 0 15 16,-2 1-3-16,4-2 0 0,0-1 0 15,0-1 1-15,2-1 2 0,0 0-6 16,-3-1 6-16,7 2-9 0,-4 1-6 15,4 0-10-15,-2 1 0 0,3 3 1 16,-1 0 9-16,0-1-9 0,2 3 9 16,0-1-9-16,0 1 18 15,2-2-6-15,3 2-13 0,-1-3 13 16,0 1-14-16,3 2 11 0,-3-4-12 16,4 3 3-16,-1-2 12 0,1 3-12 15,-2-2 15-15,1 4-15 0,-1 0 0 16,2 3-1-16,1 0 0 0,-3 0-2 15,5 6 2-15,-3 1 0 0,0-1-1 16,3 3 1-16,-1-1 0 0,1 2 0 16,-1-1 0-16,3-3 1 0,-1 0 18 15,1 0 3-15,-3 0-9 16,1-1-12-16,-1 0 12 0,1 1-14 16,-1 0 1-16,1 1-1 0,1 0-1 15,-1 3 1-15,-1 0 1 0,1 0 1 16,-1 3 0-16,1 3-1 0,-1 2 1 15,-1-2 15-15,-1 4-17 0,0-2 1 16,1-1 16-16,-1 0-6 0,1 0-9 16,-3-3 0-16,0-1-1 0,-1-1 0 15,1 0 1-15,-4 1-2 0,-2-3-1 16,0 1 0-16,-4 2 0 0,1 0 0 16,-4 0-2-16,-3 0-22 0,0 2 21 15,-4 0 1-15,-3 1-1 0,-3-3 2 16,-3-1 1-16,-4-3 1 0,-1-3 0 15,-3-2 11-15,-4-1-12 0,0-3 0 16,0 0-24-16,0 0-33 0,-2-3 15 16,-4-1 27-16,-1-5 12 0,-3-3-7 15,2-4 10-15,-3-2 2 0,-3-1 10 16,2-6-9-16,-7 2 0 16,0-1 6-16,-1-1-9 0,-3 1-21 15,-2 1 5-15,0 1 4 0,0 1 11 16,1 1 1-16,-1 2-1 0,0 2 1 15,2 0 1-15,1 3 0 0,1-2 0 16,-2-1 0-16,5 4 0 0,-1-1-1 16,5 0 1-16,-1 3-1 0,7 4 0 15,0 1 1-15,5 2 0 0,1 1 2 16,2 2 34-16,2 0 17 16,5 2-18-16,1 3-24 0,4 1-11 0,7 3-1 15,0 2 0-15,3 3 1 0,3 0 0 16,4 5-1-16,-4 1 2 15,4 0 0-15,0 5 1 0,2-2 0 16,0 1 9-16,0 1-11 0,0 2 2 16,-2-1 9-16,0 3 0 0,-5 0-12 15,-1 2 0-15,-2 0-42 0,-3 3 21 16,-3-2 6-16,-7 2 13 0,0-5-10 16,-3-4 12-16,-5-4 0 0,0-8 1 15,-9-4-1-15,-3-5 1 0,-15-4-1 16,-2 0 18-16,-14-10 0 0,-15-3-3 15,-13-5-14-15,-7-1 1 0,8 1-2 16,1 0-21-16,10 1-81 0,-1-2-118 16,2-2-51-16,-4-1-141 0,16 5-575 15,3 4-912-15</inkml:trace>
  <inkml:trace contextRef="#ctx0" brushRef="#br2" timeOffset="121487.14">15185 7621 1345 0,'0'0'1464'0,"0"0"-936"16,0 0-220-16,0 0-100 0,0 0 29 16,0 0 71-16,0 0-49 0,8-58-25 15,-5 38-26-15,-3-6-53 0,0 0-45 16,0-5-31-16,0-1-19 0,0 0-14 15,0 3-19-15,0 0-24 0,0 2 9 16,-3 5-9-16,3 2 9 0,0 5 22 16,0 3 2-16,0 7-6 15,0 1 31-15,5 4 99 0,-1 0-51 16,2 0-40-16,2 7-15 0,0 0-8 16,-1 4-10-16,1 2-6 0,-2 5-27 15,0 0-1-15,1 5-2 0,-3-2-2 16,0 3-10-16,0-3 9 0,0 1 1 15,0-3-1-15,0-2 0 0,3-6 0 16,-1-1 3-16,0-8 0 0,4-2-1 16,3-4-32-16,1-9-1 0,1-6 13 15,1-4 18-15,1-5 1 0,-3-2 1 16,1 1 0-16,-3 0 1 16,-4 5 0-16,1 3 0 0,-3 6-1 15,-2 9 1-15,-2 4 12 0,0 2 34 16,-2 8-46-16,0 8-1 0,2 4-21 15,-2 5 7-15,0 3-21 0,2 0 21 16,0 0 13-16,2-2 2 0,1-6 0 16,-1-4 3-16,0-5 12 0,2-5 3 15,0-6-18-15,2-1-13 0,1-9-20 16,5-7 15-16,-3-3 17 0,-3-5-1 16,6-3 0-16,-3 3 1 0,-5 0 1 15,-4 6 0-15,4 1 0 0,-4 9-3 16,-2 5 3-16,0 4 0 0,0 0 39 15,0 7-39-15,0 7-3 0,0 2-15 16,0 3 15-16,0 3 0 0,0 0 2 16,4 0 1-16,0-6 2 0,1-1 13 15,1-5-3-15,0-3 3 0,6-5 0 16,1-2-15-16,-1-6-15 16,5-7-3-16,3-5 16 0,-1-5-10 15,2-4 11-15,-3-3 1 0,-1-1 0 16,-1-2 1-16,1 2-1 0,-5 4-2 15,-1 6-22-15,-3 8 22 0,-2 6 2 16,2 5 24-16,-4 2 6 0,5 6-12 16,-1 4-15-16,0 5 15 0,1 7 10 15,-3 1 2-15,0 4 15 0,-2 2 0 16,-2 0-42-16,-2-2 21 0,0 1-21 16,-4-5-1-16,-2-2-2 0,-2-5 0 15,-3-3-3-15,1-5-12 16,-3-5 0-16,1-3-3 0,2 0-15 0,-1-6-12 15,1-1 2-15,4 1 4 16,0 1 9-16,2 1 15 0,4 2 15 16,0 2 29-16,4-2 22 0,4 0-48 15,6-1-1-15,1-4 0 0,3-2 1 16,5-8 9-16,4-3 13 0,0-8 8 16,8-17-6-16,6-16-12 0,7-24-15 15,0-9 0-15,-9-3-36 0,-10 7 6 16,-11 16 9-16,-5 14 21 0,-5 21 15 15,-4 15 3-15,-2 10-6 0,2 6-10 16,-2 5 19-16,3 3 24 0,-5 11-45 16,0 19-10-16,0 20-11 0,-5 20 6 15,-1 9 14-15,-2 0 1 0,2-6 0 16,-3-13 12-16,1 0 0 0,-2-12 6 16,4-9 3-16,2-10 12 0,-1-4 9 15,1 2-6-15,2-2-35 16,0 1 18-16,2-9 83 0,2-5 24 15,6-7-57-15,3-5-36 0,3 0-32 16,3-5-1-16,1-7-12 0,1-1-3 16,-2-2-15-16,-5-2-57 0,-6 0-48 15,-6-1-52-15,0 3-42 0,-8 3-115 16,-2 1-321-16,-3 6-759 0,-5 5-957 0</inkml:trace>
  <inkml:trace contextRef="#ctx0" brushRef="#br2" timeOffset="121820.837">15576 6829 2674 0,'0'0'1853'0,"0"0"-1622"16,0 0-185-16,0 0 74 0,0-59 115 15,-10 49-31-15,-3 2-77 0,-1 7 31 16,-3 2-16-16,1 7-63 0,-3 5-37 16,5 3-21-16,1 4-18 0,5 0-1 15,4 1-2-15,4-2-3 0,6-1 1 16,8-3-16-16,5-4-21 0,4-8-46 15,8-3-27-15,2-11-54 0,-2-8-105 16,2-3-255-16,-8 3-927 0,10-8-1364 16</inkml:trace>
  <inkml:trace contextRef="#ctx0" brushRef="#br2" timeOffset="122659.171">16705 6882 1618 0,'0'0'1587'0,"0"0"-1335"0,-7-60 46 16,5 42 126-16,-2 2-48 16,2 6-158-16,0 7-40 0,0 3 133 0,0 11 60 15,0 9-184-15,-2 17-99 16,-3 22-40-16,-1 16-12 0,0 9-5 15,2-4 5-15,2-10-3 0,2-20-12 16,-1-15 9-16,3-11-6 0,0-11-24 16,0 1-12-16,0-7 12 0,5-5 0 15,-1-7-51-15,2-16 3 0,4-19 37 16,5-21 11-16,1-22 0 0,-3-3-36 16,-5 6-43-16,-2 17 40 0,-6 24 22 15,0 9 17-15,0 11 3 0,0-1 9 16,-4 4 9-16,2 6-18 0,-2 8 0 15,-2 7 79-15,-1 10 17 0,3 11-51 16,-2 3-21-16,4 4-9 0,0 3 7 16,2 0 14-16,0-4 3 0,4-5 24 15,2-7 43-15,3-8-52 0,3-5-45 16,2-7-12-16,5-11-42 16,2-8 2-16,3-9 22 0,1-6 6 15,-2-4 9-15,2-2-18 0,-7 3 19 16,1 7 0-16,-4 6 2 0,-3 13 12 15,-4 9 15-15,0 4 10 0,-3 12-19 16,-1 14-17-16,-2 12-1 0,-2 16 3 16,0-1 15-16,-2-3 0 0,0-9 0 15,-2-10 0-15,1 3-3 0,1 3 3 16,-4-5-15-16,4-6-3 0,0-3-1 16,2-8-44-16,0-4-30 15,0-4-58-15,0-4-51 0,4-2-45 0,4-2-70 16,3-1-251-16,-5 0-650 15,11 0-734-15</inkml:trace>
  <inkml:trace contextRef="#ctx0" brushRef="#br2" timeOffset="122925.431">17234 6742 1413 0,'0'0'2086'15,"0"0"-1528"-15,0 0-333 0,0 0 75 16,10 51-26-16,-10-24-63 0,-2 6-22 16,-2 6 57-16,0 2-15 0,-7 4-89 15,1 3-61-15,2-1-26 0,0-2-25 16,-1-2-18-16,3-8-10 0,2-3-2 16,2-8-14-16,2-6-59 0,0-7-78 15,0-8-30-15,4-3-41 16,0-5-137-16,4-6-197 0,1-5-380 0,-1 2-318 15,0-9-664-15</inkml:trace>
  <inkml:trace contextRef="#ctx0" brushRef="#br2" timeOffset="123191.245">17068 6679 2232 0,'0'0'1853'16,"0"0"-1372"-16,0 0-164 0,38-64 61 15,-16 50-41-15,9 4-107 0,2 3-21 16,3 7 47-16,-1 2-15 0,4 15-58 16,-2 5-57-16,-2 9-30 15,2 14-32-15,-3 14-25 0,-3 19-9 16,-9 4-3-16,-13-4-9 0,-9-3 3 16,-9-12 6-16,-11-3-6 0,-1-9-6 15,-2-9-14-15,0-14-1 0,-3-5-33 16,-10 0-54-16,-11 1-33 0,-1-5-88 15,-1-10-87-15,1-6-144 0,17-3-717 16,-16 0-1915-16</inkml:trace>
  <inkml:trace contextRef="#ctx0" brushRef="#br2" timeOffset="125374.694">16252 9196 326 0,'0'0'1736'0,"0"0"-738"15,0 0-825-15,0 0 111 0,0 0 132 16,0-73-6-16,2 49-85 0,0-7-15 16,2-3-42-16,-2-2-89 0,-2 2-75 15,2-4-38-15,-2 4-28 0,-2 3-38 16,-2 6-25-16,0 1 4 0,0 6 9 15,0 3 10-15,2 4-1 0,2 5 3 16,0 1 21-16,0 5 52 0,8 0 0 16,2 0 45-16,3 0-7 0,1 5-29 15,5 0-28-15,-5 3-6 0,1 2 1 16,-1 3-7-16,-4-1-6 16,-1 4-12-16,-3 3-9 0,-2 3-15 15,-2 2-2-15,0 2-1 0,-2-2-12 16,0 2-15-16,2-2 6 0,0-4 12 15,2 1 9-15,1-7 3 0,1-2 1 16,4-7 11-16,-2-5-12 0,5-1-2 16,1-12-22-16,1-5-4 0,-1-7 16 15,1-5 12-15,-3-2 0 0,0-3 1 16,-3-1-1-16,-1 8-18 0,-6 2 0 16,2 8 6-16,-4 7 9 0,0 6 3 15,0 5 21-15,0 9 21 16,-2 5-40-16,0 7-1 0,2 2 1 15,0 5 14-15,0-1-13 0,0 2 7 16,2-4-10-16,4-2-37 0,0-6 22 16,3-2 15-16,1-7 0 0,0-6-2 15,3-4-25-15,1-11-15 0,1-7 15 16,-1-6 6-16,-1-3 19 0,-3-4-1 16,0 0-9-16,-6 3-18 0,1 4 27 15,-3 6-16-15,0 7 4 0,-2 8 3 16,0 5 12-16,-4 6 26 0,-3 10-4 15,5 5-19-15,-2 5 9 0,2 1 0 16,2 4 3-16,0-1-3 0,0-3-12 16,6-4-27-16,-2-5 27 0,7-5 12 15,-3-7 9-15,2-6-9 0,5-2-12 16,1-11-2-16,-1-6-10 0,1-7 11 16,1-4 1-16,-3-2 3 15,-1-2-3-15,-1-1-20 0,1 4 19 16,-5 1-1-16,2 7 1 0,-2 6 1 15,1 6 18-15,-3 8 18 0,2 3 6 16,1 5-6-16,1 9-5 0,-4 4-16 16,4 7 3-16,-3 6-6 0,-1 4 6 15,-2 2 6-15,-4 0 9 0,2-2-12 16,-2-2-21-16,-2-6-3 0,-4-5-9 16,-3-5 9-16,-1-6-15 0,0-4 0 15,-5-4 3-15,-1-3 0 0,1 0 3 16,-1-5-24-16,1 0-16 0,3-1 4 15,2 0 3-15,1 2 18 0,5 3 26 16,4-1 1-16,0 2 42 0,4 0 15 16,7-2-42-16,5 0-13 15,3-5 1-15,3-4 9 0,3-3 9 16,6-8-2-16,-2-7-7 0,6-12 6 16,5-15 3-16,5-17-21 0,-4-9-18 15,-5 0-6-15,-7 2 2 0,-11 12 20 16,-3 10 0-16,-5 17 2 0,-6 12 3 15,-2 9 1-15,2 5 8 0,-2 0-10 16,0 7-1-16,-2 8-1 0,0 3 24 16,0 13-22-16,0 8-2 0,-6 17-3 15,-2 19 1-15,-2 20 2 0,-3 7 11 16,3-1 13-16,0-5 12 0,-3-8-3 16,1-4 3-16,3-12 0 0,1-14-3 15,2-12-4-15,2-10-27 0,4-1 14 16,0-4 131-16,-2-2-24 0,6-6-39 15,6-8-24-15,3 0-24 16,3-9-33-16,5 0-3 0,2-7 0 0,-5 2-3 16,-1 0-18-16,-5 3-27 0,-4-1-63 15,-8 4-69-15,0 1-52 16,-6 1-66-16,-6 2-234 0,4 0-674 16,-13 4-1079-16</inkml:trace>
  <inkml:trace contextRef="#ctx0" brushRef="#br2" timeOffset="125679.327">16674 8409 2028 0,'0'0'2191'0,"0"0"-1971"16,-15-52-87-16,3 34 165 0,-3 0 35 15,-1 6-129-15,-1 8-43 0,1 4 18 16,1 4-40-16,5 8-37 0,1 6 1 16,5 2-10-16,4 3-56 0,0 1-25 15,9 1-12-15,5-1-2 0,3-5-25 16,3-3-22-16,5-9-35 0,0-7-70 15,2-2-79-15,-2-13-137 0,-5 2-561 16,7-15-890-16</inkml:trace>
  <inkml:trace contextRef="#ctx0" brushRef="#br2" timeOffset="126402.662">17536 8314 443 0,'0'0'2302'0,"0"0"-1908"16,0 0-2-16,0 0 122 0,0 0-50 15,0 0 40-15,0 0 35 0,0 0-143 16,0 0-127-16,8 20-53 0,2-3-35 15,3 6-37-15,1 5-42 0,3 3-30 16,-1 2-26-16,3 5-7 0,1-2-24 16,-3-1-3-16,-1-4-11 0,1-5 0 15,-5-5-1-15,-3-5-12 0,-1-6-33 16,-4-3-43-16,0-3-35 0,-4-2-48 16,2-2-25-16,-2 0-42 15,0 0-127-15,0 0-229 0,2-2-577 16,0-2-471-16,9-3-639 0</inkml:trace>
  <inkml:trace contextRef="#ctx0" brushRef="#br2" timeOffset="126692.816">17978 8387 904 0,'0'0'2562'15,"0"0"-1922"-15,0 0-363 0,0 0 78 16,0 0 7-16,0 0-94 0,0 0-44 15,0 0 12-15,0 0-27 0,0 0-68 16,4-13 13-16,-16 23-3 16,-5 8-37-16,1 4-24 0,-7 7-24 15,-2 15-6-15,-6 19 3 0,-4 14-9 16,-4 5 4-16,3-3-4 0,3-8-6 16,11-22-18-16,5-9-9 0,5-12-21 15,1-8-13-15,3 0-44 0,-2-1 6 16,1-5-28-16,5-5-71 0,2-6-84 15,2-3-76-15,2 0-279 0,7-3-976 16,7-4-2094-16</inkml:trace>
  <inkml:trace contextRef="#ctx0" brushRef="#br2" timeOffset="136186.305">23162 10929 817 0,'0'0'531'15,"0"0"-241"-15,0 0-66 0,0 0-75 16,0 0-116-16,0 0-7 0,0 0-3 16,0 0 16-16,0 0 9 0,-27-44 4 15,17 33 9-15,-2 3 98 0,1-2 6 16,-1 2-17-16,-5-3 0 0,5 0-23 15,-9 1-10-15,5-2-25 0,-7-1-14 16,-2 2-25-16,-2-2-16 0,2 3 0 16,-3 1-16-16,-3-1-18 0,0 2 18 15,-3-1 64-15,-1-2-4 0,-2 2-25 16,-2-3-29-16,-2-2-9 16,-3-1 18-16,3-4-5 0,-13-6-29 15,9 3 2-15,-7-4 1 0,-6-3 10 16,0-3-10-16,-20-6 38 0,-1-2 19 15,7 2-4-15,3 6-12 0,7 5-19 16,0 2-23-16,-2 1 1 0,4 0-1 16,-2-1 1-16,0 3-2 0,2-4 15 15,0-1-14-15,-2 0-1 0,0-3 23 16,2 1-21-16,5-2-1 0,-1-1 11 16,0 1-11-16,4-3 10 0,-3-2-11 15,1 0 12-15,4-1-10 16,-6-2 16-16,3-2 27 0,-1 1-11 15,8 6-34-15,7 6 11 0,10 5 1 16,-2 2-11-16,-4-4 1 0,-6-4-1 16,-3-3 1-16,-1-1 0 0,1 1 10 15,3 0-10-15,4-1-2 0,-7 2 1 16,5-4 10-16,0-1-9 0,0 1 0 16,-1-1 10-16,-3-2-11 0,4-3 10 15,-3 1-11-15,3-1 1 0,0-1 2 16,-5-1-2-16,3 0-1 0,2-1-1 15,-1 3-13-15,-1-3 10 0,-2 2 1 16,3 3 0-16,-1 0 2 0,-2 1 3 16,1 2 0-16,1 1 13 0,2-1-15 15,-3 2 1-15,1 1 0 0,0-1 13 16,1-2-14-16,-1-1 0 0,4 0 3 16,0-1-1-16,2-3 12 0,-3-1-12 15,5-2 10-15,0-2-13 16,0 0 0-16,2 1-3 0,0 2-10 15,0-1 11-15,0 3 2 0,0-3 0 16,-2 3 0-16,2-2 2 0,-2 1-1 16,0-3 0-16,0 3 0 0,-2-2 12 15,-1 0-11-15,3-1-1 0,-4 0 0 16,2 0 0-16,0-2 1 0,2-3-2 16,-2 2 0-16,4-1-3 0,-2-1-16 15,4 2 16-15,0-1 0 0,2 2 3 16,0-1 0-16,0 4 1 0,0 1 2 15,2 2 0-15,-1 4 10 0,-1 0-12 16,0 3-1-16,0 1-1 16,-2 2 0-16,2-1 1 0,-4-3 1 15,6 4-1-15,-4 0-1 0,7 0-3 16,1 1 4-16,4 4 0 0,7 1-17 16,0 4 17-16,4 5 12 0,4 5 7 15,-1 2 6-15,3 3 12 0,0 4 6 16,0 2-6-16,3 0-37 0,1 8-58 15,2 4 9-15,0 1 24 0,0 5 10 16,3-2-16-16,1 2 6 0,0 1 3 16,3 1 10-16,-1 1 12 0,2-2 2 15,3 3-2-15,2 0 0 0,-1 3 0 16,5 3-2-16,4 1 0 0,2 7 1 16,8 8 1-16,11 14-1 0,9 14-1 15,5 6-1-15,2 0-1 0,-2-3 2 16,-4-5 2-16,0 5 2 0,2-2-1 15,2 2-1-15,4 0-24 0,-2 0-1 16,7 3-19-16,-1 0 13 16,2 0 12-16,3 0 17 0,-3-1 2 15,5 2 13-15,-3-1-10 0,7-1 19 16,-3-3-1-16,5 0-8 0,-5-6-11 16,1 5 0-16,0-4 32 0,-3 2 7 15,5 1-4-15,-7 0 16 0,3 2-19 16,-1 1-10-16,0 3 1 0,-1-3-13 15,3 0 1-15,3 1-13 0,-4 1-1 16,-3-1-30-16,7 0 16 0,-7-2 11 16,2-4 4-16,3-1 0 0,-9-6 0 15,7-1 22-15,-5-5-10 0,5-4 10 16,-5-4-7-16,-4-4-2 16,2-4-13-16,-3-5 0 0,-1-1 3 15,-6-6 37-15,2 2-18 0,-9-3 8 16,5 1-17-16,-2 0-13 0,-4-1 0 15,2 0 2-15,-1-1 10 0,-9-5-12 16,-7-3 10-16,11 5-10 0,-9-4-2 16,0-1-1-16,2 2-11 0,-3-1 14 15,5 4 3-15,3 2-1 0,1-1 1 16,3 2-3-16,-5 1 3 0,3 1-3 16,-3-1 0-16,5 2-15 0,-5 0 14 15,3-1-12-15,1-1 2 0,-5-3 10 16,3-1 2-16,-5-4 0 0,-1 2 30 15,0-6-31-15,3 2-13 0,-5-2 13 16,-2 0 2-16,-2-4-2 0,1 0-12 16,-3 1 12-16,-4-4 22 0,0 1-21 15,-7 0 2-15,-3-2-3 0,2 0-11 16,-9 1-5-16,0-2 4 16,-1-1-3-16,-7-3-1 0,-2-3 1 15,-2 0-38-15,0 0-80 0,-6 0-59 16,-9-3 182-16,3-4 10 0,-9-3 3 15,0 0-3-15,-7-4 2 0,-6-3-1 16,1-1 0-16,-6-2 15 0,-6-3-3 16,1 0-13-16,-10-7-3 0,-12-5-12 15,-10-9 15-15,-1-3 0 0,-1 3 0 16,8 3 2-16,5 3-2 0,1 2-14 16,2-2 12-16,-4 1-13 0,0-3 13 15,-4 0-1-15,4-1 1 0,-3-3 2 16,1-1 0-16,0-4 0 0,0 0 0 15,-3-2 3-15,1 1 18 0,4-2-20 16,-4 0 12-16,2 1-10 0,-1 0 13 16,1-2 2-16,0 4-16 0,4-1 14 15,-4-2-16-15,6 4-22 0,-3-1 20 16,3 2-1-16,0-1 3 16,5-1 1-16,-3 0 0 0,4-1 2 15,-4-2 10-15,0 1-10 0,2-3 9 16,-4-1 1-16,2-4-10 0,-4 1 22 15,0-5-25-15,0 1 1 0,-2 3-1 16,0-1-3-16,1 3-19 0,1 0 19 16,0-2 2-16,0 1-2 0,2-2 3 15,-2 1-3-15,-2-1-9 0,2 0-4 16,-2-1 13-16,-2-3 3 0,-1 2 0 16,3-2 3-16,0-1-3 0,-2 2-20 15,2-1-23-15,-3-4 43 16,3 2 0-16,2-3 1 0,0 2 1 15,0 2 20-15,2-2 0 0,2 2-20 16,-2 0 20-16,0 0-10 0,4 2-9 16,2 2-3-16,3 1-1 0,1 1-17 15,2-1 6-15,3 1 12 0,-1 3 0 16,7 7 2-16,8 10 1 0,2 6 13 16,4 4-13-16,-6-6 0 0,-4-3 0 15,-5-3-2-15,5 0-1 0,0 5-1 16,2 1-2-16,4 4-62 0,4 5 6 15,2 3 15-15,4 5 16 0,7 3 25 16,-3 2 1-16,7 5 1 0,0 1-18 16,4 3-1-16,1 3 19 0,1 0-2 15,2 1-19-15,2 0 11 0,-2 5 11 16,2 2 22-16,0 1 4 0,2 5-13 16,4 1-11-16,1 3 14 0,1 4-16 15,2 3-12-15,3 4-61 16,3 4-2-16,5 2 12 0,4 5 22 15,2 3 10-15,6 3 5 0,10 8 14 16,11 13 9-16,12 12 2 0,2 6 1 16,2-2 3-16,-6-3 16 0,-2-3 22 15,1 4-10-15,1 3-6 0,6 1-9 16,0 1-13-16,5 3-3 0,-1 2-12 16,5 1-7-16,-1-1 17 0,5 2-1 15,-3-4 3-15,5 0 1 0,-2-1 15 16,4-5 6-16,-3-1-20 0,3-4 2 15,2 2-2-15,-4 2 10 0,2-1 63 16,-3 1 20-16,3 1-17 0,2 3-15 16,-6 1-16-16,2-3-13 15,-3 2-25-15,1-3-9 0,-2 1-37 16,1-4 18-16,-1-1 7 0,4-2 10 16,-7-3-1-16,5-2 3 0,-3-6 13 15,-1-1 9-15,2-2 3 0,1-8-7 16,-1-2 7-16,-7-2 31 0,3-3 28 15,-1 0-7-15,-3-3-25 0,-5 1-15 16,-2-1-6-16,0-1 3 0,0 2-13 16,0 1-2-16,1 1-19 0,-1 3-2 15,0 0 1-15,0 0 1 0,0 1 0 16,-2-4 2-16,-2-3-2 0,-2-3-13 16,-6 1-14-16,4-3 24 0,-4-4-10 15,-3-1 3-15,-5-6 10 0,-9-6 12 16,-6-2-10-16,-4-5 1 0,6 4-3 15,6 2 18-15,3 0-15 0,-5-3-1 16,-4-3 14-16,-6-1-1 0,-7-4-15 16,1-1-3-16,-4-1-9 0,-7-3-10 15,-4-1-6-15,-4-1-21 16,-2 1-71-16,0 1-54 0,-2 1 25 16,-2 0-2-16,-8-1 7 0,-5-1-14 15,1-3 16-15,-5-1 9 0,-6-7 6 16,0-6 47-16,-4 1 26 0,0-7 15 15,-2 0 38-15,-2-5 0 0,2-1-1 16,-4-2 2-16,-1-2 0 0,1 1-2 16,0-3 1-16,0 1 1 0,0 0 0 15,-3 1 1-15,7 0 1 0,4 2 14 16,2 1 0-16,3 3-14 0,3 1 14 16,6 5 0-16,-1-1 0 15,8 5-3-15,1 3 16 0,7 4 15 16,0 0 49-16,0 4 34 0,9 0-58 15,3 2-34-15,3 0-32 0,5 6 0 16,3 4-2-16,4 4 1 0,6 4-1 16,4 4 2-16,4 2 16 0,11 6 15 15,12 6 23-15,13 5-29 0,5 0-5 16,-9-3 40-16,-5-7 43 0,-10-2 23 16,-15-5-51-16,-6-6-46 0,-8-5-32 15,-4-2-4-15,0 0 4 0,-2-1 0 16,2-4 2-16,-9-2-2 0,-6-4-18 15,-10-2-98-15,0-9-151 0,-18-6-138 16,5 2-229-16,-28-26-807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3-25T09:04:10.298"/>
    </inkml:context>
    <inkml:brush xml:id="br0">
      <inkml:brushProperty name="width" value="0.05292" units="cm"/>
      <inkml:brushProperty name="height" value="0.05292" units="cm"/>
      <inkml:brushProperty name="color" value="#92D050"/>
    </inkml:brush>
  </inkml:definitions>
  <inkml:trace contextRef="#ctx0" brushRef="#br0">16097 6306 1646 0,'0'0'1567'16,"0"0"-1090"-16,0 0-201 0,0 0 41 15,0 0-23-15,0 0-91 0,0 0-71 16,0 0 9-16,0 0-4 0,35-50-9 15,-25 24-6-15,1-7-19 0,-1-2 3 16,0-4 9-16,1-5-9 0,-3-4-10 16,0 3-2-16,-4-1-19 0,2 8-24 15,-3 1-26-15,-3 10-22 0,0 4-1 16,0 5 0-16,0 7-2 0,0 3 0 16,0 4 0-16,0 2 3 0,0 2 51 15,0 0 30-15,2 0 88 0,4 1-79 16,2 2-39-16,2 1-18 0,3 0-6 15,-1-1-3-15,3 1-12 0,-1-4-12 16,-1 1 21-16,1-1-9 16,-4-1 0-16,1 2-3 0,-1 1 3 15,-4 1 3-15,-2 2-3 0,1 0-12 16,-3 3-1-16,-2 3-2 0,0 6-12 16,-2 2-3-16,-3 5 3 0,1 3 9 15,2 0-9-15,0 2 12 0,2-3 1 16,0-1 1-16,0-6 10 0,4-1 0 15,5-6 0-15,1-4-9 0,0-5-1 16,5-3-2-16,3-6-15 0,1-7 0 16,2-7 0-16,1-3 3 0,-1-7 9 15,0-3 0-15,-3-2 2 16,-1 1 1-16,-5 2 0 0,-1 4 0 0,-3 5 0 16,-2 7 0-16,-2 5-1 15,-4 6-1-15,0 4-10 0,0 1 12 16,0 3 0-16,0 5-12 0,-2 5 0 15,0 4 10-15,0 2 0 0,0 4-10 16,2-1 12-16,0 3 0 0,0-3 1 16,6 2 1-16,-2-4 1 0,4-2 12 15,1-3-12-15,1-4 9 0,0-6-11 16,3-2-1-16,1-3-12 0,5-7-3 16,-3-4 3-16,1-7 0 0,-1-2 9 15,-1-4 1-15,-3-3 0 0,3-6 2 16,-3-2 2-16,1-3 1 0,-3 3 9 15,-4 3-10-15,0 6 1 16,-2 8-2-16,1 9 0 0,-5 4 0 0,0 5 26 16,0 3-18-16,0 9-9 15,0 5-18-15,0 3 0 0,0 8 3 16,0 1 3-16,0-2 11 0,0 4 0 0,0-3-1 16,0-3 2-16,0-1 0 15,2-6 12-15,2 0-10 0,0-7 1 16,0-4 21-16,2-6-10 0,5-1-14 15,-1-10-18-15,4-8 6 0,1-3 10 16,1-7-10-16,3-3 12 0,-2 1 2 16,1 0 1-16,-3 4 12 0,1 6-12 15,-3 5 12-15,-3 6 0 0,2 6 0 16,1 3-12-16,1 0 12 0,1 5-12 16,1 5 0-16,1 3 9 0,-1 2-11 15,-3 1 0-15,-1 3 0 0,-4 1 0 16,-1 1 11-16,-5 0-12 0,-2 1 1 15,0-2 0-15,-7-1-1 0,1-3-1 16,-4-2-11-16,0 0 10 16,-3-4-10-16,-1-3 9 0,1 0-12 15,-1-1 3-15,1-2 10 0,3-1-1 16,0 1 1-16,4-1 2 0,-1 1 1 16,5 2 11-16,2-1 3 0,0 1 9 15,9-1-3-15,3-2-19 0,2-3-1 16,9 0-1-16,0-8-2 0,4-5 0 15,2-4 0-15,0-8 2 0,4-6 0 16,0-4 3-16,6-14 0 0,7-19 12 16,1-18 0-16,-1-6 0 0,-9 4-2 15,-8 11 2-15,-9 21-15 0,-7 14-10 16,-7 15-18-16,0 3 10 0,2 2 3 16,-3 2 12-16,-1 2 1 0,0 9 2 15,0 3 0-15,-2 6 18 0,0 2-6 16,0 9-10-16,-2 6-2 15,0 9-12-15,-6 15 9 0,-6 15 2 16,-9 16 1-16,-2 7 2 0,-4-6 10 16,5-3-11-16,1-10-1 0,0-1-51 15,5-10 18-15,5-9 33 0,3-8 11 16,2-4 10-16,0 3 18 0,2 0 4 16,1 3-13-16,3-7 15 0,3-5 93 15,5-6-21-15,2-4-51 0,5-3-36 16,1-4-12-16,3 0-18 0,1-3 0 15,3 0-12-15,0-2 10 0,-4 0 0 16,-1 0-19-16,-3-2 3 0,-7 0-48 16,-4-3-84-16,-4-3-76 0,-2-2-38 15,-8-3-142-15,-5-1-220 0,-1 4-592 16,-11-1-1621-16</inkml:trace>
  <inkml:trace contextRef="#ctx0" brushRef="#br0" timeOffset="367.372">16767 5478 3201 0,'0'0'1537'0,"0"0"-1395"0,0 0-130 0,28-61 132 15,-28 36 133-15,-2 2-76 16,-8-3-32-16,-4 5 28 0,-7 0-43 16,0 6-70-16,-1 7-42 0,-3 6-27 15,4 2 7-15,2 10-10 0,5 4 9 16,4 3 9-16,6 2 0 0,1 3 6 15,3-2 0-15,9-1-9 0,7-1-15 16,1-7-12-16,10-6-12 0,0-5-39 16,4-2-112-16,0-11-108 0,-3-7-86 15,-7 4-369-15,4-11-1783 0</inkml:trace>
  <inkml:trace contextRef="#ctx0" brushRef="#br0" timeOffset="999.968">17980 5327 2983 0,'0'0'451'0,"0"0"-153"15,0 0 173-15,0 0-46 0,0 0-127 16,0 0 43-16,0 0 72 0,0 0-59 16,0 0-80-16,6-31-54 15,2 39-28-15,-1 3-27 0,3 7-26 16,0 2-31-16,5 4-15 0,1 4-9 0,1 1-6 16,-1 5-18-16,3 2-12 15,0 1-9-15,-1 1-15 0,3 3-24 16,-9-2-12-16,1-3-45 0,-1-4 24 15,-4-6 15-15,1-8 15 0,-5-5-27 16,2-6-24-16,-4-7-51 0,-2 0-57 16,2-4-25-16,0-7 4 0,0-4-97 15,0-5-187-15,2-1-229 0,-2 4-601 16,7-6-948-16</inkml:trace>
  <inkml:trace contextRef="#ctx0" brushRef="#br0" timeOffset="1269.645">18565 5283 3622 0,'0'0'591'15,"0"0"-243"-15,0 0 11 0,0 0 26 16,0 0-91-16,0 0-46 0,0 0-9 16,0 0-82-16,0 0-64 0,0 0-3 15,-31 70 16-15,8-36 35 0,-2 5-15 16,-8 12-9-16,-10 15 25 0,-7 19-25 15,-8 4-30-15,7-1-78 0,5-5-8 16,9-18-1-16,6-8 15 0,8-15 3 16,9-9-6-16,1-9-9 0,1 2 0 15,2 0-3-15,-1-3-38 0,3-6-64 16,6-9-87-16,2-3-70 0,2-5-108 16,6 0-318-16,9-5-1183 0</inkml:trace>
  <inkml:trace contextRef="#ctx0" brushRef="#br0" timeOffset="2300.004">19375 5698 2677 0,'0'0'1939'16,"0"0"-1653"-16,0 0-99 0,0 0 105 15,0 0-40-15,0 0-92 0,0 0-54 16,-51 16-40-16,24-11-23 16,-4-1-19-16,0-2-9 0,-4-2-12 15,1 0 0-15,3-1-3 0,0-2-18 16,7 1-76-16,1 1-63 0,8 1-25 16,3 0-15-16,6 3-7 0,6 5-43 15,2 3-199-15,6 0-257 0,11 4-376 16,-9-5-138-16,17 10-213 0</inkml:trace>
  <inkml:trace contextRef="#ctx0" brushRef="#br0" timeOffset="2443.667">19286 5885 411 0,'0'0'2327'0,"0"0"-1661"15,0 0-188-15,0 0-15 0,0 0-101 16,0 0-89-16,0 0-11 0,0 0 12 16,0 0-20-16,0 0-40 0,-64-41-66 15,39 40-60-15,-3 1-53 0,1 1-35 16,-2 2-91-16,6 2-156 0,-4-3-149 15,11-2-596-15,-3 0-1901 0</inkml:trace>
  <inkml:trace contextRef="#ctx0" brushRef="#br0" timeOffset="3920.203">19824 6219 3543 0,'0'0'561'0,"0"0"-374"15,0 0 36-15,0 0 110 0,6-59-49 0,-4 33-40 16,4-7-4-16,-2-2-26 0,5-5-57 16,-7-3-51-16,2 0-37 15,2 4-20-15,-2 0-25 0,0 5-3 16,0 2 0-16,1 5 3 0,-1 8 15 15,-2 4-3-15,2 5 12 0,0 4 61 16,2 3 17-16,3 1-51 0,1 2-18 16,-4 0-18-16,2 5-6 0,1 0-18 15,1 0 0-15,-4 3-12 0,0 0 9 16,1 0-12-16,-5 2 0 0,0 0-3 16,2 2-12-16,-2 3 3 0,-2 1 0 15,0 2 10-15,2 2-1 16,0 4 1-16,0-2 0 0,2 2 0 0,2-1 2 15,3-1 2-15,1-2 1 16,0-4 12-16,1-6-14 0,3-3 1 16,-3-6-2-16,5-1-14 0,-4-8 2 15,3-7-6-15,1-6 3 0,1-7 12 16,0-1-12-16,-3-4 13 0,0 0 1 16,-7 2 1-16,3 4 2 0,-6 8-2 15,2 7-1-15,-4 5 1 0,0 5 12 16,-2 4 15-16,0 8-27 0,0 7-6 15,-2 7-18-15,0 5 3 0,2 4 19 16,0 0 2-16,0-1 3 0,4-2-1 16,1-6 1-16,1-3 15 0,4-6-15 15,1-6 15-15,-1-5-18 0,4-6-2 16,3-10-22-16,1-7-3 0,1-7 12 16,2-6 3-16,-7-2 10 0,3 0 1 15,-7 1 0-15,-2 7 1 16,-1 5 1-16,-5 6-1 0,0 6-2 15,-2 5-1-15,0 4-12 0,0 0 15 16,0 9 11-16,-2 4 4 0,-3 6-13 16,3 4-2-16,0 3 0 0,2-1 3 15,0-1 9-15,4-2 3 0,1-4-3 16,5-2 0-16,-4-2 0 0,7-5 3 16,-1-5 0-16,-2-4-15 0,5-7-17 15,1-6-10-15,1-6 12 0,4-8 3 16,-1-5 10-16,-1-5 0 0,1-1 2 15,-1-1 2-15,-2 3 13 0,-1 8 0 16,-1 6-3-16,-3 9 6 0,0 7 12 16,-3 5-3-16,1 1-24 15,-2 7-1-15,5 6-2 0,-7 5-3 16,2 6-18-16,-4 3 3 0,0 3 16 16,1 1 1-16,-5 1 1 0,0-3 1 15,-7-1 0-15,-1-5-1 0,0-1-3 16,2-2-12-16,-7-2 3 0,3-5 0 15,4-3 9-15,-3 0-15 0,1-4 15 16,4-1 0-16,0-1 3 0,4-3 1 16,0-1 20-16,2 2 18 0,6-2-15 15,7 0-24-15,3-7-3 0,3-4-9 16,6-7-3-16,6-8 13 0,0-8 2 16,10-14-2-16,11-21 2 0,8-21 1 15,-4-10 2-15,-8 2 18 0,-11 6 0 16,-12 19-20-16,-11 15-1 0,-1 16-30 15,-11 13 9-15,0 12 6 0,0-1 14 16,-2 7 0-16,0 4 0 0,0 7 1 16,-2 3 11-16,-2 10-2 15,-4 12-9-15,-2 7-12 0,-2 15 12 16,-9 15 12-16,-2 11 3 0,3 4-3 16,-7-4-9-16,2-6 0 0,7-12-3 15,1-6-9-15,7-10-48 0,0-10 57 16,5-1 12-16,1 1 36 0,2 4 0 15,0-1-5-15,5-5 65 0,5-3 6 16,4-8-42-16,3-3-33 0,6-3-25 16,-7-5-14-16,5-3-12 0,-7-2-3 15,1 0-9-15,-5 0-15 0,-4-1-42 16,-4-3-78-16,3-2-67 0,-5-1-66 16,-9-4-135-16,-5 2-163 0,6 3-462 15,-19 6-1320-15</inkml:trace>
  <inkml:trace contextRef="#ctx0" brushRef="#br0" timeOffset="4253.139">20450 5491 3705 0,'0'0'1152'0,"0"0"-1066"0,0 0-71 16,0 0 147-16,25-67 103 0,-31 49-80 16,-7 3-46-16,-1 1 28 15,-9 2-34-15,-2 5-64 0,3 3-24 16,-1 4-18-16,0 4 3 0,7 3-11 15,1 5-4-15,7 2 6 0,6 1 0 16,2 2-21-16,8-1-3 0,9 0-61 16,3-4-38-16,7-4-46 0,2-4-48 15,4-4-77-15,-2-1-230 0,-6-2-1014 16,4-6-1593-16</inkml:trace>
  <inkml:trace contextRef="#ctx0" brushRef="#br0" timeOffset="5188.011">21668 6033 3362 0,'0'0'758'16,"0"0"-497"-16,0 0-10 0,0 0 80 15,0 0-13-15,49-54-60 0,-40 30-46 16,3-5-16-16,-8-4-48 0,0-4-39 15,-4 3-34-15,0-1-24 0,0 4-15 16,-4 4-20-16,-4 5-16 0,-5 3-3 16,5 4 1-16,2 3-10 0,-2 3 12 15,-1 3 0-15,5 1 1 16,2 5 1-16,2-2 25 0,2 0 46 16,9 0 65-16,1-1 33 0,0-1-105 15,9-1-36-15,0 1 9 0,-5 1-3 16,5 3 4-16,-7 0 5 0,5 2 21 15,-9 3-9-15,3 4-27 0,-3 4-30 16,-2 3 0-16,-6 3-15 0,3 4-3 16,-5 3 0-16,0 3 16 0,0-3 2 15,0 1 18-15,-2 0-3 0,2-7-3 16,0 0-10-16,0-7 1 0,0-3-1 16,0-4-2-16,4-2-45 0,0-2-54 15,4-2-61-15,0 1-71 0,1-1-115 16,3 2-300-16,0-1-919 0,9 11-2178 0</inkml:trace>
  <inkml:trace contextRef="#ctx0" brushRef="#br0" timeOffset="5871.502">22627 5510 2576 0,'0'0'546'16,"0"0"-459"-16,29-58 136 0,-19 29 197 15,-2-7-27-15,1-2-102 0,-7-2-32 16,2-1 44-16,-4 2-2 0,-6 2-58 16,-3 6-68-16,-1 5-54 0,-6 9-39 15,-1 6-16-15,-6 6 52 0,-2 7 29 16,3 6-23-16,-7 8-25 16,0 8-15-16,-2 7-3 0,-2 13-15 15,-2 10-15-15,-1 13-15 0,1 3-12 16,8-4 0-16,7-7 1 0,7-7-1 15,7-1 6-15,2-7-3 0,4-7-27 16,0-6-51-16,4-5 27 0,4 4 22 16,11 1 2-16,2 3-1 0,4-5-2 15,8-6-12-15,0-5-1 0,0-7-8 16,0-5 9-16,0-4 12 0,-4-4-21 16,-2-9 3-16,-7-5 3 0,1-4 6 15,-7-4 12-15,-3-2 2 0,-5 1 16 16,-6-1-6-16,-2 2 12 0,-13 3-13 15,5 4-11-15,-4 6-3 0,-7 4-9 16,0 4-6-16,3 3-9 0,-7 0-75 16,2 5-60-16,9 0-40 0,-7 3-72 15,9-1-213-15,3-2-510 0,7 3-1049 16</inkml:trace>
  <inkml:trace contextRef="#ctx0" brushRef="#br0" timeOffset="6190.499">23028 5296 3754 0,'0'0'682'0,"0"0"-577"0,0 0-34 15,0 0 166-15,0 0 163 0,0 0-51 16,0 0-58-16,0 0 7 0,-23 54-147 16,17-19-76-16,-2 11-8 0,-5 17 2 15,3 9-18-15,-2 1-18 0,1-14-33 16,5-17-9-16,4-15-21 0,0-5 12 16,0-1 18-16,0 2-21 0,2-2-60 15,0-5-16-15,0-7-56 0,0-5-46 16,2-4-34-16,0-4-194 0,2-6-575 15,-2-2-494-15,6-12-1001 0</inkml:trace>
  <inkml:trace contextRef="#ctx0" brushRef="#br0" timeOffset="6490.889">22815 5079 3794 0,'0'0'1027'0,"0"0"-907"15,0 0 45-15,0 0 130 16,62 2-4-16,-39 5-73 0,4 4-25 16,-5 2 3-16,7 3-58 0,0 8-47 15,0 1-28-15,4 5-15 0,-4 5 0 16,0 4-3-16,-2 13 6 0,-4 15 0 16,-3 11 9-16,-9 3 10 0,-11-4-13 15,-4-6-6-15,-7-11-51 0,-7-9-18 16,1-11-9-16,-2-9 6 0,1-4 6 15,-5-1 0-15,-8 1-3 0,-2 0-25 16,0-6-68-16,2-11-48 16,-2-4-49-16,6-6-54 0,4-3-151 15,5-9-246-15,5 2-562 0,7-9-952 0</inkml:trace>
  <inkml:trace contextRef="#ctx0" brushRef="#br0" timeOffset="6806.942">23485 5045 1971 0,'0'0'2263'0,"0"0"-1984"0,0 0-195 15,0 0 113-15,0 0 182 0,0 0 28 16,0 0-101-16,0 0-29 0,0 0-105 15,-17 100-67-15,9-27-17 0,-7 10-1 16,3 3 21-16,4-2-12 0,-7-4-36 16,5 1-9-16,-2-3-11 15,-1-5-40-15,3-18-40 0,2-15-2 16,1-14 21-16,1-4 6 0,0-6-6 16,2 0-57-16,2-3-57 0,0-8-61 15,-2-5-54-15,1-5-124 0,1-8-56 16,2-11-86-16,0 4-248 0,2-22-865 0</inkml:trace>
  <inkml:trace contextRef="#ctx0" brushRef="#br0" timeOffset="7073.401">23276 5068 3646 0,'0'0'563'0,"0"0"-373"0,21-57 109 16,-11 39 66-16,9-2-42 0,-1 3 11 15,5 3 10-15,6 5-58 0,4 3-75 16,4 6-58-16,2 2-33 0,5 13-36 16,-1 3-2-16,-4 8 11 0,-3 7 39 15,1 10-66-15,-4 15-24 0,-4 12-3 16,-9 6-12-16,-15-2-6 0,-10-8-3 16,-15-7 3-16,1-10-18 0,-4-10 0 15,-1-9-3-15,-14 0 0 0,-15 0-48 16,-22 0-60-16,-5-10-66 0,-3-12-82 15,13-8-86-15,26-7-397 0,5 2-1144 0</inkml:trace>
  <inkml:trace contextRef="#ctx0" brushRef="#br0" timeOffset="13280.584">8364 8114 150 0,'0'0'33'16,"0"0"563"-16,0 0 231 0,0 0-505 15,0 0-91-15,0 0 21 0,0 0 42 16,0 0-66-16,0 0-10 0,-13-2-1 16,11 2-36-16,2 0-35 0,-2 0-4 15,2 2 40-15,-2-2 12 0,0 0-23 16,0 0 0-16,2 0 13 0,0 0 10 15,0 0-5-15,0 0-18 0,0-2-10 16,0 0-31-16,0-1-15 0,0 0-27 16,2-1-28-16,0-1-11 0,2-3-4 15,-2 1 3-15,0-2-5 16,0-2-7-16,3 0-3 0,-1 2 3 16,-2-2 6-16,2 0 10 0,2 3 8 15,0 1-3-15,-4-1-6 0,5 2-15 16,-1 0-5-16,0 0-4 0,2 0-3 15,-2 0 3-15,1 1-3 0,-1 0 3 16,4-1-3-16,-2-1-3 0,-1 1 0 16,3-1 3-16,0 0 6 0,-3-1-3 15,1-2 12-15,2 1 3 0,3-1-3 16,-7-1-3-16,2 1-6 0,2 2-5 16,-1-1-4-16,-3 1 0 0,4 0-3 15,-2 2 3-15,1 1 0 0,-3-2-3 16,2 3-3-16,2-2 12 0,-1 0-6 15,-3 1-3-15,4-3 9 0,3 3-6 16,-5-2 0-16,4 1-6 16,3 1 9-16,-7-4-9 0,7 4-13 15,-1-2 13-15,-6 1-12 0,7-2 15 16,-5 2-17-16,3 0 14 0,-1-1 0 16,-4 3-13-16,3-2 10 0,1 3 12 15,-2 0-21-15,-1 0 0 0,1 0 24 16,2-1-12-16,-3 1-12 0,3 1-2 15,-2-2 14-15,-1 0 6 0,3 2-10 16,2-1-10-16,-5-1 10 0,3 0 10 16,3 0-18-16,-3 0-1 0,2 1 25 15,-1 0-10-15,3 0-16 0,-3 1 1 16,3-2 22-16,-1 3-22 0,1-2-2 16,3 1 12-16,-7-1-12 0,7 1 2 15,-7-2 0-15,7 2 0 0,-5-1 9 16,5 1-10-16,-7 0-1 0,7 2 3 15,-5-2 24-15,5 1-26 0,-4-1 0 16,3 2 0-16,-1-2 0 16,1 1 11-16,-1-2-12 0,4 1-1 15,-5 1 1-15,1 0 3 0,3-1-1 16,-3 1-2-16,6-1 0 0,-5 1 12 16,3-1-12-16,2 1-1 0,-3-1 1 15,3 2 3-15,6 0-3 0,-2 3-1 16,0 2 1-16,4 2-1 0,-2 1 0 15,-3 0 0-15,3 2 0 0,0-2 1 16,-4-2 0-16,0 1 1 0,-2-1-1 16,4-1 0-16,-3 0 0 0,-1-1 1 15,2 0-1-15,4 1 1 0,-2 0 0 16,-2-1-1-16,3 2 0 16,-1 0 0-16,2 1 1 0,2 1-1 15,0-1-1-15,-2 1 1 0,-2 0 0 16,-2-2 0-16,0 1 1 0,0 0-1 15,-5 0 0-15,1 3 1 0,0 0 1 16,-7 0-2-16,5 1 0 0,-7-1 0 16,0-2 0-16,1 1 0 0,-7-2 0 15,2 0 0-15,-2-2-1 0,3 3 0 16,-3-3 1-16,-2-1-1 0,0 2-1 16,0-1-1-16,3-2 1 0,-1 0 0 15,-4-1 0-15,0-1 2 0,0-1-2 16,-2 0-1-16,0 0-12 0,0 0 0 15,0 0-3-15,0 0-3 0,0-1-6 16,-4-5 15-16,-4 0 0 0,-1-4 9 16,1 1 0-16,-2-1 1 0,-3-3-1 15,3-1 2-15,-7 1-1 0,3-2 2 16,-1 0-1-16,-1-2 0 16,1 2 1-16,-1-3 0 0,1 1 1 15,-3-2 0-15,1 0-1 0,-1 3 1 16,3 1-1-16,-3 1 1 0,5 3 0 15,-3 2 0-15,5 1-1 0,-3 1 0 16,4 3 0-16,3 1 0 0,1 1-1 16,0 1 1-16,0 1-1 0,4 0-1 15,0 0 0-15,2 0 2 0,0 0 2 16,0 0 22-16,2 3 0 0,6 2-21 16,2 1 9-16,1 3-11 0,7 0 0 15,-1 6-1-15,3-1 0 0,-3 3-1 16,4-2 1-16,3 4 0 15,-5-4 0-15,4 1 2 0,-5 0-1 16,1 0 1-16,2-1 0 0,-5 1 1 16,3 0-2-16,-3 0-1 0,3 1 0 15,-5-1-2-15,3-2 1 0,-7 0 1 16,-1-4 1-16,1-3 0 0,-4-1 0 16,-2-3-1-16,-4-2 0 0,0 0 0 15,0-1-21-15,0 1-3 0,-2 0-9 16,-8 1 18-16,-5 2 13 0,-1 2 2 15,-7 1 2-15,-4 2 13 0,0 2-12 16,-4 0 12-16,2 1-12 0,-4 1-1 16,0 1 0-16,0-3-1 0,0 1-1 15,2-2-1-15,0 1-41 0,4-5-81 16,-2 1-84-16,2-4-76 0,3 0-128 16,9-3-629-16,-6 3-1528 0</inkml:trace>
  <inkml:trace contextRef="#ctx0" brushRef="#br0" timeOffset="15149.641">8091 7512 153 0,'0'0'180'15,"0"0"-92"-15,0 0-66 0,0 0-18 16,0 0 162-16,0 0 1008 0,0 0-729 16,0 0-60-16,0 0 36 0,-29 10 61 15,29-10 13-15,0-2-46 0,0-2-55 16,2-1-106-16,0-6-78 0,0-1-25 15,-2-1-19-15,0-7-30 0,0 0-27 16,0-4-24-16,-4 0-28 0,0 1-24 16,-2 2-18-16,-1 1-14 0,-3 2-1 15,0 3-2-15,4 1-13 0,-1 0 13 16,-3 2-1-16,4 2 1 0,2-1-10 16,2 1 12-16,2 1 2 0,2 0 16 15,6 2 6-15,0-2 18 0,-2 4 4 16,3-1 65-16,1 3 7 0,0 2-46 15,-1 1-21-15,1 0-15 0,-2 0-12 16,3 7-12-16,-5 0-10 16,2 3 0-16,-2 1-2 0,3 2-12 15,-3 6 12-15,0 0-3 0,0 3 1 16,2 0-19-16,3 1-15 0,-7-3 21 16,4-5 15-16,0-2 1 0,1-7 2 15,-3-2 12-15,0-4-12 0,2 0-3 16,-1-7-12-16,1-7 0 0,-2-3 9 15,-2-3 0-15,0-3 0 0,-2-5 2 16,0 3 1-16,-2-1-1 0,0 6-23 16,0 3 6-16,0 7 3 0,0 4 15 15,0 6 0-15,0 0 30 0,2 9-30 16,1 4-2-16,5 5-13 16,-2 4 15-16,-2 0 3 0,4-1 9 15,-1 2-12-15,5-7-27 0,-6-1 26 16,2-5 1-16,1-4 1 0,1-6 14 15,-4 0-15-15,3-6-3 0,-1-11-9 16,2-3 9-16,-4-9 1 0,1 0 1 16,-3-3 0-16,-2-1-26 0,-2 6 8 15,2-1 16-15,-2 7 0 0,-2 2 3 16,0 10 1-16,0 1 1 0,0 7 0 16,2 1 32-16,-3 6-1 0,3 2-18 15,0 4 0-15,0 5-12 0,0 1 12 16,5 3-12-16,1 0 9 0,2 2-10 15,-2-3 1-15,1 0 9 0,1 0-11 16,2-3 2-16,-2-3-3 0,3-1-18 16,-3-5 17-16,6-5 1 0,-7-3 0 15,3-3 0-15,0-9 0 0,-1-7-12 16,-1-5 10-16,0-6 2 16,-2-2-24-16,1 1 9 0,-5-2 3 15,2 1 9-15,-2 4 3 0,2 4 1 16,0 5 14-16,0 5-3 0,4 6 9 15,1 5 3-15,-1 3 6 0,6 4-9 16,-3 7 0-16,1 7-9 0,3 3-11 16,-5 5 0-16,2 0 2 0,-1 1 9 15,-5 0-10-15,0-3-1 0,-4-1-1 16,0-2 0-16,-2-6-12 0,-2-3 9 16,-4-4-18-16,2-3-9 0,-11-4 0 15,5 0 12-15,0-1 3 0,-3-1 13 16,1 0 1-16,4-1-2 0,1 0 1 15,1 2 1-15,2 0 1 0,2 0 12 16,2-1 27-16,4 0 9 16,4-2-33-16,3-2-14 0,3-5-1 15,3-4-2-15,6-6-13 0,-3-9 12 16,5-6 1-16,4-12-19 0,-2-17 9 16,-4-17 10-16,-5-10-1 0,-5 7 1 15,-7 6 1-15,-6 21 1 0,4 14 15 16,-4 16 0-16,0 5-3 0,0 6-9 15,0 4 9-15,0 1-12 0,2 5 0 16,-2 6 0-16,0 4 0 0,2 7-1 16,-2 8-11-16,2 7 0 0,0 17 0 15,0 13 9-15,-2 13 0 0,2 8 0 16,0-4 3-16,-2-5 2 0,0-17 1 16,0-13 15-16,0-10 0 0,0-5 3 15,2-2 27-15,1 2 6 16,1-5-6-16,0-4 12 0,4-6 88 15,0-6-58-15,3-2-48 0,3 0-27 16,1-2-15-16,5-4-2 0,-1 3-10 16,2-3 0-16,-11 5 10 0,2-1-22 15,-3 2-45-15,-7 0-48 0,-2 0-58 16,0 0-71-16,-4 0-46 16,-9 0-161-16,3 0-513 0,-5 3-833 0</inkml:trace>
  <inkml:trace contextRef="#ctx0" brushRef="#br0" timeOffset="15453.505">8378 6865 2062 0,'0'0'1909'0,"0"0"-1580"16,2-59-85-16,-8 34 202 0,-4-2-102 16,-3 3-92-16,-1 1-19 0,-5 5 3 15,3 5-46-15,-3 7-61 0,-2 6-42 16,7 3-23-16,-1 9-22 0,5 7-6 16,4 7-9-16,6 3 0 0,0 3-9 15,4 0-16-15,8-1-1 0,3-4-1 16,-1-6-21-16,7-9-54 0,-2-10-94 15,3-6-81-15,3-17-118 0,-4 1-573 16,18-24-1269-16</inkml:trace>
  <inkml:trace contextRef="#ctx0" brushRef="#br0" timeOffset="16332.286">9095 6650 901 0,'0'0'3'0,"0"0"1613"16,0 0-1162-16,0 0-48 16,-4-59 78-16,2 50-17 0,2 4-112 15,-2 3-33-15,0 2-23 0,0 2-26 16,2 7-64-16,0 9-52 0,0 10-39 15,0 13-34-15,0 15-23 0,4 13-13 16,0 4-18-16,5-11-9 0,-5-18-9 16,0-16-9-16,0-7 12 0,-2 0-12 15,2-5 12-15,2-2-13 0,-1-9 1 16,1-6-3-16,0-12-38 0,-2-9 2 16,0-20 12-16,-2-15 6 0,-2-12 0 15,-4 5 15-15,0 12 0 0,-6 16 2 16,-1 10 1-16,1-1 3 0,-2 2 0 15,-3 2 8-15,5 8-11 0,2 9-2 16,-1 6 2-16,5 6 30 0,4 8-9 16,0 2-9-16,0 3 0 0,8 3-9 15,5-2 9-15,-3 0-10 16,9-3 16-16,-3-5-6 0,5 0-9 16,0-7 12-16,-1-5-15 0,5-2-1 15,-6-12-11-15,-1-3 9 0,-1-5-12 16,-1-3 12-16,-9-1-9 0,-1 0 12 15,-2 2 0-15,0 4 1 0,-2 6 14 16,0 5 3-16,-2 9 0 0,0 4 36 16,0 9-36-16,0 8-18 0,2 8-1 15,0 5 1-15,0 4 18 0,0 3 6 16,3 0 6-16,-3-1 45 0,4-2-36 16,-2-1-24-16,2-5-13 0,0-4-2 15,-1-6-27-15,-3-6-63 0,2-4-70 16,2-7-39-16,-2-5-63 15,6-3-262-15,-3-2-797 0,7-11-797 0</inkml:trace>
  <inkml:trace contextRef="#ctx0" brushRef="#br0" timeOffset="16551.498">9432 6585 3532 0,'0'0'999'0,"0"0"-826"0,0 0 231 15,0 0-54-15,0 0-165 0,0 0-40 16,25 53 60-16,-19-28-42 0,-1 9-90 16,-1-1-37-16,-2 4-18 0,0 0-6 15,-2 1-10-15,0-1-1 0,2-2 0 16,0-2-1-16,2-7-1 0,-2-4-59 16,0-9-31-16,0-5-47 0,0-8-53 15,2-5-87-15,-1-8-160 0,-1-7-341 16,2 3-793-16,0-14-999 0</inkml:trace>
  <inkml:trace contextRef="#ctx0" brushRef="#br0" timeOffset="16883.192">9360 6515 1023 0,'0'0'1414'0,"0"0"-359"0,0 0-707 16,0 0 156-16,0 0 17 0,0 0-105 15,0 0-98-15,0 0-24 16,0 0-38-16,72-9-54 0,-51 18-27 16,4 2-16-16,4 4-30 0,-2 7-18 15,-3 1-8-15,1 10-10 0,0 2-24 16,-2 12-18-16,-5 12-27 0,-1 10-3 15,-9 6 0-15,-8-15-6 0,0-15-12 16,-10-14 0-16,-7-8-2 0,1 4-1 16,-7 0-15-16,-6-4-66 0,0-6-96 15,-2-9-70-15,2-6-95 0,9-2-391 16,-7-6-1411-16</inkml:trace>
  <inkml:trace contextRef="#ctx0" brushRef="#br0" timeOffset="31418.266">7030 12139 691 0,'0'0'512'0,"0"0"-372"0,0 0-108 15,0 0-28-15,0 0 32 0,0 0 51 16,0 0 105-16,0 0 10 0,-6 0-43 16,4 3-84-16,0-3-75 0,0 0 0 15,-2 3 52-15,2-3 217 16,2 0-188-16,-2 0-79 0,0 0-2 15,0 0-2-15,0 0-2 0,-1 0-8 16,3 0 9-16,-2 0 3 0,2 0 67 16,0 0 69-16,0 0 47 0,0 0-23 15,0-3-25-15,0 3-20 0,0-3-4 16,2 1 7-16,-2 0 8 0,-2 0 10 16,2-1 9-16,-2 0 15 0,2-1 2 15,-2 1-3-15,2-3-11 0,0 1-15 16,0 0-20-16,-2-1-15 0,0 0-9 15,2 0-3-15,-2 0-16 0,2-1-18 16,0 1-13-16,-2 1-14 16,2 0-7-16,-2-1 3 0,2-2 7 0,-4 1-1 15,2 0 12-15,2 1 4 16,-2-3 24-16,2 2 39 0,0-1-9 16,-2-2-25-16,2 1-14 0,0-1-19 15,0 2 0-15,-2 0-12 0,2-1-6 16,-3 1-2-16,3 0-4 0,-2-3 0 15,0 1-13-15,2 0 0 0,-2 3 1 16,2-2 9-16,-2 1-10 0,2 1 10 16,0 0 0-16,0 1-9 0,0 1 12 15,0 1-13-15,0-2 13 0,0 0-13 16,0 2 0-16,0-2 0 0,0-1-1 16,0 1 0-16,0-1 2 0,0-2 15 15,-2 3 0-15,2-3 3 0,0 1-2 16,-2 0-7-16,2-1 3 0,0 3 3 15,-2-4-15-15,2 1 9 16,0 2-9-16,0-1 0 0,0 2-1 16,0-1 0-16,-2 0-1 0,2 1 2 0,0-1 0 15,0 3 0-15,0-3 0 16,0 2 9-16,0-3-10 0,0 1 0 16,0 1 13-16,0 0-3 0,2-1-9 15,-2 0 0-15,0 2-1 0,0-1 0 16,0-2 0-16,0 3 0 0,0-4 0 15,0 2 0-15,0 0 0 0,0-3 1 16,0 2 0-16,0 0-1 0,2-1 1 16,-2-1-3-16,0 3 0 0,0-3 0 15,0 4 0-15,0-2-1 0,0 1 1 16,0 0 0-16,0 2 1 16,0-2 1-16,0 2 1 0,0 0-1 15,2-3-2-15,-2 3 0 0,0-4 0 16,2 2 0-16,-2-2 0 0,0 0 0 15,0-2-1-15,0 0-1 0,0 0-22 16,0 2 22-16,0-1 1 0,2 0 0 16,-2 1 1-16,0 1 0 0,0-1 1 15,0 1 0-15,2 1 0 0,-2-2 0 16,0 2 1-16,2 0-2 0,-2 1 1 16,2 1-1-16,-2-2 2 0,0 1 0 15,0 0-1-15,3-1 2 0,-3 2-3 16,0-2 0-16,0-2 0 0,0 2 0 15,0-3 1-15,2 1 2 0,-2 0-3 16,0-4 1-16,0 4 10 0,2-1-11 16,-2 1 0-16,0 0 0 0,2 0 12 15,-2 2-11-15,0-2 2 0,0 2 12 16,0 1-3-16,0-1 0 16,0 0-10-16,0-1 4 0,0 1-6 15,0 2-2-15,0-1 0 0,0-4 2 16,0 1 0-16,0 2 1 0,0-3-1 15,0-1 0-15,0 1 1 0,2-2 1 16,-2 2 0-16,0 0-2 0,4-1 2 16,-4 0 0-16,0 2-2 0,0-1 0 15,2-1 1-15,-2 3 2 0,0-1-2 16,0 0 0-16,0 0 0 0,0 0 0 16,0-1 11-16,0 1-12 0,2 0 1 15,-2-1 11-15,0 0 1 0,0 0-12 16,0 1 2-16,2-4 18 0,-2 1-21 15,4 0 0-15,-4 1 1 0,0-3-1 16,0 4 0-16,0-3-2 0,0 2-9 16,0-2 11-16,0 0 0 0,0 1 0 15,0-1 0-15,0 1-1 0,0 2 1 16,0-2 3-16,0 2-3 0,0-2 1 16,0 2 1-16,2 2 9 15,-2-2-10-15,0 3-1 0,0-2 0 16,0 2 0-16,0-1-2 0,0-2-10 15,0 1 0-15,0 0 9 0,0-1 1 16,0-1-14-16,0-1 16 0,0 0-1 16,0-1 0-16,0-2 1 0,0 2 0 15,0-1 0-15,0 0-1 0,0 2 1 16,0 1 1-16,0 0 2 0,0 2-1 16,0 2-1-16,0-2 3 0,0 5 14 15,0-3-15-15,0 2 11 16,0-3-14-16,0 1 0 0,0 0 1 15,0-3 1-15,-2 1 10 0,2-2-12 16,0-1 1-16,0 0 0 0,0-3 1 16,0-1 1-16,0 1 9 0,0-1-10 15,0 0 0-15,0 1 10 0,0 2-11 16,0-3 11-16,0 4-9 0,0-1 15 16,0 1-15-16,0 0 18 0,0-1 0 15,0 3 51-15,0 0-3 0,0 1-39 16,0 0-12-16,2 0 3 0,-2-4-20 15,2 3 2-15,-2-2 12 0,0 0-14 16,0-1 0-16,0 0 0 0,0-2 0 16,0 2 2-16,0-1-2 0,0-2 2 15,0-1 0-15,0 4-2 0,0 1 11 16,2 2 0-16,-2 1-10 0,0 0 10 16,0 3-9-16,0-1 0 0,0 0 0 15,0 0 0-15,0-1 0 16,0 0-1-16,0 1 10 0,0-3-11 15,0-2 1-15,0 0 0 0,0-1-2 16,3 0-21-16,-3 1 19 0,0-2 0 16,0 2 2-16,0 0 1 0,0 1 1 15,2 0 10-15,-2 0-10 0,0 2 0 16,0-2 0-16,0-1-1 0,0 2 0 16,0 0 1-16,0-3 1 0,0 2-1 15,0-1 0-15,0 1 1 0,0-2-1 16,0 0 0-16,0 1 0 0,0-4-1 15,0 1 1-15,-2 0-1 0,2-2-1 16,-3 2 1-16,1-1-1 0,2 1 0 16,-2 1 0-16,2 2 0 15,0 0 1-15,-2 0 1 0,2 3-2 16,0-2 1-16,-2 0 0 0,2 1-1 16,-2 2 0-16,2 1 2 0,0 3-1 15,0 0 11-15,0 2-10 0,0 2 13 16,0-1 0-16,0 1-12 0,0 0 9 15,0 0-10-15,0 0-2 0,0-1-2 16,0-2-1-16,0-1-9 0,2-6 11 16,0 0-1-16,0-1-1 0,0-2-9 15,0 0 12-15,1 1 0 0,-3 3 1 16,2 0-1-16,-2 5 1 0,2-2 1 16,-2 5 0-16,0 1 1 0,0 0-1 15,0 0 1-15,0 0 9 0,0 0-11 16,0 0-1-16,0 0-2 0,0 0-13 15,0 0 14-15,0 0-1 0,0 0 1 16,0 0-1-16,0 0 2 0,0 0 0 16,0 0 1-16,0-1-1 15,0 1 0-15,0 0 3 0,0 0 9 16,0 0-10-16,0 0-1 0,0 1 1 16,0 4 0-16,0 0-2 0,0 3-18 15,0 3 6-15,0 1 10 0,0 1 0 16,-2 2-10-16,2 0 12 0,-2 2 0 15,-1-1 1-15,1 1-1 0,0-1 1 16,0-2 0-16,-2 1-1 0,2-1 0 16,-6 0-1-16,4 1 1 0,-5 1 0 15,3 0 2-15,0 4-1 0,2-2 0 16,-4 4 1-16,-1 1-1 0,3 1 1 16,0-2 1-16,-2 0 0 0,4 0-1 15,-3-3 0-15,1-2-1 16,0-2 1-16,4-1-2 0,-2 1 1 15,-2-2 0-15,1-2-1 0,-1 0-1 16,2 0 1-16,2 1-1 0,-2-2 0 16,2 0 1-16,0 1 0 0,-5 0 0 15,5 0-3-15,0-2-18 0,0 1 19 16,0-3-1-16,2-2-9 0,-2-1 12 16,0-1-1-16,2-2 1 0,0 1 1 15,-2-2 0-15,2 0 1 0,0 0 1 16,0 0-1-16,0 0 10 0,0 0-12 15,0 0-2-15,0-2-10 0,0 1 0 16,0-2 9-16,0-1 3 0,2-3 0 16,0-2 1-16,0-2 1 0,0-2 0 15,0-3 1-15,0-1-1 0,0 0-2 16,5-2-24-16,-5 1 21 0,2 1 0 16,-2-1 0-16,2 0 2 15,2 0 0-15,-2 1 0 0,1-2 1 16,3 0 0-16,-2-1 0 0,-2-1 2 15,2-1 1-15,1 0-1 0,1 0 0 16,-4 0-1-16,0 3 0 0,-2 1 1 16,2 0 0-16,0 2 1 0,-1 2 1 15,-1 2-1-15,2-1-1 0,0 1 1 16,-2-2-2-16,0 2 0 0,-2-1 0 16,2-1 0-16,0 1 0 15,-2 1 1-15,2 2-2 0,-2-2 1 16,2 2 0-16,0 1-1 0,-2 1 0 15,2 1 1-15,-2 1-1 0,0 1 1 16,0 1-1-16,0 2-1 0,2 0 1 16,-2 1-1-16,0 1 0 0,0-2 0 15,0 2-1-15,0 0 1 0,0 0-1 16,0 0 1-16,0 0 1 0,0 0 0 16,0 0 3-16,0 0 9 0,0 0 0 15,0 0 0-15,0 0 0 0,3 0 6 16,-3 0-6-16,2 2-12 0,0 1-1 15,0 0-1-15,-2 0 1 0,2 4-1 16,4-1 0-16,-4 1-10 0,-2 2 10 16,4 0 0-16,-2 4 0 0,0 0 1 15,0-1 1-15,3 1 0 0,-3 4 2 16,2-2 10-16,-2 3-9 0,0 0 0 16,4-2 9-16,-4 4 3 0,2-2 3 15,-2-1-6-15,2 3 0 0,1-4-9 16,-1 5 0-16,-2-1 15 15,2-1-15-15,2 0 9 0,-4 3 6 16,2-4 30-16,0 2 6 0,1-1-15 16,-1-1-18-16,2 1-6 0,0-2 0 15,-2-1-12-15,2 0 12 0,-1-2-12 16,1 0 9-16,-2 2-9 0,0-3 0 16,2-2-1-16,-4 2 1 0,0 0-3 15,3-3 0-15,-3 1-15 0,0-2 12 16,0-1-12-16,0-2 13 0,-2-3 0 15,2-1-1-15,-2 0 1 0,0-2-1 16,0 0 0-16,0 0 1 0,0 0-1 16,0 0 0-16,0 0 2 0,0 0-1 15,0 0 1-15,0 2-11 0,0-1 0 16,2 2-15-16,-2 1-12 0,0 1-30 16,0-2-39-16,2 1-64 0,0-1-77 15,0 0-136-15,2 0-596 16,0-3-1473-16,-20-31-375 0</inkml:trace>
  <inkml:trace contextRef="#ctx0" brushRef="#br0" timeOffset="33482.917">7316 11245 2756 0,'0'0'609'0,"0"0"-24"0,0 0-306 15,0 0 28-15,0 0-27 0,4-55-41 16,-4 31-4-16,0-6-1 0,0 0-68 16,0-1-78-16,-8 1-40 0,3 3-14 15,-3 3-13-15,2 3-9 16,0 2-11-16,-3 4 11 0,7-1 12 0,0 4 3 16,0 2 9-16,2-2 7 15,0-1 53-15,4 4 40 0,7-3-40 16,-5 2-30-16,2-1-14 0,0 3 2 15,3 4-9-15,-3 1 0 0,0 1 0 16,-1 2-3-16,3 2-15 0,-6 6-12 16,2 3-14-16,-2 6-1 0,3 2-18 15,-3 6 0-15,2 2 15 0,-2 1 1 16,0 2 1-16,2 0 1 0,3-6 2 16,1-2 10-16,-2-5 3 0,3-5-12 15,1-6 9-15,-2-4-11 0,1-2 1 16,1-8-2-16,-2-8 0 0,3-7-3 15,1-6-12-15,-5-6 14 0,-1-4-1 16,-2 2 1-16,2-1 1 0,-6 7 1 16,0 4-1-16,-2 10-1 0,0 5-11 15,0 8 9-15,0 4 3 0,0 1 15 16,0 8-15-16,0 8-12 16,0 3-6-16,2 6 16 0,1 4 0 15,1 0 2-15,2 0 0 0,0-4 1 16,4-5 1-16,-3-3 10 0,-1-6-9 15,2-4 15-15,2-5-15 0,-1-3-3 16,-1-8-10-16,2-12-8 0,3-4 6 16,-3-9 9-16,0-2 0 0,1-3 0 15,-7 2 3-15,0 4 1 0,-2 4 2 16,0 9 0-16,-2 5-3 0,0 7-2 16,0 6 2-16,0 2 13 0,0 9 6 15,0 6-19-15,0 6-15 0,2 6 12 16,2 0-9-16,0 2 12 15,3-3 1-15,-1-3 2 0,0-3 9 16,2-6 3-16,5-2 0 0,-7-5-3 16,2-6 9-16,3-2-3 0,1-10-16 15,0-8-2-15,5-7-2 0,-7-5 0 16,5-4 0-16,-3-3 2 0,0 3 0 16,-3 1 1-16,3 6 14 0,-6 6-13 15,5 10 10-15,-5 6 6 0,4 5-6 16,1 0-10-16,1 9-2 0,0 5-1 15,1 4-11-15,-1 7 0 0,-4 2 0 16,1 0 11-16,-3 4-1 0,-2-3 1 16,-4-1 1-16,0-1 0 0,-2-7 0 15,-4 0-2-15,-3-6-13 0,1-2 3 16,-6 0 0-16,1-4 9 0,1-1-12 16,0 0-3-16,1-3 0 0,1 0 0 15,4-3-3-15,2 2 7 16,4-2 14-16,0 0 33 0,4 0 12 15,10-5-43-15,-1-5 10 0,7-6-12 16,3-4 1-16,2-9 2 0,6-13 15 16,6-20-6-16,4-26-9 0,3-13 9 15,-11-5 3-15,0 5-3 0,-12 10-3 16,-5 5-9-16,-1 13-48 0,-3 16 21 16,-8 20 15-16,-2 12 12 0,-2 25 0 15,8-23 11-15,-6 18-10 0,1 2 10 16,-1 3-11-16,-2 12 0 0,2 9-36 15,-2 17 3-15,0 20 21 0,0 20 12 16,-2 9 0-16,-3-2 3 0,-1-4 12 16,2-9 0-16,-2-3 3 15,-2-1 3-15,6-13-21 0,-3-14-43 16,3-10 43-16,2-9 42 0,0 3 9 16,2-4 0-16,3-1 9 0,3-6 67 15,0-7-52-15,2-2-33 0,5-5-31 16,1 0-11-16,3-5-15 0,-2-5 0 15,3 0-24-15,-7-2-48 0,-5-3-52 16,0 0-32-16,-8-3-45 0,-2 2-98 16,-8-4-232-16,0 7-606 0,10 13-467 0</inkml:trace>
  <inkml:trace contextRef="#ctx0" brushRef="#br0" timeOffset="33819.207">7675 10437 3658 0,'0'0'998'0,"0"0"-918"0,0 0 40 15,19-50 140-15,-19 31-56 0,-4 3-49 16,0 0 51-16,-9 4 42 0,-1 3-100 16,-3 5-73-16,1 4-26 0,-1 1-13 15,5 8-9-15,1 2-9 0,-1 2 3 16,8-2-3-16,4 2 6 0,0-1-12 16,4-2 0-16,8-2-10 15,1-3-2-15,5-4-27 0,-3-1-42 16,6-6-34-16,-7-6-65 0,3-4-74 15,-7-6-116-15,-2 4-658 0,3-6-1626 0</inkml:trace>
  <inkml:trace contextRef="#ctx0" brushRef="#br0" timeOffset="34684.324">8686 10945 1694 0,'0'0'1418'15,"0"0"-1252"-15,0 0 82 16,0 0 74-16,0 0-36 0,0 0-18 15,0 0 62-15,0 0 7 0,0 0-96 16,-12-6-44-16,16-3 55 0,0-1-50 16,6-7-60-16,3-4-30 0,1-6-16 15,3-3 15-15,-1-4-17 0,3-3-16 16,-3-4-18-16,3 2-9 0,-7 0-6 16,1 1-6-16,1 6-6 0,-10 3-16 15,3 6-17-15,-3 3-3 0,0 5-9 16,0 6 9-16,-4 5 0 0,0 1-12 15,0 3 15-15,0 0 1 0,0 7 20 16,0 4-6-16,0 6-13 0,0 6 0 16,0 7 10-16,2 6 3 0,2 2-15 15,0 1-32-15,3 1 14 0,1-2 16 16,2 0-10-16,-2-3 11 0,5-6-1 16,-1-3-25-16,-1-6-42 0,1-6-60 15,3-6-49-15,-5-7-33 0,6-3-63 16,-5-14-180-16,-3 2-575 15,2-17-873-15</inkml:trace>
  <inkml:trace contextRef="#ctx0" brushRef="#br0" timeOffset="34859.787">8887 10124 1353 0,'0'0'4027'0,"0"0"-3567"15,0 0-188-15,0 0 84 0,0 0-161 16,0 0-144-16,0 0-51 16,0 0-6-16,0 0-216 0,0 0-134 15,-7 26-309-15,7-46-2037 0</inkml:trace>
  <inkml:trace contextRef="#ctx0" brushRef="#br0" timeOffset="46646.411">10371 7939 627 0,'0'0'140'0,"0"0"-117"0,0 0 85 15,0 0 84-15,0 0-36 16,0 0-6-16,0 0 36 0,0 0-11 16,0 0-22-16,-31-25-46 0,29 25 304 15,0 0-233-15,2 0-30 0,-2 0 16 16,0 0-13-16,0 0-29 0,-1 0-7 15,1 0 12-15,0 0-13 0,-4 0-13 16,2 0-12-16,-2-3 5 0,2 0 20 16,-7-2-8-16,-3 0-17 0,4-2-18 15,-5-1-8-15,1-1-4 16,3 0-7-16,-5 3-5 0,3-2 3 16,-3 2-7-16,1 2-19 0,-3-1 13 0,5 0 4 15,-7 1-1-15,5 0-6 16,-3 1-4-16,3 0-2 0,-4 2 3 15,7-2-1-15,-4 0 7 0,1 2-3 16,1-1-10-16,-3 0 10 0,3-2 9 16,-3 2-28-16,5-2-13 0,-5 1 10 15,3-2 7-15,-1 2 2 0,1 1 4 16,1-1 39-16,-1 2 27 0,3-1-48 16,-3-1-16-16,4 2-9 0,1 1-16 15,-5 0 0-15,6 0 1 0,-1 0 10 16,-5 4-1-16,2-2 33 0,3 1-42 15,-5-1-2-15,-1 0-1 0,3 0 1 16,-7 0-1-16,5-2 0 0,-3 0 3 16,3 0-2-16,-5 0-1 0,5-4 1 15,-5 1-1-15,5 0 0 16,-3 0 1-16,5-1 0 0,-1 3-1 0,-1-1-1 16,6 2 1-16,-5 0-1 15,1 0 1-15,4 0 2 0,-5 1-2 16,3 1-1-16,2-2 1 0,-3 4 0 15,-1-2 0-15,4-1 3 0,-5 2 22 16,1-1-23-16,3-1-2 0,-3 1 0 16,0 0 1-16,1-1-1 0,-3 1 2 15,1 0 19-15,3-1-19 0,-2 1 1 16,1 0-2-16,1 0 1 0,-2 0-1 16,1 2 14-16,-1-4 22 0,-1 3-35 15,3-3 0-15,-4 4-2 0,-1-1 0 16,5 1 1-16,-5 0 23 15,3 0-23-15,-5-1 0 0,3 1 2 16,4 1 12-16,-7 0 3 0,7 0-18 16,-7 0 1-16,5 1-1 0,-1-1 3 15,-1 1 25-15,2-1-27 0,-3 2 0 16,1-1 0-16,-1 1 20 0,1-3-18 16,1 1-2-16,-1 1 0 0,1-2 11 15,-3 1-12-15,1-2 0 0,-1 2 0 16,1-2 0-16,3 0 1 0,-2 0-1 15,3 0 1-15,-3 0 0 0,1 2-1 16,5 0 2-16,-2 0 10 0,-1 1-9 16,3 1 0-16,-2 0 15 0,-1 2-15 15,1 0 16-15,4 1-18 0,-4-1 1 16,-3 1-1-16,5 1 14 0,-5-1-15 16,1-1 0-16,4 1 1 0,-5 0-1 15,1-2-9-15,4 0 9 16,-5 0 1-16,5 1-1 0,0-2 0 15,0 3 0-15,-3-2 0 0,1 2 1 16,4 0 1-16,-1 0 0 0,-3 1-2 16,4-1 2-16,-2 0-1 0,4 2 1 15,-3 0-1-15,-1-2-1 0,2-1 0 16,0-2 1-16,2 1-1 0,1-3-1 16,-1 0 1-16,-2-2 0 0,4-1-2 15,2 0 1-15,-2 1-11 0,0-3 0 16,2 0-4-16,-2 3 1 0,0-3 3 15,2 0 0-15,-2 1-6 0,2 0-6 16,-2 0 3-16,0 0-1 0,0 0 20 16,2-1-10-16,0 1 11 0,0-1 0 15,0 0 0-15,0 0 0 0,0 0 1 16,0 0-2-16,0 0-1 0,0-3-21 16,2-3 0-16,2-1 11 0,0-1 11 15,2-3 0-15,2-1 2 16,-1 1 0-16,-3-2 2 0,4 0 0 15,2 0 2-15,-1 3 11 0,-1 0-12 16,2 1 0-16,3 0 9 0,-5 1-9 16,4 0 12-16,3-2-13 0,-5 2 1 15,4-1 12-15,-1 2-12 0,1-1-1 16,3-2-2-16,-7-2-1 0,7 1-2 16,-5-3-9-16,5 1 9 0,-5 0 0 15,5 0 1-15,-3 1 2 0,3-1 1 16,-1 3 2-16,1 3 12 0,1 0-3 15,-1 0-10-15,-1 1 10 0,1 0-10 16,-1 4 14-16,1 0 5 16,0 2-3-16,-3 0-15 0,3-2 12 15,-3 1-14-15,1-1 1 0,-3-3-1 16,2 0-1-16,-3-1-1 0,1-4-2 16,5 0 0-16,-7-3 0 0,7 2-9 15,-3-2 12-15,7 0 0 0,-5 3 1 16,9 2 11-16,-6 2-11 0,3 2 1 15,3 1 10-15,-2 3 9 0,-5 0-18 16,3 0 1-16,-4 0 8 0,3 0-10 16,-7 0-1-16,3-3 0 0,-5-1-1 15,1-1 0-15,3-1-1 0,-7-2-1 16,6 0-1-16,-1 0 1 0,-1 1 2 16,5 0 1-16,-3 1 1 0,5 3 1 15,-3 1 0-15,5 2 0 0,0-1 9 16,-3 6-10-16,7 0 0 0,-6 4 10 15,1 0 0-15,3 0 3 0,-6-2-3 16,1 1 0-16,-8-3 3 0,5-1-12 16,-3-4 0-16,-3 0-1 0,-1 0-1 15,6-2-1-15,-5-1 0 16,5-3-1-16,-2 3 1 0,3-3 0 16,4 2 1-16,-5 1 1 0,5 3 1 15,3 0 1-15,-3 0 8 0,6 2-11 16,0 2-1-16,-3 3 1 0,1-2 0 15,4 2 1-15,-8-1 1 0,1-3 9 16,1 3-9-16,-5-5-2 0,3 2 1 16,-5-3-1-16,5 1 1 0,-7 1 0 15,5 0-1-15,-5 1 2 16,1-1 15-16,5 2-16 0,-7 1 1 16,5 0-1-16,-5 0 1 0,1 0 9 15,5 2-9-15,-7-1 12 0,2 0-12 16,-1-1 0-16,-3 0 0 0,0-1 9 15,0 0-9-15,-1-3 0 0,-5 0 0 16,0 0-1-16,-2-1-2 0,2 0-1 16,-2 0-23-16,0 0-18 0,0 0-100 15,0-2-58-15,-2-2-52 0,-2-4-117 16,-3-2-188-16,3 1-698 0,0-4-1423 0</inkml:trace>
  <inkml:trace contextRef="#ctx0" brushRef="#br0" timeOffset="51200.977">7012 12155 199 0,'0'0'319'0,"0"0"-61"0,0 0 3 15,0 0-92-15,0 0-81 0,0 0-26 16,0 0 6-16,0 0 579 0,0 0-368 16,-13 18-131-16,13-18 14 15,0 0-27-15,-2 0-109 0,0 0 6 16,0 0-22-16,0 0 2 0,0 0-10 16,-2 0-1-16,-2-2-1 0,4 2 2 15,0-3 1-15,0 3 16 0,2-2 42 16,0-2 51-16,0-1 74 0,0-3 43 15,4 1-39-15,-2-4-20 0,4 0-22 16,-2-3-25-16,2 1-30 0,-2 0-30 16,-2 0-17-16,3-1-8 0,-3 0-11 15,2-1 1-15,-4 0-3 0,2 1-3 16,2-5-7-16,-4 4 7 0,2-5-3 16,-2 3 18-16,0-2 0 0,2 2 0 15,-2-1 9-15,0-2 3 0,0 2 6 16,0-1 1-16,0-2-10 0,0 2-13 15,0 0-2-15,0-2-3 16,0 1-7-16,0-1 3 0,0-1-2 0,0 0-4 16,0 2 4-16,0-3-4 15,0 2-3-15,0 0 0 0,0 2 1 16,4 0-1-16,-2 3 3 0,2-2 0 16,-1 1-5-16,1 0-1 0,-2 0-10 15,0 0 0-15,-2-1-1 0,0 0-1 16,0 0-2-16,0 2-32 0,-2 1 31 15,0-1 0-15,0 0 0 0,-3 0 1 16,3-2 2-16,0-2 0 0,0 2 0 16,0-1 2-16,2 1 1 0,0-2 0 15,0 4 0-15,0-3 9 0,0 3-8 16,2-1-1-16,0 1 9 0,-2 0-12 16,2 0 1-16,-2 0 0 0,0 0-1 15,0 1 0-15,0 2-1 0,0 2-2 16,0 1-9-16,-2 2 9 0,2 3-9 15,-2-2 11-15,0 1 1 0,2 1 1 16,-2-1 2-16,2-1 0 0,0-3 13 16,0 1-15-16,0-1 1 15,0-2-1-15,0 0 1 0,0 1 1 16,0-3-1-16,0 3-1 0,0-4 2 16,0 0 0-16,0-3-1 0,0-1 1 15,0-4 0-15,0-4 0 0,0-3 9 16,2-1-10-16,0-3 0 0,-2 3 1 15,2-2 10-15,-2 1-11 0,2 2-2 16,0 1-1-16,1-1-2 0,-1 5-10 16,0-1 13-16,0 1 0 0,2 0 0 15,2-1 1-15,-2 2 0 0,-2-1 0 16,2-1 0-16,-2-1 0 16,3 1-1-16,-3 3 1 0,-2-3-1 15,2 4 1-15,-2-3 1 0,0 3 0 16,0-3-1-16,-2 2 0 0,0 2 0 15,0 0 1-15,-3 1 0 0,5 1 0 16,-2 0 0-16,0 1 0 0,0 1 1 16,2-3-2-16,0 3 1 0,0-2-1 15,0 0 0-15,0 1 0 0,0 0-1 16,0 1 0-16,0-1-1 0,-2 2-14 16,2-1 2-16,0-3 11 0,0 3 0 15,-2-2-1-15,2 1 1 0,-4-2 1 16,2 2-1-16,2 0 1 0,0-1 1 15,-2 2 0-15,2-1 0 0,0 2 1 16,0 0-1-16,0 1 1 0,0 0 1 16,0-1-1-16,0 1-1 0,0 1 0 15,0 0 1-15,0 0-1 16,0 0 1-16,0 1-1 0,0-1 1 16,0 0 0-16,0 3-1 0,0-3 0 0,0 2-1 15,0 0 1-15,0 1 0 16,0 1 1-16,0 0-1 0,0 4 0 15,0-1 0-15,0 5 1 0,0 0 12 16,0 2 2-16,0 0-5 0,0 0-10 16,0 0-15-16,0 0-1 0,0 0-2 15,0 0 6-15,0-1 9 0,0 1 1 16,0-1 0-16,0-2 1 0,0 0-11 16,0-2 9-16,0 0 0 0,0 0 1 15,0-4 1-15,0 3 0 0,0 1 0 16,0-1 1-16,2 1 1 0,-2 0 0 15,0 3 11-15,0 0 9 16,0 2 3-16,0 0 1 0,0 0-15 16,0 0-10-16,0 4-2 0,0 3-22 15,0 2 5-15,2 2 17 0,2 3 0 16,-2 2 0-16,0-1 1 0,2 2-1 16,3 1 2-16,-1 2 0 0,2-1 1 15,2 2 0-15,1 4 0 0,1 1 0 16,3 2 1-16,-1 3 0 0,3 4 0 15,-1-3 10-15,-1 1-8 0,-1-1 14 16,3-2 0-16,-9-3-3 0,2-3-12 16,1-4 0-16,-5-3-2 0,-2-3 1 15,0-3-2-15,-2-3 0 0,0-3-2 16,0 0-13-16,-2-1 0 0,0-3-9 16,0 2 2-16,0-3 4 0,0 0 0 15,0 0-1-15,-2 0 4 16,0 0-3-16,2 0 6 0,-2 0 0 15,-2-4 11-15,4 2 1 0,-4-2 1 16,2-3 2-16,2 2 9 0,-2-1-10 16,-5-4-1-16,3-5-1 0,-2-4-1 15,0-2-1-15,-2-7 1 0,-5-3-1 16,1-3 1-16,-1-1 1 0,-5 0 1 16,5-1-1-16,-3 2 2 0,1 3 10 15,5 4-9-15,0 4 12 0,1 4-13 16,5 5 13-16,0 5-12 0,-2 0 0 15,6 7 9-15,0 1 0 16,0 1 18-16,0 0 7 0,0 7-10 0,2 3-27 16,6 5-2-16,-2 4 0 15,3 8 1-15,1 2-1 0,5 2 0 16,-3 4 1-16,2-1-2 0,-1 1 1 16,3-2 0-16,-5 3 2 0,3-3-1 15,-1-1 1-15,-7-6 0 0,2-4 0 16,0-6 0-16,-6-4 0 0,3-6-1 15,-3-3-1-15,-2-3-25 0,0-3-13 16,0-7 16-16,0-5 24 0,-9-6 1 16,3-8-1-16,-4-3-3 0,-1-1 0 15,-5 0 1-15,4 2 2 0,-5 2 0 16,3 5 3-16,1 5 9 0,5 6-10 16,0 4-1-16,5 6 0 0,1 3 0 15,2 3 45-15,2 10-1 0,5 6-27 16,1 4-16-16,6 7 0 0,-3 5-1 15,7-1 3-15,-5 4-2 0,1 2 0 16,1-2-2-16,-3-4 1 16,1-4 0-16,-5-7-1 0,-4-6-13 15,0-9 1-15,-4-5-3 0,0-5-37 16,0-9 8-16,-6-7 44 0,0-8 12 16,-5-5 0-16,-1-3-12 0,0-6-19 15,-5 4 16-15,3 3 3 0,-1 4 0 16,3 6 3-16,1 8 9 0,3 4-9 15,4 6 0-15,4 5 12 0,0 4 52 16,0 8-30-16,6 8-22 0,4 5-13 16,-1 10 1-16,5 2 12 0,3 3-13 15,-3-1 10-15,1-2-10 16,-3-7-1-16,-4-6-1 0,3-6-3 16,-9-8-9-16,0-7 10 0,-2-3-22 15,0-4-34-15,-4-9 57 0,-5-10 1 16,1-6 12-16,-2-3 0 0,-5-5-12 15,3 4-23-15,0 5 20 0,1 4 0 16,7 8 3-16,0 5 12 0,2 5 12 16,2 5 34-16,0 1-12 0,4 1-28 15,2 8-18-15,5 4-11 0,-5 2 8 16,4 3 0-16,-2 2 1 0,3 0 1 16,-5-1 0-16,0-5-1 0,0 0-1 15,-2-2 0-15,1-5 0 0,-3-2 1 16,0-3 0-16,-2 1-14 0,0-3 4 15,0 0 9-15,0 0 3 0,0 0 0 16,0 0 12-16,0 0 7 0,0 0 2 16,0 0 0-16,0 0-3 15,2 0-18-15,-2 0-12 0,2 0 11 16,0 0-1-16,-2 0 1 0,0 0-1 0,0 0-13 16,0 0-12-16,0 0 2 15,0 0-5-15,0-3-4 0,-4 0 19 16,0-1 13-16,-5-2-13 0,1 3 12 15,-2-3 2-15,-3-1 1 0,1 3 1 16,0-1 2-16,-5 2 0 0,3 0 9 16,-1 3-10-16,-2-3 0 0,1 3 0 15,-3 0 1-15,1 0 0 0,-1 0 0 16,-4 0 0-16,3 0 0 0,-1 0 1 16,-2 0-2-16,3 0 1 0,3 0-2 15,3 0 1-15,3 3 0 0,3 1 1 16,2 2 15-16,4-1-6 0,-4 3 3 15,4-1 3-15,2 0-14 0,0-2 14 16,0 1-6-16,0-2-11 0,2-2 2 16,4 2 12-16,-2-2-3 0,4-1-10 15,3-1 0-15,3 0-2 16,3 0 0-16,3-2-3 0,5-2 0 16,0 1 1-16,2 1-1 0,4-1 2 15,0 0 0-15,0 3 0 0,0-2 1 16,-2 1 0-16,0 1 1 0,-9 0-1 15,-1 0 15-15,-3 0-13 0,-1 0-1 16,-7 0 2-16,-2 1 9 0,-6 1-12 16,0 3-37-16,-4 0-21 0,-6 3 28 15,-5 2 12-15,-1-2 15 0,-5 0 0 16,-6-4 1-16,0 0 2 0,-8-4 1 16,-4 0 1-16,2-5 13 0,-2-2-3 15,-1-2-10-15,5-3 0 0,4 4 0 16,6 4 0-16,7 1 0 0,3 2-2 15,7 1 0-15,4 0 1 16,4 3 17-16,0 2 37 0,10 2-25 16,7 3-17-16,-1-2-13 0,9 0-2 15,2-1 1-15,-2 1 0 0,6-5 1 16,-2 3-1-16,0-6 0 0,-3 0 1 16,-1-3 1-16,-6-3 1 0,-3-3 0 15,-3-1-2-15,-3 1 0 0,-2 2-1 16,-5 1 0-16,-3 2-1 0,0 0-32 15,-9 3-2-15,-3 0 17 0,-3 1 18 16,-7 0 1-16,1 1 2 0,-4 6 11 16,-4 1-12-16,2 3 0 0,0 0-1 15,1 0-1-15,-1 0-1 0,2-4 0 16,0 2 0-16,7-2 0 0,1-3 0 16,7-2 1-16,1 0-2 15,5 0-12-15,4-2-30 0,0 0-49 0,4-6-31 16,7-1-95-16,-3 0-60 15,4-3-185-15,1 1-699 0,5-1-1076 0</inkml:trace>
  <inkml:trace contextRef="#ctx0" brushRef="#br0" timeOffset="54290.887">6863 9800 368 0,'0'0'1634'15,"0"0"-1142"-15,0 0-157 0,0 0 44 16,0 0-109-16,0 0-42 0,0 0 27 16,0 0-7-16,29-52-64 0,-25 31-54 15,2-5-38-15,0-3-5 0,5-2-5 16,-5 0 1-16,4 0-3 0,3-1-4 16,1 3-5-16,1 5-19 0,-1 2 2 15,1 6 1-15,-1 4 0 0,-6 2-9 16,1 7-19-16,-3 3-12 0,-4 0-15 15,0 3-2-15,-2 7-43 0,0 8 5 16,-2 2 37-16,-2 7 0 16,-5 2 1-16,-1-1 0 0,0 3 0 15,-5-4 0-15,3-3 0 0,-7-2 0 16,5-4-10-16,-5-5 9 0,5-4-10 16,-5 0 11-16,7-6-10 0,-1-2 9 15,1-1-12-15,6 0 12 0,4-1 1 16,0-2 2-16,2-1 27 0,0-1 28 15,4-4-34-15,2 2-18 0,2-3-2 16,1-2 0-16,1-1-1 0,2 0-1 16,-1-2 1-16,1 0-1 0,-4-1-2 15,3 1 0-15,1-1 0 16,-4 2-9-16,1 1 11 0,3 2 0 16,-4 4 1-16,0 1 0 0,1 4-1 15,-1 2-1-15,0 0-1 0,-2 3-15 16,1 6-1-16,-1 1 1 0,4 2 15 15,-6 4-12-15,3 0 14 0,1 2 1 16,-2-2-2-16,2 2 1 0,-2-2 1 16,1-1 0-16,1 1 0 0,-4-3 0 15,4-3 1-15,-6-4 0 0,0-1 0 16,1-4 0-16,-3-1-1 0,0 0-14 16,0-1-14-16,0-6 10 0,0-3-6 15,0-3 8-15,0 0 4 0,0-2 12 16,0 2 0-16,0 4 2 0,0 3 23 15,4 3 17-15,0 3-8 0,2 0-17 16,4 5-17-16,-3 6-12 0,1 4 10 16,2 3 2-16,1-1 1 0,-5 1 11 15,2 0 3-15,-2-5 0 16,-2-4-2-16,3-1-11 0,-7-3-2 16,0-5-1-16,0 0-27 0,0 0-14 15,0 0 20-15,-3 0 19 0,-3-5 2 16,0 0 0-16,-2-2 1 0,2 2 0 15,1 2 0-15,-1 0 0 0,4 3 0 16,0 0 3-16,2 0 28 0,0 6-7 16,0 1-9-16,0 4 1 0,0-1-4 15,2 0-9-15,4-4 9 0,-4-1-9 16,1 0 9-16,-3-3 6 0,2-2 4 16,0 0 2-16,-2 0-6 0,2-3-18 15,-2-3-1-15,0 0-14 0,0-4 3 16,0 1 10-16,0-1-16 0,2 3 18 15,-2 2 0-15,0 3 36 0,2 2 10 16,0 0-22-16,2 2-24 0,-2 5-1 16,2 0-17-16,-2 1 17 15,2 1-2-15,-4-2 0 0,0-3-16 16,0 1 7-16,0-3 0 0,0 3 9 16,0-2 1-16,0 3 2 0,0 0 2 15,0-2 10-15,0 1-10 0,3-1 10 16,-1 0-9-16,-2-1 16 0,0-1-4 15,2-1 3-15,-2-1 0 0,0 0-18 16,0 0 0-16,0-3-24 0,0-2 12 16,-2-4 9-16,-7 0 1 0,3-2 2 15,-2 0 2-15,0 0 13 0,-5 3-15 16,3 0-2-16,-3 3 0 0,3 0 0 16,0 3 2-16,1 2 0 0,1 0 3 15,-2 2 0-15,2 4 15 0,1 3-15 16,1-3 9-16,-4 2-9 0,2 0-2 15,1 0-1-15,-1-1 0 16,-2 0-3-16,-1 0 0 0,3-4-15 16,2 3 16-16,-4-3-1 0,1-2 0 15,3 1 0-15,2-1 1 0,0-1-1 16,0 0 1-16,4 0 2 0,0 0 9 16,0 0 37-16,4-1 5 0,2-2-33 15,4-3-15-15,1 1-2 0,5-3 0 16,1 3-1-16,4-1 0 0,1-1 0 15,1 4 0-15,0 0 1 0,0 2-1 16,-3 1 0-16,-1 0-1 0,1 0 1 16,-7 2-1-16,-3 0 0 0,-4 0 0 15,3-2-1-15,-9 1-10 0,0 0 0 16,0 2-33-16,0 0-10 0,-4-1 37 16,-3 2 5-16,-1 1 11 0,-2-2-13 15,-3 1 15-15,3-2 0 0,-4-1 0 16,-1 1 1-16,1-1 0 15,-5 0 1-15,2-1-1 0,-1 0 2 16,1 0-1-16,-1 0-1 0,3 0 0 16,-1 0 1-16,3 0 0 0,5 2-1 15,-2 1 2-15,3 0-3 0,3-2 0 16,2 0 2-16,2 0 16 0,0-1 18 16,2 0 16-16,7 0-31 0,-1-2-20 15,4-1-1-15,5-1-1 0,-1 0 1 16,3-1 0-16,0 1 0 0,1-2 0 15,-3 2 0-15,3 0 0 0,-5 1 0 16,-5 0 0-16,1 1 2 0,-5 2 0 16,-2 0-1-16,-2 0-1 15,-2-1-15-15,0 1-31 0,-4 0-2 16,-2 0 27-16,-3 0 5 0,-7 0 16 16,3 0 0-16,-7 1 2 0,-3-1 1 15,2 0 0-15,-3 0 1 0,-3 0-1 16,0-1 0-16,0-4 9 0,-4-1-9 15,0-1-1-15,4-2-2 0,-2 2-1 16,6 2 0-16,5 2 1 0,3 0-1 16,3 2 1-16,4 1 1 0,3 0 1 15,-1 4 1-15,2-1 9 0,0 2-11 16,0-1 0-16,2-2-1 0,-2 2 0 16,2-2-12-16,0-1 10 0,-1-1-1 15,-3 0-12-15,4 0-1 0,0 0 4 16,2 0-3-16,0-1 0 0,0-1 12 15,0-3 1-15,0 0 2 0,2-2 0 16,4 2 2-16,-1-1 0 0,1-3 0 16,2 2 0-16,0-2-1 15,5-3 0-15,-3 0-1 0,2-2-1 16,1-4 0-16,-1 1 1 0,3-7 0 16,-5 1-1-16,2-3 1 0,3-1 0 15,-3-1 0-15,-1-3 1 0,3 3 1 16,-1-1-1-16,-1 1 11 0,-4 1 0 15,3 2-11-15,-3 2 11 0,2 4-9 16,-6 3 13-16,5 4-4 0,-5 2 0 16,-2 6-10-16,0 2 10 0,-2 2-10 15,0 0-2-15,0 6-30 16,0 7 2-16,-2 4 16 0,-4 7 10 16,1 4 1-16,-1 3-1 0,2 3 1 15,-6 2 0-15,-1-2 0 0,3 3 1 16,0-3 1-16,-5-1-1 0,3-2 0 15,2-3 0-15,-7-4 0 0,3-3-1 16,4-3-2-16,-5-7-9 0,3-1 10 16,4-6-1-16,-5-1-12 0,7-3-3 15,2 0 16-15,0-6 2 0,0-5 24 16,2-3-6-16,0-5-16 0,4-1-2 16,2-1 1-16,1-4 0 0,-3 1 1 15,2-2 0-15,4-3 1 0,-1-2 0 16,1-4 0-16,0 1 15 0,1-3-17 15,-1 0 3-15,-4-1-1 0,2 2 9 16,-1 1-10-16,-3 5 10 0,2 3 0 16,-2 4-9-16,0 6 15 0,0 6 0 15,0 1 1-15,-1 4 5 16,-1 3-12-16,0-1 0 0,-2 4-12 16,0 0-11-16,0 0-16 0,0 1-10 15,-2 5 34-15,-3 1 0 0,1 2 1 16,0 6 1-16,-2 4 1 0,2 4-1 15,-2 5 1-15,-1 0-2 0,-1 5 0 16,2 5 1-16,0-1-1 0,-5 2 0 16,1-1 1-16,2-1 0 0,-2-1 1 15,-3-4 0-15,3-2 0 0,-1-5 1 16,-1-3-1-16,2-4 0 0,-3-1-2 16,1-3 1-16,4-4-2 0,-1 1 2 15,1 0 0-15,4-1 1 0,0 0 2 16,2 0 1-16,2-1 0 0,0 2 12 15,0-3-12-15,0-3 13 16,0 1-16-16,2-3-1 0,-2 0-1 16,0-2-17-16,0 2 4 0,0-1 0 15,0 0 3-15,0 1 9 0,-2 1 0 16,0-1-9-16,0 0 9 0,0 1-1 16,2-1 2-16,0-1 0 0,0 0 1 15,0-2 0-15,0 0-1 0,0 0 1 16,0 0-1-16,0 0 2 0,0-7-2 15,2 0-22-15,2-5 12 0,0-2 9 16,0-5 1-16,2-1-10 0,2-5-19 16,-3-1 19-16,-1 1 9 0,2 0 0 15,0 1 2-15,0 4 1 0,5 1 1 16,-5 4 11-16,2 3 0 0,0 3 1 16,1 2-10-16,-5 3 18 0,2 2-6 15,-2 2-12-15,-2 0-3 0,0 7 0 16,0 4-21-16,-2 4 3 15,0 2 17-15,0 5 1 0,-2 3 1 16,-2 2 0-16,0 2 1 0,0 0 0 16,0 2 1-16,-5-3 0 0,5-1 9 15,-2 0-12-15,-2-3-1 0,4-1-14 16,0-2 13-16,-3-3-1 0,1-3 1 16,2-2 0-16,0-2 2 0,0-4 1 15,0-2 1-15,4-1 1 0,-2-2-1 16,2-2 10-16,0 0 12 0,0 0 22 15,0-2 20-15,6-2-38 0,4-2-13 16,3-2-3-16,-3 0-9 0,6-2 0 16,1 2 12-16,6 1 3 0,-5-2 10 15,5 2-1-15,4-1-3 0,-2 2 3 16,2 2-2-16,2 1 20 0,-3-3 103 16,5 5-60-16,-2-1-55 0,0 1-12 15,-2-1-18-15,-4 1 12 16,0 1-12-16,-3-3-2 0,-3 3 2 15,-3-2-2-15,-1 0 0 0,-5 0 0 16,-2 1-1-16,-2-2-1 0,0 2 0 16,-4 1-20-16,0 0-6 0,0 0-15 15,0 0-19-15,-4 0-54 0,-4 0-54 16,0 0-37-16,-5 0-71 0,-1 0-130 16,2 0-271-16,-3-2-718 0,-1-3-944 0</inkml:trace>
  <inkml:trace contextRef="#ctx0" brushRef="#br0" timeOffset="56306.847">7032 9823 786 0,'0'0'684'15,"0"0"-151"-15,0 0-212 0,0 0-131 16,0 0-51-16,0 0 22 0,0 0 38 16,0 0 6-16,0 0-26 15,0 0-33-15,-28 7-13 0,23 1 12 16,1 4 9-16,2 1-9 0,0 2-17 16,2 5-13-16,0 0-22 0,0 2-16 15,2 1-15-15,0 3-13 0,0-1-3 16,-2 3-15-16,0 0-13 0,0-3-14 15,0 4-1-15,-4-1 0 0,0 1-1 16,2 2-1-16,-4-3 1 0,4 2 13 16,0-1-13-16,2 2 1 0,0-2 13 15,0 3-4-15,2-1 6 16,0 0 10-16,4 0 9 0,-4 1-7 16,0-4 1-16,0 1 3 0,-4-2-4 15,2-3-24-15,0-3-6 0,0-2-2 16,-2 1 0-16,-2-4-1 0,-2 1 0 15,4 0 1-15,-2 0 0 0,4 3 2 16,0 0 2-16,0 3 0 0,2-2 10 16,2 2-10-16,4 2 0 0,-4-1 0 15,0 1 2-15,2 0 8 0,-1-2-10 16,-1-1-1-16,-2 0-1 0,-2-1 1 16,0-2 0-16,0-1-1 0,0-1-1 15,-2 1 0-15,-2 2 0 0,-1-1 0 16,3 2 1-16,-2 1 1 0,4 0 1 15,-2 3 1-15,2 0 0 0,0 1-1 16,0 2 1-16,0-1 0 0,-2 1-1 16,2-1 1-16,0 0-2 0,0 1-1 15,2 1-12-15,0-2 0 16,-2 2 0-16,0 0 8 0,2-1-8 16,0-4 11-16,-2 1 0 0,2-1 0 15,-2-4 0-15,0 2 0 0,0-2 0 16,-2 1 0-16,4 0 0 0,-2 0 1 15,0 0-1-15,3 2 0 0,-3 1-2 16,2-2 0-16,-2 4-15 0,2-3 16 16,-2 1-11-16,2 0 10 0,-2-2-9 15,2 0 9-15,-2-2 0 0,0 0 1 16,2-2-1-16,-2-1 0 0,0-2 1 16,0-3 0-16,4 0-1 0,-4-2 0 15,0-3 1-15,0-3-1 0,0-1-9 16,0-1 9-16,0-2-9 15,0 2 0-15,0-2 9 0,0 0 3 16,0 0 0-16,0 0 2 0,0 0-2 16,0 0 1-16,0 1-1 0,0 0 0 15,0 0-31-15,0 1 3 0,0-1 7 16,0 1-1-16,0-2-5 0,-4 0-4 16,2 0 3-16,2-7 10 0,-2-3 17 15,4-7 1-15,-2-3 2 0,0-5 1 16,0-2-1-16,0-7 0 0,0-2 0 15,2-1 1-15,2-4 0 0,-2 1 13 16,-2-3-14-16,2 0 16 0,-2 0 4 16,0 2 5-16,0 0 7 0,0-1 9 15,0 3-6-15,0-2-7 0,-2 1 7 16,0 2-6-16,-2-4-1 0,2 0-2 16,2 0-7-16,0-2-21 0,-2 1 0 15,2-1 0-15,0 0 1 16,-2 0 0-16,0 0 1 0,0 2 0 15,-1 2 1-15,1 4 10 0,0 1-10 16,2 0 0-16,-2 3 9 0,2 0-11 16,0 0 2-16,2 1 9 0,-2 1-11 15,0-2 1-15,0-1 0 0,0 0-1 16,0 0 0-16,0-2-1 0,0 1-1 16,0-1-14-16,0 1-3 0,-2 2-4 15,0 1 7-15,0 2 3 0,0 1 9 16,0 0-9-16,0 4-1 0,2 1 11 15,-4 2-1-15,4 0 0 0,0 3-9 16,0 1-3-16,8 0-7 0,-8-1 1 16,6 1 3-16,-4 0 5 0,2 0-2 15,-1-5 3-15,-1 4-1 16,2-2 10-16,-4 1-12 0,2-2 13 16,-2 2 0-16,0 1 0 0,0 0 0 15,0 1 1-15,0 4 1 0,0 1 0 16,0 3-2-16,2 0-1 0,2 0-16 15,-2 1 7-15,-2 1 9 0,0 3-9 16,0 0 10-16,0 1-14 0,0 0 4 16,0 1 0-16,0 2-7 0,0 0-5 15,0 0-1-15,0 0 10 0,0 2 15 16,0 4 1-16,0 2 26 0,0 6-8 16,0 2-16-16,2 5-2 0,-2 4-1 15,0 1 0-15,2 4-1 0,0 2-1 16,0 6 0-16,-2 9 1 0,2 12 0 15,0 14-1-15,-2 5 2 0,0-6 1 16,0-8 2-16,0-8 0 0,0-1 0 16,0 0 9-16,-2-1 1 15,2 1-13-15,-2-2 0 0,0 4 0 16,0-3 1-16,0 1 14 0,2 2 3 16,-4-1-5-16,4 0 2 0,-6-2-12 15,4-2 0-15,0-2 9 0,0-6-9 16,2-6 0-16,-2-9-1 0,2 0 1 15,0 7-2-15,2 1-1 0,0 6-13 16,2-2 10-16,-4-4 1 0,6 0 2 16,-2-4 1-16,-2-1 12 0,0-3-1 15,0 0-10-15,-2-2-1 0,0-1 1 16,0 0 0-16,0 1-1 0,0-1-1 16,0-2 0-16,0 1-1 0,0-3-1 15,0-1 1-15,0-2 0 0,-2-3 1 16,2-1-1-16,-2-2-2 0,2 0 0 15,-2-1-19-15,2-1 1 0,0 3 8 16,0-2 11-16,0 1 0 16,0 1 0-16,-2-1 1 0,0 0 0 0,-2-2-1 15,2 2 1-15,2-4-1 16,0-3-13-16,-2 2 3 0,2-4 9 16,-2 0-12-16,0-3-16 0,2-1-6 15,-2-4 27-15,-1-4 10 0,1-5 19 16,2-4-4-16,-2-5-3 0,2 0-9 15,-2-3-3-15,4 0-2 0,-2 0 0 16,0-3 2-16,0 0 1 0,0 0-1 16,4-4 1-16,-1-3 1 0,-1 1 11 15,0-3-10-15,-2-1 9 0,0 1-10 16,2-1-1-16,-2 0 1 16,0 1-2-16,0 2 0 0,0 3-15 15,0 1-93-15,0 2-46 0,0 3-79 16,0 6-210-16,0 4-343 0,8 6-770 0</inkml:trace>
  <inkml:trace contextRef="#ctx0" brushRef="#br0" timeOffset="58257.527">7334 9847 1797 0,'0'0'461'0,"0"0"-345"0,0 0 1 15,0 0-27-15,0 0 36 0,0 0 51 16,0 0 70-16,0 0 27 0,0 0-45 15,-60-47-49-15,44 39-5 0,-1 2-5 16,-3 3-33-16,-1 2-25 0,0 1-16 16,3 2-19-16,-3 4 10 0,2 5-4 15,-3 2-3-15,1-1-4 0,0 3-12 16,1-2-8-16,1 3-11 0,-6-5-14 16,2 1-1-16,-1-2 7 0,1-4-10 15,-4-1-11-15,4 0 2 16,-4-2-3-16,5-3 3 0,-1 1-2 0,0-1 5 15,3 0-6-15,-1 0 0 16,0 0 1-16,3-1-1 0,1 1-3 16,3-1-9-16,3 1 9 0,1 0-10 15,2 0-1-15,1 1 2 0,1 2 9 16,6-2-9-16,-2 2 16 0,0 0-1 16,-2-2-16-16,4 1 1 0,0-1-1 15,0 0 0-15,0-1 1 0,0 0 9 16,0 0-10-16,0 0 13 0,0 0 3 15,0 0 10-15,4 0-28 0,0-1 0 16,0 0 0-16,3-2-1 16,-1 2-2-16,0-3 0 0,4 2 0 15,-3-2-16-15,-1 1 16 0,2-4-9 16,0 0 9-16,-4-2-9 0,3-1 9 16,-3 1-12-16,0 0 13 0,-2-4-1 15,2-2 0-15,0 2 1 0,2-3 2 16,-1 0 0-16,3-2 1 0,0 0 0 15,4-2-1-15,-3-1-15 0,3-2 12 16,1-1-10-16,-5-2 10 0,6-2 0 16,-1 2 1-16,-3-3 2 0,2 5 0 15,1-1 1-15,-5 4 11 0,2 1-10 16,1 6 17-16,-5 2-18 0,-2 4 1 16,2 2-1-16,-2 6 2 0,-1 0-3 15,-3 0-12-15,0 7-40 0,0 6-6 16,0 4 28-16,-5 3 12 0,1 4-4 15,-2 1 19-15,0 2-9 0,-7 2 12 16,3-1 0-16,0 2 1 0,-5 0 1 16,3 1 0-16,-5-1-1 15,3 1 2-15,1-1 0 0,-5-3-3 16,5 0-11-16,-3-3 8 0,4-1-9 16,-1-5 10-16,1 0 1 0,6-4 1 15,-1-4 1-15,1-1-1 0,2-6 0 16,2 1-1-16,0-2-1 0,2-2 2 15,0 0 11-15,0 0 26 0,0-6 11 16,0 0-17-16,4-3-16 0,-2-4-14 16,6-4-1-16,-4-3 1 0,5 0 0 15,-1-1-1-15,-2-2 1 0,5 3 0 16,-3 3 0-16,0 3 1 0,-2 4-1 16,3 3 1-16,-7 4-1 0,0 1 0 15,-2 2-1-15,0 0-1 0,0 5-51 16,0 5 13-16,0 5 20 0,0 0 17 15,-2 4-1-15,0 1 0 16,-1 0 0-16,-3 0 1 0,2 0-1 0,0-6 1 16,0-1 2-16,0-4-2 15,0-2 0-15,-1-2 2 0,5-4 0 16,0-1-2-16,0 0 2 0,0 0 14 16,0-1 26-16,0-4-16 0,5-2-22 15,-1-2 1-15,2 1 0 0,0-2 0 16,2 1 0-16,-1 0-1 0,1 0 1 15,4 0 13-15,-1-1-14 0,3 3 1 16,3 0-1-16,-1-2 0 0,3 1 0 16,1-1 0-16,1 0-1 0,4 0 0 15,-2 0 0-15,-1 0-1 16,5 1 0-16,0 1 1 0,-4 5 1 16,4 0 10-16,-2 2-9 0,-1 0 0 15,1 3 9-15,-2 3-10 0,-2-1 0 16,-3 0 0-16,-1 0 10 0,-5-5 7 15,1 2-16-15,-7-2 9 0,-2 0-12 16,2 0 1-16,-2-2-1 0,0 2 0 16,-2-3 2-16,5 1 1 0,-3 1 0 15,-4 0-1-15,2 0 0 0,0 1-2 16,-2 0-2-16,0 0-16 0,0 0-25 16,0 0-11-16,-4 0 26 0,-5 0 13 15,3 0 3-15,-4 0 11 0,2 0 0 16,-5 0 0-16,-1 0 1 0,3 0-1 15,-3 0 1-15,2 0-1 0,-1-2 1 16,5 0 0-16,0 1 0 0,4 1 0 16,1 0 0-16,3 0 3 15,0 0 46-15,0 0 11 0,9 0-35 0,1 0-24 16,5 4 0-16,-1 2 1 16,5-1-2-16,-3 2 0 0,1 0-1 15,-1-1-1-15,1 0 1 0,-7-3 0 16,2 1 1-16,-1-2 2 0,-3-2-1 15,-2 0-1-15,0 0 0 0,-1 0 0 16,1 0 0-16,-2-2 0 0,-4 0 0 16,4 0 0-16,-4 0-1 0,2 1 0 15,-2 1 0-15,2-2 0 0,-2 2 0 16,0 0-12-16,0 0-2 0,0 0 12 16,0 0-12-16,0 0 13 0,0 0-13 15,0 0 0-15,0 0 12 16,0 2-10-16,0-2 11 0,0 0-10 15,0 0 9-15,0 0-12 0,0 0-6 16,0-2-40-16,0-5-40 0,-4-3 3 16,0-2-51-16,-2-2-33 0,-5 0-71 15,-1 1-143-15,4 1-293 0,-3 3-524 16,-3 1-549-16</inkml:trace>
  <inkml:trace contextRef="#ctx0" brushRef="#br0" timeOffset="59092.332">7066 9678 1251 0,'0'0'1008'15,"0"0"-746"-15,0 0 67 0,0 0 4 16,0 0-75-16,0 0-20 15,0 0 27-15,57 36-21 0,-46-31-76 16,-1 1-47-16,5-2-25 0,-3 2 0 16,5 0-16-16,-3-1-16 0,5 2-2 15,-5 0 2-15,5 2-3 0,-5 1-3 16,3-1-12-16,-3 3-9 0,-1 2-25 16,1-3-12-16,-4 2-1 0,-1-3-2 15,1 0 0-15,-6-4-10 0,0 0 11 16,-2-2-1-16,0-2-12 0,-2-1 3 15,0-1-13-15,0 0-2 0,0 0-1 16,0 0-2-16,-2-3 29 0,0-1 1 16,-2-2 0-16,2 2 0 0,0-2 0 15,-2 2-1-15,2 1-11 16,-2 3-4-16,2-2-5 0,2 2 3 16,0 0 5-16,0 0 13 0,0 3 1 15,0 3 21-15,0 0-1 0,6-2-6 16,0 5-2-16,-2-2-12 0,2-2 11 15,5 3 0-15,-1-3 3 0,-4-3 4 16,2-1 2-16,1-1-9 0,1 0 4 16,-8 0-4-16,2-1-10 0,0-1-1 15,-2-1-1-15,0 2 0 0,1 1 1 16,-3-1 1-16,0 1-2 0,0 0-1 16,0 0-23-16,0 0-16 0,0 0-12 15,-5-2 27-15,-1-1 22 0,2-2 0 16,-6-4 3-16,-1-1 2 0,-1-4 14 15,-2-6-4-15,-1 0-11 0,-4-7 1 16,1-2 0-16,-3 0-2 16,-2-5-17-16,3 0 15 0,-3 1 1 15,0-1 1-15,1-1 2 0,-1-1 1 16,2 2 12-16,3 1-3 0,-1 1-9 16,2-1 12-16,3 5-11 0,-1 0 11 15,5 2-3-15,-2 4 0 0,1 0 1 16,3 0 11-16,0 1 6 0,-2 1 1 15,1-1-10-15,1-1-6 0,-4 3-12 16,1-2 0-16,3 5-1 0,-2-2-1 16,1 5 0-16,5 3 0 0,0 2-1 15,2 3 2-15,2 0 13 0,0 3 3 16,0 2 0-16,0-2-2 16,0 2-13-16,0 0 8 0,2 0-11 15,-2-1-2-15,4 4-19 0,-2 1-10 16,2 2-9-16,1 4 7 0,-1 0-1 15,2 1-42-15,-4 1-58 0,0-3-44 16,0-2-150-16,0-2-624 0,6-4-1271 0</inkml:trace>
  <inkml:trace contextRef="#ctx0" brushRef="#br0" timeOffset="64163.985">6898 12252 1375 0,'0'0'23'16,"0"0"488"-16,0 0-300 0,0 0-27 16,0 0-12-16,0 0-11 0,0 0-6 15,0 0 25-15,0 0 37 0,-33-13 3 16,33 13 28-16,0 0 42 0,0-2 17 16,0 1-31-16,4 0-103 0,4-4-44 15,5 2-10-15,-1-1-24 0,5-2-13 16,-3 1-21-16,7-2-12 0,-2 1-9 15,-1-1-7-15,1 3 1 0,-3-1-1 16,1 2-3-16,-3 1-11 0,-3 2-16 16,-1 0 24-16,-4 0-6 0,-2 0 0 15,-4 5-8-15,0 1-13 0,-2 0-28 16,-6 4 1-16,-4 0 12 16,-1-1 13-16,-8 0-29 0,1-3 13 15,-3-1 3-15,-2-3 3 0,0-2 9 16,1-2 0-16,-1-1-9 0,4 1 8 15,5-1 2-15,-3 2 0 0,9-1 0 16,-3 2 1-16,5 0 0 0,6 0 1 16,2 0 21-16,0 0 42 0,6 0-47 15,9 0-4-15,-3 0-11 0,9 0 0 16,-5 0 0-16,7 0 1 0,-2-3 0 16,1-2 1-16,1-1 9 0,-4-1-10 15,-3 1 0-15,1-3-2 0,-1 4-1 16,-1-1 1-16,-3 1 0 0,-6 4 2 15,1-1 22-15,-1 2 1 16,-4 0-10-16,-2 0-15 0,0 3 0 16,-10 2-24-16,-1 2 24 0,-7 2 0 15,-1 1 0-15,-6-5-2 0,0 2-20 16,-1-4 10-16,3 0 10 0,-2-1-13 16,2-2 12-16,9 1 2 0,-1-1 0 15,5 0 1-15,8 2 1 0,2-1 32 16,2 0 37-16,8 2-46 0,7 1-12 15,4 1-11-15,5-1-1 0,5-1 3 16,0 0 19-16,5-3 8 0,-3 0 6 16,0 0 37-16,0-3 21 0,-4-1-52 15,-2-2-27-15,-3 3-15 0,-5-3-2 16,-2 2-1-16,-7 1-27 0,-2 0-73 16,-6 1-130-16,-2-2-147 0,0 0-354 15,-6-1-928-15</inkml:trace>
  <inkml:trace contextRef="#ctx0" brushRef="#br0" timeOffset="65282.749">6830 9218 2391 0,'0'0'586'0,"0"0"-381"16,0 0 193-16,0 0 8 0,0 0-139 15,0 0-44-15,0 0 12 0,60 28-33 16,-44-28-52-16,1-2-31 0,4-5-9 15,-3-3-10-15,5-5-24 0,-7 0-15 16,3-1-28-16,-4 1-3 0,-3 3 4 16,-2 4-13-16,-4 2 6 15,-1 3 0-15,-3 2-8 0,-2 1-19 16,0 0-10-16,-7 3-47 0,-3 4 42 16,-8-1 13-16,-3 3 0 0,-4-2 0 15,-2-1-10-15,-2 0 10 0,0-3-1 16,-2-2 0-16,2-1-10 0,-2 0 12 15,4-1-1-15,3-2-1 0,3 0 0 16,4-1 0-16,7 0 0 0,8 3 3 16,2 0 0-16,2 1 76 0,13 0-46 15,1 0-18-15,7 0-9 0,6 2-2 16,4 2 2-16,0 0-1 16,2 0 14-16,-2 2 5 0,0-1-6 15,-2 0-12-15,-2-3 12 0,-2 0 3 16,-8-2-15-16,-3 0 0 0,-8-2 9 15,-1-3-12-15,-5-1-21 0,-2-1-12 16,-9-1 12-16,-1-1 21 0,-13-1 1 16,1 2 11-16,-7 0-9 0,-2 2-1 15,-4 1 1-15,-1 0-1 0,1 4-1 16,0 1-1-16,2 0 0 0,2 2-1 16,4 5 0-16,7-1 1 0,3-2-1 15,7 2 1-15,6-2 12 0,4 0 24 16,2 1 10-16,12-2-22 0,5 1-21 15,8-2 0-15,6-1 12 0,4-1 9 16,2-1 0-16,7-3 15 0,-3-4 28 16,0 1 2-16,-1 0-15 0,-9 1-14 15,-2 3-10-15,-8 0-9 16,-7 1-20-16,-6 2-1 0,-5 0-21 16,-5 0-112-16,-5 0-193 0,-9 0-98 15,2 0-723-15,-7-4-1643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42336-7466-44AF-962E-888BEAC94F85}" type="datetimeFigureOut">
              <a:rPr lang="cs-CZ" smtClean="0"/>
              <a:t>25.03.2021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04E4A-DD3D-4600-BA41-7AA668DCDCD0}" type="slidenum">
              <a:rPr lang="cs-CZ" smtClean="0"/>
              <a:t>‹#›</a:t>
            </a:fld>
            <a:endParaRPr lang="cs-CZ"/>
          </a:p>
        </p:txBody>
      </p:sp>
    </p:spTree>
    <p:extLst>
      <p:ext uri="{BB962C8B-B14F-4D97-AF65-F5344CB8AC3E}">
        <p14:creationId xmlns:p14="http://schemas.microsoft.com/office/powerpoint/2010/main" val="14503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3</a:t>
            </a:fld>
            <a:endParaRPr lang="cs-CZ"/>
          </a:p>
        </p:txBody>
      </p:sp>
    </p:spTree>
    <p:extLst>
      <p:ext uri="{BB962C8B-B14F-4D97-AF65-F5344CB8AC3E}">
        <p14:creationId xmlns:p14="http://schemas.microsoft.com/office/powerpoint/2010/main" val="143332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12</a:t>
            </a:fld>
            <a:endParaRPr lang="cs-CZ"/>
          </a:p>
        </p:txBody>
      </p:sp>
    </p:spTree>
    <p:extLst>
      <p:ext uri="{BB962C8B-B14F-4D97-AF65-F5344CB8AC3E}">
        <p14:creationId xmlns:p14="http://schemas.microsoft.com/office/powerpoint/2010/main" val="158166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13</a:t>
            </a:fld>
            <a:endParaRPr lang="cs-CZ"/>
          </a:p>
        </p:txBody>
      </p:sp>
    </p:spTree>
    <p:extLst>
      <p:ext uri="{BB962C8B-B14F-4D97-AF65-F5344CB8AC3E}">
        <p14:creationId xmlns:p14="http://schemas.microsoft.com/office/powerpoint/2010/main" val="399270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14</a:t>
            </a:fld>
            <a:endParaRPr lang="cs-CZ"/>
          </a:p>
        </p:txBody>
      </p:sp>
    </p:spTree>
    <p:extLst>
      <p:ext uri="{BB962C8B-B14F-4D97-AF65-F5344CB8AC3E}">
        <p14:creationId xmlns:p14="http://schemas.microsoft.com/office/powerpoint/2010/main" val="423982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15</a:t>
            </a:fld>
            <a:endParaRPr lang="cs-CZ"/>
          </a:p>
        </p:txBody>
      </p:sp>
    </p:spTree>
    <p:extLst>
      <p:ext uri="{BB962C8B-B14F-4D97-AF65-F5344CB8AC3E}">
        <p14:creationId xmlns:p14="http://schemas.microsoft.com/office/powerpoint/2010/main" val="224571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16</a:t>
            </a:fld>
            <a:endParaRPr lang="cs-CZ"/>
          </a:p>
        </p:txBody>
      </p:sp>
    </p:spTree>
    <p:extLst>
      <p:ext uri="{BB962C8B-B14F-4D97-AF65-F5344CB8AC3E}">
        <p14:creationId xmlns:p14="http://schemas.microsoft.com/office/powerpoint/2010/main" val="145743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17</a:t>
            </a:fld>
            <a:endParaRPr lang="cs-CZ"/>
          </a:p>
        </p:txBody>
      </p:sp>
    </p:spTree>
    <p:extLst>
      <p:ext uri="{BB962C8B-B14F-4D97-AF65-F5344CB8AC3E}">
        <p14:creationId xmlns:p14="http://schemas.microsoft.com/office/powerpoint/2010/main" val="185356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Britská centrální banka (Bank </a:t>
            </a:r>
            <a:r>
              <a:rPr lang="cs-CZ" dirty="0" err="1"/>
              <a:t>of</a:t>
            </a:r>
            <a:r>
              <a:rPr lang="cs-CZ" dirty="0"/>
              <a:t> </a:t>
            </a:r>
            <a:r>
              <a:rPr lang="cs-CZ" dirty="0" err="1"/>
              <a:t>England</a:t>
            </a:r>
            <a:r>
              <a:rPr lang="cs-CZ" dirty="0"/>
              <a:t> známá také jako Stará dáma z </a:t>
            </a:r>
            <a:r>
              <a:rPr lang="cs-CZ" dirty="0" err="1"/>
              <a:t>Threadneedle</a:t>
            </a:r>
            <a:r>
              <a:rPr lang="cs-CZ" dirty="0"/>
              <a:t> Street nebo jen Stará dáma.) byla založena Skotem Williamem </a:t>
            </a:r>
            <a:r>
              <a:rPr lang="cs-CZ" dirty="0" err="1"/>
              <a:t>Patersonem</a:t>
            </a:r>
            <a:r>
              <a:rPr lang="cs-CZ" dirty="0"/>
              <a:t> roku 1694 za účelem stát se vládní bankou. Nabídl vládě půjčku 1,2 milionů liber. Za to požadoval aby banka byla jmenována centrální bankou (</a:t>
            </a:r>
            <a:r>
              <a:rPr lang="cs-CZ" dirty="0" err="1"/>
              <a:t>The</a:t>
            </a:r>
            <a:r>
              <a:rPr lang="cs-CZ" dirty="0"/>
              <a:t> </a:t>
            </a:r>
            <a:r>
              <a:rPr lang="cs-CZ" dirty="0" err="1"/>
              <a:t>Governor</a:t>
            </a:r>
            <a:r>
              <a:rPr lang="cs-CZ" dirty="0"/>
              <a:t> and </a:t>
            </a:r>
            <a:r>
              <a:rPr lang="cs-CZ" dirty="0" err="1"/>
              <a:t>Company</a:t>
            </a:r>
            <a:r>
              <a:rPr lang="cs-CZ" dirty="0"/>
              <a:t> </a:t>
            </a:r>
            <a:r>
              <a:rPr lang="cs-CZ" dirty="0" err="1"/>
              <a:t>of</a:t>
            </a:r>
            <a:r>
              <a:rPr lang="cs-CZ" dirty="0"/>
              <a:t> </a:t>
            </a:r>
            <a:r>
              <a:rPr lang="cs-CZ" dirty="0" err="1"/>
              <a:t>the</a:t>
            </a:r>
            <a:r>
              <a:rPr lang="cs-CZ" dirty="0"/>
              <a:t> Bank </a:t>
            </a:r>
            <a:r>
              <a:rPr lang="cs-CZ" dirty="0" err="1"/>
              <a:t>of</a:t>
            </a:r>
            <a:r>
              <a:rPr lang="cs-CZ" dirty="0"/>
              <a:t> </a:t>
            </a:r>
            <a:r>
              <a:rPr lang="cs-CZ" dirty="0" err="1"/>
              <a:t>England</a:t>
            </a:r>
            <a:r>
              <a:rPr lang="cs-CZ" dirty="0"/>
              <a:t>) s právem vydávat bankovky. Královský patent povolující tuto činnost byl vydán 27. července </a:t>
            </a:r>
            <a:r>
              <a:rPr lang="cs-CZ" b="1" dirty="0"/>
              <a:t>1694</a:t>
            </a:r>
            <a:r>
              <a:rPr lang="cs-CZ" dirty="0"/>
              <a:t>.</a:t>
            </a:r>
          </a:p>
          <a:p>
            <a:endParaRPr lang="cs-CZ" dirty="0"/>
          </a:p>
          <a:p>
            <a:r>
              <a:rPr lang="en-US" dirty="0"/>
              <a:t>The Kingdom of France's first experiment with a central bank was the Banque Générale (Banque Générale </a:t>
            </a:r>
            <a:r>
              <a:rPr lang="en-US" dirty="0" err="1"/>
              <a:t>Privée</a:t>
            </a:r>
            <a:r>
              <a:rPr lang="en-US" dirty="0"/>
              <a:t> or "General Private Bank"), set up by John Law at the behest of the Duke of Orléans after the death of Louis XIV. Law received the bank's 20-year charter in May 1716 and its stock consisted of 1,200 shares valued at 5,000 livres apiece.</a:t>
            </a:r>
            <a:r>
              <a:rPr lang="cs-CZ" dirty="0"/>
              <a:t> </a:t>
            </a:r>
            <a:r>
              <a:rPr lang="en-US" dirty="0"/>
              <a:t>It was meant to stimulate France's stagnant economy and pay down its staggering national debt acquired from Louis XIV's wars, including the War of the Spanish Succession. It was nationalized in December 1718 at Law's request and formally renamed the Banque Royale a month later. It saw great initial success, increasing industry 60% in two years, but Law's mercantilist policies saw him seek to establish large monopolies, leading to the Mississippi bubble. The bubble would ultimately burst in 1720, and on 27 November of that year, the Banque Royale officially closed.</a:t>
            </a:r>
            <a:r>
              <a:rPr lang="cs-CZ" dirty="0"/>
              <a:t> </a:t>
            </a:r>
            <a:r>
              <a:rPr lang="en-US" dirty="0"/>
              <a:t>The collapse of the Mississippi Company and the Banque Royale tarnished the word </a:t>
            </a:r>
            <a:r>
              <a:rPr lang="en-US" dirty="0" err="1"/>
              <a:t>banque</a:t>
            </a:r>
            <a:r>
              <a:rPr lang="en-US" dirty="0"/>
              <a:t> ("bank") so much that France abandoned central banking for almost a century, possibly precipitating Louis XVI's economic crisis and the French Revolution. Later successors like la </a:t>
            </a:r>
            <a:r>
              <a:rPr lang="en-US" dirty="0" err="1"/>
              <a:t>Caisse</a:t>
            </a:r>
            <a:r>
              <a:rPr lang="en-US" dirty="0"/>
              <a:t> </a:t>
            </a:r>
            <a:r>
              <a:rPr lang="en-US" dirty="0" err="1"/>
              <a:t>d'escompte</a:t>
            </a:r>
            <a:r>
              <a:rPr lang="en-US" dirty="0"/>
              <a:t> (from 1776 to 1793) and la </a:t>
            </a:r>
            <a:r>
              <a:rPr lang="en-US" dirty="0" err="1"/>
              <a:t>Caisse</a:t>
            </a:r>
            <a:r>
              <a:rPr lang="en-US" dirty="0"/>
              <a:t> </a:t>
            </a:r>
            <a:r>
              <a:rPr lang="en-US" dirty="0" err="1"/>
              <a:t>d'escompte</a:t>
            </a:r>
            <a:r>
              <a:rPr lang="en-US" dirty="0"/>
              <a:t> du commerce (from 1797 to 1803) used the word "</a:t>
            </a:r>
            <a:r>
              <a:rPr lang="en-US" dirty="0" err="1"/>
              <a:t>caisse</a:t>
            </a:r>
            <a:r>
              <a:rPr lang="en-US" dirty="0"/>
              <a:t>" instead, until Napoleon retook the term with la Banque de France ("Bank of France") in 1800.</a:t>
            </a:r>
            <a:endParaRPr lang="cs-CZ" dirty="0"/>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4</a:t>
            </a:fld>
            <a:endParaRPr lang="cs-CZ"/>
          </a:p>
        </p:txBody>
      </p:sp>
    </p:spTree>
    <p:extLst>
      <p:ext uri="{BB962C8B-B14F-4D97-AF65-F5344CB8AC3E}">
        <p14:creationId xmlns:p14="http://schemas.microsoft.com/office/powerpoint/2010/main" val="91833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5</a:t>
            </a:fld>
            <a:endParaRPr lang="cs-CZ"/>
          </a:p>
        </p:txBody>
      </p:sp>
    </p:spTree>
    <p:extLst>
      <p:ext uri="{BB962C8B-B14F-4D97-AF65-F5344CB8AC3E}">
        <p14:creationId xmlns:p14="http://schemas.microsoft.com/office/powerpoint/2010/main" val="226458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6</a:t>
            </a:fld>
            <a:endParaRPr lang="cs-CZ"/>
          </a:p>
        </p:txBody>
      </p:sp>
    </p:spTree>
    <p:extLst>
      <p:ext uri="{BB962C8B-B14F-4D97-AF65-F5344CB8AC3E}">
        <p14:creationId xmlns:p14="http://schemas.microsoft.com/office/powerpoint/2010/main" val="169649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7</a:t>
            </a:fld>
            <a:endParaRPr lang="cs-CZ"/>
          </a:p>
        </p:txBody>
      </p:sp>
    </p:spTree>
    <p:extLst>
      <p:ext uri="{BB962C8B-B14F-4D97-AF65-F5344CB8AC3E}">
        <p14:creationId xmlns:p14="http://schemas.microsoft.com/office/powerpoint/2010/main" val="38558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Intervence v České republice byly zahájeny v listopadu roku 2013 a skončily v dubnu roku 2017. Od listopadu 2013 do dubna 2017 ČNB vytvořila </a:t>
            </a:r>
            <a:r>
              <a:rPr lang="cs-CZ" b="1" dirty="0"/>
              <a:t>2050 miliard nových korun </a:t>
            </a:r>
            <a:r>
              <a:rPr lang="cs-CZ" dirty="0"/>
              <a:t>a nakupovala za ně převážně eura.</a:t>
            </a:r>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8</a:t>
            </a:fld>
            <a:endParaRPr lang="cs-CZ"/>
          </a:p>
        </p:txBody>
      </p:sp>
    </p:spTree>
    <p:extLst>
      <p:ext uri="{BB962C8B-B14F-4D97-AF65-F5344CB8AC3E}">
        <p14:creationId xmlns:p14="http://schemas.microsoft.com/office/powerpoint/2010/main" val="400262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9</a:t>
            </a:fld>
            <a:endParaRPr lang="cs-CZ"/>
          </a:p>
        </p:txBody>
      </p:sp>
    </p:spTree>
    <p:extLst>
      <p:ext uri="{BB962C8B-B14F-4D97-AF65-F5344CB8AC3E}">
        <p14:creationId xmlns:p14="http://schemas.microsoft.com/office/powerpoint/2010/main" val="1534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10</a:t>
            </a:fld>
            <a:endParaRPr lang="cs-CZ"/>
          </a:p>
        </p:txBody>
      </p:sp>
    </p:spTree>
    <p:extLst>
      <p:ext uri="{BB962C8B-B14F-4D97-AF65-F5344CB8AC3E}">
        <p14:creationId xmlns:p14="http://schemas.microsoft.com/office/powerpoint/2010/main" val="34674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3BA2114-E963-45BC-B6DF-B1B674D89B9C}" type="slidenum">
              <a:rPr lang="cs-CZ" smtClean="0"/>
              <a:pPr/>
              <a:t>11</a:t>
            </a:fld>
            <a:endParaRPr lang="cs-CZ"/>
          </a:p>
        </p:txBody>
      </p:sp>
    </p:spTree>
    <p:extLst>
      <p:ext uri="{BB962C8B-B14F-4D97-AF65-F5344CB8AC3E}">
        <p14:creationId xmlns:p14="http://schemas.microsoft.com/office/powerpoint/2010/main" val="217029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5B87C99-345B-4B41-9B25-06AA08DEC3A3}" type="datetimeFigureOut">
              <a:rPr lang="cs-CZ" smtClean="0"/>
              <a:t>25.03.2021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82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5B87C99-345B-4B41-9B25-06AA08DEC3A3}" type="datetimeFigureOut">
              <a:rPr lang="cs-CZ" smtClean="0"/>
              <a:t>25.03.2021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196593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5B87C99-345B-4B41-9B25-06AA08DEC3A3}" type="datetimeFigureOut">
              <a:rPr lang="cs-CZ" smtClean="0"/>
              <a:t>25.03.2021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104385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5B87C99-345B-4B41-9B25-06AA08DEC3A3}" type="datetimeFigureOut">
              <a:rPr lang="cs-CZ" smtClean="0"/>
              <a:t>25.03.2021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92869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5B87C99-345B-4B41-9B25-06AA08DEC3A3}" type="datetimeFigureOut">
              <a:rPr lang="cs-CZ" smtClean="0"/>
              <a:t>25.03.2021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3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5B87C99-345B-4B41-9B25-06AA08DEC3A3}" type="datetimeFigureOut">
              <a:rPr lang="cs-CZ" smtClean="0"/>
              <a:t>25.03.2021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353459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22960" y="2582335"/>
            <a:ext cx="370332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63440" y="2582334"/>
            <a:ext cx="370332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5B87C99-345B-4B41-9B25-06AA08DEC3A3}" type="datetimeFigureOut">
              <a:rPr lang="cs-CZ" smtClean="0"/>
              <a:t>25.03.2021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246604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5B87C99-345B-4B41-9B25-06AA08DEC3A3}" type="datetimeFigureOut">
              <a:rPr lang="cs-CZ" smtClean="0"/>
              <a:t>25.03.2021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72883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B87C99-345B-4B41-9B25-06AA08DEC3A3}" type="datetimeFigureOut">
              <a:rPr lang="cs-CZ" smtClean="0"/>
              <a:t>25.03.2021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200730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5B87C99-345B-4B41-9B25-06AA08DEC3A3}" type="datetimeFigureOut">
              <a:rPr lang="cs-CZ" smtClean="0"/>
              <a:t>25.03.2021</a:t>
            </a:fld>
            <a:endParaRPr lang="cs-CZ"/>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BA99BB-C3C0-49FA-90A2-FFE9B4E3DE31}" type="slidenum">
              <a:rPr lang="cs-CZ" smtClean="0"/>
              <a:t>‹#›</a:t>
            </a:fld>
            <a:endParaRPr lang="cs-CZ"/>
          </a:p>
        </p:txBody>
      </p:sp>
    </p:spTree>
    <p:extLst>
      <p:ext uri="{BB962C8B-B14F-4D97-AF65-F5344CB8AC3E}">
        <p14:creationId xmlns:p14="http://schemas.microsoft.com/office/powerpoint/2010/main" val="383219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5B87C99-345B-4B41-9B25-06AA08DEC3A3}" type="datetimeFigureOut">
              <a:rPr lang="cs-CZ" smtClean="0"/>
              <a:t>25.03.2021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260017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5B87C99-345B-4B41-9B25-06AA08DEC3A3}" type="datetimeFigureOut">
              <a:rPr lang="cs-CZ" smtClean="0"/>
              <a:t>25.03.2021</a:t>
            </a:fld>
            <a:endParaRPr lang="cs-CZ"/>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ABA99BB-C3C0-49FA-90A2-FFE9B4E3DE31}" type="slidenum">
              <a:rPr lang="cs-CZ" smtClean="0"/>
              <a:t>‹#›</a:t>
            </a:fld>
            <a:endParaRPr lang="cs-CZ"/>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2806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nky.cz/seznam-b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8.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9.xml"/></Relationships>
</file>

<file path=ppt/slides/_rels/slide1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ustomXml" Target="../ink/ink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imf.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worldbank.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2A828F-D8DC-464F-9059-5354C733018E}"/>
              </a:ext>
            </a:extLst>
          </p:cNvPr>
          <p:cNvSpPr>
            <a:spLocks noGrp="1"/>
          </p:cNvSpPr>
          <p:nvPr>
            <p:ph type="ctrTitle"/>
          </p:nvPr>
        </p:nvSpPr>
        <p:spPr/>
        <p:txBody>
          <a:bodyPr>
            <a:normAutofit/>
          </a:bodyPr>
          <a:lstStyle/>
          <a:p>
            <a:r>
              <a:rPr lang="cs-CZ" sz="4800" b="1" dirty="0">
                <a:latin typeface="Myriad Pro" panose="020B0503030403020204" pitchFamily="34" charset="0"/>
              </a:rPr>
              <a:t>Makroekonomie I</a:t>
            </a:r>
            <a:endParaRPr lang="en-US" sz="4800" b="1" dirty="0">
              <a:latin typeface="Myriad Pro" panose="020B0503030403020204" pitchFamily="34" charset="0"/>
            </a:endParaRPr>
          </a:p>
        </p:txBody>
      </p:sp>
      <p:sp>
        <p:nvSpPr>
          <p:cNvPr id="3" name="Podnadpis 2">
            <a:extLst>
              <a:ext uri="{FF2B5EF4-FFF2-40B4-BE49-F238E27FC236}">
                <a16:creationId xmlns:a16="http://schemas.microsoft.com/office/drawing/2014/main" id="{8E85EB89-7B45-480A-9364-EBB983546C53}"/>
              </a:ext>
            </a:extLst>
          </p:cNvPr>
          <p:cNvSpPr>
            <a:spLocks noGrp="1"/>
          </p:cNvSpPr>
          <p:nvPr>
            <p:ph type="subTitle" idx="1"/>
          </p:nvPr>
        </p:nvSpPr>
        <p:spPr/>
        <p:txBody>
          <a:bodyPr>
            <a:normAutofit/>
          </a:bodyPr>
          <a:lstStyle/>
          <a:p>
            <a:pPr algn="r">
              <a:lnSpc>
                <a:spcPct val="75000"/>
              </a:lnSpc>
              <a:spcBef>
                <a:spcPts val="0"/>
              </a:spcBef>
              <a:spcAft>
                <a:spcPts val="0"/>
              </a:spcAft>
            </a:pPr>
            <a:r>
              <a:rPr lang="en-US" sz="2000" dirty="0">
                <a:solidFill>
                  <a:schemeClr val="bg1">
                    <a:lumMod val="50000"/>
                  </a:schemeClr>
                </a:solidFill>
                <a:latin typeface="Myriad Pro" panose="020B0503030403020204" pitchFamily="34" charset="0"/>
              </a:rPr>
              <a:t>Aleš Kocourek</a:t>
            </a:r>
          </a:p>
          <a:p>
            <a:pPr algn="r">
              <a:lnSpc>
                <a:spcPct val="75000"/>
              </a:lnSpc>
              <a:spcBef>
                <a:spcPts val="0"/>
              </a:spcBef>
              <a:spcAft>
                <a:spcPts val="0"/>
              </a:spcAft>
            </a:pPr>
            <a:r>
              <a:rPr lang="en-US" sz="2000" cap="none" dirty="0">
                <a:solidFill>
                  <a:schemeClr val="bg1">
                    <a:lumMod val="50000"/>
                  </a:schemeClr>
                </a:solidFill>
                <a:latin typeface="Myriad Pro" panose="020B0503030403020204" pitchFamily="34" charset="0"/>
              </a:rPr>
              <a:t>ales.kocourek@tul.cz</a:t>
            </a:r>
            <a:endParaRPr lang="en-US" sz="2000" dirty="0">
              <a:solidFill>
                <a:schemeClr val="bg1">
                  <a:lumMod val="50000"/>
                </a:schemeClr>
              </a:solidFill>
              <a:latin typeface="Myriad Pro" panose="020B0503030403020204" pitchFamily="34" charset="0"/>
            </a:endParaRPr>
          </a:p>
        </p:txBody>
      </p:sp>
    </p:spTree>
    <p:extLst>
      <p:ext uri="{BB962C8B-B14F-4D97-AF65-F5344CB8AC3E}">
        <p14:creationId xmlns:p14="http://schemas.microsoft.com/office/powerpoint/2010/main" val="252915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766B53A2-ABFA-41EB-B81E-0FB53A9410E1}"/>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7" name="Zástupný symbol pro obsah 2">
            <a:extLst>
              <a:ext uri="{FF2B5EF4-FFF2-40B4-BE49-F238E27FC236}">
                <a16:creationId xmlns:a16="http://schemas.microsoft.com/office/drawing/2014/main" id="{AF7FD318-1D32-4801-8721-4171F4F78834}"/>
              </a:ext>
            </a:extLst>
          </p:cNvPr>
          <p:cNvSpPr txBox="1">
            <a:spLocks/>
          </p:cNvSpPr>
          <p:nvPr/>
        </p:nvSpPr>
        <p:spPr>
          <a:xfrm>
            <a:off x="82440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Česká národní banka</a:t>
            </a:r>
          </a:p>
          <a:p>
            <a:pPr lvl="1">
              <a:buFont typeface="Wingdings" panose="05000000000000000000" pitchFamily="2" charset="2"/>
              <a:buChar char="§"/>
            </a:pPr>
            <a:r>
              <a:rPr lang="cs-CZ" dirty="0">
                <a:latin typeface="Arial" pitchFamily="34" charset="0"/>
                <a:cs typeface="Arial" pitchFamily="34" charset="0"/>
              </a:rPr>
              <a:t>stanovování výše povinných minimálních rezerv</a:t>
            </a:r>
          </a:p>
          <a:p>
            <a:pPr lvl="2">
              <a:buFont typeface="Wingdings" panose="05000000000000000000" pitchFamily="2" charset="2"/>
              <a:buChar char="§"/>
            </a:pPr>
            <a:r>
              <a:rPr lang="cs-CZ" dirty="0">
                <a:latin typeface="Arial" pitchFamily="34" charset="0"/>
                <a:cs typeface="Arial" pitchFamily="34" charset="0"/>
              </a:rPr>
              <a:t>Naposledy změněny 7. října 1999 – </a:t>
            </a:r>
            <a:r>
              <a:rPr lang="cs-CZ" b="1" dirty="0">
                <a:latin typeface="Arial" pitchFamily="34" charset="0"/>
                <a:cs typeface="Arial" pitchFamily="34" charset="0"/>
              </a:rPr>
              <a:t>2 %</a:t>
            </a:r>
          </a:p>
          <a:p>
            <a:pPr lvl="2">
              <a:buFont typeface="Wingdings" panose="05000000000000000000" pitchFamily="2" charset="2"/>
              <a:buChar char="§"/>
            </a:pPr>
            <a:endParaRPr lang="cs-CZ" b="1" dirty="0">
              <a:latin typeface="Arial" pitchFamily="34" charset="0"/>
              <a:cs typeface="Arial" pitchFamily="34" charset="0"/>
            </a:endParaRPr>
          </a:p>
          <a:p>
            <a:pPr lvl="1">
              <a:buFont typeface="Wingdings" panose="05000000000000000000" pitchFamily="2" charset="2"/>
              <a:buChar char="§"/>
            </a:pPr>
            <a:r>
              <a:rPr lang="cs-CZ" dirty="0">
                <a:latin typeface="Arial" pitchFamily="34" charset="0"/>
                <a:cs typeface="Arial" pitchFamily="34" charset="0"/>
              </a:rPr>
              <a:t>správa státního dluhu a vedení účtu státu</a:t>
            </a:r>
          </a:p>
          <a:p>
            <a:pPr lvl="2">
              <a:buFont typeface="Wingdings" panose="05000000000000000000" pitchFamily="2" charset="2"/>
              <a:buChar char="§"/>
            </a:pPr>
            <a:endParaRPr lang="cs-CZ" b="1" dirty="0">
              <a:latin typeface="Arial" pitchFamily="34" charset="0"/>
              <a:cs typeface="Arial" pitchFamily="34" charset="0"/>
            </a:endParaRPr>
          </a:p>
        </p:txBody>
      </p:sp>
      <p:graphicFrame>
        <p:nvGraphicFramePr>
          <p:cNvPr id="4" name="Chart 14">
            <a:extLst>
              <a:ext uri="{FF2B5EF4-FFF2-40B4-BE49-F238E27FC236}">
                <a16:creationId xmlns:a16="http://schemas.microsoft.com/office/drawing/2014/main" id="{00000000-0008-0000-0000-00006F1D1600}"/>
              </a:ext>
            </a:extLst>
          </p:cNvPr>
          <p:cNvGraphicFramePr>
            <a:graphicFrameLocks/>
          </p:cNvGraphicFramePr>
          <p:nvPr>
            <p:extLst>
              <p:ext uri="{D42A27DB-BD31-4B8C-83A1-F6EECF244321}">
                <p14:modId xmlns:p14="http://schemas.microsoft.com/office/powerpoint/2010/main" val="3662315585"/>
              </p:ext>
            </p:extLst>
          </p:nvPr>
        </p:nvGraphicFramePr>
        <p:xfrm>
          <a:off x="1016774" y="3492000"/>
          <a:ext cx="7414425" cy="2800799"/>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p14="http://schemas.microsoft.com/office/powerpoint/2010/main" Requires="p14">
          <p:contentPart p14:bwMode="auto" r:id="rId4">
            <p14:nvContentPartPr>
              <p14:cNvPr id="2" name="Rukopis 1">
                <a:extLst>
                  <a:ext uri="{FF2B5EF4-FFF2-40B4-BE49-F238E27FC236}">
                    <a16:creationId xmlns:a16="http://schemas.microsoft.com/office/drawing/2014/main" id="{E720FF8A-8924-4151-B894-B3FAD0C39DE3}"/>
                  </a:ext>
                </a:extLst>
              </p14:cNvPr>
              <p14:cNvContentPartPr/>
              <p14:nvPr/>
            </p14:nvContentPartPr>
            <p14:xfrm>
              <a:off x="4092840" y="2427120"/>
              <a:ext cx="590760" cy="575640"/>
            </p14:xfrm>
          </p:contentPart>
        </mc:Choice>
        <mc:Fallback>
          <p:pic>
            <p:nvPicPr>
              <p:cNvPr id="2" name="Rukopis 1">
                <a:extLst>
                  <a:ext uri="{FF2B5EF4-FFF2-40B4-BE49-F238E27FC236}">
                    <a16:creationId xmlns:a16="http://schemas.microsoft.com/office/drawing/2014/main" id="{E720FF8A-8924-4151-B894-B3FAD0C39DE3}"/>
                  </a:ext>
                </a:extLst>
              </p:cNvPr>
              <p:cNvPicPr/>
              <p:nvPr/>
            </p:nvPicPr>
            <p:blipFill>
              <a:blip r:embed="rId5"/>
              <a:stretch>
                <a:fillRect/>
              </a:stretch>
            </p:blipFill>
            <p:spPr>
              <a:xfrm>
                <a:off x="4083480" y="2417760"/>
                <a:ext cx="609480" cy="594360"/>
              </a:xfrm>
              <a:prstGeom prst="rect">
                <a:avLst/>
              </a:prstGeom>
            </p:spPr>
          </p:pic>
        </mc:Fallback>
      </mc:AlternateContent>
    </p:spTree>
    <p:extLst>
      <p:ext uri="{BB962C8B-B14F-4D97-AF65-F5344CB8AC3E}">
        <p14:creationId xmlns:p14="http://schemas.microsoft.com/office/powerpoint/2010/main" val="181564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766B53A2-ABFA-41EB-B81E-0FB53A9410E1}"/>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7" name="Zástupný symbol pro obsah 2">
            <a:extLst>
              <a:ext uri="{FF2B5EF4-FFF2-40B4-BE49-F238E27FC236}">
                <a16:creationId xmlns:a16="http://schemas.microsoft.com/office/drawing/2014/main" id="{AF7FD318-1D32-4801-8721-4171F4F78834}"/>
              </a:ext>
            </a:extLst>
          </p:cNvPr>
          <p:cNvSpPr txBox="1">
            <a:spLocks/>
          </p:cNvSpPr>
          <p:nvPr/>
        </p:nvSpPr>
        <p:spPr>
          <a:xfrm>
            <a:off x="82296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Česká národní banka</a:t>
            </a:r>
          </a:p>
          <a:p>
            <a:pPr lvl="1">
              <a:buFont typeface="Wingdings" panose="05000000000000000000" pitchFamily="2" charset="2"/>
              <a:buChar char="§"/>
            </a:pPr>
            <a:r>
              <a:rPr lang="cs-CZ" dirty="0">
                <a:latin typeface="Arial" pitchFamily="34" charset="0"/>
                <a:cs typeface="Arial" pitchFamily="34" charset="0"/>
              </a:rPr>
              <a:t>bankovní dohled a půjčovatel poslední instance</a:t>
            </a:r>
          </a:p>
          <a:p>
            <a:pPr lvl="2">
              <a:buFont typeface="Wingdings" panose="05000000000000000000" pitchFamily="2" charset="2"/>
              <a:buChar char="§"/>
            </a:pPr>
            <a:r>
              <a:rPr lang="cs-CZ" dirty="0">
                <a:latin typeface="Arial" pitchFamily="34" charset="0"/>
                <a:cs typeface="Arial" pitchFamily="34" charset="0"/>
              </a:rPr>
              <a:t>V ČR je aktuálně registrováno 57 komerčních bank (</a:t>
            </a:r>
            <a:r>
              <a:rPr lang="cs-CZ" dirty="0">
                <a:latin typeface="Arial" pitchFamily="34" charset="0"/>
                <a:cs typeface="Arial" pitchFamily="34" charset="0"/>
                <a:hlinkClick r:id="rId3"/>
              </a:rPr>
              <a:t>https://www.banky.cz/seznam-bank/</a:t>
            </a:r>
            <a:r>
              <a:rPr lang="cs-CZ" dirty="0">
                <a:latin typeface="Arial" pitchFamily="34" charset="0"/>
                <a:cs typeface="Arial" pitchFamily="34" charset="0"/>
              </a:rPr>
              <a:t>)</a:t>
            </a:r>
          </a:p>
        </p:txBody>
      </p:sp>
      <p:pic>
        <p:nvPicPr>
          <p:cNvPr id="7170" name="Picture 2" descr="Banky V Cr">
            <a:extLst>
              <a:ext uri="{FF2B5EF4-FFF2-40B4-BE49-F238E27FC236}">
                <a16:creationId xmlns:a16="http://schemas.microsoft.com/office/drawing/2014/main" id="{9911BA7E-C62C-409A-B77C-4715E12CF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06" y="3989519"/>
            <a:ext cx="7589754" cy="2303280"/>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5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C1F4BDD7-7544-4FD5-902C-E4D79E0E54C4}"/>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7" name="Zástupný symbol pro obsah 2">
            <a:extLst>
              <a:ext uri="{FF2B5EF4-FFF2-40B4-BE49-F238E27FC236}">
                <a16:creationId xmlns:a16="http://schemas.microsoft.com/office/drawing/2014/main" id="{DC5FF469-2C80-409D-94CD-8FE61A52ED6A}"/>
              </a:ext>
            </a:extLst>
          </p:cNvPr>
          <p:cNvSpPr txBox="1">
            <a:spLocks/>
          </p:cNvSpPr>
          <p:nvPr/>
        </p:nvSpPr>
        <p:spPr>
          <a:xfrm>
            <a:off x="82296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Komerční banky</a:t>
            </a:r>
          </a:p>
          <a:p>
            <a:pPr lvl="1">
              <a:buFont typeface="Wingdings" panose="05000000000000000000" pitchFamily="2" charset="2"/>
              <a:buChar char="§"/>
            </a:pPr>
            <a:r>
              <a:rPr lang="cs-CZ" dirty="0">
                <a:latin typeface="Arial" pitchFamily="34" charset="0"/>
                <a:cs typeface="Arial" pitchFamily="34" charset="0"/>
              </a:rPr>
              <a:t>vedení účtů právnickým a fyzickým osobám</a:t>
            </a:r>
          </a:p>
          <a:p>
            <a:pPr lvl="1">
              <a:buFont typeface="Wingdings" panose="05000000000000000000" pitchFamily="2" charset="2"/>
              <a:buChar char="§"/>
            </a:pPr>
            <a:r>
              <a:rPr lang="cs-CZ" dirty="0">
                <a:latin typeface="Arial" pitchFamily="34" charset="0"/>
                <a:cs typeface="Arial" pitchFamily="34" charset="0"/>
              </a:rPr>
              <a:t>stanovování výše úrokových měr</a:t>
            </a:r>
          </a:p>
          <a:p>
            <a:pPr lvl="1">
              <a:buFont typeface="Wingdings" panose="05000000000000000000" pitchFamily="2" charset="2"/>
              <a:buChar char="§"/>
            </a:pPr>
            <a:r>
              <a:rPr lang="cs-CZ" dirty="0">
                <a:latin typeface="Arial" pitchFamily="34" charset="0"/>
                <a:cs typeface="Arial" pitchFamily="34" charset="0"/>
              </a:rPr>
              <a:t>shromažďování vkladů a poskytování úvěrů </a:t>
            </a:r>
          </a:p>
          <a:p>
            <a:pPr lvl="1">
              <a:buFont typeface="Wingdings" panose="05000000000000000000" pitchFamily="2" charset="2"/>
              <a:buChar char="§"/>
            </a:pPr>
            <a:r>
              <a:rPr lang="cs-CZ" dirty="0">
                <a:latin typeface="Arial" pitchFamily="34" charset="0"/>
                <a:cs typeface="Arial" pitchFamily="34" charset="0"/>
              </a:rPr>
              <a:t>prodej a nákup deviz a valut za komerční kurzy</a:t>
            </a:r>
          </a:p>
          <a:p>
            <a:pPr lvl="1">
              <a:buFont typeface="Wingdings" panose="05000000000000000000" pitchFamily="2" charset="2"/>
              <a:buChar char="§"/>
            </a:pPr>
            <a:r>
              <a:rPr lang="cs-CZ" dirty="0">
                <a:latin typeface="Arial" pitchFamily="34" charset="0"/>
                <a:cs typeface="Arial" pitchFamily="34" charset="0"/>
              </a:rPr>
              <a:t>zprostředkování vstupu na trh cenných papírů</a:t>
            </a:r>
          </a:p>
        </p:txBody>
      </p:sp>
      <p:pic>
        <p:nvPicPr>
          <p:cNvPr id="9" name="Picture 2" descr="Banky V Cr">
            <a:extLst>
              <a:ext uri="{FF2B5EF4-FFF2-40B4-BE49-F238E27FC236}">
                <a16:creationId xmlns:a16="http://schemas.microsoft.com/office/drawing/2014/main" id="{F9B3DF22-27E9-47C0-BE21-3BA1657B3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06" y="3989519"/>
            <a:ext cx="7589754" cy="2303280"/>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1176" y="2238694"/>
            <a:ext cx="8002175" cy="3350546"/>
          </a:xfrm>
          <a:prstGeom prst="rect">
            <a:avLst/>
          </a:prstGeom>
          <a:ln>
            <a:noFill/>
          </a:ln>
          <a:effectLst/>
        </p:spPr>
      </p:pic>
      <p:sp>
        <p:nvSpPr>
          <p:cNvPr id="7" name="Nadpis 1">
            <a:extLst>
              <a:ext uri="{FF2B5EF4-FFF2-40B4-BE49-F238E27FC236}">
                <a16:creationId xmlns:a16="http://schemas.microsoft.com/office/drawing/2014/main" id="{7BB6ABA5-8AA4-4F3A-8664-CEB427B245C2}"/>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Trh peněz</a:t>
            </a:r>
            <a:endParaRPr lang="en-US" sz="4200" dirty="0"/>
          </a:p>
        </p:txBody>
      </p:sp>
      <mc:AlternateContent xmlns:mc="http://schemas.openxmlformats.org/markup-compatibility/2006">
        <mc:Choice xmlns:p14="http://schemas.microsoft.com/office/powerpoint/2010/main" Requires="p14">
          <p:contentPart p14:bwMode="auto" r:id="rId4">
            <p14:nvContentPartPr>
              <p14:cNvPr id="2" name="Rukopis 1">
                <a:extLst>
                  <a:ext uri="{FF2B5EF4-FFF2-40B4-BE49-F238E27FC236}">
                    <a16:creationId xmlns:a16="http://schemas.microsoft.com/office/drawing/2014/main" id="{9FAC56E0-E0E3-4656-BEBC-19F090AF0BFE}"/>
                  </a:ext>
                </a:extLst>
              </p14:cNvPr>
              <p14:cNvContentPartPr/>
              <p14:nvPr/>
            </p14:nvContentPartPr>
            <p14:xfrm>
              <a:off x="546840" y="300600"/>
              <a:ext cx="8658720" cy="5497920"/>
            </p14:xfrm>
          </p:contentPart>
        </mc:Choice>
        <mc:Fallback>
          <p:pic>
            <p:nvPicPr>
              <p:cNvPr id="2" name="Rukopis 1">
                <a:extLst>
                  <a:ext uri="{FF2B5EF4-FFF2-40B4-BE49-F238E27FC236}">
                    <a16:creationId xmlns:a16="http://schemas.microsoft.com/office/drawing/2014/main" id="{9FAC56E0-E0E3-4656-BEBC-19F090AF0BFE}"/>
                  </a:ext>
                </a:extLst>
              </p:cNvPr>
              <p:cNvPicPr/>
              <p:nvPr/>
            </p:nvPicPr>
            <p:blipFill>
              <a:blip r:embed="rId5"/>
              <a:stretch>
                <a:fillRect/>
              </a:stretch>
            </p:blipFill>
            <p:spPr>
              <a:xfrm>
                <a:off x="537480" y="291240"/>
                <a:ext cx="8677440" cy="551664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87893" y="2160000"/>
            <a:ext cx="4516214" cy="3735896"/>
          </a:xfrm>
          <a:prstGeom prst="rect">
            <a:avLst/>
          </a:prstGeom>
          <a:ln>
            <a:noFill/>
          </a:ln>
          <a:effectLst/>
        </p:spPr>
      </p:pic>
      <p:sp>
        <p:nvSpPr>
          <p:cNvPr id="7" name="Nadpis 1">
            <a:extLst>
              <a:ext uri="{FF2B5EF4-FFF2-40B4-BE49-F238E27FC236}">
                <a16:creationId xmlns:a16="http://schemas.microsoft.com/office/drawing/2014/main" id="{31975FBF-9A8B-4A41-B2F7-05F0294DD4C7}"/>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Trh peněz</a:t>
            </a:r>
            <a:endParaRPr lang="en-US" sz="4200" dirty="0"/>
          </a:p>
        </p:txBody>
      </p:sp>
      <mc:AlternateContent xmlns:mc="http://schemas.openxmlformats.org/markup-compatibility/2006">
        <mc:Choice xmlns:p14="http://schemas.microsoft.com/office/powerpoint/2010/main" Requires="p14">
          <p:contentPart p14:bwMode="auto" r:id="rId4">
            <p14:nvContentPartPr>
              <p14:cNvPr id="2" name="Rukopis 1">
                <a:extLst>
                  <a:ext uri="{FF2B5EF4-FFF2-40B4-BE49-F238E27FC236}">
                    <a16:creationId xmlns:a16="http://schemas.microsoft.com/office/drawing/2014/main" id="{84CE6865-8906-48A9-8BC2-1811B2BCDFA7}"/>
                  </a:ext>
                </a:extLst>
              </p14:cNvPr>
              <p14:cNvContentPartPr/>
              <p14:nvPr/>
            </p14:nvContentPartPr>
            <p14:xfrm>
              <a:off x="2382120" y="1773720"/>
              <a:ext cx="6183000" cy="2639880"/>
            </p14:xfrm>
          </p:contentPart>
        </mc:Choice>
        <mc:Fallback>
          <p:pic>
            <p:nvPicPr>
              <p:cNvPr id="2" name="Rukopis 1">
                <a:extLst>
                  <a:ext uri="{FF2B5EF4-FFF2-40B4-BE49-F238E27FC236}">
                    <a16:creationId xmlns:a16="http://schemas.microsoft.com/office/drawing/2014/main" id="{84CE6865-8906-48A9-8BC2-1811B2BCDFA7}"/>
                  </a:ext>
                </a:extLst>
              </p:cNvPr>
              <p:cNvPicPr/>
              <p:nvPr/>
            </p:nvPicPr>
            <p:blipFill>
              <a:blip r:embed="rId5"/>
              <a:stretch>
                <a:fillRect/>
              </a:stretch>
            </p:blipFill>
            <p:spPr>
              <a:xfrm>
                <a:off x="2372760" y="1764360"/>
                <a:ext cx="6201720" cy="265860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BB6ABA5-8AA4-4F3A-8664-CEB427B245C2}"/>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Trh peněz</a:t>
            </a:r>
            <a:endParaRPr lang="en-US" sz="4200" dirty="0"/>
          </a:p>
        </p:txBody>
      </p:sp>
      <mc:AlternateContent xmlns:mc="http://schemas.openxmlformats.org/markup-compatibility/2006">
        <mc:Choice xmlns:p14="http://schemas.microsoft.com/office/powerpoint/2010/main" Requires="p14">
          <p:contentPart p14:bwMode="auto" r:id="rId3">
            <p14:nvContentPartPr>
              <p14:cNvPr id="2" name="Rukopis 1">
                <a:extLst>
                  <a:ext uri="{FF2B5EF4-FFF2-40B4-BE49-F238E27FC236}">
                    <a16:creationId xmlns:a16="http://schemas.microsoft.com/office/drawing/2014/main" id="{ED99BF2A-4929-4E72-8150-B973392DA90F}"/>
                  </a:ext>
                </a:extLst>
              </p14:cNvPr>
              <p14:cNvContentPartPr/>
              <p14:nvPr/>
            </p14:nvContentPartPr>
            <p14:xfrm>
              <a:off x="1700280" y="265680"/>
              <a:ext cx="7320960" cy="6061320"/>
            </p14:xfrm>
          </p:contentPart>
        </mc:Choice>
        <mc:Fallback>
          <p:pic>
            <p:nvPicPr>
              <p:cNvPr id="2" name="Rukopis 1">
                <a:extLst>
                  <a:ext uri="{FF2B5EF4-FFF2-40B4-BE49-F238E27FC236}">
                    <a16:creationId xmlns:a16="http://schemas.microsoft.com/office/drawing/2014/main" id="{ED99BF2A-4929-4E72-8150-B973392DA90F}"/>
                  </a:ext>
                </a:extLst>
              </p:cNvPr>
              <p:cNvPicPr/>
              <p:nvPr/>
            </p:nvPicPr>
            <p:blipFill>
              <a:blip r:embed="rId4"/>
              <a:stretch>
                <a:fillRect/>
              </a:stretch>
            </p:blipFill>
            <p:spPr>
              <a:xfrm>
                <a:off x="1690920" y="256320"/>
                <a:ext cx="7339680" cy="6080040"/>
              </a:xfrm>
              <a:prstGeom prst="rect">
                <a:avLst/>
              </a:prstGeom>
            </p:spPr>
          </p:pic>
        </mc:Fallback>
      </mc:AlternateContent>
    </p:spTree>
    <p:extLst>
      <p:ext uri="{BB962C8B-B14F-4D97-AF65-F5344CB8AC3E}">
        <p14:creationId xmlns:p14="http://schemas.microsoft.com/office/powerpoint/2010/main" val="155834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87893" y="2160000"/>
            <a:ext cx="4516214" cy="3735896"/>
          </a:xfrm>
          <a:prstGeom prst="rect">
            <a:avLst/>
          </a:prstGeom>
          <a:ln>
            <a:noFill/>
          </a:ln>
          <a:effectLst/>
        </p:spPr>
      </p:pic>
      <p:sp>
        <p:nvSpPr>
          <p:cNvPr id="7" name="Nadpis 1">
            <a:extLst>
              <a:ext uri="{FF2B5EF4-FFF2-40B4-BE49-F238E27FC236}">
                <a16:creationId xmlns:a16="http://schemas.microsoft.com/office/drawing/2014/main" id="{4B790AE1-3AC0-4C77-BA00-89A6E0F84458}"/>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Trh peněz</a:t>
            </a:r>
            <a:endParaRPr lang="en-US" sz="4200" dirty="0"/>
          </a:p>
        </p:txBody>
      </p:sp>
      <mc:AlternateContent xmlns:mc="http://schemas.openxmlformats.org/markup-compatibility/2006">
        <mc:Choice xmlns:p14="http://schemas.microsoft.com/office/powerpoint/2010/main" Requires="p14">
          <p:contentPart p14:bwMode="auto" r:id="rId4">
            <p14:nvContentPartPr>
              <p14:cNvPr id="2" name="Rukopis 1">
                <a:extLst>
                  <a:ext uri="{FF2B5EF4-FFF2-40B4-BE49-F238E27FC236}">
                    <a16:creationId xmlns:a16="http://schemas.microsoft.com/office/drawing/2014/main" id="{5CA73788-9C69-4EC0-ABD8-3DB031118AC1}"/>
                  </a:ext>
                </a:extLst>
              </p14:cNvPr>
              <p14:cNvContentPartPr/>
              <p14:nvPr/>
            </p14:nvContentPartPr>
            <p14:xfrm>
              <a:off x="2417040" y="993240"/>
              <a:ext cx="6783480" cy="5215320"/>
            </p14:xfrm>
          </p:contentPart>
        </mc:Choice>
        <mc:Fallback>
          <p:pic>
            <p:nvPicPr>
              <p:cNvPr id="2" name="Rukopis 1">
                <a:extLst>
                  <a:ext uri="{FF2B5EF4-FFF2-40B4-BE49-F238E27FC236}">
                    <a16:creationId xmlns:a16="http://schemas.microsoft.com/office/drawing/2014/main" id="{5CA73788-9C69-4EC0-ABD8-3DB031118AC1}"/>
                  </a:ext>
                </a:extLst>
              </p:cNvPr>
              <p:cNvPicPr/>
              <p:nvPr/>
            </p:nvPicPr>
            <p:blipFill>
              <a:blip r:embed="rId5"/>
              <a:stretch>
                <a:fillRect/>
              </a:stretch>
            </p:blipFill>
            <p:spPr>
              <a:xfrm>
                <a:off x="2407680" y="983880"/>
                <a:ext cx="6802200" cy="52340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D1AE9CC0-9E36-4B42-901F-F6F0D5C01304}"/>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Mezinárodní finance</a:t>
            </a:r>
            <a:endParaRPr lang="en-US" sz="4200" dirty="0"/>
          </a:p>
        </p:txBody>
      </p:sp>
      <p:sp>
        <p:nvSpPr>
          <p:cNvPr id="9" name="Zástupný symbol pro obsah 2">
            <a:extLst>
              <a:ext uri="{FF2B5EF4-FFF2-40B4-BE49-F238E27FC236}">
                <a16:creationId xmlns:a16="http://schemas.microsoft.com/office/drawing/2014/main" id="{7F614FA7-5229-4304-8E82-1A9B588D1C60}"/>
              </a:ext>
            </a:extLst>
          </p:cNvPr>
          <p:cNvSpPr txBox="1">
            <a:spLocks/>
          </p:cNvSpPr>
          <p:nvPr/>
        </p:nvSpPr>
        <p:spPr>
          <a:xfrm>
            <a:off x="822960" y="224155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Mezinárodní měnový fond (</a:t>
            </a:r>
            <a:r>
              <a:rPr lang="cs-CZ" dirty="0">
                <a:latin typeface="Arial" pitchFamily="34" charset="0"/>
                <a:cs typeface="Arial" pitchFamily="34" charset="0"/>
                <a:hlinkClick r:id="rId3"/>
              </a:rPr>
              <a:t>IMF</a:t>
            </a:r>
            <a:r>
              <a:rPr lang="cs-CZ" dirty="0">
                <a:latin typeface="Arial" pitchFamily="34" charset="0"/>
                <a:cs typeface="Arial" pitchFamily="34" charset="0"/>
              </a:rPr>
              <a:t>)	*1944</a:t>
            </a:r>
          </a:p>
          <a:p>
            <a:pPr>
              <a:buFont typeface="Wingdings" panose="05000000000000000000" pitchFamily="2" charset="2"/>
              <a:buChar char="§"/>
            </a:pPr>
            <a:r>
              <a:rPr lang="cs-CZ" dirty="0">
                <a:latin typeface="Arial" pitchFamily="34" charset="0"/>
                <a:cs typeface="Arial" pitchFamily="34" charset="0"/>
              </a:rPr>
              <a:t>Světová banka (</a:t>
            </a:r>
            <a:r>
              <a:rPr lang="cs-CZ" dirty="0">
                <a:latin typeface="Arial" pitchFamily="34" charset="0"/>
                <a:cs typeface="Arial" pitchFamily="34" charset="0"/>
                <a:hlinkClick r:id="rId4"/>
              </a:rPr>
              <a:t>WB</a:t>
            </a:r>
            <a:r>
              <a:rPr lang="cs-CZ" dirty="0">
                <a:latin typeface="Arial" pitchFamily="34" charset="0"/>
                <a:cs typeface="Arial" pitchFamily="34" charset="0"/>
              </a:rPr>
              <a:t>)			*1945</a:t>
            </a:r>
          </a:p>
          <a:p>
            <a:pPr lvl="1">
              <a:buFont typeface="Wingdings" panose="05000000000000000000" pitchFamily="2" charset="2"/>
              <a:buChar char="§"/>
            </a:pPr>
            <a:r>
              <a:rPr lang="cs-CZ" dirty="0">
                <a:latin typeface="Arial" pitchFamily="34" charset="0"/>
                <a:cs typeface="Arial" pitchFamily="34" charset="0"/>
              </a:rPr>
              <a:t>Mezinárodní banku pro obnovu a rozvoj 			(IBRD)</a:t>
            </a:r>
          </a:p>
          <a:p>
            <a:pPr lvl="1">
              <a:buFont typeface="Wingdings" panose="05000000000000000000" pitchFamily="2" charset="2"/>
              <a:buChar char="§"/>
            </a:pPr>
            <a:r>
              <a:rPr lang="cs-CZ" dirty="0">
                <a:latin typeface="Arial" pitchFamily="34" charset="0"/>
                <a:cs typeface="Arial" pitchFamily="34" charset="0"/>
              </a:rPr>
              <a:t>Mezinárodní rozvojovou asociaci 			(IDA)</a:t>
            </a:r>
          </a:p>
          <a:p>
            <a:pPr lvl="1">
              <a:buFont typeface="Wingdings" panose="05000000000000000000" pitchFamily="2" charset="2"/>
              <a:buChar char="§"/>
            </a:pPr>
            <a:r>
              <a:rPr lang="cs-CZ" dirty="0">
                <a:latin typeface="Arial" pitchFamily="34" charset="0"/>
                <a:cs typeface="Arial" pitchFamily="34" charset="0"/>
              </a:rPr>
              <a:t>Mezinárodní finanční společnost 			(IFC)</a:t>
            </a:r>
          </a:p>
          <a:p>
            <a:pPr lvl="1">
              <a:buFont typeface="Wingdings" panose="05000000000000000000" pitchFamily="2" charset="2"/>
              <a:buChar char="§"/>
            </a:pPr>
            <a:r>
              <a:rPr lang="cs-CZ" dirty="0">
                <a:latin typeface="Arial" pitchFamily="34" charset="0"/>
                <a:cs typeface="Arial" pitchFamily="34" charset="0"/>
              </a:rPr>
              <a:t>Multilaterální agenturu pro garanci investic 		(MIGA)</a:t>
            </a:r>
          </a:p>
          <a:p>
            <a:pPr lvl="1">
              <a:buFont typeface="Wingdings" panose="05000000000000000000" pitchFamily="2" charset="2"/>
              <a:buChar char="§"/>
            </a:pPr>
            <a:r>
              <a:rPr lang="cs-CZ" dirty="0">
                <a:latin typeface="Arial" pitchFamily="34" charset="0"/>
                <a:cs typeface="Arial" pitchFamily="34" charset="0"/>
              </a:rPr>
              <a:t>Mezinárodní centrum pro řešení investičních sporů 	(ICSID)</a:t>
            </a:r>
          </a:p>
        </p:txBody>
      </p:sp>
      <p:pic>
        <p:nvPicPr>
          <p:cNvPr id="2050" name="Picture 2" descr="The World Bank Logo | evolution history and meaning, PNG">
            <a:extLst>
              <a:ext uri="{FF2B5EF4-FFF2-40B4-BE49-F238E27FC236}">
                <a16:creationId xmlns:a16="http://schemas.microsoft.com/office/drawing/2014/main" id="{3C968CF8-DEB2-40AB-8A03-1E19AC800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400" y="4262896"/>
            <a:ext cx="4104000" cy="2308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rnational Monetary Fund - Wikipedia">
            <a:extLst>
              <a:ext uri="{FF2B5EF4-FFF2-40B4-BE49-F238E27FC236}">
                <a16:creationId xmlns:a16="http://schemas.microsoft.com/office/drawing/2014/main" id="{EF8E4607-03C2-4CBC-9001-D908B15E0C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6400" y="4828681"/>
            <a:ext cx="1159200" cy="118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65838-EE54-48B7-A1C1-57B5470FB83D}"/>
              </a:ext>
            </a:extLst>
          </p:cNvPr>
          <p:cNvSpPr>
            <a:spLocks noGrp="1"/>
          </p:cNvSpPr>
          <p:nvPr>
            <p:ph type="ctrTitle"/>
          </p:nvPr>
        </p:nvSpPr>
        <p:spPr/>
        <p:txBody>
          <a:bodyPr>
            <a:normAutofit/>
          </a:bodyPr>
          <a:lstStyle/>
          <a:p>
            <a:r>
              <a:rPr lang="cs-CZ" sz="4800" b="1" dirty="0">
                <a:latin typeface="Myriad Pro" panose="020B0503030403020204" pitchFamily="34" charset="0"/>
              </a:rPr>
              <a:t>Na shledanou příští týden</a:t>
            </a:r>
            <a:r>
              <a:rPr lang="en-US" sz="4800" b="1" dirty="0">
                <a:latin typeface="Myriad Pro" panose="020B0503030403020204" pitchFamily="34" charset="0"/>
              </a:rPr>
              <a:t>!</a:t>
            </a:r>
            <a:endParaRPr lang="en-US" sz="4800" dirty="0">
              <a:latin typeface="Myriad Pro" panose="020B0503030403020204" pitchFamily="34" charset="0"/>
            </a:endParaRPr>
          </a:p>
        </p:txBody>
      </p:sp>
      <p:sp>
        <p:nvSpPr>
          <p:cNvPr id="3" name="Podnadpis 2">
            <a:extLst>
              <a:ext uri="{FF2B5EF4-FFF2-40B4-BE49-F238E27FC236}">
                <a16:creationId xmlns:a16="http://schemas.microsoft.com/office/drawing/2014/main" id="{B436A291-0BDA-449B-BCDC-CFB8A2177CBF}"/>
              </a:ext>
            </a:extLst>
          </p:cNvPr>
          <p:cNvSpPr>
            <a:spLocks noGrp="1"/>
          </p:cNvSpPr>
          <p:nvPr>
            <p:ph type="subTitle" idx="1"/>
          </p:nvPr>
        </p:nvSpPr>
        <p:spPr>
          <a:xfrm>
            <a:off x="825038" y="4455621"/>
            <a:ext cx="7543800" cy="1143000"/>
          </a:xfrm>
        </p:spPr>
        <p:txBody>
          <a:bodyPr>
            <a:normAutofit/>
          </a:bodyPr>
          <a:lstStyle/>
          <a:p>
            <a:pPr algn="r">
              <a:lnSpc>
                <a:spcPct val="75000"/>
              </a:lnSpc>
              <a:spcBef>
                <a:spcPts val="0"/>
              </a:spcBef>
              <a:spcAft>
                <a:spcPts val="0"/>
              </a:spcAft>
            </a:pPr>
            <a:r>
              <a:rPr lang="en-US" sz="2000" dirty="0">
                <a:solidFill>
                  <a:schemeClr val="bg1">
                    <a:lumMod val="50000"/>
                  </a:schemeClr>
                </a:solidFill>
                <a:latin typeface="Myriad Pro" panose="020B0503030403020204" pitchFamily="34" charset="0"/>
              </a:rPr>
              <a:t>Aleš Kocourek</a:t>
            </a:r>
          </a:p>
          <a:p>
            <a:pPr algn="r">
              <a:lnSpc>
                <a:spcPct val="75000"/>
              </a:lnSpc>
              <a:spcBef>
                <a:spcPts val="0"/>
              </a:spcBef>
              <a:spcAft>
                <a:spcPts val="0"/>
              </a:spcAft>
            </a:pPr>
            <a:r>
              <a:rPr lang="en-US" sz="2000" cap="none" dirty="0">
                <a:solidFill>
                  <a:schemeClr val="bg1">
                    <a:lumMod val="50000"/>
                  </a:schemeClr>
                </a:solidFill>
                <a:latin typeface="Myriad Pro" panose="020B0503030403020204" pitchFamily="34" charset="0"/>
              </a:rPr>
              <a:t>ales.kocourek@tul.cz</a:t>
            </a:r>
            <a:endParaRPr lang="en-US" sz="2000" dirty="0">
              <a:solidFill>
                <a:schemeClr val="bg1">
                  <a:lumMod val="50000"/>
                </a:schemeClr>
              </a:solidFill>
              <a:latin typeface="Myriad Pro" panose="020B0503030403020204" pitchFamily="34" charset="0"/>
            </a:endParaRPr>
          </a:p>
        </p:txBody>
      </p:sp>
    </p:spTree>
    <p:extLst>
      <p:ext uri="{BB962C8B-B14F-4D97-AF65-F5344CB8AC3E}">
        <p14:creationId xmlns:p14="http://schemas.microsoft.com/office/powerpoint/2010/main" val="48713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p:txBody>
          <a:bodyPr>
            <a:normAutofit/>
          </a:bodyPr>
          <a:lstStyle/>
          <a:p>
            <a:r>
              <a:rPr lang="cs-CZ" sz="4200" b="1" dirty="0">
                <a:latin typeface="Myriad Pro" panose="020B0503030403020204" pitchFamily="34" charset="0"/>
              </a:rPr>
              <a:t>Struktura kurzu</a:t>
            </a:r>
          </a:p>
        </p:txBody>
      </p:sp>
      <p:sp>
        <p:nvSpPr>
          <p:cNvPr id="3" name="Zástupný symbol pro obsah 2">
            <a:extLst>
              <a:ext uri="{FF2B5EF4-FFF2-40B4-BE49-F238E27FC236}">
                <a16:creationId xmlns:a16="http://schemas.microsoft.com/office/drawing/2014/main" id="{E655A741-C91F-43CF-9E48-B94B70441CE6}"/>
              </a:ext>
            </a:extLst>
          </p:cNvPr>
          <p:cNvSpPr>
            <a:spLocks noGrp="1"/>
          </p:cNvSpPr>
          <p:nvPr>
            <p:ph idx="1"/>
          </p:nvPr>
        </p:nvSpPr>
        <p:spPr>
          <a:xfrm>
            <a:off x="822960" y="2241551"/>
            <a:ext cx="7543800" cy="2969276"/>
          </a:xfrm>
        </p:spPr>
        <p:txBody>
          <a:bodyPr numCol="2">
            <a:normAutofit fontScale="92500" lnSpcReduction="10000"/>
          </a:bodyPr>
          <a:lstStyle/>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Úvod do makroekonomie.</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Tvorba bohatství a makroekonomické výstupy.</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Cenová hladina.</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Spotřeba, úspory a investice.</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Peníze a měny.</a:t>
            </a:r>
          </a:p>
          <a:p>
            <a:pPr marL="357188" indent="-357188">
              <a:lnSpc>
                <a:spcPct val="120000"/>
              </a:lnSpc>
              <a:spcBef>
                <a:spcPts val="0"/>
              </a:spcBef>
              <a:spcAft>
                <a:spcPts val="0"/>
              </a:spcAft>
              <a:buFont typeface="+mj-lt"/>
              <a:buAutoNum type="arabicParenR"/>
            </a:pPr>
            <a:r>
              <a:rPr lang="cs-CZ" b="1" dirty="0">
                <a:latin typeface="Myriad Pro" panose="020B0503030403020204" pitchFamily="34" charset="0"/>
              </a:rPr>
              <a:t>Bankovní systém a trh peněz.</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Model IS-LM.</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Agregátní trh v modelu AD-AS.</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Nezaměstnanost a trh práce</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Inflace a její vztah</a:t>
            </a:r>
            <a:br>
              <a:rPr lang="cs-CZ" dirty="0">
                <a:latin typeface="Myriad Pro" panose="020B0503030403020204" pitchFamily="34" charset="0"/>
              </a:rPr>
            </a:br>
            <a:r>
              <a:rPr lang="cs-CZ" dirty="0">
                <a:latin typeface="Myriad Pro" panose="020B0503030403020204" pitchFamily="34" charset="0"/>
              </a:rPr>
              <a:t>s nezaměstnaností,</a:t>
            </a:r>
            <a:br>
              <a:rPr lang="cs-CZ" dirty="0">
                <a:latin typeface="Myriad Pro" panose="020B0503030403020204" pitchFamily="34" charset="0"/>
              </a:rPr>
            </a:br>
            <a:r>
              <a:rPr lang="cs-CZ" dirty="0" err="1">
                <a:latin typeface="Myriad Pro" panose="020B0503030403020204" pitchFamily="34" charset="0"/>
              </a:rPr>
              <a:t>Phillipsova</a:t>
            </a:r>
            <a:r>
              <a:rPr lang="cs-CZ" dirty="0">
                <a:latin typeface="Myriad Pro" panose="020B0503030403020204" pitchFamily="34" charset="0"/>
              </a:rPr>
              <a:t> křivka.</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Hospodářské cykly.</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Fiskální politika.</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Monetární politika.</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Mezinárodní obchod</a:t>
            </a:r>
            <a:br>
              <a:rPr lang="cs-CZ" dirty="0">
                <a:latin typeface="Myriad Pro" panose="020B0503030403020204" pitchFamily="34" charset="0"/>
              </a:rPr>
            </a:br>
            <a:r>
              <a:rPr lang="cs-CZ" dirty="0">
                <a:latin typeface="Myriad Pro" panose="020B0503030403020204" pitchFamily="34" charset="0"/>
              </a:rPr>
              <a:t>a ekonomická integrace.</a:t>
            </a:r>
          </a:p>
        </p:txBody>
      </p:sp>
    </p:spTree>
    <p:extLst>
      <p:ext uri="{BB962C8B-B14F-4D97-AF65-F5344CB8AC3E}">
        <p14:creationId xmlns:p14="http://schemas.microsoft.com/office/powerpoint/2010/main" val="14960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BB6ABA5-8AA4-4F3A-8664-CEB427B245C2}"/>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Devizový trh</a:t>
            </a:r>
            <a:endParaRPr lang="en-US" sz="4200" dirty="0"/>
          </a:p>
        </p:txBody>
      </p:sp>
      <mc:AlternateContent xmlns:mc="http://schemas.openxmlformats.org/markup-compatibility/2006">
        <mc:Choice xmlns:p14="http://schemas.microsoft.com/office/powerpoint/2010/main" Requires="p14">
          <p:contentPart p14:bwMode="auto" r:id="rId3">
            <p14:nvContentPartPr>
              <p14:cNvPr id="2" name="Rukopis 1">
                <a:extLst>
                  <a:ext uri="{FF2B5EF4-FFF2-40B4-BE49-F238E27FC236}">
                    <a16:creationId xmlns:a16="http://schemas.microsoft.com/office/drawing/2014/main" id="{F4F085C0-04DA-436A-8A9C-100DBF1E7E37}"/>
                  </a:ext>
                </a:extLst>
              </p14:cNvPr>
              <p14:cNvContentPartPr/>
              <p14:nvPr/>
            </p14:nvContentPartPr>
            <p14:xfrm>
              <a:off x="21600" y="400320"/>
              <a:ext cx="9010800" cy="5849280"/>
            </p14:xfrm>
          </p:contentPart>
        </mc:Choice>
        <mc:Fallback>
          <p:pic>
            <p:nvPicPr>
              <p:cNvPr id="2" name="Rukopis 1">
                <a:extLst>
                  <a:ext uri="{FF2B5EF4-FFF2-40B4-BE49-F238E27FC236}">
                    <a16:creationId xmlns:a16="http://schemas.microsoft.com/office/drawing/2014/main" id="{F4F085C0-04DA-436A-8A9C-100DBF1E7E37}"/>
                  </a:ext>
                </a:extLst>
              </p:cNvPr>
              <p:cNvPicPr/>
              <p:nvPr/>
            </p:nvPicPr>
            <p:blipFill>
              <a:blip r:embed="rId4"/>
              <a:stretch>
                <a:fillRect/>
              </a:stretch>
            </p:blipFill>
            <p:spPr>
              <a:xfrm>
                <a:off x="12240" y="390960"/>
                <a:ext cx="9029520" cy="5868000"/>
              </a:xfrm>
              <a:prstGeom prst="rect">
                <a:avLst/>
              </a:prstGeom>
            </p:spPr>
          </p:pic>
        </mc:Fallback>
      </mc:AlternateContent>
    </p:spTree>
    <p:extLst>
      <p:ext uri="{BB962C8B-B14F-4D97-AF65-F5344CB8AC3E}">
        <p14:creationId xmlns:p14="http://schemas.microsoft.com/office/powerpoint/2010/main" val="368362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10D8AD53-B952-4F92-9F83-2030F36BF3C8}"/>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8" name="Zástupný symbol pro obsah 2">
            <a:extLst>
              <a:ext uri="{FF2B5EF4-FFF2-40B4-BE49-F238E27FC236}">
                <a16:creationId xmlns:a16="http://schemas.microsoft.com/office/drawing/2014/main" id="{3516C2B2-DC4C-4B88-899E-CE9D9510C8D8}"/>
              </a:ext>
            </a:extLst>
          </p:cNvPr>
          <p:cNvSpPr txBox="1">
            <a:spLocks/>
          </p:cNvSpPr>
          <p:nvPr/>
        </p:nvSpPr>
        <p:spPr>
          <a:xfrm>
            <a:off x="82296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Vznik 14. a 15. století</a:t>
            </a:r>
          </a:p>
          <a:p>
            <a:pPr>
              <a:buFont typeface="Wingdings" panose="05000000000000000000" pitchFamily="2" charset="2"/>
              <a:buChar char="§"/>
            </a:pPr>
            <a:r>
              <a:rPr lang="cs-CZ" dirty="0">
                <a:latin typeface="Arial" pitchFamily="34" charset="0"/>
                <a:cs typeface="Arial" pitchFamily="34" charset="0"/>
              </a:rPr>
              <a:t>Funkce bank:</a:t>
            </a:r>
          </a:p>
          <a:p>
            <a:pPr lvl="1">
              <a:buFont typeface="Wingdings" panose="05000000000000000000" pitchFamily="2" charset="2"/>
              <a:buChar char="§"/>
            </a:pPr>
            <a:r>
              <a:rPr lang="cs-CZ" dirty="0">
                <a:latin typeface="Arial" pitchFamily="34" charset="0"/>
                <a:cs typeface="Arial" pitchFamily="34" charset="0"/>
              </a:rPr>
              <a:t>Zprostředkovatel</a:t>
            </a:r>
          </a:p>
          <a:p>
            <a:pPr lvl="1">
              <a:buFont typeface="Wingdings" panose="05000000000000000000" pitchFamily="2" charset="2"/>
              <a:buChar char="§"/>
            </a:pPr>
            <a:r>
              <a:rPr lang="cs-CZ" dirty="0">
                <a:latin typeface="Arial" pitchFamily="34" charset="0"/>
                <a:cs typeface="Arial" pitchFamily="34" charset="0"/>
              </a:rPr>
              <a:t>Pokladník</a:t>
            </a:r>
          </a:p>
          <a:p>
            <a:pPr lvl="1">
              <a:buFont typeface="Wingdings" panose="05000000000000000000" pitchFamily="2" charset="2"/>
              <a:buChar char="§"/>
            </a:pPr>
            <a:r>
              <a:rPr lang="cs-CZ" dirty="0">
                <a:latin typeface="Arial" pitchFamily="34" charset="0"/>
                <a:cs typeface="Arial" pitchFamily="34" charset="0"/>
              </a:rPr>
              <a:t>Tvůrce úvěrových prostředků</a:t>
            </a:r>
          </a:p>
          <a:p>
            <a:pPr lvl="1">
              <a:buFont typeface="Wingdings" panose="05000000000000000000" pitchFamily="2" charset="2"/>
              <a:buChar char="§"/>
            </a:pPr>
            <a:r>
              <a:rPr lang="cs-CZ" dirty="0">
                <a:latin typeface="Arial" pitchFamily="34" charset="0"/>
                <a:cs typeface="Arial" pitchFamily="34" charset="0"/>
              </a:rPr>
              <a:t>Emitent peněz</a:t>
            </a:r>
          </a:p>
        </p:txBody>
      </p:sp>
      <p:pic>
        <p:nvPicPr>
          <p:cNvPr id="11266" name="Picture 2" descr="The Bank of England – Aquascript">
            <a:extLst>
              <a:ext uri="{FF2B5EF4-FFF2-40B4-BE49-F238E27FC236}">
                <a16:creationId xmlns:a16="http://schemas.microsoft.com/office/drawing/2014/main" id="{D8E6085D-0468-4C08-B7B0-848AFDF97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72" y="3241800"/>
            <a:ext cx="4570828" cy="30940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2" name="Rukopis 1">
                <a:extLst>
                  <a:ext uri="{FF2B5EF4-FFF2-40B4-BE49-F238E27FC236}">
                    <a16:creationId xmlns:a16="http://schemas.microsoft.com/office/drawing/2014/main" id="{5DD5EFFF-8D73-4491-8F3D-398178CF6643}"/>
                  </a:ext>
                </a:extLst>
              </p14:cNvPr>
              <p14:cNvContentPartPr/>
              <p14:nvPr/>
            </p14:nvContentPartPr>
            <p14:xfrm>
              <a:off x="488880" y="3733560"/>
              <a:ext cx="5348160" cy="2240640"/>
            </p14:xfrm>
          </p:contentPart>
        </mc:Choice>
        <mc:Fallback>
          <p:pic>
            <p:nvPicPr>
              <p:cNvPr id="2" name="Rukopis 1">
                <a:extLst>
                  <a:ext uri="{FF2B5EF4-FFF2-40B4-BE49-F238E27FC236}">
                    <a16:creationId xmlns:a16="http://schemas.microsoft.com/office/drawing/2014/main" id="{5DD5EFFF-8D73-4491-8F3D-398178CF6643}"/>
                  </a:ext>
                </a:extLst>
              </p:cNvPr>
              <p:cNvPicPr/>
              <p:nvPr/>
            </p:nvPicPr>
            <p:blipFill>
              <a:blip r:embed="rId5"/>
              <a:stretch>
                <a:fillRect/>
              </a:stretch>
            </p:blipFill>
            <p:spPr>
              <a:xfrm>
                <a:off x="479520" y="3724200"/>
                <a:ext cx="5366880" cy="225936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766B53A2-ABFA-41EB-B81E-0FB53A9410E1}"/>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7" name="Zástupný symbol pro obsah 2">
            <a:extLst>
              <a:ext uri="{FF2B5EF4-FFF2-40B4-BE49-F238E27FC236}">
                <a16:creationId xmlns:a16="http://schemas.microsoft.com/office/drawing/2014/main" id="{AF7FD318-1D32-4801-8721-4171F4F78834}"/>
              </a:ext>
            </a:extLst>
          </p:cNvPr>
          <p:cNvSpPr txBox="1">
            <a:spLocks/>
          </p:cNvSpPr>
          <p:nvPr/>
        </p:nvSpPr>
        <p:spPr>
          <a:xfrm>
            <a:off x="82296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Česká národní banka</a:t>
            </a:r>
          </a:p>
          <a:p>
            <a:pPr lvl="1">
              <a:buFont typeface="Wingdings" panose="05000000000000000000" pitchFamily="2" charset="2"/>
              <a:buChar char="§"/>
            </a:pPr>
            <a:r>
              <a:rPr lang="cs-CZ" dirty="0">
                <a:latin typeface="Arial" pitchFamily="34" charset="0"/>
                <a:cs typeface="Arial" pitchFamily="34" charset="0"/>
              </a:rPr>
              <a:t>emise peněz a regulace množství peněz v oběhu</a:t>
            </a:r>
          </a:p>
          <a:p>
            <a:pPr lvl="1">
              <a:buFont typeface="Wingdings" panose="05000000000000000000" pitchFamily="2" charset="2"/>
              <a:buChar char="§"/>
            </a:pPr>
            <a:r>
              <a:rPr lang="cs-CZ" dirty="0">
                <a:latin typeface="Arial" pitchFamily="34" charset="0"/>
                <a:cs typeface="Arial" pitchFamily="34" charset="0"/>
              </a:rPr>
              <a:t>stanovování základních úrokových sazeb</a:t>
            </a:r>
          </a:p>
          <a:p>
            <a:pPr lvl="1">
              <a:buFont typeface="Wingdings" panose="05000000000000000000" pitchFamily="2" charset="2"/>
              <a:buChar char="§"/>
            </a:pPr>
            <a:r>
              <a:rPr lang="cs-CZ" dirty="0">
                <a:latin typeface="Arial" pitchFamily="34" charset="0"/>
                <a:cs typeface="Arial" pitchFamily="34" charset="0"/>
              </a:rPr>
              <a:t>evidování kurzu české koruny</a:t>
            </a:r>
          </a:p>
          <a:p>
            <a:pPr lvl="1">
              <a:buFont typeface="Wingdings" panose="05000000000000000000" pitchFamily="2" charset="2"/>
              <a:buChar char="§"/>
            </a:pPr>
            <a:r>
              <a:rPr lang="cs-CZ" dirty="0">
                <a:latin typeface="Arial" pitchFamily="34" charset="0"/>
                <a:cs typeface="Arial" pitchFamily="34" charset="0"/>
              </a:rPr>
              <a:t>tvorba devizových rezerv</a:t>
            </a:r>
          </a:p>
          <a:p>
            <a:pPr lvl="1">
              <a:buFont typeface="Wingdings" panose="05000000000000000000" pitchFamily="2" charset="2"/>
              <a:buChar char="§"/>
            </a:pPr>
            <a:r>
              <a:rPr lang="cs-CZ" dirty="0">
                <a:latin typeface="Arial" pitchFamily="34" charset="0"/>
                <a:cs typeface="Arial" pitchFamily="34" charset="0"/>
              </a:rPr>
              <a:t>stanovování výše povinných minimálních</a:t>
            </a:r>
            <a:br>
              <a:rPr lang="cs-CZ" dirty="0">
                <a:latin typeface="Arial" pitchFamily="34" charset="0"/>
                <a:cs typeface="Arial" pitchFamily="34" charset="0"/>
              </a:rPr>
            </a:br>
            <a:r>
              <a:rPr lang="cs-CZ" dirty="0">
                <a:latin typeface="Arial" pitchFamily="34" charset="0"/>
                <a:cs typeface="Arial" pitchFamily="34" charset="0"/>
              </a:rPr>
              <a:t>rezerv</a:t>
            </a:r>
          </a:p>
          <a:p>
            <a:pPr lvl="1">
              <a:buFont typeface="Wingdings" panose="05000000000000000000" pitchFamily="2" charset="2"/>
              <a:buChar char="§"/>
            </a:pPr>
            <a:r>
              <a:rPr lang="cs-CZ" dirty="0">
                <a:latin typeface="Arial" pitchFamily="34" charset="0"/>
                <a:cs typeface="Arial" pitchFamily="34" charset="0"/>
              </a:rPr>
              <a:t>správa státního dluhu a vedení účtu státu</a:t>
            </a:r>
          </a:p>
          <a:p>
            <a:pPr lvl="1">
              <a:buFont typeface="Wingdings" panose="05000000000000000000" pitchFamily="2" charset="2"/>
              <a:buChar char="§"/>
            </a:pPr>
            <a:r>
              <a:rPr lang="cs-CZ" dirty="0">
                <a:latin typeface="Arial" pitchFamily="34" charset="0"/>
                <a:cs typeface="Arial" pitchFamily="34" charset="0"/>
              </a:rPr>
              <a:t>bankovní dohled a půjčovatel poslední</a:t>
            </a:r>
            <a:br>
              <a:rPr lang="cs-CZ" dirty="0">
                <a:latin typeface="Arial" pitchFamily="34" charset="0"/>
                <a:cs typeface="Arial" pitchFamily="34" charset="0"/>
              </a:rPr>
            </a:br>
            <a:r>
              <a:rPr lang="cs-CZ" dirty="0">
                <a:latin typeface="Arial" pitchFamily="34" charset="0"/>
                <a:cs typeface="Arial" pitchFamily="34" charset="0"/>
              </a:rPr>
              <a:t>instance</a:t>
            </a:r>
          </a:p>
        </p:txBody>
      </p:sp>
      <p:pic>
        <p:nvPicPr>
          <p:cNvPr id="1026" name="Picture 2" descr="Základní úroková sazba ČNB klesla na 0,25 procenta - fintag.cz">
            <a:extLst>
              <a:ext uri="{FF2B5EF4-FFF2-40B4-BE49-F238E27FC236}">
                <a16:creationId xmlns:a16="http://schemas.microsoft.com/office/drawing/2014/main" id="{5EA76111-D0FF-4839-BCD7-D5BE1AC30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000" y="4070575"/>
            <a:ext cx="3434400" cy="2222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bor:Česká národní banka logo.svg – Wikipedie">
            <a:extLst>
              <a:ext uri="{FF2B5EF4-FFF2-40B4-BE49-F238E27FC236}">
                <a16:creationId xmlns:a16="http://schemas.microsoft.com/office/drawing/2014/main" id="{82F28184-5CB0-488D-B512-B2103E664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345" y="2787425"/>
            <a:ext cx="2222235" cy="1298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766B53A2-ABFA-41EB-B81E-0FB53A9410E1}"/>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7" name="Zástupný symbol pro obsah 2">
            <a:extLst>
              <a:ext uri="{FF2B5EF4-FFF2-40B4-BE49-F238E27FC236}">
                <a16:creationId xmlns:a16="http://schemas.microsoft.com/office/drawing/2014/main" id="{AF7FD318-1D32-4801-8721-4171F4F78834}"/>
              </a:ext>
            </a:extLst>
          </p:cNvPr>
          <p:cNvSpPr txBox="1">
            <a:spLocks/>
          </p:cNvSpPr>
          <p:nvPr/>
        </p:nvSpPr>
        <p:spPr>
          <a:xfrm>
            <a:off x="82296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Česká národní banka</a:t>
            </a:r>
          </a:p>
          <a:p>
            <a:pPr lvl="1">
              <a:buFont typeface="Wingdings" panose="05000000000000000000" pitchFamily="2" charset="2"/>
              <a:buChar char="§"/>
            </a:pPr>
            <a:r>
              <a:rPr lang="cs-CZ" dirty="0">
                <a:latin typeface="Arial" pitchFamily="34" charset="0"/>
                <a:cs typeface="Arial" pitchFamily="34" charset="0"/>
              </a:rPr>
              <a:t>emise peněz a regulace množství peněz v oběhu</a:t>
            </a:r>
          </a:p>
        </p:txBody>
      </p:sp>
      <p:graphicFrame>
        <p:nvGraphicFramePr>
          <p:cNvPr id="8" name="Chart 1">
            <a:extLst>
              <a:ext uri="{FF2B5EF4-FFF2-40B4-BE49-F238E27FC236}">
                <a16:creationId xmlns:a16="http://schemas.microsoft.com/office/drawing/2014/main" id="{00000000-0008-0000-0000-0000721D1600}"/>
              </a:ext>
            </a:extLst>
          </p:cNvPr>
          <p:cNvGraphicFramePr>
            <a:graphicFrameLocks/>
          </p:cNvGraphicFramePr>
          <p:nvPr>
            <p:extLst>
              <p:ext uri="{D42A27DB-BD31-4B8C-83A1-F6EECF244321}">
                <p14:modId xmlns:p14="http://schemas.microsoft.com/office/powerpoint/2010/main" val="4070928008"/>
              </p:ext>
            </p:extLst>
          </p:nvPr>
        </p:nvGraphicFramePr>
        <p:xfrm>
          <a:off x="1224000" y="2635200"/>
          <a:ext cx="7142759" cy="3539137"/>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p14="http://schemas.microsoft.com/office/powerpoint/2010/main" Requires="p14">
          <p:contentPart p14:bwMode="auto" r:id="rId4">
            <p14:nvContentPartPr>
              <p14:cNvPr id="2" name="Rukopis 1">
                <a:extLst>
                  <a:ext uri="{FF2B5EF4-FFF2-40B4-BE49-F238E27FC236}">
                    <a16:creationId xmlns:a16="http://schemas.microsoft.com/office/drawing/2014/main" id="{33E9A5E5-9D0E-418D-AAAB-184EE13DCC04}"/>
                  </a:ext>
                </a:extLst>
              </p14:cNvPr>
              <p14:cNvContentPartPr/>
              <p14:nvPr/>
            </p14:nvContentPartPr>
            <p14:xfrm>
              <a:off x="8192520" y="3184200"/>
              <a:ext cx="399240" cy="266760"/>
            </p14:xfrm>
          </p:contentPart>
        </mc:Choice>
        <mc:Fallback>
          <p:pic>
            <p:nvPicPr>
              <p:cNvPr id="2" name="Rukopis 1">
                <a:extLst>
                  <a:ext uri="{FF2B5EF4-FFF2-40B4-BE49-F238E27FC236}">
                    <a16:creationId xmlns:a16="http://schemas.microsoft.com/office/drawing/2014/main" id="{33E9A5E5-9D0E-418D-AAAB-184EE13DCC04}"/>
                  </a:ext>
                </a:extLst>
              </p:cNvPr>
              <p:cNvPicPr/>
              <p:nvPr/>
            </p:nvPicPr>
            <p:blipFill>
              <a:blip r:embed="rId5"/>
              <a:stretch>
                <a:fillRect/>
              </a:stretch>
            </p:blipFill>
            <p:spPr>
              <a:xfrm>
                <a:off x="8183160" y="3174840"/>
                <a:ext cx="417960" cy="285480"/>
              </a:xfrm>
              <a:prstGeom prst="rect">
                <a:avLst/>
              </a:prstGeom>
            </p:spPr>
          </p:pic>
        </mc:Fallback>
      </mc:AlternateContent>
    </p:spTree>
    <p:extLst>
      <p:ext uri="{BB962C8B-B14F-4D97-AF65-F5344CB8AC3E}">
        <p14:creationId xmlns:p14="http://schemas.microsoft.com/office/powerpoint/2010/main" val="130981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766B53A2-ABFA-41EB-B81E-0FB53A9410E1}"/>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7" name="Zástupný symbol pro obsah 2">
            <a:extLst>
              <a:ext uri="{FF2B5EF4-FFF2-40B4-BE49-F238E27FC236}">
                <a16:creationId xmlns:a16="http://schemas.microsoft.com/office/drawing/2014/main" id="{AF7FD318-1D32-4801-8721-4171F4F78834}"/>
              </a:ext>
            </a:extLst>
          </p:cNvPr>
          <p:cNvSpPr txBox="1">
            <a:spLocks/>
          </p:cNvSpPr>
          <p:nvPr/>
        </p:nvSpPr>
        <p:spPr>
          <a:xfrm>
            <a:off x="82296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Česká národní banka</a:t>
            </a:r>
          </a:p>
          <a:p>
            <a:pPr lvl="1">
              <a:buFont typeface="Wingdings" panose="05000000000000000000" pitchFamily="2" charset="2"/>
              <a:buChar char="§"/>
            </a:pPr>
            <a:r>
              <a:rPr lang="cs-CZ" dirty="0">
                <a:latin typeface="Arial" pitchFamily="34" charset="0"/>
                <a:cs typeface="Arial" pitchFamily="34" charset="0"/>
              </a:rPr>
              <a:t>stanovování základních úrokových sazeb</a:t>
            </a:r>
          </a:p>
          <a:p>
            <a:pPr lvl="1">
              <a:buFont typeface="Wingdings" panose="05000000000000000000" pitchFamily="2" charset="2"/>
              <a:buChar char="§"/>
            </a:pPr>
            <a:endParaRPr lang="cs-CZ" dirty="0">
              <a:latin typeface="Arial" pitchFamily="34" charset="0"/>
              <a:cs typeface="Arial" pitchFamily="34" charset="0"/>
            </a:endParaRPr>
          </a:p>
        </p:txBody>
      </p:sp>
      <p:graphicFrame>
        <p:nvGraphicFramePr>
          <p:cNvPr id="8" name="Chart 1">
            <a:extLst>
              <a:ext uri="{FF2B5EF4-FFF2-40B4-BE49-F238E27FC236}">
                <a16:creationId xmlns:a16="http://schemas.microsoft.com/office/drawing/2014/main" id="{00000000-0008-0000-0000-0000621D1600}"/>
              </a:ext>
            </a:extLst>
          </p:cNvPr>
          <p:cNvGraphicFramePr>
            <a:graphicFrameLocks/>
          </p:cNvGraphicFramePr>
          <p:nvPr>
            <p:extLst>
              <p:ext uri="{D42A27DB-BD31-4B8C-83A1-F6EECF244321}">
                <p14:modId xmlns:p14="http://schemas.microsoft.com/office/powerpoint/2010/main" val="616456100"/>
              </p:ext>
            </p:extLst>
          </p:nvPr>
        </p:nvGraphicFramePr>
        <p:xfrm>
          <a:off x="1216800" y="2664000"/>
          <a:ext cx="7149960" cy="36287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ovéPole 8">
            <a:extLst>
              <a:ext uri="{FF2B5EF4-FFF2-40B4-BE49-F238E27FC236}">
                <a16:creationId xmlns:a16="http://schemas.microsoft.com/office/drawing/2014/main" id="{D191B767-7F2F-4D8C-90EF-B903F79DA9D3}"/>
              </a:ext>
            </a:extLst>
          </p:cNvPr>
          <p:cNvSpPr txBox="1"/>
          <p:nvPr/>
        </p:nvSpPr>
        <p:spPr>
          <a:xfrm>
            <a:off x="5371200" y="2714400"/>
            <a:ext cx="2913840" cy="1162113"/>
          </a:xfrm>
          <a:prstGeom prst="rect">
            <a:avLst/>
          </a:prstGeom>
          <a:noFill/>
        </p:spPr>
        <p:txBody>
          <a:bodyPr wrap="square" rtlCol="0">
            <a:spAutoFit/>
          </a:bodyPr>
          <a:lstStyle/>
          <a:p>
            <a:pPr algn="r">
              <a:lnSpc>
                <a:spcPct val="150000"/>
              </a:lnSpc>
            </a:pPr>
            <a:r>
              <a:rPr lang="cs-CZ" sz="1600" b="1" dirty="0">
                <a:solidFill>
                  <a:schemeClr val="accent2"/>
                </a:solidFill>
              </a:rPr>
              <a:t>Lombardní sazba 1,00 %</a:t>
            </a:r>
          </a:p>
          <a:p>
            <a:pPr algn="r">
              <a:lnSpc>
                <a:spcPct val="150000"/>
              </a:lnSpc>
            </a:pPr>
            <a:r>
              <a:rPr lang="cs-CZ" sz="1600" b="1" dirty="0">
                <a:solidFill>
                  <a:schemeClr val="accent4"/>
                </a:solidFill>
              </a:rPr>
              <a:t>Dvoutýdenní </a:t>
            </a:r>
            <a:r>
              <a:rPr lang="cs-CZ" sz="1600" b="1" dirty="0" err="1">
                <a:solidFill>
                  <a:schemeClr val="accent4"/>
                </a:solidFill>
              </a:rPr>
              <a:t>repo</a:t>
            </a:r>
            <a:r>
              <a:rPr lang="cs-CZ" sz="1600" b="1" dirty="0">
                <a:solidFill>
                  <a:schemeClr val="accent4"/>
                </a:solidFill>
              </a:rPr>
              <a:t> sazba 0,25 %</a:t>
            </a:r>
          </a:p>
          <a:p>
            <a:pPr algn="r">
              <a:lnSpc>
                <a:spcPct val="150000"/>
              </a:lnSpc>
            </a:pPr>
            <a:r>
              <a:rPr lang="cs-CZ" sz="1600" b="1" dirty="0">
                <a:solidFill>
                  <a:schemeClr val="accent1"/>
                </a:solidFill>
              </a:rPr>
              <a:t>Diskontní sazba 0,05 %</a:t>
            </a:r>
            <a:endParaRPr lang="en-US" sz="1600" b="1" dirty="0">
              <a:solidFill>
                <a:schemeClr val="accent1"/>
              </a:solidFill>
            </a:endParaRPr>
          </a:p>
        </p:txBody>
      </p:sp>
      <mc:AlternateContent xmlns:mc="http://schemas.openxmlformats.org/markup-compatibility/2006">
        <mc:Choice xmlns:p14="http://schemas.microsoft.com/office/powerpoint/2010/main" Requires="p14">
          <p:contentPart p14:bwMode="auto" r:id="rId4">
            <p14:nvContentPartPr>
              <p14:cNvPr id="2" name="Rukopis 1">
                <a:extLst>
                  <a:ext uri="{FF2B5EF4-FFF2-40B4-BE49-F238E27FC236}">
                    <a16:creationId xmlns:a16="http://schemas.microsoft.com/office/drawing/2014/main" id="{F7E269B4-3AD8-4586-ADE2-18BF887306EB}"/>
                  </a:ext>
                </a:extLst>
              </p14:cNvPr>
              <p14:cNvContentPartPr/>
              <p14:nvPr/>
            </p14:nvContentPartPr>
            <p14:xfrm>
              <a:off x="2571120" y="3330720"/>
              <a:ext cx="5913360" cy="2710080"/>
            </p14:xfrm>
          </p:contentPart>
        </mc:Choice>
        <mc:Fallback>
          <p:pic>
            <p:nvPicPr>
              <p:cNvPr id="2" name="Rukopis 1">
                <a:extLst>
                  <a:ext uri="{FF2B5EF4-FFF2-40B4-BE49-F238E27FC236}">
                    <a16:creationId xmlns:a16="http://schemas.microsoft.com/office/drawing/2014/main" id="{F7E269B4-3AD8-4586-ADE2-18BF887306EB}"/>
                  </a:ext>
                </a:extLst>
              </p:cNvPr>
              <p:cNvPicPr/>
              <p:nvPr/>
            </p:nvPicPr>
            <p:blipFill>
              <a:blip r:embed="rId5"/>
              <a:stretch>
                <a:fillRect/>
              </a:stretch>
            </p:blipFill>
            <p:spPr>
              <a:xfrm>
                <a:off x="2561760" y="3321360"/>
                <a:ext cx="5932080" cy="2728800"/>
              </a:xfrm>
              <a:prstGeom prst="rect">
                <a:avLst/>
              </a:prstGeom>
            </p:spPr>
          </p:pic>
        </mc:Fallback>
      </mc:AlternateContent>
    </p:spTree>
    <p:extLst>
      <p:ext uri="{BB962C8B-B14F-4D97-AF65-F5344CB8AC3E}">
        <p14:creationId xmlns:p14="http://schemas.microsoft.com/office/powerpoint/2010/main" val="46979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766B53A2-ABFA-41EB-B81E-0FB53A9410E1}"/>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7" name="Zástupný symbol pro obsah 2">
            <a:extLst>
              <a:ext uri="{FF2B5EF4-FFF2-40B4-BE49-F238E27FC236}">
                <a16:creationId xmlns:a16="http://schemas.microsoft.com/office/drawing/2014/main" id="{AF7FD318-1D32-4801-8721-4171F4F78834}"/>
              </a:ext>
            </a:extLst>
          </p:cNvPr>
          <p:cNvSpPr txBox="1">
            <a:spLocks/>
          </p:cNvSpPr>
          <p:nvPr/>
        </p:nvSpPr>
        <p:spPr>
          <a:xfrm>
            <a:off x="82296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Česká národní banka</a:t>
            </a:r>
          </a:p>
          <a:p>
            <a:pPr lvl="1">
              <a:buFont typeface="Wingdings" panose="05000000000000000000" pitchFamily="2" charset="2"/>
              <a:buChar char="§"/>
            </a:pPr>
            <a:r>
              <a:rPr lang="cs-CZ" dirty="0">
                <a:latin typeface="Arial" pitchFamily="34" charset="0"/>
                <a:cs typeface="Arial" pitchFamily="34" charset="0"/>
              </a:rPr>
              <a:t>evidování kurzu české koruny</a:t>
            </a:r>
          </a:p>
        </p:txBody>
      </p:sp>
      <p:graphicFrame>
        <p:nvGraphicFramePr>
          <p:cNvPr id="8" name="Chart 2">
            <a:extLst>
              <a:ext uri="{FF2B5EF4-FFF2-40B4-BE49-F238E27FC236}">
                <a16:creationId xmlns:a16="http://schemas.microsoft.com/office/drawing/2014/main" id="{93C7FCE6-F0A9-4449-B140-677756D3E24C}"/>
              </a:ext>
            </a:extLst>
          </p:cNvPr>
          <p:cNvGraphicFramePr>
            <a:graphicFrameLocks/>
          </p:cNvGraphicFramePr>
          <p:nvPr>
            <p:extLst>
              <p:ext uri="{D42A27DB-BD31-4B8C-83A1-F6EECF244321}">
                <p14:modId xmlns:p14="http://schemas.microsoft.com/office/powerpoint/2010/main" val="1272195045"/>
              </p:ext>
            </p:extLst>
          </p:nvPr>
        </p:nvGraphicFramePr>
        <p:xfrm>
          <a:off x="1189800" y="2692801"/>
          <a:ext cx="7176960" cy="359999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p14="http://schemas.microsoft.com/office/powerpoint/2010/main" Requires="p14">
          <p:contentPart p14:bwMode="auto" r:id="rId4">
            <p14:nvContentPartPr>
              <p14:cNvPr id="2" name="Rukopis 1">
                <a:extLst>
                  <a:ext uri="{FF2B5EF4-FFF2-40B4-BE49-F238E27FC236}">
                    <a16:creationId xmlns:a16="http://schemas.microsoft.com/office/drawing/2014/main" id="{1EFC8BBB-54EC-430F-8714-BBF5F5963017}"/>
                  </a:ext>
                </a:extLst>
              </p14:cNvPr>
              <p14:cNvContentPartPr/>
              <p14:nvPr/>
            </p14:nvContentPartPr>
            <p14:xfrm>
              <a:off x="5328360" y="4251600"/>
              <a:ext cx="757080" cy="342360"/>
            </p14:xfrm>
          </p:contentPart>
        </mc:Choice>
        <mc:Fallback>
          <p:pic>
            <p:nvPicPr>
              <p:cNvPr id="2" name="Rukopis 1">
                <a:extLst>
                  <a:ext uri="{FF2B5EF4-FFF2-40B4-BE49-F238E27FC236}">
                    <a16:creationId xmlns:a16="http://schemas.microsoft.com/office/drawing/2014/main" id="{1EFC8BBB-54EC-430F-8714-BBF5F5963017}"/>
                  </a:ext>
                </a:extLst>
              </p:cNvPr>
              <p:cNvPicPr/>
              <p:nvPr/>
            </p:nvPicPr>
            <p:blipFill>
              <a:blip r:embed="rId5"/>
              <a:stretch>
                <a:fillRect/>
              </a:stretch>
            </p:blipFill>
            <p:spPr>
              <a:xfrm>
                <a:off x="5319000" y="4242240"/>
                <a:ext cx="775800" cy="361080"/>
              </a:xfrm>
              <a:prstGeom prst="rect">
                <a:avLst/>
              </a:prstGeom>
            </p:spPr>
          </p:pic>
        </mc:Fallback>
      </mc:AlternateContent>
    </p:spTree>
    <p:extLst>
      <p:ext uri="{BB962C8B-B14F-4D97-AF65-F5344CB8AC3E}">
        <p14:creationId xmlns:p14="http://schemas.microsoft.com/office/powerpoint/2010/main" val="85644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766B53A2-ABFA-41EB-B81E-0FB53A9410E1}"/>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Bankovní systém</a:t>
            </a:r>
            <a:endParaRPr lang="en-US" sz="4200" dirty="0"/>
          </a:p>
        </p:txBody>
      </p:sp>
      <p:sp>
        <p:nvSpPr>
          <p:cNvPr id="7" name="Zástupný symbol pro obsah 2">
            <a:extLst>
              <a:ext uri="{FF2B5EF4-FFF2-40B4-BE49-F238E27FC236}">
                <a16:creationId xmlns:a16="http://schemas.microsoft.com/office/drawing/2014/main" id="{AF7FD318-1D32-4801-8721-4171F4F78834}"/>
              </a:ext>
            </a:extLst>
          </p:cNvPr>
          <p:cNvSpPr txBox="1">
            <a:spLocks/>
          </p:cNvSpPr>
          <p:nvPr/>
        </p:nvSpPr>
        <p:spPr>
          <a:xfrm>
            <a:off x="822960" y="1980000"/>
            <a:ext cx="7543800" cy="4051249"/>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cs-CZ" dirty="0">
                <a:latin typeface="Arial" pitchFamily="34" charset="0"/>
                <a:cs typeface="Arial" pitchFamily="34" charset="0"/>
              </a:rPr>
              <a:t>Česká národní banka</a:t>
            </a:r>
          </a:p>
          <a:p>
            <a:pPr lvl="1">
              <a:buFont typeface="Wingdings" panose="05000000000000000000" pitchFamily="2" charset="2"/>
              <a:buChar char="§"/>
            </a:pPr>
            <a:r>
              <a:rPr lang="cs-CZ" dirty="0">
                <a:latin typeface="Arial" pitchFamily="34" charset="0"/>
                <a:cs typeface="Arial" pitchFamily="34" charset="0"/>
              </a:rPr>
              <a:t>tvorba devizových rezerv</a:t>
            </a:r>
          </a:p>
        </p:txBody>
      </p:sp>
      <p:graphicFrame>
        <p:nvGraphicFramePr>
          <p:cNvPr id="4" name="Chart 1">
            <a:extLst>
              <a:ext uri="{FF2B5EF4-FFF2-40B4-BE49-F238E27FC236}">
                <a16:creationId xmlns:a16="http://schemas.microsoft.com/office/drawing/2014/main" id="{5FEB789E-9C7E-4823-9184-C59DDEB566D1}"/>
              </a:ext>
            </a:extLst>
          </p:cNvPr>
          <p:cNvGraphicFramePr>
            <a:graphicFrameLocks/>
          </p:cNvGraphicFramePr>
          <p:nvPr>
            <p:extLst>
              <p:ext uri="{D42A27DB-BD31-4B8C-83A1-F6EECF244321}">
                <p14:modId xmlns:p14="http://schemas.microsoft.com/office/powerpoint/2010/main" val="1621619748"/>
              </p:ext>
            </p:extLst>
          </p:nvPr>
        </p:nvGraphicFramePr>
        <p:xfrm>
          <a:off x="1182374" y="2656800"/>
          <a:ext cx="7184385" cy="3635999"/>
        </p:xfrm>
        <a:graphic>
          <a:graphicData uri="http://schemas.openxmlformats.org/drawingml/2006/chart">
            <c:chart xmlns:c="http://schemas.openxmlformats.org/drawingml/2006/chart" xmlns:r="http://schemas.openxmlformats.org/officeDocument/2006/relationships" r:id="rId3"/>
          </a:graphicData>
        </a:graphic>
      </p:graphicFrame>
      <p:pic>
        <p:nvPicPr>
          <p:cNvPr id="5122" name="Picture 2" descr="Whitney proud Přizpůsobit se 100 g zlata cena - richmondfuture.org">
            <a:extLst>
              <a:ext uri="{FF2B5EF4-FFF2-40B4-BE49-F238E27FC236}">
                <a16:creationId xmlns:a16="http://schemas.microsoft.com/office/drawing/2014/main" id="{8DB16DF9-9CC9-47CC-B595-EC90B4445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000" y="2880000"/>
            <a:ext cx="3243444" cy="2020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C5B85CD1-FB3F-4B22-B280-6F447976A845}"/>
              </a:ext>
            </a:extLst>
          </p:cNvPr>
          <p:cNvSpPr txBox="1"/>
          <p:nvPr/>
        </p:nvSpPr>
        <p:spPr>
          <a:xfrm>
            <a:off x="2080800" y="2728800"/>
            <a:ext cx="964800" cy="830997"/>
          </a:xfrm>
          <a:prstGeom prst="rect">
            <a:avLst/>
          </a:prstGeom>
          <a:noFill/>
        </p:spPr>
        <p:txBody>
          <a:bodyPr wrap="square" rtlCol="0">
            <a:spAutoFit/>
          </a:bodyPr>
          <a:lstStyle/>
          <a:p>
            <a:pPr algn="ctr"/>
            <a:r>
              <a:rPr lang="cs-CZ" sz="2400" b="1" dirty="0">
                <a:latin typeface="Myriad Pro" panose="020B0503030403020204" pitchFamily="34" charset="0"/>
              </a:rPr>
              <a:t>zlato</a:t>
            </a:r>
          </a:p>
          <a:p>
            <a:pPr algn="ctr"/>
            <a:r>
              <a:rPr lang="cs-CZ" sz="2400" b="1" dirty="0">
                <a:latin typeface="Myriad Pro" panose="020B0503030403020204" pitchFamily="34" charset="0"/>
              </a:rPr>
              <a:t>0,3 %</a:t>
            </a:r>
            <a:endParaRPr lang="en-US" sz="2400" b="1" dirty="0">
              <a:latin typeface="Myriad Pro" panose="020B0503030403020204" pitchFamily="34" charset="0"/>
            </a:endParaRPr>
          </a:p>
        </p:txBody>
      </p:sp>
      <mc:AlternateContent xmlns:mc="http://schemas.openxmlformats.org/markup-compatibility/2006">
        <mc:Choice xmlns:p14="http://schemas.microsoft.com/office/powerpoint/2010/main" Requires="p14">
          <p:contentPart p14:bwMode="auto" r:id="rId5">
            <p14:nvContentPartPr>
              <p14:cNvPr id="3" name="Rukopis 2">
                <a:extLst>
                  <a:ext uri="{FF2B5EF4-FFF2-40B4-BE49-F238E27FC236}">
                    <a16:creationId xmlns:a16="http://schemas.microsoft.com/office/drawing/2014/main" id="{1905F6B2-5755-4B22-BAA2-EA9E7312DC66}"/>
                  </a:ext>
                </a:extLst>
              </p14:cNvPr>
              <p14:cNvContentPartPr/>
              <p14:nvPr/>
            </p14:nvContentPartPr>
            <p14:xfrm>
              <a:off x="5918400" y="3310560"/>
              <a:ext cx="1528200" cy="2680920"/>
            </p14:xfrm>
          </p:contentPart>
        </mc:Choice>
        <mc:Fallback>
          <p:pic>
            <p:nvPicPr>
              <p:cNvPr id="3" name="Rukopis 2">
                <a:extLst>
                  <a:ext uri="{FF2B5EF4-FFF2-40B4-BE49-F238E27FC236}">
                    <a16:creationId xmlns:a16="http://schemas.microsoft.com/office/drawing/2014/main" id="{1905F6B2-5755-4B22-BAA2-EA9E7312DC66}"/>
                  </a:ext>
                </a:extLst>
              </p:cNvPr>
              <p:cNvPicPr/>
              <p:nvPr/>
            </p:nvPicPr>
            <p:blipFill>
              <a:blip r:embed="rId6"/>
              <a:stretch>
                <a:fillRect/>
              </a:stretch>
            </p:blipFill>
            <p:spPr>
              <a:xfrm>
                <a:off x="5909040" y="3301200"/>
                <a:ext cx="1546920" cy="2699640"/>
              </a:xfrm>
              <a:prstGeom prst="rect">
                <a:avLst/>
              </a:prstGeom>
            </p:spPr>
          </p:pic>
        </mc:Fallback>
      </mc:AlternateContent>
    </p:spTree>
    <p:extLst>
      <p:ext uri="{BB962C8B-B14F-4D97-AF65-F5344CB8AC3E}">
        <p14:creationId xmlns:p14="http://schemas.microsoft.com/office/powerpoint/2010/main" val="1644897872"/>
      </p:ext>
    </p:extLst>
  </p:cSld>
  <p:clrMapOvr>
    <a:masterClrMapping/>
  </p:clrMapOvr>
</p:sld>
</file>

<file path=ppt/theme/theme1.xml><?xml version="1.0" encoding="utf-8"?>
<a:theme xmlns:a="http://schemas.openxmlformats.org/drawingml/2006/main" name="Retrospektiva">
  <a:themeElements>
    <a:clrScheme name="Vlastní 2">
      <a:dk1>
        <a:sysClr val="windowText" lastClr="000000"/>
      </a:dk1>
      <a:lt1>
        <a:sysClr val="window" lastClr="FFFFFF"/>
      </a:lt1>
      <a:dk2>
        <a:srgbClr val="39302A"/>
      </a:dk2>
      <a:lt2>
        <a:srgbClr val="E5DEDB"/>
      </a:lt2>
      <a:accent1>
        <a:srgbClr val="7EC1EE"/>
      </a:accent1>
      <a:accent2>
        <a:srgbClr val="FFCA08"/>
      </a:accent2>
      <a:accent3>
        <a:srgbClr val="CE8D3E"/>
      </a:accent3>
      <a:accent4>
        <a:srgbClr val="EC7016"/>
      </a:accent4>
      <a:accent5>
        <a:srgbClr val="E64823"/>
      </a:accent5>
      <a:accent6>
        <a:srgbClr val="9C6A6A"/>
      </a:accent6>
      <a:hlink>
        <a:srgbClr val="2998E3"/>
      </a:hlink>
      <a:folHlink>
        <a:srgbClr val="2998E3"/>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3F24D8AE9052F439216507462B370A2" ma:contentTypeVersion="13" ma:contentTypeDescription="Vytvoří nový dokument" ma:contentTypeScope="" ma:versionID="429210f92a46d574c37b4458a2005824">
  <xsd:schema xmlns:xsd="http://www.w3.org/2001/XMLSchema" xmlns:xs="http://www.w3.org/2001/XMLSchema" xmlns:p="http://schemas.microsoft.com/office/2006/metadata/properties" xmlns:ns3="b7fbb0a0-8cb5-48f6-909f-349dd5831800" xmlns:ns4="ae536801-dc42-4577-9208-5c6649469465" targetNamespace="http://schemas.microsoft.com/office/2006/metadata/properties" ma:root="true" ma:fieldsID="1d79d902e5d0ef6d7d64c68bc38e5832" ns3:_="" ns4:_="">
    <xsd:import namespace="b7fbb0a0-8cb5-48f6-909f-349dd5831800"/>
    <xsd:import namespace="ae536801-dc42-4577-9208-5c664946946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bb0a0-8cb5-48f6-909f-349dd58318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536801-dc42-4577-9208-5c6649469465"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AE556C-EA76-465F-B0F1-D2CDB81734CE}">
  <ds:schemaRefs>
    <ds:schemaRef ds:uri="http://schemas.microsoft.com/sharepoint/v3/contenttype/forms"/>
  </ds:schemaRefs>
</ds:datastoreItem>
</file>

<file path=customXml/itemProps2.xml><?xml version="1.0" encoding="utf-8"?>
<ds:datastoreItem xmlns:ds="http://schemas.openxmlformats.org/officeDocument/2006/customXml" ds:itemID="{2F4FD2AA-6E77-4C2F-A8D3-0991D8812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bb0a0-8cb5-48f6-909f-349dd5831800"/>
    <ds:schemaRef ds:uri="ae536801-dc42-4577-9208-5c66494694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F346AB-0F3F-4A09-8A02-3C6E4568EA92}">
  <ds:schemaRefs>
    <ds:schemaRef ds:uri="http://schemas.microsoft.com/office/2006/metadata/properties"/>
    <ds:schemaRef ds:uri="http://schemas.microsoft.com/office/2006/documentManagement/types"/>
    <ds:schemaRef ds:uri="http://purl.org/dc/elements/1.1/"/>
    <ds:schemaRef ds:uri="ae536801-dc42-4577-9208-5c6649469465"/>
    <ds:schemaRef ds:uri="b7fbb0a0-8cb5-48f6-909f-349dd5831800"/>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1149</TotalTime>
  <Words>775</Words>
  <Application>Microsoft Office PowerPoint</Application>
  <PresentationFormat>Předvádění na obrazovce (4:3)</PresentationFormat>
  <Paragraphs>105</Paragraphs>
  <Slides>18</Slides>
  <Notes>15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Arial</vt:lpstr>
      <vt:lpstr>Calibri</vt:lpstr>
      <vt:lpstr>Calibri Light</vt:lpstr>
      <vt:lpstr>Myriad Pro</vt:lpstr>
      <vt:lpstr>Times New Roman</vt:lpstr>
      <vt:lpstr>Wingdings</vt:lpstr>
      <vt:lpstr>Retrospektiva</vt:lpstr>
      <vt:lpstr>Makroekonomie I</vt:lpstr>
      <vt:lpstr>Struktura kurzu</vt:lpstr>
      <vt:lpstr>Devizový trh</vt:lpstr>
      <vt:lpstr>Bankovní systém</vt:lpstr>
      <vt:lpstr>Bankovní systém</vt:lpstr>
      <vt:lpstr>Bankovní systém</vt:lpstr>
      <vt:lpstr>Bankovní systém</vt:lpstr>
      <vt:lpstr>Bankovní systém</vt:lpstr>
      <vt:lpstr>Bankovní systém</vt:lpstr>
      <vt:lpstr>Bankovní systém</vt:lpstr>
      <vt:lpstr>Bankovní systém</vt:lpstr>
      <vt:lpstr>Bankovní systém</vt:lpstr>
      <vt:lpstr>Trh peněz</vt:lpstr>
      <vt:lpstr>Trh peněz</vt:lpstr>
      <vt:lpstr>Trh peněz</vt:lpstr>
      <vt:lpstr>Trh peněz</vt:lpstr>
      <vt:lpstr>Mezinárodní finance</vt:lpstr>
      <vt:lpstr>Na shledanou příští týden!</vt:lpstr>
    </vt:vector>
  </TitlesOfParts>
  <Company>Technical University of Liberec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Globalization on the Developing Countries</dc:title>
  <dc:subject>Impacts of Globalization on the Developing Countries</dc:subject>
  <dc:creator>Aleš Kocourek</dc:creator>
  <cp:lastModifiedBy>Aleš Kocourek</cp:lastModifiedBy>
  <cp:revision>91</cp:revision>
  <dcterms:created xsi:type="dcterms:W3CDTF">2021-02-23T15:05:14Z</dcterms:created>
  <dcterms:modified xsi:type="dcterms:W3CDTF">2021-03-25T09:19:49Z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0x01010043F24D8AE9052F439216507462B370A2</vt:lpwstr>
  </property>
</Properties>
</file>