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8"/>
  </p:notesMasterIdLst>
  <p:handoutMasterIdLst>
    <p:handoutMasterId r:id="rId59"/>
  </p:handoutMasterIdLst>
  <p:sldIdLst>
    <p:sldId id="612" r:id="rId2"/>
    <p:sldId id="400" r:id="rId3"/>
    <p:sldId id="539" r:id="rId4"/>
    <p:sldId id="593" r:id="rId5"/>
    <p:sldId id="540" r:id="rId6"/>
    <p:sldId id="546" r:id="rId7"/>
    <p:sldId id="541" r:id="rId8"/>
    <p:sldId id="542" r:id="rId9"/>
    <p:sldId id="543" r:id="rId10"/>
    <p:sldId id="544" r:id="rId11"/>
    <p:sldId id="545" r:id="rId12"/>
    <p:sldId id="584" r:id="rId13"/>
    <p:sldId id="548" r:id="rId14"/>
    <p:sldId id="549" r:id="rId15"/>
    <p:sldId id="550" r:id="rId16"/>
    <p:sldId id="551" r:id="rId17"/>
    <p:sldId id="529" r:id="rId18"/>
    <p:sldId id="608" r:id="rId19"/>
    <p:sldId id="552" r:id="rId20"/>
    <p:sldId id="530" r:id="rId21"/>
    <p:sldId id="531" r:id="rId22"/>
    <p:sldId id="532" r:id="rId23"/>
    <p:sldId id="533" r:id="rId24"/>
    <p:sldId id="534" r:id="rId25"/>
    <p:sldId id="586" r:id="rId26"/>
    <p:sldId id="587" r:id="rId27"/>
    <p:sldId id="588" r:id="rId28"/>
    <p:sldId id="589" r:id="rId29"/>
    <p:sldId id="590" r:id="rId30"/>
    <p:sldId id="591" r:id="rId31"/>
    <p:sldId id="609" r:id="rId32"/>
    <p:sldId id="592" r:id="rId33"/>
    <p:sldId id="535" r:id="rId34"/>
    <p:sldId id="536" r:id="rId35"/>
    <p:sldId id="595" r:id="rId36"/>
    <p:sldId id="596" r:id="rId37"/>
    <p:sldId id="597" r:id="rId38"/>
    <p:sldId id="598" r:id="rId39"/>
    <p:sldId id="599" r:id="rId40"/>
    <p:sldId id="600" r:id="rId41"/>
    <p:sldId id="610" r:id="rId42"/>
    <p:sldId id="601" r:id="rId43"/>
    <p:sldId id="602" r:id="rId44"/>
    <p:sldId id="605" r:id="rId45"/>
    <p:sldId id="441" r:id="rId46"/>
    <p:sldId id="522" r:id="rId47"/>
    <p:sldId id="520" r:id="rId48"/>
    <p:sldId id="523" r:id="rId49"/>
    <p:sldId id="524" r:id="rId50"/>
    <p:sldId id="525" r:id="rId51"/>
    <p:sldId id="538" r:id="rId52"/>
    <p:sldId id="526" r:id="rId53"/>
    <p:sldId id="528" r:id="rId54"/>
    <p:sldId id="606" r:id="rId55"/>
    <p:sldId id="607" r:id="rId56"/>
    <p:sldId id="611" r:id="rId57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21C"/>
    <a:srgbClr val="61953F"/>
    <a:srgbClr val="F3F3F3"/>
    <a:srgbClr val="F4F9F1"/>
    <a:srgbClr val="171CE5"/>
    <a:srgbClr val="FF0066"/>
    <a:srgbClr val="FF0000"/>
    <a:srgbClr val="8C6850"/>
    <a:srgbClr val="6C4E3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599" autoAdjust="0"/>
  </p:normalViewPr>
  <p:slideViewPr>
    <p:cSldViewPr>
      <p:cViewPr varScale="1">
        <p:scale>
          <a:sx n="101" d="100"/>
          <a:sy n="101" d="100"/>
        </p:scale>
        <p:origin x="72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A53CB-B17C-4F46-9C34-7B29E6846F0F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6000A5C2-36B2-45B6-906B-DCFA96A532BF}">
      <dgm:prSet phldrT="[Text]" custT="1"/>
      <dgm:spPr/>
      <dgm:t>
        <a:bodyPr/>
        <a:lstStyle/>
        <a:p>
          <a:r>
            <a:rPr lang="cs-CZ" sz="1600" dirty="0" err="1">
              <a:solidFill>
                <a:schemeClr val="tx1"/>
              </a:solidFill>
            </a:rPr>
            <a:t>Additives</a:t>
          </a:r>
          <a:r>
            <a:rPr lang="cs-CZ" sz="1600" dirty="0">
              <a:solidFill>
                <a:schemeClr val="tx1"/>
              </a:solidFill>
            </a:rPr>
            <a:t> in </a:t>
          </a:r>
          <a:r>
            <a:rPr lang="cs-CZ" sz="1600" dirty="0" err="1">
              <a:solidFill>
                <a:schemeClr val="tx1"/>
              </a:solidFill>
            </a:rPr>
            <a:t>polymers</a:t>
          </a:r>
          <a:endParaRPr lang="cs-CZ" sz="1600" dirty="0">
            <a:solidFill>
              <a:schemeClr val="tx1"/>
            </a:solidFill>
          </a:endParaRPr>
        </a:p>
      </dgm:t>
    </dgm:pt>
    <dgm:pt modelId="{480E358D-8604-45CD-B154-F1573402C250}" type="parTrans" cxnId="{82BAD6A2-F0C1-49B1-BEF1-E02C3B4AAF9E}">
      <dgm:prSet/>
      <dgm:spPr/>
      <dgm:t>
        <a:bodyPr/>
        <a:lstStyle/>
        <a:p>
          <a:endParaRPr lang="cs-CZ"/>
        </a:p>
      </dgm:t>
    </dgm:pt>
    <dgm:pt modelId="{29976799-7DCB-4DA5-8AB0-280BB0DCAE7E}" type="sibTrans" cxnId="{82BAD6A2-F0C1-49B1-BEF1-E02C3B4AAF9E}">
      <dgm:prSet/>
      <dgm:spPr/>
      <dgm:t>
        <a:bodyPr/>
        <a:lstStyle/>
        <a:p>
          <a:endParaRPr lang="cs-CZ"/>
        </a:p>
      </dgm:t>
    </dgm:pt>
    <dgm:pt modelId="{76F8EC25-4C6A-4E7E-874B-A66ABBD4E5B3}">
      <dgm:prSet phldrT="[Text]"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processing</a:t>
          </a:r>
          <a:endParaRPr lang="cs-CZ" dirty="0">
            <a:solidFill>
              <a:schemeClr val="tx1"/>
            </a:solidFill>
          </a:endParaRPr>
        </a:p>
      </dgm:t>
    </dgm:pt>
    <dgm:pt modelId="{5CE15577-B273-4B21-91BB-80E9D54C1009}" type="parTrans" cxnId="{909DC767-4A52-46E1-930D-D9F7CE624F0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108E898-5DDF-44AA-A434-454A28D952AA}" type="sibTrans" cxnId="{909DC767-4A52-46E1-930D-D9F7CE624F04}">
      <dgm:prSet/>
      <dgm:spPr/>
      <dgm:t>
        <a:bodyPr/>
        <a:lstStyle/>
        <a:p>
          <a:endParaRPr lang="cs-CZ"/>
        </a:p>
      </dgm:t>
    </dgm:pt>
    <dgm:pt modelId="{7B59B6BC-4854-4CDA-A10E-2F951DB2F99D}">
      <dgm:prSet phldrT="[Text]"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antidegradants</a:t>
          </a:r>
          <a:endParaRPr lang="cs-CZ" dirty="0">
            <a:solidFill>
              <a:schemeClr val="tx1"/>
            </a:solidFill>
          </a:endParaRPr>
        </a:p>
      </dgm:t>
    </dgm:pt>
    <dgm:pt modelId="{7E0EC97A-ABDE-4A2D-97DC-4D935AB90655}" type="parTrans" cxnId="{87687BC8-5E96-459F-89C0-FDCA80FBED0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F08255-6388-4C15-9653-CDA39BCBC5BD}" type="sibTrans" cxnId="{87687BC8-5E96-459F-89C0-FDCA80FBED01}">
      <dgm:prSet/>
      <dgm:spPr/>
      <dgm:t>
        <a:bodyPr/>
        <a:lstStyle/>
        <a:p>
          <a:endParaRPr lang="cs-CZ"/>
        </a:p>
      </dgm:t>
    </dgm:pt>
    <dgm:pt modelId="{94D91DEB-9373-4844-B1C7-09B43094FD00}">
      <dgm:prSet phldrT="[Text]"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cross-linking</a:t>
          </a:r>
          <a:endParaRPr lang="cs-CZ" dirty="0">
            <a:solidFill>
              <a:schemeClr val="tx1"/>
            </a:solidFill>
          </a:endParaRPr>
        </a:p>
      </dgm:t>
    </dgm:pt>
    <dgm:pt modelId="{AD201472-7492-499D-94BA-441ED6674895}" type="parTrans" cxnId="{75F5398B-98B7-4C97-98D5-131CA28C88A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B597ECC-08BB-427E-AF73-2255EA70B851}" type="sibTrans" cxnId="{75F5398B-98B7-4C97-98D5-131CA28C88AF}">
      <dgm:prSet/>
      <dgm:spPr/>
      <dgm:t>
        <a:bodyPr/>
        <a:lstStyle/>
        <a:p>
          <a:endParaRPr lang="cs-CZ"/>
        </a:p>
      </dgm:t>
    </dgm:pt>
    <dgm:pt modelId="{2AA50CC9-9484-4A79-8570-E4BDD4308774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crosslinking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agents</a:t>
          </a:r>
          <a:endParaRPr lang="cs-CZ" dirty="0">
            <a:solidFill>
              <a:schemeClr val="tx1"/>
            </a:solidFill>
          </a:endParaRPr>
        </a:p>
      </dgm:t>
    </dgm:pt>
    <dgm:pt modelId="{843E1F2A-19F8-4423-8555-90983568E9CE}" type="parTrans" cxnId="{A2D879E4-BD84-468A-91E5-B53EC2B6DFF6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E6820FF-B4BA-41FF-BDFF-CCD72E31F9AC}" type="sibTrans" cxnId="{A2D879E4-BD84-468A-91E5-B53EC2B6DFF6}">
      <dgm:prSet/>
      <dgm:spPr/>
      <dgm:t>
        <a:bodyPr/>
        <a:lstStyle/>
        <a:p>
          <a:endParaRPr lang="cs-CZ"/>
        </a:p>
      </dgm:t>
    </dgm:pt>
    <dgm:pt modelId="{A9F9719E-7C27-4DCF-BC54-EAD11718C397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processing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plasticizers</a:t>
          </a:r>
          <a:endParaRPr lang="cs-CZ" dirty="0">
            <a:solidFill>
              <a:schemeClr val="tx1"/>
            </a:solidFill>
          </a:endParaRPr>
        </a:p>
      </dgm:t>
    </dgm:pt>
    <dgm:pt modelId="{C1B2F26D-1A6E-4070-90E5-3A681A6FCE72}" type="parTrans" cxnId="{05971678-5C32-48D6-AF9A-73E8372DBEE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177DC5-C169-449D-BBBD-6C8BAA280969}" type="sibTrans" cxnId="{05971678-5C32-48D6-AF9A-73E8372DBEEE}">
      <dgm:prSet/>
      <dgm:spPr/>
      <dgm:t>
        <a:bodyPr/>
        <a:lstStyle/>
        <a:p>
          <a:endParaRPr lang="cs-CZ"/>
        </a:p>
      </dgm:t>
    </dgm:pt>
    <dgm:pt modelId="{C45ECD96-6983-47B1-95EB-D4A976F0B650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others</a:t>
          </a:r>
          <a:endParaRPr lang="cs-CZ" dirty="0">
            <a:solidFill>
              <a:schemeClr val="tx1"/>
            </a:solidFill>
          </a:endParaRPr>
        </a:p>
      </dgm:t>
    </dgm:pt>
    <dgm:pt modelId="{BC7F5942-459B-4EC5-8705-3BDEE2813AB4}" type="parTrans" cxnId="{F23FA732-7BC5-4FC2-8D12-85DD2EA58FC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24C735D-08A0-49E5-9B5D-D1A33A24398B}" type="sibTrans" cxnId="{F23FA732-7BC5-4FC2-8D12-85DD2EA58FC4}">
      <dgm:prSet/>
      <dgm:spPr/>
      <dgm:t>
        <a:bodyPr/>
        <a:lstStyle/>
        <a:p>
          <a:endParaRPr lang="cs-CZ"/>
        </a:p>
      </dgm:t>
    </dgm:pt>
    <dgm:pt modelId="{60D8E742-48DE-487E-BAD0-E272F7C8B1BD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fillers</a:t>
          </a:r>
          <a:endParaRPr lang="cs-CZ" dirty="0">
            <a:solidFill>
              <a:schemeClr val="tx1"/>
            </a:solidFill>
          </a:endParaRPr>
        </a:p>
      </dgm:t>
    </dgm:pt>
    <dgm:pt modelId="{FB9A45AF-8B3E-4683-842F-819467C3C6EA}" type="parTrans" cxnId="{CFF92A84-468A-4732-9E43-9DE4E59387C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A60CF10-D212-4FC8-BDB0-6A03600E0654}" type="sibTrans" cxnId="{CFF92A84-468A-4732-9E43-9DE4E59387C3}">
      <dgm:prSet/>
      <dgm:spPr/>
      <dgm:t>
        <a:bodyPr/>
        <a:lstStyle/>
        <a:p>
          <a:endParaRPr lang="cs-CZ"/>
        </a:p>
      </dgm:t>
    </dgm:pt>
    <dgm:pt modelId="{86AC745C-640C-408B-8989-35B84851823B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special</a:t>
          </a:r>
          <a:endParaRPr lang="cs-CZ" dirty="0">
            <a:solidFill>
              <a:schemeClr val="tx1"/>
            </a:solidFill>
          </a:endParaRPr>
        </a:p>
      </dgm:t>
    </dgm:pt>
    <dgm:pt modelId="{721EE1FA-85BE-4DC1-B9BF-EE3788169AAF}" type="parTrans" cxnId="{AC426F32-A75A-4D9A-9081-0895FFE6369B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6C9AECE-73F1-46EB-BC87-B38860C26E4C}" type="sibTrans" cxnId="{AC426F32-A75A-4D9A-9081-0895FFE6369B}">
      <dgm:prSet/>
      <dgm:spPr/>
      <dgm:t>
        <a:bodyPr/>
        <a:lstStyle/>
        <a:p>
          <a:endParaRPr lang="cs-CZ"/>
        </a:p>
      </dgm:t>
    </dgm:pt>
    <dgm:pt modelId="{3D081516-D8E1-4B81-9D79-A3C673A95396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lubricants</a:t>
          </a:r>
          <a:endParaRPr lang="cs-CZ" dirty="0">
            <a:solidFill>
              <a:schemeClr val="tx1"/>
            </a:solidFill>
          </a:endParaRPr>
        </a:p>
      </dgm:t>
    </dgm:pt>
    <dgm:pt modelId="{29725426-7EA0-44DA-8B7B-FE7F710829BF}" type="parTrans" cxnId="{0981CB75-91EB-4D03-A438-5072CF443D1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FF855B8-6960-4713-B373-247CAB876791}" type="sibTrans" cxnId="{0981CB75-91EB-4D03-A438-5072CF443D1E}">
      <dgm:prSet/>
      <dgm:spPr/>
      <dgm:t>
        <a:bodyPr/>
        <a:lstStyle/>
        <a:p>
          <a:endParaRPr lang="cs-CZ"/>
        </a:p>
      </dgm:t>
    </dgm:pt>
    <dgm:pt modelId="{7E12F239-9C64-4E1C-98C4-FFBA492509E8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separators</a:t>
          </a:r>
          <a:endParaRPr lang="cs-CZ" dirty="0">
            <a:solidFill>
              <a:schemeClr val="tx1"/>
            </a:solidFill>
          </a:endParaRPr>
        </a:p>
      </dgm:t>
    </dgm:pt>
    <dgm:pt modelId="{0242B40A-48B8-4EBA-8E49-DDD79FF47CC9}" type="parTrans" cxnId="{D8A4FE55-35CF-40F1-8064-36CD84D18AC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C065737-4F15-4966-8407-38DE73639B79}" type="sibTrans" cxnId="{D8A4FE55-35CF-40F1-8064-36CD84D18AC4}">
      <dgm:prSet/>
      <dgm:spPr/>
      <dgm:t>
        <a:bodyPr/>
        <a:lstStyle/>
        <a:p>
          <a:endParaRPr lang="cs-CZ"/>
        </a:p>
      </dgm:t>
    </dgm:pt>
    <dgm:pt modelId="{B94C266E-E63B-4C2D-9402-963C1CA8A62C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auxiliary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ingredients</a:t>
          </a:r>
          <a:endParaRPr lang="cs-CZ" dirty="0">
            <a:solidFill>
              <a:schemeClr val="tx1"/>
            </a:solidFill>
          </a:endParaRPr>
        </a:p>
      </dgm:t>
    </dgm:pt>
    <dgm:pt modelId="{3CC8179C-6E50-4DE0-9A65-DE7788CF0EAA}" type="parTrans" cxnId="{720E9F4B-1DEB-47CC-8556-C5F0C2D2774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7084448-739D-4DBD-8F72-E843131EC662}" type="sibTrans" cxnId="{720E9F4B-1DEB-47CC-8556-C5F0C2D2774F}">
      <dgm:prSet/>
      <dgm:spPr/>
      <dgm:t>
        <a:bodyPr/>
        <a:lstStyle/>
        <a:p>
          <a:endParaRPr lang="cs-CZ"/>
        </a:p>
      </dgm:t>
    </dgm:pt>
    <dgm:pt modelId="{3506EE77-C7AC-4F66-9AF9-D336219268A5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thermal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stabilizers</a:t>
          </a:r>
          <a:endParaRPr lang="cs-CZ" dirty="0">
            <a:solidFill>
              <a:schemeClr val="tx1"/>
            </a:solidFill>
          </a:endParaRPr>
        </a:p>
      </dgm:t>
    </dgm:pt>
    <dgm:pt modelId="{64332DC1-0FC4-4C65-8E2A-D6FE9BF63148}" type="parTrans" cxnId="{A6D03900-A046-41C5-B2F7-86DACEC713DB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6BAFCDF-D728-44DD-8F2B-BBF218ECD58D}" type="sibTrans" cxnId="{A6D03900-A046-41C5-B2F7-86DACEC713DB}">
      <dgm:prSet/>
      <dgm:spPr/>
      <dgm:t>
        <a:bodyPr/>
        <a:lstStyle/>
        <a:p>
          <a:endParaRPr lang="cs-CZ"/>
        </a:p>
      </dgm:t>
    </dgm:pt>
    <dgm:pt modelId="{BAF7130C-AE80-4CA9-B1D8-3BD4F68941C5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light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antidegradants</a:t>
          </a:r>
          <a:endParaRPr lang="cs-CZ" dirty="0">
            <a:solidFill>
              <a:schemeClr val="tx1"/>
            </a:solidFill>
          </a:endParaRPr>
        </a:p>
      </dgm:t>
    </dgm:pt>
    <dgm:pt modelId="{4498EC14-7281-4948-AAFD-B457C15DD8DE}" type="parTrans" cxnId="{B9BB8350-4ECF-403F-93C6-C25F467A679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61B92B5-9CEB-4DCF-BB6F-47EAD7141711}" type="sibTrans" cxnId="{B9BB8350-4ECF-403F-93C6-C25F467A6797}">
      <dgm:prSet/>
      <dgm:spPr/>
      <dgm:t>
        <a:bodyPr/>
        <a:lstStyle/>
        <a:p>
          <a:endParaRPr lang="cs-CZ"/>
        </a:p>
      </dgm:t>
    </dgm:pt>
    <dgm:pt modelId="{20D81BAD-391F-4C1B-8985-F82CEC4DBC41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antioxidants</a:t>
          </a:r>
          <a:endParaRPr lang="cs-CZ" dirty="0">
            <a:solidFill>
              <a:schemeClr val="tx1"/>
            </a:solidFill>
          </a:endParaRPr>
        </a:p>
      </dgm:t>
    </dgm:pt>
    <dgm:pt modelId="{7A77B29C-44B3-4468-80B9-F0EC076605D9}" type="parTrans" cxnId="{0C7CECAE-A550-4733-9AD5-487FB32A7E3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A87518A-5EB2-4F71-817A-C83CB184325B}" type="sibTrans" cxnId="{0C7CECAE-A550-4733-9AD5-487FB32A7E37}">
      <dgm:prSet/>
      <dgm:spPr/>
      <dgm:t>
        <a:bodyPr/>
        <a:lstStyle/>
        <a:p>
          <a:endParaRPr lang="cs-CZ"/>
        </a:p>
      </dgm:t>
    </dgm:pt>
    <dgm:pt modelId="{C8A9A94F-85C1-4862-9C2D-57020A006ED9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antiozonants</a:t>
          </a:r>
          <a:endParaRPr lang="cs-CZ" dirty="0">
            <a:solidFill>
              <a:schemeClr val="tx1"/>
            </a:solidFill>
          </a:endParaRPr>
        </a:p>
      </dgm:t>
    </dgm:pt>
    <dgm:pt modelId="{2042D1AB-E372-4D92-A998-71A0FB2F0DA3}" type="parTrans" cxnId="{6C3A94D4-014A-44B2-8D34-B38B89EE3CC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8001ED9-50A3-4745-ABCE-8852CD718458}" type="sibTrans" cxnId="{6C3A94D4-014A-44B2-8D34-B38B89EE3CCE}">
      <dgm:prSet/>
      <dgm:spPr/>
      <dgm:t>
        <a:bodyPr/>
        <a:lstStyle/>
        <a:p>
          <a:endParaRPr lang="cs-CZ"/>
        </a:p>
      </dgm:t>
    </dgm:pt>
    <dgm:pt modelId="{5D1B2661-F568-4B67-B554-2AD9AA00A28C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activators</a:t>
          </a:r>
          <a:endParaRPr lang="cs-CZ" dirty="0">
            <a:solidFill>
              <a:schemeClr val="tx1"/>
            </a:solidFill>
          </a:endParaRPr>
        </a:p>
      </dgm:t>
    </dgm:pt>
    <dgm:pt modelId="{8F1C6E77-2655-4BAE-B1D2-ED79BF2D1B8F}" type="parTrans" cxnId="{8B56074A-B871-420F-93BF-ED4AE2F46B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9A6F489-1DA0-4217-A263-74CF3020E8BE}" type="sibTrans" cxnId="{8B56074A-B871-420F-93BF-ED4AE2F46BC5}">
      <dgm:prSet/>
      <dgm:spPr/>
      <dgm:t>
        <a:bodyPr/>
        <a:lstStyle/>
        <a:p>
          <a:endParaRPr lang="cs-CZ"/>
        </a:p>
      </dgm:t>
    </dgm:pt>
    <dgm:pt modelId="{6DA9952A-67A2-43ED-B1C8-754EAE10946D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accelerators</a:t>
          </a:r>
          <a:endParaRPr lang="cs-CZ" dirty="0">
            <a:solidFill>
              <a:schemeClr val="tx1"/>
            </a:solidFill>
          </a:endParaRPr>
        </a:p>
      </dgm:t>
    </dgm:pt>
    <dgm:pt modelId="{86A80889-DE3A-4C97-BE02-5A8D9DA0678A}" type="parTrans" cxnId="{8B937FE8-243D-4196-A3F8-C0F0868D383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0C31478-D2AB-4D5F-BD93-A7D193470C96}" type="sibTrans" cxnId="{8B937FE8-243D-4196-A3F8-C0F0868D383D}">
      <dgm:prSet/>
      <dgm:spPr/>
      <dgm:t>
        <a:bodyPr/>
        <a:lstStyle/>
        <a:p>
          <a:endParaRPr lang="cs-CZ"/>
        </a:p>
      </dgm:t>
    </dgm:pt>
    <dgm:pt modelId="{E8C41A67-D140-4A95-94BD-02EBBE48805C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reinforcement</a:t>
          </a:r>
          <a:endParaRPr lang="cs-CZ" dirty="0">
            <a:solidFill>
              <a:schemeClr val="tx1"/>
            </a:solidFill>
          </a:endParaRPr>
        </a:p>
      </dgm:t>
    </dgm:pt>
    <dgm:pt modelId="{35418263-7061-4BF6-8EB8-E5F8454687F4}" type="parTrans" cxnId="{AE615135-F69C-4F11-9AD4-87549163398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EC89358-241E-4959-8CEA-9F9FE68AA6BC}" type="sibTrans" cxnId="{AE615135-F69C-4F11-9AD4-875491633985}">
      <dgm:prSet/>
      <dgm:spPr/>
      <dgm:t>
        <a:bodyPr/>
        <a:lstStyle/>
        <a:p>
          <a:endParaRPr lang="cs-CZ"/>
        </a:p>
      </dgm:t>
    </dgm:pt>
    <dgm:pt modelId="{412757FC-A856-48F4-AA86-B0F18DC731A1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puffing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additives</a:t>
          </a:r>
          <a:endParaRPr lang="cs-CZ" dirty="0">
            <a:solidFill>
              <a:schemeClr val="tx1"/>
            </a:solidFill>
          </a:endParaRPr>
        </a:p>
      </dgm:t>
    </dgm:pt>
    <dgm:pt modelId="{36FBEDC3-FE49-4016-BFA7-6F21EE9E2D50}" type="parTrans" cxnId="{7E8236E2-1258-4054-B694-0917075AD66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43B32BD-09A4-43D7-A5E0-1E13464DC11A}" type="sibTrans" cxnId="{7E8236E2-1258-4054-B694-0917075AD669}">
      <dgm:prSet/>
      <dgm:spPr/>
      <dgm:t>
        <a:bodyPr/>
        <a:lstStyle/>
        <a:p>
          <a:endParaRPr lang="cs-CZ"/>
        </a:p>
      </dgm:t>
    </dgm:pt>
    <dgm:pt modelId="{1F3A53C0-F402-43DF-A507-890331371D0D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optical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brighteners</a:t>
          </a:r>
          <a:endParaRPr lang="cs-CZ" dirty="0">
            <a:solidFill>
              <a:schemeClr val="tx1"/>
            </a:solidFill>
          </a:endParaRPr>
        </a:p>
      </dgm:t>
    </dgm:pt>
    <dgm:pt modelId="{4221DAC5-6D6A-462E-8A66-6E25F50851CD}" type="parTrans" cxnId="{971AC7E6-9D91-4838-BEAB-97D89CBA791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2E06128-5620-4539-B28C-236C537B3A53}" type="sibTrans" cxnId="{971AC7E6-9D91-4838-BEAB-97D89CBA7913}">
      <dgm:prSet/>
      <dgm:spPr/>
      <dgm:t>
        <a:bodyPr/>
        <a:lstStyle/>
        <a:p>
          <a:endParaRPr lang="cs-CZ"/>
        </a:p>
      </dgm:t>
    </dgm:pt>
    <dgm:pt modelId="{51A1E8DF-9C35-409A-B235-E0BDF316D5EE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antistatic</a:t>
          </a:r>
          <a:endParaRPr lang="cs-CZ" dirty="0">
            <a:solidFill>
              <a:schemeClr val="tx1"/>
            </a:solidFill>
          </a:endParaRPr>
        </a:p>
      </dgm:t>
    </dgm:pt>
    <dgm:pt modelId="{203A1744-EB8C-41C8-AA2C-6CAD7D71005D}" type="parTrans" cxnId="{088BD873-FE15-42ED-8632-4D792A0861B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69D81CA-39A8-4A7E-9CE9-B0DF4961B636}" type="sibTrans" cxnId="{088BD873-FE15-42ED-8632-4D792A0861B3}">
      <dgm:prSet/>
      <dgm:spPr/>
      <dgm:t>
        <a:bodyPr/>
        <a:lstStyle/>
        <a:p>
          <a:endParaRPr lang="cs-CZ"/>
        </a:p>
      </dgm:t>
    </dgm:pt>
    <dgm:pt modelId="{3E183A43-8A18-42D9-A782-103FC416112A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adhesives</a:t>
          </a:r>
          <a:endParaRPr lang="cs-CZ" dirty="0">
            <a:solidFill>
              <a:schemeClr val="tx1"/>
            </a:solidFill>
          </a:endParaRPr>
        </a:p>
      </dgm:t>
    </dgm:pt>
    <dgm:pt modelId="{C1B6A9B5-C1B6-4AA1-BB22-6C54E15BED77}" type="parTrans" cxnId="{9694F641-D053-41FC-8FB3-394A023419C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8C87492-3FAA-43DB-8830-A8C1418974B3}" type="sibTrans" cxnId="{9694F641-D053-41FC-8FB3-394A023419C9}">
      <dgm:prSet/>
      <dgm:spPr/>
      <dgm:t>
        <a:bodyPr/>
        <a:lstStyle/>
        <a:p>
          <a:endParaRPr lang="cs-CZ"/>
        </a:p>
      </dgm:t>
    </dgm:pt>
    <dgm:pt modelId="{6E6CCF3D-1366-4462-84A8-0BDCD856B861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flame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retardants</a:t>
          </a:r>
          <a:endParaRPr lang="cs-CZ" dirty="0">
            <a:solidFill>
              <a:schemeClr val="tx1"/>
            </a:solidFill>
          </a:endParaRPr>
        </a:p>
      </dgm:t>
    </dgm:pt>
    <dgm:pt modelId="{FEA7D146-53D8-45B6-ACAA-EF02A97099B3}" type="parTrans" cxnId="{368BB801-C600-4DF3-BC12-294FB0E7D49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013586B-A97D-4072-B0FF-82CAA1408350}" type="sibTrans" cxnId="{368BB801-C600-4DF3-BC12-294FB0E7D490}">
      <dgm:prSet/>
      <dgm:spPr/>
      <dgm:t>
        <a:bodyPr/>
        <a:lstStyle/>
        <a:p>
          <a:endParaRPr lang="cs-CZ"/>
        </a:p>
      </dgm:t>
    </dgm:pt>
    <dgm:pt modelId="{83A2FB3D-9B6A-4246-B6E9-53F9E599BAF9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abrasives</a:t>
          </a:r>
          <a:endParaRPr lang="cs-CZ" dirty="0">
            <a:solidFill>
              <a:schemeClr val="tx1"/>
            </a:solidFill>
          </a:endParaRPr>
        </a:p>
      </dgm:t>
    </dgm:pt>
    <dgm:pt modelId="{A28ED5F9-DC2A-453B-8D75-737C51C54EFF}" type="parTrans" cxnId="{E6CD8310-892C-487C-B571-A0956E03513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40E0E4C-AC27-4439-892C-80AC2E43C273}" type="sibTrans" cxnId="{E6CD8310-892C-487C-B571-A0956E035138}">
      <dgm:prSet/>
      <dgm:spPr/>
      <dgm:t>
        <a:bodyPr/>
        <a:lstStyle/>
        <a:p>
          <a:endParaRPr lang="cs-CZ"/>
        </a:p>
      </dgm:t>
    </dgm:pt>
    <dgm:pt modelId="{A511F2C0-627F-405C-81A6-82CE6337D0B6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explosives</a:t>
          </a:r>
          <a:r>
            <a:rPr lang="cs-CZ" dirty="0">
              <a:solidFill>
                <a:schemeClr val="tx1"/>
              </a:solidFill>
            </a:rPr>
            <a:t> and </a:t>
          </a:r>
          <a:r>
            <a:rPr lang="cs-CZ" dirty="0" err="1">
              <a:solidFill>
                <a:schemeClr val="tx1"/>
              </a:solidFill>
            </a:rPr>
            <a:t>fuels</a:t>
          </a:r>
          <a:endParaRPr lang="cs-CZ" dirty="0">
            <a:solidFill>
              <a:schemeClr val="tx1"/>
            </a:solidFill>
          </a:endParaRPr>
        </a:p>
      </dgm:t>
    </dgm:pt>
    <dgm:pt modelId="{94EB2D42-E48B-4FB7-BCA4-FFB540D26658}" type="parTrans" cxnId="{B01D0C1F-B03A-4AFE-AB83-BD213D08FAF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9CC5024-CDC0-4DEE-A333-3A7E31EA225D}" type="sibTrans" cxnId="{B01D0C1F-B03A-4AFE-AB83-BD213D08FAF5}">
      <dgm:prSet/>
      <dgm:spPr/>
      <dgm:t>
        <a:bodyPr/>
        <a:lstStyle/>
        <a:p>
          <a:endParaRPr lang="cs-CZ"/>
        </a:p>
      </dgm:t>
    </dgm:pt>
    <dgm:pt modelId="{8D965111-37CA-494D-9042-7BDE88C961C8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sulfur</a:t>
          </a:r>
          <a:r>
            <a:rPr lang="cs-CZ" dirty="0">
              <a:solidFill>
                <a:schemeClr val="tx1"/>
              </a:solidFill>
            </a:rPr>
            <a:t> and </a:t>
          </a:r>
          <a:r>
            <a:rPr lang="cs-CZ" dirty="0" err="1">
              <a:solidFill>
                <a:schemeClr val="tx1"/>
              </a:solidFill>
            </a:rPr>
            <a:t>its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derivatives</a:t>
          </a:r>
          <a:endParaRPr lang="cs-CZ" dirty="0">
            <a:solidFill>
              <a:schemeClr val="tx1"/>
            </a:solidFill>
          </a:endParaRPr>
        </a:p>
      </dgm:t>
    </dgm:pt>
    <dgm:pt modelId="{D3B1F998-45B9-4E82-BDA9-0FF284585F78}" type="parTrans" cxnId="{45FC13EA-D5CB-4B1D-8DEE-C0E05D10E58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788A1A4-821F-4EB8-94F0-0F3F42AAEA15}" type="sibTrans" cxnId="{45FC13EA-D5CB-4B1D-8DEE-C0E05D10E58E}">
      <dgm:prSet/>
      <dgm:spPr/>
      <dgm:t>
        <a:bodyPr/>
        <a:lstStyle/>
        <a:p>
          <a:endParaRPr lang="cs-CZ"/>
        </a:p>
      </dgm:t>
    </dgm:pt>
    <dgm:pt modelId="{8A9F86AE-C044-4E96-AC55-515B90A8C7B9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peroxides</a:t>
          </a:r>
          <a:endParaRPr lang="cs-CZ" dirty="0">
            <a:solidFill>
              <a:schemeClr val="tx1"/>
            </a:solidFill>
          </a:endParaRPr>
        </a:p>
      </dgm:t>
    </dgm:pt>
    <dgm:pt modelId="{810CEBEF-51EA-4FEA-9095-53AFDBED54B0}" type="parTrans" cxnId="{22DFF151-1AAB-45B5-834B-088980313786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672342E-7981-412C-ABA3-308337F11425}" type="sibTrans" cxnId="{22DFF151-1AAB-45B5-834B-088980313786}">
      <dgm:prSet/>
      <dgm:spPr/>
      <dgm:t>
        <a:bodyPr/>
        <a:lstStyle/>
        <a:p>
          <a:endParaRPr lang="cs-CZ"/>
        </a:p>
      </dgm:t>
    </dgm:pt>
    <dgm:pt modelId="{D1D7EE71-46D3-441B-B0B2-CB7B9E05BBD2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energy-rich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radiation</a:t>
          </a:r>
          <a:endParaRPr lang="cs-CZ" dirty="0">
            <a:solidFill>
              <a:schemeClr val="tx1"/>
            </a:solidFill>
          </a:endParaRPr>
        </a:p>
      </dgm:t>
    </dgm:pt>
    <dgm:pt modelId="{62600425-DCD2-4EF6-AEE9-1A96407EB743}" type="parTrans" cxnId="{43613974-B801-4EC9-B118-3E9A57BDFBB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997B002-7B6D-4C44-A381-CC03C35D5FE5}" type="sibTrans" cxnId="{43613974-B801-4EC9-B118-3E9A57BDFBB2}">
      <dgm:prSet/>
      <dgm:spPr/>
      <dgm:t>
        <a:bodyPr/>
        <a:lstStyle/>
        <a:p>
          <a:endParaRPr lang="cs-CZ"/>
        </a:p>
      </dgm:t>
    </dgm:pt>
    <dgm:pt modelId="{BC0C72A4-D980-4676-B7D6-1093A112CF0C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vulcanization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activators</a:t>
          </a:r>
          <a:endParaRPr lang="cs-CZ" dirty="0">
            <a:solidFill>
              <a:schemeClr val="tx1"/>
            </a:solidFill>
          </a:endParaRPr>
        </a:p>
      </dgm:t>
    </dgm:pt>
    <dgm:pt modelId="{C52E4274-042A-446D-B70A-A1080B8E367F}" type="parTrans" cxnId="{5597EA54-92BE-4AF6-8378-1868BDA9435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7B6D106-44D6-4500-9A35-F25E91812F9C}" type="sibTrans" cxnId="{5597EA54-92BE-4AF6-8378-1868BDA94350}">
      <dgm:prSet/>
      <dgm:spPr/>
      <dgm:t>
        <a:bodyPr/>
        <a:lstStyle/>
        <a:p>
          <a:endParaRPr lang="cs-CZ"/>
        </a:p>
      </dgm:t>
    </dgm:pt>
    <dgm:pt modelId="{B49AA413-421E-40FB-BDE1-CEC4E6BCC841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peroxide </a:t>
          </a:r>
          <a:r>
            <a:rPr lang="cs-CZ" dirty="0" err="1">
              <a:solidFill>
                <a:schemeClr val="tx1"/>
              </a:solidFill>
            </a:rPr>
            <a:t>activators</a:t>
          </a:r>
          <a:endParaRPr lang="cs-CZ" dirty="0">
            <a:solidFill>
              <a:schemeClr val="tx1"/>
            </a:solidFill>
          </a:endParaRPr>
        </a:p>
      </dgm:t>
    </dgm:pt>
    <dgm:pt modelId="{89E1B099-90B6-4DEF-84A1-DF3CC25F540A}" type="parTrans" cxnId="{E363765A-6E09-4448-8B37-4FBA61364DA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34BC7BC-B892-4099-8AB9-2D142676A10D}" type="sibTrans" cxnId="{E363765A-6E09-4448-8B37-4FBA61364DAD}">
      <dgm:prSet/>
      <dgm:spPr/>
      <dgm:t>
        <a:bodyPr/>
        <a:lstStyle/>
        <a:p>
          <a:endParaRPr lang="cs-CZ"/>
        </a:p>
      </dgm:t>
    </dgm:pt>
    <dgm:pt modelId="{8A2BD6ED-3648-4581-9BD9-F7049EBE8A94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vulcanization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accelerators</a:t>
          </a:r>
          <a:endParaRPr lang="cs-CZ" dirty="0">
            <a:solidFill>
              <a:schemeClr val="tx1"/>
            </a:solidFill>
          </a:endParaRPr>
        </a:p>
      </dgm:t>
    </dgm:pt>
    <dgm:pt modelId="{3517C8EA-E4EF-4D4D-B50C-EEDC98C51202}" type="parTrans" cxnId="{A7E463E8-955B-4F4B-BB16-8E1B8727831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DC26A89-9C1F-4F6B-B2E4-548196FF9813}" type="sibTrans" cxnId="{A7E463E8-955B-4F4B-BB16-8E1B87278313}">
      <dgm:prSet/>
      <dgm:spPr/>
      <dgm:t>
        <a:bodyPr/>
        <a:lstStyle/>
        <a:p>
          <a:endParaRPr lang="cs-CZ"/>
        </a:p>
      </dgm:t>
    </dgm:pt>
    <dgm:pt modelId="{265ACA44-3FCB-4424-B89D-9B7A5D5A5F78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curing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accelerators</a:t>
          </a:r>
          <a:endParaRPr lang="cs-CZ" dirty="0">
            <a:solidFill>
              <a:schemeClr val="tx1"/>
            </a:solidFill>
          </a:endParaRPr>
        </a:p>
      </dgm:t>
    </dgm:pt>
    <dgm:pt modelId="{2E2641DE-DFDA-44C4-8AFC-8FC910EAD7AC}" type="parTrans" cxnId="{32982242-2FE0-45F3-959E-3BFBC466BD2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A5DDF86-B534-471E-8986-F829AFBAE801}" type="sibTrans" cxnId="{32982242-2FE0-45F3-959E-3BFBC466BD22}">
      <dgm:prSet/>
      <dgm:spPr/>
      <dgm:t>
        <a:bodyPr/>
        <a:lstStyle/>
        <a:p>
          <a:endParaRPr lang="cs-CZ"/>
        </a:p>
      </dgm:t>
    </dgm:pt>
    <dgm:pt modelId="{295C0E03-B68C-4FC3-9321-F3E895B82D35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plasticizers</a:t>
          </a:r>
          <a:endParaRPr lang="cs-CZ" dirty="0">
            <a:solidFill>
              <a:schemeClr val="tx1"/>
            </a:solidFill>
          </a:endParaRPr>
        </a:p>
      </dgm:t>
    </dgm:pt>
    <dgm:pt modelId="{215CFAEA-F110-4C40-AC73-90A95B79DB31}" type="parTrans" cxnId="{7C50762D-CD2B-417D-B5E2-476339E3F2C3}">
      <dgm:prSet/>
      <dgm:spPr/>
      <dgm:t>
        <a:bodyPr/>
        <a:lstStyle/>
        <a:p>
          <a:endParaRPr lang="cs-CZ"/>
        </a:p>
      </dgm:t>
    </dgm:pt>
    <dgm:pt modelId="{17F46351-CF7C-41CC-8AD0-58EC9BB50740}" type="sibTrans" cxnId="{7C50762D-CD2B-417D-B5E2-476339E3F2C3}">
      <dgm:prSet/>
      <dgm:spPr/>
      <dgm:t>
        <a:bodyPr/>
        <a:lstStyle/>
        <a:p>
          <a:endParaRPr lang="cs-CZ"/>
        </a:p>
      </dgm:t>
    </dgm:pt>
    <dgm:pt modelId="{13CDD8C9-47D7-4832-8C94-6BE9EC6F7027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plasticizers</a:t>
          </a:r>
          <a:endParaRPr lang="cs-CZ" dirty="0">
            <a:solidFill>
              <a:schemeClr val="tx1"/>
            </a:solidFill>
          </a:endParaRPr>
        </a:p>
      </dgm:t>
    </dgm:pt>
    <dgm:pt modelId="{20FD503C-BE6A-4BF6-9283-9A444B37E14F}" type="parTrans" cxnId="{73C73DCE-F6E5-49EA-A4D1-0BB9CB2EC741}">
      <dgm:prSet/>
      <dgm:spPr/>
      <dgm:t>
        <a:bodyPr/>
        <a:lstStyle/>
        <a:p>
          <a:endParaRPr lang="cs-CZ"/>
        </a:p>
      </dgm:t>
    </dgm:pt>
    <dgm:pt modelId="{E0017619-83DF-4245-AD92-07D3F4745EE6}" type="sibTrans" cxnId="{73C73DCE-F6E5-49EA-A4D1-0BB9CB2EC741}">
      <dgm:prSet/>
      <dgm:spPr/>
      <dgm:t>
        <a:bodyPr/>
        <a:lstStyle/>
        <a:p>
          <a:endParaRPr lang="cs-CZ"/>
        </a:p>
      </dgm:t>
    </dgm:pt>
    <dgm:pt modelId="{DF8F5BC0-7B52-4B5C-9557-1F8398AC63D3}" type="pres">
      <dgm:prSet presAssocID="{A27A53CB-B17C-4F46-9C34-7B29E6846F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DC438924-F98B-4E8A-99A3-36B8B38E8D80}" type="pres">
      <dgm:prSet presAssocID="{6000A5C2-36B2-45B6-906B-DCFA96A532BF}" presName="hierRoot1" presStyleCnt="0">
        <dgm:presLayoutVars>
          <dgm:hierBranch val="init"/>
        </dgm:presLayoutVars>
      </dgm:prSet>
      <dgm:spPr/>
    </dgm:pt>
    <dgm:pt modelId="{70F24666-9A26-49C7-BCDD-6EAD7B40D2BB}" type="pres">
      <dgm:prSet presAssocID="{6000A5C2-36B2-45B6-906B-DCFA96A532BF}" presName="rootComposite1" presStyleCnt="0"/>
      <dgm:spPr/>
    </dgm:pt>
    <dgm:pt modelId="{66253550-4FE6-4978-9D8B-8EAF78A6FE09}" type="pres">
      <dgm:prSet presAssocID="{6000A5C2-36B2-45B6-906B-DCFA96A532BF}" presName="rootText1" presStyleLbl="node0" presStyleIdx="0" presStyleCnt="1" custScaleX="266563" custScaleY="1034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C9DA1B-B380-4294-80B2-58A89E984E4D}" type="pres">
      <dgm:prSet presAssocID="{6000A5C2-36B2-45B6-906B-DCFA96A532B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4AC82DA-50D5-456F-B516-D1E4A59016A7}" type="pres">
      <dgm:prSet presAssocID="{6000A5C2-36B2-45B6-906B-DCFA96A532BF}" presName="hierChild2" presStyleCnt="0"/>
      <dgm:spPr/>
    </dgm:pt>
    <dgm:pt modelId="{A4BB2CD0-BD0A-40BA-8E13-CAFBA214D58A}" type="pres">
      <dgm:prSet presAssocID="{5CE15577-B273-4B21-91BB-80E9D54C1009}" presName="Name37" presStyleLbl="parChTrans1D2" presStyleIdx="0" presStyleCnt="5"/>
      <dgm:spPr/>
      <dgm:t>
        <a:bodyPr/>
        <a:lstStyle/>
        <a:p>
          <a:endParaRPr lang="cs-CZ"/>
        </a:p>
      </dgm:t>
    </dgm:pt>
    <dgm:pt modelId="{C8ACC972-E79D-4255-B42F-66EF77694B53}" type="pres">
      <dgm:prSet presAssocID="{76F8EC25-4C6A-4E7E-874B-A66ABBD4E5B3}" presName="hierRoot2" presStyleCnt="0">
        <dgm:presLayoutVars>
          <dgm:hierBranch val="init"/>
        </dgm:presLayoutVars>
      </dgm:prSet>
      <dgm:spPr/>
    </dgm:pt>
    <dgm:pt modelId="{7057FC64-E3E8-476B-8372-63DC8AF9C148}" type="pres">
      <dgm:prSet presAssocID="{76F8EC25-4C6A-4E7E-874B-A66ABBD4E5B3}" presName="rootComposite" presStyleCnt="0"/>
      <dgm:spPr/>
    </dgm:pt>
    <dgm:pt modelId="{BB7F86C2-AF12-4C18-BB49-9A67D70D9C26}" type="pres">
      <dgm:prSet presAssocID="{76F8EC25-4C6A-4E7E-874B-A66ABBD4E5B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9B60FD-8D9F-449D-832B-76FF44C68845}" type="pres">
      <dgm:prSet presAssocID="{76F8EC25-4C6A-4E7E-874B-A66ABBD4E5B3}" presName="rootConnector" presStyleLbl="node2" presStyleIdx="0" presStyleCnt="5"/>
      <dgm:spPr/>
      <dgm:t>
        <a:bodyPr/>
        <a:lstStyle/>
        <a:p>
          <a:endParaRPr lang="cs-CZ"/>
        </a:p>
      </dgm:t>
    </dgm:pt>
    <dgm:pt modelId="{365C4B11-50AF-4308-A0AE-906E99CC7463}" type="pres">
      <dgm:prSet presAssocID="{76F8EC25-4C6A-4E7E-874B-A66ABBD4E5B3}" presName="hierChild4" presStyleCnt="0"/>
      <dgm:spPr/>
    </dgm:pt>
    <dgm:pt modelId="{4451826D-269E-4E75-992A-BC17879AA6D5}" type="pres">
      <dgm:prSet presAssocID="{C1B2F26D-1A6E-4070-90E5-3A681A6FCE72}" presName="Name37" presStyleLbl="parChTrans1D3" presStyleIdx="0" presStyleCnt="22"/>
      <dgm:spPr/>
      <dgm:t>
        <a:bodyPr/>
        <a:lstStyle/>
        <a:p>
          <a:endParaRPr lang="cs-CZ"/>
        </a:p>
      </dgm:t>
    </dgm:pt>
    <dgm:pt modelId="{66F5EACA-B1FE-4ED3-9AAA-263D7430ED43}" type="pres">
      <dgm:prSet presAssocID="{A9F9719E-7C27-4DCF-BC54-EAD11718C397}" presName="hierRoot2" presStyleCnt="0">
        <dgm:presLayoutVars>
          <dgm:hierBranch val="init"/>
        </dgm:presLayoutVars>
      </dgm:prSet>
      <dgm:spPr/>
    </dgm:pt>
    <dgm:pt modelId="{2E6408A3-D7F2-43FD-AC1E-8620E3E8180D}" type="pres">
      <dgm:prSet presAssocID="{A9F9719E-7C27-4DCF-BC54-EAD11718C397}" presName="rootComposite" presStyleCnt="0"/>
      <dgm:spPr/>
    </dgm:pt>
    <dgm:pt modelId="{DD236DA3-262B-416E-B89A-D8CD8A5A6FCA}" type="pres">
      <dgm:prSet presAssocID="{A9F9719E-7C27-4DCF-BC54-EAD11718C397}" presName="rootText" presStyleLbl="node3" presStyleIdx="0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2B395A-C99D-4865-B7C8-5D5A050D7CF7}" type="pres">
      <dgm:prSet presAssocID="{A9F9719E-7C27-4DCF-BC54-EAD11718C397}" presName="rootConnector" presStyleLbl="node3" presStyleIdx="0" presStyleCnt="22"/>
      <dgm:spPr/>
      <dgm:t>
        <a:bodyPr/>
        <a:lstStyle/>
        <a:p>
          <a:endParaRPr lang="cs-CZ"/>
        </a:p>
      </dgm:t>
    </dgm:pt>
    <dgm:pt modelId="{F204979B-3C3C-43DE-AB0F-FF6B4842F345}" type="pres">
      <dgm:prSet presAssocID="{A9F9719E-7C27-4DCF-BC54-EAD11718C397}" presName="hierChild4" presStyleCnt="0"/>
      <dgm:spPr/>
    </dgm:pt>
    <dgm:pt modelId="{7866A62E-F504-4291-9D79-E1DDAF67AC14}" type="pres">
      <dgm:prSet presAssocID="{A9F9719E-7C27-4DCF-BC54-EAD11718C397}" presName="hierChild5" presStyleCnt="0"/>
      <dgm:spPr/>
    </dgm:pt>
    <dgm:pt modelId="{EAB689D8-3A5B-4718-BBD4-CDB080A00C5B}" type="pres">
      <dgm:prSet presAssocID="{29725426-7EA0-44DA-8B7B-FE7F710829BF}" presName="Name37" presStyleLbl="parChTrans1D3" presStyleIdx="1" presStyleCnt="22"/>
      <dgm:spPr/>
      <dgm:t>
        <a:bodyPr/>
        <a:lstStyle/>
        <a:p>
          <a:endParaRPr lang="cs-CZ"/>
        </a:p>
      </dgm:t>
    </dgm:pt>
    <dgm:pt modelId="{5FD8CDA8-697F-414A-986C-71EF3F1A8F6F}" type="pres">
      <dgm:prSet presAssocID="{3D081516-D8E1-4B81-9D79-A3C673A95396}" presName="hierRoot2" presStyleCnt="0">
        <dgm:presLayoutVars>
          <dgm:hierBranch val="init"/>
        </dgm:presLayoutVars>
      </dgm:prSet>
      <dgm:spPr/>
    </dgm:pt>
    <dgm:pt modelId="{0B9B5924-D969-4080-BFC8-6346E3234E10}" type="pres">
      <dgm:prSet presAssocID="{3D081516-D8E1-4B81-9D79-A3C673A95396}" presName="rootComposite" presStyleCnt="0"/>
      <dgm:spPr/>
    </dgm:pt>
    <dgm:pt modelId="{DB5607AA-8D87-4A13-B9AC-FF51949E6FC9}" type="pres">
      <dgm:prSet presAssocID="{3D081516-D8E1-4B81-9D79-A3C673A95396}" presName="rootText" presStyleLbl="node3" presStyleIdx="1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A5D452-CC2C-4053-A295-08C4CF9A9F8E}" type="pres">
      <dgm:prSet presAssocID="{3D081516-D8E1-4B81-9D79-A3C673A95396}" presName="rootConnector" presStyleLbl="node3" presStyleIdx="1" presStyleCnt="22"/>
      <dgm:spPr/>
      <dgm:t>
        <a:bodyPr/>
        <a:lstStyle/>
        <a:p>
          <a:endParaRPr lang="cs-CZ"/>
        </a:p>
      </dgm:t>
    </dgm:pt>
    <dgm:pt modelId="{DCE4EFB6-4F1B-46F1-B2C1-F5B61D05826F}" type="pres">
      <dgm:prSet presAssocID="{3D081516-D8E1-4B81-9D79-A3C673A95396}" presName="hierChild4" presStyleCnt="0"/>
      <dgm:spPr/>
    </dgm:pt>
    <dgm:pt modelId="{5DC8518E-4D2D-45D0-A109-C387C582B5C4}" type="pres">
      <dgm:prSet presAssocID="{3D081516-D8E1-4B81-9D79-A3C673A95396}" presName="hierChild5" presStyleCnt="0"/>
      <dgm:spPr/>
    </dgm:pt>
    <dgm:pt modelId="{92B4B74B-8F3D-46FC-B1FA-731E688D5A9E}" type="pres">
      <dgm:prSet presAssocID="{0242B40A-48B8-4EBA-8E49-DDD79FF47CC9}" presName="Name37" presStyleLbl="parChTrans1D3" presStyleIdx="2" presStyleCnt="22"/>
      <dgm:spPr/>
      <dgm:t>
        <a:bodyPr/>
        <a:lstStyle/>
        <a:p>
          <a:endParaRPr lang="cs-CZ"/>
        </a:p>
      </dgm:t>
    </dgm:pt>
    <dgm:pt modelId="{781CF0B5-20A7-48EF-B0BF-68E749907401}" type="pres">
      <dgm:prSet presAssocID="{7E12F239-9C64-4E1C-98C4-FFBA492509E8}" presName="hierRoot2" presStyleCnt="0">
        <dgm:presLayoutVars>
          <dgm:hierBranch val="init"/>
        </dgm:presLayoutVars>
      </dgm:prSet>
      <dgm:spPr/>
    </dgm:pt>
    <dgm:pt modelId="{68B582CD-CA4C-402A-82F5-AFB2CAC32E25}" type="pres">
      <dgm:prSet presAssocID="{7E12F239-9C64-4E1C-98C4-FFBA492509E8}" presName="rootComposite" presStyleCnt="0"/>
      <dgm:spPr/>
    </dgm:pt>
    <dgm:pt modelId="{AAB1D264-D487-4A71-AD75-ABD2E9958F19}" type="pres">
      <dgm:prSet presAssocID="{7E12F239-9C64-4E1C-98C4-FFBA492509E8}" presName="rootText" presStyleLbl="node3" presStyleIdx="2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24FBD99-A8DE-4039-A84C-CAB9EAA0EE6A}" type="pres">
      <dgm:prSet presAssocID="{7E12F239-9C64-4E1C-98C4-FFBA492509E8}" presName="rootConnector" presStyleLbl="node3" presStyleIdx="2" presStyleCnt="22"/>
      <dgm:spPr/>
      <dgm:t>
        <a:bodyPr/>
        <a:lstStyle/>
        <a:p>
          <a:endParaRPr lang="cs-CZ"/>
        </a:p>
      </dgm:t>
    </dgm:pt>
    <dgm:pt modelId="{144698D3-65BF-4324-8BD5-576DAEAFD7CB}" type="pres">
      <dgm:prSet presAssocID="{7E12F239-9C64-4E1C-98C4-FFBA492509E8}" presName="hierChild4" presStyleCnt="0"/>
      <dgm:spPr/>
    </dgm:pt>
    <dgm:pt modelId="{3E93E2E5-47BE-4BB6-BEB6-D3BADD3CEFEF}" type="pres">
      <dgm:prSet presAssocID="{7E12F239-9C64-4E1C-98C4-FFBA492509E8}" presName="hierChild5" presStyleCnt="0"/>
      <dgm:spPr/>
    </dgm:pt>
    <dgm:pt modelId="{42B32D3A-22F0-47F4-A032-9253AE9F0FCD}" type="pres">
      <dgm:prSet presAssocID="{20FD503C-BE6A-4BF6-9283-9A444B37E14F}" presName="Name37" presStyleLbl="parChTrans1D3" presStyleIdx="3" presStyleCnt="22"/>
      <dgm:spPr/>
      <dgm:t>
        <a:bodyPr/>
        <a:lstStyle/>
        <a:p>
          <a:endParaRPr lang="cs-CZ"/>
        </a:p>
      </dgm:t>
    </dgm:pt>
    <dgm:pt modelId="{8967A8C1-BD08-4B64-9F6B-F30E972116C7}" type="pres">
      <dgm:prSet presAssocID="{13CDD8C9-47D7-4832-8C94-6BE9EC6F7027}" presName="hierRoot2" presStyleCnt="0">
        <dgm:presLayoutVars>
          <dgm:hierBranch val="init"/>
        </dgm:presLayoutVars>
      </dgm:prSet>
      <dgm:spPr/>
    </dgm:pt>
    <dgm:pt modelId="{54061864-881D-4FBA-B5F9-14B0F8F8F36E}" type="pres">
      <dgm:prSet presAssocID="{13CDD8C9-47D7-4832-8C94-6BE9EC6F7027}" presName="rootComposite" presStyleCnt="0"/>
      <dgm:spPr/>
    </dgm:pt>
    <dgm:pt modelId="{586014A4-91D8-40FF-9E0C-937793E4E0B8}" type="pres">
      <dgm:prSet presAssocID="{13CDD8C9-47D7-4832-8C94-6BE9EC6F7027}" presName="rootText" presStyleLbl="node3" presStyleIdx="3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58DE7C-425E-4378-A391-BFF702EBB0E5}" type="pres">
      <dgm:prSet presAssocID="{13CDD8C9-47D7-4832-8C94-6BE9EC6F7027}" presName="rootConnector" presStyleLbl="node3" presStyleIdx="3" presStyleCnt="22"/>
      <dgm:spPr/>
      <dgm:t>
        <a:bodyPr/>
        <a:lstStyle/>
        <a:p>
          <a:endParaRPr lang="cs-CZ"/>
        </a:p>
      </dgm:t>
    </dgm:pt>
    <dgm:pt modelId="{7351A104-3A81-4B75-927B-1C0D74D1A27B}" type="pres">
      <dgm:prSet presAssocID="{13CDD8C9-47D7-4832-8C94-6BE9EC6F7027}" presName="hierChild4" presStyleCnt="0"/>
      <dgm:spPr/>
    </dgm:pt>
    <dgm:pt modelId="{3392AAB7-40F0-4304-A731-D567AAFBE740}" type="pres">
      <dgm:prSet presAssocID="{13CDD8C9-47D7-4832-8C94-6BE9EC6F7027}" presName="hierChild5" presStyleCnt="0"/>
      <dgm:spPr/>
    </dgm:pt>
    <dgm:pt modelId="{460EB958-3B96-4A7C-8E13-EC7B21DA42B9}" type="pres">
      <dgm:prSet presAssocID="{3CC8179C-6E50-4DE0-9A65-DE7788CF0EAA}" presName="Name37" presStyleLbl="parChTrans1D3" presStyleIdx="4" presStyleCnt="22"/>
      <dgm:spPr/>
      <dgm:t>
        <a:bodyPr/>
        <a:lstStyle/>
        <a:p>
          <a:endParaRPr lang="cs-CZ"/>
        </a:p>
      </dgm:t>
    </dgm:pt>
    <dgm:pt modelId="{5FF07580-C2D7-4C75-9928-CCB67303ABDE}" type="pres">
      <dgm:prSet presAssocID="{B94C266E-E63B-4C2D-9402-963C1CA8A62C}" presName="hierRoot2" presStyleCnt="0">
        <dgm:presLayoutVars>
          <dgm:hierBranch val="init"/>
        </dgm:presLayoutVars>
      </dgm:prSet>
      <dgm:spPr/>
    </dgm:pt>
    <dgm:pt modelId="{217E3CE0-56F9-4CE3-9531-27B07CF7CBC7}" type="pres">
      <dgm:prSet presAssocID="{B94C266E-E63B-4C2D-9402-963C1CA8A62C}" presName="rootComposite" presStyleCnt="0"/>
      <dgm:spPr/>
    </dgm:pt>
    <dgm:pt modelId="{C787036B-78F0-47BE-A40D-2F6E5436BC9A}" type="pres">
      <dgm:prSet presAssocID="{B94C266E-E63B-4C2D-9402-963C1CA8A62C}" presName="rootText" presStyleLbl="node3" presStyleIdx="4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F0287C-45A3-420D-80FB-A5F5DFFA2001}" type="pres">
      <dgm:prSet presAssocID="{B94C266E-E63B-4C2D-9402-963C1CA8A62C}" presName="rootConnector" presStyleLbl="node3" presStyleIdx="4" presStyleCnt="22"/>
      <dgm:spPr/>
      <dgm:t>
        <a:bodyPr/>
        <a:lstStyle/>
        <a:p>
          <a:endParaRPr lang="cs-CZ"/>
        </a:p>
      </dgm:t>
    </dgm:pt>
    <dgm:pt modelId="{6B0FA4F7-B326-4E5A-B25B-4002EEE4B741}" type="pres">
      <dgm:prSet presAssocID="{B94C266E-E63B-4C2D-9402-963C1CA8A62C}" presName="hierChild4" presStyleCnt="0"/>
      <dgm:spPr/>
    </dgm:pt>
    <dgm:pt modelId="{2872E0D0-04E2-4935-A906-D12341E81FE2}" type="pres">
      <dgm:prSet presAssocID="{B94C266E-E63B-4C2D-9402-963C1CA8A62C}" presName="hierChild5" presStyleCnt="0"/>
      <dgm:spPr/>
    </dgm:pt>
    <dgm:pt modelId="{89DB9421-661E-4353-AAEA-E01D9435C639}" type="pres">
      <dgm:prSet presAssocID="{64332DC1-0FC4-4C65-8E2A-D6FE9BF63148}" presName="Name37" presStyleLbl="parChTrans1D3" presStyleIdx="5" presStyleCnt="22"/>
      <dgm:spPr/>
      <dgm:t>
        <a:bodyPr/>
        <a:lstStyle/>
        <a:p>
          <a:endParaRPr lang="cs-CZ"/>
        </a:p>
      </dgm:t>
    </dgm:pt>
    <dgm:pt modelId="{0337A34B-3B41-4B45-882B-3563FCFEED4F}" type="pres">
      <dgm:prSet presAssocID="{3506EE77-C7AC-4F66-9AF9-D336219268A5}" presName="hierRoot2" presStyleCnt="0">
        <dgm:presLayoutVars>
          <dgm:hierBranch val="init"/>
        </dgm:presLayoutVars>
      </dgm:prSet>
      <dgm:spPr/>
    </dgm:pt>
    <dgm:pt modelId="{BD5C8215-FB33-48DD-A610-D5DED285B5ED}" type="pres">
      <dgm:prSet presAssocID="{3506EE77-C7AC-4F66-9AF9-D336219268A5}" presName="rootComposite" presStyleCnt="0"/>
      <dgm:spPr/>
    </dgm:pt>
    <dgm:pt modelId="{DF019059-51F0-46FF-AA6F-F80DF5621FF1}" type="pres">
      <dgm:prSet presAssocID="{3506EE77-C7AC-4F66-9AF9-D336219268A5}" presName="rootText" presStyleLbl="node3" presStyleIdx="5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139FFE-91E8-4467-AAFD-D35CF5598962}" type="pres">
      <dgm:prSet presAssocID="{3506EE77-C7AC-4F66-9AF9-D336219268A5}" presName="rootConnector" presStyleLbl="node3" presStyleIdx="5" presStyleCnt="22"/>
      <dgm:spPr/>
      <dgm:t>
        <a:bodyPr/>
        <a:lstStyle/>
        <a:p>
          <a:endParaRPr lang="cs-CZ"/>
        </a:p>
      </dgm:t>
    </dgm:pt>
    <dgm:pt modelId="{CF8FFA81-F544-4058-B09D-9D3E02070158}" type="pres">
      <dgm:prSet presAssocID="{3506EE77-C7AC-4F66-9AF9-D336219268A5}" presName="hierChild4" presStyleCnt="0"/>
      <dgm:spPr/>
    </dgm:pt>
    <dgm:pt modelId="{CCA1CD49-23E5-4EE7-800B-3177A406D95B}" type="pres">
      <dgm:prSet presAssocID="{3506EE77-C7AC-4F66-9AF9-D336219268A5}" presName="hierChild5" presStyleCnt="0"/>
      <dgm:spPr/>
    </dgm:pt>
    <dgm:pt modelId="{EC1704CA-96EA-4854-BA3B-73D5AFD62AE9}" type="pres">
      <dgm:prSet presAssocID="{76F8EC25-4C6A-4E7E-874B-A66ABBD4E5B3}" presName="hierChild5" presStyleCnt="0"/>
      <dgm:spPr/>
    </dgm:pt>
    <dgm:pt modelId="{58475343-414C-4411-9EEB-DCC9D64CEC55}" type="pres">
      <dgm:prSet presAssocID="{7E0EC97A-ABDE-4A2D-97DC-4D935AB90655}" presName="Name37" presStyleLbl="parChTrans1D2" presStyleIdx="1" presStyleCnt="5"/>
      <dgm:spPr/>
      <dgm:t>
        <a:bodyPr/>
        <a:lstStyle/>
        <a:p>
          <a:endParaRPr lang="cs-CZ"/>
        </a:p>
      </dgm:t>
    </dgm:pt>
    <dgm:pt modelId="{0131585D-A9F6-460D-80EB-5A325E5B5934}" type="pres">
      <dgm:prSet presAssocID="{7B59B6BC-4854-4CDA-A10E-2F951DB2F99D}" presName="hierRoot2" presStyleCnt="0">
        <dgm:presLayoutVars>
          <dgm:hierBranch val="init"/>
        </dgm:presLayoutVars>
      </dgm:prSet>
      <dgm:spPr/>
    </dgm:pt>
    <dgm:pt modelId="{8DF234F6-AEC0-43D5-B134-23BC7A82CD24}" type="pres">
      <dgm:prSet presAssocID="{7B59B6BC-4854-4CDA-A10E-2F951DB2F99D}" presName="rootComposite" presStyleCnt="0"/>
      <dgm:spPr/>
    </dgm:pt>
    <dgm:pt modelId="{62C3EE5C-6B03-4899-99C6-3E80FD7D1497}" type="pres">
      <dgm:prSet presAssocID="{7B59B6BC-4854-4CDA-A10E-2F951DB2F99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9DDB40-BE9B-41EF-BC92-D6EE309D37D0}" type="pres">
      <dgm:prSet presAssocID="{7B59B6BC-4854-4CDA-A10E-2F951DB2F99D}" presName="rootConnector" presStyleLbl="node2" presStyleIdx="1" presStyleCnt="5"/>
      <dgm:spPr/>
      <dgm:t>
        <a:bodyPr/>
        <a:lstStyle/>
        <a:p>
          <a:endParaRPr lang="cs-CZ"/>
        </a:p>
      </dgm:t>
    </dgm:pt>
    <dgm:pt modelId="{4A0FA87A-D0CD-410C-A4D5-E3282D745EC2}" type="pres">
      <dgm:prSet presAssocID="{7B59B6BC-4854-4CDA-A10E-2F951DB2F99D}" presName="hierChild4" presStyleCnt="0"/>
      <dgm:spPr/>
    </dgm:pt>
    <dgm:pt modelId="{12B0534B-5E7A-4754-B30A-0BF12FAD2A58}" type="pres">
      <dgm:prSet presAssocID="{4498EC14-7281-4948-AAFD-B457C15DD8DE}" presName="Name37" presStyleLbl="parChTrans1D3" presStyleIdx="6" presStyleCnt="22"/>
      <dgm:spPr/>
      <dgm:t>
        <a:bodyPr/>
        <a:lstStyle/>
        <a:p>
          <a:endParaRPr lang="cs-CZ"/>
        </a:p>
      </dgm:t>
    </dgm:pt>
    <dgm:pt modelId="{96DD7B26-D92F-456C-882F-1057D33EC66A}" type="pres">
      <dgm:prSet presAssocID="{BAF7130C-AE80-4CA9-B1D8-3BD4F68941C5}" presName="hierRoot2" presStyleCnt="0">
        <dgm:presLayoutVars>
          <dgm:hierBranch val="init"/>
        </dgm:presLayoutVars>
      </dgm:prSet>
      <dgm:spPr/>
    </dgm:pt>
    <dgm:pt modelId="{1BE5A693-1319-42AC-BA2C-1FD6876943F0}" type="pres">
      <dgm:prSet presAssocID="{BAF7130C-AE80-4CA9-B1D8-3BD4F68941C5}" presName="rootComposite" presStyleCnt="0"/>
      <dgm:spPr/>
    </dgm:pt>
    <dgm:pt modelId="{E56A4FF6-56D5-44D2-A905-C0E7D6DB85CB}" type="pres">
      <dgm:prSet presAssocID="{BAF7130C-AE80-4CA9-B1D8-3BD4F68941C5}" presName="rootText" presStyleLbl="node3" presStyleIdx="6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586370-512B-4A85-9E87-E6556455F5DC}" type="pres">
      <dgm:prSet presAssocID="{BAF7130C-AE80-4CA9-B1D8-3BD4F68941C5}" presName="rootConnector" presStyleLbl="node3" presStyleIdx="6" presStyleCnt="22"/>
      <dgm:spPr/>
      <dgm:t>
        <a:bodyPr/>
        <a:lstStyle/>
        <a:p>
          <a:endParaRPr lang="cs-CZ"/>
        </a:p>
      </dgm:t>
    </dgm:pt>
    <dgm:pt modelId="{17B4A83A-D47D-46F8-A5DA-361AC344FFB7}" type="pres">
      <dgm:prSet presAssocID="{BAF7130C-AE80-4CA9-B1D8-3BD4F68941C5}" presName="hierChild4" presStyleCnt="0"/>
      <dgm:spPr/>
    </dgm:pt>
    <dgm:pt modelId="{9F6EF987-B6AF-4C6D-A3B1-2E9A84ADE7D9}" type="pres">
      <dgm:prSet presAssocID="{BAF7130C-AE80-4CA9-B1D8-3BD4F68941C5}" presName="hierChild5" presStyleCnt="0"/>
      <dgm:spPr/>
    </dgm:pt>
    <dgm:pt modelId="{40296537-A332-44D1-934E-4DA838ABBA49}" type="pres">
      <dgm:prSet presAssocID="{7A77B29C-44B3-4468-80B9-F0EC076605D9}" presName="Name37" presStyleLbl="parChTrans1D3" presStyleIdx="7" presStyleCnt="22"/>
      <dgm:spPr/>
      <dgm:t>
        <a:bodyPr/>
        <a:lstStyle/>
        <a:p>
          <a:endParaRPr lang="cs-CZ"/>
        </a:p>
      </dgm:t>
    </dgm:pt>
    <dgm:pt modelId="{D5B91D34-86CD-420B-8C0B-1F90DE064A47}" type="pres">
      <dgm:prSet presAssocID="{20D81BAD-391F-4C1B-8985-F82CEC4DBC41}" presName="hierRoot2" presStyleCnt="0">
        <dgm:presLayoutVars>
          <dgm:hierBranch val="init"/>
        </dgm:presLayoutVars>
      </dgm:prSet>
      <dgm:spPr/>
    </dgm:pt>
    <dgm:pt modelId="{4CC8F43D-D3FF-41A3-B624-7F9DB6328F56}" type="pres">
      <dgm:prSet presAssocID="{20D81BAD-391F-4C1B-8985-F82CEC4DBC41}" presName="rootComposite" presStyleCnt="0"/>
      <dgm:spPr/>
    </dgm:pt>
    <dgm:pt modelId="{AFDD4D42-A1E4-47D0-A43D-5C10CE539578}" type="pres">
      <dgm:prSet presAssocID="{20D81BAD-391F-4C1B-8985-F82CEC4DBC41}" presName="rootText" presStyleLbl="node3" presStyleIdx="7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C1B222-D2E0-468D-AE8C-E9538FE07047}" type="pres">
      <dgm:prSet presAssocID="{20D81BAD-391F-4C1B-8985-F82CEC4DBC41}" presName="rootConnector" presStyleLbl="node3" presStyleIdx="7" presStyleCnt="22"/>
      <dgm:spPr/>
      <dgm:t>
        <a:bodyPr/>
        <a:lstStyle/>
        <a:p>
          <a:endParaRPr lang="cs-CZ"/>
        </a:p>
      </dgm:t>
    </dgm:pt>
    <dgm:pt modelId="{E93E5BB7-4014-4070-BA0A-BA9B6E4BFCB0}" type="pres">
      <dgm:prSet presAssocID="{20D81BAD-391F-4C1B-8985-F82CEC4DBC41}" presName="hierChild4" presStyleCnt="0"/>
      <dgm:spPr/>
    </dgm:pt>
    <dgm:pt modelId="{6FC7597E-768D-4311-8675-D726C0CCD0A6}" type="pres">
      <dgm:prSet presAssocID="{20D81BAD-391F-4C1B-8985-F82CEC4DBC41}" presName="hierChild5" presStyleCnt="0"/>
      <dgm:spPr/>
    </dgm:pt>
    <dgm:pt modelId="{0CE0A6A6-277A-472E-90A9-0D1B25CDD1A2}" type="pres">
      <dgm:prSet presAssocID="{2042D1AB-E372-4D92-A998-71A0FB2F0DA3}" presName="Name37" presStyleLbl="parChTrans1D3" presStyleIdx="8" presStyleCnt="22"/>
      <dgm:spPr/>
      <dgm:t>
        <a:bodyPr/>
        <a:lstStyle/>
        <a:p>
          <a:endParaRPr lang="cs-CZ"/>
        </a:p>
      </dgm:t>
    </dgm:pt>
    <dgm:pt modelId="{2031A961-06C5-4B29-ACC6-8E58CE49B4DC}" type="pres">
      <dgm:prSet presAssocID="{C8A9A94F-85C1-4862-9C2D-57020A006ED9}" presName="hierRoot2" presStyleCnt="0">
        <dgm:presLayoutVars>
          <dgm:hierBranch val="init"/>
        </dgm:presLayoutVars>
      </dgm:prSet>
      <dgm:spPr/>
    </dgm:pt>
    <dgm:pt modelId="{FE9AD9A8-11EC-4522-B92F-1714AD9CD377}" type="pres">
      <dgm:prSet presAssocID="{C8A9A94F-85C1-4862-9C2D-57020A006ED9}" presName="rootComposite" presStyleCnt="0"/>
      <dgm:spPr/>
    </dgm:pt>
    <dgm:pt modelId="{01F4C8DD-5FFE-4B87-A1A0-63145B49A050}" type="pres">
      <dgm:prSet presAssocID="{C8A9A94F-85C1-4862-9C2D-57020A006ED9}" presName="rootText" presStyleLbl="node3" presStyleIdx="8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50B182-192A-46DB-AACF-56B88BA67DA1}" type="pres">
      <dgm:prSet presAssocID="{C8A9A94F-85C1-4862-9C2D-57020A006ED9}" presName="rootConnector" presStyleLbl="node3" presStyleIdx="8" presStyleCnt="22"/>
      <dgm:spPr/>
      <dgm:t>
        <a:bodyPr/>
        <a:lstStyle/>
        <a:p>
          <a:endParaRPr lang="cs-CZ"/>
        </a:p>
      </dgm:t>
    </dgm:pt>
    <dgm:pt modelId="{B2690DB1-B20C-48F0-8DDF-3EAB6E4FB5DA}" type="pres">
      <dgm:prSet presAssocID="{C8A9A94F-85C1-4862-9C2D-57020A006ED9}" presName="hierChild4" presStyleCnt="0"/>
      <dgm:spPr/>
    </dgm:pt>
    <dgm:pt modelId="{08339D38-93FF-4A1A-A4BE-A8BD28BE4870}" type="pres">
      <dgm:prSet presAssocID="{C8A9A94F-85C1-4862-9C2D-57020A006ED9}" presName="hierChild5" presStyleCnt="0"/>
      <dgm:spPr/>
    </dgm:pt>
    <dgm:pt modelId="{2AB8B159-9190-4456-A511-80ADC2F3689B}" type="pres">
      <dgm:prSet presAssocID="{7B59B6BC-4854-4CDA-A10E-2F951DB2F99D}" presName="hierChild5" presStyleCnt="0"/>
      <dgm:spPr/>
    </dgm:pt>
    <dgm:pt modelId="{3DCDAFE7-47F4-4284-BE0D-D9C402523B33}" type="pres">
      <dgm:prSet presAssocID="{AD201472-7492-499D-94BA-441ED6674895}" presName="Name37" presStyleLbl="parChTrans1D2" presStyleIdx="2" presStyleCnt="5"/>
      <dgm:spPr/>
      <dgm:t>
        <a:bodyPr/>
        <a:lstStyle/>
        <a:p>
          <a:endParaRPr lang="cs-CZ"/>
        </a:p>
      </dgm:t>
    </dgm:pt>
    <dgm:pt modelId="{4E39D890-CE2B-4515-AE56-A59DEC14F8F7}" type="pres">
      <dgm:prSet presAssocID="{94D91DEB-9373-4844-B1C7-09B43094FD00}" presName="hierRoot2" presStyleCnt="0">
        <dgm:presLayoutVars>
          <dgm:hierBranch val="init"/>
        </dgm:presLayoutVars>
      </dgm:prSet>
      <dgm:spPr/>
    </dgm:pt>
    <dgm:pt modelId="{27908D65-E6D0-4885-A6DA-573E1E0B6A0F}" type="pres">
      <dgm:prSet presAssocID="{94D91DEB-9373-4844-B1C7-09B43094FD00}" presName="rootComposite" presStyleCnt="0"/>
      <dgm:spPr/>
    </dgm:pt>
    <dgm:pt modelId="{EA72D1CB-8BDA-47CF-BDB9-70F0DFED198F}" type="pres">
      <dgm:prSet presAssocID="{94D91DEB-9373-4844-B1C7-09B43094FD0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54BF9F-2EFB-4B43-8903-25DD09873D52}" type="pres">
      <dgm:prSet presAssocID="{94D91DEB-9373-4844-B1C7-09B43094FD00}" presName="rootConnector" presStyleLbl="node2" presStyleIdx="2" presStyleCnt="5"/>
      <dgm:spPr/>
      <dgm:t>
        <a:bodyPr/>
        <a:lstStyle/>
        <a:p>
          <a:endParaRPr lang="cs-CZ"/>
        </a:p>
      </dgm:t>
    </dgm:pt>
    <dgm:pt modelId="{02A57D9D-196D-497E-9A62-C1919BB31E6C}" type="pres">
      <dgm:prSet presAssocID="{94D91DEB-9373-4844-B1C7-09B43094FD00}" presName="hierChild4" presStyleCnt="0"/>
      <dgm:spPr/>
    </dgm:pt>
    <dgm:pt modelId="{418ED458-A05B-40CA-9A13-347D5224798F}" type="pres">
      <dgm:prSet presAssocID="{843E1F2A-19F8-4423-8555-90983568E9CE}" presName="Name37" presStyleLbl="parChTrans1D3" presStyleIdx="9" presStyleCnt="22"/>
      <dgm:spPr/>
      <dgm:t>
        <a:bodyPr/>
        <a:lstStyle/>
        <a:p>
          <a:endParaRPr lang="cs-CZ"/>
        </a:p>
      </dgm:t>
    </dgm:pt>
    <dgm:pt modelId="{4B393CDE-8739-40A6-A242-D234BD438809}" type="pres">
      <dgm:prSet presAssocID="{2AA50CC9-9484-4A79-8570-E4BDD4308774}" presName="hierRoot2" presStyleCnt="0">
        <dgm:presLayoutVars>
          <dgm:hierBranch val="init"/>
        </dgm:presLayoutVars>
      </dgm:prSet>
      <dgm:spPr/>
    </dgm:pt>
    <dgm:pt modelId="{7E4884E0-98D1-497C-87FA-32FDA83B0698}" type="pres">
      <dgm:prSet presAssocID="{2AA50CC9-9484-4A79-8570-E4BDD4308774}" presName="rootComposite" presStyleCnt="0"/>
      <dgm:spPr/>
    </dgm:pt>
    <dgm:pt modelId="{7C000CE2-94DB-4C2E-B7B7-136F6611095B}" type="pres">
      <dgm:prSet presAssocID="{2AA50CC9-9484-4A79-8570-E4BDD4308774}" presName="rootText" presStyleLbl="node3" presStyleIdx="9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476F3B-0FBF-4B08-8FEB-62E466EA7B08}" type="pres">
      <dgm:prSet presAssocID="{2AA50CC9-9484-4A79-8570-E4BDD4308774}" presName="rootConnector" presStyleLbl="node3" presStyleIdx="9" presStyleCnt="22"/>
      <dgm:spPr/>
      <dgm:t>
        <a:bodyPr/>
        <a:lstStyle/>
        <a:p>
          <a:endParaRPr lang="cs-CZ"/>
        </a:p>
      </dgm:t>
    </dgm:pt>
    <dgm:pt modelId="{0B916E19-6668-4007-A661-6B9DF6AD4A54}" type="pres">
      <dgm:prSet presAssocID="{2AA50CC9-9484-4A79-8570-E4BDD4308774}" presName="hierChild4" presStyleCnt="0"/>
      <dgm:spPr/>
    </dgm:pt>
    <dgm:pt modelId="{7A3BB579-811B-43E4-9A0E-04C6BD6DC2AF}" type="pres">
      <dgm:prSet presAssocID="{D3B1F998-45B9-4E82-BDA9-0FF284585F78}" presName="Name37" presStyleLbl="parChTrans1D4" presStyleIdx="0" presStyleCnt="7"/>
      <dgm:spPr/>
      <dgm:t>
        <a:bodyPr/>
        <a:lstStyle/>
        <a:p>
          <a:endParaRPr lang="cs-CZ"/>
        </a:p>
      </dgm:t>
    </dgm:pt>
    <dgm:pt modelId="{1E1E4C73-4258-4792-9FF4-430B3211F284}" type="pres">
      <dgm:prSet presAssocID="{8D965111-37CA-494D-9042-7BDE88C961C8}" presName="hierRoot2" presStyleCnt="0">
        <dgm:presLayoutVars>
          <dgm:hierBranch val="init"/>
        </dgm:presLayoutVars>
      </dgm:prSet>
      <dgm:spPr/>
    </dgm:pt>
    <dgm:pt modelId="{4F8133A8-75AA-46C1-B19B-B6D436A7EA46}" type="pres">
      <dgm:prSet presAssocID="{8D965111-37CA-494D-9042-7BDE88C961C8}" presName="rootComposite" presStyleCnt="0"/>
      <dgm:spPr/>
    </dgm:pt>
    <dgm:pt modelId="{2F18BD4C-EF99-4237-BB9D-B400159EFBD6}" type="pres">
      <dgm:prSet presAssocID="{8D965111-37CA-494D-9042-7BDE88C961C8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D507CF-CFAB-45A4-A4E6-99F6A09079AA}" type="pres">
      <dgm:prSet presAssocID="{8D965111-37CA-494D-9042-7BDE88C961C8}" presName="rootConnector" presStyleLbl="node4" presStyleIdx="0" presStyleCnt="7"/>
      <dgm:spPr/>
      <dgm:t>
        <a:bodyPr/>
        <a:lstStyle/>
        <a:p>
          <a:endParaRPr lang="cs-CZ"/>
        </a:p>
      </dgm:t>
    </dgm:pt>
    <dgm:pt modelId="{DE2FF47D-6897-427A-82BC-76AF22E2D310}" type="pres">
      <dgm:prSet presAssocID="{8D965111-37CA-494D-9042-7BDE88C961C8}" presName="hierChild4" presStyleCnt="0"/>
      <dgm:spPr/>
    </dgm:pt>
    <dgm:pt modelId="{A105081A-9DE9-4915-9076-173BE07CA3B1}" type="pres">
      <dgm:prSet presAssocID="{8D965111-37CA-494D-9042-7BDE88C961C8}" presName="hierChild5" presStyleCnt="0"/>
      <dgm:spPr/>
    </dgm:pt>
    <dgm:pt modelId="{E230F355-9837-4075-BA60-05BAE5B85A81}" type="pres">
      <dgm:prSet presAssocID="{810CEBEF-51EA-4FEA-9095-53AFDBED54B0}" presName="Name37" presStyleLbl="parChTrans1D4" presStyleIdx="1" presStyleCnt="7"/>
      <dgm:spPr/>
      <dgm:t>
        <a:bodyPr/>
        <a:lstStyle/>
        <a:p>
          <a:endParaRPr lang="cs-CZ"/>
        </a:p>
      </dgm:t>
    </dgm:pt>
    <dgm:pt modelId="{180677A7-804B-46B8-9B1D-2F926EF8822D}" type="pres">
      <dgm:prSet presAssocID="{8A9F86AE-C044-4E96-AC55-515B90A8C7B9}" presName="hierRoot2" presStyleCnt="0">
        <dgm:presLayoutVars>
          <dgm:hierBranch val="init"/>
        </dgm:presLayoutVars>
      </dgm:prSet>
      <dgm:spPr/>
    </dgm:pt>
    <dgm:pt modelId="{7B44A4B7-4C98-413D-9B61-84ECCF1AB76D}" type="pres">
      <dgm:prSet presAssocID="{8A9F86AE-C044-4E96-AC55-515B90A8C7B9}" presName="rootComposite" presStyleCnt="0"/>
      <dgm:spPr/>
    </dgm:pt>
    <dgm:pt modelId="{94E33DBB-ED78-4AD3-BB21-531F2216CAC8}" type="pres">
      <dgm:prSet presAssocID="{8A9F86AE-C044-4E96-AC55-515B90A8C7B9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6F82B9-9F1B-41E5-90E1-DB01E01DA13C}" type="pres">
      <dgm:prSet presAssocID="{8A9F86AE-C044-4E96-AC55-515B90A8C7B9}" presName="rootConnector" presStyleLbl="node4" presStyleIdx="1" presStyleCnt="7"/>
      <dgm:spPr/>
      <dgm:t>
        <a:bodyPr/>
        <a:lstStyle/>
        <a:p>
          <a:endParaRPr lang="cs-CZ"/>
        </a:p>
      </dgm:t>
    </dgm:pt>
    <dgm:pt modelId="{F032C755-DFA1-4C70-9780-F6B1BF67DED5}" type="pres">
      <dgm:prSet presAssocID="{8A9F86AE-C044-4E96-AC55-515B90A8C7B9}" presName="hierChild4" presStyleCnt="0"/>
      <dgm:spPr/>
    </dgm:pt>
    <dgm:pt modelId="{2CC802F3-2141-4DFB-91BD-1107377E3E4C}" type="pres">
      <dgm:prSet presAssocID="{8A9F86AE-C044-4E96-AC55-515B90A8C7B9}" presName="hierChild5" presStyleCnt="0"/>
      <dgm:spPr/>
    </dgm:pt>
    <dgm:pt modelId="{0F4653B5-59C4-48D3-93F6-2410C52404FB}" type="pres">
      <dgm:prSet presAssocID="{62600425-DCD2-4EF6-AEE9-1A96407EB743}" presName="Name37" presStyleLbl="parChTrans1D4" presStyleIdx="2" presStyleCnt="7"/>
      <dgm:spPr/>
      <dgm:t>
        <a:bodyPr/>
        <a:lstStyle/>
        <a:p>
          <a:endParaRPr lang="cs-CZ"/>
        </a:p>
      </dgm:t>
    </dgm:pt>
    <dgm:pt modelId="{B13498E0-6C65-40A7-9E93-CAA80C79BAB5}" type="pres">
      <dgm:prSet presAssocID="{D1D7EE71-46D3-441B-B0B2-CB7B9E05BBD2}" presName="hierRoot2" presStyleCnt="0">
        <dgm:presLayoutVars>
          <dgm:hierBranch val="init"/>
        </dgm:presLayoutVars>
      </dgm:prSet>
      <dgm:spPr/>
    </dgm:pt>
    <dgm:pt modelId="{7FB30419-B59B-47B6-B71C-2A94E9846682}" type="pres">
      <dgm:prSet presAssocID="{D1D7EE71-46D3-441B-B0B2-CB7B9E05BBD2}" presName="rootComposite" presStyleCnt="0"/>
      <dgm:spPr/>
    </dgm:pt>
    <dgm:pt modelId="{C3D0AF52-BDAD-4B0B-AEA8-6B2018D5C406}" type="pres">
      <dgm:prSet presAssocID="{D1D7EE71-46D3-441B-B0B2-CB7B9E05BBD2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5CBB4A-DB8D-4979-80D1-F9FE16974C45}" type="pres">
      <dgm:prSet presAssocID="{D1D7EE71-46D3-441B-B0B2-CB7B9E05BBD2}" presName="rootConnector" presStyleLbl="node4" presStyleIdx="2" presStyleCnt="7"/>
      <dgm:spPr/>
      <dgm:t>
        <a:bodyPr/>
        <a:lstStyle/>
        <a:p>
          <a:endParaRPr lang="cs-CZ"/>
        </a:p>
      </dgm:t>
    </dgm:pt>
    <dgm:pt modelId="{B61937A8-2A1B-40B6-888A-0520F88208B2}" type="pres">
      <dgm:prSet presAssocID="{D1D7EE71-46D3-441B-B0B2-CB7B9E05BBD2}" presName="hierChild4" presStyleCnt="0"/>
      <dgm:spPr/>
    </dgm:pt>
    <dgm:pt modelId="{AB5E6A33-D26D-4CA1-B579-E8714358CD69}" type="pres">
      <dgm:prSet presAssocID="{D1D7EE71-46D3-441B-B0B2-CB7B9E05BBD2}" presName="hierChild5" presStyleCnt="0"/>
      <dgm:spPr/>
    </dgm:pt>
    <dgm:pt modelId="{6F7661DB-C8B6-4CAB-AB37-6985635EEF04}" type="pres">
      <dgm:prSet presAssocID="{2AA50CC9-9484-4A79-8570-E4BDD4308774}" presName="hierChild5" presStyleCnt="0"/>
      <dgm:spPr/>
    </dgm:pt>
    <dgm:pt modelId="{FC4BC1AE-56A8-4D48-B93F-99449065A08A}" type="pres">
      <dgm:prSet presAssocID="{8F1C6E77-2655-4BAE-B1D2-ED79BF2D1B8F}" presName="Name37" presStyleLbl="parChTrans1D3" presStyleIdx="10" presStyleCnt="22"/>
      <dgm:spPr/>
      <dgm:t>
        <a:bodyPr/>
        <a:lstStyle/>
        <a:p>
          <a:endParaRPr lang="cs-CZ"/>
        </a:p>
      </dgm:t>
    </dgm:pt>
    <dgm:pt modelId="{79B38C98-3746-4192-B92D-E5A9D2AFE832}" type="pres">
      <dgm:prSet presAssocID="{5D1B2661-F568-4B67-B554-2AD9AA00A28C}" presName="hierRoot2" presStyleCnt="0">
        <dgm:presLayoutVars>
          <dgm:hierBranch val="init"/>
        </dgm:presLayoutVars>
      </dgm:prSet>
      <dgm:spPr/>
    </dgm:pt>
    <dgm:pt modelId="{C3987ED1-166C-4631-BD6C-2121FEF8920A}" type="pres">
      <dgm:prSet presAssocID="{5D1B2661-F568-4B67-B554-2AD9AA00A28C}" presName="rootComposite" presStyleCnt="0"/>
      <dgm:spPr/>
    </dgm:pt>
    <dgm:pt modelId="{60D9E7C9-F1CA-40E7-BCA3-A510D5CA575C}" type="pres">
      <dgm:prSet presAssocID="{5D1B2661-F568-4B67-B554-2AD9AA00A28C}" presName="rootText" presStyleLbl="node3" presStyleIdx="10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DA10074-0207-4920-AF84-DA2370B06CD3}" type="pres">
      <dgm:prSet presAssocID="{5D1B2661-F568-4B67-B554-2AD9AA00A28C}" presName="rootConnector" presStyleLbl="node3" presStyleIdx="10" presStyleCnt="22"/>
      <dgm:spPr/>
      <dgm:t>
        <a:bodyPr/>
        <a:lstStyle/>
        <a:p>
          <a:endParaRPr lang="cs-CZ"/>
        </a:p>
      </dgm:t>
    </dgm:pt>
    <dgm:pt modelId="{B96DE496-A76B-4CF9-8DFA-5D4D750C94CC}" type="pres">
      <dgm:prSet presAssocID="{5D1B2661-F568-4B67-B554-2AD9AA00A28C}" presName="hierChild4" presStyleCnt="0"/>
      <dgm:spPr/>
    </dgm:pt>
    <dgm:pt modelId="{31C52D1E-E553-402F-9961-B757C0545FBE}" type="pres">
      <dgm:prSet presAssocID="{C52E4274-042A-446D-B70A-A1080B8E367F}" presName="Name37" presStyleLbl="parChTrans1D4" presStyleIdx="3" presStyleCnt="7"/>
      <dgm:spPr/>
      <dgm:t>
        <a:bodyPr/>
        <a:lstStyle/>
        <a:p>
          <a:endParaRPr lang="cs-CZ"/>
        </a:p>
      </dgm:t>
    </dgm:pt>
    <dgm:pt modelId="{4C7D2DC1-12C6-4917-9188-776DBDDACE3D}" type="pres">
      <dgm:prSet presAssocID="{BC0C72A4-D980-4676-B7D6-1093A112CF0C}" presName="hierRoot2" presStyleCnt="0">
        <dgm:presLayoutVars>
          <dgm:hierBranch val="init"/>
        </dgm:presLayoutVars>
      </dgm:prSet>
      <dgm:spPr/>
    </dgm:pt>
    <dgm:pt modelId="{35613C6C-5C04-40DE-979F-4CB86F54891D}" type="pres">
      <dgm:prSet presAssocID="{BC0C72A4-D980-4676-B7D6-1093A112CF0C}" presName="rootComposite" presStyleCnt="0"/>
      <dgm:spPr/>
    </dgm:pt>
    <dgm:pt modelId="{48284024-DD24-4400-96C4-D28A9F38005A}" type="pres">
      <dgm:prSet presAssocID="{BC0C72A4-D980-4676-B7D6-1093A112CF0C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64BABB-DA24-4E00-AEA8-5B83ED97EE52}" type="pres">
      <dgm:prSet presAssocID="{BC0C72A4-D980-4676-B7D6-1093A112CF0C}" presName="rootConnector" presStyleLbl="node4" presStyleIdx="3" presStyleCnt="7"/>
      <dgm:spPr/>
      <dgm:t>
        <a:bodyPr/>
        <a:lstStyle/>
        <a:p>
          <a:endParaRPr lang="cs-CZ"/>
        </a:p>
      </dgm:t>
    </dgm:pt>
    <dgm:pt modelId="{564772A9-70D1-4CB6-9C89-99446C3AFBC0}" type="pres">
      <dgm:prSet presAssocID="{BC0C72A4-D980-4676-B7D6-1093A112CF0C}" presName="hierChild4" presStyleCnt="0"/>
      <dgm:spPr/>
    </dgm:pt>
    <dgm:pt modelId="{868769F7-A1B3-4E91-8C13-9AA9AE8F7684}" type="pres">
      <dgm:prSet presAssocID="{BC0C72A4-D980-4676-B7D6-1093A112CF0C}" presName="hierChild5" presStyleCnt="0"/>
      <dgm:spPr/>
    </dgm:pt>
    <dgm:pt modelId="{2F3A59EB-6270-491D-A6F9-7EAB99F5F3B8}" type="pres">
      <dgm:prSet presAssocID="{89E1B099-90B6-4DEF-84A1-DF3CC25F540A}" presName="Name37" presStyleLbl="parChTrans1D4" presStyleIdx="4" presStyleCnt="7"/>
      <dgm:spPr/>
      <dgm:t>
        <a:bodyPr/>
        <a:lstStyle/>
        <a:p>
          <a:endParaRPr lang="cs-CZ"/>
        </a:p>
      </dgm:t>
    </dgm:pt>
    <dgm:pt modelId="{0F246486-DE6B-427F-BA4A-C08D45EE2AE7}" type="pres">
      <dgm:prSet presAssocID="{B49AA413-421E-40FB-BDE1-CEC4E6BCC841}" presName="hierRoot2" presStyleCnt="0">
        <dgm:presLayoutVars>
          <dgm:hierBranch val="init"/>
        </dgm:presLayoutVars>
      </dgm:prSet>
      <dgm:spPr/>
    </dgm:pt>
    <dgm:pt modelId="{6F957E39-F886-4C55-9C2A-0D68495E5827}" type="pres">
      <dgm:prSet presAssocID="{B49AA413-421E-40FB-BDE1-CEC4E6BCC841}" presName="rootComposite" presStyleCnt="0"/>
      <dgm:spPr/>
    </dgm:pt>
    <dgm:pt modelId="{FDB4EBA1-1635-4F21-867C-9BE6E644DC74}" type="pres">
      <dgm:prSet presAssocID="{B49AA413-421E-40FB-BDE1-CEC4E6BCC841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FDD7C2-82B7-4029-9577-F833B008DA63}" type="pres">
      <dgm:prSet presAssocID="{B49AA413-421E-40FB-BDE1-CEC4E6BCC841}" presName="rootConnector" presStyleLbl="node4" presStyleIdx="4" presStyleCnt="7"/>
      <dgm:spPr/>
      <dgm:t>
        <a:bodyPr/>
        <a:lstStyle/>
        <a:p>
          <a:endParaRPr lang="cs-CZ"/>
        </a:p>
      </dgm:t>
    </dgm:pt>
    <dgm:pt modelId="{82FBAB9D-F5EB-4A4B-99C9-730D84F6396A}" type="pres">
      <dgm:prSet presAssocID="{B49AA413-421E-40FB-BDE1-CEC4E6BCC841}" presName="hierChild4" presStyleCnt="0"/>
      <dgm:spPr/>
    </dgm:pt>
    <dgm:pt modelId="{E3AD00CD-E281-463B-891A-61CB71B90E13}" type="pres">
      <dgm:prSet presAssocID="{B49AA413-421E-40FB-BDE1-CEC4E6BCC841}" presName="hierChild5" presStyleCnt="0"/>
      <dgm:spPr/>
    </dgm:pt>
    <dgm:pt modelId="{10CD673B-9731-4141-8398-EA67A4153B1F}" type="pres">
      <dgm:prSet presAssocID="{5D1B2661-F568-4B67-B554-2AD9AA00A28C}" presName="hierChild5" presStyleCnt="0"/>
      <dgm:spPr/>
    </dgm:pt>
    <dgm:pt modelId="{C6A77FE9-7490-429B-B604-22405198B202}" type="pres">
      <dgm:prSet presAssocID="{86A80889-DE3A-4C97-BE02-5A8D9DA0678A}" presName="Name37" presStyleLbl="parChTrans1D3" presStyleIdx="11" presStyleCnt="22"/>
      <dgm:spPr/>
      <dgm:t>
        <a:bodyPr/>
        <a:lstStyle/>
        <a:p>
          <a:endParaRPr lang="cs-CZ"/>
        </a:p>
      </dgm:t>
    </dgm:pt>
    <dgm:pt modelId="{3C47A9A1-54D6-4AD2-ACDE-DBF3A160EBED}" type="pres">
      <dgm:prSet presAssocID="{6DA9952A-67A2-43ED-B1C8-754EAE10946D}" presName="hierRoot2" presStyleCnt="0">
        <dgm:presLayoutVars>
          <dgm:hierBranch val="init"/>
        </dgm:presLayoutVars>
      </dgm:prSet>
      <dgm:spPr/>
    </dgm:pt>
    <dgm:pt modelId="{59912291-7C0C-411A-AF21-408B3DBDD853}" type="pres">
      <dgm:prSet presAssocID="{6DA9952A-67A2-43ED-B1C8-754EAE10946D}" presName="rootComposite" presStyleCnt="0"/>
      <dgm:spPr/>
    </dgm:pt>
    <dgm:pt modelId="{8703FA68-8D52-4F6D-BC1D-333CE8628C65}" type="pres">
      <dgm:prSet presAssocID="{6DA9952A-67A2-43ED-B1C8-754EAE10946D}" presName="rootText" presStyleLbl="node3" presStyleIdx="11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FA3AFF-BCC3-4B88-A276-5E5852EE0BFE}" type="pres">
      <dgm:prSet presAssocID="{6DA9952A-67A2-43ED-B1C8-754EAE10946D}" presName="rootConnector" presStyleLbl="node3" presStyleIdx="11" presStyleCnt="22"/>
      <dgm:spPr/>
      <dgm:t>
        <a:bodyPr/>
        <a:lstStyle/>
        <a:p>
          <a:endParaRPr lang="cs-CZ"/>
        </a:p>
      </dgm:t>
    </dgm:pt>
    <dgm:pt modelId="{60A74FAA-E866-4948-8AD9-F2D2E0AE31CE}" type="pres">
      <dgm:prSet presAssocID="{6DA9952A-67A2-43ED-B1C8-754EAE10946D}" presName="hierChild4" presStyleCnt="0"/>
      <dgm:spPr/>
    </dgm:pt>
    <dgm:pt modelId="{7E769938-DD7C-4F83-AFB5-CB7C02DF7532}" type="pres">
      <dgm:prSet presAssocID="{3517C8EA-E4EF-4D4D-B50C-EEDC98C51202}" presName="Name37" presStyleLbl="parChTrans1D4" presStyleIdx="5" presStyleCnt="7"/>
      <dgm:spPr/>
      <dgm:t>
        <a:bodyPr/>
        <a:lstStyle/>
        <a:p>
          <a:endParaRPr lang="cs-CZ"/>
        </a:p>
      </dgm:t>
    </dgm:pt>
    <dgm:pt modelId="{C1CAE097-563D-4C31-B1EA-CE2EA3C33769}" type="pres">
      <dgm:prSet presAssocID="{8A2BD6ED-3648-4581-9BD9-F7049EBE8A94}" presName="hierRoot2" presStyleCnt="0">
        <dgm:presLayoutVars>
          <dgm:hierBranch val="init"/>
        </dgm:presLayoutVars>
      </dgm:prSet>
      <dgm:spPr/>
    </dgm:pt>
    <dgm:pt modelId="{01142299-E8EA-4FC3-8360-F84E6ACEE7B2}" type="pres">
      <dgm:prSet presAssocID="{8A2BD6ED-3648-4581-9BD9-F7049EBE8A94}" presName="rootComposite" presStyleCnt="0"/>
      <dgm:spPr/>
    </dgm:pt>
    <dgm:pt modelId="{BDE0A55C-5505-44DE-AA35-696FC3EE3F89}" type="pres">
      <dgm:prSet presAssocID="{8A2BD6ED-3648-4581-9BD9-F7049EBE8A94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74A113-9444-4A27-88A9-7A54E8441521}" type="pres">
      <dgm:prSet presAssocID="{8A2BD6ED-3648-4581-9BD9-F7049EBE8A94}" presName="rootConnector" presStyleLbl="node4" presStyleIdx="5" presStyleCnt="7"/>
      <dgm:spPr/>
      <dgm:t>
        <a:bodyPr/>
        <a:lstStyle/>
        <a:p>
          <a:endParaRPr lang="cs-CZ"/>
        </a:p>
      </dgm:t>
    </dgm:pt>
    <dgm:pt modelId="{D9A59BD2-4E8D-4E47-B027-0F7B196A236C}" type="pres">
      <dgm:prSet presAssocID="{8A2BD6ED-3648-4581-9BD9-F7049EBE8A94}" presName="hierChild4" presStyleCnt="0"/>
      <dgm:spPr/>
    </dgm:pt>
    <dgm:pt modelId="{375342D7-9AE9-418D-9776-E541F4329571}" type="pres">
      <dgm:prSet presAssocID="{8A2BD6ED-3648-4581-9BD9-F7049EBE8A94}" presName="hierChild5" presStyleCnt="0"/>
      <dgm:spPr/>
    </dgm:pt>
    <dgm:pt modelId="{4F8BD900-BDA7-4820-822F-7CA103A0BE44}" type="pres">
      <dgm:prSet presAssocID="{2E2641DE-DFDA-44C4-8AFC-8FC910EAD7AC}" presName="Name37" presStyleLbl="parChTrans1D4" presStyleIdx="6" presStyleCnt="7"/>
      <dgm:spPr/>
      <dgm:t>
        <a:bodyPr/>
        <a:lstStyle/>
        <a:p>
          <a:endParaRPr lang="cs-CZ"/>
        </a:p>
      </dgm:t>
    </dgm:pt>
    <dgm:pt modelId="{BACBC0AC-83C5-4301-8812-62A71A11912D}" type="pres">
      <dgm:prSet presAssocID="{265ACA44-3FCB-4424-B89D-9B7A5D5A5F78}" presName="hierRoot2" presStyleCnt="0">
        <dgm:presLayoutVars>
          <dgm:hierBranch val="init"/>
        </dgm:presLayoutVars>
      </dgm:prSet>
      <dgm:spPr/>
    </dgm:pt>
    <dgm:pt modelId="{D335B201-4FF5-4E8A-A492-158D8926FED6}" type="pres">
      <dgm:prSet presAssocID="{265ACA44-3FCB-4424-B89D-9B7A5D5A5F78}" presName="rootComposite" presStyleCnt="0"/>
      <dgm:spPr/>
    </dgm:pt>
    <dgm:pt modelId="{F1E8B8A4-B8AA-4A36-B8AB-CCA4AE379398}" type="pres">
      <dgm:prSet presAssocID="{265ACA44-3FCB-4424-B89D-9B7A5D5A5F78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B3EE83-2478-4243-8B6C-51589836A6C6}" type="pres">
      <dgm:prSet presAssocID="{265ACA44-3FCB-4424-B89D-9B7A5D5A5F78}" presName="rootConnector" presStyleLbl="node4" presStyleIdx="6" presStyleCnt="7"/>
      <dgm:spPr/>
      <dgm:t>
        <a:bodyPr/>
        <a:lstStyle/>
        <a:p>
          <a:endParaRPr lang="cs-CZ"/>
        </a:p>
      </dgm:t>
    </dgm:pt>
    <dgm:pt modelId="{7D5D6C89-4C94-40CE-A86B-95F9AE6C0C3A}" type="pres">
      <dgm:prSet presAssocID="{265ACA44-3FCB-4424-B89D-9B7A5D5A5F78}" presName="hierChild4" presStyleCnt="0"/>
      <dgm:spPr/>
    </dgm:pt>
    <dgm:pt modelId="{8CE8265F-E455-4EC2-9D5F-B3431F900E1E}" type="pres">
      <dgm:prSet presAssocID="{265ACA44-3FCB-4424-B89D-9B7A5D5A5F78}" presName="hierChild5" presStyleCnt="0"/>
      <dgm:spPr/>
    </dgm:pt>
    <dgm:pt modelId="{BA11A193-F799-473F-B314-DB498935622F}" type="pres">
      <dgm:prSet presAssocID="{6DA9952A-67A2-43ED-B1C8-754EAE10946D}" presName="hierChild5" presStyleCnt="0"/>
      <dgm:spPr/>
    </dgm:pt>
    <dgm:pt modelId="{C31EEA23-6DF2-464F-9C72-5208EAE24E47}" type="pres">
      <dgm:prSet presAssocID="{94D91DEB-9373-4844-B1C7-09B43094FD00}" presName="hierChild5" presStyleCnt="0"/>
      <dgm:spPr/>
    </dgm:pt>
    <dgm:pt modelId="{9DC5413B-AF50-42A1-B1F0-14FC52F3C30B}" type="pres">
      <dgm:prSet presAssocID="{BC7F5942-459B-4EC5-8705-3BDEE2813AB4}" presName="Name37" presStyleLbl="parChTrans1D2" presStyleIdx="3" presStyleCnt="5"/>
      <dgm:spPr/>
      <dgm:t>
        <a:bodyPr/>
        <a:lstStyle/>
        <a:p>
          <a:endParaRPr lang="cs-CZ"/>
        </a:p>
      </dgm:t>
    </dgm:pt>
    <dgm:pt modelId="{E303FD5D-8A79-409C-8580-AAE80B91C4DF}" type="pres">
      <dgm:prSet presAssocID="{C45ECD96-6983-47B1-95EB-D4A976F0B650}" presName="hierRoot2" presStyleCnt="0">
        <dgm:presLayoutVars>
          <dgm:hierBranch val="init"/>
        </dgm:presLayoutVars>
      </dgm:prSet>
      <dgm:spPr/>
    </dgm:pt>
    <dgm:pt modelId="{E7D63241-2097-462B-A953-EFCFB9020B20}" type="pres">
      <dgm:prSet presAssocID="{C45ECD96-6983-47B1-95EB-D4A976F0B650}" presName="rootComposite" presStyleCnt="0"/>
      <dgm:spPr/>
    </dgm:pt>
    <dgm:pt modelId="{B4A2EFE7-9C24-412F-B816-76A4A34292EC}" type="pres">
      <dgm:prSet presAssocID="{C45ECD96-6983-47B1-95EB-D4A976F0B65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30E4FA-BCF0-413D-9BEA-8BCCCE92BA5D}" type="pres">
      <dgm:prSet presAssocID="{C45ECD96-6983-47B1-95EB-D4A976F0B650}" presName="rootConnector" presStyleLbl="node2" presStyleIdx="3" presStyleCnt="5"/>
      <dgm:spPr/>
      <dgm:t>
        <a:bodyPr/>
        <a:lstStyle/>
        <a:p>
          <a:endParaRPr lang="cs-CZ"/>
        </a:p>
      </dgm:t>
    </dgm:pt>
    <dgm:pt modelId="{8BAB1933-E0D7-4580-BD95-656161E997BA}" type="pres">
      <dgm:prSet presAssocID="{C45ECD96-6983-47B1-95EB-D4A976F0B650}" presName="hierChild4" presStyleCnt="0"/>
      <dgm:spPr/>
    </dgm:pt>
    <dgm:pt modelId="{D339AFC5-B01B-418C-8288-E398FB572D93}" type="pres">
      <dgm:prSet presAssocID="{FB9A45AF-8B3E-4683-842F-819467C3C6EA}" presName="Name37" presStyleLbl="parChTrans1D3" presStyleIdx="12" presStyleCnt="22"/>
      <dgm:spPr/>
      <dgm:t>
        <a:bodyPr/>
        <a:lstStyle/>
        <a:p>
          <a:endParaRPr lang="cs-CZ"/>
        </a:p>
      </dgm:t>
    </dgm:pt>
    <dgm:pt modelId="{4338A086-E181-4007-9909-B9683C167612}" type="pres">
      <dgm:prSet presAssocID="{60D8E742-48DE-487E-BAD0-E272F7C8B1BD}" presName="hierRoot2" presStyleCnt="0">
        <dgm:presLayoutVars>
          <dgm:hierBranch val="init"/>
        </dgm:presLayoutVars>
      </dgm:prSet>
      <dgm:spPr/>
    </dgm:pt>
    <dgm:pt modelId="{142CE978-038B-4478-900B-9DB53A404E30}" type="pres">
      <dgm:prSet presAssocID="{60D8E742-48DE-487E-BAD0-E272F7C8B1BD}" presName="rootComposite" presStyleCnt="0"/>
      <dgm:spPr/>
    </dgm:pt>
    <dgm:pt modelId="{98D5FA9E-5165-433C-A31C-029F67C94475}" type="pres">
      <dgm:prSet presAssocID="{60D8E742-48DE-487E-BAD0-E272F7C8B1BD}" presName="rootText" presStyleLbl="node3" presStyleIdx="12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EB746E-A343-4070-912E-64D9695435BB}" type="pres">
      <dgm:prSet presAssocID="{60D8E742-48DE-487E-BAD0-E272F7C8B1BD}" presName="rootConnector" presStyleLbl="node3" presStyleIdx="12" presStyleCnt="22"/>
      <dgm:spPr/>
      <dgm:t>
        <a:bodyPr/>
        <a:lstStyle/>
        <a:p>
          <a:endParaRPr lang="cs-CZ"/>
        </a:p>
      </dgm:t>
    </dgm:pt>
    <dgm:pt modelId="{7EB634E4-561C-4450-AC8D-2E88FEE2837C}" type="pres">
      <dgm:prSet presAssocID="{60D8E742-48DE-487E-BAD0-E272F7C8B1BD}" presName="hierChild4" presStyleCnt="0"/>
      <dgm:spPr/>
    </dgm:pt>
    <dgm:pt modelId="{54A0B1E4-D0FB-4E89-A150-C1ADE0DA0A7B}" type="pres">
      <dgm:prSet presAssocID="{60D8E742-48DE-487E-BAD0-E272F7C8B1BD}" presName="hierChild5" presStyleCnt="0"/>
      <dgm:spPr/>
    </dgm:pt>
    <dgm:pt modelId="{0FC6FA7F-A831-42D7-80DF-2E20748FB934}" type="pres">
      <dgm:prSet presAssocID="{35418263-7061-4BF6-8EB8-E5F8454687F4}" presName="Name37" presStyleLbl="parChTrans1D3" presStyleIdx="13" presStyleCnt="22"/>
      <dgm:spPr/>
      <dgm:t>
        <a:bodyPr/>
        <a:lstStyle/>
        <a:p>
          <a:endParaRPr lang="cs-CZ"/>
        </a:p>
      </dgm:t>
    </dgm:pt>
    <dgm:pt modelId="{561BEDF8-8AC1-45CE-9A93-D97F46B063E6}" type="pres">
      <dgm:prSet presAssocID="{E8C41A67-D140-4A95-94BD-02EBBE48805C}" presName="hierRoot2" presStyleCnt="0">
        <dgm:presLayoutVars>
          <dgm:hierBranch val="init"/>
        </dgm:presLayoutVars>
      </dgm:prSet>
      <dgm:spPr/>
    </dgm:pt>
    <dgm:pt modelId="{0FAA87D1-1DE7-4FF6-B31A-9FC9AAEF8A0C}" type="pres">
      <dgm:prSet presAssocID="{E8C41A67-D140-4A95-94BD-02EBBE48805C}" presName="rootComposite" presStyleCnt="0"/>
      <dgm:spPr/>
    </dgm:pt>
    <dgm:pt modelId="{393F7AFE-DA44-4410-8360-31D028F1C7E6}" type="pres">
      <dgm:prSet presAssocID="{E8C41A67-D140-4A95-94BD-02EBBE48805C}" presName="rootText" presStyleLbl="node3" presStyleIdx="13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944A79-9FF5-48F4-9E70-436B14B84BF4}" type="pres">
      <dgm:prSet presAssocID="{E8C41A67-D140-4A95-94BD-02EBBE48805C}" presName="rootConnector" presStyleLbl="node3" presStyleIdx="13" presStyleCnt="22"/>
      <dgm:spPr/>
      <dgm:t>
        <a:bodyPr/>
        <a:lstStyle/>
        <a:p>
          <a:endParaRPr lang="cs-CZ"/>
        </a:p>
      </dgm:t>
    </dgm:pt>
    <dgm:pt modelId="{2A9C12C5-414E-44D4-8F46-6C80F9977F8C}" type="pres">
      <dgm:prSet presAssocID="{E8C41A67-D140-4A95-94BD-02EBBE48805C}" presName="hierChild4" presStyleCnt="0"/>
      <dgm:spPr/>
    </dgm:pt>
    <dgm:pt modelId="{3F42DFEC-58AA-4882-B166-6DF85F212C74}" type="pres">
      <dgm:prSet presAssocID="{E8C41A67-D140-4A95-94BD-02EBBE48805C}" presName="hierChild5" presStyleCnt="0"/>
      <dgm:spPr/>
    </dgm:pt>
    <dgm:pt modelId="{82074C14-7430-4CC6-8627-CFEB156D6AAE}" type="pres">
      <dgm:prSet presAssocID="{36FBEDC3-FE49-4016-BFA7-6F21EE9E2D50}" presName="Name37" presStyleLbl="parChTrans1D3" presStyleIdx="14" presStyleCnt="22"/>
      <dgm:spPr/>
      <dgm:t>
        <a:bodyPr/>
        <a:lstStyle/>
        <a:p>
          <a:endParaRPr lang="cs-CZ"/>
        </a:p>
      </dgm:t>
    </dgm:pt>
    <dgm:pt modelId="{3F0F0D2B-46F4-49F6-A390-00A9778C41E7}" type="pres">
      <dgm:prSet presAssocID="{412757FC-A856-48F4-AA86-B0F18DC731A1}" presName="hierRoot2" presStyleCnt="0">
        <dgm:presLayoutVars>
          <dgm:hierBranch val="init"/>
        </dgm:presLayoutVars>
      </dgm:prSet>
      <dgm:spPr/>
    </dgm:pt>
    <dgm:pt modelId="{AD77380A-AA92-49A5-A268-C2D2677410D4}" type="pres">
      <dgm:prSet presAssocID="{412757FC-A856-48F4-AA86-B0F18DC731A1}" presName="rootComposite" presStyleCnt="0"/>
      <dgm:spPr/>
    </dgm:pt>
    <dgm:pt modelId="{05AD46B4-9EE2-46AD-AC65-A3AD74A825F6}" type="pres">
      <dgm:prSet presAssocID="{412757FC-A856-48F4-AA86-B0F18DC731A1}" presName="rootText" presStyleLbl="node3" presStyleIdx="14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EB7C21-4206-4389-A746-7775E054C2EA}" type="pres">
      <dgm:prSet presAssocID="{412757FC-A856-48F4-AA86-B0F18DC731A1}" presName="rootConnector" presStyleLbl="node3" presStyleIdx="14" presStyleCnt="22"/>
      <dgm:spPr/>
      <dgm:t>
        <a:bodyPr/>
        <a:lstStyle/>
        <a:p>
          <a:endParaRPr lang="cs-CZ"/>
        </a:p>
      </dgm:t>
    </dgm:pt>
    <dgm:pt modelId="{78E4B043-E4F2-4E6F-9015-A652878F5C3A}" type="pres">
      <dgm:prSet presAssocID="{412757FC-A856-48F4-AA86-B0F18DC731A1}" presName="hierChild4" presStyleCnt="0"/>
      <dgm:spPr/>
    </dgm:pt>
    <dgm:pt modelId="{1C999011-C4B7-4FD6-B46C-A984A75A095F}" type="pres">
      <dgm:prSet presAssocID="{412757FC-A856-48F4-AA86-B0F18DC731A1}" presName="hierChild5" presStyleCnt="0"/>
      <dgm:spPr/>
    </dgm:pt>
    <dgm:pt modelId="{4A8C78D1-84A2-423E-B7CE-E35685FB3640}" type="pres">
      <dgm:prSet presAssocID="{4221DAC5-6D6A-462E-8A66-6E25F50851CD}" presName="Name37" presStyleLbl="parChTrans1D3" presStyleIdx="15" presStyleCnt="22"/>
      <dgm:spPr/>
      <dgm:t>
        <a:bodyPr/>
        <a:lstStyle/>
        <a:p>
          <a:endParaRPr lang="cs-CZ"/>
        </a:p>
      </dgm:t>
    </dgm:pt>
    <dgm:pt modelId="{72ACA3E6-FEC0-4F42-9B2D-EC2F32870799}" type="pres">
      <dgm:prSet presAssocID="{1F3A53C0-F402-43DF-A507-890331371D0D}" presName="hierRoot2" presStyleCnt="0">
        <dgm:presLayoutVars>
          <dgm:hierBranch val="init"/>
        </dgm:presLayoutVars>
      </dgm:prSet>
      <dgm:spPr/>
    </dgm:pt>
    <dgm:pt modelId="{22D4D29E-41AC-4275-B9E7-D6C1DA9B00FD}" type="pres">
      <dgm:prSet presAssocID="{1F3A53C0-F402-43DF-A507-890331371D0D}" presName="rootComposite" presStyleCnt="0"/>
      <dgm:spPr/>
    </dgm:pt>
    <dgm:pt modelId="{A1566929-8D7F-47C0-9B65-947F58133819}" type="pres">
      <dgm:prSet presAssocID="{1F3A53C0-F402-43DF-A507-890331371D0D}" presName="rootText" presStyleLbl="node3" presStyleIdx="15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77C14B-1E46-42A1-8453-D7477575B99C}" type="pres">
      <dgm:prSet presAssocID="{1F3A53C0-F402-43DF-A507-890331371D0D}" presName="rootConnector" presStyleLbl="node3" presStyleIdx="15" presStyleCnt="22"/>
      <dgm:spPr/>
      <dgm:t>
        <a:bodyPr/>
        <a:lstStyle/>
        <a:p>
          <a:endParaRPr lang="cs-CZ"/>
        </a:p>
      </dgm:t>
    </dgm:pt>
    <dgm:pt modelId="{D06EC8A0-20EB-4501-B319-07C0F6CD3685}" type="pres">
      <dgm:prSet presAssocID="{1F3A53C0-F402-43DF-A507-890331371D0D}" presName="hierChild4" presStyleCnt="0"/>
      <dgm:spPr/>
    </dgm:pt>
    <dgm:pt modelId="{C6F00331-D409-4D78-8DDB-9A831FEED1D6}" type="pres">
      <dgm:prSet presAssocID="{1F3A53C0-F402-43DF-A507-890331371D0D}" presName="hierChild5" presStyleCnt="0"/>
      <dgm:spPr/>
    </dgm:pt>
    <dgm:pt modelId="{7457ECEE-AE9D-4CA1-9B4B-69D0405954CE}" type="pres">
      <dgm:prSet presAssocID="{215CFAEA-F110-4C40-AC73-90A95B79DB31}" presName="Name37" presStyleLbl="parChTrans1D3" presStyleIdx="16" presStyleCnt="22"/>
      <dgm:spPr/>
      <dgm:t>
        <a:bodyPr/>
        <a:lstStyle/>
        <a:p>
          <a:endParaRPr lang="cs-CZ"/>
        </a:p>
      </dgm:t>
    </dgm:pt>
    <dgm:pt modelId="{1BAE05E1-9873-4F67-9364-1F290E3AE2B1}" type="pres">
      <dgm:prSet presAssocID="{295C0E03-B68C-4FC3-9321-F3E895B82D35}" presName="hierRoot2" presStyleCnt="0">
        <dgm:presLayoutVars>
          <dgm:hierBranch val="init"/>
        </dgm:presLayoutVars>
      </dgm:prSet>
      <dgm:spPr/>
    </dgm:pt>
    <dgm:pt modelId="{73A8ADAB-8829-4498-98B4-60D2D85A0204}" type="pres">
      <dgm:prSet presAssocID="{295C0E03-B68C-4FC3-9321-F3E895B82D35}" presName="rootComposite" presStyleCnt="0"/>
      <dgm:spPr/>
    </dgm:pt>
    <dgm:pt modelId="{1F874970-720C-4A38-96D3-720F48D4D87A}" type="pres">
      <dgm:prSet presAssocID="{295C0E03-B68C-4FC3-9321-F3E895B82D35}" presName="rootText" presStyleLbl="node3" presStyleIdx="16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B0090F-C359-47A8-A59B-72FADC48CD7C}" type="pres">
      <dgm:prSet presAssocID="{295C0E03-B68C-4FC3-9321-F3E895B82D35}" presName="rootConnector" presStyleLbl="node3" presStyleIdx="16" presStyleCnt="22"/>
      <dgm:spPr/>
      <dgm:t>
        <a:bodyPr/>
        <a:lstStyle/>
        <a:p>
          <a:endParaRPr lang="cs-CZ"/>
        </a:p>
      </dgm:t>
    </dgm:pt>
    <dgm:pt modelId="{7E1E827A-9788-4BB6-9EAA-E435EB5813B5}" type="pres">
      <dgm:prSet presAssocID="{295C0E03-B68C-4FC3-9321-F3E895B82D35}" presName="hierChild4" presStyleCnt="0"/>
      <dgm:spPr/>
    </dgm:pt>
    <dgm:pt modelId="{BBD99AD1-CCD0-4F20-A4FD-7FC3B163D33C}" type="pres">
      <dgm:prSet presAssocID="{295C0E03-B68C-4FC3-9321-F3E895B82D35}" presName="hierChild5" presStyleCnt="0"/>
      <dgm:spPr/>
    </dgm:pt>
    <dgm:pt modelId="{7207A8DE-DC8D-4F51-A196-35A0CB019FF5}" type="pres">
      <dgm:prSet presAssocID="{C45ECD96-6983-47B1-95EB-D4A976F0B650}" presName="hierChild5" presStyleCnt="0"/>
      <dgm:spPr/>
    </dgm:pt>
    <dgm:pt modelId="{5A52B4B1-1B5A-4AB2-AF77-FA6F4FBA3BDC}" type="pres">
      <dgm:prSet presAssocID="{721EE1FA-85BE-4DC1-B9BF-EE3788169AAF}" presName="Name37" presStyleLbl="parChTrans1D2" presStyleIdx="4" presStyleCnt="5"/>
      <dgm:spPr/>
      <dgm:t>
        <a:bodyPr/>
        <a:lstStyle/>
        <a:p>
          <a:endParaRPr lang="cs-CZ"/>
        </a:p>
      </dgm:t>
    </dgm:pt>
    <dgm:pt modelId="{ED3683DC-3128-4929-8956-1AB157C087A9}" type="pres">
      <dgm:prSet presAssocID="{86AC745C-640C-408B-8989-35B84851823B}" presName="hierRoot2" presStyleCnt="0">
        <dgm:presLayoutVars>
          <dgm:hierBranch val="init"/>
        </dgm:presLayoutVars>
      </dgm:prSet>
      <dgm:spPr/>
    </dgm:pt>
    <dgm:pt modelId="{9019423B-ABCA-45DF-8CB2-07CD852C4D87}" type="pres">
      <dgm:prSet presAssocID="{86AC745C-640C-408B-8989-35B84851823B}" presName="rootComposite" presStyleCnt="0"/>
      <dgm:spPr/>
    </dgm:pt>
    <dgm:pt modelId="{6D37CF97-6444-400B-81C8-5CB33A2E7790}" type="pres">
      <dgm:prSet presAssocID="{86AC745C-640C-408B-8989-35B84851823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75E08B5-B2EF-4262-BF08-6358759C6F8C}" type="pres">
      <dgm:prSet presAssocID="{86AC745C-640C-408B-8989-35B84851823B}" presName="rootConnector" presStyleLbl="node2" presStyleIdx="4" presStyleCnt="5"/>
      <dgm:spPr/>
      <dgm:t>
        <a:bodyPr/>
        <a:lstStyle/>
        <a:p>
          <a:endParaRPr lang="cs-CZ"/>
        </a:p>
      </dgm:t>
    </dgm:pt>
    <dgm:pt modelId="{B0CA403F-DBB8-4F06-A3C8-90135C4B7ED0}" type="pres">
      <dgm:prSet presAssocID="{86AC745C-640C-408B-8989-35B84851823B}" presName="hierChild4" presStyleCnt="0"/>
      <dgm:spPr/>
    </dgm:pt>
    <dgm:pt modelId="{2596BADD-1D51-4B70-B754-E07967196C4A}" type="pres">
      <dgm:prSet presAssocID="{203A1744-EB8C-41C8-AA2C-6CAD7D71005D}" presName="Name37" presStyleLbl="parChTrans1D3" presStyleIdx="17" presStyleCnt="22"/>
      <dgm:spPr/>
      <dgm:t>
        <a:bodyPr/>
        <a:lstStyle/>
        <a:p>
          <a:endParaRPr lang="cs-CZ"/>
        </a:p>
      </dgm:t>
    </dgm:pt>
    <dgm:pt modelId="{554C6E2D-FA95-4805-A7EA-876CBA2EDCFF}" type="pres">
      <dgm:prSet presAssocID="{51A1E8DF-9C35-409A-B235-E0BDF316D5EE}" presName="hierRoot2" presStyleCnt="0">
        <dgm:presLayoutVars>
          <dgm:hierBranch val="init"/>
        </dgm:presLayoutVars>
      </dgm:prSet>
      <dgm:spPr/>
    </dgm:pt>
    <dgm:pt modelId="{2844B508-41F9-4877-8F51-819D405916B8}" type="pres">
      <dgm:prSet presAssocID="{51A1E8DF-9C35-409A-B235-E0BDF316D5EE}" presName="rootComposite" presStyleCnt="0"/>
      <dgm:spPr/>
    </dgm:pt>
    <dgm:pt modelId="{F5677BF4-7A90-47CF-AB2D-6C55551275CF}" type="pres">
      <dgm:prSet presAssocID="{51A1E8DF-9C35-409A-B235-E0BDF316D5EE}" presName="rootText" presStyleLbl="node3" presStyleIdx="17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1A408B-075C-4357-9DB9-3C7FF08A6BAD}" type="pres">
      <dgm:prSet presAssocID="{51A1E8DF-9C35-409A-B235-E0BDF316D5EE}" presName="rootConnector" presStyleLbl="node3" presStyleIdx="17" presStyleCnt="22"/>
      <dgm:spPr/>
      <dgm:t>
        <a:bodyPr/>
        <a:lstStyle/>
        <a:p>
          <a:endParaRPr lang="cs-CZ"/>
        </a:p>
      </dgm:t>
    </dgm:pt>
    <dgm:pt modelId="{D2932F6A-698E-4579-8BC8-533F8016E0BE}" type="pres">
      <dgm:prSet presAssocID="{51A1E8DF-9C35-409A-B235-E0BDF316D5EE}" presName="hierChild4" presStyleCnt="0"/>
      <dgm:spPr/>
    </dgm:pt>
    <dgm:pt modelId="{0C51875F-3E9B-43A6-B4C3-4A8BD082DFBF}" type="pres">
      <dgm:prSet presAssocID="{51A1E8DF-9C35-409A-B235-E0BDF316D5EE}" presName="hierChild5" presStyleCnt="0"/>
      <dgm:spPr/>
    </dgm:pt>
    <dgm:pt modelId="{62BFF661-6D65-4417-A473-4299317DF943}" type="pres">
      <dgm:prSet presAssocID="{C1B6A9B5-C1B6-4AA1-BB22-6C54E15BED77}" presName="Name37" presStyleLbl="parChTrans1D3" presStyleIdx="18" presStyleCnt="22"/>
      <dgm:spPr/>
      <dgm:t>
        <a:bodyPr/>
        <a:lstStyle/>
        <a:p>
          <a:endParaRPr lang="cs-CZ"/>
        </a:p>
      </dgm:t>
    </dgm:pt>
    <dgm:pt modelId="{AF3F52DC-D886-48A9-8FFB-8F5006E4669F}" type="pres">
      <dgm:prSet presAssocID="{3E183A43-8A18-42D9-A782-103FC416112A}" presName="hierRoot2" presStyleCnt="0">
        <dgm:presLayoutVars>
          <dgm:hierBranch val="init"/>
        </dgm:presLayoutVars>
      </dgm:prSet>
      <dgm:spPr/>
    </dgm:pt>
    <dgm:pt modelId="{F0EA595E-FC7C-4619-9F13-C18D07809D19}" type="pres">
      <dgm:prSet presAssocID="{3E183A43-8A18-42D9-A782-103FC416112A}" presName="rootComposite" presStyleCnt="0"/>
      <dgm:spPr/>
    </dgm:pt>
    <dgm:pt modelId="{49CB4C09-9137-4077-B4E7-E4EDD5957FA2}" type="pres">
      <dgm:prSet presAssocID="{3E183A43-8A18-42D9-A782-103FC416112A}" presName="rootText" presStyleLbl="node3" presStyleIdx="18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72E942-B552-426E-93A0-05CED1CF2B53}" type="pres">
      <dgm:prSet presAssocID="{3E183A43-8A18-42D9-A782-103FC416112A}" presName="rootConnector" presStyleLbl="node3" presStyleIdx="18" presStyleCnt="22"/>
      <dgm:spPr/>
      <dgm:t>
        <a:bodyPr/>
        <a:lstStyle/>
        <a:p>
          <a:endParaRPr lang="cs-CZ"/>
        </a:p>
      </dgm:t>
    </dgm:pt>
    <dgm:pt modelId="{F6AB5D57-37E3-4F02-B3A3-2026EB9D7404}" type="pres">
      <dgm:prSet presAssocID="{3E183A43-8A18-42D9-A782-103FC416112A}" presName="hierChild4" presStyleCnt="0"/>
      <dgm:spPr/>
    </dgm:pt>
    <dgm:pt modelId="{E3271457-68E2-40B6-B11B-79CA88C34781}" type="pres">
      <dgm:prSet presAssocID="{3E183A43-8A18-42D9-A782-103FC416112A}" presName="hierChild5" presStyleCnt="0"/>
      <dgm:spPr/>
    </dgm:pt>
    <dgm:pt modelId="{4F4ACE09-87D3-477E-AF04-A840E027E2DA}" type="pres">
      <dgm:prSet presAssocID="{FEA7D146-53D8-45B6-ACAA-EF02A97099B3}" presName="Name37" presStyleLbl="parChTrans1D3" presStyleIdx="19" presStyleCnt="22"/>
      <dgm:spPr/>
      <dgm:t>
        <a:bodyPr/>
        <a:lstStyle/>
        <a:p>
          <a:endParaRPr lang="cs-CZ"/>
        </a:p>
      </dgm:t>
    </dgm:pt>
    <dgm:pt modelId="{9EA25D27-5AC0-4FEC-B2FD-78A45F19FAFD}" type="pres">
      <dgm:prSet presAssocID="{6E6CCF3D-1366-4462-84A8-0BDCD856B861}" presName="hierRoot2" presStyleCnt="0">
        <dgm:presLayoutVars>
          <dgm:hierBranch val="init"/>
        </dgm:presLayoutVars>
      </dgm:prSet>
      <dgm:spPr/>
    </dgm:pt>
    <dgm:pt modelId="{61499569-2BD6-4E28-903E-C28D0F4AD576}" type="pres">
      <dgm:prSet presAssocID="{6E6CCF3D-1366-4462-84A8-0BDCD856B861}" presName="rootComposite" presStyleCnt="0"/>
      <dgm:spPr/>
    </dgm:pt>
    <dgm:pt modelId="{D0CD5221-D5DB-439C-8969-63D1FA440434}" type="pres">
      <dgm:prSet presAssocID="{6E6CCF3D-1366-4462-84A8-0BDCD856B861}" presName="rootText" presStyleLbl="node3" presStyleIdx="19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FF69BE-FDB2-4E52-BA8F-4FD95271722E}" type="pres">
      <dgm:prSet presAssocID="{6E6CCF3D-1366-4462-84A8-0BDCD856B861}" presName="rootConnector" presStyleLbl="node3" presStyleIdx="19" presStyleCnt="22"/>
      <dgm:spPr/>
      <dgm:t>
        <a:bodyPr/>
        <a:lstStyle/>
        <a:p>
          <a:endParaRPr lang="cs-CZ"/>
        </a:p>
      </dgm:t>
    </dgm:pt>
    <dgm:pt modelId="{5EDE94E4-48D7-4B8D-8981-BA342CE3D762}" type="pres">
      <dgm:prSet presAssocID="{6E6CCF3D-1366-4462-84A8-0BDCD856B861}" presName="hierChild4" presStyleCnt="0"/>
      <dgm:spPr/>
    </dgm:pt>
    <dgm:pt modelId="{1ED91BB1-43B8-4E7C-A2CD-10B8ED044118}" type="pres">
      <dgm:prSet presAssocID="{6E6CCF3D-1366-4462-84A8-0BDCD856B861}" presName="hierChild5" presStyleCnt="0"/>
      <dgm:spPr/>
    </dgm:pt>
    <dgm:pt modelId="{16D95217-85E3-4A12-A858-3C089E42AA94}" type="pres">
      <dgm:prSet presAssocID="{A28ED5F9-DC2A-453B-8D75-737C51C54EFF}" presName="Name37" presStyleLbl="parChTrans1D3" presStyleIdx="20" presStyleCnt="22"/>
      <dgm:spPr/>
      <dgm:t>
        <a:bodyPr/>
        <a:lstStyle/>
        <a:p>
          <a:endParaRPr lang="cs-CZ"/>
        </a:p>
      </dgm:t>
    </dgm:pt>
    <dgm:pt modelId="{09EEA72A-46FB-4F6B-9F7B-2529A1B644D9}" type="pres">
      <dgm:prSet presAssocID="{83A2FB3D-9B6A-4246-B6E9-53F9E599BAF9}" presName="hierRoot2" presStyleCnt="0">
        <dgm:presLayoutVars>
          <dgm:hierBranch val="init"/>
        </dgm:presLayoutVars>
      </dgm:prSet>
      <dgm:spPr/>
    </dgm:pt>
    <dgm:pt modelId="{C321B206-5054-464D-A0A5-49A56AE4B4EC}" type="pres">
      <dgm:prSet presAssocID="{83A2FB3D-9B6A-4246-B6E9-53F9E599BAF9}" presName="rootComposite" presStyleCnt="0"/>
      <dgm:spPr/>
    </dgm:pt>
    <dgm:pt modelId="{FF85605F-E254-40FE-B5B9-FD522B606A67}" type="pres">
      <dgm:prSet presAssocID="{83A2FB3D-9B6A-4246-B6E9-53F9E599BAF9}" presName="rootText" presStyleLbl="node3" presStyleIdx="20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ED5A4C-EFCA-4EBD-8D3D-9F4C8464627C}" type="pres">
      <dgm:prSet presAssocID="{83A2FB3D-9B6A-4246-B6E9-53F9E599BAF9}" presName="rootConnector" presStyleLbl="node3" presStyleIdx="20" presStyleCnt="22"/>
      <dgm:spPr/>
      <dgm:t>
        <a:bodyPr/>
        <a:lstStyle/>
        <a:p>
          <a:endParaRPr lang="cs-CZ"/>
        </a:p>
      </dgm:t>
    </dgm:pt>
    <dgm:pt modelId="{477159B6-1E96-4843-9C84-24ACA78ACF2A}" type="pres">
      <dgm:prSet presAssocID="{83A2FB3D-9B6A-4246-B6E9-53F9E599BAF9}" presName="hierChild4" presStyleCnt="0"/>
      <dgm:spPr/>
    </dgm:pt>
    <dgm:pt modelId="{0C6864BB-F0F3-46A3-AB5E-9B0CD4369C81}" type="pres">
      <dgm:prSet presAssocID="{83A2FB3D-9B6A-4246-B6E9-53F9E599BAF9}" presName="hierChild5" presStyleCnt="0"/>
      <dgm:spPr/>
    </dgm:pt>
    <dgm:pt modelId="{92660310-A16E-4FE2-A265-22092670146D}" type="pres">
      <dgm:prSet presAssocID="{94EB2D42-E48B-4FB7-BCA4-FFB540D26658}" presName="Name37" presStyleLbl="parChTrans1D3" presStyleIdx="21" presStyleCnt="22"/>
      <dgm:spPr/>
      <dgm:t>
        <a:bodyPr/>
        <a:lstStyle/>
        <a:p>
          <a:endParaRPr lang="cs-CZ"/>
        </a:p>
      </dgm:t>
    </dgm:pt>
    <dgm:pt modelId="{C857FACB-8402-4579-A2F1-74ADDD079347}" type="pres">
      <dgm:prSet presAssocID="{A511F2C0-627F-405C-81A6-82CE6337D0B6}" presName="hierRoot2" presStyleCnt="0">
        <dgm:presLayoutVars>
          <dgm:hierBranch val="init"/>
        </dgm:presLayoutVars>
      </dgm:prSet>
      <dgm:spPr/>
    </dgm:pt>
    <dgm:pt modelId="{2DCA6A7A-91E1-417D-9446-3D3D64CC81D7}" type="pres">
      <dgm:prSet presAssocID="{A511F2C0-627F-405C-81A6-82CE6337D0B6}" presName="rootComposite" presStyleCnt="0"/>
      <dgm:spPr/>
    </dgm:pt>
    <dgm:pt modelId="{2C4655F7-DDD3-4C6C-819E-B7A3A8C548DA}" type="pres">
      <dgm:prSet presAssocID="{A511F2C0-627F-405C-81A6-82CE6337D0B6}" presName="rootText" presStyleLbl="node3" presStyleIdx="21" presStyleCnt="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E9EE30-EDF0-4633-9B33-E846FAC1FF49}" type="pres">
      <dgm:prSet presAssocID="{A511F2C0-627F-405C-81A6-82CE6337D0B6}" presName="rootConnector" presStyleLbl="node3" presStyleIdx="21" presStyleCnt="22"/>
      <dgm:spPr/>
      <dgm:t>
        <a:bodyPr/>
        <a:lstStyle/>
        <a:p>
          <a:endParaRPr lang="cs-CZ"/>
        </a:p>
      </dgm:t>
    </dgm:pt>
    <dgm:pt modelId="{7EB71E58-06A4-4E50-A6A8-B5DEF242DD35}" type="pres">
      <dgm:prSet presAssocID="{A511F2C0-627F-405C-81A6-82CE6337D0B6}" presName="hierChild4" presStyleCnt="0"/>
      <dgm:spPr/>
    </dgm:pt>
    <dgm:pt modelId="{58485756-9C66-484E-B7EB-CA0BA83053EC}" type="pres">
      <dgm:prSet presAssocID="{A511F2C0-627F-405C-81A6-82CE6337D0B6}" presName="hierChild5" presStyleCnt="0"/>
      <dgm:spPr/>
    </dgm:pt>
    <dgm:pt modelId="{4E7FB27A-742E-46C2-8AC8-2956369CEDC2}" type="pres">
      <dgm:prSet presAssocID="{86AC745C-640C-408B-8989-35B84851823B}" presName="hierChild5" presStyleCnt="0"/>
      <dgm:spPr/>
    </dgm:pt>
    <dgm:pt modelId="{73D43683-9058-4F49-AA50-06AA04C7BDF3}" type="pres">
      <dgm:prSet presAssocID="{6000A5C2-36B2-45B6-906B-DCFA96A532BF}" presName="hierChild3" presStyleCnt="0"/>
      <dgm:spPr/>
    </dgm:pt>
  </dgm:ptLst>
  <dgm:cxnLst>
    <dgm:cxn modelId="{420D9189-4476-457B-8287-2A6669E6135F}" type="presOf" srcId="{86AC745C-640C-408B-8989-35B84851823B}" destId="{175E08B5-B2EF-4262-BF08-6358759C6F8C}" srcOrd="1" destOrd="0" presId="urn:microsoft.com/office/officeart/2005/8/layout/orgChart1"/>
    <dgm:cxn modelId="{EC9438F7-8A0A-4CB6-BF5E-08E5E8AE613A}" type="presOf" srcId="{6E6CCF3D-1366-4462-84A8-0BDCD856B861}" destId="{D0CD5221-D5DB-439C-8969-63D1FA440434}" srcOrd="0" destOrd="0" presId="urn:microsoft.com/office/officeart/2005/8/layout/orgChart1"/>
    <dgm:cxn modelId="{75BD90B8-EB80-4C2D-9714-A4BECB647CF3}" type="presOf" srcId="{C1B6A9B5-C1B6-4AA1-BB22-6C54E15BED77}" destId="{62BFF661-6D65-4417-A473-4299317DF943}" srcOrd="0" destOrd="0" presId="urn:microsoft.com/office/officeart/2005/8/layout/orgChart1"/>
    <dgm:cxn modelId="{AEF4546C-027C-40B1-9B39-AF0E7A9F9014}" type="presOf" srcId="{62600425-DCD2-4EF6-AEE9-1A96407EB743}" destId="{0F4653B5-59C4-48D3-93F6-2410C52404FB}" srcOrd="0" destOrd="0" presId="urn:microsoft.com/office/officeart/2005/8/layout/orgChart1"/>
    <dgm:cxn modelId="{3825B671-9254-490D-A30D-3E145BF1EE6B}" type="presOf" srcId="{8A9F86AE-C044-4E96-AC55-515B90A8C7B9}" destId="{1B6F82B9-9F1B-41E5-90E1-DB01E01DA13C}" srcOrd="1" destOrd="0" presId="urn:microsoft.com/office/officeart/2005/8/layout/orgChart1"/>
    <dgm:cxn modelId="{211A7B3A-FD2A-41DB-A1D3-3454A0A3C18E}" type="presOf" srcId="{29725426-7EA0-44DA-8B7B-FE7F710829BF}" destId="{EAB689D8-3A5B-4718-BBD4-CDB080A00C5B}" srcOrd="0" destOrd="0" presId="urn:microsoft.com/office/officeart/2005/8/layout/orgChart1"/>
    <dgm:cxn modelId="{61EFBFB9-A6D7-4254-90FF-1F19D4A2B763}" type="presOf" srcId="{83A2FB3D-9B6A-4246-B6E9-53F9E599BAF9}" destId="{FF85605F-E254-40FE-B5B9-FD522B606A67}" srcOrd="0" destOrd="0" presId="urn:microsoft.com/office/officeart/2005/8/layout/orgChart1"/>
    <dgm:cxn modelId="{7CFBDBB9-C8AC-489E-9B35-02456313B706}" type="presOf" srcId="{B49AA413-421E-40FB-BDE1-CEC4E6BCC841}" destId="{F3FDD7C2-82B7-4029-9577-F833B008DA63}" srcOrd="1" destOrd="0" presId="urn:microsoft.com/office/officeart/2005/8/layout/orgChart1"/>
    <dgm:cxn modelId="{7FFD408C-74CB-4BC0-9ED2-0E538B25EF6A}" type="presOf" srcId="{76F8EC25-4C6A-4E7E-874B-A66ABBD4E5B3}" destId="{509B60FD-8D9F-449D-832B-76FF44C68845}" srcOrd="1" destOrd="0" presId="urn:microsoft.com/office/officeart/2005/8/layout/orgChart1"/>
    <dgm:cxn modelId="{4B70DB0C-59A5-460A-B53A-19D22E8264AC}" type="presOf" srcId="{D3B1F998-45B9-4E82-BDA9-0FF284585F78}" destId="{7A3BB579-811B-43E4-9A0E-04C6BD6DC2AF}" srcOrd="0" destOrd="0" presId="urn:microsoft.com/office/officeart/2005/8/layout/orgChart1"/>
    <dgm:cxn modelId="{F63D8F48-BC41-493D-909C-C5A30C2C9FC2}" type="presOf" srcId="{7B59B6BC-4854-4CDA-A10E-2F951DB2F99D}" destId="{62C3EE5C-6B03-4899-99C6-3E80FD7D1497}" srcOrd="0" destOrd="0" presId="urn:microsoft.com/office/officeart/2005/8/layout/orgChart1"/>
    <dgm:cxn modelId="{93DAA5E0-8AA3-4DEF-90E4-3B84AFE4EF4A}" type="presOf" srcId="{83A2FB3D-9B6A-4246-B6E9-53F9E599BAF9}" destId="{F8ED5A4C-EFCA-4EBD-8D3D-9F4C8464627C}" srcOrd="1" destOrd="0" presId="urn:microsoft.com/office/officeart/2005/8/layout/orgChart1"/>
    <dgm:cxn modelId="{BB487ACE-6439-43A3-90E9-0BBD626CFC1E}" type="presOf" srcId="{3D081516-D8E1-4B81-9D79-A3C673A95396}" destId="{DB5607AA-8D87-4A13-B9AC-FF51949E6FC9}" srcOrd="0" destOrd="0" presId="urn:microsoft.com/office/officeart/2005/8/layout/orgChart1"/>
    <dgm:cxn modelId="{C4E23CB8-6631-408F-B34F-FB1E2F48487D}" type="presOf" srcId="{3D081516-D8E1-4B81-9D79-A3C673A95396}" destId="{4CA5D452-CC2C-4053-A295-08C4CF9A9F8E}" srcOrd="1" destOrd="0" presId="urn:microsoft.com/office/officeart/2005/8/layout/orgChart1"/>
    <dgm:cxn modelId="{E3D063CE-B25E-4A8B-8FB4-1D8C6FE0BD33}" type="presOf" srcId="{C8A9A94F-85C1-4862-9C2D-57020A006ED9}" destId="{01F4C8DD-5FFE-4B87-A1A0-63145B49A050}" srcOrd="0" destOrd="0" presId="urn:microsoft.com/office/officeart/2005/8/layout/orgChart1"/>
    <dgm:cxn modelId="{73C73DCE-F6E5-49EA-A4D1-0BB9CB2EC741}" srcId="{76F8EC25-4C6A-4E7E-874B-A66ABBD4E5B3}" destId="{13CDD8C9-47D7-4832-8C94-6BE9EC6F7027}" srcOrd="3" destOrd="0" parTransId="{20FD503C-BE6A-4BF6-9283-9A444B37E14F}" sibTransId="{E0017619-83DF-4245-AD92-07D3F4745EE6}"/>
    <dgm:cxn modelId="{53C4A326-5360-4ACE-AC7F-A2305B2C8E4F}" type="presOf" srcId="{C45ECD96-6983-47B1-95EB-D4A976F0B650}" destId="{B4A2EFE7-9C24-412F-B816-76A4A34292EC}" srcOrd="0" destOrd="0" presId="urn:microsoft.com/office/officeart/2005/8/layout/orgChart1"/>
    <dgm:cxn modelId="{8555FF62-3036-4226-BFED-75EABB14481F}" type="presOf" srcId="{51A1E8DF-9C35-409A-B235-E0BDF316D5EE}" destId="{D81A408B-075C-4357-9DB9-3C7FF08A6BAD}" srcOrd="1" destOrd="0" presId="urn:microsoft.com/office/officeart/2005/8/layout/orgChart1"/>
    <dgm:cxn modelId="{52FF9154-A20A-471C-A8CE-FBC4529EE409}" type="presOf" srcId="{E8C41A67-D140-4A95-94BD-02EBBE48805C}" destId="{393F7AFE-DA44-4410-8360-31D028F1C7E6}" srcOrd="0" destOrd="0" presId="urn:microsoft.com/office/officeart/2005/8/layout/orgChart1"/>
    <dgm:cxn modelId="{80FC543E-E4CC-48CD-8318-327B6BCA11A2}" type="presOf" srcId="{36FBEDC3-FE49-4016-BFA7-6F21EE9E2D50}" destId="{82074C14-7430-4CC6-8627-CFEB156D6AAE}" srcOrd="0" destOrd="0" presId="urn:microsoft.com/office/officeart/2005/8/layout/orgChart1"/>
    <dgm:cxn modelId="{04F497A5-451F-41EC-BBF7-CD63988852D2}" type="presOf" srcId="{8A2BD6ED-3648-4581-9BD9-F7049EBE8A94}" destId="{BDE0A55C-5505-44DE-AA35-696FC3EE3F89}" srcOrd="0" destOrd="0" presId="urn:microsoft.com/office/officeart/2005/8/layout/orgChart1"/>
    <dgm:cxn modelId="{2DE43345-47BF-4557-8F4D-2A409A27D782}" type="presOf" srcId="{4498EC14-7281-4948-AAFD-B457C15DD8DE}" destId="{12B0534B-5E7A-4754-B30A-0BF12FAD2A58}" srcOrd="0" destOrd="0" presId="urn:microsoft.com/office/officeart/2005/8/layout/orgChart1"/>
    <dgm:cxn modelId="{637CBC8B-A358-4D4C-9A24-7363A11086ED}" type="presOf" srcId="{C45ECD96-6983-47B1-95EB-D4A976F0B650}" destId="{BE30E4FA-BCF0-413D-9BEA-8BCCCE92BA5D}" srcOrd="1" destOrd="0" presId="urn:microsoft.com/office/officeart/2005/8/layout/orgChart1"/>
    <dgm:cxn modelId="{05971678-5C32-48D6-AF9A-73E8372DBEEE}" srcId="{76F8EC25-4C6A-4E7E-874B-A66ABBD4E5B3}" destId="{A9F9719E-7C27-4DCF-BC54-EAD11718C397}" srcOrd="0" destOrd="0" parTransId="{C1B2F26D-1A6E-4070-90E5-3A681A6FCE72}" sibTransId="{DC177DC5-C169-449D-BBBD-6C8BAA280969}"/>
    <dgm:cxn modelId="{639C8C85-BACC-449E-BF40-51D129CA32FE}" type="presOf" srcId="{B94C266E-E63B-4C2D-9402-963C1CA8A62C}" destId="{95F0287C-45A3-420D-80FB-A5F5DFFA2001}" srcOrd="1" destOrd="0" presId="urn:microsoft.com/office/officeart/2005/8/layout/orgChart1"/>
    <dgm:cxn modelId="{89DBFD50-04F1-4FDB-BB27-E7DAA00A6B63}" type="presOf" srcId="{B49AA413-421E-40FB-BDE1-CEC4E6BCC841}" destId="{FDB4EBA1-1635-4F21-867C-9BE6E644DC74}" srcOrd="0" destOrd="0" presId="urn:microsoft.com/office/officeart/2005/8/layout/orgChart1"/>
    <dgm:cxn modelId="{8297FC51-D8B0-4999-A75C-735F365D1901}" type="presOf" srcId="{D1D7EE71-46D3-441B-B0B2-CB7B9E05BBD2}" destId="{E05CBB4A-DB8D-4979-80D1-F9FE16974C45}" srcOrd="1" destOrd="0" presId="urn:microsoft.com/office/officeart/2005/8/layout/orgChart1"/>
    <dgm:cxn modelId="{9AF5F57E-97AD-4DB4-8314-BDD295296386}" type="presOf" srcId="{5D1B2661-F568-4B67-B554-2AD9AA00A28C}" destId="{60D9E7C9-F1CA-40E7-BCA3-A510D5CA575C}" srcOrd="0" destOrd="0" presId="urn:microsoft.com/office/officeart/2005/8/layout/orgChart1"/>
    <dgm:cxn modelId="{DFC3234A-82CA-4024-9C2C-6FB5447F6250}" type="presOf" srcId="{2AA50CC9-9484-4A79-8570-E4BDD4308774}" destId="{7C000CE2-94DB-4C2E-B7B7-136F6611095B}" srcOrd="0" destOrd="0" presId="urn:microsoft.com/office/officeart/2005/8/layout/orgChart1"/>
    <dgm:cxn modelId="{816734DF-C4AF-42F5-B3FE-3E28F4B4A4AB}" type="presOf" srcId="{35418263-7061-4BF6-8EB8-E5F8454687F4}" destId="{0FC6FA7F-A831-42D7-80DF-2E20748FB934}" srcOrd="0" destOrd="0" presId="urn:microsoft.com/office/officeart/2005/8/layout/orgChart1"/>
    <dgm:cxn modelId="{A6AF31D1-4CA1-469B-85E4-24D52132FB75}" type="presOf" srcId="{6000A5C2-36B2-45B6-906B-DCFA96A532BF}" destId="{D1C9DA1B-B380-4294-80B2-58A89E984E4D}" srcOrd="1" destOrd="0" presId="urn:microsoft.com/office/officeart/2005/8/layout/orgChart1"/>
    <dgm:cxn modelId="{4E540DA0-1CD9-44E4-9522-D9813C9E081C}" type="presOf" srcId="{0242B40A-48B8-4EBA-8E49-DDD79FF47CC9}" destId="{92B4B74B-8F3D-46FC-B1FA-731E688D5A9E}" srcOrd="0" destOrd="0" presId="urn:microsoft.com/office/officeart/2005/8/layout/orgChart1"/>
    <dgm:cxn modelId="{74ECDCC3-989F-4674-AD18-B8A410335415}" type="presOf" srcId="{86AC745C-640C-408B-8989-35B84851823B}" destId="{6D37CF97-6444-400B-81C8-5CB33A2E7790}" srcOrd="0" destOrd="0" presId="urn:microsoft.com/office/officeart/2005/8/layout/orgChart1"/>
    <dgm:cxn modelId="{9E8BB04D-A59D-4F02-9B69-8F047909BC34}" type="presOf" srcId="{2042D1AB-E372-4D92-A998-71A0FB2F0DA3}" destId="{0CE0A6A6-277A-472E-90A9-0D1B25CDD1A2}" srcOrd="0" destOrd="0" presId="urn:microsoft.com/office/officeart/2005/8/layout/orgChart1"/>
    <dgm:cxn modelId="{E98F3C6A-4E8A-4694-8D4B-23929F6C3854}" type="presOf" srcId="{FB9A45AF-8B3E-4683-842F-819467C3C6EA}" destId="{D339AFC5-B01B-418C-8288-E398FB572D93}" srcOrd="0" destOrd="0" presId="urn:microsoft.com/office/officeart/2005/8/layout/orgChart1"/>
    <dgm:cxn modelId="{705A64E6-C1D5-43DE-AF6D-65B7EB744CBC}" type="presOf" srcId="{3E183A43-8A18-42D9-A782-103FC416112A}" destId="{49CB4C09-9137-4077-B4E7-E4EDD5957FA2}" srcOrd="0" destOrd="0" presId="urn:microsoft.com/office/officeart/2005/8/layout/orgChart1"/>
    <dgm:cxn modelId="{909DC767-4A52-46E1-930D-D9F7CE624F04}" srcId="{6000A5C2-36B2-45B6-906B-DCFA96A532BF}" destId="{76F8EC25-4C6A-4E7E-874B-A66ABBD4E5B3}" srcOrd="0" destOrd="0" parTransId="{5CE15577-B273-4B21-91BB-80E9D54C1009}" sibTransId="{4108E898-5DDF-44AA-A434-454A28D952AA}"/>
    <dgm:cxn modelId="{04016CA9-A8D5-45A3-ABE8-533EBE48D255}" type="presOf" srcId="{2AA50CC9-9484-4A79-8570-E4BDD4308774}" destId="{AD476F3B-0FBF-4B08-8FEB-62E466EA7B08}" srcOrd="1" destOrd="0" presId="urn:microsoft.com/office/officeart/2005/8/layout/orgChart1"/>
    <dgm:cxn modelId="{A6D03900-A046-41C5-B2F7-86DACEC713DB}" srcId="{76F8EC25-4C6A-4E7E-874B-A66ABBD4E5B3}" destId="{3506EE77-C7AC-4F66-9AF9-D336219268A5}" srcOrd="5" destOrd="0" parTransId="{64332DC1-0FC4-4C65-8E2A-D6FE9BF63148}" sibTransId="{E6BAFCDF-D728-44DD-8F2B-BBF218ECD58D}"/>
    <dgm:cxn modelId="{FA87DD0D-BD77-4BF5-BC6C-F0B9F0321B2E}" type="presOf" srcId="{4221DAC5-6D6A-462E-8A66-6E25F50851CD}" destId="{4A8C78D1-84A2-423E-B7CE-E35685FB3640}" srcOrd="0" destOrd="0" presId="urn:microsoft.com/office/officeart/2005/8/layout/orgChart1"/>
    <dgm:cxn modelId="{E434C1FB-49EF-4BDC-81A9-71F0D3A93809}" type="presOf" srcId="{20FD503C-BE6A-4BF6-9283-9A444B37E14F}" destId="{42B32D3A-22F0-47F4-A032-9253AE9F0FCD}" srcOrd="0" destOrd="0" presId="urn:microsoft.com/office/officeart/2005/8/layout/orgChart1"/>
    <dgm:cxn modelId="{21EF69B4-DFE4-42A0-A59A-5B2D45271E57}" type="presOf" srcId="{5D1B2661-F568-4B67-B554-2AD9AA00A28C}" destId="{2DA10074-0207-4920-AF84-DA2370B06CD3}" srcOrd="1" destOrd="0" presId="urn:microsoft.com/office/officeart/2005/8/layout/orgChart1"/>
    <dgm:cxn modelId="{F8EB47FE-88C7-46B9-8BCE-E6A1EAEDF555}" type="presOf" srcId="{BAF7130C-AE80-4CA9-B1D8-3BD4F68941C5}" destId="{E56A4FF6-56D5-44D2-A905-C0E7D6DB85CB}" srcOrd="0" destOrd="0" presId="urn:microsoft.com/office/officeart/2005/8/layout/orgChart1"/>
    <dgm:cxn modelId="{CFF92A84-468A-4732-9E43-9DE4E59387C3}" srcId="{C45ECD96-6983-47B1-95EB-D4A976F0B650}" destId="{60D8E742-48DE-487E-BAD0-E272F7C8B1BD}" srcOrd="0" destOrd="0" parTransId="{FB9A45AF-8B3E-4683-842F-819467C3C6EA}" sibTransId="{0A60CF10-D212-4FC8-BDB0-6A03600E0654}"/>
    <dgm:cxn modelId="{8063B406-A610-4CD0-BDF5-464D2F791B58}" type="presOf" srcId="{3517C8EA-E4EF-4D4D-B50C-EEDC98C51202}" destId="{7E769938-DD7C-4F83-AFB5-CB7C02DF7532}" srcOrd="0" destOrd="0" presId="urn:microsoft.com/office/officeart/2005/8/layout/orgChart1"/>
    <dgm:cxn modelId="{720E9F4B-1DEB-47CC-8556-C5F0C2D2774F}" srcId="{76F8EC25-4C6A-4E7E-874B-A66ABBD4E5B3}" destId="{B94C266E-E63B-4C2D-9402-963C1CA8A62C}" srcOrd="4" destOrd="0" parTransId="{3CC8179C-6E50-4DE0-9A65-DE7788CF0EAA}" sibTransId="{A7084448-739D-4DBD-8F72-E843131EC662}"/>
    <dgm:cxn modelId="{0F434E9B-93A4-4928-B775-8388F73905C5}" type="presOf" srcId="{7B59B6BC-4854-4CDA-A10E-2F951DB2F99D}" destId="{019DDB40-BE9B-41EF-BC92-D6EE309D37D0}" srcOrd="1" destOrd="0" presId="urn:microsoft.com/office/officeart/2005/8/layout/orgChart1"/>
    <dgm:cxn modelId="{6BE3F2E2-3D3A-4676-8468-BA3F515E7441}" type="presOf" srcId="{89E1B099-90B6-4DEF-84A1-DF3CC25F540A}" destId="{2F3A59EB-6270-491D-A6F9-7EAB99F5F3B8}" srcOrd="0" destOrd="0" presId="urn:microsoft.com/office/officeart/2005/8/layout/orgChart1"/>
    <dgm:cxn modelId="{60629412-05F0-42E7-A8B1-2F521EEF72A3}" type="presOf" srcId="{7A77B29C-44B3-4468-80B9-F0EC076605D9}" destId="{40296537-A332-44D1-934E-4DA838ABBA49}" srcOrd="0" destOrd="0" presId="urn:microsoft.com/office/officeart/2005/8/layout/orgChart1"/>
    <dgm:cxn modelId="{B9BB8350-4ECF-403F-93C6-C25F467A6797}" srcId="{7B59B6BC-4854-4CDA-A10E-2F951DB2F99D}" destId="{BAF7130C-AE80-4CA9-B1D8-3BD4F68941C5}" srcOrd="0" destOrd="0" parTransId="{4498EC14-7281-4948-AAFD-B457C15DD8DE}" sibTransId="{F61B92B5-9CEB-4DCF-BB6F-47EAD7141711}"/>
    <dgm:cxn modelId="{160E2172-80B5-4844-9751-95ACFAF31CA7}" type="presOf" srcId="{A9F9719E-7C27-4DCF-BC54-EAD11718C397}" destId="{DD236DA3-262B-416E-B89A-D8CD8A5A6FCA}" srcOrd="0" destOrd="0" presId="urn:microsoft.com/office/officeart/2005/8/layout/orgChart1"/>
    <dgm:cxn modelId="{7963B396-D820-43A9-BB56-84F02AC852D3}" type="presOf" srcId="{A28ED5F9-DC2A-453B-8D75-737C51C54EFF}" destId="{16D95217-85E3-4A12-A858-3C089E42AA94}" srcOrd="0" destOrd="0" presId="urn:microsoft.com/office/officeart/2005/8/layout/orgChart1"/>
    <dgm:cxn modelId="{7F7B69EA-38F1-4EA1-8071-2254C5EB6D4F}" type="presOf" srcId="{BC7F5942-459B-4EC5-8705-3BDEE2813AB4}" destId="{9DC5413B-AF50-42A1-B1F0-14FC52F3C30B}" srcOrd="0" destOrd="0" presId="urn:microsoft.com/office/officeart/2005/8/layout/orgChart1"/>
    <dgm:cxn modelId="{44F7498F-F8AE-4AA1-996B-C0CF35515CF5}" type="presOf" srcId="{94D91DEB-9373-4844-B1C7-09B43094FD00}" destId="{EA72D1CB-8BDA-47CF-BDB9-70F0DFED198F}" srcOrd="0" destOrd="0" presId="urn:microsoft.com/office/officeart/2005/8/layout/orgChart1"/>
    <dgm:cxn modelId="{088BD873-FE15-42ED-8632-4D792A0861B3}" srcId="{86AC745C-640C-408B-8989-35B84851823B}" destId="{51A1E8DF-9C35-409A-B235-E0BDF316D5EE}" srcOrd="0" destOrd="0" parTransId="{203A1744-EB8C-41C8-AA2C-6CAD7D71005D}" sibTransId="{369D81CA-39A8-4A7E-9CE9-B0DF4961B636}"/>
    <dgm:cxn modelId="{8B937FE8-243D-4196-A3F8-C0F0868D383D}" srcId="{94D91DEB-9373-4844-B1C7-09B43094FD00}" destId="{6DA9952A-67A2-43ED-B1C8-754EAE10946D}" srcOrd="2" destOrd="0" parTransId="{86A80889-DE3A-4C97-BE02-5A8D9DA0678A}" sibTransId="{50C31478-D2AB-4D5F-BD93-A7D193470C96}"/>
    <dgm:cxn modelId="{1174263C-DC70-4380-A616-FF680C8A7C5D}" type="presOf" srcId="{412757FC-A856-48F4-AA86-B0F18DC731A1}" destId="{6EEB7C21-4206-4389-A746-7775E054C2EA}" srcOrd="1" destOrd="0" presId="urn:microsoft.com/office/officeart/2005/8/layout/orgChart1"/>
    <dgm:cxn modelId="{42AC5EDD-5232-4BFA-8E0E-4299EFF660DF}" type="presOf" srcId="{7E0EC97A-ABDE-4A2D-97DC-4D935AB90655}" destId="{58475343-414C-4411-9EEB-DCC9D64CEC55}" srcOrd="0" destOrd="0" presId="urn:microsoft.com/office/officeart/2005/8/layout/orgChart1"/>
    <dgm:cxn modelId="{B01D0C1F-B03A-4AFE-AB83-BD213D08FAF5}" srcId="{86AC745C-640C-408B-8989-35B84851823B}" destId="{A511F2C0-627F-405C-81A6-82CE6337D0B6}" srcOrd="4" destOrd="0" parTransId="{94EB2D42-E48B-4FB7-BCA4-FFB540D26658}" sibTransId="{F9CC5024-CDC0-4DEE-A333-3A7E31EA225D}"/>
    <dgm:cxn modelId="{DFB68072-D4C0-4012-A0E7-E644F654C909}" type="presOf" srcId="{6DA9952A-67A2-43ED-B1C8-754EAE10946D}" destId="{FEFA3AFF-BCC3-4B88-A276-5E5852EE0BFE}" srcOrd="1" destOrd="0" presId="urn:microsoft.com/office/officeart/2005/8/layout/orgChart1"/>
    <dgm:cxn modelId="{51447355-1B97-4C23-BC4D-9DA9B9929B5C}" type="presOf" srcId="{265ACA44-3FCB-4424-B89D-9B7A5D5A5F78}" destId="{36B3EE83-2478-4243-8B6C-51589836A6C6}" srcOrd="1" destOrd="0" presId="urn:microsoft.com/office/officeart/2005/8/layout/orgChart1"/>
    <dgm:cxn modelId="{9A625921-3B3F-459E-B239-31CC2EE835EE}" type="presOf" srcId="{3CC8179C-6E50-4DE0-9A65-DE7788CF0EAA}" destId="{460EB958-3B96-4A7C-8E13-EC7B21DA42B9}" srcOrd="0" destOrd="0" presId="urn:microsoft.com/office/officeart/2005/8/layout/orgChart1"/>
    <dgm:cxn modelId="{0C1D2146-FE9E-479F-B687-826690747920}" type="presOf" srcId="{215CFAEA-F110-4C40-AC73-90A95B79DB31}" destId="{7457ECEE-AE9D-4CA1-9B4B-69D0405954CE}" srcOrd="0" destOrd="0" presId="urn:microsoft.com/office/officeart/2005/8/layout/orgChart1"/>
    <dgm:cxn modelId="{7AE83B63-669E-4EAC-ADEA-0BAF5CB4484D}" type="presOf" srcId="{843E1F2A-19F8-4423-8555-90983568E9CE}" destId="{418ED458-A05B-40CA-9A13-347D5224798F}" srcOrd="0" destOrd="0" presId="urn:microsoft.com/office/officeart/2005/8/layout/orgChart1"/>
    <dgm:cxn modelId="{70E81A37-369C-4FF3-8B10-CB0A719017FC}" type="presOf" srcId="{3506EE77-C7AC-4F66-9AF9-D336219268A5}" destId="{DF019059-51F0-46FF-AA6F-F80DF5621FF1}" srcOrd="0" destOrd="0" presId="urn:microsoft.com/office/officeart/2005/8/layout/orgChart1"/>
    <dgm:cxn modelId="{C2A121AC-E844-4CF0-A1E3-84B4141B1E40}" type="presOf" srcId="{6E6CCF3D-1366-4462-84A8-0BDCD856B861}" destId="{18FF69BE-FDB2-4E52-BA8F-4FD95271722E}" srcOrd="1" destOrd="0" presId="urn:microsoft.com/office/officeart/2005/8/layout/orgChart1"/>
    <dgm:cxn modelId="{A7D93826-1B62-4208-8DFF-506D15CF4D19}" type="presOf" srcId="{295C0E03-B68C-4FC3-9321-F3E895B82D35}" destId="{1F874970-720C-4A38-96D3-720F48D4D87A}" srcOrd="0" destOrd="0" presId="urn:microsoft.com/office/officeart/2005/8/layout/orgChart1"/>
    <dgm:cxn modelId="{6F24F368-085E-4457-B36D-C3524498F23C}" type="presOf" srcId="{810CEBEF-51EA-4FEA-9095-53AFDBED54B0}" destId="{E230F355-9837-4075-BA60-05BAE5B85A81}" srcOrd="0" destOrd="0" presId="urn:microsoft.com/office/officeart/2005/8/layout/orgChart1"/>
    <dgm:cxn modelId="{6C3A94D4-014A-44B2-8D34-B38B89EE3CCE}" srcId="{7B59B6BC-4854-4CDA-A10E-2F951DB2F99D}" destId="{C8A9A94F-85C1-4862-9C2D-57020A006ED9}" srcOrd="2" destOrd="0" parTransId="{2042D1AB-E372-4D92-A998-71A0FB2F0DA3}" sibTransId="{28001ED9-50A3-4745-ABCE-8852CD718458}"/>
    <dgm:cxn modelId="{2D5AADBE-AE18-4A46-A9A4-7C1A7F167CF0}" type="presOf" srcId="{A27A53CB-B17C-4F46-9C34-7B29E6846F0F}" destId="{DF8F5BC0-7B52-4B5C-9557-1F8398AC63D3}" srcOrd="0" destOrd="0" presId="urn:microsoft.com/office/officeart/2005/8/layout/orgChart1"/>
    <dgm:cxn modelId="{0C1A810B-FBEA-4282-A646-F2168B5F2EC8}" type="presOf" srcId="{5CE15577-B273-4B21-91BB-80E9D54C1009}" destId="{A4BB2CD0-BD0A-40BA-8E13-CAFBA214D58A}" srcOrd="0" destOrd="0" presId="urn:microsoft.com/office/officeart/2005/8/layout/orgChart1"/>
    <dgm:cxn modelId="{43613974-B801-4EC9-B118-3E9A57BDFBB2}" srcId="{2AA50CC9-9484-4A79-8570-E4BDD4308774}" destId="{D1D7EE71-46D3-441B-B0B2-CB7B9E05BBD2}" srcOrd="2" destOrd="0" parTransId="{62600425-DCD2-4EF6-AEE9-1A96407EB743}" sibTransId="{6997B002-7B6D-4C44-A381-CC03C35D5FE5}"/>
    <dgm:cxn modelId="{87687BC8-5E96-459F-89C0-FDCA80FBED01}" srcId="{6000A5C2-36B2-45B6-906B-DCFA96A532BF}" destId="{7B59B6BC-4854-4CDA-A10E-2F951DB2F99D}" srcOrd="1" destOrd="0" parTransId="{7E0EC97A-ABDE-4A2D-97DC-4D935AB90655}" sibTransId="{C2F08255-6388-4C15-9653-CDA39BCBC5BD}"/>
    <dgm:cxn modelId="{E6CD8310-892C-487C-B571-A0956E035138}" srcId="{86AC745C-640C-408B-8989-35B84851823B}" destId="{83A2FB3D-9B6A-4246-B6E9-53F9E599BAF9}" srcOrd="3" destOrd="0" parTransId="{A28ED5F9-DC2A-453B-8D75-737C51C54EFF}" sibTransId="{040E0E4C-AC27-4439-892C-80AC2E43C273}"/>
    <dgm:cxn modelId="{17647A2E-1C3F-4DED-A394-3EC488200D3D}" type="presOf" srcId="{3E183A43-8A18-42D9-A782-103FC416112A}" destId="{5B72E942-B552-426E-93A0-05CED1CF2B53}" srcOrd="1" destOrd="0" presId="urn:microsoft.com/office/officeart/2005/8/layout/orgChart1"/>
    <dgm:cxn modelId="{5597EA54-92BE-4AF6-8378-1868BDA94350}" srcId="{5D1B2661-F568-4B67-B554-2AD9AA00A28C}" destId="{BC0C72A4-D980-4676-B7D6-1093A112CF0C}" srcOrd="0" destOrd="0" parTransId="{C52E4274-042A-446D-B70A-A1080B8E367F}" sibTransId="{D7B6D106-44D6-4500-9A35-F25E91812F9C}"/>
    <dgm:cxn modelId="{0C7CECAE-A550-4733-9AD5-487FB32A7E37}" srcId="{7B59B6BC-4854-4CDA-A10E-2F951DB2F99D}" destId="{20D81BAD-391F-4C1B-8985-F82CEC4DBC41}" srcOrd="1" destOrd="0" parTransId="{7A77B29C-44B3-4468-80B9-F0EC076605D9}" sibTransId="{9A87518A-5EB2-4F71-817A-C83CB184325B}"/>
    <dgm:cxn modelId="{0981CB75-91EB-4D03-A438-5072CF443D1E}" srcId="{76F8EC25-4C6A-4E7E-874B-A66ABBD4E5B3}" destId="{3D081516-D8E1-4B81-9D79-A3C673A95396}" srcOrd="1" destOrd="0" parTransId="{29725426-7EA0-44DA-8B7B-FE7F710829BF}" sibTransId="{CFF855B8-6960-4713-B373-247CAB876791}"/>
    <dgm:cxn modelId="{B71AE44C-83F7-412B-A340-75C70C29F322}" type="presOf" srcId="{20D81BAD-391F-4C1B-8985-F82CEC4DBC41}" destId="{1FC1B222-D2E0-468D-AE8C-E9538FE07047}" srcOrd="1" destOrd="0" presId="urn:microsoft.com/office/officeart/2005/8/layout/orgChart1"/>
    <dgm:cxn modelId="{A4A433D7-CCA5-47CA-BE7F-5960B06652D4}" type="presOf" srcId="{BC0C72A4-D980-4676-B7D6-1093A112CF0C}" destId="{48284024-DD24-4400-96C4-D28A9F38005A}" srcOrd="0" destOrd="0" presId="urn:microsoft.com/office/officeart/2005/8/layout/orgChart1"/>
    <dgm:cxn modelId="{C1EEDAA8-80A1-42D6-A20A-E4BEE96ADBEC}" type="presOf" srcId="{64332DC1-0FC4-4C65-8E2A-D6FE9BF63148}" destId="{89DB9421-661E-4353-AAEA-E01D9435C639}" srcOrd="0" destOrd="0" presId="urn:microsoft.com/office/officeart/2005/8/layout/orgChart1"/>
    <dgm:cxn modelId="{368BB801-C600-4DF3-BC12-294FB0E7D490}" srcId="{86AC745C-640C-408B-8989-35B84851823B}" destId="{6E6CCF3D-1366-4462-84A8-0BDCD856B861}" srcOrd="2" destOrd="0" parTransId="{FEA7D146-53D8-45B6-ACAA-EF02A97099B3}" sibTransId="{1013586B-A97D-4072-B0FF-82CAA1408350}"/>
    <dgm:cxn modelId="{4A852DBE-D938-447E-9D32-0F9693A0F920}" type="presOf" srcId="{265ACA44-3FCB-4424-B89D-9B7A5D5A5F78}" destId="{F1E8B8A4-B8AA-4A36-B8AB-CCA4AE379398}" srcOrd="0" destOrd="0" presId="urn:microsoft.com/office/officeart/2005/8/layout/orgChart1"/>
    <dgm:cxn modelId="{905E8A20-DA99-431F-8BB3-2140EE32DDC7}" type="presOf" srcId="{C52E4274-042A-446D-B70A-A1080B8E367F}" destId="{31C52D1E-E553-402F-9961-B757C0545FBE}" srcOrd="0" destOrd="0" presId="urn:microsoft.com/office/officeart/2005/8/layout/orgChart1"/>
    <dgm:cxn modelId="{F25939EF-3AA8-4152-9F4B-F730104BCCB2}" type="presOf" srcId="{94EB2D42-E48B-4FB7-BCA4-FFB540D26658}" destId="{92660310-A16E-4FE2-A265-22092670146D}" srcOrd="0" destOrd="0" presId="urn:microsoft.com/office/officeart/2005/8/layout/orgChart1"/>
    <dgm:cxn modelId="{29F71EF0-7E2A-42FD-8ECC-51B22338D7E6}" type="presOf" srcId="{8D965111-37CA-494D-9042-7BDE88C961C8}" destId="{2F18BD4C-EF99-4237-BB9D-B400159EFBD6}" srcOrd="0" destOrd="0" presId="urn:microsoft.com/office/officeart/2005/8/layout/orgChart1"/>
    <dgm:cxn modelId="{FB1D369C-A0C9-476C-8268-282EF9BA7376}" type="presOf" srcId="{203A1744-EB8C-41C8-AA2C-6CAD7D71005D}" destId="{2596BADD-1D51-4B70-B754-E07967196C4A}" srcOrd="0" destOrd="0" presId="urn:microsoft.com/office/officeart/2005/8/layout/orgChart1"/>
    <dgm:cxn modelId="{32982242-2FE0-45F3-959E-3BFBC466BD22}" srcId="{6DA9952A-67A2-43ED-B1C8-754EAE10946D}" destId="{265ACA44-3FCB-4424-B89D-9B7A5D5A5F78}" srcOrd="1" destOrd="0" parTransId="{2E2641DE-DFDA-44C4-8AFC-8FC910EAD7AC}" sibTransId="{FA5DDF86-B534-471E-8986-F829AFBAE801}"/>
    <dgm:cxn modelId="{093B8871-5604-4C54-851F-1B81A5993533}" type="presOf" srcId="{1F3A53C0-F402-43DF-A507-890331371D0D}" destId="{AC77C14B-1E46-42A1-8453-D7477575B99C}" srcOrd="1" destOrd="0" presId="urn:microsoft.com/office/officeart/2005/8/layout/orgChart1"/>
    <dgm:cxn modelId="{C1C68B1A-264C-400B-8A8D-919B7185CDCF}" type="presOf" srcId="{8A9F86AE-C044-4E96-AC55-515B90A8C7B9}" destId="{94E33DBB-ED78-4AD3-BB21-531F2216CAC8}" srcOrd="0" destOrd="0" presId="urn:microsoft.com/office/officeart/2005/8/layout/orgChart1"/>
    <dgm:cxn modelId="{54E4FE07-D02C-483D-8CA1-CBC5DAB96B5E}" type="presOf" srcId="{6DA9952A-67A2-43ED-B1C8-754EAE10946D}" destId="{8703FA68-8D52-4F6D-BC1D-333CE8628C65}" srcOrd="0" destOrd="0" presId="urn:microsoft.com/office/officeart/2005/8/layout/orgChart1"/>
    <dgm:cxn modelId="{107CA5C2-64EC-4966-BCE7-00F612856C58}" type="presOf" srcId="{6000A5C2-36B2-45B6-906B-DCFA96A532BF}" destId="{66253550-4FE6-4978-9D8B-8EAF78A6FE09}" srcOrd="0" destOrd="0" presId="urn:microsoft.com/office/officeart/2005/8/layout/orgChart1"/>
    <dgm:cxn modelId="{78B6318A-9BB5-4F13-A0A0-34B345048BAD}" type="presOf" srcId="{412757FC-A856-48F4-AA86-B0F18DC731A1}" destId="{05AD46B4-9EE2-46AD-AC65-A3AD74A825F6}" srcOrd="0" destOrd="0" presId="urn:microsoft.com/office/officeart/2005/8/layout/orgChart1"/>
    <dgm:cxn modelId="{AE615135-F69C-4F11-9AD4-875491633985}" srcId="{C45ECD96-6983-47B1-95EB-D4A976F0B650}" destId="{E8C41A67-D140-4A95-94BD-02EBBE48805C}" srcOrd="1" destOrd="0" parTransId="{35418263-7061-4BF6-8EB8-E5F8454687F4}" sibTransId="{BEC89358-241E-4959-8CEA-9F9FE68AA6BC}"/>
    <dgm:cxn modelId="{7E7A7EC1-F923-4D41-BCCB-EB0D20304F10}" type="presOf" srcId="{20D81BAD-391F-4C1B-8985-F82CEC4DBC41}" destId="{AFDD4D42-A1E4-47D0-A43D-5C10CE539578}" srcOrd="0" destOrd="0" presId="urn:microsoft.com/office/officeart/2005/8/layout/orgChart1"/>
    <dgm:cxn modelId="{A2D879E4-BD84-468A-91E5-B53EC2B6DFF6}" srcId="{94D91DEB-9373-4844-B1C7-09B43094FD00}" destId="{2AA50CC9-9484-4A79-8570-E4BDD4308774}" srcOrd="0" destOrd="0" parTransId="{843E1F2A-19F8-4423-8555-90983568E9CE}" sibTransId="{1E6820FF-B4BA-41FF-BDFF-CCD72E31F9AC}"/>
    <dgm:cxn modelId="{AC426F32-A75A-4D9A-9081-0895FFE6369B}" srcId="{6000A5C2-36B2-45B6-906B-DCFA96A532BF}" destId="{86AC745C-640C-408B-8989-35B84851823B}" srcOrd="4" destOrd="0" parTransId="{721EE1FA-85BE-4DC1-B9BF-EE3788169AAF}" sibTransId="{36C9AECE-73F1-46EB-BC87-B38860C26E4C}"/>
    <dgm:cxn modelId="{EAD9AB60-28FE-4BC9-9C82-7B987769FD3A}" type="presOf" srcId="{76F8EC25-4C6A-4E7E-874B-A66ABBD4E5B3}" destId="{BB7F86C2-AF12-4C18-BB49-9A67D70D9C26}" srcOrd="0" destOrd="0" presId="urn:microsoft.com/office/officeart/2005/8/layout/orgChart1"/>
    <dgm:cxn modelId="{16EE6888-27AE-44C8-9B53-2CBE6305E47E}" type="presOf" srcId="{C8A9A94F-85C1-4862-9C2D-57020A006ED9}" destId="{4050B182-192A-46DB-AACF-56B88BA67DA1}" srcOrd="1" destOrd="0" presId="urn:microsoft.com/office/officeart/2005/8/layout/orgChart1"/>
    <dgm:cxn modelId="{F23FA732-7BC5-4FC2-8D12-85DD2EA58FC4}" srcId="{6000A5C2-36B2-45B6-906B-DCFA96A532BF}" destId="{C45ECD96-6983-47B1-95EB-D4A976F0B650}" srcOrd="3" destOrd="0" parTransId="{BC7F5942-459B-4EC5-8705-3BDEE2813AB4}" sibTransId="{924C735D-08A0-49E5-9B5D-D1A33A24398B}"/>
    <dgm:cxn modelId="{D3ECDB49-FE96-48D3-8387-DDA6920880BD}" type="presOf" srcId="{B94C266E-E63B-4C2D-9402-963C1CA8A62C}" destId="{C787036B-78F0-47BE-A40D-2F6E5436BC9A}" srcOrd="0" destOrd="0" presId="urn:microsoft.com/office/officeart/2005/8/layout/orgChart1"/>
    <dgm:cxn modelId="{8DB4FE6D-E1BD-4827-8E16-C3D3C12A925C}" type="presOf" srcId="{A511F2C0-627F-405C-81A6-82CE6337D0B6}" destId="{5CE9EE30-EDF0-4633-9B33-E846FAC1FF49}" srcOrd="1" destOrd="0" presId="urn:microsoft.com/office/officeart/2005/8/layout/orgChart1"/>
    <dgm:cxn modelId="{4F7ABB21-F034-48CB-858F-8CF438BD762C}" type="presOf" srcId="{8A2BD6ED-3648-4581-9BD9-F7049EBE8A94}" destId="{4474A113-9444-4A27-88A9-7A54E8441521}" srcOrd="1" destOrd="0" presId="urn:microsoft.com/office/officeart/2005/8/layout/orgChart1"/>
    <dgm:cxn modelId="{3F177C1C-0C94-4262-85A8-158F87154126}" type="presOf" srcId="{FEA7D146-53D8-45B6-ACAA-EF02A97099B3}" destId="{4F4ACE09-87D3-477E-AF04-A840E027E2DA}" srcOrd="0" destOrd="0" presId="urn:microsoft.com/office/officeart/2005/8/layout/orgChart1"/>
    <dgm:cxn modelId="{7C50762D-CD2B-417D-B5E2-476339E3F2C3}" srcId="{C45ECD96-6983-47B1-95EB-D4A976F0B650}" destId="{295C0E03-B68C-4FC3-9321-F3E895B82D35}" srcOrd="4" destOrd="0" parTransId="{215CFAEA-F110-4C40-AC73-90A95B79DB31}" sibTransId="{17F46351-CF7C-41CC-8AD0-58EC9BB50740}"/>
    <dgm:cxn modelId="{8DC8D91E-F976-4E08-AD3F-419ED196E23E}" type="presOf" srcId="{AD201472-7492-499D-94BA-441ED6674895}" destId="{3DCDAFE7-47F4-4284-BE0D-D9C402523B33}" srcOrd="0" destOrd="0" presId="urn:microsoft.com/office/officeart/2005/8/layout/orgChart1"/>
    <dgm:cxn modelId="{8821625D-A9E3-43B9-BAF4-5AC2BA2A0FDB}" type="presOf" srcId="{51A1E8DF-9C35-409A-B235-E0BDF316D5EE}" destId="{F5677BF4-7A90-47CF-AB2D-6C55551275CF}" srcOrd="0" destOrd="0" presId="urn:microsoft.com/office/officeart/2005/8/layout/orgChart1"/>
    <dgm:cxn modelId="{4951965E-3938-4487-8892-695D47A2F651}" type="presOf" srcId="{13CDD8C9-47D7-4832-8C94-6BE9EC6F7027}" destId="{6C58DE7C-425E-4378-A391-BFF702EBB0E5}" srcOrd="1" destOrd="0" presId="urn:microsoft.com/office/officeart/2005/8/layout/orgChart1"/>
    <dgm:cxn modelId="{D8A4FE55-35CF-40F1-8064-36CD84D18AC4}" srcId="{76F8EC25-4C6A-4E7E-874B-A66ABBD4E5B3}" destId="{7E12F239-9C64-4E1C-98C4-FFBA492509E8}" srcOrd="2" destOrd="0" parTransId="{0242B40A-48B8-4EBA-8E49-DDD79FF47CC9}" sibTransId="{6C065737-4F15-4966-8407-38DE73639B79}"/>
    <dgm:cxn modelId="{45FC13EA-D5CB-4B1D-8DEE-C0E05D10E58E}" srcId="{2AA50CC9-9484-4A79-8570-E4BDD4308774}" destId="{8D965111-37CA-494D-9042-7BDE88C961C8}" srcOrd="0" destOrd="0" parTransId="{D3B1F998-45B9-4E82-BDA9-0FF284585F78}" sibTransId="{3788A1A4-821F-4EB8-94F0-0F3F42AAEA15}"/>
    <dgm:cxn modelId="{763DE44B-24B5-4FAF-A9EE-6DE701791555}" type="presOf" srcId="{A511F2C0-627F-405C-81A6-82CE6337D0B6}" destId="{2C4655F7-DDD3-4C6C-819E-B7A3A8C548DA}" srcOrd="0" destOrd="0" presId="urn:microsoft.com/office/officeart/2005/8/layout/orgChart1"/>
    <dgm:cxn modelId="{E856E7BD-15BB-43FD-A376-4140A95D2FE0}" type="presOf" srcId="{1F3A53C0-F402-43DF-A507-890331371D0D}" destId="{A1566929-8D7F-47C0-9B65-947F58133819}" srcOrd="0" destOrd="0" presId="urn:microsoft.com/office/officeart/2005/8/layout/orgChart1"/>
    <dgm:cxn modelId="{97A68E7A-ED1A-42A3-83B7-4724B2180AFD}" type="presOf" srcId="{60D8E742-48DE-487E-BAD0-E272F7C8B1BD}" destId="{39EB746E-A343-4070-912E-64D9695435BB}" srcOrd="1" destOrd="0" presId="urn:microsoft.com/office/officeart/2005/8/layout/orgChart1"/>
    <dgm:cxn modelId="{BC439361-8842-4609-B69C-14F4360C4325}" type="presOf" srcId="{86A80889-DE3A-4C97-BE02-5A8D9DA0678A}" destId="{C6A77FE9-7490-429B-B604-22405198B202}" srcOrd="0" destOrd="0" presId="urn:microsoft.com/office/officeart/2005/8/layout/orgChart1"/>
    <dgm:cxn modelId="{FFE60498-65F8-4797-8CF6-F4F2A09B0D99}" type="presOf" srcId="{8D965111-37CA-494D-9042-7BDE88C961C8}" destId="{50D507CF-CFAB-45A4-A4E6-99F6A09079AA}" srcOrd="1" destOrd="0" presId="urn:microsoft.com/office/officeart/2005/8/layout/orgChart1"/>
    <dgm:cxn modelId="{22DFF151-1AAB-45B5-834B-088980313786}" srcId="{2AA50CC9-9484-4A79-8570-E4BDD4308774}" destId="{8A9F86AE-C044-4E96-AC55-515B90A8C7B9}" srcOrd="1" destOrd="0" parTransId="{810CEBEF-51EA-4FEA-9095-53AFDBED54B0}" sibTransId="{6672342E-7981-412C-ABA3-308337F11425}"/>
    <dgm:cxn modelId="{DC201417-4D01-4F99-80D9-F5536046AA5C}" type="presOf" srcId="{60D8E742-48DE-487E-BAD0-E272F7C8B1BD}" destId="{98D5FA9E-5165-433C-A31C-029F67C94475}" srcOrd="0" destOrd="0" presId="urn:microsoft.com/office/officeart/2005/8/layout/orgChart1"/>
    <dgm:cxn modelId="{24498A03-B9FC-4CC0-A2BF-CEE938E58BBB}" type="presOf" srcId="{A9F9719E-7C27-4DCF-BC54-EAD11718C397}" destId="{202B395A-C99D-4865-B7C8-5D5A050D7CF7}" srcOrd="1" destOrd="0" presId="urn:microsoft.com/office/officeart/2005/8/layout/orgChart1"/>
    <dgm:cxn modelId="{8B56074A-B871-420F-93BF-ED4AE2F46BC5}" srcId="{94D91DEB-9373-4844-B1C7-09B43094FD00}" destId="{5D1B2661-F568-4B67-B554-2AD9AA00A28C}" srcOrd="1" destOrd="0" parTransId="{8F1C6E77-2655-4BAE-B1D2-ED79BF2D1B8F}" sibTransId="{89A6F489-1DA0-4217-A263-74CF3020E8BE}"/>
    <dgm:cxn modelId="{636074FD-9CB2-4EED-B3A3-F4186A65DFBC}" type="presOf" srcId="{94D91DEB-9373-4844-B1C7-09B43094FD00}" destId="{8954BF9F-2EFB-4B43-8903-25DD09873D52}" srcOrd="1" destOrd="0" presId="urn:microsoft.com/office/officeart/2005/8/layout/orgChart1"/>
    <dgm:cxn modelId="{75F5398B-98B7-4C97-98D5-131CA28C88AF}" srcId="{6000A5C2-36B2-45B6-906B-DCFA96A532BF}" destId="{94D91DEB-9373-4844-B1C7-09B43094FD00}" srcOrd="2" destOrd="0" parTransId="{AD201472-7492-499D-94BA-441ED6674895}" sibTransId="{9B597ECC-08BB-427E-AF73-2255EA70B851}"/>
    <dgm:cxn modelId="{9527561D-04C8-44C9-97BE-5BFF396A76EF}" type="presOf" srcId="{13CDD8C9-47D7-4832-8C94-6BE9EC6F7027}" destId="{586014A4-91D8-40FF-9E0C-937793E4E0B8}" srcOrd="0" destOrd="0" presId="urn:microsoft.com/office/officeart/2005/8/layout/orgChart1"/>
    <dgm:cxn modelId="{E363765A-6E09-4448-8B37-4FBA61364DAD}" srcId="{5D1B2661-F568-4B67-B554-2AD9AA00A28C}" destId="{B49AA413-421E-40FB-BDE1-CEC4E6BCC841}" srcOrd="1" destOrd="0" parTransId="{89E1B099-90B6-4DEF-84A1-DF3CC25F540A}" sibTransId="{534BC7BC-B892-4099-8AB9-2D142676A10D}"/>
    <dgm:cxn modelId="{5B2ED125-89D0-4F50-BBA6-B881B6C795A6}" type="presOf" srcId="{7E12F239-9C64-4E1C-98C4-FFBA492509E8}" destId="{024FBD99-A8DE-4039-A84C-CAB9EAA0EE6A}" srcOrd="1" destOrd="0" presId="urn:microsoft.com/office/officeart/2005/8/layout/orgChart1"/>
    <dgm:cxn modelId="{A7E463E8-955B-4F4B-BB16-8E1B87278313}" srcId="{6DA9952A-67A2-43ED-B1C8-754EAE10946D}" destId="{8A2BD6ED-3648-4581-9BD9-F7049EBE8A94}" srcOrd="0" destOrd="0" parTransId="{3517C8EA-E4EF-4D4D-B50C-EEDC98C51202}" sibTransId="{5DC26A89-9C1F-4F6B-B2E4-548196FF9813}"/>
    <dgm:cxn modelId="{D930D28C-3E4B-4662-B129-11D170EBA4E0}" type="presOf" srcId="{7E12F239-9C64-4E1C-98C4-FFBA492509E8}" destId="{AAB1D264-D487-4A71-AD75-ABD2E9958F19}" srcOrd="0" destOrd="0" presId="urn:microsoft.com/office/officeart/2005/8/layout/orgChart1"/>
    <dgm:cxn modelId="{7F6E2F3B-7E13-4019-8326-A9385CB86562}" type="presOf" srcId="{C1B2F26D-1A6E-4070-90E5-3A681A6FCE72}" destId="{4451826D-269E-4E75-992A-BC17879AA6D5}" srcOrd="0" destOrd="0" presId="urn:microsoft.com/office/officeart/2005/8/layout/orgChart1"/>
    <dgm:cxn modelId="{7B887ECF-25C8-4A06-8872-F815B25CFBC6}" type="presOf" srcId="{295C0E03-B68C-4FC3-9321-F3E895B82D35}" destId="{61B0090F-C359-47A8-A59B-72FADC48CD7C}" srcOrd="1" destOrd="0" presId="urn:microsoft.com/office/officeart/2005/8/layout/orgChart1"/>
    <dgm:cxn modelId="{8234825C-DB12-4D66-B788-CB8C35FCD7ED}" type="presOf" srcId="{2E2641DE-DFDA-44C4-8AFC-8FC910EAD7AC}" destId="{4F8BD900-BDA7-4820-822F-7CA103A0BE44}" srcOrd="0" destOrd="0" presId="urn:microsoft.com/office/officeart/2005/8/layout/orgChart1"/>
    <dgm:cxn modelId="{7E8236E2-1258-4054-B694-0917075AD669}" srcId="{C45ECD96-6983-47B1-95EB-D4A976F0B650}" destId="{412757FC-A856-48F4-AA86-B0F18DC731A1}" srcOrd="2" destOrd="0" parTransId="{36FBEDC3-FE49-4016-BFA7-6F21EE9E2D50}" sibTransId="{243B32BD-09A4-43D7-A5E0-1E13464DC11A}"/>
    <dgm:cxn modelId="{971AC7E6-9D91-4838-BEAB-97D89CBA7913}" srcId="{C45ECD96-6983-47B1-95EB-D4A976F0B650}" destId="{1F3A53C0-F402-43DF-A507-890331371D0D}" srcOrd="3" destOrd="0" parTransId="{4221DAC5-6D6A-462E-8A66-6E25F50851CD}" sibTransId="{E2E06128-5620-4539-B28C-236C537B3A53}"/>
    <dgm:cxn modelId="{8AABD579-EC40-455F-B9EB-C3691F19149D}" type="presOf" srcId="{BAF7130C-AE80-4CA9-B1D8-3BD4F68941C5}" destId="{E6586370-512B-4A85-9E87-E6556455F5DC}" srcOrd="1" destOrd="0" presId="urn:microsoft.com/office/officeart/2005/8/layout/orgChart1"/>
    <dgm:cxn modelId="{9694F641-D053-41FC-8FB3-394A023419C9}" srcId="{86AC745C-640C-408B-8989-35B84851823B}" destId="{3E183A43-8A18-42D9-A782-103FC416112A}" srcOrd="1" destOrd="0" parTransId="{C1B6A9B5-C1B6-4AA1-BB22-6C54E15BED77}" sibTransId="{48C87492-3FAA-43DB-8830-A8C1418974B3}"/>
    <dgm:cxn modelId="{82BAD6A2-F0C1-49B1-BEF1-E02C3B4AAF9E}" srcId="{A27A53CB-B17C-4F46-9C34-7B29E6846F0F}" destId="{6000A5C2-36B2-45B6-906B-DCFA96A532BF}" srcOrd="0" destOrd="0" parTransId="{480E358D-8604-45CD-B154-F1573402C250}" sibTransId="{29976799-7DCB-4DA5-8AB0-280BB0DCAE7E}"/>
    <dgm:cxn modelId="{977D039E-FA34-4F3F-9393-664F65AC4113}" type="presOf" srcId="{BC0C72A4-D980-4676-B7D6-1093A112CF0C}" destId="{E864BABB-DA24-4E00-AEA8-5B83ED97EE52}" srcOrd="1" destOrd="0" presId="urn:microsoft.com/office/officeart/2005/8/layout/orgChart1"/>
    <dgm:cxn modelId="{AB634871-CE32-47FD-AE92-0FE747FB582C}" type="presOf" srcId="{D1D7EE71-46D3-441B-B0B2-CB7B9E05BBD2}" destId="{C3D0AF52-BDAD-4B0B-AEA8-6B2018D5C406}" srcOrd="0" destOrd="0" presId="urn:microsoft.com/office/officeart/2005/8/layout/orgChart1"/>
    <dgm:cxn modelId="{09EB52CC-5E33-4C16-8AC6-6825020266DA}" type="presOf" srcId="{8F1C6E77-2655-4BAE-B1D2-ED79BF2D1B8F}" destId="{FC4BC1AE-56A8-4D48-B93F-99449065A08A}" srcOrd="0" destOrd="0" presId="urn:microsoft.com/office/officeart/2005/8/layout/orgChart1"/>
    <dgm:cxn modelId="{80626A9A-CBBF-4EAF-B225-64953F6376A3}" type="presOf" srcId="{3506EE77-C7AC-4F66-9AF9-D336219268A5}" destId="{2B139FFE-91E8-4467-AAFD-D35CF5598962}" srcOrd="1" destOrd="0" presId="urn:microsoft.com/office/officeart/2005/8/layout/orgChart1"/>
    <dgm:cxn modelId="{6BE682FB-E9A0-4EFE-9BB1-38627DE2D003}" type="presOf" srcId="{721EE1FA-85BE-4DC1-B9BF-EE3788169AAF}" destId="{5A52B4B1-1B5A-4AB2-AF77-FA6F4FBA3BDC}" srcOrd="0" destOrd="0" presId="urn:microsoft.com/office/officeart/2005/8/layout/orgChart1"/>
    <dgm:cxn modelId="{2644747F-E38A-472B-B042-CE75A41583EF}" type="presOf" srcId="{E8C41A67-D140-4A95-94BD-02EBBE48805C}" destId="{36944A79-9FF5-48F4-9E70-436B14B84BF4}" srcOrd="1" destOrd="0" presId="urn:microsoft.com/office/officeart/2005/8/layout/orgChart1"/>
    <dgm:cxn modelId="{B67D402F-6637-4A38-9ED8-7C19EEC34F4E}" type="presParOf" srcId="{DF8F5BC0-7B52-4B5C-9557-1F8398AC63D3}" destId="{DC438924-F98B-4E8A-99A3-36B8B38E8D80}" srcOrd="0" destOrd="0" presId="urn:microsoft.com/office/officeart/2005/8/layout/orgChart1"/>
    <dgm:cxn modelId="{45F41721-36B9-4E16-A1F4-4911FF3DFB10}" type="presParOf" srcId="{DC438924-F98B-4E8A-99A3-36B8B38E8D80}" destId="{70F24666-9A26-49C7-BCDD-6EAD7B40D2BB}" srcOrd="0" destOrd="0" presId="urn:microsoft.com/office/officeart/2005/8/layout/orgChart1"/>
    <dgm:cxn modelId="{3A136072-FEBC-4441-BFB5-B54D13E0B7F0}" type="presParOf" srcId="{70F24666-9A26-49C7-BCDD-6EAD7B40D2BB}" destId="{66253550-4FE6-4978-9D8B-8EAF78A6FE09}" srcOrd="0" destOrd="0" presId="urn:microsoft.com/office/officeart/2005/8/layout/orgChart1"/>
    <dgm:cxn modelId="{0DCB085E-E4EC-4653-85E2-0C3C9A76116E}" type="presParOf" srcId="{70F24666-9A26-49C7-BCDD-6EAD7B40D2BB}" destId="{D1C9DA1B-B380-4294-80B2-58A89E984E4D}" srcOrd="1" destOrd="0" presId="urn:microsoft.com/office/officeart/2005/8/layout/orgChart1"/>
    <dgm:cxn modelId="{361D7B47-A3CB-4241-B48B-8D65DB16F1AD}" type="presParOf" srcId="{DC438924-F98B-4E8A-99A3-36B8B38E8D80}" destId="{D4AC82DA-50D5-456F-B516-D1E4A59016A7}" srcOrd="1" destOrd="0" presId="urn:microsoft.com/office/officeart/2005/8/layout/orgChart1"/>
    <dgm:cxn modelId="{1388B051-633E-4E81-918E-6B7554543B1E}" type="presParOf" srcId="{D4AC82DA-50D5-456F-B516-D1E4A59016A7}" destId="{A4BB2CD0-BD0A-40BA-8E13-CAFBA214D58A}" srcOrd="0" destOrd="0" presId="urn:microsoft.com/office/officeart/2005/8/layout/orgChart1"/>
    <dgm:cxn modelId="{78518F24-02FA-4EB3-A154-F5CC324FD30D}" type="presParOf" srcId="{D4AC82DA-50D5-456F-B516-D1E4A59016A7}" destId="{C8ACC972-E79D-4255-B42F-66EF77694B53}" srcOrd="1" destOrd="0" presId="urn:microsoft.com/office/officeart/2005/8/layout/orgChart1"/>
    <dgm:cxn modelId="{0BC56014-2357-443F-90B9-231F20770651}" type="presParOf" srcId="{C8ACC972-E79D-4255-B42F-66EF77694B53}" destId="{7057FC64-E3E8-476B-8372-63DC8AF9C148}" srcOrd="0" destOrd="0" presId="urn:microsoft.com/office/officeart/2005/8/layout/orgChart1"/>
    <dgm:cxn modelId="{E35E95B6-3915-41F3-A41C-0096CE225E2E}" type="presParOf" srcId="{7057FC64-E3E8-476B-8372-63DC8AF9C148}" destId="{BB7F86C2-AF12-4C18-BB49-9A67D70D9C26}" srcOrd="0" destOrd="0" presId="urn:microsoft.com/office/officeart/2005/8/layout/orgChart1"/>
    <dgm:cxn modelId="{0521E8E8-91C9-48D6-9607-604778500C81}" type="presParOf" srcId="{7057FC64-E3E8-476B-8372-63DC8AF9C148}" destId="{509B60FD-8D9F-449D-832B-76FF44C68845}" srcOrd="1" destOrd="0" presId="urn:microsoft.com/office/officeart/2005/8/layout/orgChart1"/>
    <dgm:cxn modelId="{D676EC86-3E53-4196-9D3F-A2DD60F990D1}" type="presParOf" srcId="{C8ACC972-E79D-4255-B42F-66EF77694B53}" destId="{365C4B11-50AF-4308-A0AE-906E99CC7463}" srcOrd="1" destOrd="0" presId="urn:microsoft.com/office/officeart/2005/8/layout/orgChart1"/>
    <dgm:cxn modelId="{6BB9A2D0-26A8-457C-973A-E84B4C21EF3C}" type="presParOf" srcId="{365C4B11-50AF-4308-A0AE-906E99CC7463}" destId="{4451826D-269E-4E75-992A-BC17879AA6D5}" srcOrd="0" destOrd="0" presId="urn:microsoft.com/office/officeart/2005/8/layout/orgChart1"/>
    <dgm:cxn modelId="{DC00C0D3-1277-4789-A50D-430C6D4B70D7}" type="presParOf" srcId="{365C4B11-50AF-4308-A0AE-906E99CC7463}" destId="{66F5EACA-B1FE-4ED3-9AAA-263D7430ED43}" srcOrd="1" destOrd="0" presId="urn:microsoft.com/office/officeart/2005/8/layout/orgChart1"/>
    <dgm:cxn modelId="{ECDA29BC-CCFE-42F3-BADF-6F705AEAD0AE}" type="presParOf" srcId="{66F5EACA-B1FE-4ED3-9AAA-263D7430ED43}" destId="{2E6408A3-D7F2-43FD-AC1E-8620E3E8180D}" srcOrd="0" destOrd="0" presId="urn:microsoft.com/office/officeart/2005/8/layout/orgChart1"/>
    <dgm:cxn modelId="{71A60326-DB6B-4541-A47A-E8F2A5E48BD5}" type="presParOf" srcId="{2E6408A3-D7F2-43FD-AC1E-8620E3E8180D}" destId="{DD236DA3-262B-416E-B89A-D8CD8A5A6FCA}" srcOrd="0" destOrd="0" presId="urn:microsoft.com/office/officeart/2005/8/layout/orgChart1"/>
    <dgm:cxn modelId="{2CA36B67-D4A3-4FF9-BD46-8171CE1AB896}" type="presParOf" srcId="{2E6408A3-D7F2-43FD-AC1E-8620E3E8180D}" destId="{202B395A-C99D-4865-B7C8-5D5A050D7CF7}" srcOrd="1" destOrd="0" presId="urn:microsoft.com/office/officeart/2005/8/layout/orgChart1"/>
    <dgm:cxn modelId="{7838B68A-192C-4CD4-8A5F-EE014CB32F45}" type="presParOf" srcId="{66F5EACA-B1FE-4ED3-9AAA-263D7430ED43}" destId="{F204979B-3C3C-43DE-AB0F-FF6B4842F345}" srcOrd="1" destOrd="0" presId="urn:microsoft.com/office/officeart/2005/8/layout/orgChart1"/>
    <dgm:cxn modelId="{BF0982EA-EB83-43C4-8E25-30A55E019B14}" type="presParOf" srcId="{66F5EACA-B1FE-4ED3-9AAA-263D7430ED43}" destId="{7866A62E-F504-4291-9D79-E1DDAF67AC14}" srcOrd="2" destOrd="0" presId="urn:microsoft.com/office/officeart/2005/8/layout/orgChart1"/>
    <dgm:cxn modelId="{691FAB11-4950-49A7-A69A-DA0A1CDDC2A6}" type="presParOf" srcId="{365C4B11-50AF-4308-A0AE-906E99CC7463}" destId="{EAB689D8-3A5B-4718-BBD4-CDB080A00C5B}" srcOrd="2" destOrd="0" presId="urn:microsoft.com/office/officeart/2005/8/layout/orgChart1"/>
    <dgm:cxn modelId="{415C2E20-02CC-4687-8B72-FE14A177D562}" type="presParOf" srcId="{365C4B11-50AF-4308-A0AE-906E99CC7463}" destId="{5FD8CDA8-697F-414A-986C-71EF3F1A8F6F}" srcOrd="3" destOrd="0" presId="urn:microsoft.com/office/officeart/2005/8/layout/orgChart1"/>
    <dgm:cxn modelId="{58281F54-3A0E-449F-85EE-56AC3DD97E32}" type="presParOf" srcId="{5FD8CDA8-697F-414A-986C-71EF3F1A8F6F}" destId="{0B9B5924-D969-4080-BFC8-6346E3234E10}" srcOrd="0" destOrd="0" presId="urn:microsoft.com/office/officeart/2005/8/layout/orgChart1"/>
    <dgm:cxn modelId="{67607296-B1A2-4B9C-8FA2-8BB8E6C772CA}" type="presParOf" srcId="{0B9B5924-D969-4080-BFC8-6346E3234E10}" destId="{DB5607AA-8D87-4A13-B9AC-FF51949E6FC9}" srcOrd="0" destOrd="0" presId="urn:microsoft.com/office/officeart/2005/8/layout/orgChart1"/>
    <dgm:cxn modelId="{EBFB24D7-93F7-4C7D-BCF0-81EF50EDB474}" type="presParOf" srcId="{0B9B5924-D969-4080-BFC8-6346E3234E10}" destId="{4CA5D452-CC2C-4053-A295-08C4CF9A9F8E}" srcOrd="1" destOrd="0" presId="urn:microsoft.com/office/officeart/2005/8/layout/orgChart1"/>
    <dgm:cxn modelId="{8115A6EC-73AC-4559-AB03-0AD88FC042CC}" type="presParOf" srcId="{5FD8CDA8-697F-414A-986C-71EF3F1A8F6F}" destId="{DCE4EFB6-4F1B-46F1-B2C1-F5B61D05826F}" srcOrd="1" destOrd="0" presId="urn:microsoft.com/office/officeart/2005/8/layout/orgChart1"/>
    <dgm:cxn modelId="{CDA1680A-5EA3-4DFB-BC54-0AE5D305FCCC}" type="presParOf" srcId="{5FD8CDA8-697F-414A-986C-71EF3F1A8F6F}" destId="{5DC8518E-4D2D-45D0-A109-C387C582B5C4}" srcOrd="2" destOrd="0" presId="urn:microsoft.com/office/officeart/2005/8/layout/orgChart1"/>
    <dgm:cxn modelId="{D80A160D-A428-4266-9D00-96AC56409FC8}" type="presParOf" srcId="{365C4B11-50AF-4308-A0AE-906E99CC7463}" destId="{92B4B74B-8F3D-46FC-B1FA-731E688D5A9E}" srcOrd="4" destOrd="0" presId="urn:microsoft.com/office/officeart/2005/8/layout/orgChart1"/>
    <dgm:cxn modelId="{78469474-13C0-49D2-A7FA-A384172A5AD9}" type="presParOf" srcId="{365C4B11-50AF-4308-A0AE-906E99CC7463}" destId="{781CF0B5-20A7-48EF-B0BF-68E749907401}" srcOrd="5" destOrd="0" presId="urn:microsoft.com/office/officeart/2005/8/layout/orgChart1"/>
    <dgm:cxn modelId="{50098028-88B2-495B-92B3-09035896E273}" type="presParOf" srcId="{781CF0B5-20A7-48EF-B0BF-68E749907401}" destId="{68B582CD-CA4C-402A-82F5-AFB2CAC32E25}" srcOrd="0" destOrd="0" presId="urn:microsoft.com/office/officeart/2005/8/layout/orgChart1"/>
    <dgm:cxn modelId="{D1E84A59-3258-43D6-BCD2-EC210164242E}" type="presParOf" srcId="{68B582CD-CA4C-402A-82F5-AFB2CAC32E25}" destId="{AAB1D264-D487-4A71-AD75-ABD2E9958F19}" srcOrd="0" destOrd="0" presId="urn:microsoft.com/office/officeart/2005/8/layout/orgChart1"/>
    <dgm:cxn modelId="{BD10A97B-8A58-4957-9CEE-CCE7C8407CF0}" type="presParOf" srcId="{68B582CD-CA4C-402A-82F5-AFB2CAC32E25}" destId="{024FBD99-A8DE-4039-A84C-CAB9EAA0EE6A}" srcOrd="1" destOrd="0" presId="urn:microsoft.com/office/officeart/2005/8/layout/orgChart1"/>
    <dgm:cxn modelId="{03031228-D44C-4B11-A8BE-5C74E6C12F7F}" type="presParOf" srcId="{781CF0B5-20A7-48EF-B0BF-68E749907401}" destId="{144698D3-65BF-4324-8BD5-576DAEAFD7CB}" srcOrd="1" destOrd="0" presId="urn:microsoft.com/office/officeart/2005/8/layout/orgChart1"/>
    <dgm:cxn modelId="{D790BC43-5902-48A8-8FE9-D5B13AE6760D}" type="presParOf" srcId="{781CF0B5-20A7-48EF-B0BF-68E749907401}" destId="{3E93E2E5-47BE-4BB6-BEB6-D3BADD3CEFEF}" srcOrd="2" destOrd="0" presId="urn:microsoft.com/office/officeart/2005/8/layout/orgChart1"/>
    <dgm:cxn modelId="{875418E2-2ACB-446F-93B4-8F641F0DA45C}" type="presParOf" srcId="{365C4B11-50AF-4308-A0AE-906E99CC7463}" destId="{42B32D3A-22F0-47F4-A032-9253AE9F0FCD}" srcOrd="6" destOrd="0" presId="urn:microsoft.com/office/officeart/2005/8/layout/orgChart1"/>
    <dgm:cxn modelId="{796D353C-6BA2-4D53-806A-28F81FF75961}" type="presParOf" srcId="{365C4B11-50AF-4308-A0AE-906E99CC7463}" destId="{8967A8C1-BD08-4B64-9F6B-F30E972116C7}" srcOrd="7" destOrd="0" presId="urn:microsoft.com/office/officeart/2005/8/layout/orgChart1"/>
    <dgm:cxn modelId="{7F2EDCDD-5114-4487-AFD6-0376875C62B0}" type="presParOf" srcId="{8967A8C1-BD08-4B64-9F6B-F30E972116C7}" destId="{54061864-881D-4FBA-B5F9-14B0F8F8F36E}" srcOrd="0" destOrd="0" presId="urn:microsoft.com/office/officeart/2005/8/layout/orgChart1"/>
    <dgm:cxn modelId="{A6C5F7EE-DE4B-4BD0-B5B9-5846BF99AE5A}" type="presParOf" srcId="{54061864-881D-4FBA-B5F9-14B0F8F8F36E}" destId="{586014A4-91D8-40FF-9E0C-937793E4E0B8}" srcOrd="0" destOrd="0" presId="urn:microsoft.com/office/officeart/2005/8/layout/orgChart1"/>
    <dgm:cxn modelId="{E7849E4C-533C-42D9-9C3F-437BC8A5E475}" type="presParOf" srcId="{54061864-881D-4FBA-B5F9-14B0F8F8F36E}" destId="{6C58DE7C-425E-4378-A391-BFF702EBB0E5}" srcOrd="1" destOrd="0" presId="urn:microsoft.com/office/officeart/2005/8/layout/orgChart1"/>
    <dgm:cxn modelId="{3A652B55-FFF2-4C88-91DE-7B825CAFC447}" type="presParOf" srcId="{8967A8C1-BD08-4B64-9F6B-F30E972116C7}" destId="{7351A104-3A81-4B75-927B-1C0D74D1A27B}" srcOrd="1" destOrd="0" presId="urn:microsoft.com/office/officeart/2005/8/layout/orgChart1"/>
    <dgm:cxn modelId="{B961C00B-CC29-453F-8F0B-C256B39D9DCE}" type="presParOf" srcId="{8967A8C1-BD08-4B64-9F6B-F30E972116C7}" destId="{3392AAB7-40F0-4304-A731-D567AAFBE740}" srcOrd="2" destOrd="0" presId="urn:microsoft.com/office/officeart/2005/8/layout/orgChart1"/>
    <dgm:cxn modelId="{4A4F1E70-A82B-4460-ACFF-EC78C59969E5}" type="presParOf" srcId="{365C4B11-50AF-4308-A0AE-906E99CC7463}" destId="{460EB958-3B96-4A7C-8E13-EC7B21DA42B9}" srcOrd="8" destOrd="0" presId="urn:microsoft.com/office/officeart/2005/8/layout/orgChart1"/>
    <dgm:cxn modelId="{E6CDC2E8-833F-4273-818F-A81778A868E5}" type="presParOf" srcId="{365C4B11-50AF-4308-A0AE-906E99CC7463}" destId="{5FF07580-C2D7-4C75-9928-CCB67303ABDE}" srcOrd="9" destOrd="0" presId="urn:microsoft.com/office/officeart/2005/8/layout/orgChart1"/>
    <dgm:cxn modelId="{19B7CB2B-8DB0-4B92-8259-43751FA8F2FE}" type="presParOf" srcId="{5FF07580-C2D7-4C75-9928-CCB67303ABDE}" destId="{217E3CE0-56F9-4CE3-9531-27B07CF7CBC7}" srcOrd="0" destOrd="0" presId="urn:microsoft.com/office/officeart/2005/8/layout/orgChart1"/>
    <dgm:cxn modelId="{F42F9B5E-E5AD-461C-95BB-31BB745FF064}" type="presParOf" srcId="{217E3CE0-56F9-4CE3-9531-27B07CF7CBC7}" destId="{C787036B-78F0-47BE-A40D-2F6E5436BC9A}" srcOrd="0" destOrd="0" presId="urn:microsoft.com/office/officeart/2005/8/layout/orgChart1"/>
    <dgm:cxn modelId="{B7285A66-3154-47F8-BCC5-1039EF373272}" type="presParOf" srcId="{217E3CE0-56F9-4CE3-9531-27B07CF7CBC7}" destId="{95F0287C-45A3-420D-80FB-A5F5DFFA2001}" srcOrd="1" destOrd="0" presId="urn:microsoft.com/office/officeart/2005/8/layout/orgChart1"/>
    <dgm:cxn modelId="{1B851F3C-E3E1-474E-A901-33CF12D2BEE8}" type="presParOf" srcId="{5FF07580-C2D7-4C75-9928-CCB67303ABDE}" destId="{6B0FA4F7-B326-4E5A-B25B-4002EEE4B741}" srcOrd="1" destOrd="0" presId="urn:microsoft.com/office/officeart/2005/8/layout/orgChart1"/>
    <dgm:cxn modelId="{B5970A2A-88F2-44F1-BEEF-DB862DDADD66}" type="presParOf" srcId="{5FF07580-C2D7-4C75-9928-CCB67303ABDE}" destId="{2872E0D0-04E2-4935-A906-D12341E81FE2}" srcOrd="2" destOrd="0" presId="urn:microsoft.com/office/officeart/2005/8/layout/orgChart1"/>
    <dgm:cxn modelId="{FE4B5514-133D-4B8F-9229-20A7EF386364}" type="presParOf" srcId="{365C4B11-50AF-4308-A0AE-906E99CC7463}" destId="{89DB9421-661E-4353-AAEA-E01D9435C639}" srcOrd="10" destOrd="0" presId="urn:microsoft.com/office/officeart/2005/8/layout/orgChart1"/>
    <dgm:cxn modelId="{2FE22318-BB8E-432E-91BC-3F6D897EEE54}" type="presParOf" srcId="{365C4B11-50AF-4308-A0AE-906E99CC7463}" destId="{0337A34B-3B41-4B45-882B-3563FCFEED4F}" srcOrd="11" destOrd="0" presId="urn:microsoft.com/office/officeart/2005/8/layout/orgChart1"/>
    <dgm:cxn modelId="{F60DE2D3-178F-4967-B278-9B9810AB6272}" type="presParOf" srcId="{0337A34B-3B41-4B45-882B-3563FCFEED4F}" destId="{BD5C8215-FB33-48DD-A610-D5DED285B5ED}" srcOrd="0" destOrd="0" presId="urn:microsoft.com/office/officeart/2005/8/layout/orgChart1"/>
    <dgm:cxn modelId="{89E3AD01-18C2-4773-B96C-171F8498E5FE}" type="presParOf" srcId="{BD5C8215-FB33-48DD-A610-D5DED285B5ED}" destId="{DF019059-51F0-46FF-AA6F-F80DF5621FF1}" srcOrd="0" destOrd="0" presId="urn:microsoft.com/office/officeart/2005/8/layout/orgChart1"/>
    <dgm:cxn modelId="{7A15FB94-621D-4270-B27A-62C66E03121A}" type="presParOf" srcId="{BD5C8215-FB33-48DD-A610-D5DED285B5ED}" destId="{2B139FFE-91E8-4467-AAFD-D35CF5598962}" srcOrd="1" destOrd="0" presId="urn:microsoft.com/office/officeart/2005/8/layout/orgChart1"/>
    <dgm:cxn modelId="{725D6638-A0E3-410E-BB1D-AD82C1C0A136}" type="presParOf" srcId="{0337A34B-3B41-4B45-882B-3563FCFEED4F}" destId="{CF8FFA81-F544-4058-B09D-9D3E02070158}" srcOrd="1" destOrd="0" presId="urn:microsoft.com/office/officeart/2005/8/layout/orgChart1"/>
    <dgm:cxn modelId="{D09D3DE7-2619-425B-9D60-9F72186A55AB}" type="presParOf" srcId="{0337A34B-3B41-4B45-882B-3563FCFEED4F}" destId="{CCA1CD49-23E5-4EE7-800B-3177A406D95B}" srcOrd="2" destOrd="0" presId="urn:microsoft.com/office/officeart/2005/8/layout/orgChart1"/>
    <dgm:cxn modelId="{A7ABD1E2-7837-448E-BCAA-4D980570BDCA}" type="presParOf" srcId="{C8ACC972-E79D-4255-B42F-66EF77694B53}" destId="{EC1704CA-96EA-4854-BA3B-73D5AFD62AE9}" srcOrd="2" destOrd="0" presId="urn:microsoft.com/office/officeart/2005/8/layout/orgChart1"/>
    <dgm:cxn modelId="{D47A563C-0819-4F84-8295-335AC3BAA7BF}" type="presParOf" srcId="{D4AC82DA-50D5-456F-B516-D1E4A59016A7}" destId="{58475343-414C-4411-9EEB-DCC9D64CEC55}" srcOrd="2" destOrd="0" presId="urn:microsoft.com/office/officeart/2005/8/layout/orgChart1"/>
    <dgm:cxn modelId="{12603C30-E1B7-49D4-9E9C-0ED2AEF30084}" type="presParOf" srcId="{D4AC82DA-50D5-456F-B516-D1E4A59016A7}" destId="{0131585D-A9F6-460D-80EB-5A325E5B5934}" srcOrd="3" destOrd="0" presId="urn:microsoft.com/office/officeart/2005/8/layout/orgChart1"/>
    <dgm:cxn modelId="{BA91486C-5CF9-43D8-A0BE-97294D79AB4A}" type="presParOf" srcId="{0131585D-A9F6-460D-80EB-5A325E5B5934}" destId="{8DF234F6-AEC0-43D5-B134-23BC7A82CD24}" srcOrd="0" destOrd="0" presId="urn:microsoft.com/office/officeart/2005/8/layout/orgChart1"/>
    <dgm:cxn modelId="{E3CCBB63-C234-4C83-9045-5931ECADF3E8}" type="presParOf" srcId="{8DF234F6-AEC0-43D5-B134-23BC7A82CD24}" destId="{62C3EE5C-6B03-4899-99C6-3E80FD7D1497}" srcOrd="0" destOrd="0" presId="urn:microsoft.com/office/officeart/2005/8/layout/orgChart1"/>
    <dgm:cxn modelId="{DA5C186F-7394-42B9-A97F-AA92A9AFD6AD}" type="presParOf" srcId="{8DF234F6-AEC0-43D5-B134-23BC7A82CD24}" destId="{019DDB40-BE9B-41EF-BC92-D6EE309D37D0}" srcOrd="1" destOrd="0" presId="urn:microsoft.com/office/officeart/2005/8/layout/orgChart1"/>
    <dgm:cxn modelId="{C6D7B6BC-6BCE-4531-A998-FF6D608BC19E}" type="presParOf" srcId="{0131585D-A9F6-460D-80EB-5A325E5B5934}" destId="{4A0FA87A-D0CD-410C-A4D5-E3282D745EC2}" srcOrd="1" destOrd="0" presId="urn:microsoft.com/office/officeart/2005/8/layout/orgChart1"/>
    <dgm:cxn modelId="{77CFD8B4-53B8-4488-AAC2-21E7095269F6}" type="presParOf" srcId="{4A0FA87A-D0CD-410C-A4D5-E3282D745EC2}" destId="{12B0534B-5E7A-4754-B30A-0BF12FAD2A58}" srcOrd="0" destOrd="0" presId="urn:microsoft.com/office/officeart/2005/8/layout/orgChart1"/>
    <dgm:cxn modelId="{914A1A1B-26B7-4063-AD75-C29229FD00B0}" type="presParOf" srcId="{4A0FA87A-D0CD-410C-A4D5-E3282D745EC2}" destId="{96DD7B26-D92F-456C-882F-1057D33EC66A}" srcOrd="1" destOrd="0" presId="urn:microsoft.com/office/officeart/2005/8/layout/orgChart1"/>
    <dgm:cxn modelId="{92ADB545-4968-4D07-95F6-8AC90F904DB9}" type="presParOf" srcId="{96DD7B26-D92F-456C-882F-1057D33EC66A}" destId="{1BE5A693-1319-42AC-BA2C-1FD6876943F0}" srcOrd="0" destOrd="0" presId="urn:microsoft.com/office/officeart/2005/8/layout/orgChart1"/>
    <dgm:cxn modelId="{3E2D1B40-FE35-439D-9246-502002D443C9}" type="presParOf" srcId="{1BE5A693-1319-42AC-BA2C-1FD6876943F0}" destId="{E56A4FF6-56D5-44D2-A905-C0E7D6DB85CB}" srcOrd="0" destOrd="0" presId="urn:microsoft.com/office/officeart/2005/8/layout/orgChart1"/>
    <dgm:cxn modelId="{E23C52AB-8945-456C-A65F-EB2896A9B6BD}" type="presParOf" srcId="{1BE5A693-1319-42AC-BA2C-1FD6876943F0}" destId="{E6586370-512B-4A85-9E87-E6556455F5DC}" srcOrd="1" destOrd="0" presId="urn:microsoft.com/office/officeart/2005/8/layout/orgChart1"/>
    <dgm:cxn modelId="{862DF3D3-99DD-4D60-B771-289E3276A33D}" type="presParOf" srcId="{96DD7B26-D92F-456C-882F-1057D33EC66A}" destId="{17B4A83A-D47D-46F8-A5DA-361AC344FFB7}" srcOrd="1" destOrd="0" presId="urn:microsoft.com/office/officeart/2005/8/layout/orgChart1"/>
    <dgm:cxn modelId="{C449E0DC-CBB0-4FDE-918F-49105096B1FE}" type="presParOf" srcId="{96DD7B26-D92F-456C-882F-1057D33EC66A}" destId="{9F6EF987-B6AF-4C6D-A3B1-2E9A84ADE7D9}" srcOrd="2" destOrd="0" presId="urn:microsoft.com/office/officeart/2005/8/layout/orgChart1"/>
    <dgm:cxn modelId="{61601D69-C5CA-4591-82FE-7218D7ECDF54}" type="presParOf" srcId="{4A0FA87A-D0CD-410C-A4D5-E3282D745EC2}" destId="{40296537-A332-44D1-934E-4DA838ABBA49}" srcOrd="2" destOrd="0" presId="urn:microsoft.com/office/officeart/2005/8/layout/orgChart1"/>
    <dgm:cxn modelId="{02B333A5-13E9-40CB-89F8-AB379722C60D}" type="presParOf" srcId="{4A0FA87A-D0CD-410C-A4D5-E3282D745EC2}" destId="{D5B91D34-86CD-420B-8C0B-1F90DE064A47}" srcOrd="3" destOrd="0" presId="urn:microsoft.com/office/officeart/2005/8/layout/orgChart1"/>
    <dgm:cxn modelId="{20783428-178B-4BD1-90DD-7E2D10AAE438}" type="presParOf" srcId="{D5B91D34-86CD-420B-8C0B-1F90DE064A47}" destId="{4CC8F43D-D3FF-41A3-B624-7F9DB6328F56}" srcOrd="0" destOrd="0" presId="urn:microsoft.com/office/officeart/2005/8/layout/orgChart1"/>
    <dgm:cxn modelId="{1DFD782A-C7BB-4DE6-AD06-03D86DE068D9}" type="presParOf" srcId="{4CC8F43D-D3FF-41A3-B624-7F9DB6328F56}" destId="{AFDD4D42-A1E4-47D0-A43D-5C10CE539578}" srcOrd="0" destOrd="0" presId="urn:microsoft.com/office/officeart/2005/8/layout/orgChart1"/>
    <dgm:cxn modelId="{5A89B1FE-828C-4857-8889-2839DB8F7BE3}" type="presParOf" srcId="{4CC8F43D-D3FF-41A3-B624-7F9DB6328F56}" destId="{1FC1B222-D2E0-468D-AE8C-E9538FE07047}" srcOrd="1" destOrd="0" presId="urn:microsoft.com/office/officeart/2005/8/layout/orgChart1"/>
    <dgm:cxn modelId="{517E0178-D58E-4361-9BB1-13EBD47890AC}" type="presParOf" srcId="{D5B91D34-86CD-420B-8C0B-1F90DE064A47}" destId="{E93E5BB7-4014-4070-BA0A-BA9B6E4BFCB0}" srcOrd="1" destOrd="0" presId="urn:microsoft.com/office/officeart/2005/8/layout/orgChart1"/>
    <dgm:cxn modelId="{BD48BD2F-EF0C-485A-BACE-4C962BF1D34B}" type="presParOf" srcId="{D5B91D34-86CD-420B-8C0B-1F90DE064A47}" destId="{6FC7597E-768D-4311-8675-D726C0CCD0A6}" srcOrd="2" destOrd="0" presId="urn:microsoft.com/office/officeart/2005/8/layout/orgChart1"/>
    <dgm:cxn modelId="{B0879F7C-B9AB-4106-BE3D-6CB063D5BFB2}" type="presParOf" srcId="{4A0FA87A-D0CD-410C-A4D5-E3282D745EC2}" destId="{0CE0A6A6-277A-472E-90A9-0D1B25CDD1A2}" srcOrd="4" destOrd="0" presId="urn:microsoft.com/office/officeart/2005/8/layout/orgChart1"/>
    <dgm:cxn modelId="{F7B89B3E-9220-46E5-A2F9-6335F9EA84CA}" type="presParOf" srcId="{4A0FA87A-D0CD-410C-A4D5-E3282D745EC2}" destId="{2031A961-06C5-4B29-ACC6-8E58CE49B4DC}" srcOrd="5" destOrd="0" presId="urn:microsoft.com/office/officeart/2005/8/layout/orgChart1"/>
    <dgm:cxn modelId="{153CA464-7508-426D-BF43-88E4BA75D841}" type="presParOf" srcId="{2031A961-06C5-4B29-ACC6-8E58CE49B4DC}" destId="{FE9AD9A8-11EC-4522-B92F-1714AD9CD377}" srcOrd="0" destOrd="0" presId="urn:microsoft.com/office/officeart/2005/8/layout/orgChart1"/>
    <dgm:cxn modelId="{691440FE-2D51-4CF6-AE26-CAC31F159542}" type="presParOf" srcId="{FE9AD9A8-11EC-4522-B92F-1714AD9CD377}" destId="{01F4C8DD-5FFE-4B87-A1A0-63145B49A050}" srcOrd="0" destOrd="0" presId="urn:microsoft.com/office/officeart/2005/8/layout/orgChart1"/>
    <dgm:cxn modelId="{59CF1DD6-C3CE-483E-91F4-12464613EA63}" type="presParOf" srcId="{FE9AD9A8-11EC-4522-B92F-1714AD9CD377}" destId="{4050B182-192A-46DB-AACF-56B88BA67DA1}" srcOrd="1" destOrd="0" presId="urn:microsoft.com/office/officeart/2005/8/layout/orgChart1"/>
    <dgm:cxn modelId="{B9059CFB-907E-4E98-8E65-9B7A202CB5C3}" type="presParOf" srcId="{2031A961-06C5-4B29-ACC6-8E58CE49B4DC}" destId="{B2690DB1-B20C-48F0-8DDF-3EAB6E4FB5DA}" srcOrd="1" destOrd="0" presId="urn:microsoft.com/office/officeart/2005/8/layout/orgChart1"/>
    <dgm:cxn modelId="{CA544AB6-58CE-4FEA-A832-F2E5EBADA19C}" type="presParOf" srcId="{2031A961-06C5-4B29-ACC6-8E58CE49B4DC}" destId="{08339D38-93FF-4A1A-A4BE-A8BD28BE4870}" srcOrd="2" destOrd="0" presId="urn:microsoft.com/office/officeart/2005/8/layout/orgChart1"/>
    <dgm:cxn modelId="{86B9E057-B8B1-4747-AB86-BEF78F227D88}" type="presParOf" srcId="{0131585D-A9F6-460D-80EB-5A325E5B5934}" destId="{2AB8B159-9190-4456-A511-80ADC2F3689B}" srcOrd="2" destOrd="0" presId="urn:microsoft.com/office/officeart/2005/8/layout/orgChart1"/>
    <dgm:cxn modelId="{8F3FC605-715A-44FE-B869-205D8DACF15A}" type="presParOf" srcId="{D4AC82DA-50D5-456F-B516-D1E4A59016A7}" destId="{3DCDAFE7-47F4-4284-BE0D-D9C402523B33}" srcOrd="4" destOrd="0" presId="urn:microsoft.com/office/officeart/2005/8/layout/orgChart1"/>
    <dgm:cxn modelId="{F43E6667-0971-400A-89BE-89B68288EE31}" type="presParOf" srcId="{D4AC82DA-50D5-456F-B516-D1E4A59016A7}" destId="{4E39D890-CE2B-4515-AE56-A59DEC14F8F7}" srcOrd="5" destOrd="0" presId="urn:microsoft.com/office/officeart/2005/8/layout/orgChart1"/>
    <dgm:cxn modelId="{0E8E8C88-16B1-4BE1-97C0-B56DDADB7AE7}" type="presParOf" srcId="{4E39D890-CE2B-4515-AE56-A59DEC14F8F7}" destId="{27908D65-E6D0-4885-A6DA-573E1E0B6A0F}" srcOrd="0" destOrd="0" presId="urn:microsoft.com/office/officeart/2005/8/layout/orgChart1"/>
    <dgm:cxn modelId="{750DBA62-DE3C-44A6-8B9C-74FE6937BBEF}" type="presParOf" srcId="{27908D65-E6D0-4885-A6DA-573E1E0B6A0F}" destId="{EA72D1CB-8BDA-47CF-BDB9-70F0DFED198F}" srcOrd="0" destOrd="0" presId="urn:microsoft.com/office/officeart/2005/8/layout/orgChart1"/>
    <dgm:cxn modelId="{E9CAF9F6-DE4B-437D-942F-734369ACA049}" type="presParOf" srcId="{27908D65-E6D0-4885-A6DA-573E1E0B6A0F}" destId="{8954BF9F-2EFB-4B43-8903-25DD09873D52}" srcOrd="1" destOrd="0" presId="urn:microsoft.com/office/officeart/2005/8/layout/orgChart1"/>
    <dgm:cxn modelId="{F335CCE5-1E2A-43F8-87D4-B524EC514D5F}" type="presParOf" srcId="{4E39D890-CE2B-4515-AE56-A59DEC14F8F7}" destId="{02A57D9D-196D-497E-9A62-C1919BB31E6C}" srcOrd="1" destOrd="0" presId="urn:microsoft.com/office/officeart/2005/8/layout/orgChart1"/>
    <dgm:cxn modelId="{6CE25A6C-6DD1-4528-BBA1-2F2EFA94A1F0}" type="presParOf" srcId="{02A57D9D-196D-497E-9A62-C1919BB31E6C}" destId="{418ED458-A05B-40CA-9A13-347D5224798F}" srcOrd="0" destOrd="0" presId="urn:microsoft.com/office/officeart/2005/8/layout/orgChart1"/>
    <dgm:cxn modelId="{AB46B275-F597-4203-855E-6174B80DE088}" type="presParOf" srcId="{02A57D9D-196D-497E-9A62-C1919BB31E6C}" destId="{4B393CDE-8739-40A6-A242-D234BD438809}" srcOrd="1" destOrd="0" presId="urn:microsoft.com/office/officeart/2005/8/layout/orgChart1"/>
    <dgm:cxn modelId="{8747CFE3-02EE-4F7A-A4EF-D8359F0E5BDC}" type="presParOf" srcId="{4B393CDE-8739-40A6-A242-D234BD438809}" destId="{7E4884E0-98D1-497C-87FA-32FDA83B0698}" srcOrd="0" destOrd="0" presId="urn:microsoft.com/office/officeart/2005/8/layout/orgChart1"/>
    <dgm:cxn modelId="{6532DDBA-3E5F-4FE6-8F96-26B375DF49D2}" type="presParOf" srcId="{7E4884E0-98D1-497C-87FA-32FDA83B0698}" destId="{7C000CE2-94DB-4C2E-B7B7-136F6611095B}" srcOrd="0" destOrd="0" presId="urn:microsoft.com/office/officeart/2005/8/layout/orgChart1"/>
    <dgm:cxn modelId="{ACB41E31-A51B-4F51-96D8-DB9D48CE70C8}" type="presParOf" srcId="{7E4884E0-98D1-497C-87FA-32FDA83B0698}" destId="{AD476F3B-0FBF-4B08-8FEB-62E466EA7B08}" srcOrd="1" destOrd="0" presId="urn:microsoft.com/office/officeart/2005/8/layout/orgChart1"/>
    <dgm:cxn modelId="{9CA0586C-AA88-4B05-826B-6829860DAB1E}" type="presParOf" srcId="{4B393CDE-8739-40A6-A242-D234BD438809}" destId="{0B916E19-6668-4007-A661-6B9DF6AD4A54}" srcOrd="1" destOrd="0" presId="urn:microsoft.com/office/officeart/2005/8/layout/orgChart1"/>
    <dgm:cxn modelId="{6F04C11F-9C25-4244-B88A-6547CCDD4F97}" type="presParOf" srcId="{0B916E19-6668-4007-A661-6B9DF6AD4A54}" destId="{7A3BB579-811B-43E4-9A0E-04C6BD6DC2AF}" srcOrd="0" destOrd="0" presId="urn:microsoft.com/office/officeart/2005/8/layout/orgChart1"/>
    <dgm:cxn modelId="{36961942-E818-4A36-966A-36D8317DB47E}" type="presParOf" srcId="{0B916E19-6668-4007-A661-6B9DF6AD4A54}" destId="{1E1E4C73-4258-4792-9FF4-430B3211F284}" srcOrd="1" destOrd="0" presId="urn:microsoft.com/office/officeart/2005/8/layout/orgChart1"/>
    <dgm:cxn modelId="{69397F0B-0DCB-42D1-B472-FACA7A2E2BF6}" type="presParOf" srcId="{1E1E4C73-4258-4792-9FF4-430B3211F284}" destId="{4F8133A8-75AA-46C1-B19B-B6D436A7EA46}" srcOrd="0" destOrd="0" presId="urn:microsoft.com/office/officeart/2005/8/layout/orgChart1"/>
    <dgm:cxn modelId="{87634EF8-1CD7-4394-BDBB-D47646743CCE}" type="presParOf" srcId="{4F8133A8-75AA-46C1-B19B-B6D436A7EA46}" destId="{2F18BD4C-EF99-4237-BB9D-B400159EFBD6}" srcOrd="0" destOrd="0" presId="urn:microsoft.com/office/officeart/2005/8/layout/orgChart1"/>
    <dgm:cxn modelId="{8221A64F-3943-44A2-90B7-C89DF9020C2B}" type="presParOf" srcId="{4F8133A8-75AA-46C1-B19B-B6D436A7EA46}" destId="{50D507CF-CFAB-45A4-A4E6-99F6A09079AA}" srcOrd="1" destOrd="0" presId="urn:microsoft.com/office/officeart/2005/8/layout/orgChart1"/>
    <dgm:cxn modelId="{D96C9A32-53FA-4C6D-A300-B16D422F5C86}" type="presParOf" srcId="{1E1E4C73-4258-4792-9FF4-430B3211F284}" destId="{DE2FF47D-6897-427A-82BC-76AF22E2D310}" srcOrd="1" destOrd="0" presId="urn:microsoft.com/office/officeart/2005/8/layout/orgChart1"/>
    <dgm:cxn modelId="{1BA2E577-AB2F-46D8-A37A-755685D909F8}" type="presParOf" srcId="{1E1E4C73-4258-4792-9FF4-430B3211F284}" destId="{A105081A-9DE9-4915-9076-173BE07CA3B1}" srcOrd="2" destOrd="0" presId="urn:microsoft.com/office/officeart/2005/8/layout/orgChart1"/>
    <dgm:cxn modelId="{26D6202E-5D76-4C53-AA70-453CE3893145}" type="presParOf" srcId="{0B916E19-6668-4007-A661-6B9DF6AD4A54}" destId="{E230F355-9837-4075-BA60-05BAE5B85A81}" srcOrd="2" destOrd="0" presId="urn:microsoft.com/office/officeart/2005/8/layout/orgChart1"/>
    <dgm:cxn modelId="{0A5034C6-165A-46BD-BD01-84A34CA7E4E9}" type="presParOf" srcId="{0B916E19-6668-4007-A661-6B9DF6AD4A54}" destId="{180677A7-804B-46B8-9B1D-2F926EF8822D}" srcOrd="3" destOrd="0" presId="urn:microsoft.com/office/officeart/2005/8/layout/orgChart1"/>
    <dgm:cxn modelId="{AC03243D-1B04-43C3-BAD2-775A647E77C7}" type="presParOf" srcId="{180677A7-804B-46B8-9B1D-2F926EF8822D}" destId="{7B44A4B7-4C98-413D-9B61-84ECCF1AB76D}" srcOrd="0" destOrd="0" presId="urn:microsoft.com/office/officeart/2005/8/layout/orgChart1"/>
    <dgm:cxn modelId="{483705DF-52E1-4EE5-810C-EAF6AD02F712}" type="presParOf" srcId="{7B44A4B7-4C98-413D-9B61-84ECCF1AB76D}" destId="{94E33DBB-ED78-4AD3-BB21-531F2216CAC8}" srcOrd="0" destOrd="0" presId="urn:microsoft.com/office/officeart/2005/8/layout/orgChart1"/>
    <dgm:cxn modelId="{3AA8EE87-8701-45B3-9808-46F2BA0B6656}" type="presParOf" srcId="{7B44A4B7-4C98-413D-9B61-84ECCF1AB76D}" destId="{1B6F82B9-9F1B-41E5-90E1-DB01E01DA13C}" srcOrd="1" destOrd="0" presId="urn:microsoft.com/office/officeart/2005/8/layout/orgChart1"/>
    <dgm:cxn modelId="{BD6EC857-5F5B-46D6-8184-73189F5C064E}" type="presParOf" srcId="{180677A7-804B-46B8-9B1D-2F926EF8822D}" destId="{F032C755-DFA1-4C70-9780-F6B1BF67DED5}" srcOrd="1" destOrd="0" presId="urn:microsoft.com/office/officeart/2005/8/layout/orgChart1"/>
    <dgm:cxn modelId="{B0765655-C984-4C62-BD16-C8AD6EFB16BD}" type="presParOf" srcId="{180677A7-804B-46B8-9B1D-2F926EF8822D}" destId="{2CC802F3-2141-4DFB-91BD-1107377E3E4C}" srcOrd="2" destOrd="0" presId="urn:microsoft.com/office/officeart/2005/8/layout/orgChart1"/>
    <dgm:cxn modelId="{6B93C097-442C-40B1-9FD4-8FD056DE1384}" type="presParOf" srcId="{0B916E19-6668-4007-A661-6B9DF6AD4A54}" destId="{0F4653B5-59C4-48D3-93F6-2410C52404FB}" srcOrd="4" destOrd="0" presId="urn:microsoft.com/office/officeart/2005/8/layout/orgChart1"/>
    <dgm:cxn modelId="{B2A35203-8B65-4AE2-9104-21B9E1B3C788}" type="presParOf" srcId="{0B916E19-6668-4007-A661-6B9DF6AD4A54}" destId="{B13498E0-6C65-40A7-9E93-CAA80C79BAB5}" srcOrd="5" destOrd="0" presId="urn:microsoft.com/office/officeart/2005/8/layout/orgChart1"/>
    <dgm:cxn modelId="{3FD0910D-201F-4EDB-B98A-3E7028A0F01E}" type="presParOf" srcId="{B13498E0-6C65-40A7-9E93-CAA80C79BAB5}" destId="{7FB30419-B59B-47B6-B71C-2A94E9846682}" srcOrd="0" destOrd="0" presId="urn:microsoft.com/office/officeart/2005/8/layout/orgChart1"/>
    <dgm:cxn modelId="{8CF74699-0F2E-4510-99A6-29BD38B80873}" type="presParOf" srcId="{7FB30419-B59B-47B6-B71C-2A94E9846682}" destId="{C3D0AF52-BDAD-4B0B-AEA8-6B2018D5C406}" srcOrd="0" destOrd="0" presId="urn:microsoft.com/office/officeart/2005/8/layout/orgChart1"/>
    <dgm:cxn modelId="{089D4D17-C120-47BF-A35A-391E50A3A27C}" type="presParOf" srcId="{7FB30419-B59B-47B6-B71C-2A94E9846682}" destId="{E05CBB4A-DB8D-4979-80D1-F9FE16974C45}" srcOrd="1" destOrd="0" presId="urn:microsoft.com/office/officeart/2005/8/layout/orgChart1"/>
    <dgm:cxn modelId="{122DBD94-970E-415C-8CDD-DC5B5E8A25D5}" type="presParOf" srcId="{B13498E0-6C65-40A7-9E93-CAA80C79BAB5}" destId="{B61937A8-2A1B-40B6-888A-0520F88208B2}" srcOrd="1" destOrd="0" presId="urn:microsoft.com/office/officeart/2005/8/layout/orgChart1"/>
    <dgm:cxn modelId="{92DBA056-FF4F-4F04-BDD8-DED380AB6273}" type="presParOf" srcId="{B13498E0-6C65-40A7-9E93-CAA80C79BAB5}" destId="{AB5E6A33-D26D-4CA1-B579-E8714358CD69}" srcOrd="2" destOrd="0" presId="urn:microsoft.com/office/officeart/2005/8/layout/orgChart1"/>
    <dgm:cxn modelId="{8E5653A4-2DF1-4401-948B-0256918CC214}" type="presParOf" srcId="{4B393CDE-8739-40A6-A242-D234BD438809}" destId="{6F7661DB-C8B6-4CAB-AB37-6985635EEF04}" srcOrd="2" destOrd="0" presId="urn:microsoft.com/office/officeart/2005/8/layout/orgChart1"/>
    <dgm:cxn modelId="{C9F4C112-8454-4D00-8982-733179092E14}" type="presParOf" srcId="{02A57D9D-196D-497E-9A62-C1919BB31E6C}" destId="{FC4BC1AE-56A8-4D48-B93F-99449065A08A}" srcOrd="2" destOrd="0" presId="urn:microsoft.com/office/officeart/2005/8/layout/orgChart1"/>
    <dgm:cxn modelId="{859FBB17-2811-4DD5-9F91-A5151D4D0170}" type="presParOf" srcId="{02A57D9D-196D-497E-9A62-C1919BB31E6C}" destId="{79B38C98-3746-4192-B92D-E5A9D2AFE832}" srcOrd="3" destOrd="0" presId="urn:microsoft.com/office/officeart/2005/8/layout/orgChart1"/>
    <dgm:cxn modelId="{137273FE-62A4-40DC-8EE4-84706A75908C}" type="presParOf" srcId="{79B38C98-3746-4192-B92D-E5A9D2AFE832}" destId="{C3987ED1-166C-4631-BD6C-2121FEF8920A}" srcOrd="0" destOrd="0" presId="urn:microsoft.com/office/officeart/2005/8/layout/orgChart1"/>
    <dgm:cxn modelId="{FEDDDA5C-8ADA-4E41-B37E-10226AA5DB22}" type="presParOf" srcId="{C3987ED1-166C-4631-BD6C-2121FEF8920A}" destId="{60D9E7C9-F1CA-40E7-BCA3-A510D5CA575C}" srcOrd="0" destOrd="0" presId="urn:microsoft.com/office/officeart/2005/8/layout/orgChart1"/>
    <dgm:cxn modelId="{128F831B-A6AB-4DA6-AE62-B4F07ACCDF90}" type="presParOf" srcId="{C3987ED1-166C-4631-BD6C-2121FEF8920A}" destId="{2DA10074-0207-4920-AF84-DA2370B06CD3}" srcOrd="1" destOrd="0" presId="urn:microsoft.com/office/officeart/2005/8/layout/orgChart1"/>
    <dgm:cxn modelId="{F2713EFE-51F4-4E7E-A87F-423C5A309AD3}" type="presParOf" srcId="{79B38C98-3746-4192-B92D-E5A9D2AFE832}" destId="{B96DE496-A76B-4CF9-8DFA-5D4D750C94CC}" srcOrd="1" destOrd="0" presId="urn:microsoft.com/office/officeart/2005/8/layout/orgChart1"/>
    <dgm:cxn modelId="{0B0342DA-8CB4-455B-B332-C8A0D9E84C34}" type="presParOf" srcId="{B96DE496-A76B-4CF9-8DFA-5D4D750C94CC}" destId="{31C52D1E-E553-402F-9961-B757C0545FBE}" srcOrd="0" destOrd="0" presId="urn:microsoft.com/office/officeart/2005/8/layout/orgChart1"/>
    <dgm:cxn modelId="{20C17DBB-5A1E-4B49-81CE-903FC9572B46}" type="presParOf" srcId="{B96DE496-A76B-4CF9-8DFA-5D4D750C94CC}" destId="{4C7D2DC1-12C6-4917-9188-776DBDDACE3D}" srcOrd="1" destOrd="0" presId="urn:microsoft.com/office/officeart/2005/8/layout/orgChart1"/>
    <dgm:cxn modelId="{57B89FCE-298B-4F8C-9199-4E61D2E2336A}" type="presParOf" srcId="{4C7D2DC1-12C6-4917-9188-776DBDDACE3D}" destId="{35613C6C-5C04-40DE-979F-4CB86F54891D}" srcOrd="0" destOrd="0" presId="urn:microsoft.com/office/officeart/2005/8/layout/orgChart1"/>
    <dgm:cxn modelId="{F186F141-4705-4B31-B1FC-E0BD25001824}" type="presParOf" srcId="{35613C6C-5C04-40DE-979F-4CB86F54891D}" destId="{48284024-DD24-4400-96C4-D28A9F38005A}" srcOrd="0" destOrd="0" presId="urn:microsoft.com/office/officeart/2005/8/layout/orgChart1"/>
    <dgm:cxn modelId="{1B70BD59-5A3A-41D6-BA7C-DCCB9ABB3B76}" type="presParOf" srcId="{35613C6C-5C04-40DE-979F-4CB86F54891D}" destId="{E864BABB-DA24-4E00-AEA8-5B83ED97EE52}" srcOrd="1" destOrd="0" presId="urn:microsoft.com/office/officeart/2005/8/layout/orgChart1"/>
    <dgm:cxn modelId="{1186FBFC-AF58-4673-9814-ECD15D03855B}" type="presParOf" srcId="{4C7D2DC1-12C6-4917-9188-776DBDDACE3D}" destId="{564772A9-70D1-4CB6-9C89-99446C3AFBC0}" srcOrd="1" destOrd="0" presId="urn:microsoft.com/office/officeart/2005/8/layout/orgChart1"/>
    <dgm:cxn modelId="{56548750-3647-46B0-9972-B9D609590D4C}" type="presParOf" srcId="{4C7D2DC1-12C6-4917-9188-776DBDDACE3D}" destId="{868769F7-A1B3-4E91-8C13-9AA9AE8F7684}" srcOrd="2" destOrd="0" presId="urn:microsoft.com/office/officeart/2005/8/layout/orgChart1"/>
    <dgm:cxn modelId="{59285152-2D51-488E-AC75-79782DBB093F}" type="presParOf" srcId="{B96DE496-A76B-4CF9-8DFA-5D4D750C94CC}" destId="{2F3A59EB-6270-491D-A6F9-7EAB99F5F3B8}" srcOrd="2" destOrd="0" presId="urn:microsoft.com/office/officeart/2005/8/layout/orgChart1"/>
    <dgm:cxn modelId="{D64318D6-371C-49B5-B7ED-5841424B926F}" type="presParOf" srcId="{B96DE496-A76B-4CF9-8DFA-5D4D750C94CC}" destId="{0F246486-DE6B-427F-BA4A-C08D45EE2AE7}" srcOrd="3" destOrd="0" presId="urn:microsoft.com/office/officeart/2005/8/layout/orgChart1"/>
    <dgm:cxn modelId="{43347A00-388E-4098-B413-F103A3063C71}" type="presParOf" srcId="{0F246486-DE6B-427F-BA4A-C08D45EE2AE7}" destId="{6F957E39-F886-4C55-9C2A-0D68495E5827}" srcOrd="0" destOrd="0" presId="urn:microsoft.com/office/officeart/2005/8/layout/orgChart1"/>
    <dgm:cxn modelId="{8A755BF3-D6DB-4D99-A4BE-DA8A4DB58918}" type="presParOf" srcId="{6F957E39-F886-4C55-9C2A-0D68495E5827}" destId="{FDB4EBA1-1635-4F21-867C-9BE6E644DC74}" srcOrd="0" destOrd="0" presId="urn:microsoft.com/office/officeart/2005/8/layout/orgChart1"/>
    <dgm:cxn modelId="{6A5C661D-78F4-42F7-AE21-99E57A38A024}" type="presParOf" srcId="{6F957E39-F886-4C55-9C2A-0D68495E5827}" destId="{F3FDD7C2-82B7-4029-9577-F833B008DA63}" srcOrd="1" destOrd="0" presId="urn:microsoft.com/office/officeart/2005/8/layout/orgChart1"/>
    <dgm:cxn modelId="{C810F2EA-BF3D-4C05-BDD1-F32BA328A2E0}" type="presParOf" srcId="{0F246486-DE6B-427F-BA4A-C08D45EE2AE7}" destId="{82FBAB9D-F5EB-4A4B-99C9-730D84F6396A}" srcOrd="1" destOrd="0" presId="urn:microsoft.com/office/officeart/2005/8/layout/orgChart1"/>
    <dgm:cxn modelId="{40E7423A-E0E4-4525-ABF8-58818C14D955}" type="presParOf" srcId="{0F246486-DE6B-427F-BA4A-C08D45EE2AE7}" destId="{E3AD00CD-E281-463B-891A-61CB71B90E13}" srcOrd="2" destOrd="0" presId="urn:microsoft.com/office/officeart/2005/8/layout/orgChart1"/>
    <dgm:cxn modelId="{734902D0-5A6C-4901-AAAD-0FAD75220A33}" type="presParOf" srcId="{79B38C98-3746-4192-B92D-E5A9D2AFE832}" destId="{10CD673B-9731-4141-8398-EA67A4153B1F}" srcOrd="2" destOrd="0" presId="urn:microsoft.com/office/officeart/2005/8/layout/orgChart1"/>
    <dgm:cxn modelId="{B36FCBAA-F0D8-4E8A-9CA8-1397BF9BE658}" type="presParOf" srcId="{02A57D9D-196D-497E-9A62-C1919BB31E6C}" destId="{C6A77FE9-7490-429B-B604-22405198B202}" srcOrd="4" destOrd="0" presId="urn:microsoft.com/office/officeart/2005/8/layout/orgChart1"/>
    <dgm:cxn modelId="{A6C0CF64-5A5E-4E9D-8B93-D573A8FDE73C}" type="presParOf" srcId="{02A57D9D-196D-497E-9A62-C1919BB31E6C}" destId="{3C47A9A1-54D6-4AD2-ACDE-DBF3A160EBED}" srcOrd="5" destOrd="0" presId="urn:microsoft.com/office/officeart/2005/8/layout/orgChart1"/>
    <dgm:cxn modelId="{2E939508-A46A-402D-B1B5-734CF6495377}" type="presParOf" srcId="{3C47A9A1-54D6-4AD2-ACDE-DBF3A160EBED}" destId="{59912291-7C0C-411A-AF21-408B3DBDD853}" srcOrd="0" destOrd="0" presId="urn:microsoft.com/office/officeart/2005/8/layout/orgChart1"/>
    <dgm:cxn modelId="{88CC5E6D-FB8A-4E08-8431-D71A3E88B295}" type="presParOf" srcId="{59912291-7C0C-411A-AF21-408B3DBDD853}" destId="{8703FA68-8D52-4F6D-BC1D-333CE8628C65}" srcOrd="0" destOrd="0" presId="urn:microsoft.com/office/officeart/2005/8/layout/orgChart1"/>
    <dgm:cxn modelId="{7B975813-2D5D-45F8-9551-288F0EA917BE}" type="presParOf" srcId="{59912291-7C0C-411A-AF21-408B3DBDD853}" destId="{FEFA3AFF-BCC3-4B88-A276-5E5852EE0BFE}" srcOrd="1" destOrd="0" presId="urn:microsoft.com/office/officeart/2005/8/layout/orgChart1"/>
    <dgm:cxn modelId="{8A94BE8A-EFA8-4A4F-91B9-62FF99026026}" type="presParOf" srcId="{3C47A9A1-54D6-4AD2-ACDE-DBF3A160EBED}" destId="{60A74FAA-E866-4948-8AD9-F2D2E0AE31CE}" srcOrd="1" destOrd="0" presId="urn:microsoft.com/office/officeart/2005/8/layout/orgChart1"/>
    <dgm:cxn modelId="{1306377C-11DE-44E3-AC9C-129E5B30ECCF}" type="presParOf" srcId="{60A74FAA-E866-4948-8AD9-F2D2E0AE31CE}" destId="{7E769938-DD7C-4F83-AFB5-CB7C02DF7532}" srcOrd="0" destOrd="0" presId="urn:microsoft.com/office/officeart/2005/8/layout/orgChart1"/>
    <dgm:cxn modelId="{1EEB46EC-F7FC-4BA5-A012-992CACA3183D}" type="presParOf" srcId="{60A74FAA-E866-4948-8AD9-F2D2E0AE31CE}" destId="{C1CAE097-563D-4C31-B1EA-CE2EA3C33769}" srcOrd="1" destOrd="0" presId="urn:microsoft.com/office/officeart/2005/8/layout/orgChart1"/>
    <dgm:cxn modelId="{340512BE-9CA9-4F52-802D-C2C533F2989E}" type="presParOf" srcId="{C1CAE097-563D-4C31-B1EA-CE2EA3C33769}" destId="{01142299-E8EA-4FC3-8360-F84E6ACEE7B2}" srcOrd="0" destOrd="0" presId="urn:microsoft.com/office/officeart/2005/8/layout/orgChart1"/>
    <dgm:cxn modelId="{033C7397-AA24-4C38-BB26-414154134006}" type="presParOf" srcId="{01142299-E8EA-4FC3-8360-F84E6ACEE7B2}" destId="{BDE0A55C-5505-44DE-AA35-696FC3EE3F89}" srcOrd="0" destOrd="0" presId="urn:microsoft.com/office/officeart/2005/8/layout/orgChart1"/>
    <dgm:cxn modelId="{00F46083-58C5-4E22-8427-ECE9518A1FF6}" type="presParOf" srcId="{01142299-E8EA-4FC3-8360-F84E6ACEE7B2}" destId="{4474A113-9444-4A27-88A9-7A54E8441521}" srcOrd="1" destOrd="0" presId="urn:microsoft.com/office/officeart/2005/8/layout/orgChart1"/>
    <dgm:cxn modelId="{0727D793-877A-4BF4-AB96-F8F5FA63E02F}" type="presParOf" srcId="{C1CAE097-563D-4C31-B1EA-CE2EA3C33769}" destId="{D9A59BD2-4E8D-4E47-B027-0F7B196A236C}" srcOrd="1" destOrd="0" presId="urn:microsoft.com/office/officeart/2005/8/layout/orgChart1"/>
    <dgm:cxn modelId="{810728CB-254A-493D-B80B-04F81DE5E035}" type="presParOf" srcId="{C1CAE097-563D-4C31-B1EA-CE2EA3C33769}" destId="{375342D7-9AE9-418D-9776-E541F4329571}" srcOrd="2" destOrd="0" presId="urn:microsoft.com/office/officeart/2005/8/layout/orgChart1"/>
    <dgm:cxn modelId="{B6B9057C-E872-4A2F-AF89-02DCECFC4E2D}" type="presParOf" srcId="{60A74FAA-E866-4948-8AD9-F2D2E0AE31CE}" destId="{4F8BD900-BDA7-4820-822F-7CA103A0BE44}" srcOrd="2" destOrd="0" presId="urn:microsoft.com/office/officeart/2005/8/layout/orgChart1"/>
    <dgm:cxn modelId="{08206456-882C-4548-8E79-75274655CEA8}" type="presParOf" srcId="{60A74FAA-E866-4948-8AD9-F2D2E0AE31CE}" destId="{BACBC0AC-83C5-4301-8812-62A71A11912D}" srcOrd="3" destOrd="0" presId="urn:microsoft.com/office/officeart/2005/8/layout/orgChart1"/>
    <dgm:cxn modelId="{8D1EC76A-DC7F-456B-A871-43BA33742CFA}" type="presParOf" srcId="{BACBC0AC-83C5-4301-8812-62A71A11912D}" destId="{D335B201-4FF5-4E8A-A492-158D8926FED6}" srcOrd="0" destOrd="0" presId="urn:microsoft.com/office/officeart/2005/8/layout/orgChart1"/>
    <dgm:cxn modelId="{771F4E7A-FF07-4F97-BDCF-D0608CA78A44}" type="presParOf" srcId="{D335B201-4FF5-4E8A-A492-158D8926FED6}" destId="{F1E8B8A4-B8AA-4A36-B8AB-CCA4AE379398}" srcOrd="0" destOrd="0" presId="urn:microsoft.com/office/officeart/2005/8/layout/orgChart1"/>
    <dgm:cxn modelId="{B16251E2-7CCD-4B58-BFB8-47F00B7133FD}" type="presParOf" srcId="{D335B201-4FF5-4E8A-A492-158D8926FED6}" destId="{36B3EE83-2478-4243-8B6C-51589836A6C6}" srcOrd="1" destOrd="0" presId="urn:microsoft.com/office/officeart/2005/8/layout/orgChart1"/>
    <dgm:cxn modelId="{4C640BD7-109F-47C7-8E76-891DD377A170}" type="presParOf" srcId="{BACBC0AC-83C5-4301-8812-62A71A11912D}" destId="{7D5D6C89-4C94-40CE-A86B-95F9AE6C0C3A}" srcOrd="1" destOrd="0" presId="urn:microsoft.com/office/officeart/2005/8/layout/orgChart1"/>
    <dgm:cxn modelId="{83F6C32D-0DF7-42C6-AA6D-8F9E388D1F2F}" type="presParOf" srcId="{BACBC0AC-83C5-4301-8812-62A71A11912D}" destId="{8CE8265F-E455-4EC2-9D5F-B3431F900E1E}" srcOrd="2" destOrd="0" presId="urn:microsoft.com/office/officeart/2005/8/layout/orgChart1"/>
    <dgm:cxn modelId="{3A4675B0-13BD-4CD1-BE43-BD1F882FDEA0}" type="presParOf" srcId="{3C47A9A1-54D6-4AD2-ACDE-DBF3A160EBED}" destId="{BA11A193-F799-473F-B314-DB498935622F}" srcOrd="2" destOrd="0" presId="urn:microsoft.com/office/officeart/2005/8/layout/orgChart1"/>
    <dgm:cxn modelId="{F190D0CC-F92B-4F75-9926-6FA600AC9248}" type="presParOf" srcId="{4E39D890-CE2B-4515-AE56-A59DEC14F8F7}" destId="{C31EEA23-6DF2-464F-9C72-5208EAE24E47}" srcOrd="2" destOrd="0" presId="urn:microsoft.com/office/officeart/2005/8/layout/orgChart1"/>
    <dgm:cxn modelId="{73638E17-3500-4ECA-B09E-A533B370200D}" type="presParOf" srcId="{D4AC82DA-50D5-456F-B516-D1E4A59016A7}" destId="{9DC5413B-AF50-42A1-B1F0-14FC52F3C30B}" srcOrd="6" destOrd="0" presId="urn:microsoft.com/office/officeart/2005/8/layout/orgChart1"/>
    <dgm:cxn modelId="{4EA23CD4-BCFC-45CC-9DA8-749477DD36A7}" type="presParOf" srcId="{D4AC82DA-50D5-456F-B516-D1E4A59016A7}" destId="{E303FD5D-8A79-409C-8580-AAE80B91C4DF}" srcOrd="7" destOrd="0" presId="urn:microsoft.com/office/officeart/2005/8/layout/orgChart1"/>
    <dgm:cxn modelId="{6A1E9AD7-E58F-489E-8EBC-4361715CC4FC}" type="presParOf" srcId="{E303FD5D-8A79-409C-8580-AAE80B91C4DF}" destId="{E7D63241-2097-462B-A953-EFCFB9020B20}" srcOrd="0" destOrd="0" presId="urn:microsoft.com/office/officeart/2005/8/layout/orgChart1"/>
    <dgm:cxn modelId="{D35E728F-18FF-4DBE-8693-836F7AD1ACF3}" type="presParOf" srcId="{E7D63241-2097-462B-A953-EFCFB9020B20}" destId="{B4A2EFE7-9C24-412F-B816-76A4A34292EC}" srcOrd="0" destOrd="0" presId="urn:microsoft.com/office/officeart/2005/8/layout/orgChart1"/>
    <dgm:cxn modelId="{BB60B52C-299F-4516-BD58-B4306F108268}" type="presParOf" srcId="{E7D63241-2097-462B-A953-EFCFB9020B20}" destId="{BE30E4FA-BCF0-413D-9BEA-8BCCCE92BA5D}" srcOrd="1" destOrd="0" presId="urn:microsoft.com/office/officeart/2005/8/layout/orgChart1"/>
    <dgm:cxn modelId="{E8419F3C-73B0-4846-95A2-B397402ECAB9}" type="presParOf" srcId="{E303FD5D-8A79-409C-8580-AAE80B91C4DF}" destId="{8BAB1933-E0D7-4580-BD95-656161E997BA}" srcOrd="1" destOrd="0" presId="urn:microsoft.com/office/officeart/2005/8/layout/orgChart1"/>
    <dgm:cxn modelId="{4BE870C9-2AD0-4C71-85C5-127A1A622129}" type="presParOf" srcId="{8BAB1933-E0D7-4580-BD95-656161E997BA}" destId="{D339AFC5-B01B-418C-8288-E398FB572D93}" srcOrd="0" destOrd="0" presId="urn:microsoft.com/office/officeart/2005/8/layout/orgChart1"/>
    <dgm:cxn modelId="{19D31CE9-949D-488E-9803-2434D3256A6B}" type="presParOf" srcId="{8BAB1933-E0D7-4580-BD95-656161E997BA}" destId="{4338A086-E181-4007-9909-B9683C167612}" srcOrd="1" destOrd="0" presId="urn:microsoft.com/office/officeart/2005/8/layout/orgChart1"/>
    <dgm:cxn modelId="{476087E9-C796-4F93-823C-0BF1D943B0D2}" type="presParOf" srcId="{4338A086-E181-4007-9909-B9683C167612}" destId="{142CE978-038B-4478-900B-9DB53A404E30}" srcOrd="0" destOrd="0" presId="urn:microsoft.com/office/officeart/2005/8/layout/orgChart1"/>
    <dgm:cxn modelId="{137C3AAC-3219-4BB8-9ED1-594ABBA271E3}" type="presParOf" srcId="{142CE978-038B-4478-900B-9DB53A404E30}" destId="{98D5FA9E-5165-433C-A31C-029F67C94475}" srcOrd="0" destOrd="0" presId="urn:microsoft.com/office/officeart/2005/8/layout/orgChart1"/>
    <dgm:cxn modelId="{DFA5D1F1-40F0-4F13-B01F-69727F6CE93C}" type="presParOf" srcId="{142CE978-038B-4478-900B-9DB53A404E30}" destId="{39EB746E-A343-4070-912E-64D9695435BB}" srcOrd="1" destOrd="0" presId="urn:microsoft.com/office/officeart/2005/8/layout/orgChart1"/>
    <dgm:cxn modelId="{DA523522-77DB-470A-9CF0-DA3501E50D62}" type="presParOf" srcId="{4338A086-E181-4007-9909-B9683C167612}" destId="{7EB634E4-561C-4450-AC8D-2E88FEE2837C}" srcOrd="1" destOrd="0" presId="urn:microsoft.com/office/officeart/2005/8/layout/orgChart1"/>
    <dgm:cxn modelId="{03A5C798-0F13-497A-BBB3-4273C9A822A2}" type="presParOf" srcId="{4338A086-E181-4007-9909-B9683C167612}" destId="{54A0B1E4-D0FB-4E89-A150-C1ADE0DA0A7B}" srcOrd="2" destOrd="0" presId="urn:microsoft.com/office/officeart/2005/8/layout/orgChart1"/>
    <dgm:cxn modelId="{A7669A63-F1C9-48A1-87C3-C7CCD8388FDE}" type="presParOf" srcId="{8BAB1933-E0D7-4580-BD95-656161E997BA}" destId="{0FC6FA7F-A831-42D7-80DF-2E20748FB934}" srcOrd="2" destOrd="0" presId="urn:microsoft.com/office/officeart/2005/8/layout/orgChart1"/>
    <dgm:cxn modelId="{97B20A08-3ED6-4626-99D9-967E77910CF4}" type="presParOf" srcId="{8BAB1933-E0D7-4580-BD95-656161E997BA}" destId="{561BEDF8-8AC1-45CE-9A93-D97F46B063E6}" srcOrd="3" destOrd="0" presId="urn:microsoft.com/office/officeart/2005/8/layout/orgChart1"/>
    <dgm:cxn modelId="{112FB2B8-C207-4DE0-A3F4-21D1FCC54D7E}" type="presParOf" srcId="{561BEDF8-8AC1-45CE-9A93-D97F46B063E6}" destId="{0FAA87D1-1DE7-4FF6-B31A-9FC9AAEF8A0C}" srcOrd="0" destOrd="0" presId="urn:microsoft.com/office/officeart/2005/8/layout/orgChart1"/>
    <dgm:cxn modelId="{427FCE16-98A1-42D2-8EF1-00DB4ECBDA80}" type="presParOf" srcId="{0FAA87D1-1DE7-4FF6-B31A-9FC9AAEF8A0C}" destId="{393F7AFE-DA44-4410-8360-31D028F1C7E6}" srcOrd="0" destOrd="0" presId="urn:microsoft.com/office/officeart/2005/8/layout/orgChart1"/>
    <dgm:cxn modelId="{03E515CA-8237-421A-AE78-3C06D804EE3B}" type="presParOf" srcId="{0FAA87D1-1DE7-4FF6-B31A-9FC9AAEF8A0C}" destId="{36944A79-9FF5-48F4-9E70-436B14B84BF4}" srcOrd="1" destOrd="0" presId="urn:microsoft.com/office/officeart/2005/8/layout/orgChart1"/>
    <dgm:cxn modelId="{414F99FE-CEB8-4859-B5A0-B117E32467B0}" type="presParOf" srcId="{561BEDF8-8AC1-45CE-9A93-D97F46B063E6}" destId="{2A9C12C5-414E-44D4-8F46-6C80F9977F8C}" srcOrd="1" destOrd="0" presId="urn:microsoft.com/office/officeart/2005/8/layout/orgChart1"/>
    <dgm:cxn modelId="{E9401B9E-AD87-4998-8002-597656631BBE}" type="presParOf" srcId="{561BEDF8-8AC1-45CE-9A93-D97F46B063E6}" destId="{3F42DFEC-58AA-4882-B166-6DF85F212C74}" srcOrd="2" destOrd="0" presId="urn:microsoft.com/office/officeart/2005/8/layout/orgChart1"/>
    <dgm:cxn modelId="{B6816BFE-9110-4AA7-B6B7-ACDDD698C17E}" type="presParOf" srcId="{8BAB1933-E0D7-4580-BD95-656161E997BA}" destId="{82074C14-7430-4CC6-8627-CFEB156D6AAE}" srcOrd="4" destOrd="0" presId="urn:microsoft.com/office/officeart/2005/8/layout/orgChart1"/>
    <dgm:cxn modelId="{74E17CE5-2B03-4960-9E1E-A53CB333C086}" type="presParOf" srcId="{8BAB1933-E0D7-4580-BD95-656161E997BA}" destId="{3F0F0D2B-46F4-49F6-A390-00A9778C41E7}" srcOrd="5" destOrd="0" presId="urn:microsoft.com/office/officeart/2005/8/layout/orgChart1"/>
    <dgm:cxn modelId="{AAFBDAA7-BF1B-405D-AA03-BE0426600FF8}" type="presParOf" srcId="{3F0F0D2B-46F4-49F6-A390-00A9778C41E7}" destId="{AD77380A-AA92-49A5-A268-C2D2677410D4}" srcOrd="0" destOrd="0" presId="urn:microsoft.com/office/officeart/2005/8/layout/orgChart1"/>
    <dgm:cxn modelId="{4E20CA39-262F-463B-A0A0-3BCE0BC25445}" type="presParOf" srcId="{AD77380A-AA92-49A5-A268-C2D2677410D4}" destId="{05AD46B4-9EE2-46AD-AC65-A3AD74A825F6}" srcOrd="0" destOrd="0" presId="urn:microsoft.com/office/officeart/2005/8/layout/orgChart1"/>
    <dgm:cxn modelId="{49CCAA5C-549B-4CA5-972B-8A569050BD62}" type="presParOf" srcId="{AD77380A-AA92-49A5-A268-C2D2677410D4}" destId="{6EEB7C21-4206-4389-A746-7775E054C2EA}" srcOrd="1" destOrd="0" presId="urn:microsoft.com/office/officeart/2005/8/layout/orgChart1"/>
    <dgm:cxn modelId="{C26D0EEC-D0EE-47B8-89B3-35AD6EB702B6}" type="presParOf" srcId="{3F0F0D2B-46F4-49F6-A390-00A9778C41E7}" destId="{78E4B043-E4F2-4E6F-9015-A652878F5C3A}" srcOrd="1" destOrd="0" presId="urn:microsoft.com/office/officeart/2005/8/layout/orgChart1"/>
    <dgm:cxn modelId="{1634B97F-BA96-47E1-9B46-B79F2291456D}" type="presParOf" srcId="{3F0F0D2B-46F4-49F6-A390-00A9778C41E7}" destId="{1C999011-C4B7-4FD6-B46C-A984A75A095F}" srcOrd="2" destOrd="0" presId="urn:microsoft.com/office/officeart/2005/8/layout/orgChart1"/>
    <dgm:cxn modelId="{B9F0C23F-189E-4DD7-AC9C-F25B9FDEC7FA}" type="presParOf" srcId="{8BAB1933-E0D7-4580-BD95-656161E997BA}" destId="{4A8C78D1-84A2-423E-B7CE-E35685FB3640}" srcOrd="6" destOrd="0" presId="urn:microsoft.com/office/officeart/2005/8/layout/orgChart1"/>
    <dgm:cxn modelId="{9AA3E08C-CB69-460E-80F1-D976C01F2A8B}" type="presParOf" srcId="{8BAB1933-E0D7-4580-BD95-656161E997BA}" destId="{72ACA3E6-FEC0-4F42-9B2D-EC2F32870799}" srcOrd="7" destOrd="0" presId="urn:microsoft.com/office/officeart/2005/8/layout/orgChart1"/>
    <dgm:cxn modelId="{99B79535-6202-49D6-9674-621790321D2B}" type="presParOf" srcId="{72ACA3E6-FEC0-4F42-9B2D-EC2F32870799}" destId="{22D4D29E-41AC-4275-B9E7-D6C1DA9B00FD}" srcOrd="0" destOrd="0" presId="urn:microsoft.com/office/officeart/2005/8/layout/orgChart1"/>
    <dgm:cxn modelId="{8FBE7C5E-63B1-41F5-929A-BDA9F3D5AAA9}" type="presParOf" srcId="{22D4D29E-41AC-4275-B9E7-D6C1DA9B00FD}" destId="{A1566929-8D7F-47C0-9B65-947F58133819}" srcOrd="0" destOrd="0" presId="urn:microsoft.com/office/officeart/2005/8/layout/orgChart1"/>
    <dgm:cxn modelId="{B7D05002-57BC-4FC0-BB91-1F1C5427FB1B}" type="presParOf" srcId="{22D4D29E-41AC-4275-B9E7-D6C1DA9B00FD}" destId="{AC77C14B-1E46-42A1-8453-D7477575B99C}" srcOrd="1" destOrd="0" presId="urn:microsoft.com/office/officeart/2005/8/layout/orgChart1"/>
    <dgm:cxn modelId="{A26ADA21-66E7-45F0-8CA7-777577D7A372}" type="presParOf" srcId="{72ACA3E6-FEC0-4F42-9B2D-EC2F32870799}" destId="{D06EC8A0-20EB-4501-B319-07C0F6CD3685}" srcOrd="1" destOrd="0" presId="urn:microsoft.com/office/officeart/2005/8/layout/orgChart1"/>
    <dgm:cxn modelId="{EDAB4BD2-C7DF-46DD-AFCF-47C2355555F7}" type="presParOf" srcId="{72ACA3E6-FEC0-4F42-9B2D-EC2F32870799}" destId="{C6F00331-D409-4D78-8DDB-9A831FEED1D6}" srcOrd="2" destOrd="0" presId="urn:microsoft.com/office/officeart/2005/8/layout/orgChart1"/>
    <dgm:cxn modelId="{8E70DBD2-5657-4D7C-8756-9A988B0938D5}" type="presParOf" srcId="{8BAB1933-E0D7-4580-BD95-656161E997BA}" destId="{7457ECEE-AE9D-4CA1-9B4B-69D0405954CE}" srcOrd="8" destOrd="0" presId="urn:microsoft.com/office/officeart/2005/8/layout/orgChart1"/>
    <dgm:cxn modelId="{1EF17E77-1DE1-40F0-96D8-A3B5756CD628}" type="presParOf" srcId="{8BAB1933-E0D7-4580-BD95-656161E997BA}" destId="{1BAE05E1-9873-4F67-9364-1F290E3AE2B1}" srcOrd="9" destOrd="0" presId="urn:microsoft.com/office/officeart/2005/8/layout/orgChart1"/>
    <dgm:cxn modelId="{080D048E-A693-4B12-A849-051AFCFE4D84}" type="presParOf" srcId="{1BAE05E1-9873-4F67-9364-1F290E3AE2B1}" destId="{73A8ADAB-8829-4498-98B4-60D2D85A0204}" srcOrd="0" destOrd="0" presId="urn:microsoft.com/office/officeart/2005/8/layout/orgChart1"/>
    <dgm:cxn modelId="{A7845496-95F5-4269-8C00-86101F28DDA6}" type="presParOf" srcId="{73A8ADAB-8829-4498-98B4-60D2D85A0204}" destId="{1F874970-720C-4A38-96D3-720F48D4D87A}" srcOrd="0" destOrd="0" presId="urn:microsoft.com/office/officeart/2005/8/layout/orgChart1"/>
    <dgm:cxn modelId="{C5C2497E-0DFE-4138-8280-15B2ACBD95CA}" type="presParOf" srcId="{73A8ADAB-8829-4498-98B4-60D2D85A0204}" destId="{61B0090F-C359-47A8-A59B-72FADC48CD7C}" srcOrd="1" destOrd="0" presId="urn:microsoft.com/office/officeart/2005/8/layout/orgChart1"/>
    <dgm:cxn modelId="{E1F2B5F1-5D6E-4562-B264-1D47E9BE7C32}" type="presParOf" srcId="{1BAE05E1-9873-4F67-9364-1F290E3AE2B1}" destId="{7E1E827A-9788-4BB6-9EAA-E435EB5813B5}" srcOrd="1" destOrd="0" presId="urn:microsoft.com/office/officeart/2005/8/layout/orgChart1"/>
    <dgm:cxn modelId="{5A60AC41-A914-4A2F-AD4D-8707B6C5EE7F}" type="presParOf" srcId="{1BAE05E1-9873-4F67-9364-1F290E3AE2B1}" destId="{BBD99AD1-CCD0-4F20-A4FD-7FC3B163D33C}" srcOrd="2" destOrd="0" presId="urn:microsoft.com/office/officeart/2005/8/layout/orgChart1"/>
    <dgm:cxn modelId="{E08562E7-2641-4BCC-B707-32E1CD7C4233}" type="presParOf" srcId="{E303FD5D-8A79-409C-8580-AAE80B91C4DF}" destId="{7207A8DE-DC8D-4F51-A196-35A0CB019FF5}" srcOrd="2" destOrd="0" presId="urn:microsoft.com/office/officeart/2005/8/layout/orgChart1"/>
    <dgm:cxn modelId="{E9948514-353B-4B5A-9E22-F9FA6D089103}" type="presParOf" srcId="{D4AC82DA-50D5-456F-B516-D1E4A59016A7}" destId="{5A52B4B1-1B5A-4AB2-AF77-FA6F4FBA3BDC}" srcOrd="8" destOrd="0" presId="urn:microsoft.com/office/officeart/2005/8/layout/orgChart1"/>
    <dgm:cxn modelId="{9BF8E190-20CF-450D-A7D9-11636775EA29}" type="presParOf" srcId="{D4AC82DA-50D5-456F-B516-D1E4A59016A7}" destId="{ED3683DC-3128-4929-8956-1AB157C087A9}" srcOrd="9" destOrd="0" presId="urn:microsoft.com/office/officeart/2005/8/layout/orgChart1"/>
    <dgm:cxn modelId="{6F845B3D-1E58-44FF-B092-342A09B9EBCE}" type="presParOf" srcId="{ED3683DC-3128-4929-8956-1AB157C087A9}" destId="{9019423B-ABCA-45DF-8CB2-07CD852C4D87}" srcOrd="0" destOrd="0" presId="urn:microsoft.com/office/officeart/2005/8/layout/orgChart1"/>
    <dgm:cxn modelId="{EAA819A1-E81C-43BA-86D2-457A498FF3F9}" type="presParOf" srcId="{9019423B-ABCA-45DF-8CB2-07CD852C4D87}" destId="{6D37CF97-6444-400B-81C8-5CB33A2E7790}" srcOrd="0" destOrd="0" presId="urn:microsoft.com/office/officeart/2005/8/layout/orgChart1"/>
    <dgm:cxn modelId="{072E742A-8B0C-422D-8344-BB8E555B3981}" type="presParOf" srcId="{9019423B-ABCA-45DF-8CB2-07CD852C4D87}" destId="{175E08B5-B2EF-4262-BF08-6358759C6F8C}" srcOrd="1" destOrd="0" presId="urn:microsoft.com/office/officeart/2005/8/layout/orgChart1"/>
    <dgm:cxn modelId="{FE22A5E7-997F-47FA-9146-C7EFB7FB8D71}" type="presParOf" srcId="{ED3683DC-3128-4929-8956-1AB157C087A9}" destId="{B0CA403F-DBB8-4F06-A3C8-90135C4B7ED0}" srcOrd="1" destOrd="0" presId="urn:microsoft.com/office/officeart/2005/8/layout/orgChart1"/>
    <dgm:cxn modelId="{4CA767F3-A4AB-4D7C-9D71-5E9F1F51EA75}" type="presParOf" srcId="{B0CA403F-DBB8-4F06-A3C8-90135C4B7ED0}" destId="{2596BADD-1D51-4B70-B754-E07967196C4A}" srcOrd="0" destOrd="0" presId="urn:microsoft.com/office/officeart/2005/8/layout/orgChart1"/>
    <dgm:cxn modelId="{8044D5B2-51D2-42F8-A255-26D2BCE8D111}" type="presParOf" srcId="{B0CA403F-DBB8-4F06-A3C8-90135C4B7ED0}" destId="{554C6E2D-FA95-4805-A7EA-876CBA2EDCFF}" srcOrd="1" destOrd="0" presId="urn:microsoft.com/office/officeart/2005/8/layout/orgChart1"/>
    <dgm:cxn modelId="{42782E34-1BBE-4B84-ABA7-B26A5279013D}" type="presParOf" srcId="{554C6E2D-FA95-4805-A7EA-876CBA2EDCFF}" destId="{2844B508-41F9-4877-8F51-819D405916B8}" srcOrd="0" destOrd="0" presId="urn:microsoft.com/office/officeart/2005/8/layout/orgChart1"/>
    <dgm:cxn modelId="{D1DF514B-F22D-4D63-8F51-97E2A7349EB1}" type="presParOf" srcId="{2844B508-41F9-4877-8F51-819D405916B8}" destId="{F5677BF4-7A90-47CF-AB2D-6C55551275CF}" srcOrd="0" destOrd="0" presId="urn:microsoft.com/office/officeart/2005/8/layout/orgChart1"/>
    <dgm:cxn modelId="{496641AE-89D3-4F4A-A807-EBEED766B023}" type="presParOf" srcId="{2844B508-41F9-4877-8F51-819D405916B8}" destId="{D81A408B-075C-4357-9DB9-3C7FF08A6BAD}" srcOrd="1" destOrd="0" presId="urn:microsoft.com/office/officeart/2005/8/layout/orgChart1"/>
    <dgm:cxn modelId="{7EFCB0E6-7609-44BB-9823-382D76FC1437}" type="presParOf" srcId="{554C6E2D-FA95-4805-A7EA-876CBA2EDCFF}" destId="{D2932F6A-698E-4579-8BC8-533F8016E0BE}" srcOrd="1" destOrd="0" presId="urn:microsoft.com/office/officeart/2005/8/layout/orgChart1"/>
    <dgm:cxn modelId="{F9B51515-A6D2-4904-BF51-86C9B829865B}" type="presParOf" srcId="{554C6E2D-FA95-4805-A7EA-876CBA2EDCFF}" destId="{0C51875F-3E9B-43A6-B4C3-4A8BD082DFBF}" srcOrd="2" destOrd="0" presId="urn:microsoft.com/office/officeart/2005/8/layout/orgChart1"/>
    <dgm:cxn modelId="{B721C561-A5BB-42D4-8B5A-0689D799DBA0}" type="presParOf" srcId="{B0CA403F-DBB8-4F06-A3C8-90135C4B7ED0}" destId="{62BFF661-6D65-4417-A473-4299317DF943}" srcOrd="2" destOrd="0" presId="urn:microsoft.com/office/officeart/2005/8/layout/orgChart1"/>
    <dgm:cxn modelId="{886409BE-19D3-4F5E-AB00-4B94EF8D8477}" type="presParOf" srcId="{B0CA403F-DBB8-4F06-A3C8-90135C4B7ED0}" destId="{AF3F52DC-D886-48A9-8FFB-8F5006E4669F}" srcOrd="3" destOrd="0" presId="urn:microsoft.com/office/officeart/2005/8/layout/orgChart1"/>
    <dgm:cxn modelId="{C0064F28-3842-4258-BD72-9B3C82137878}" type="presParOf" srcId="{AF3F52DC-D886-48A9-8FFB-8F5006E4669F}" destId="{F0EA595E-FC7C-4619-9F13-C18D07809D19}" srcOrd="0" destOrd="0" presId="urn:microsoft.com/office/officeart/2005/8/layout/orgChart1"/>
    <dgm:cxn modelId="{4390C790-6AAE-412A-BB31-53F904FCDE71}" type="presParOf" srcId="{F0EA595E-FC7C-4619-9F13-C18D07809D19}" destId="{49CB4C09-9137-4077-B4E7-E4EDD5957FA2}" srcOrd="0" destOrd="0" presId="urn:microsoft.com/office/officeart/2005/8/layout/orgChart1"/>
    <dgm:cxn modelId="{163F36FF-79A2-4D1E-B30F-F41987AB6B64}" type="presParOf" srcId="{F0EA595E-FC7C-4619-9F13-C18D07809D19}" destId="{5B72E942-B552-426E-93A0-05CED1CF2B53}" srcOrd="1" destOrd="0" presId="urn:microsoft.com/office/officeart/2005/8/layout/orgChart1"/>
    <dgm:cxn modelId="{AF0D8641-A88C-47CF-A4C1-D1596DEF1730}" type="presParOf" srcId="{AF3F52DC-D886-48A9-8FFB-8F5006E4669F}" destId="{F6AB5D57-37E3-4F02-B3A3-2026EB9D7404}" srcOrd="1" destOrd="0" presId="urn:microsoft.com/office/officeart/2005/8/layout/orgChart1"/>
    <dgm:cxn modelId="{00FF0DA9-A9A4-45A2-B03A-3EB94207CEBB}" type="presParOf" srcId="{AF3F52DC-D886-48A9-8FFB-8F5006E4669F}" destId="{E3271457-68E2-40B6-B11B-79CA88C34781}" srcOrd="2" destOrd="0" presId="urn:microsoft.com/office/officeart/2005/8/layout/orgChart1"/>
    <dgm:cxn modelId="{E0540D67-9E49-4562-A635-93389C6809EC}" type="presParOf" srcId="{B0CA403F-DBB8-4F06-A3C8-90135C4B7ED0}" destId="{4F4ACE09-87D3-477E-AF04-A840E027E2DA}" srcOrd="4" destOrd="0" presId="urn:microsoft.com/office/officeart/2005/8/layout/orgChart1"/>
    <dgm:cxn modelId="{C75795FC-E5E0-469F-B323-B3008F69D49B}" type="presParOf" srcId="{B0CA403F-DBB8-4F06-A3C8-90135C4B7ED0}" destId="{9EA25D27-5AC0-4FEC-B2FD-78A45F19FAFD}" srcOrd="5" destOrd="0" presId="urn:microsoft.com/office/officeart/2005/8/layout/orgChart1"/>
    <dgm:cxn modelId="{9C40D8EC-88C7-45D9-A888-62B936150832}" type="presParOf" srcId="{9EA25D27-5AC0-4FEC-B2FD-78A45F19FAFD}" destId="{61499569-2BD6-4E28-903E-C28D0F4AD576}" srcOrd="0" destOrd="0" presId="urn:microsoft.com/office/officeart/2005/8/layout/orgChart1"/>
    <dgm:cxn modelId="{B7031BAA-C75B-49E1-8144-FD0B0B9C6E93}" type="presParOf" srcId="{61499569-2BD6-4E28-903E-C28D0F4AD576}" destId="{D0CD5221-D5DB-439C-8969-63D1FA440434}" srcOrd="0" destOrd="0" presId="urn:microsoft.com/office/officeart/2005/8/layout/orgChart1"/>
    <dgm:cxn modelId="{D7C469AE-D49D-42C3-B84B-6380F250D8A5}" type="presParOf" srcId="{61499569-2BD6-4E28-903E-C28D0F4AD576}" destId="{18FF69BE-FDB2-4E52-BA8F-4FD95271722E}" srcOrd="1" destOrd="0" presId="urn:microsoft.com/office/officeart/2005/8/layout/orgChart1"/>
    <dgm:cxn modelId="{4D73C9B0-7EF5-4EBA-8445-BC36B57EF17A}" type="presParOf" srcId="{9EA25D27-5AC0-4FEC-B2FD-78A45F19FAFD}" destId="{5EDE94E4-48D7-4B8D-8981-BA342CE3D762}" srcOrd="1" destOrd="0" presId="urn:microsoft.com/office/officeart/2005/8/layout/orgChart1"/>
    <dgm:cxn modelId="{EB840403-815F-4A8E-A730-B1CF8F83D44B}" type="presParOf" srcId="{9EA25D27-5AC0-4FEC-B2FD-78A45F19FAFD}" destId="{1ED91BB1-43B8-4E7C-A2CD-10B8ED044118}" srcOrd="2" destOrd="0" presId="urn:microsoft.com/office/officeart/2005/8/layout/orgChart1"/>
    <dgm:cxn modelId="{683EF279-50EB-47A0-AB52-A723D1E72BD1}" type="presParOf" srcId="{B0CA403F-DBB8-4F06-A3C8-90135C4B7ED0}" destId="{16D95217-85E3-4A12-A858-3C089E42AA94}" srcOrd="6" destOrd="0" presId="urn:microsoft.com/office/officeart/2005/8/layout/orgChart1"/>
    <dgm:cxn modelId="{43254ACA-10A9-447C-A811-CEA545467DB7}" type="presParOf" srcId="{B0CA403F-DBB8-4F06-A3C8-90135C4B7ED0}" destId="{09EEA72A-46FB-4F6B-9F7B-2529A1B644D9}" srcOrd="7" destOrd="0" presId="urn:microsoft.com/office/officeart/2005/8/layout/orgChart1"/>
    <dgm:cxn modelId="{E9B7F683-ACCD-40E4-A1D8-5AE7DD2B8F59}" type="presParOf" srcId="{09EEA72A-46FB-4F6B-9F7B-2529A1B644D9}" destId="{C321B206-5054-464D-A0A5-49A56AE4B4EC}" srcOrd="0" destOrd="0" presId="urn:microsoft.com/office/officeart/2005/8/layout/orgChart1"/>
    <dgm:cxn modelId="{282F17B0-3D12-41B1-B681-045F2747E3AE}" type="presParOf" srcId="{C321B206-5054-464D-A0A5-49A56AE4B4EC}" destId="{FF85605F-E254-40FE-B5B9-FD522B606A67}" srcOrd="0" destOrd="0" presId="urn:microsoft.com/office/officeart/2005/8/layout/orgChart1"/>
    <dgm:cxn modelId="{2EAB00ED-9DBC-4DEF-85D9-286478B967DE}" type="presParOf" srcId="{C321B206-5054-464D-A0A5-49A56AE4B4EC}" destId="{F8ED5A4C-EFCA-4EBD-8D3D-9F4C8464627C}" srcOrd="1" destOrd="0" presId="urn:microsoft.com/office/officeart/2005/8/layout/orgChart1"/>
    <dgm:cxn modelId="{A3B5F1B0-2DE2-4717-945B-4DDAFC4B76FC}" type="presParOf" srcId="{09EEA72A-46FB-4F6B-9F7B-2529A1B644D9}" destId="{477159B6-1E96-4843-9C84-24ACA78ACF2A}" srcOrd="1" destOrd="0" presId="urn:microsoft.com/office/officeart/2005/8/layout/orgChart1"/>
    <dgm:cxn modelId="{F1F87382-5B53-4365-B5D9-F574280B5B1A}" type="presParOf" srcId="{09EEA72A-46FB-4F6B-9F7B-2529A1B644D9}" destId="{0C6864BB-F0F3-46A3-AB5E-9B0CD4369C81}" srcOrd="2" destOrd="0" presId="urn:microsoft.com/office/officeart/2005/8/layout/orgChart1"/>
    <dgm:cxn modelId="{0BA6D988-323A-4685-A0E9-2A5A8EBA4E28}" type="presParOf" srcId="{B0CA403F-DBB8-4F06-A3C8-90135C4B7ED0}" destId="{92660310-A16E-4FE2-A265-22092670146D}" srcOrd="8" destOrd="0" presId="urn:microsoft.com/office/officeart/2005/8/layout/orgChart1"/>
    <dgm:cxn modelId="{C74DB286-A2F2-44E3-BE59-D47FB784D985}" type="presParOf" srcId="{B0CA403F-DBB8-4F06-A3C8-90135C4B7ED0}" destId="{C857FACB-8402-4579-A2F1-74ADDD079347}" srcOrd="9" destOrd="0" presId="urn:microsoft.com/office/officeart/2005/8/layout/orgChart1"/>
    <dgm:cxn modelId="{0F84CDCB-8BA8-4FE7-9940-CB2490183FCF}" type="presParOf" srcId="{C857FACB-8402-4579-A2F1-74ADDD079347}" destId="{2DCA6A7A-91E1-417D-9446-3D3D64CC81D7}" srcOrd="0" destOrd="0" presId="urn:microsoft.com/office/officeart/2005/8/layout/orgChart1"/>
    <dgm:cxn modelId="{98414839-61FB-4DC0-9C57-3D691296D78C}" type="presParOf" srcId="{2DCA6A7A-91E1-417D-9446-3D3D64CC81D7}" destId="{2C4655F7-DDD3-4C6C-819E-B7A3A8C548DA}" srcOrd="0" destOrd="0" presId="urn:microsoft.com/office/officeart/2005/8/layout/orgChart1"/>
    <dgm:cxn modelId="{39CA9E8F-2078-4D15-9DA4-FA48EDF9AA8C}" type="presParOf" srcId="{2DCA6A7A-91E1-417D-9446-3D3D64CC81D7}" destId="{5CE9EE30-EDF0-4633-9B33-E846FAC1FF49}" srcOrd="1" destOrd="0" presId="urn:microsoft.com/office/officeart/2005/8/layout/orgChart1"/>
    <dgm:cxn modelId="{CA553B36-7813-49AB-ACED-D4F0F00D21E5}" type="presParOf" srcId="{C857FACB-8402-4579-A2F1-74ADDD079347}" destId="{7EB71E58-06A4-4E50-A6A8-B5DEF242DD35}" srcOrd="1" destOrd="0" presId="urn:microsoft.com/office/officeart/2005/8/layout/orgChart1"/>
    <dgm:cxn modelId="{720D09D5-86A9-432B-9806-A8A7FB9ACF57}" type="presParOf" srcId="{C857FACB-8402-4579-A2F1-74ADDD079347}" destId="{58485756-9C66-484E-B7EB-CA0BA83053EC}" srcOrd="2" destOrd="0" presId="urn:microsoft.com/office/officeart/2005/8/layout/orgChart1"/>
    <dgm:cxn modelId="{A8AD01B8-8715-40D7-9366-422E87ED8F02}" type="presParOf" srcId="{ED3683DC-3128-4929-8956-1AB157C087A9}" destId="{4E7FB27A-742E-46C2-8AC8-2956369CEDC2}" srcOrd="2" destOrd="0" presId="urn:microsoft.com/office/officeart/2005/8/layout/orgChart1"/>
    <dgm:cxn modelId="{322D4547-B4C4-482A-B6D3-78D0A774F8DC}" type="presParOf" srcId="{DC438924-F98B-4E8A-99A3-36B8B38E8D80}" destId="{73D43683-9058-4F49-AA50-06AA04C7BD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0310-A16E-4FE2-A265-22092670146D}">
      <dsp:nvSpPr>
        <dsp:cNvPr id="0" name=""/>
        <dsp:cNvSpPr/>
      </dsp:nvSpPr>
      <dsp:spPr>
        <a:xfrm>
          <a:off x="9172848" y="1171738"/>
          <a:ext cx="143064" cy="314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421"/>
              </a:lnTo>
              <a:lnTo>
                <a:pt x="143064" y="314742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95217-85E3-4A12-A858-3C089E42AA94}">
      <dsp:nvSpPr>
        <dsp:cNvPr id="0" name=""/>
        <dsp:cNvSpPr/>
      </dsp:nvSpPr>
      <dsp:spPr>
        <a:xfrm>
          <a:off x="9172848" y="1171738"/>
          <a:ext cx="143064" cy="247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248"/>
              </a:lnTo>
              <a:lnTo>
                <a:pt x="143064" y="2470248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ACE09-87D3-477E-AF04-A840E027E2DA}">
      <dsp:nvSpPr>
        <dsp:cNvPr id="0" name=""/>
        <dsp:cNvSpPr/>
      </dsp:nvSpPr>
      <dsp:spPr>
        <a:xfrm>
          <a:off x="9172848" y="1171738"/>
          <a:ext cx="143064" cy="179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076"/>
              </a:lnTo>
              <a:lnTo>
                <a:pt x="143064" y="1793076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F661-6D65-4417-A473-4299317DF943}">
      <dsp:nvSpPr>
        <dsp:cNvPr id="0" name=""/>
        <dsp:cNvSpPr/>
      </dsp:nvSpPr>
      <dsp:spPr>
        <a:xfrm>
          <a:off x="9172848" y="1171738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6BADD-1D51-4B70-B754-E07967196C4A}">
      <dsp:nvSpPr>
        <dsp:cNvPr id="0" name=""/>
        <dsp:cNvSpPr/>
      </dsp:nvSpPr>
      <dsp:spPr>
        <a:xfrm>
          <a:off x="9172848" y="1171738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2B4B1-1B5A-4AB2-AF77-FA6F4FBA3BDC}">
      <dsp:nvSpPr>
        <dsp:cNvPr id="0" name=""/>
        <dsp:cNvSpPr/>
      </dsp:nvSpPr>
      <dsp:spPr>
        <a:xfrm>
          <a:off x="5972970" y="494566"/>
          <a:ext cx="3581383" cy="20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45"/>
              </a:lnTo>
              <a:lnTo>
                <a:pt x="3581383" y="100145"/>
              </a:lnTo>
              <a:lnTo>
                <a:pt x="3581383" y="2002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7ECEE-AE9D-4CA1-9B4B-69D0405954CE}">
      <dsp:nvSpPr>
        <dsp:cNvPr id="0" name=""/>
        <dsp:cNvSpPr/>
      </dsp:nvSpPr>
      <dsp:spPr>
        <a:xfrm>
          <a:off x="8018794" y="1171738"/>
          <a:ext cx="143064" cy="314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421"/>
              </a:lnTo>
              <a:lnTo>
                <a:pt x="143064" y="314742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C78D1-84A2-423E-B7CE-E35685FB3640}">
      <dsp:nvSpPr>
        <dsp:cNvPr id="0" name=""/>
        <dsp:cNvSpPr/>
      </dsp:nvSpPr>
      <dsp:spPr>
        <a:xfrm>
          <a:off x="8018794" y="1171738"/>
          <a:ext cx="143064" cy="247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248"/>
              </a:lnTo>
              <a:lnTo>
                <a:pt x="143064" y="2470248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74C14-7430-4CC6-8627-CFEB156D6AAE}">
      <dsp:nvSpPr>
        <dsp:cNvPr id="0" name=""/>
        <dsp:cNvSpPr/>
      </dsp:nvSpPr>
      <dsp:spPr>
        <a:xfrm>
          <a:off x="8018794" y="1171738"/>
          <a:ext cx="143064" cy="179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076"/>
              </a:lnTo>
              <a:lnTo>
                <a:pt x="143064" y="1793076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6FA7F-A831-42D7-80DF-2E20748FB934}">
      <dsp:nvSpPr>
        <dsp:cNvPr id="0" name=""/>
        <dsp:cNvSpPr/>
      </dsp:nvSpPr>
      <dsp:spPr>
        <a:xfrm>
          <a:off x="8018794" y="1171738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9AFC5-B01B-418C-8288-E398FB572D93}">
      <dsp:nvSpPr>
        <dsp:cNvPr id="0" name=""/>
        <dsp:cNvSpPr/>
      </dsp:nvSpPr>
      <dsp:spPr>
        <a:xfrm>
          <a:off x="8018794" y="1171738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5413B-AF50-42A1-B1F0-14FC52F3C30B}">
      <dsp:nvSpPr>
        <dsp:cNvPr id="0" name=""/>
        <dsp:cNvSpPr/>
      </dsp:nvSpPr>
      <dsp:spPr>
        <a:xfrm>
          <a:off x="5972970" y="494566"/>
          <a:ext cx="2427329" cy="20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45"/>
              </a:lnTo>
              <a:lnTo>
                <a:pt x="2427329" y="100145"/>
              </a:lnTo>
              <a:lnTo>
                <a:pt x="2427329" y="2002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BD900-BDA7-4820-822F-7CA103A0BE44}">
      <dsp:nvSpPr>
        <dsp:cNvPr id="0" name=""/>
        <dsp:cNvSpPr/>
      </dsp:nvSpPr>
      <dsp:spPr>
        <a:xfrm>
          <a:off x="6864739" y="1848910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69938-DD7C-4F83-AFB5-CB7C02DF7532}">
      <dsp:nvSpPr>
        <dsp:cNvPr id="0" name=""/>
        <dsp:cNvSpPr/>
      </dsp:nvSpPr>
      <dsp:spPr>
        <a:xfrm>
          <a:off x="6864739" y="1848910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77FE9-7490-429B-B604-22405198B202}">
      <dsp:nvSpPr>
        <dsp:cNvPr id="0" name=""/>
        <dsp:cNvSpPr/>
      </dsp:nvSpPr>
      <dsp:spPr>
        <a:xfrm>
          <a:off x="6092191" y="1171738"/>
          <a:ext cx="1154054" cy="20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45"/>
              </a:lnTo>
              <a:lnTo>
                <a:pt x="1154054" y="100145"/>
              </a:lnTo>
              <a:lnTo>
                <a:pt x="1154054" y="20029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A59EB-6270-491D-A6F9-7EAB99F5F3B8}">
      <dsp:nvSpPr>
        <dsp:cNvPr id="0" name=""/>
        <dsp:cNvSpPr/>
      </dsp:nvSpPr>
      <dsp:spPr>
        <a:xfrm>
          <a:off x="5710685" y="1848910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52D1E-E553-402F-9961-B757C0545FBE}">
      <dsp:nvSpPr>
        <dsp:cNvPr id="0" name=""/>
        <dsp:cNvSpPr/>
      </dsp:nvSpPr>
      <dsp:spPr>
        <a:xfrm>
          <a:off x="5710685" y="1848910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BC1AE-56A8-4D48-B93F-99449065A08A}">
      <dsp:nvSpPr>
        <dsp:cNvPr id="0" name=""/>
        <dsp:cNvSpPr/>
      </dsp:nvSpPr>
      <dsp:spPr>
        <a:xfrm>
          <a:off x="6046471" y="1171738"/>
          <a:ext cx="91440" cy="200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29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53B5-59C4-48D3-93F6-2410C52404FB}">
      <dsp:nvSpPr>
        <dsp:cNvPr id="0" name=""/>
        <dsp:cNvSpPr/>
      </dsp:nvSpPr>
      <dsp:spPr>
        <a:xfrm>
          <a:off x="4556630" y="1848910"/>
          <a:ext cx="143064" cy="179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076"/>
              </a:lnTo>
              <a:lnTo>
                <a:pt x="143064" y="1793076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0F355-9837-4075-BA60-05BAE5B85A81}">
      <dsp:nvSpPr>
        <dsp:cNvPr id="0" name=""/>
        <dsp:cNvSpPr/>
      </dsp:nvSpPr>
      <dsp:spPr>
        <a:xfrm>
          <a:off x="4556630" y="1848910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BB579-811B-43E4-9A0E-04C6BD6DC2AF}">
      <dsp:nvSpPr>
        <dsp:cNvPr id="0" name=""/>
        <dsp:cNvSpPr/>
      </dsp:nvSpPr>
      <dsp:spPr>
        <a:xfrm>
          <a:off x="4556630" y="1848910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D458-A05B-40CA-9A13-347D5224798F}">
      <dsp:nvSpPr>
        <dsp:cNvPr id="0" name=""/>
        <dsp:cNvSpPr/>
      </dsp:nvSpPr>
      <dsp:spPr>
        <a:xfrm>
          <a:off x="4938136" y="1171738"/>
          <a:ext cx="1154054" cy="200290"/>
        </a:xfrm>
        <a:custGeom>
          <a:avLst/>
          <a:gdLst/>
          <a:ahLst/>
          <a:cxnLst/>
          <a:rect l="0" t="0" r="0" b="0"/>
          <a:pathLst>
            <a:path>
              <a:moveTo>
                <a:pt x="1154054" y="0"/>
              </a:moveTo>
              <a:lnTo>
                <a:pt x="1154054" y="100145"/>
              </a:lnTo>
              <a:lnTo>
                <a:pt x="0" y="100145"/>
              </a:lnTo>
              <a:lnTo>
                <a:pt x="0" y="20029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AFE7-47F4-4284-BE0D-D9C402523B33}">
      <dsp:nvSpPr>
        <dsp:cNvPr id="0" name=""/>
        <dsp:cNvSpPr/>
      </dsp:nvSpPr>
      <dsp:spPr>
        <a:xfrm>
          <a:off x="5972970" y="494566"/>
          <a:ext cx="119220" cy="20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45"/>
              </a:lnTo>
              <a:lnTo>
                <a:pt x="119220" y="100145"/>
              </a:lnTo>
              <a:lnTo>
                <a:pt x="119220" y="2002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0A6A6-277A-472E-90A9-0D1B25CDD1A2}">
      <dsp:nvSpPr>
        <dsp:cNvPr id="0" name=""/>
        <dsp:cNvSpPr/>
      </dsp:nvSpPr>
      <dsp:spPr>
        <a:xfrm>
          <a:off x="3164135" y="1171738"/>
          <a:ext cx="143064" cy="179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076"/>
              </a:lnTo>
              <a:lnTo>
                <a:pt x="143064" y="1793076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96537-A332-44D1-934E-4DA838ABBA49}">
      <dsp:nvSpPr>
        <dsp:cNvPr id="0" name=""/>
        <dsp:cNvSpPr/>
      </dsp:nvSpPr>
      <dsp:spPr>
        <a:xfrm>
          <a:off x="3164135" y="1171738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0534B-5E7A-4754-B30A-0BF12FAD2A58}">
      <dsp:nvSpPr>
        <dsp:cNvPr id="0" name=""/>
        <dsp:cNvSpPr/>
      </dsp:nvSpPr>
      <dsp:spPr>
        <a:xfrm>
          <a:off x="3164135" y="1171738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75343-414C-4411-9EEB-DCC9D64CEC55}">
      <dsp:nvSpPr>
        <dsp:cNvPr id="0" name=""/>
        <dsp:cNvSpPr/>
      </dsp:nvSpPr>
      <dsp:spPr>
        <a:xfrm>
          <a:off x="3545641" y="494566"/>
          <a:ext cx="2427329" cy="200290"/>
        </a:xfrm>
        <a:custGeom>
          <a:avLst/>
          <a:gdLst/>
          <a:ahLst/>
          <a:cxnLst/>
          <a:rect l="0" t="0" r="0" b="0"/>
          <a:pathLst>
            <a:path>
              <a:moveTo>
                <a:pt x="2427329" y="0"/>
              </a:moveTo>
              <a:lnTo>
                <a:pt x="2427329" y="100145"/>
              </a:lnTo>
              <a:lnTo>
                <a:pt x="0" y="100145"/>
              </a:lnTo>
              <a:lnTo>
                <a:pt x="0" y="2002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B9421-661E-4353-AAEA-E01D9435C639}">
      <dsp:nvSpPr>
        <dsp:cNvPr id="0" name=""/>
        <dsp:cNvSpPr/>
      </dsp:nvSpPr>
      <dsp:spPr>
        <a:xfrm>
          <a:off x="2010080" y="1171738"/>
          <a:ext cx="143064" cy="3824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593"/>
              </a:lnTo>
              <a:lnTo>
                <a:pt x="143064" y="3824593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EB958-3B96-4A7C-8E13-EC7B21DA42B9}">
      <dsp:nvSpPr>
        <dsp:cNvPr id="0" name=""/>
        <dsp:cNvSpPr/>
      </dsp:nvSpPr>
      <dsp:spPr>
        <a:xfrm>
          <a:off x="2010080" y="1171738"/>
          <a:ext cx="143064" cy="314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421"/>
              </a:lnTo>
              <a:lnTo>
                <a:pt x="143064" y="314742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32D3A-22F0-47F4-A032-9253AE9F0FCD}">
      <dsp:nvSpPr>
        <dsp:cNvPr id="0" name=""/>
        <dsp:cNvSpPr/>
      </dsp:nvSpPr>
      <dsp:spPr>
        <a:xfrm>
          <a:off x="2010080" y="1171738"/>
          <a:ext cx="143064" cy="247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248"/>
              </a:lnTo>
              <a:lnTo>
                <a:pt x="143064" y="2470248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4B74B-8F3D-46FC-B1FA-731E688D5A9E}">
      <dsp:nvSpPr>
        <dsp:cNvPr id="0" name=""/>
        <dsp:cNvSpPr/>
      </dsp:nvSpPr>
      <dsp:spPr>
        <a:xfrm>
          <a:off x="2010080" y="1171738"/>
          <a:ext cx="143064" cy="179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076"/>
              </a:lnTo>
              <a:lnTo>
                <a:pt x="143064" y="1793076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689D8-3A5B-4718-BBD4-CDB080A00C5B}">
      <dsp:nvSpPr>
        <dsp:cNvPr id="0" name=""/>
        <dsp:cNvSpPr/>
      </dsp:nvSpPr>
      <dsp:spPr>
        <a:xfrm>
          <a:off x="2010080" y="1171738"/>
          <a:ext cx="143064" cy="111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903"/>
              </a:lnTo>
              <a:lnTo>
                <a:pt x="143064" y="1115903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1826D-269E-4E75-992A-BC17879AA6D5}">
      <dsp:nvSpPr>
        <dsp:cNvPr id="0" name=""/>
        <dsp:cNvSpPr/>
      </dsp:nvSpPr>
      <dsp:spPr>
        <a:xfrm>
          <a:off x="2010080" y="1171738"/>
          <a:ext cx="143064" cy="43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31"/>
              </a:lnTo>
              <a:lnTo>
                <a:pt x="143064" y="4387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B2CD0-BD0A-40BA-8E13-CAFBA214D58A}">
      <dsp:nvSpPr>
        <dsp:cNvPr id="0" name=""/>
        <dsp:cNvSpPr/>
      </dsp:nvSpPr>
      <dsp:spPr>
        <a:xfrm>
          <a:off x="2391586" y="494566"/>
          <a:ext cx="3581383" cy="200290"/>
        </a:xfrm>
        <a:custGeom>
          <a:avLst/>
          <a:gdLst/>
          <a:ahLst/>
          <a:cxnLst/>
          <a:rect l="0" t="0" r="0" b="0"/>
          <a:pathLst>
            <a:path>
              <a:moveTo>
                <a:pt x="3581383" y="0"/>
              </a:moveTo>
              <a:lnTo>
                <a:pt x="3581383" y="100145"/>
              </a:lnTo>
              <a:lnTo>
                <a:pt x="0" y="100145"/>
              </a:lnTo>
              <a:lnTo>
                <a:pt x="0" y="2002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53550-4FE6-4978-9D8B-8EAF78A6FE09}">
      <dsp:nvSpPr>
        <dsp:cNvPr id="0" name=""/>
        <dsp:cNvSpPr/>
      </dsp:nvSpPr>
      <dsp:spPr>
        <a:xfrm>
          <a:off x="4701779" y="1331"/>
          <a:ext cx="2542382" cy="49323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>
              <a:solidFill>
                <a:schemeClr val="tx1"/>
              </a:solidFill>
            </a:rPr>
            <a:t>Additives</a:t>
          </a:r>
          <a:r>
            <a:rPr lang="cs-CZ" sz="1600" kern="1200" dirty="0">
              <a:solidFill>
                <a:schemeClr val="tx1"/>
              </a:solidFill>
            </a:rPr>
            <a:t> in </a:t>
          </a:r>
          <a:r>
            <a:rPr lang="cs-CZ" sz="1600" kern="1200" dirty="0" err="1">
              <a:solidFill>
                <a:schemeClr val="tx1"/>
              </a:solidFill>
            </a:rPr>
            <a:t>polymers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4701779" y="1331"/>
        <a:ext cx="2542382" cy="493234"/>
      </dsp:txXfrm>
    </dsp:sp>
    <dsp:sp modelId="{BB7F86C2-AF12-4C18-BB49-9A67D70D9C26}">
      <dsp:nvSpPr>
        <dsp:cNvPr id="0" name=""/>
        <dsp:cNvSpPr/>
      </dsp:nvSpPr>
      <dsp:spPr>
        <a:xfrm>
          <a:off x="1914704" y="694856"/>
          <a:ext cx="953764" cy="47688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processing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1914704" y="694856"/>
        <a:ext cx="953764" cy="476882"/>
      </dsp:txXfrm>
    </dsp:sp>
    <dsp:sp modelId="{DD236DA3-262B-416E-B89A-D8CD8A5A6FCA}">
      <dsp:nvSpPr>
        <dsp:cNvPr id="0" name=""/>
        <dsp:cNvSpPr/>
      </dsp:nvSpPr>
      <dsp:spPr>
        <a:xfrm>
          <a:off x="2153145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processing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plasticizers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2153145" y="1372028"/>
        <a:ext cx="953764" cy="476882"/>
      </dsp:txXfrm>
    </dsp:sp>
    <dsp:sp modelId="{DB5607AA-8D87-4A13-B9AC-FF51949E6FC9}">
      <dsp:nvSpPr>
        <dsp:cNvPr id="0" name=""/>
        <dsp:cNvSpPr/>
      </dsp:nvSpPr>
      <dsp:spPr>
        <a:xfrm>
          <a:off x="2153145" y="2049201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lubricants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2153145" y="2049201"/>
        <a:ext cx="953764" cy="476882"/>
      </dsp:txXfrm>
    </dsp:sp>
    <dsp:sp modelId="{AAB1D264-D487-4A71-AD75-ABD2E9958F19}">
      <dsp:nvSpPr>
        <dsp:cNvPr id="0" name=""/>
        <dsp:cNvSpPr/>
      </dsp:nvSpPr>
      <dsp:spPr>
        <a:xfrm>
          <a:off x="2153145" y="2726373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separators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2153145" y="2726373"/>
        <a:ext cx="953764" cy="476882"/>
      </dsp:txXfrm>
    </dsp:sp>
    <dsp:sp modelId="{586014A4-91D8-40FF-9E0C-937793E4E0B8}">
      <dsp:nvSpPr>
        <dsp:cNvPr id="0" name=""/>
        <dsp:cNvSpPr/>
      </dsp:nvSpPr>
      <dsp:spPr>
        <a:xfrm>
          <a:off x="2153145" y="3403546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plasticizers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2153145" y="3403546"/>
        <a:ext cx="953764" cy="476882"/>
      </dsp:txXfrm>
    </dsp:sp>
    <dsp:sp modelId="{C787036B-78F0-47BE-A40D-2F6E5436BC9A}">
      <dsp:nvSpPr>
        <dsp:cNvPr id="0" name=""/>
        <dsp:cNvSpPr/>
      </dsp:nvSpPr>
      <dsp:spPr>
        <a:xfrm>
          <a:off x="2153145" y="408071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auxiliary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ingredients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2153145" y="4080718"/>
        <a:ext cx="953764" cy="476882"/>
      </dsp:txXfrm>
    </dsp:sp>
    <dsp:sp modelId="{DF019059-51F0-46FF-AA6F-F80DF5621FF1}">
      <dsp:nvSpPr>
        <dsp:cNvPr id="0" name=""/>
        <dsp:cNvSpPr/>
      </dsp:nvSpPr>
      <dsp:spPr>
        <a:xfrm>
          <a:off x="2153145" y="4757891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thermal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stabilizers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2153145" y="4757891"/>
        <a:ext cx="953764" cy="476882"/>
      </dsp:txXfrm>
    </dsp:sp>
    <dsp:sp modelId="{62C3EE5C-6B03-4899-99C6-3E80FD7D1497}">
      <dsp:nvSpPr>
        <dsp:cNvPr id="0" name=""/>
        <dsp:cNvSpPr/>
      </dsp:nvSpPr>
      <dsp:spPr>
        <a:xfrm>
          <a:off x="3068759" y="694856"/>
          <a:ext cx="953764" cy="47688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antidegradants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3068759" y="694856"/>
        <a:ext cx="953764" cy="476882"/>
      </dsp:txXfrm>
    </dsp:sp>
    <dsp:sp modelId="{E56A4FF6-56D5-44D2-A905-C0E7D6DB85CB}">
      <dsp:nvSpPr>
        <dsp:cNvPr id="0" name=""/>
        <dsp:cNvSpPr/>
      </dsp:nvSpPr>
      <dsp:spPr>
        <a:xfrm>
          <a:off x="3307200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light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antidegradants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3307200" y="1372028"/>
        <a:ext cx="953764" cy="476882"/>
      </dsp:txXfrm>
    </dsp:sp>
    <dsp:sp modelId="{AFDD4D42-A1E4-47D0-A43D-5C10CE539578}">
      <dsp:nvSpPr>
        <dsp:cNvPr id="0" name=""/>
        <dsp:cNvSpPr/>
      </dsp:nvSpPr>
      <dsp:spPr>
        <a:xfrm>
          <a:off x="3307200" y="2049201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antioxidants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3307200" y="2049201"/>
        <a:ext cx="953764" cy="476882"/>
      </dsp:txXfrm>
    </dsp:sp>
    <dsp:sp modelId="{01F4C8DD-5FFE-4B87-A1A0-63145B49A050}">
      <dsp:nvSpPr>
        <dsp:cNvPr id="0" name=""/>
        <dsp:cNvSpPr/>
      </dsp:nvSpPr>
      <dsp:spPr>
        <a:xfrm>
          <a:off x="3307200" y="2726373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antiozonants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3307200" y="2726373"/>
        <a:ext cx="953764" cy="476882"/>
      </dsp:txXfrm>
    </dsp:sp>
    <dsp:sp modelId="{EA72D1CB-8BDA-47CF-BDB9-70F0DFED198F}">
      <dsp:nvSpPr>
        <dsp:cNvPr id="0" name=""/>
        <dsp:cNvSpPr/>
      </dsp:nvSpPr>
      <dsp:spPr>
        <a:xfrm>
          <a:off x="5615308" y="694856"/>
          <a:ext cx="953764" cy="47688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cross-linking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5615308" y="694856"/>
        <a:ext cx="953764" cy="476882"/>
      </dsp:txXfrm>
    </dsp:sp>
    <dsp:sp modelId="{7C000CE2-94DB-4C2E-B7B7-136F6611095B}">
      <dsp:nvSpPr>
        <dsp:cNvPr id="0" name=""/>
        <dsp:cNvSpPr/>
      </dsp:nvSpPr>
      <dsp:spPr>
        <a:xfrm>
          <a:off x="4461254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crosslinking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agents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4461254" y="1372028"/>
        <a:ext cx="953764" cy="476882"/>
      </dsp:txXfrm>
    </dsp:sp>
    <dsp:sp modelId="{2F18BD4C-EF99-4237-BB9D-B400159EFBD6}">
      <dsp:nvSpPr>
        <dsp:cNvPr id="0" name=""/>
        <dsp:cNvSpPr/>
      </dsp:nvSpPr>
      <dsp:spPr>
        <a:xfrm>
          <a:off x="4699695" y="2049201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sulfur</a:t>
          </a:r>
          <a:r>
            <a:rPr lang="cs-CZ" sz="1200" kern="1200" dirty="0">
              <a:solidFill>
                <a:schemeClr val="tx1"/>
              </a:solidFill>
            </a:rPr>
            <a:t> and </a:t>
          </a:r>
          <a:r>
            <a:rPr lang="cs-CZ" sz="1200" kern="1200" dirty="0" err="1">
              <a:solidFill>
                <a:schemeClr val="tx1"/>
              </a:solidFill>
            </a:rPr>
            <a:t>its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derivatives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4699695" y="2049201"/>
        <a:ext cx="953764" cy="476882"/>
      </dsp:txXfrm>
    </dsp:sp>
    <dsp:sp modelId="{94E33DBB-ED78-4AD3-BB21-531F2216CAC8}">
      <dsp:nvSpPr>
        <dsp:cNvPr id="0" name=""/>
        <dsp:cNvSpPr/>
      </dsp:nvSpPr>
      <dsp:spPr>
        <a:xfrm>
          <a:off x="4699695" y="2726373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peroxides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4699695" y="2726373"/>
        <a:ext cx="953764" cy="476882"/>
      </dsp:txXfrm>
    </dsp:sp>
    <dsp:sp modelId="{C3D0AF52-BDAD-4B0B-AEA8-6B2018D5C406}">
      <dsp:nvSpPr>
        <dsp:cNvPr id="0" name=""/>
        <dsp:cNvSpPr/>
      </dsp:nvSpPr>
      <dsp:spPr>
        <a:xfrm>
          <a:off x="4699695" y="3403546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energy-rich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radiation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4699695" y="3403546"/>
        <a:ext cx="953764" cy="476882"/>
      </dsp:txXfrm>
    </dsp:sp>
    <dsp:sp modelId="{60D9E7C9-F1CA-40E7-BCA3-A510D5CA575C}">
      <dsp:nvSpPr>
        <dsp:cNvPr id="0" name=""/>
        <dsp:cNvSpPr/>
      </dsp:nvSpPr>
      <dsp:spPr>
        <a:xfrm>
          <a:off x="5615308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activators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5615308" y="1372028"/>
        <a:ext cx="953764" cy="476882"/>
      </dsp:txXfrm>
    </dsp:sp>
    <dsp:sp modelId="{48284024-DD24-4400-96C4-D28A9F38005A}">
      <dsp:nvSpPr>
        <dsp:cNvPr id="0" name=""/>
        <dsp:cNvSpPr/>
      </dsp:nvSpPr>
      <dsp:spPr>
        <a:xfrm>
          <a:off x="5853749" y="2049201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vulcanization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activators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5853749" y="2049201"/>
        <a:ext cx="953764" cy="476882"/>
      </dsp:txXfrm>
    </dsp:sp>
    <dsp:sp modelId="{FDB4EBA1-1635-4F21-867C-9BE6E644DC74}">
      <dsp:nvSpPr>
        <dsp:cNvPr id="0" name=""/>
        <dsp:cNvSpPr/>
      </dsp:nvSpPr>
      <dsp:spPr>
        <a:xfrm>
          <a:off x="5853749" y="2726373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solidFill>
                <a:schemeClr val="tx1"/>
              </a:solidFill>
            </a:rPr>
            <a:t>peroxide </a:t>
          </a:r>
          <a:r>
            <a:rPr lang="cs-CZ" sz="1200" kern="1200" dirty="0" err="1">
              <a:solidFill>
                <a:schemeClr val="tx1"/>
              </a:solidFill>
            </a:rPr>
            <a:t>activators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5853749" y="2726373"/>
        <a:ext cx="953764" cy="476882"/>
      </dsp:txXfrm>
    </dsp:sp>
    <dsp:sp modelId="{8703FA68-8D52-4F6D-BC1D-333CE8628C65}">
      <dsp:nvSpPr>
        <dsp:cNvPr id="0" name=""/>
        <dsp:cNvSpPr/>
      </dsp:nvSpPr>
      <dsp:spPr>
        <a:xfrm>
          <a:off x="6769363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accelerators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6769363" y="1372028"/>
        <a:ext cx="953764" cy="476882"/>
      </dsp:txXfrm>
    </dsp:sp>
    <dsp:sp modelId="{BDE0A55C-5505-44DE-AA35-696FC3EE3F89}">
      <dsp:nvSpPr>
        <dsp:cNvPr id="0" name=""/>
        <dsp:cNvSpPr/>
      </dsp:nvSpPr>
      <dsp:spPr>
        <a:xfrm>
          <a:off x="7007804" y="2049201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vulcanization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accelerators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7007804" y="2049201"/>
        <a:ext cx="953764" cy="476882"/>
      </dsp:txXfrm>
    </dsp:sp>
    <dsp:sp modelId="{F1E8B8A4-B8AA-4A36-B8AB-CCA4AE379398}">
      <dsp:nvSpPr>
        <dsp:cNvPr id="0" name=""/>
        <dsp:cNvSpPr/>
      </dsp:nvSpPr>
      <dsp:spPr>
        <a:xfrm>
          <a:off x="7007804" y="2726373"/>
          <a:ext cx="953764" cy="476882"/>
        </a:xfrm>
        <a:prstGeom prst="rect">
          <a:avLst/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curing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accelerators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7007804" y="2726373"/>
        <a:ext cx="953764" cy="476882"/>
      </dsp:txXfrm>
    </dsp:sp>
    <dsp:sp modelId="{B4A2EFE7-9C24-412F-B816-76A4A34292EC}">
      <dsp:nvSpPr>
        <dsp:cNvPr id="0" name=""/>
        <dsp:cNvSpPr/>
      </dsp:nvSpPr>
      <dsp:spPr>
        <a:xfrm>
          <a:off x="7923417" y="694856"/>
          <a:ext cx="953764" cy="47688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others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7923417" y="694856"/>
        <a:ext cx="953764" cy="476882"/>
      </dsp:txXfrm>
    </dsp:sp>
    <dsp:sp modelId="{98D5FA9E-5165-433C-A31C-029F67C94475}">
      <dsp:nvSpPr>
        <dsp:cNvPr id="0" name=""/>
        <dsp:cNvSpPr/>
      </dsp:nvSpPr>
      <dsp:spPr>
        <a:xfrm>
          <a:off x="8161858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fillers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8161858" y="1372028"/>
        <a:ext cx="953764" cy="476882"/>
      </dsp:txXfrm>
    </dsp:sp>
    <dsp:sp modelId="{393F7AFE-DA44-4410-8360-31D028F1C7E6}">
      <dsp:nvSpPr>
        <dsp:cNvPr id="0" name=""/>
        <dsp:cNvSpPr/>
      </dsp:nvSpPr>
      <dsp:spPr>
        <a:xfrm>
          <a:off x="8161858" y="2049201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reinforcement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8161858" y="2049201"/>
        <a:ext cx="953764" cy="476882"/>
      </dsp:txXfrm>
    </dsp:sp>
    <dsp:sp modelId="{05AD46B4-9EE2-46AD-AC65-A3AD74A825F6}">
      <dsp:nvSpPr>
        <dsp:cNvPr id="0" name=""/>
        <dsp:cNvSpPr/>
      </dsp:nvSpPr>
      <dsp:spPr>
        <a:xfrm>
          <a:off x="8161858" y="2726373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puffing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additives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8161858" y="2726373"/>
        <a:ext cx="953764" cy="476882"/>
      </dsp:txXfrm>
    </dsp:sp>
    <dsp:sp modelId="{A1566929-8D7F-47C0-9B65-947F58133819}">
      <dsp:nvSpPr>
        <dsp:cNvPr id="0" name=""/>
        <dsp:cNvSpPr/>
      </dsp:nvSpPr>
      <dsp:spPr>
        <a:xfrm>
          <a:off x="8161858" y="3403546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optical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brighteners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8161858" y="3403546"/>
        <a:ext cx="953764" cy="476882"/>
      </dsp:txXfrm>
    </dsp:sp>
    <dsp:sp modelId="{1F874970-720C-4A38-96D3-720F48D4D87A}">
      <dsp:nvSpPr>
        <dsp:cNvPr id="0" name=""/>
        <dsp:cNvSpPr/>
      </dsp:nvSpPr>
      <dsp:spPr>
        <a:xfrm>
          <a:off x="8161858" y="408071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plasticizers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8161858" y="4080718"/>
        <a:ext cx="953764" cy="476882"/>
      </dsp:txXfrm>
    </dsp:sp>
    <dsp:sp modelId="{6D37CF97-6444-400B-81C8-5CB33A2E7790}">
      <dsp:nvSpPr>
        <dsp:cNvPr id="0" name=""/>
        <dsp:cNvSpPr/>
      </dsp:nvSpPr>
      <dsp:spPr>
        <a:xfrm>
          <a:off x="9077472" y="694856"/>
          <a:ext cx="953764" cy="47688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special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9077472" y="694856"/>
        <a:ext cx="953764" cy="476882"/>
      </dsp:txXfrm>
    </dsp:sp>
    <dsp:sp modelId="{F5677BF4-7A90-47CF-AB2D-6C55551275CF}">
      <dsp:nvSpPr>
        <dsp:cNvPr id="0" name=""/>
        <dsp:cNvSpPr/>
      </dsp:nvSpPr>
      <dsp:spPr>
        <a:xfrm>
          <a:off x="9315913" y="137202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antistatic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9315913" y="1372028"/>
        <a:ext cx="953764" cy="476882"/>
      </dsp:txXfrm>
    </dsp:sp>
    <dsp:sp modelId="{49CB4C09-9137-4077-B4E7-E4EDD5957FA2}">
      <dsp:nvSpPr>
        <dsp:cNvPr id="0" name=""/>
        <dsp:cNvSpPr/>
      </dsp:nvSpPr>
      <dsp:spPr>
        <a:xfrm>
          <a:off x="9315913" y="2049201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adhesives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9315913" y="2049201"/>
        <a:ext cx="953764" cy="476882"/>
      </dsp:txXfrm>
    </dsp:sp>
    <dsp:sp modelId="{D0CD5221-D5DB-439C-8969-63D1FA440434}">
      <dsp:nvSpPr>
        <dsp:cNvPr id="0" name=""/>
        <dsp:cNvSpPr/>
      </dsp:nvSpPr>
      <dsp:spPr>
        <a:xfrm>
          <a:off x="9315913" y="2726373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flame</a:t>
          </a:r>
          <a:r>
            <a:rPr lang="cs-CZ" sz="1200" kern="1200" dirty="0">
              <a:solidFill>
                <a:schemeClr val="tx1"/>
              </a:solidFill>
            </a:rPr>
            <a:t> </a:t>
          </a:r>
          <a:r>
            <a:rPr lang="cs-CZ" sz="1200" kern="1200" dirty="0" err="1">
              <a:solidFill>
                <a:schemeClr val="tx1"/>
              </a:solidFill>
            </a:rPr>
            <a:t>retardants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9315913" y="2726373"/>
        <a:ext cx="953764" cy="476882"/>
      </dsp:txXfrm>
    </dsp:sp>
    <dsp:sp modelId="{FF85605F-E254-40FE-B5B9-FD522B606A67}">
      <dsp:nvSpPr>
        <dsp:cNvPr id="0" name=""/>
        <dsp:cNvSpPr/>
      </dsp:nvSpPr>
      <dsp:spPr>
        <a:xfrm>
          <a:off x="9315913" y="3403546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abrasives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9315913" y="3403546"/>
        <a:ext cx="953764" cy="476882"/>
      </dsp:txXfrm>
    </dsp:sp>
    <dsp:sp modelId="{2C4655F7-DDD3-4C6C-819E-B7A3A8C548DA}">
      <dsp:nvSpPr>
        <dsp:cNvPr id="0" name=""/>
        <dsp:cNvSpPr/>
      </dsp:nvSpPr>
      <dsp:spPr>
        <a:xfrm>
          <a:off x="9315913" y="4080718"/>
          <a:ext cx="953764" cy="47688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>
              <a:solidFill>
                <a:schemeClr val="tx1"/>
              </a:solidFill>
            </a:rPr>
            <a:t>explosives</a:t>
          </a:r>
          <a:r>
            <a:rPr lang="cs-CZ" sz="1200" kern="1200" dirty="0">
              <a:solidFill>
                <a:schemeClr val="tx1"/>
              </a:solidFill>
            </a:rPr>
            <a:t> and </a:t>
          </a:r>
          <a:r>
            <a:rPr lang="cs-CZ" sz="1200" kern="1200" dirty="0" err="1">
              <a:solidFill>
                <a:schemeClr val="tx1"/>
              </a:solidFill>
            </a:rPr>
            <a:t>fuels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9315913" y="4080718"/>
        <a:ext cx="953764" cy="476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0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10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22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128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4553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276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718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223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46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6409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24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366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14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83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7428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239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535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7109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458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074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2793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74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394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593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6001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549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1748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0891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7243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0051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000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297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766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1710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5968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5363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815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29946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6219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88973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722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8359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9305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842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4118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896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2663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0712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2296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932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406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24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495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803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8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Plasticizers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reduce the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 of the product</a:t>
            </a:r>
          </a:p>
          <a:p>
            <a:pPr lvl="1"/>
            <a:r>
              <a:rPr lang="en-US" dirty="0"/>
              <a:t>they get between the macromolecules and artificially create a space that allows the segmental movements of the macromolecules</a:t>
            </a:r>
          </a:p>
          <a:p>
            <a:pPr lvl="1"/>
            <a:r>
              <a:rPr lang="en-US" dirty="0"/>
              <a:t>the plasticizer must therefore be a solvent of the given polymer (so that it can penetrate between the macromolecules and distance them from each other)</a:t>
            </a:r>
          </a:p>
          <a:p>
            <a:r>
              <a:rPr lang="en-US" dirty="0"/>
              <a:t>usually organic substances</a:t>
            </a:r>
          </a:p>
          <a:p>
            <a:pPr lvl="1"/>
            <a:r>
              <a:rPr lang="en-US" dirty="0"/>
              <a:t>they should not leak out of the product, but phthalates in PVC, for example, do not do this very well (they cause a distinctive smell of new linen)</a:t>
            </a:r>
          </a:p>
          <a:p>
            <a:r>
              <a:rPr lang="cs-CZ" dirty="0" err="1"/>
              <a:t>types</a:t>
            </a:r>
            <a:endParaRPr lang="en-US" dirty="0"/>
          </a:p>
          <a:p>
            <a:pPr lvl="1"/>
            <a:r>
              <a:rPr lang="en-US" dirty="0"/>
              <a:t>non-polar plasticizers</a:t>
            </a:r>
          </a:p>
          <a:p>
            <a:pPr lvl="2"/>
            <a:r>
              <a:rPr lang="en-US" dirty="0"/>
              <a:t>for non-polar and slightly polar polymers</a:t>
            </a:r>
          </a:p>
          <a:p>
            <a:pPr lvl="2"/>
            <a:r>
              <a:rPr lang="en-US" dirty="0"/>
              <a:t>oils, tars</a:t>
            </a:r>
          </a:p>
          <a:p>
            <a:pPr lvl="1"/>
            <a:r>
              <a:rPr lang="en-US" dirty="0"/>
              <a:t>polar plasticizers</a:t>
            </a:r>
          </a:p>
          <a:p>
            <a:pPr lvl="2"/>
            <a:r>
              <a:rPr lang="en-US" dirty="0"/>
              <a:t>for polar polymers</a:t>
            </a:r>
          </a:p>
          <a:p>
            <a:pPr lvl="2"/>
            <a:r>
              <a:rPr lang="en-US" dirty="0"/>
              <a:t>phthalates, adipates, </a:t>
            </a:r>
            <a:r>
              <a:rPr lang="en-US" dirty="0" err="1"/>
              <a:t>sebacates</a:t>
            </a:r>
            <a:r>
              <a:rPr lang="en-US" dirty="0"/>
              <a:t> of higher alcohols</a:t>
            </a:r>
          </a:p>
          <a:p>
            <a:pPr lvl="1"/>
            <a:r>
              <a:rPr lang="en-US" dirty="0"/>
              <a:t>macromolecular</a:t>
            </a:r>
          </a:p>
          <a:p>
            <a:pPr lvl="2"/>
            <a:r>
              <a:rPr lang="en-US" dirty="0"/>
              <a:t>they do not volatilize, but have lower efficiency</a:t>
            </a:r>
          </a:p>
          <a:p>
            <a:pPr lvl="2"/>
            <a:r>
              <a:rPr lang="en-US" dirty="0"/>
              <a:t>PEG, PES, resin</a:t>
            </a:r>
            <a:endParaRPr lang="cs-CZ" dirty="0"/>
          </a:p>
        </p:txBody>
      </p:sp>
      <p:pic>
        <p:nvPicPr>
          <p:cNvPr id="2050" name="Picture 2" descr="Znáte pravidla žehlení? S těmito triky vám to půjde od ruky • Dům a zahrada  / inStory.cz">
            <a:extLst>
              <a:ext uri="{FF2B5EF4-FFF2-40B4-BE49-F238E27FC236}">
                <a16:creationId xmlns:a16="http://schemas.microsoft.com/office/drawing/2014/main" id="{92BAD9B3-D0AD-46E0-B0E1-A8CAC9A6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781882"/>
            <a:ext cx="4431205" cy="225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080353-F8EB-44DC-AA55-281199F67621}"/>
              </a:ext>
            </a:extLst>
          </p:cNvPr>
          <p:cNvSpPr txBox="1"/>
          <p:nvPr/>
        </p:nvSpPr>
        <p:spPr>
          <a:xfrm>
            <a:off x="6456039" y="6153136"/>
            <a:ext cx="443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+mn-lt"/>
              </a:rPr>
              <a:t>voda jako (těkavé) změkčovadlo bavlny</a:t>
            </a:r>
          </a:p>
        </p:txBody>
      </p:sp>
    </p:spTree>
    <p:extLst>
      <p:ext uri="{BB962C8B-B14F-4D97-AF65-F5344CB8AC3E}">
        <p14:creationId xmlns:p14="http://schemas.microsoft.com/office/powerpoint/2010/main" val="30223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Thermal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stabilizers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prevent or at least limit the thermal degradation of macromolecules during processing (mainly for PVC)</a:t>
            </a:r>
          </a:p>
          <a:p>
            <a:r>
              <a:rPr lang="en-US" dirty="0"/>
              <a:t>two main tasks</a:t>
            </a:r>
          </a:p>
          <a:p>
            <a:pPr lvl="1"/>
            <a:r>
              <a:rPr lang="en-US" dirty="0"/>
              <a:t>prevent the splitting off of low molecular weight substances from the polymer (e.g. HCl)</a:t>
            </a:r>
          </a:p>
          <a:p>
            <a:pPr lvl="1"/>
            <a:r>
              <a:rPr lang="en-US" dirty="0"/>
              <a:t>they prevent the formation of colored structures</a:t>
            </a:r>
          </a:p>
          <a:p>
            <a:r>
              <a:rPr lang="en-US" dirty="0"/>
              <a:t>two kinds</a:t>
            </a:r>
          </a:p>
          <a:p>
            <a:pPr lvl="1"/>
            <a:r>
              <a:rPr lang="en-US" dirty="0"/>
              <a:t>inorganic or organic salts and their suitable mixtures</a:t>
            </a:r>
          </a:p>
          <a:p>
            <a:pPr lvl="2"/>
            <a:r>
              <a:rPr lang="en-US" dirty="0"/>
              <a:t>some salt mixtures increase the stabilization effect (synergy), while others reduce it</a:t>
            </a:r>
          </a:p>
          <a:p>
            <a:pPr lvl="1"/>
            <a:r>
              <a:rPr lang="en-US" dirty="0"/>
              <a:t>organic substances (epoxides, esters)</a:t>
            </a:r>
          </a:p>
          <a:p>
            <a:r>
              <a:rPr lang="en-US" dirty="0"/>
              <a:t>dosage around 0.5 to 5 </a:t>
            </a:r>
            <a:r>
              <a:rPr lang="en-US" dirty="0" err="1"/>
              <a:t>phr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8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564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Antidegradants</a:t>
            </a:r>
            <a:endParaRPr lang="cs-CZ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Antidegradants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protects the polymer from environmental influences (air oxygen, sunlight)</a:t>
            </a:r>
          </a:p>
          <a:p>
            <a:r>
              <a:rPr lang="cs-CZ" dirty="0" err="1"/>
              <a:t>types</a:t>
            </a:r>
            <a:endParaRPr lang="en-US" dirty="0"/>
          </a:p>
          <a:p>
            <a:pPr lvl="1"/>
            <a:r>
              <a:rPr lang="en-US" dirty="0"/>
              <a:t>light stabilizers</a:t>
            </a:r>
          </a:p>
          <a:p>
            <a:pPr lvl="1"/>
            <a:r>
              <a:rPr lang="en-US" dirty="0"/>
              <a:t>antioxidants</a:t>
            </a:r>
          </a:p>
          <a:p>
            <a:pPr lvl="1"/>
            <a:r>
              <a:rPr lang="en-US" dirty="0"/>
              <a:t>antiozonants</a:t>
            </a:r>
          </a:p>
          <a:p>
            <a:r>
              <a:rPr lang="en-US" dirty="0"/>
              <a:t>dosage between 1 and 3 </a:t>
            </a:r>
            <a:r>
              <a:rPr lang="en-US" dirty="0" err="1"/>
              <a:t>phr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2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Light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stabilizers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24308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usually UV stabilizers</a:t>
            </a:r>
          </a:p>
          <a:p>
            <a:pPr lvl="1"/>
            <a:r>
              <a:rPr lang="en-US" dirty="0"/>
              <a:t>UV is energetically rich enough to break chemical bonds</a:t>
            </a:r>
          </a:p>
          <a:p>
            <a:pPr lvl="1"/>
            <a:r>
              <a:rPr lang="en-US" dirty="0"/>
              <a:t>visible radiation does not matter so much</a:t>
            </a:r>
          </a:p>
          <a:p>
            <a:r>
              <a:rPr lang="cs-CZ" dirty="0"/>
              <a:t>p</a:t>
            </a:r>
            <a:r>
              <a:rPr lang="en-US" dirty="0" err="1"/>
              <a:t>roperties</a:t>
            </a:r>
            <a:endParaRPr lang="en-US" dirty="0"/>
          </a:p>
          <a:p>
            <a:pPr lvl="1"/>
            <a:r>
              <a:rPr lang="en-US" dirty="0"/>
              <a:t>they absorb UV radiation and convert it into energy-poor radiation that does not damage the polymer as much</a:t>
            </a:r>
          </a:p>
          <a:p>
            <a:pPr lvl="1"/>
            <a:r>
              <a:rPr lang="en-US" dirty="0"/>
              <a:t>they do not decompose themselves due to UV (they only act as catalysts)</a:t>
            </a:r>
          </a:p>
          <a:p>
            <a:pPr lvl="1"/>
            <a:r>
              <a:rPr lang="en-US" dirty="0"/>
              <a:t>do not react with the polymer (even during UV catalysis)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hydroxy (-OH) or alkoxy (-OR) derivatives of benzophenone</a:t>
            </a:r>
          </a:p>
          <a:p>
            <a:pPr lvl="1"/>
            <a:r>
              <a:rPr lang="en-US" dirty="0"/>
              <a:t>salicylic acid derivatives</a:t>
            </a:r>
          </a:p>
          <a:p>
            <a:pPr lvl="1"/>
            <a:r>
              <a:rPr lang="en-US" dirty="0"/>
              <a:t>benzotriazole derivatives</a:t>
            </a:r>
          </a:p>
          <a:p>
            <a:pPr lvl="1"/>
            <a:r>
              <a:rPr lang="en-US" dirty="0"/>
              <a:t>sterically shielded amines (HALS = hindered amine light stabilizer)</a:t>
            </a:r>
          </a:p>
          <a:p>
            <a:pPr lvl="1"/>
            <a:r>
              <a:rPr lang="en-US" dirty="0"/>
              <a:t>inorganic salts TiO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err="1"/>
              <a:t>ZnO</a:t>
            </a:r>
            <a:r>
              <a:rPr lang="en-US" dirty="0"/>
              <a:t> or carbon black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88B356-B548-4825-B7A1-CEE7E39D5A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2636" y="1936215"/>
            <a:ext cx="2304256" cy="142133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CD33A27-9589-4247-83D6-BF4DB5DEA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206" y="3371855"/>
            <a:ext cx="1579686" cy="17554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B2B770-5F70-45D6-B4FD-E819134DD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206" y="5127297"/>
            <a:ext cx="1579686" cy="114712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E7A6AD8-F883-4826-8E59-56E588E1862B}"/>
              </a:ext>
            </a:extLst>
          </p:cNvPr>
          <p:cNvSpPr txBox="1"/>
          <p:nvPr/>
        </p:nvSpPr>
        <p:spPr>
          <a:xfrm>
            <a:off x="7981834" y="2780602"/>
            <a:ext cx="201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+mn-lt"/>
              </a:rPr>
              <a:t>benzofenone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90E4BD-C320-499D-8C0F-987402D0CC9B}"/>
              </a:ext>
            </a:extLst>
          </p:cNvPr>
          <p:cNvSpPr txBox="1"/>
          <p:nvPr/>
        </p:nvSpPr>
        <p:spPr>
          <a:xfrm>
            <a:off x="7981834" y="4388879"/>
            <a:ext cx="201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err="1">
                <a:latin typeface="+mn-lt"/>
              </a:rPr>
              <a:t>salicylic</a:t>
            </a:r>
            <a:r>
              <a:rPr lang="cs-CZ" sz="1600" i="1" dirty="0">
                <a:latin typeface="+mn-lt"/>
              </a:rPr>
              <a:t> acid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8E7FA1-1655-45A5-88FA-78E401BD8406}"/>
              </a:ext>
            </a:extLst>
          </p:cNvPr>
          <p:cNvSpPr txBox="1"/>
          <p:nvPr/>
        </p:nvSpPr>
        <p:spPr>
          <a:xfrm>
            <a:off x="7981834" y="5610726"/>
            <a:ext cx="201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err="1">
                <a:latin typeface="+mn-lt"/>
              </a:rPr>
              <a:t>benzotriazole</a:t>
            </a:r>
            <a:endParaRPr lang="cs-CZ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6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Antioxidants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limit the action of atmospheric oxygen</a:t>
            </a:r>
          </a:p>
          <a:p>
            <a:r>
              <a:rPr lang="en-US" dirty="0"/>
              <a:t>reactions of the polymer with oxygen usually take place slowly, but when heated or exposed to radiation they are greatly accelerated</a:t>
            </a:r>
          </a:p>
          <a:p>
            <a:r>
              <a:rPr lang="en-US" dirty="0"/>
              <a:t>particularly susceptible to unsaturated structures</a:t>
            </a:r>
          </a:p>
          <a:p>
            <a:r>
              <a:rPr lang="en-US" dirty="0"/>
              <a:t>under the influence of oxygen, radicals and cross-linking occur, which results in brittleness of the product</a:t>
            </a:r>
          </a:p>
          <a:p>
            <a:pPr lvl="1"/>
            <a:r>
              <a:rPr lang="en-US" dirty="0"/>
              <a:t>the O2 molecule binds to the structure to form hydroperoxide –OOH, when the peroxide bond is then </a:t>
            </a:r>
            <a:r>
              <a:rPr lang="en-US" dirty="0" err="1"/>
              <a:t>homolytically</a:t>
            </a:r>
            <a:r>
              <a:rPr lang="en-US" dirty="0"/>
              <a:t> split to form radicals</a:t>
            </a:r>
          </a:p>
          <a:p>
            <a:pPr lvl="1"/>
            <a:r>
              <a:rPr lang="en-US" dirty="0"/>
              <a:t>radicals cause chain reactions (reaction products further react with the polymer)</a:t>
            </a:r>
          </a:p>
          <a:p>
            <a:r>
              <a:rPr lang="en-US" dirty="0"/>
              <a:t>mechanism of inhibition of chain reactions</a:t>
            </a:r>
          </a:p>
          <a:p>
            <a:pPr lvl="1"/>
            <a:r>
              <a:rPr lang="en-US" dirty="0"/>
              <a:t>preventing the formation of a radical</a:t>
            </a:r>
          </a:p>
          <a:p>
            <a:pPr lvl="1"/>
            <a:r>
              <a:rPr lang="en-US" dirty="0"/>
              <a:t>breaking the chain reaction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Antioxidants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antioxidants do not always act as catalysts and reactions with oxygen or its reaction products may result in altered</a:t>
            </a:r>
          </a:p>
          <a:p>
            <a:pPr lvl="1"/>
            <a:r>
              <a:rPr lang="en-US" dirty="0"/>
              <a:t>these products may be colorless or colored (which is undesirable)</a:t>
            </a:r>
          </a:p>
          <a:p>
            <a:r>
              <a:rPr lang="en-US" dirty="0"/>
              <a:t>non-dyes include phenol and cresol derivatives: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E9AA58-9E4F-49D2-962B-F40CC51A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913358"/>
            <a:ext cx="1654420" cy="246385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988B5F-131C-476B-BE32-BB8D69699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078" y="4239454"/>
            <a:ext cx="2918270" cy="21308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0C4D74-C9CA-4454-8984-65FA05878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967" y="4283638"/>
            <a:ext cx="4252325" cy="2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Antiozonants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ozone reacts readily with double bonds in rubber</a:t>
            </a:r>
          </a:p>
          <a:p>
            <a:pPr lvl="1"/>
            <a:r>
              <a:rPr lang="en-US" dirty="0"/>
              <a:t>a hard inelastic layer is formed on the surface of the rubber</a:t>
            </a:r>
          </a:p>
          <a:p>
            <a:pPr lvl="1"/>
            <a:r>
              <a:rPr lang="en-US" dirty="0"/>
              <a:t>due to fragility, this layer cracks, resulting in a fresh surface</a:t>
            </a:r>
          </a:p>
          <a:p>
            <a:pPr lvl="1"/>
            <a:r>
              <a:rPr lang="en-US" dirty="0"/>
              <a:t>the new surface is exposed to new ozone and finally there is a total loss of the useful properties of the rubber</a:t>
            </a:r>
          </a:p>
          <a:p>
            <a:r>
              <a:rPr lang="en-US" dirty="0"/>
              <a:t>they only work on the surface of the product (where there is ozone)</a:t>
            </a:r>
          </a:p>
          <a:p>
            <a:r>
              <a:rPr lang="en-US" dirty="0"/>
              <a:t>as well as antioxidants can color the polymer after reaction</a:t>
            </a:r>
          </a:p>
          <a:p>
            <a:pPr lvl="1"/>
            <a:r>
              <a:rPr lang="en-US" dirty="0"/>
              <a:t>the most effective, but coloring, are p-phenylenediamine derivatives</a:t>
            </a:r>
          </a:p>
          <a:p>
            <a:r>
              <a:rPr lang="en-US" dirty="0"/>
              <a:t>waxes or paraffins are also used (they form a barrier against ozone)</a:t>
            </a:r>
          </a:p>
          <a:p>
            <a:r>
              <a:rPr lang="en-US" dirty="0"/>
              <a:t>saturated rubbers are not very susceptible to ozone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7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564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Cross-linking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agents</a:t>
            </a:r>
            <a:endParaRPr lang="cs-CZ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Cross-linking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agents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are added to crosslink polymers and oligomers</a:t>
            </a:r>
          </a:p>
          <a:p>
            <a:r>
              <a:rPr lang="cs-CZ" dirty="0" err="1"/>
              <a:t>types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crosslinkers (crosslinking agents)</a:t>
            </a:r>
          </a:p>
          <a:p>
            <a:pPr lvl="1"/>
            <a:r>
              <a:rPr lang="en-US" dirty="0"/>
              <a:t>crosslinking activators</a:t>
            </a:r>
          </a:p>
          <a:p>
            <a:pPr lvl="1"/>
            <a:r>
              <a:rPr lang="en-US" dirty="0"/>
              <a:t>crosslinking accelerators</a:t>
            </a:r>
            <a:endParaRPr lang="cs-CZ" dirty="0"/>
          </a:p>
        </p:txBody>
      </p:sp>
      <p:pic>
        <p:nvPicPr>
          <p:cNvPr id="1026" name="Picture 2" descr="Cross-link - Wikipedia">
            <a:extLst>
              <a:ext uri="{FF2B5EF4-FFF2-40B4-BE49-F238E27FC236}">
                <a16:creationId xmlns:a16="http://schemas.microsoft.com/office/drawing/2014/main" id="{B273893C-B1E4-82D6-38E0-09EBEEF2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0808"/>
            <a:ext cx="4824536" cy="439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7000" y="1122363"/>
            <a:ext cx="6858000" cy="3746798"/>
          </a:xfrm>
        </p:spPr>
        <p:txBody>
          <a:bodyPr>
            <a:noAutofit/>
          </a:bodyPr>
          <a:lstStyle/>
          <a:p>
            <a:r>
              <a:rPr lang="cs-CZ" sz="8800" b="1" dirty="0" err="1">
                <a:ln>
                  <a:solidFill>
                    <a:schemeClr val="bg1"/>
                  </a:solidFill>
                </a:ln>
              </a:rPr>
              <a:t>Additives</a:t>
            </a:r>
            <a:r>
              <a:rPr lang="cs-CZ" sz="8800" b="1" dirty="0">
                <a:ln>
                  <a:solidFill>
                    <a:schemeClr val="bg1"/>
                  </a:solidFill>
                </a:ln>
              </a:rPr>
              <a:t> in </a:t>
            </a:r>
            <a:r>
              <a:rPr lang="cs-CZ" sz="8800" b="1" dirty="0" err="1">
                <a:ln>
                  <a:solidFill>
                    <a:schemeClr val="bg1"/>
                  </a:solidFill>
                </a:ln>
              </a:rPr>
              <a:t>polymers</a:t>
            </a:r>
            <a:endParaRPr lang="cs-CZ" sz="88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Crosslinkers</a:t>
            </a:r>
            <a:r>
              <a:rPr lang="cs-CZ" sz="3600" b="1" dirty="0">
                <a:ea typeface="+mn-ea"/>
                <a:cs typeface="+mn-cs"/>
              </a:rPr>
              <a:t> (</a:t>
            </a:r>
            <a:r>
              <a:rPr lang="cs-CZ" sz="3600" b="1" dirty="0" err="1">
                <a:ea typeface="+mn-ea"/>
                <a:cs typeface="+mn-cs"/>
              </a:rPr>
              <a:t>crosslinking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agents</a:t>
            </a:r>
            <a:r>
              <a:rPr lang="cs-CZ" sz="3600" b="1" dirty="0">
                <a:ea typeface="+mn-ea"/>
                <a:cs typeface="+mn-cs"/>
              </a:rPr>
              <a:t>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 aim is to create a product that is stronger, harder or more stable in shape and heat</a:t>
            </a:r>
          </a:p>
          <a:p>
            <a:r>
              <a:rPr lang="en-US" dirty="0"/>
              <a:t>different designations according to the material we mesh</a:t>
            </a:r>
          </a:p>
          <a:p>
            <a:pPr lvl="1"/>
            <a:r>
              <a:rPr lang="en-US" dirty="0"/>
              <a:t>vulcanizing agents (cross-linking rubbers)</a:t>
            </a:r>
          </a:p>
          <a:p>
            <a:pPr lvl="1"/>
            <a:r>
              <a:rPr lang="en-US" dirty="0"/>
              <a:t>hardeners (cross-linking </a:t>
            </a:r>
            <a:r>
              <a:rPr lang="en-US" dirty="0" err="1"/>
              <a:t>reactoplasts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thermoplastics can also be crosslinked, but their crosslinkers do not have a special designation</a:t>
            </a:r>
          </a:p>
          <a:p>
            <a:r>
              <a:rPr lang="en-US" dirty="0"/>
              <a:t>crosslinking of thermoplastics</a:t>
            </a:r>
          </a:p>
          <a:p>
            <a:pPr lvl="1"/>
            <a:r>
              <a:rPr lang="en-US" dirty="0"/>
              <a:t>organic peroxides</a:t>
            </a:r>
          </a:p>
          <a:p>
            <a:pPr lvl="1"/>
            <a:r>
              <a:rPr lang="en-US" dirty="0"/>
              <a:t>high-energy radiation (obviously not an additive)</a:t>
            </a:r>
          </a:p>
          <a:p>
            <a:pPr lvl="2"/>
            <a:r>
              <a:rPr lang="en-US" dirty="0"/>
              <a:t>γ radiation (cobalt emitters)</a:t>
            </a:r>
          </a:p>
          <a:p>
            <a:pPr lvl="2"/>
            <a:r>
              <a:rPr lang="en-US" dirty="0"/>
              <a:t>electron beams</a:t>
            </a:r>
          </a:p>
          <a:p>
            <a:pPr lvl="2"/>
            <a:r>
              <a:rPr lang="en-US" dirty="0"/>
              <a:t>UV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5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Crosslinkers</a:t>
            </a:r>
            <a:r>
              <a:rPr lang="cs-CZ" sz="3600" b="1" dirty="0"/>
              <a:t> - </a:t>
            </a:r>
            <a:r>
              <a:rPr lang="cs-CZ" sz="3600" b="1" dirty="0" err="1"/>
              <a:t>vulcanizing</a:t>
            </a:r>
            <a:r>
              <a:rPr lang="cs-CZ" sz="3600" b="1" dirty="0"/>
              <a:t> </a:t>
            </a:r>
            <a:r>
              <a:rPr lang="cs-CZ" sz="3600" b="1" dirty="0" err="1"/>
              <a:t>agents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rubber cross-linking agents (vulcanization takes place at higher temperatures)</a:t>
            </a:r>
          </a:p>
          <a:p>
            <a:r>
              <a:rPr lang="en-US" dirty="0"/>
              <a:t>the most common is sulfur</a:t>
            </a:r>
          </a:p>
          <a:p>
            <a:pPr lvl="1"/>
            <a:r>
              <a:rPr lang="en-US" dirty="0"/>
              <a:t>for unsaturated rubbers</a:t>
            </a:r>
          </a:p>
          <a:p>
            <a:pPr lvl="1"/>
            <a:r>
              <a:rPr lang="en-US" dirty="0"/>
              <a:t>two kinds</a:t>
            </a:r>
          </a:p>
          <a:p>
            <a:pPr lvl="2"/>
            <a:r>
              <a:rPr lang="en-US" dirty="0"/>
              <a:t>crystalline (eight-membered rings)</a:t>
            </a:r>
          </a:p>
          <a:p>
            <a:pPr lvl="2"/>
            <a:r>
              <a:rPr lang="en-US" dirty="0"/>
              <a:t>polymeric (long chains)</a:t>
            </a:r>
          </a:p>
          <a:p>
            <a:pPr lvl="3"/>
            <a:r>
              <a:rPr lang="en-US" dirty="0"/>
              <a:t>at elevated temperature, the chains split and the rubber cross-links</a:t>
            </a:r>
          </a:p>
          <a:p>
            <a:pPr lvl="2"/>
            <a:r>
              <a:rPr lang="en-US" dirty="0"/>
              <a:t>organic disulfides or polysulfides (so-called sulfur donors)</a:t>
            </a:r>
          </a:p>
          <a:p>
            <a:r>
              <a:rPr lang="en-US" dirty="0"/>
              <a:t>sulfur dosing</a:t>
            </a:r>
          </a:p>
          <a:p>
            <a:pPr lvl="1"/>
            <a:r>
              <a:rPr lang="en-US" dirty="0"/>
              <a:t>soft rubber from 0.5 to 4 </a:t>
            </a:r>
            <a:r>
              <a:rPr lang="en-US" dirty="0" err="1"/>
              <a:t>phr</a:t>
            </a:r>
            <a:endParaRPr lang="en-US" dirty="0"/>
          </a:p>
          <a:p>
            <a:pPr lvl="1"/>
            <a:r>
              <a:rPr lang="en-US" dirty="0"/>
              <a:t>hard rubber 35 to 50 </a:t>
            </a:r>
            <a:r>
              <a:rPr lang="en-US" dirty="0" err="1"/>
              <a:t>phr</a:t>
            </a:r>
            <a:endParaRPr lang="en-US" dirty="0"/>
          </a:p>
          <a:p>
            <a:r>
              <a:rPr lang="en-US" dirty="0"/>
              <a:t>sometimes an addition of 0.5 </a:t>
            </a:r>
            <a:r>
              <a:rPr lang="en-US" dirty="0" err="1"/>
              <a:t>phr</a:t>
            </a:r>
            <a:r>
              <a:rPr lang="en-US" dirty="0"/>
              <a:t> Se or </a:t>
            </a:r>
            <a:r>
              <a:rPr lang="en-US" dirty="0" err="1"/>
              <a:t>Te</a:t>
            </a:r>
            <a:r>
              <a:rPr lang="en-US" dirty="0"/>
              <a:t> to increase heat resistance</a:t>
            </a:r>
          </a:p>
          <a:p>
            <a:pPr lvl="1"/>
            <a:r>
              <a:rPr lang="en-US" dirty="0"/>
              <a:t>dosing of sulfur donors</a:t>
            </a:r>
          </a:p>
          <a:p>
            <a:pPr lvl="2"/>
            <a:r>
              <a:rPr lang="en-US" dirty="0"/>
              <a:t>up to 4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0CD1C7-6F82-4F6C-8A5A-5816D50FB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22" y="2421575"/>
            <a:ext cx="1276979" cy="12350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B70B450-2D00-447B-8432-9685DD810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045" y="2517368"/>
            <a:ext cx="2612669" cy="5389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2A2CFA-4B41-469D-9B9E-D361C312F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548" y="3400358"/>
            <a:ext cx="3415344" cy="14940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A2765A-7271-4B7D-8C3C-CF06AF7B70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1660" y="4525758"/>
            <a:ext cx="2605232" cy="1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Crosslinkers</a:t>
            </a:r>
            <a:r>
              <a:rPr lang="cs-CZ" sz="3600" b="1" dirty="0"/>
              <a:t> – (</a:t>
            </a:r>
            <a:r>
              <a:rPr lang="cs-CZ" sz="3600" b="1" dirty="0" err="1"/>
              <a:t>vulcanizing</a:t>
            </a:r>
            <a:r>
              <a:rPr lang="cs-CZ" sz="3600" b="1" dirty="0"/>
              <a:t>) </a:t>
            </a:r>
            <a:r>
              <a:rPr lang="cs-CZ" sz="3600" b="1" dirty="0" err="1"/>
              <a:t>agents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organic peroxides</a:t>
            </a:r>
          </a:p>
          <a:p>
            <a:pPr lvl="1"/>
            <a:r>
              <a:rPr lang="en-US" dirty="0"/>
              <a:t>can cross-link saturated (as well as unsaturated) rubbers</a:t>
            </a:r>
          </a:p>
          <a:p>
            <a:pPr lvl="1"/>
            <a:r>
              <a:rPr lang="en-US" dirty="0"/>
              <a:t>dosage in </a:t>
            </a:r>
            <a:r>
              <a:rPr lang="en-US" dirty="0" err="1"/>
              <a:t>phr</a:t>
            </a:r>
            <a:r>
              <a:rPr lang="en-US" dirty="0"/>
              <a:t> units (but in diluted form)</a:t>
            </a:r>
          </a:p>
          <a:p>
            <a:pPr lvl="1"/>
            <a:r>
              <a:rPr lang="en-US" dirty="0"/>
              <a:t>dangerous spontaneous combustion and explosion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502B18-69B5-49AF-9C2F-ECA4EF8E54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618904"/>
            <a:ext cx="3280537" cy="12799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5E835C-E8C9-40DD-B162-14C79977A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62" y="4482324"/>
            <a:ext cx="4197142" cy="14535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DEDB1B-B7BB-4BAA-8C8C-A8C4AC8FA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8637" y="2234283"/>
            <a:ext cx="2414563" cy="17184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F804D0-4363-4F76-ACCA-B339824A3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661" y="3836337"/>
            <a:ext cx="3280536" cy="23558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4DD3353-2D6F-4B0E-AD28-1CFF607CE962}"/>
              </a:ext>
            </a:extLst>
          </p:cNvPr>
          <p:cNvSpPr txBox="1"/>
          <p:nvPr/>
        </p:nvSpPr>
        <p:spPr>
          <a:xfrm>
            <a:off x="1248337" y="4961389"/>
            <a:ext cx="201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dicumyl</a:t>
            </a:r>
            <a:r>
              <a:rPr lang="cs-CZ" sz="1600" i="1" dirty="0">
                <a:latin typeface="+mn-lt"/>
              </a:rPr>
              <a:t> peroxide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61EA977-F672-415E-8B25-BFFFD23A356C}"/>
              </a:ext>
            </a:extLst>
          </p:cNvPr>
          <p:cNvSpPr txBox="1"/>
          <p:nvPr/>
        </p:nvSpPr>
        <p:spPr>
          <a:xfrm>
            <a:off x="9016495" y="1841409"/>
            <a:ext cx="201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dibenzoyl</a:t>
            </a:r>
            <a:r>
              <a:rPr lang="cs-CZ" sz="1600" i="1" dirty="0">
                <a:latin typeface="+mn-lt"/>
              </a:rPr>
              <a:t> peroxide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CED775-C4B9-4B85-A145-7720F9AE0AE6}"/>
              </a:ext>
            </a:extLst>
          </p:cNvPr>
          <p:cNvSpPr txBox="1"/>
          <p:nvPr/>
        </p:nvSpPr>
        <p:spPr>
          <a:xfrm>
            <a:off x="7906130" y="6179009"/>
            <a:ext cx="3395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+mn-lt"/>
              </a:rPr>
              <a:t>2,4-dichlordibenzoyl peroxide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DD3353-2D6F-4B0E-AD28-1CFF607CE962}"/>
              </a:ext>
            </a:extLst>
          </p:cNvPr>
          <p:cNvSpPr txBox="1"/>
          <p:nvPr/>
        </p:nvSpPr>
        <p:spPr>
          <a:xfrm>
            <a:off x="3483778" y="6040168"/>
            <a:ext cx="375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+mn-lt"/>
              </a:rPr>
              <a:t>2,5-dimethyl-2,5-di(t-</a:t>
            </a:r>
            <a:r>
              <a:rPr lang="cs-CZ" sz="1600" i="1" dirty="0" err="1">
                <a:latin typeface="+mn-lt"/>
              </a:rPr>
              <a:t>butylperoxy</a:t>
            </a:r>
            <a:r>
              <a:rPr lang="cs-CZ" sz="1600" i="1" dirty="0">
                <a:latin typeface="+mn-lt"/>
              </a:rPr>
              <a:t>)hexane</a:t>
            </a:r>
          </a:p>
        </p:txBody>
      </p:sp>
    </p:spTree>
    <p:extLst>
      <p:ext uri="{BB962C8B-B14F-4D97-AF65-F5344CB8AC3E}">
        <p14:creationId xmlns:p14="http://schemas.microsoft.com/office/powerpoint/2010/main" val="11292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Síťovadla – v</a:t>
            </a:r>
            <a:r>
              <a:rPr lang="cs-CZ" sz="3600" b="1" dirty="0">
                <a:ea typeface="+mn-ea"/>
                <a:cs typeface="+mn-cs"/>
              </a:rPr>
              <a:t>ytvrzovací činidla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95505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cross-linking</a:t>
            </a:r>
            <a:r>
              <a:rPr lang="cs-CZ" dirty="0"/>
              <a:t> </a:t>
            </a:r>
            <a:r>
              <a:rPr lang="cs-CZ" dirty="0" err="1"/>
              <a:t>reactoplasts</a:t>
            </a:r>
            <a:endParaRPr lang="cs-CZ" dirty="0"/>
          </a:p>
          <a:p>
            <a:r>
              <a:rPr lang="cs-CZ" dirty="0"/>
              <a:t>acid</a:t>
            </a:r>
          </a:p>
          <a:p>
            <a:pPr lvl="1"/>
            <a:r>
              <a:rPr lang="cs-CZ" dirty="0" err="1"/>
              <a:t>harden</a:t>
            </a:r>
            <a:r>
              <a:rPr lang="cs-CZ" dirty="0"/>
              <a:t> </a:t>
            </a:r>
            <a:r>
              <a:rPr lang="cs-CZ" dirty="0" err="1"/>
              <a:t>aminoplasts</a:t>
            </a:r>
            <a:r>
              <a:rPr lang="cs-CZ" dirty="0"/>
              <a:t> and </a:t>
            </a:r>
            <a:r>
              <a:rPr lang="cs-CZ" dirty="0" err="1"/>
              <a:t>resols</a:t>
            </a:r>
            <a:r>
              <a:rPr lang="cs-CZ" dirty="0"/>
              <a:t> (</a:t>
            </a:r>
            <a:r>
              <a:rPr lang="cs-CZ" dirty="0" err="1"/>
              <a:t>phenoplasts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acid </a:t>
            </a:r>
            <a:r>
              <a:rPr lang="cs-CZ" dirty="0" err="1"/>
              <a:t>condensation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methylol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  <a:p>
            <a:pPr lvl="2"/>
            <a:r>
              <a:rPr lang="cs-CZ" dirty="0" err="1"/>
              <a:t>resins</a:t>
            </a:r>
            <a:r>
              <a:rPr lang="cs-CZ" dirty="0"/>
              <a:t> are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resols</a:t>
            </a:r>
            <a:endParaRPr lang="cs-CZ" dirty="0"/>
          </a:p>
          <a:p>
            <a:r>
              <a:rPr lang="cs-CZ" dirty="0" err="1"/>
              <a:t>nitrogenous</a:t>
            </a:r>
            <a:r>
              <a:rPr lang="cs-CZ" dirty="0"/>
              <a:t> </a:t>
            </a:r>
            <a:r>
              <a:rPr lang="cs-CZ" dirty="0" err="1"/>
              <a:t>substances</a:t>
            </a:r>
            <a:endParaRPr lang="cs-CZ" dirty="0"/>
          </a:p>
          <a:p>
            <a:pPr lvl="1"/>
            <a:r>
              <a:rPr lang="cs-CZ" dirty="0" err="1"/>
              <a:t>hexamethylenetetramine</a:t>
            </a:r>
            <a:endParaRPr lang="cs-CZ" dirty="0"/>
          </a:p>
          <a:p>
            <a:pPr lvl="1"/>
            <a:r>
              <a:rPr lang="cs-CZ" dirty="0" err="1"/>
              <a:t>hardens</a:t>
            </a:r>
            <a:r>
              <a:rPr lang="cs-CZ" dirty="0"/>
              <a:t> </a:t>
            </a:r>
            <a:r>
              <a:rPr lang="cs-CZ" dirty="0" err="1"/>
              <a:t>novolacs</a:t>
            </a:r>
            <a:r>
              <a:rPr lang="cs-CZ" dirty="0"/>
              <a:t> (</a:t>
            </a:r>
            <a:r>
              <a:rPr lang="cs-CZ" dirty="0" err="1"/>
              <a:t>acids</a:t>
            </a:r>
            <a:r>
              <a:rPr lang="cs-CZ" dirty="0"/>
              <a:t> do not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them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condensation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ammonia</a:t>
            </a:r>
            <a:r>
              <a:rPr lang="cs-CZ" dirty="0"/>
              <a:t> (NH</a:t>
            </a:r>
            <a:r>
              <a:rPr lang="cs-CZ" baseline="-25000" dirty="0"/>
              <a:t>3</a:t>
            </a:r>
            <a:r>
              <a:rPr lang="cs-CZ" dirty="0"/>
              <a:t>)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methylene</a:t>
            </a:r>
            <a:r>
              <a:rPr lang="cs-CZ" dirty="0"/>
              <a:t> </a:t>
            </a:r>
            <a:r>
              <a:rPr lang="cs-CZ" dirty="0" err="1"/>
              <a:t>bridges</a:t>
            </a:r>
            <a:endParaRPr lang="cs-CZ" dirty="0"/>
          </a:p>
          <a:p>
            <a:pPr lvl="2"/>
            <a:r>
              <a:rPr lang="cs-CZ" dirty="0" err="1"/>
              <a:t>polyamines</a:t>
            </a:r>
            <a:endParaRPr lang="cs-CZ" dirty="0"/>
          </a:p>
          <a:p>
            <a:pPr lvl="2"/>
            <a:r>
              <a:rPr lang="cs-CZ" dirty="0" err="1"/>
              <a:t>polyaminoamides</a:t>
            </a:r>
            <a:endParaRPr lang="cs-CZ" dirty="0"/>
          </a:p>
          <a:p>
            <a:r>
              <a:rPr lang="cs-CZ" dirty="0" err="1"/>
              <a:t>thiols</a:t>
            </a:r>
            <a:r>
              <a:rPr lang="cs-CZ" dirty="0"/>
              <a:t> and </a:t>
            </a:r>
            <a:r>
              <a:rPr lang="cs-CZ" dirty="0" err="1"/>
              <a:t>thioacids</a:t>
            </a:r>
            <a:r>
              <a:rPr lang="cs-CZ" dirty="0"/>
              <a:t> (</a:t>
            </a:r>
            <a:r>
              <a:rPr lang="cs-CZ" dirty="0" err="1"/>
              <a:t>sulphur-containing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)</a:t>
            </a:r>
          </a:p>
          <a:p>
            <a:r>
              <a:rPr lang="cs-CZ" dirty="0" err="1"/>
              <a:t>peroxides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)</a:t>
            </a:r>
          </a:p>
          <a:p>
            <a:r>
              <a:rPr lang="cs-CZ" dirty="0" err="1"/>
              <a:t>dosage</a:t>
            </a:r>
            <a:endParaRPr lang="cs-CZ" dirty="0"/>
          </a:p>
          <a:p>
            <a:pPr lvl="1"/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reagent</a:t>
            </a:r>
            <a:r>
              <a:rPr lang="cs-CZ" dirty="0"/>
              <a:t> </a:t>
            </a:r>
            <a:r>
              <a:rPr lang="cs-CZ" dirty="0" err="1"/>
              <a:t>used</a:t>
            </a:r>
            <a:endParaRPr lang="cs-CZ" dirty="0"/>
          </a:p>
          <a:p>
            <a:pPr lvl="1"/>
            <a:r>
              <a:rPr lang="cs-CZ" dirty="0" err="1"/>
              <a:t>usually</a:t>
            </a:r>
            <a:r>
              <a:rPr lang="cs-CZ" dirty="0"/>
              <a:t> up to 10 </a:t>
            </a:r>
            <a:r>
              <a:rPr lang="cs-CZ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43B1CD-4F25-4F9C-8D3B-9966F6C6F2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0588" y="1682351"/>
            <a:ext cx="2736304" cy="13681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E50976E-903B-44B6-9EEC-B1CA1E02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67" y="3233479"/>
            <a:ext cx="3658852" cy="7202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07763-C663-44AA-A934-AA73E137D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100" y="4213397"/>
            <a:ext cx="4223792" cy="109264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B2FA98-94A1-4A2F-8472-D059A9A84C26}"/>
              </a:ext>
            </a:extLst>
          </p:cNvPr>
          <p:cNvSpPr txBox="1"/>
          <p:nvPr/>
        </p:nvSpPr>
        <p:spPr>
          <a:xfrm>
            <a:off x="6888088" y="2025546"/>
            <a:ext cx="24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hexamethylentetraamine</a:t>
            </a:r>
            <a:endParaRPr lang="cs-CZ" sz="1600" i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4EE479-04A1-4751-ABDC-9331262D8DBE}"/>
              </a:ext>
            </a:extLst>
          </p:cNvPr>
          <p:cNvSpPr txBox="1"/>
          <p:nvPr/>
        </p:nvSpPr>
        <p:spPr>
          <a:xfrm>
            <a:off x="6669313" y="3438547"/>
            <a:ext cx="24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+mn-lt"/>
              </a:rPr>
              <a:t>polyamine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DD69F9-75A5-4692-A331-4DE76A8939C7}"/>
              </a:ext>
            </a:extLst>
          </p:cNvPr>
          <p:cNvSpPr txBox="1"/>
          <p:nvPr/>
        </p:nvSpPr>
        <p:spPr>
          <a:xfrm>
            <a:off x="6025891" y="4757723"/>
            <a:ext cx="24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polyaminamide</a:t>
            </a:r>
            <a:endParaRPr lang="cs-CZ" sz="1600" i="1" dirty="0"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89536D9-36B1-4D6C-B12B-EB0E6E8A0C96}"/>
              </a:ext>
            </a:extLst>
          </p:cNvPr>
          <p:cNvSpPr txBox="1"/>
          <p:nvPr/>
        </p:nvSpPr>
        <p:spPr>
          <a:xfrm>
            <a:off x="7061700" y="5845840"/>
            <a:ext cx="24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dithiol</a:t>
            </a:r>
            <a:r>
              <a:rPr lang="cs-CZ" sz="1600" i="1" dirty="0">
                <a:latin typeface="+mn-lt"/>
              </a:rPr>
              <a:t>(ester)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C6ED23A-376B-4E67-95A9-7C75A10E38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2715" y="5344838"/>
            <a:ext cx="3084177" cy="1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Crosslinking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activators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catalyze cross-linking reactions (reduce their activation energy)</a:t>
            </a:r>
          </a:p>
          <a:p>
            <a:pPr lvl="1"/>
            <a:r>
              <a:rPr lang="en-US" dirty="0"/>
              <a:t>more homogeneous cross-linking</a:t>
            </a:r>
          </a:p>
          <a:p>
            <a:pPr lvl="1"/>
            <a:r>
              <a:rPr lang="en-US" dirty="0"/>
              <a:t>more effective cross-linking (need to add less cross-linking agent)</a:t>
            </a:r>
          </a:p>
          <a:p>
            <a:r>
              <a:rPr lang="en-US" dirty="0"/>
              <a:t>they are divided according to crosslinking agents</a:t>
            </a:r>
          </a:p>
          <a:p>
            <a:pPr lvl="1"/>
            <a:r>
              <a:rPr lang="en-US" dirty="0"/>
              <a:t>vulcanization activators</a:t>
            </a:r>
          </a:p>
          <a:p>
            <a:pPr lvl="1"/>
            <a:r>
              <a:rPr lang="en-US" dirty="0"/>
              <a:t>peroxide activators</a:t>
            </a:r>
          </a:p>
          <a:p>
            <a:pPr lvl="1"/>
            <a:r>
              <a:rPr lang="en-US" dirty="0"/>
              <a:t>sensitizers (activators of radiation cross-linking)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4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Vulcanization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activator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inorganic oxides dissolved in fatty acids</a:t>
            </a:r>
          </a:p>
          <a:p>
            <a:pPr lvl="1"/>
            <a:r>
              <a:rPr lang="en-US" dirty="0"/>
              <a:t>acid (0.5 to 3 </a:t>
            </a:r>
            <a:r>
              <a:rPr lang="en-US" dirty="0" err="1"/>
              <a:t>phr</a:t>
            </a:r>
            <a:r>
              <a:rPr lang="en-US" dirty="0"/>
              <a:t>) is used to dissolve the oxide in the rubber</a:t>
            </a:r>
          </a:p>
          <a:p>
            <a:pPr lvl="2"/>
            <a:r>
              <a:rPr lang="en-US" dirty="0"/>
              <a:t>stearic (18 carbons), lauric (12 carbons), 2-ethylcapronic (2+6 carbons)</a:t>
            </a:r>
          </a:p>
          <a:p>
            <a:pPr lvl="1"/>
            <a:r>
              <a:rPr lang="en-US" dirty="0" err="1"/>
              <a:t>ZnO</a:t>
            </a:r>
            <a:endParaRPr lang="en-US" dirty="0"/>
          </a:p>
          <a:p>
            <a:pPr lvl="2"/>
            <a:r>
              <a:rPr lang="en-US" dirty="0"/>
              <a:t>dosage about 3 </a:t>
            </a:r>
            <a:r>
              <a:rPr lang="en-US" dirty="0" err="1"/>
              <a:t>phr</a:t>
            </a:r>
            <a:endParaRPr lang="en-US" dirty="0"/>
          </a:p>
          <a:p>
            <a:pPr lvl="1"/>
            <a:r>
              <a:rPr lang="en-US" dirty="0" err="1"/>
              <a:t>CdO</a:t>
            </a:r>
            <a:endParaRPr lang="en-US" dirty="0"/>
          </a:p>
          <a:p>
            <a:pPr lvl="2"/>
            <a:r>
              <a:rPr lang="en-US" dirty="0"/>
              <a:t>it is limited due to health problems</a:t>
            </a:r>
          </a:p>
          <a:p>
            <a:pPr lvl="1"/>
            <a:r>
              <a:rPr lang="en-US" dirty="0" err="1"/>
              <a:t>PbO</a:t>
            </a:r>
            <a:endParaRPr lang="en-US" dirty="0"/>
          </a:p>
          <a:p>
            <a:pPr lvl="2"/>
            <a:r>
              <a:rPr lang="en-US" dirty="0"/>
              <a:t>it has one advantage – it activates well</a:t>
            </a:r>
          </a:p>
          <a:p>
            <a:pPr lvl="2"/>
            <a:r>
              <a:rPr lang="en-US" dirty="0"/>
              <a:t>it has many disadvantages</a:t>
            </a:r>
          </a:p>
          <a:p>
            <a:pPr lvl="3"/>
            <a:r>
              <a:rPr lang="en-US" dirty="0"/>
              <a:t>poisonous</a:t>
            </a:r>
          </a:p>
          <a:p>
            <a:pPr lvl="3"/>
            <a:r>
              <a:rPr lang="en-US" dirty="0"/>
              <a:t>expensive</a:t>
            </a:r>
          </a:p>
          <a:p>
            <a:pPr lvl="3"/>
            <a:r>
              <a:rPr lang="en-US" dirty="0"/>
              <a:t>black rubber during vulcanization (formation of </a:t>
            </a:r>
            <a:r>
              <a:rPr lang="en-US" dirty="0" err="1"/>
              <a:t>PbS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4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Peroxide </a:t>
            </a:r>
            <a:r>
              <a:rPr lang="cs-CZ" sz="3600" b="1" dirty="0" err="1">
                <a:ea typeface="+mn-ea"/>
                <a:cs typeface="+mn-cs"/>
              </a:rPr>
              <a:t>activators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81103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multifunctional molecules, partially stabilizing radicals</a:t>
            </a:r>
          </a:p>
          <a:p>
            <a:pPr lvl="1"/>
            <a:r>
              <a:rPr lang="en-US" dirty="0"/>
              <a:t>sometimes they are crosslinkers and activators in one</a:t>
            </a:r>
          </a:p>
          <a:p>
            <a:pPr lvl="1"/>
            <a:r>
              <a:rPr lang="en-US" dirty="0"/>
              <a:t>triallyl </a:t>
            </a:r>
            <a:r>
              <a:rPr lang="en-US" dirty="0" err="1"/>
              <a:t>cyanurane</a:t>
            </a:r>
            <a:r>
              <a:rPr lang="en-US" dirty="0"/>
              <a:t> (TAC), triallyl </a:t>
            </a:r>
            <a:r>
              <a:rPr lang="en-US" dirty="0" err="1"/>
              <a:t>isocyanurane</a:t>
            </a:r>
            <a:r>
              <a:rPr lang="en-US" dirty="0"/>
              <a:t> (TAIC)</a:t>
            </a:r>
          </a:p>
          <a:p>
            <a:pPr lvl="1"/>
            <a:r>
              <a:rPr lang="en-US" dirty="0"/>
              <a:t>dicarboxylic acid esters</a:t>
            </a:r>
          </a:p>
          <a:p>
            <a:pPr lvl="1"/>
            <a:r>
              <a:rPr lang="en-US" dirty="0"/>
              <a:t>methacrylate derivatives</a:t>
            </a:r>
          </a:p>
          <a:p>
            <a:r>
              <a:rPr lang="en-US" dirty="0"/>
              <a:t>increase networking efficiency by up to 20%</a:t>
            </a:r>
          </a:p>
          <a:p>
            <a:pPr lvl="1"/>
            <a:r>
              <a:rPr lang="en-US" dirty="0"/>
              <a:t>after the breakdown of peroxides, the radicals preferentially react with the activator, which subsequently cross-links</a:t>
            </a:r>
          </a:p>
          <a:p>
            <a:r>
              <a:rPr lang="en-US" dirty="0"/>
              <a:t>sometimes they also serve as stiffeners</a:t>
            </a:r>
          </a:p>
          <a:p>
            <a:r>
              <a:rPr lang="en-US" dirty="0"/>
              <a:t>dosing </a:t>
            </a:r>
            <a:r>
              <a:rPr lang="cs-CZ" dirty="0"/>
              <a:t>up to 5</a:t>
            </a:r>
            <a:r>
              <a:rPr lang="en-US" dirty="0"/>
              <a:t>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8691637-D82D-4F1E-989F-F7561053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788792"/>
            <a:ext cx="3024336" cy="283492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A44E406-7AB8-46C2-B329-F522F31DB3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0521" y="3724045"/>
            <a:ext cx="3024336" cy="28144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8374B10-DFB7-450D-9A47-2A8D4069FE84}"/>
              </a:ext>
            </a:extLst>
          </p:cNvPr>
          <p:cNvSpPr txBox="1"/>
          <p:nvPr/>
        </p:nvSpPr>
        <p:spPr>
          <a:xfrm>
            <a:off x="8040216" y="2040278"/>
            <a:ext cx="241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latin typeface="+mn-lt"/>
              </a:rPr>
              <a:t>TAC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6544CE-5DF4-4104-B12C-C518FA65D589}"/>
              </a:ext>
            </a:extLst>
          </p:cNvPr>
          <p:cNvSpPr txBox="1"/>
          <p:nvPr/>
        </p:nvSpPr>
        <p:spPr>
          <a:xfrm>
            <a:off x="9567383" y="3786221"/>
            <a:ext cx="241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latin typeface="+mn-lt"/>
              </a:rPr>
              <a:t>TAIC</a:t>
            </a:r>
          </a:p>
        </p:txBody>
      </p:sp>
    </p:spTree>
    <p:extLst>
      <p:ext uri="{BB962C8B-B14F-4D97-AF65-F5344CB8AC3E}">
        <p14:creationId xmlns:p14="http://schemas.microsoft.com/office/powerpoint/2010/main" val="13491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Sensitizing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activators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37899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radiation activators</a:t>
            </a:r>
          </a:p>
          <a:p>
            <a:r>
              <a:rPr lang="en-US" dirty="0"/>
              <a:t>again dicarboxylic acid esters or structures with conjugated systems capable of stabilizing radicals</a:t>
            </a:r>
          </a:p>
          <a:p>
            <a:r>
              <a:rPr lang="en-US" dirty="0"/>
              <a:t>they work similarly to peroxide activators, but their main goal is to prevent degradation reactions of macromolecules due to radiation</a:t>
            </a:r>
            <a:endParaRPr lang="cs-CZ" dirty="0"/>
          </a:p>
        </p:txBody>
      </p:sp>
      <p:pic>
        <p:nvPicPr>
          <p:cNvPr id="1026" name="Picture 2" descr="dont understemate the strength of sun | Funny memes, Memes, Funny relatable  memes">
            <a:extLst>
              <a:ext uri="{FF2B5EF4-FFF2-40B4-BE49-F238E27FC236}">
                <a16:creationId xmlns:a16="http://schemas.microsoft.com/office/drawing/2014/main" id="{5E7706CE-F3D3-494F-AE86-26D6FFEA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913599"/>
            <a:ext cx="4467597" cy="278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Networking </a:t>
            </a:r>
            <a:r>
              <a:rPr lang="cs-CZ" sz="3600" b="1" dirty="0" err="1">
                <a:ea typeface="+mn-ea"/>
                <a:cs typeface="+mn-cs"/>
              </a:rPr>
              <a:t>accelerators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149833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speed up cross-linking reactions (from hours to minutes)</a:t>
            </a:r>
          </a:p>
          <a:p>
            <a:pPr lvl="1"/>
            <a:r>
              <a:rPr lang="en-US" dirty="0"/>
              <a:t>they reduce the amount of crosslinker needed</a:t>
            </a:r>
          </a:p>
          <a:p>
            <a:pPr lvl="1"/>
            <a:r>
              <a:rPr lang="en-US" dirty="0"/>
              <a:t>they reduce the necessary vulcanization temperature</a:t>
            </a:r>
          </a:p>
          <a:p>
            <a:pPr lvl="1"/>
            <a:r>
              <a:rPr lang="en-US" dirty="0"/>
              <a:t>enabled continuous vulcanization (the product goes along the line and is continuously vulcanized, so I do not stop production)</a:t>
            </a:r>
          </a:p>
          <a:p>
            <a:r>
              <a:rPr lang="en-US" dirty="0"/>
              <a:t>sulfur vulcanization accelerators</a:t>
            </a:r>
          </a:p>
          <a:p>
            <a:pPr lvl="1"/>
            <a:r>
              <a:rPr lang="en-US" dirty="0"/>
              <a:t>discovered at the beginning of the 20th century</a:t>
            </a:r>
          </a:p>
          <a:p>
            <a:pPr lvl="1"/>
            <a:r>
              <a:rPr lang="en-US" dirty="0"/>
              <a:t>today mainly </a:t>
            </a:r>
            <a:r>
              <a:rPr lang="en-US" dirty="0" err="1"/>
              <a:t>mercaptobenzothiazole</a:t>
            </a:r>
            <a:r>
              <a:rPr lang="en-US" dirty="0"/>
              <a:t> derivatives</a:t>
            </a:r>
          </a:p>
          <a:p>
            <a:pPr lvl="1"/>
            <a:r>
              <a:rPr lang="en-US" dirty="0"/>
              <a:t>dosage according to the intended result</a:t>
            </a:r>
          </a:p>
          <a:p>
            <a:pPr lvl="2"/>
            <a:r>
              <a:rPr lang="en-US" dirty="0" err="1"/>
              <a:t>accelerator:sulfur</a:t>
            </a:r>
            <a:r>
              <a:rPr lang="en-US" dirty="0"/>
              <a:t> ratios tend to be:</a:t>
            </a:r>
          </a:p>
          <a:p>
            <a:pPr lvl="3"/>
            <a:r>
              <a:rPr lang="en-US" dirty="0"/>
              <a:t>1:5 to 1:2 for so-called conventional vulcanization</a:t>
            </a:r>
          </a:p>
          <a:p>
            <a:pPr lvl="3"/>
            <a:r>
              <a:rPr lang="en-US" dirty="0"/>
              <a:t>1:1 for semi-effective vulcanization</a:t>
            </a:r>
          </a:p>
          <a:p>
            <a:pPr lvl="3"/>
            <a:r>
              <a:rPr lang="en-US" dirty="0"/>
              <a:t>5:1 and more for effective vulcanization</a:t>
            </a:r>
          </a:p>
          <a:p>
            <a:pPr lvl="2"/>
            <a:r>
              <a:rPr lang="en-US" dirty="0"/>
              <a:t>the total amount of sulfur is not more than 2.5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44B959-CAC2-4276-935B-7C55B1131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01" b="16401"/>
          <a:stretch/>
        </p:blipFill>
        <p:spPr>
          <a:xfrm>
            <a:off x="7874955" y="2852936"/>
            <a:ext cx="4071937" cy="27363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16C252-82D2-4AD6-B340-8883E8501B82}"/>
              </a:ext>
            </a:extLst>
          </p:cNvPr>
          <p:cNvSpPr txBox="1"/>
          <p:nvPr/>
        </p:nvSpPr>
        <p:spPr>
          <a:xfrm>
            <a:off x="7874955" y="2404976"/>
            <a:ext cx="407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latin typeface="+mn-lt"/>
              </a:rPr>
              <a:t>bis(2-benzothiazolyl)disulfide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1EE9EFE-1B4E-4821-918C-9E0D0B64E9A8}"/>
              </a:ext>
            </a:extLst>
          </p:cNvPr>
          <p:cNvSpPr txBox="1"/>
          <p:nvPr/>
        </p:nvSpPr>
        <p:spPr>
          <a:xfrm>
            <a:off x="7874955" y="5560808"/>
            <a:ext cx="407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err="1">
                <a:latin typeface="+mn-lt"/>
              </a:rPr>
              <a:t>sulfenamide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accelerator</a:t>
            </a:r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4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Networking </a:t>
            </a:r>
            <a:r>
              <a:rPr lang="cs-CZ" sz="3600" b="1" dirty="0" err="1"/>
              <a:t>accelerators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95505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sulfur vulcanization accelerators</a:t>
            </a:r>
          </a:p>
          <a:p>
            <a:pPr lvl="1"/>
            <a:r>
              <a:rPr lang="en-US" dirty="0"/>
              <a:t>sulfur donor accelerators</a:t>
            </a:r>
          </a:p>
          <a:p>
            <a:pPr lvl="2"/>
            <a:r>
              <a:rPr lang="en-US" dirty="0"/>
              <a:t>they can also be used alone (without the addition of sulfur = so-called sulfur-free vulcanization), so they are both an accelerator and a crosslinker at the same time</a:t>
            </a:r>
          </a:p>
          <a:p>
            <a:pPr lvl="1"/>
            <a:r>
              <a:rPr lang="en-US" dirty="0" err="1"/>
              <a:t>ultraaccelerators</a:t>
            </a:r>
            <a:endParaRPr lang="en-US" dirty="0"/>
          </a:p>
          <a:p>
            <a:pPr lvl="2"/>
            <a:r>
              <a:rPr lang="en-US" dirty="0"/>
              <a:t>reduce vulcanization temperatures (warm water or even room temperature is enough)</a:t>
            </a:r>
          </a:p>
          <a:p>
            <a:pPr lvl="2"/>
            <a:r>
              <a:rPr lang="en-US" dirty="0"/>
              <a:t>generally zinc or sodium salts of more complex organic substances</a:t>
            </a:r>
          </a:p>
          <a:p>
            <a:pPr lvl="3"/>
            <a:r>
              <a:rPr lang="en-US" dirty="0"/>
              <a:t>used mainly for cross-linking latexes</a:t>
            </a:r>
          </a:p>
          <a:p>
            <a:pPr lvl="4"/>
            <a:r>
              <a:rPr lang="en-US" dirty="0"/>
              <a:t>these contain so much water that if they cross-linked at 100 °C, the product would be damaged by evaporation</a:t>
            </a:r>
          </a:p>
          <a:p>
            <a:pPr lvl="4"/>
            <a:r>
              <a:rPr lang="en-US" dirty="0"/>
              <a:t>laboratory gloves, balloons, etc.</a:t>
            </a:r>
          </a:p>
          <a:p>
            <a:pPr lvl="1"/>
            <a:r>
              <a:rPr lang="en-US" dirty="0"/>
              <a:t>dosage up to 1.5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55D461-CC8C-421C-B0EF-C44B020B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4133896"/>
            <a:ext cx="4513292" cy="2023817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2F2C5E7-64E1-4F79-B827-FCAD0B7DF97F}"/>
              </a:ext>
            </a:extLst>
          </p:cNvPr>
          <p:cNvSpPr/>
          <p:nvPr/>
        </p:nvSpPr>
        <p:spPr>
          <a:xfrm>
            <a:off x="9458423" y="4753742"/>
            <a:ext cx="689075" cy="689075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4C87850-8CB8-48E4-929C-D528FE13F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97746"/>
              </p:ext>
            </p:extLst>
          </p:nvPr>
        </p:nvGraphicFramePr>
        <p:xfrm>
          <a:off x="8491040" y="1921241"/>
          <a:ext cx="2623840" cy="239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3840">
                  <a:extLst>
                    <a:ext uri="{9D8B030D-6E8A-4147-A177-3AD203B41FA5}">
                      <a16:colId xmlns:a16="http://schemas.microsoft.com/office/drawing/2014/main" val="181321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/>
                        <a:t>types</a:t>
                      </a:r>
                      <a:r>
                        <a:rPr lang="en-US" i="1" dirty="0"/>
                        <a:t> of vulcanization accelerators according to speed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1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slow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459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34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very 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0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ultrafast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31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5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Additives</a:t>
            </a:r>
            <a:r>
              <a:rPr lang="cs-CZ" sz="3600" b="1" dirty="0">
                <a:ea typeface="+mn-ea"/>
                <a:cs typeface="+mn-cs"/>
              </a:rPr>
              <a:t> in </a:t>
            </a:r>
            <a:r>
              <a:rPr lang="cs-CZ" sz="3600" b="1" dirty="0" err="1">
                <a:ea typeface="+mn-ea"/>
                <a:cs typeface="+mn-cs"/>
              </a:rPr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modify the properties of the polymer product</a:t>
            </a:r>
          </a:p>
          <a:p>
            <a:r>
              <a:rPr lang="en-US" dirty="0"/>
              <a:t>together with macromolecules they form polymer mixtures</a:t>
            </a:r>
          </a:p>
          <a:p>
            <a:r>
              <a:rPr lang="en-US" dirty="0"/>
              <a:t>their amount in the polymer is given in unit</a:t>
            </a:r>
            <a:r>
              <a:rPr lang="cs-CZ" dirty="0"/>
              <a:t> </a:t>
            </a:r>
            <a:r>
              <a:rPr lang="cs-CZ" dirty="0" err="1"/>
              <a:t>phr</a:t>
            </a:r>
            <a:endParaRPr lang="en-US" dirty="0"/>
          </a:p>
          <a:p>
            <a:pPr lvl="1"/>
            <a:r>
              <a:rPr lang="en-US" dirty="0" err="1"/>
              <a:t>phr</a:t>
            </a:r>
            <a:r>
              <a:rPr lang="en-US" dirty="0"/>
              <a:t> (weight parts per hundred of rubber)</a:t>
            </a:r>
          </a:p>
          <a:p>
            <a:r>
              <a:rPr lang="en-US" dirty="0"/>
              <a:t>in total, it is possible to add more than 100 </a:t>
            </a:r>
            <a:r>
              <a:rPr lang="cs-CZ" dirty="0" err="1"/>
              <a:t>phr</a:t>
            </a:r>
            <a:r>
              <a:rPr lang="en-US" dirty="0"/>
              <a:t> (but it depends on the polymer)</a:t>
            </a:r>
          </a:p>
          <a:p>
            <a:r>
              <a:rPr lang="en-US" dirty="0"/>
              <a:t>types of ingredients</a:t>
            </a:r>
          </a:p>
          <a:p>
            <a:pPr lvl="1"/>
            <a:r>
              <a:rPr lang="en-US" dirty="0"/>
              <a:t>processing</a:t>
            </a:r>
          </a:p>
          <a:p>
            <a:pPr lvl="1"/>
            <a:r>
              <a:rPr lang="en-US" dirty="0" err="1"/>
              <a:t>antidegradants</a:t>
            </a:r>
            <a:endParaRPr lang="en-US" dirty="0"/>
          </a:p>
          <a:p>
            <a:pPr lvl="1"/>
            <a:r>
              <a:rPr lang="en-US" dirty="0"/>
              <a:t>mesh</a:t>
            </a:r>
          </a:p>
          <a:p>
            <a:pPr lvl="1"/>
            <a:r>
              <a:rPr lang="en-US" dirty="0"/>
              <a:t>affecting other physical properties</a:t>
            </a:r>
          </a:p>
          <a:p>
            <a:pPr lvl="1"/>
            <a:r>
              <a:rPr lang="en-US" dirty="0"/>
              <a:t>strange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9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Curing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accelerators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different substances depending on the cured </a:t>
            </a:r>
            <a:r>
              <a:rPr lang="en-US" dirty="0" err="1"/>
              <a:t>reactoplast</a:t>
            </a:r>
            <a:endParaRPr lang="en-US" dirty="0"/>
          </a:p>
          <a:p>
            <a:pPr lvl="1"/>
            <a:r>
              <a:rPr lang="en-US" dirty="0"/>
              <a:t>metal salts of organic acids for curing silicone resins</a:t>
            </a:r>
          </a:p>
          <a:p>
            <a:pPr lvl="2"/>
            <a:r>
              <a:rPr lang="en-US" dirty="0"/>
              <a:t>Co, Pb, Zn</a:t>
            </a:r>
          </a:p>
          <a:p>
            <a:pPr lvl="1"/>
            <a:r>
              <a:rPr lang="en-US" dirty="0"/>
              <a:t>amines for curing polyester resins or epoxy resins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3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564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Other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additives</a:t>
            </a:r>
            <a:endParaRPr lang="cs-CZ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Other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additives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affects all sorts of properties</a:t>
            </a:r>
          </a:p>
          <a:p>
            <a:r>
              <a:rPr lang="cs-CZ" dirty="0" err="1"/>
              <a:t>types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fillers</a:t>
            </a:r>
          </a:p>
          <a:p>
            <a:pPr lvl="1"/>
            <a:r>
              <a:rPr lang="en-US" dirty="0"/>
              <a:t>reinforcements</a:t>
            </a:r>
          </a:p>
          <a:p>
            <a:pPr lvl="1"/>
            <a:r>
              <a:rPr lang="en-US" dirty="0"/>
              <a:t>puffed up</a:t>
            </a:r>
          </a:p>
          <a:p>
            <a:pPr lvl="1"/>
            <a:r>
              <a:rPr lang="en-US" dirty="0"/>
              <a:t>pigments</a:t>
            </a:r>
          </a:p>
          <a:p>
            <a:pPr lvl="1"/>
            <a:r>
              <a:rPr lang="en-US" dirty="0"/>
              <a:t>optical brighteners</a:t>
            </a:r>
          </a:p>
          <a:p>
            <a:pPr lvl="1"/>
            <a:r>
              <a:rPr lang="en-US" dirty="0"/>
              <a:t>plasticizers</a:t>
            </a:r>
          </a:p>
          <a:p>
            <a:pPr lvl="2"/>
            <a:r>
              <a:rPr lang="en-US" dirty="0"/>
              <a:t>they belong to processing additives, but since they also affect the final properties, they can also be included here</a:t>
            </a:r>
            <a:endParaRPr lang="cs-CZ" dirty="0"/>
          </a:p>
        </p:txBody>
      </p:sp>
      <p:pic>
        <p:nvPicPr>
          <p:cNvPr id="1028" name="Picture 4" descr="The Big Lebowski Meme GIFs | Tenor">
            <a:extLst>
              <a:ext uri="{FF2B5EF4-FFF2-40B4-BE49-F238E27FC236}">
                <a16:creationId xmlns:a16="http://schemas.microsoft.com/office/drawing/2014/main" id="{90DCC778-4FC0-41EB-85C6-9860D53B3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12" y="2390776"/>
            <a:ext cx="2592288" cy="355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Fillers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solids in the form of powder or fibers (length in units of mm)</a:t>
            </a:r>
          </a:p>
          <a:p>
            <a:r>
              <a:rPr lang="en-US" dirty="0"/>
              <a:t>they influence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strength</a:t>
            </a:r>
          </a:p>
          <a:p>
            <a:pPr lvl="1"/>
            <a:r>
              <a:rPr lang="en-US" dirty="0"/>
              <a:t>abrasion resistance</a:t>
            </a:r>
          </a:p>
          <a:p>
            <a:pPr lvl="1"/>
            <a:r>
              <a:rPr lang="en-US" dirty="0"/>
              <a:t>toughness</a:t>
            </a:r>
          </a:p>
          <a:p>
            <a:pPr lvl="1"/>
            <a:r>
              <a:rPr lang="en-US" dirty="0"/>
              <a:t>resistance to higher temperatures, aging</a:t>
            </a:r>
          </a:p>
          <a:p>
            <a:pPr lvl="1"/>
            <a:r>
              <a:rPr lang="en-US" dirty="0"/>
              <a:t>appearance</a:t>
            </a:r>
          </a:p>
          <a:p>
            <a:r>
              <a:rPr lang="en-US" dirty="0"/>
              <a:t>all sorts of dosages</a:t>
            </a:r>
            <a:endParaRPr lang="cs-CZ" dirty="0"/>
          </a:p>
        </p:txBody>
      </p:sp>
      <p:pic>
        <p:nvPicPr>
          <p:cNvPr id="2052" name="Picture 4" descr="Incorporation of fillers to modify the mechanical performance of inverse  vulcanised polymers - ScienceDirect">
            <a:extLst>
              <a:ext uri="{FF2B5EF4-FFF2-40B4-BE49-F238E27FC236}">
                <a16:creationId xmlns:a16="http://schemas.microsoft.com/office/drawing/2014/main" id="{2311213B-E76F-0003-4798-9A65B8149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r="17967" b="21251"/>
          <a:stretch/>
        </p:blipFill>
        <p:spPr bwMode="auto">
          <a:xfrm>
            <a:off x="4943872" y="2924944"/>
            <a:ext cx="6771539" cy="193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Fillers</a:t>
            </a:r>
            <a:r>
              <a:rPr lang="cs-CZ" sz="3600" b="1" dirty="0">
                <a:ea typeface="+mn-ea"/>
                <a:cs typeface="+mn-cs"/>
              </a:rPr>
              <a:t> - </a:t>
            </a:r>
            <a:r>
              <a:rPr lang="cs-CZ" sz="3600" b="1" dirty="0" err="1">
                <a:ea typeface="+mn-ea"/>
                <a:cs typeface="+mn-cs"/>
              </a:rPr>
              <a:t>carbon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black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most often in the rubber industry</a:t>
            </a:r>
          </a:p>
          <a:p>
            <a:r>
              <a:rPr lang="en-US" dirty="0"/>
              <a:t>Ingredients</a:t>
            </a:r>
          </a:p>
          <a:p>
            <a:pPr lvl="1"/>
            <a:r>
              <a:rPr lang="en-US" dirty="0"/>
              <a:t>H … 0.3 – 0.6%</a:t>
            </a:r>
          </a:p>
          <a:p>
            <a:pPr lvl="1"/>
            <a:r>
              <a:rPr lang="en-US" dirty="0"/>
              <a:t>About ... 0.1 - 3.5%</a:t>
            </a:r>
          </a:p>
          <a:p>
            <a:pPr lvl="1"/>
            <a:r>
              <a:rPr lang="en-US" dirty="0"/>
              <a:t>C … 96 – 99%</a:t>
            </a:r>
          </a:p>
          <a:p>
            <a:pPr lvl="1"/>
            <a:r>
              <a:rPr lang="en-US" dirty="0"/>
              <a:t>the composition is determined by the type of carbon black, which is classified according to several aspects (production method, surface area, etc.)</a:t>
            </a:r>
          </a:p>
          <a:p>
            <a:r>
              <a:rPr lang="en-US" dirty="0"/>
              <a:t>they are obtained as industrial waste (burning residues)</a:t>
            </a:r>
          </a:p>
          <a:p>
            <a:r>
              <a:rPr lang="en-US" dirty="0"/>
              <a:t>rubbers improve</a:t>
            </a:r>
          </a:p>
          <a:p>
            <a:pPr lvl="1"/>
            <a:r>
              <a:rPr lang="en-US" dirty="0"/>
              <a:t>strength</a:t>
            </a:r>
          </a:p>
          <a:p>
            <a:pPr lvl="1"/>
            <a:r>
              <a:rPr lang="en-US" dirty="0"/>
              <a:t>rigidity</a:t>
            </a:r>
          </a:p>
          <a:p>
            <a:pPr lvl="1"/>
            <a:r>
              <a:rPr lang="en-US" dirty="0"/>
              <a:t>abrasion resistance</a:t>
            </a:r>
          </a:p>
          <a:p>
            <a:pPr lvl="1"/>
            <a:r>
              <a:rPr lang="en-US" dirty="0"/>
              <a:t>possibly electrical conductivity + antistatic effects</a:t>
            </a:r>
          </a:p>
          <a:p>
            <a:r>
              <a:rPr lang="en-US" dirty="0"/>
              <a:t>impair workability (the polymer mixture is more viscous)</a:t>
            </a:r>
          </a:p>
          <a:p>
            <a:r>
              <a:rPr lang="en-US" dirty="0"/>
              <a:t>dosage according to the product up to about 50 </a:t>
            </a:r>
            <a:r>
              <a:rPr lang="en-US" dirty="0" err="1"/>
              <a:t>phr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Light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fillers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rubber</a:t>
            </a:r>
            <a:r>
              <a:rPr lang="cs-CZ" dirty="0"/>
              <a:t> </a:t>
            </a:r>
            <a:r>
              <a:rPr lang="cs-CZ" dirty="0" err="1"/>
              <a:t>fillers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black</a:t>
            </a:r>
            <a:endParaRPr lang="cs-CZ" dirty="0"/>
          </a:p>
          <a:p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inorganic</a:t>
            </a:r>
            <a:r>
              <a:rPr lang="cs-CZ" dirty="0"/>
              <a:t> </a:t>
            </a:r>
            <a:r>
              <a:rPr lang="cs-CZ" dirty="0" err="1"/>
              <a:t>substances</a:t>
            </a:r>
            <a:endParaRPr lang="cs-CZ" dirty="0"/>
          </a:p>
          <a:p>
            <a:pPr lvl="1"/>
            <a:r>
              <a:rPr lang="cs-CZ" dirty="0"/>
              <a:t>SiO</a:t>
            </a:r>
            <a:r>
              <a:rPr lang="cs-CZ" baseline="-25000" dirty="0"/>
              <a:t>2</a:t>
            </a:r>
          </a:p>
          <a:p>
            <a:pPr lvl="1"/>
            <a:r>
              <a:rPr lang="cs-CZ" dirty="0"/>
              <a:t>CaSiO</a:t>
            </a:r>
            <a:r>
              <a:rPr lang="cs-CZ" baseline="-25000" dirty="0"/>
              <a:t>3</a:t>
            </a:r>
          </a:p>
          <a:p>
            <a:pPr lvl="1"/>
            <a:r>
              <a:rPr lang="cs-CZ" dirty="0" err="1"/>
              <a:t>hydrated</a:t>
            </a:r>
            <a:r>
              <a:rPr lang="cs-CZ" dirty="0"/>
              <a:t> </a:t>
            </a:r>
            <a:r>
              <a:rPr lang="cs-CZ" dirty="0" err="1"/>
              <a:t>aluminum</a:t>
            </a:r>
            <a:r>
              <a:rPr lang="cs-CZ" dirty="0"/>
              <a:t> sulfite (kaolin)</a:t>
            </a:r>
          </a:p>
          <a:p>
            <a:pPr lvl="1"/>
            <a:r>
              <a:rPr lang="cs-CZ" dirty="0"/>
              <a:t>CaCO</a:t>
            </a:r>
            <a:r>
              <a:rPr lang="cs-CZ" baseline="-25000" dirty="0"/>
              <a:t>3</a:t>
            </a:r>
            <a:r>
              <a:rPr lang="cs-CZ" dirty="0"/>
              <a:t> (</a:t>
            </a:r>
            <a:r>
              <a:rPr lang="cs-CZ" dirty="0" err="1"/>
              <a:t>chalk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limestone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barite</a:t>
            </a:r>
            <a:r>
              <a:rPr lang="cs-CZ" dirty="0"/>
              <a:t> (BaSO</a:t>
            </a:r>
            <a:r>
              <a:rPr lang="cs-CZ" baseline="-25000" dirty="0"/>
              <a:t>4</a:t>
            </a:r>
            <a:r>
              <a:rPr lang="cs-CZ" dirty="0"/>
              <a:t>) –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PbSO</a:t>
            </a:r>
            <a:r>
              <a:rPr lang="cs-CZ" baseline="-25000" dirty="0"/>
              <a:t>4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as </a:t>
            </a:r>
            <a:r>
              <a:rPr lang="cs-CZ" dirty="0" err="1"/>
              <a:t>shielding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high-energy</a:t>
            </a:r>
            <a:r>
              <a:rPr lang="cs-CZ" dirty="0"/>
              <a:t> </a:t>
            </a:r>
            <a:r>
              <a:rPr lang="cs-CZ" dirty="0" err="1"/>
              <a:t>radiation</a:t>
            </a:r>
            <a:endParaRPr lang="cs-CZ" dirty="0"/>
          </a:p>
          <a:p>
            <a:pPr lvl="1"/>
            <a:r>
              <a:rPr lang="cs-CZ" dirty="0"/>
              <a:t>MgSiO</a:t>
            </a:r>
            <a:r>
              <a:rPr lang="cs-CZ" baseline="-25000" dirty="0"/>
              <a:t>3</a:t>
            </a:r>
            <a:r>
              <a:rPr lang="cs-CZ" dirty="0"/>
              <a:t> (</a:t>
            </a:r>
            <a:r>
              <a:rPr lang="cs-CZ" dirty="0" err="1"/>
              <a:t>talc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glass</a:t>
            </a:r>
            <a:r>
              <a:rPr lang="cs-CZ" dirty="0"/>
              <a:t> </a:t>
            </a:r>
            <a:r>
              <a:rPr lang="cs-CZ" dirty="0" err="1"/>
              <a:t>fibers</a:t>
            </a:r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organic</a:t>
            </a:r>
            <a:endParaRPr lang="cs-CZ" dirty="0"/>
          </a:p>
          <a:p>
            <a:pPr lvl="1"/>
            <a:r>
              <a:rPr lang="cs-CZ" dirty="0" err="1"/>
              <a:t>cellulose</a:t>
            </a:r>
            <a:r>
              <a:rPr lang="cs-CZ" dirty="0"/>
              <a:t> (</a:t>
            </a:r>
            <a:r>
              <a:rPr lang="cs-CZ" dirty="0" err="1"/>
              <a:t>wood</a:t>
            </a:r>
            <a:r>
              <a:rPr lang="cs-CZ" dirty="0"/>
              <a:t> </a:t>
            </a:r>
            <a:r>
              <a:rPr lang="cs-CZ" dirty="0" err="1"/>
              <a:t>meal</a:t>
            </a:r>
            <a:r>
              <a:rPr lang="cs-CZ" dirty="0"/>
              <a:t>,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shell</a:t>
            </a:r>
            <a:r>
              <a:rPr lang="cs-CZ" dirty="0"/>
              <a:t> </a:t>
            </a:r>
            <a:r>
              <a:rPr lang="cs-CZ" dirty="0" err="1"/>
              <a:t>meal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protein </a:t>
            </a:r>
            <a:r>
              <a:rPr lang="cs-CZ" dirty="0" err="1"/>
              <a:t>flours</a:t>
            </a:r>
            <a:r>
              <a:rPr lang="cs-CZ" dirty="0"/>
              <a:t> (</a:t>
            </a:r>
            <a:r>
              <a:rPr lang="cs-CZ" dirty="0" err="1"/>
              <a:t>soy</a:t>
            </a:r>
            <a:r>
              <a:rPr lang="cs-CZ" dirty="0"/>
              <a:t>, </a:t>
            </a:r>
            <a:r>
              <a:rPr lang="cs-CZ" dirty="0" err="1"/>
              <a:t>casein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7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Stiffeners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027062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most often with reactive plastics and thermoplastics</a:t>
            </a:r>
          </a:p>
          <a:p>
            <a:r>
              <a:rPr lang="en-US" dirty="0"/>
              <a:t>especially fibers</a:t>
            </a:r>
          </a:p>
          <a:p>
            <a:pPr lvl="1"/>
            <a:r>
              <a:rPr lang="en-US" dirty="0"/>
              <a:t>cellulose fibers</a:t>
            </a:r>
          </a:p>
          <a:p>
            <a:pPr lvl="1"/>
            <a:r>
              <a:rPr lang="en-US" dirty="0"/>
              <a:t>PE</a:t>
            </a:r>
          </a:p>
          <a:p>
            <a:pPr lvl="1"/>
            <a:r>
              <a:rPr lang="cs-CZ" dirty="0"/>
              <a:t>PA</a:t>
            </a:r>
            <a:endParaRPr lang="en-US" dirty="0"/>
          </a:p>
          <a:p>
            <a:pPr lvl="1"/>
            <a:r>
              <a:rPr lang="en-US" dirty="0"/>
              <a:t>glass</a:t>
            </a:r>
          </a:p>
          <a:p>
            <a:pPr lvl="1"/>
            <a:r>
              <a:rPr lang="en-US" dirty="0"/>
              <a:t>metal (in combination with rubber, the so-called rubber bands)</a:t>
            </a:r>
          </a:p>
          <a:p>
            <a:r>
              <a:rPr lang="en-US" dirty="0"/>
              <a:t>they improve the mechanical properties of the product</a:t>
            </a:r>
          </a:p>
          <a:p>
            <a:r>
              <a:rPr lang="en-US" dirty="0"/>
              <a:t>they often lighten the overall structure</a:t>
            </a:r>
            <a:endParaRPr lang="cs-CZ" dirty="0"/>
          </a:p>
        </p:txBody>
      </p:sp>
      <p:pic>
        <p:nvPicPr>
          <p:cNvPr id="2050" name="Picture 2" descr="Makroskopická struktura polymerních směsí a kompozitů | Techportál.cz">
            <a:extLst>
              <a:ext uri="{FF2B5EF4-FFF2-40B4-BE49-F238E27FC236}">
                <a16:creationId xmlns:a16="http://schemas.microsoft.com/office/drawing/2014/main" id="{DACE04B8-28C6-47AD-8B5F-0570F745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522495"/>
            <a:ext cx="4190691" cy="285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Puffing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agents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53111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make the product lighter and cheaper</a:t>
            </a:r>
          </a:p>
          <a:p>
            <a:r>
              <a:rPr lang="en-US" dirty="0"/>
              <a:t>substances added to the polymer mixture that decompose due to the formation of gases at a higher temperature (e.g. during molding).</a:t>
            </a:r>
          </a:p>
          <a:p>
            <a:pPr lvl="1"/>
            <a:r>
              <a:rPr lang="en-US" dirty="0"/>
              <a:t>most commonly CO</a:t>
            </a:r>
            <a:r>
              <a:rPr lang="en-US" baseline="-25000" dirty="0"/>
              <a:t>2</a:t>
            </a:r>
            <a:r>
              <a:rPr lang="en-US" dirty="0"/>
              <a:t> or N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they form open and closed pores in the material</a:t>
            </a:r>
          </a:p>
          <a:p>
            <a:pPr lvl="1"/>
            <a:r>
              <a:rPr lang="en-US" dirty="0"/>
              <a:t>they basically act like baking powder or yeast (but they create CO</a:t>
            </a:r>
            <a:r>
              <a:rPr lang="en-US" baseline="-25000" dirty="0"/>
              <a:t>2</a:t>
            </a:r>
            <a:r>
              <a:rPr lang="en-US" dirty="0"/>
              <a:t> in a different way) in the dough</a:t>
            </a:r>
          </a:p>
          <a:p>
            <a:r>
              <a:rPr lang="en-US" dirty="0"/>
              <a:t>formerly inorganic salts (ammonium or sodium)</a:t>
            </a:r>
          </a:p>
          <a:p>
            <a:r>
              <a:rPr lang="en-US" dirty="0"/>
              <a:t>today organic blowing agents</a:t>
            </a:r>
          </a:p>
          <a:p>
            <a:pPr lvl="1"/>
            <a:r>
              <a:rPr lang="en-US" dirty="0"/>
              <a:t>usually nitrogenous substances</a:t>
            </a:r>
          </a:p>
          <a:p>
            <a:pPr lvl="1"/>
            <a:r>
              <a:rPr lang="en-US" dirty="0"/>
              <a:t>pentane works for PS (when cooking PS with pentane inside, it starts to evaporate and puffs up the final product)</a:t>
            </a:r>
          </a:p>
          <a:p>
            <a:r>
              <a:rPr lang="en-US" dirty="0"/>
              <a:t>dosage from 1 to 5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182FF9-E796-4147-93CD-19756F82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2224" y="1551161"/>
            <a:ext cx="3740497" cy="49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Pigments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colored</a:t>
            </a:r>
            <a:r>
              <a:rPr lang="cs-CZ" dirty="0"/>
              <a:t> </a:t>
            </a:r>
            <a:r>
              <a:rPr lang="cs-CZ" dirty="0" err="1"/>
              <a:t>particles</a:t>
            </a:r>
            <a:r>
              <a:rPr lang="cs-CZ" dirty="0"/>
              <a:t> (</a:t>
            </a:r>
            <a:r>
              <a:rPr lang="cs-CZ" dirty="0" err="1"/>
              <a:t>powders</a:t>
            </a:r>
            <a:r>
              <a:rPr lang="cs-CZ" dirty="0"/>
              <a:t>) </a:t>
            </a:r>
            <a:r>
              <a:rPr lang="cs-CZ" dirty="0" err="1"/>
              <a:t>insoluble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carrier</a:t>
            </a:r>
            <a:r>
              <a:rPr lang="cs-CZ" dirty="0"/>
              <a:t> (polymer)</a:t>
            </a:r>
          </a:p>
          <a:p>
            <a:pPr lvl="1"/>
            <a:r>
              <a:rPr lang="cs-CZ" dirty="0" err="1"/>
              <a:t>inorganic</a:t>
            </a:r>
            <a:endParaRPr lang="cs-CZ" dirty="0"/>
          </a:p>
          <a:p>
            <a:pPr lvl="1"/>
            <a:r>
              <a:rPr lang="cs-CZ" dirty="0" err="1"/>
              <a:t>organic</a:t>
            </a:r>
            <a:endParaRPr lang="cs-CZ" dirty="0"/>
          </a:p>
          <a:p>
            <a:pPr lvl="1"/>
            <a:r>
              <a:rPr lang="cs-CZ" dirty="0"/>
              <a:t>metal (bronze)</a:t>
            </a:r>
          </a:p>
          <a:p>
            <a:r>
              <a:rPr lang="cs-CZ" dirty="0" err="1"/>
              <a:t>inorganic</a:t>
            </a:r>
            <a:endParaRPr lang="cs-CZ" dirty="0"/>
          </a:p>
          <a:p>
            <a:pPr lvl="1"/>
            <a:r>
              <a:rPr lang="cs-CZ" dirty="0" err="1"/>
              <a:t>chalk</a:t>
            </a:r>
            <a:r>
              <a:rPr lang="cs-CZ" dirty="0"/>
              <a:t>, </a:t>
            </a:r>
            <a:r>
              <a:rPr lang="cs-CZ" dirty="0" err="1"/>
              <a:t>gypsum</a:t>
            </a:r>
            <a:r>
              <a:rPr lang="cs-CZ" dirty="0"/>
              <a:t>, </a:t>
            </a:r>
            <a:r>
              <a:rPr lang="cs-CZ" dirty="0" err="1"/>
              <a:t>graphite</a:t>
            </a:r>
            <a:endParaRPr lang="cs-CZ" dirty="0"/>
          </a:p>
          <a:p>
            <a:pPr lvl="1"/>
            <a:r>
              <a:rPr lang="cs-CZ" dirty="0" err="1"/>
              <a:t>zinc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</a:t>
            </a:r>
            <a:r>
              <a:rPr lang="cs-CZ" dirty="0" err="1"/>
              <a:t>ZnO</a:t>
            </a:r>
            <a:r>
              <a:rPr lang="cs-CZ" dirty="0"/>
              <a:t>), </a:t>
            </a:r>
            <a:r>
              <a:rPr lang="cs-CZ" dirty="0" err="1"/>
              <a:t>titanium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(TiO</a:t>
            </a:r>
            <a:r>
              <a:rPr lang="cs-CZ" baseline="-25000" dirty="0"/>
              <a:t>2</a:t>
            </a:r>
            <a:r>
              <a:rPr lang="cs-CZ" dirty="0"/>
              <a:t>), ZnSO</a:t>
            </a:r>
            <a:r>
              <a:rPr lang="cs-CZ" baseline="-25000" dirty="0"/>
              <a:t>4</a:t>
            </a:r>
            <a:r>
              <a:rPr lang="cs-CZ" dirty="0"/>
              <a:t>, BaSO</a:t>
            </a:r>
            <a:r>
              <a:rPr lang="cs-CZ" baseline="-25000" dirty="0"/>
              <a:t>4</a:t>
            </a:r>
            <a:r>
              <a:rPr lang="cs-CZ" dirty="0"/>
              <a:t>, lemon </a:t>
            </a:r>
            <a:r>
              <a:rPr lang="cs-CZ" dirty="0" err="1"/>
              <a:t>yellow</a:t>
            </a:r>
            <a:r>
              <a:rPr lang="cs-CZ" dirty="0"/>
              <a:t> (</a:t>
            </a:r>
            <a:r>
              <a:rPr lang="cs-CZ" dirty="0" err="1"/>
              <a:t>Fe</a:t>
            </a:r>
            <a:r>
              <a:rPr lang="cs-CZ" baseline="-25000" dirty="0" err="1"/>
              <a:t>x</a:t>
            </a:r>
            <a:r>
              <a:rPr lang="cs-CZ" dirty="0" err="1"/>
              <a:t>Al</a:t>
            </a:r>
            <a:r>
              <a:rPr lang="cs-CZ" baseline="-25000" dirty="0" err="1"/>
              <a:t>y</a:t>
            </a:r>
            <a:r>
              <a:rPr lang="cs-CZ" dirty="0" err="1"/>
              <a:t>Si</a:t>
            </a:r>
            <a:r>
              <a:rPr lang="cs-CZ" baseline="-25000" dirty="0" err="1"/>
              <a:t>z</a:t>
            </a:r>
            <a:r>
              <a:rPr lang="cs-CZ" dirty="0" err="1"/>
              <a:t>O</a:t>
            </a:r>
            <a:r>
              <a:rPr lang="cs-CZ" baseline="-25000" dirty="0" err="1"/>
              <a:t>m</a:t>
            </a:r>
            <a:r>
              <a:rPr lang="cs-CZ" dirty="0"/>
              <a:t>), </a:t>
            </a:r>
            <a:r>
              <a:rPr lang="cs-CZ" dirty="0" err="1"/>
              <a:t>red</a:t>
            </a:r>
            <a:r>
              <a:rPr lang="cs-CZ" dirty="0"/>
              <a:t> (Fe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), </a:t>
            </a:r>
            <a:r>
              <a:rPr lang="cs-CZ" dirty="0" err="1"/>
              <a:t>synthetic</a:t>
            </a:r>
            <a:r>
              <a:rPr lang="cs-CZ" dirty="0"/>
              <a:t> ultramarine (</a:t>
            </a:r>
            <a:r>
              <a:rPr lang="cs-CZ" dirty="0" err="1"/>
              <a:t>silicate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),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black</a:t>
            </a:r>
            <a:endParaRPr lang="cs-CZ" dirty="0"/>
          </a:p>
          <a:p>
            <a:pPr lvl="1"/>
            <a:r>
              <a:rPr lang="cs-CZ" dirty="0" err="1"/>
              <a:t>cheap</a:t>
            </a:r>
            <a:r>
              <a:rPr lang="cs-CZ" dirty="0"/>
              <a:t>, </a:t>
            </a:r>
            <a:r>
              <a:rPr lang="cs-CZ" dirty="0" err="1"/>
              <a:t>good</a:t>
            </a:r>
            <a:r>
              <a:rPr lang="cs-CZ" dirty="0"/>
              <a:t> stability, </a:t>
            </a:r>
            <a:r>
              <a:rPr lang="cs-CZ" dirty="0" err="1"/>
              <a:t>poor</a:t>
            </a:r>
            <a:r>
              <a:rPr lang="cs-CZ" dirty="0"/>
              <a:t> </a:t>
            </a:r>
            <a:r>
              <a:rPr lang="cs-CZ" dirty="0" err="1"/>
              <a:t>coverage</a:t>
            </a:r>
            <a:r>
              <a:rPr lang="cs-CZ" dirty="0"/>
              <a:t> and </a:t>
            </a:r>
            <a:r>
              <a:rPr lang="cs-CZ" dirty="0" err="1"/>
              <a:t>discolouration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9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Pigments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01895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organic</a:t>
            </a:r>
          </a:p>
          <a:p>
            <a:pPr lvl="1"/>
            <a:r>
              <a:rPr lang="en-US" dirty="0"/>
              <a:t>together with white base (TiO2)</a:t>
            </a:r>
          </a:p>
          <a:p>
            <a:pPr lvl="1"/>
            <a:r>
              <a:rPr lang="en-US" dirty="0"/>
              <a:t>dosage 0.5 to 2 </a:t>
            </a:r>
            <a:r>
              <a:rPr lang="en-US" dirty="0" err="1"/>
              <a:t>phr</a:t>
            </a:r>
            <a:r>
              <a:rPr lang="en-US" dirty="0"/>
              <a:t> color pigment, up to 10 </a:t>
            </a:r>
            <a:r>
              <a:rPr lang="en-US" dirty="0" err="1"/>
              <a:t>phr</a:t>
            </a:r>
            <a:r>
              <a:rPr lang="en-US" dirty="0"/>
              <a:t> whiteness</a:t>
            </a:r>
          </a:p>
          <a:p>
            <a:pPr lvl="1"/>
            <a:r>
              <a:rPr lang="en-US" dirty="0"/>
              <a:t>chelates of organic substances with metals</a:t>
            </a:r>
          </a:p>
          <a:p>
            <a:pPr lvl="2"/>
            <a:r>
              <a:rPr lang="en-US" dirty="0"/>
              <a:t>yellow – Cd (not so much these days), Ni</a:t>
            </a:r>
          </a:p>
          <a:p>
            <a:pPr lvl="2"/>
            <a:r>
              <a:rPr lang="en-US" dirty="0"/>
              <a:t>blue - copper</a:t>
            </a:r>
          </a:p>
          <a:p>
            <a:pPr lvl="2"/>
            <a:r>
              <a:rPr lang="en-US" dirty="0"/>
              <a:t>red – iron</a:t>
            </a:r>
          </a:p>
          <a:p>
            <a:pPr lvl="2"/>
            <a:r>
              <a:rPr lang="en-US" dirty="0"/>
              <a:t>green - copper, iron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E6D311-F16D-4385-BD65-DF35FED5D9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1184" y="1385491"/>
            <a:ext cx="2952328" cy="184482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0DDDA0C-EAA5-4B16-A67C-BCFC1568CC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1011" y="3010059"/>
            <a:ext cx="2582501" cy="21328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9C1095-7C62-43F8-AAA6-7402C1ADD0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4940" y="4845820"/>
            <a:ext cx="1794641" cy="16220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172A5FE-F04E-49E0-910C-2739F372879F}"/>
              </a:ext>
            </a:extLst>
          </p:cNvPr>
          <p:cNvSpPr txBox="1"/>
          <p:nvPr/>
        </p:nvSpPr>
        <p:spPr>
          <a:xfrm>
            <a:off x="6744072" y="3873339"/>
            <a:ext cx="19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err="1">
                <a:latin typeface="+mn-lt"/>
              </a:rPr>
              <a:t>anthraquinone</a:t>
            </a:r>
            <a:endParaRPr lang="cs-CZ" sz="2000" i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E2F500D-4115-474E-A1CF-AE9E9703966E}"/>
              </a:ext>
            </a:extLst>
          </p:cNvPr>
          <p:cNvSpPr txBox="1"/>
          <p:nvPr/>
        </p:nvSpPr>
        <p:spPr>
          <a:xfrm>
            <a:off x="6968668" y="2332191"/>
            <a:ext cx="167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err="1">
                <a:latin typeface="+mn-lt"/>
              </a:rPr>
              <a:t>azobenzene</a:t>
            </a:r>
            <a:endParaRPr lang="cs-CZ" sz="2000" i="1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6EA0F6-FD09-48D8-A623-2823D28EE355}"/>
              </a:ext>
            </a:extLst>
          </p:cNvPr>
          <p:cNvSpPr txBox="1"/>
          <p:nvPr/>
        </p:nvSpPr>
        <p:spPr>
          <a:xfrm>
            <a:off x="6968668" y="5656831"/>
            <a:ext cx="167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err="1">
                <a:latin typeface="+mn-lt"/>
              </a:rPr>
              <a:t>isoindolidone</a:t>
            </a:r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8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1E7A1E-00B3-453A-AF41-7FE107CFC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130222"/>
              </p:ext>
            </p:extLst>
          </p:nvPr>
        </p:nvGraphicFramePr>
        <p:xfrm>
          <a:off x="7618" y="1119823"/>
          <a:ext cx="12184382" cy="52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8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Optical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brighteners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739030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absorb wave radiation at the limit of visible light and emit UV and fluorescence back at higher wavelengths</a:t>
            </a:r>
          </a:p>
          <a:p>
            <a:pPr lvl="1"/>
            <a:r>
              <a:rPr lang="en-US" dirty="0"/>
              <a:t>simplified – incident radiation slightly below 400 nm is used to emit visible radiation around 450 nm</a:t>
            </a:r>
          </a:p>
          <a:p>
            <a:pPr lvl="1"/>
            <a:r>
              <a:rPr lang="en-US" dirty="0"/>
              <a:t>the whole appears brighter and more colorful</a:t>
            </a:r>
          </a:p>
          <a:p>
            <a:pPr lvl="1"/>
            <a:r>
              <a:rPr lang="en-US" dirty="0"/>
              <a:t>they are used a lot in the paper industry</a:t>
            </a:r>
          </a:p>
          <a:p>
            <a:pPr lvl="1"/>
            <a:r>
              <a:rPr lang="en-US" dirty="0"/>
              <a:t>may not be compatible with other radiation-absorbing substances (light stabilizers, </a:t>
            </a:r>
            <a:r>
              <a:rPr lang="en-US" dirty="0" err="1"/>
              <a:t>ZnO</a:t>
            </a:r>
            <a:r>
              <a:rPr lang="en-US" dirty="0"/>
              <a:t>, TiO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usually a system with at least 4 conjugated double bonds - stilbene derivatives</a:t>
            </a:r>
          </a:p>
          <a:p>
            <a:r>
              <a:rPr lang="en-US" dirty="0"/>
              <a:t>dosage 0.01 to 0.001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5ED6DB-83A7-42C2-9658-2AE22EB9FE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7230" y="1956711"/>
            <a:ext cx="4581779" cy="45817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51FDFE9-DADD-4BA0-95E9-177EFA75D39F}"/>
              </a:ext>
            </a:extLst>
          </p:cNvPr>
          <p:cNvSpPr txBox="1"/>
          <p:nvPr/>
        </p:nvSpPr>
        <p:spPr>
          <a:xfrm>
            <a:off x="7824192" y="1850664"/>
            <a:ext cx="167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latin typeface="+mn-lt"/>
              </a:rPr>
              <a:t>stilbene</a:t>
            </a:r>
          </a:p>
        </p:txBody>
      </p:sp>
    </p:spTree>
    <p:extLst>
      <p:ext uri="{BB962C8B-B14F-4D97-AF65-F5344CB8AC3E}">
        <p14:creationId xmlns:p14="http://schemas.microsoft.com/office/powerpoint/2010/main" val="24914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564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Special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additives</a:t>
            </a:r>
            <a:endParaRPr lang="cs-CZ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Special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additives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are only added to polymers with special uses</a:t>
            </a:r>
          </a:p>
          <a:p>
            <a:r>
              <a:rPr lang="cs-CZ" dirty="0" err="1"/>
              <a:t>types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antistatic</a:t>
            </a:r>
          </a:p>
          <a:p>
            <a:pPr lvl="1"/>
            <a:r>
              <a:rPr lang="en-US" dirty="0"/>
              <a:t>adhesives</a:t>
            </a:r>
          </a:p>
          <a:p>
            <a:pPr lvl="1"/>
            <a:r>
              <a:rPr lang="en-US" dirty="0"/>
              <a:t>reducing flammability</a:t>
            </a:r>
          </a:p>
          <a:p>
            <a:pPr lvl="1"/>
            <a:r>
              <a:rPr lang="en-US" dirty="0"/>
              <a:t>abrasives</a:t>
            </a:r>
          </a:p>
          <a:p>
            <a:pPr lvl="1"/>
            <a:r>
              <a:rPr lang="en-US" dirty="0"/>
              <a:t>explosives and fuels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5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Antistatic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agents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Antistatic agents helping to remove the charge from the surface of the polymer product</a:t>
            </a:r>
          </a:p>
          <a:p>
            <a:r>
              <a:rPr lang="en-US" dirty="0"/>
              <a:t>the charge accumulates on the surface, e.g. when rubbing or unwinding foils, because most polymers are poor current conductors</a:t>
            </a:r>
          </a:p>
          <a:p>
            <a:pPr lvl="1"/>
            <a:r>
              <a:rPr lang="en-US" dirty="0"/>
              <a:t>problems with attachment to the device and everything possible in the vicinity</a:t>
            </a:r>
          </a:p>
          <a:p>
            <a:pPr lvl="1"/>
            <a:r>
              <a:rPr lang="en-US" dirty="0"/>
              <a:t>in extreme cases, there may be a spark jump that can cause a fire</a:t>
            </a:r>
          </a:p>
          <a:p>
            <a:r>
              <a:rPr lang="en-US" dirty="0"/>
              <a:t>antistatic agents increase conductivity, thus the accumulated charge is able to be removed</a:t>
            </a:r>
          </a:p>
          <a:p>
            <a:pPr lvl="1"/>
            <a:r>
              <a:rPr lang="en-US" dirty="0"/>
              <a:t>carbon black or a lot of polar organic matter works well</a:t>
            </a:r>
          </a:p>
          <a:p>
            <a:r>
              <a:rPr lang="en-US" dirty="0"/>
              <a:t>dosage from 0.1 to 2 </a:t>
            </a:r>
            <a:r>
              <a:rPr lang="en-US" dirty="0" err="1"/>
              <a:t>phr</a:t>
            </a:r>
            <a:endParaRPr lang="en-US" dirty="0"/>
          </a:p>
          <a:p>
            <a:pPr lvl="1"/>
            <a:r>
              <a:rPr lang="en-US" dirty="0"/>
              <a:t>it usually does not need to be added to rubbers, because there is conductive carbon black (as a filler)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5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Adhesives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120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they improve the adhesion between the polymer and other substances (especially reinforcement)</a:t>
            </a:r>
          </a:p>
          <a:p>
            <a:pPr lvl="1"/>
            <a:r>
              <a:rPr lang="en-US" dirty="0"/>
              <a:t>important for textiles, laminates, tires, conveyor belts, etc.</a:t>
            </a:r>
          </a:p>
          <a:p>
            <a:r>
              <a:rPr lang="en-US" dirty="0"/>
              <a:t>depending on the type of polymer-adhesive, different substances are used</a:t>
            </a:r>
          </a:p>
          <a:p>
            <a:pPr lvl="1"/>
            <a:r>
              <a:rPr lang="en-US" dirty="0"/>
              <a:t>usually organometallic complexes or resins</a:t>
            </a:r>
          </a:p>
          <a:p>
            <a:r>
              <a:rPr lang="en-US" dirty="0"/>
              <a:t>dosage in units of </a:t>
            </a:r>
            <a:r>
              <a:rPr lang="en-US" dirty="0" err="1"/>
              <a:t>phr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6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Flame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retardants</a:t>
            </a:r>
            <a:r>
              <a:rPr lang="cs-CZ" sz="3600" b="1" dirty="0">
                <a:ea typeface="+mn-ea"/>
                <a:cs typeface="+mn-cs"/>
              </a:rPr>
              <a:t> – Hoření polymerů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generally flammable with a low degree of fire safety</a:t>
            </a:r>
          </a:p>
          <a:p>
            <a:pPr lvl="1"/>
            <a:r>
              <a:rPr lang="en-US" dirty="0"/>
              <a:t>in other words, it burns well, quickly and easily</a:t>
            </a:r>
          </a:p>
          <a:p>
            <a:r>
              <a:rPr lang="en-US" dirty="0"/>
              <a:t>the limiting factor in the use of polymers</a:t>
            </a:r>
          </a:p>
          <a:p>
            <a:r>
              <a:rPr lang="en-US" dirty="0"/>
              <a:t>combustion research</a:t>
            </a:r>
          </a:p>
          <a:p>
            <a:pPr lvl="1"/>
            <a:r>
              <a:rPr lang="en-US" dirty="0"/>
              <a:t>mechanism</a:t>
            </a:r>
          </a:p>
          <a:p>
            <a:pPr lvl="1"/>
            <a:r>
              <a:rPr lang="en-US" dirty="0"/>
              <a:t>reducing flammability</a:t>
            </a:r>
          </a:p>
          <a:p>
            <a:endParaRPr lang="en-US" dirty="0"/>
          </a:p>
          <a:p>
            <a:r>
              <a:rPr lang="en-US" dirty="0"/>
              <a:t>fire triangle</a:t>
            </a:r>
          </a:p>
          <a:p>
            <a:pPr lvl="1"/>
            <a:r>
              <a:rPr lang="en-US" dirty="0"/>
              <a:t>the relationship of the main factors of combustion</a:t>
            </a:r>
          </a:p>
          <a:p>
            <a:pPr lvl="1"/>
            <a:r>
              <a:rPr lang="en-US" dirty="0"/>
              <a:t>removing only one means preventing burning</a:t>
            </a:r>
            <a:endParaRPr lang="cs-CZ" dirty="0"/>
          </a:p>
        </p:txBody>
      </p:sp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697E5AF5-E2F2-4209-8023-1C919C4C1010}"/>
              </a:ext>
            </a:extLst>
          </p:cNvPr>
          <p:cNvSpPr/>
          <p:nvPr/>
        </p:nvSpPr>
        <p:spPr>
          <a:xfrm>
            <a:off x="8337610" y="2735104"/>
            <a:ext cx="3168352" cy="2731338"/>
          </a:xfrm>
          <a:prstGeom prst="triangl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Balrog&quot; Sticker for Sale by svthyp | Redbubble">
            <a:extLst>
              <a:ext uri="{FF2B5EF4-FFF2-40B4-BE49-F238E27FC236}">
                <a16:creationId xmlns:a16="http://schemas.microsoft.com/office/drawing/2014/main" id="{F701A387-2172-4DAA-9198-C6A74759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58" y="3283882"/>
            <a:ext cx="2348654" cy="23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7B6A528-2EA4-439B-A2BE-71A6A51F6FB2}"/>
              </a:ext>
            </a:extLst>
          </p:cNvPr>
          <p:cNvSpPr txBox="1"/>
          <p:nvPr/>
        </p:nvSpPr>
        <p:spPr>
          <a:xfrm>
            <a:off x="8337610" y="54850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+mn-lt"/>
              </a:rPr>
              <a:t>fuel</a:t>
            </a:r>
            <a:endParaRPr lang="cs-CZ" sz="24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EE1B61-CA39-4472-92D7-221DBDEEDE9C}"/>
              </a:ext>
            </a:extLst>
          </p:cNvPr>
          <p:cNvSpPr txBox="1"/>
          <p:nvPr/>
        </p:nvSpPr>
        <p:spPr>
          <a:xfrm rot="3617844">
            <a:off x="9383110" y="374274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+mn-lt"/>
              </a:rPr>
              <a:t>oxidizer</a:t>
            </a:r>
            <a:r>
              <a:rPr lang="cs-CZ" sz="2400" dirty="0">
                <a:latin typeface="+mn-lt"/>
              </a:rPr>
              <a:t> (oxygen)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EA978B-33F3-4C75-90F1-E0F57E3DF81F}"/>
              </a:ext>
            </a:extLst>
          </p:cNvPr>
          <p:cNvSpPr txBox="1"/>
          <p:nvPr/>
        </p:nvSpPr>
        <p:spPr>
          <a:xfrm rot="18015151">
            <a:off x="7319641" y="37695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+mn-lt"/>
              </a:rPr>
              <a:t>energy</a:t>
            </a:r>
            <a:r>
              <a:rPr lang="cs-CZ" sz="2400" dirty="0">
                <a:latin typeface="+mn-lt"/>
              </a:rPr>
              <a:t> source (</a:t>
            </a:r>
            <a:r>
              <a:rPr lang="cs-CZ" sz="2400" dirty="0" err="1">
                <a:latin typeface="+mn-lt"/>
              </a:rPr>
              <a:t>heat</a:t>
            </a:r>
            <a:r>
              <a:rPr lang="cs-CZ" sz="2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3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General </a:t>
            </a:r>
            <a:r>
              <a:rPr lang="cs-CZ" sz="3600" b="1" dirty="0" err="1">
                <a:ea typeface="+mn-ea"/>
                <a:cs typeface="+mn-cs"/>
              </a:rPr>
              <a:t>course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combustion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initiation heat with oxygen will start the thermo-oxidation reaction of the polymer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result is oxidation of the polymer</a:t>
            </a:r>
          </a:p>
          <a:p>
            <a:pPr lvl="1"/>
            <a:r>
              <a:rPr lang="en-US" dirty="0"/>
              <a:t>release of heat of reaction (further heats the system)</a:t>
            </a:r>
          </a:p>
          <a:p>
            <a:pPr lvl="1"/>
            <a:r>
              <a:rPr lang="en-US" dirty="0"/>
              <a:t>formation of by-products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increase in temperature results in thermal decomposition of the oxidized polymer</a:t>
            </a:r>
          </a:p>
          <a:p>
            <a:pPr lvl="1"/>
            <a:r>
              <a:rPr lang="en-US" dirty="0"/>
              <a:t>the formation of volatile flammable substances that further oxidize and add additional heat</a:t>
            </a:r>
          </a:p>
          <a:p>
            <a:pPr lvl="1"/>
            <a:r>
              <a:rPr lang="en-US" dirty="0"/>
              <a:t>formation of solid products that may or may not further support combustion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1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Classification of materials according to flammability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Non-flammable products</a:t>
            </a:r>
          </a:p>
          <a:p>
            <a:pPr lvl="1"/>
            <a:r>
              <a:rPr lang="en-US" dirty="0"/>
              <a:t>A1 ... products made of ceramics, glass, metal, concrete, thermal insulation board made of mineral fibers</a:t>
            </a:r>
          </a:p>
          <a:p>
            <a:pPr lvl="1"/>
            <a:r>
              <a:rPr lang="en-US" dirty="0"/>
              <a:t>A2 … plasterboard or plasterboard</a:t>
            </a:r>
          </a:p>
          <a:p>
            <a:r>
              <a:rPr lang="en-US" dirty="0"/>
              <a:t>Flammable products</a:t>
            </a:r>
          </a:p>
          <a:p>
            <a:pPr lvl="1"/>
            <a:r>
              <a:rPr lang="en-US" dirty="0"/>
              <a:t>B … contact insulation system with combustible thermal insulation (e.g. expanded polystyrene), vinyl floors, cement chipboards</a:t>
            </a:r>
          </a:p>
          <a:p>
            <a:pPr lvl="1"/>
            <a:r>
              <a:rPr lang="en-US" dirty="0"/>
              <a:t>C ... thermal insulation board made of phenolic foam</a:t>
            </a:r>
          </a:p>
          <a:p>
            <a:pPr lvl="1"/>
            <a:r>
              <a:rPr lang="en-US" dirty="0"/>
              <a:t>D ... construction wood, wood-based boards</a:t>
            </a:r>
          </a:p>
          <a:p>
            <a:pPr lvl="1"/>
            <a:r>
              <a:rPr lang="en-US" dirty="0"/>
              <a:t>E ... thermal insulation board made of polyurethane or expanded polystyrene (with flame retardants)</a:t>
            </a:r>
          </a:p>
          <a:p>
            <a:pPr lvl="1"/>
            <a:r>
              <a:rPr lang="en-US" dirty="0"/>
              <a:t>F ... products for which the class has not been determined</a:t>
            </a:r>
          </a:p>
          <a:p>
            <a:endParaRPr lang="en-US" dirty="0"/>
          </a:p>
          <a:p>
            <a:r>
              <a:rPr lang="en-US" dirty="0"/>
              <a:t>significant material values:</a:t>
            </a:r>
          </a:p>
          <a:p>
            <a:pPr lvl="1"/>
            <a:r>
              <a:rPr lang="en-US" dirty="0"/>
              <a:t>flash point</a:t>
            </a:r>
            <a:r>
              <a:rPr lang="cs-CZ" dirty="0"/>
              <a:t> (FP</a:t>
            </a:r>
            <a:r>
              <a:rPr lang="en-US" dirty="0"/>
              <a:t> = the lowest temperature at which a substance ignites and goes out again when approached by a flame</a:t>
            </a:r>
          </a:p>
          <a:p>
            <a:pPr lvl="1"/>
            <a:r>
              <a:rPr lang="en-US" dirty="0"/>
              <a:t>flame ignition temperature</a:t>
            </a:r>
            <a:r>
              <a:rPr lang="cs-CZ" dirty="0"/>
              <a:t> (FIT) </a:t>
            </a:r>
            <a:r>
              <a:rPr lang="en-US" dirty="0"/>
              <a:t>= the lowest temperature at which a substance spontaneously ignites</a:t>
            </a:r>
          </a:p>
          <a:p>
            <a:r>
              <a:rPr lang="en-US" dirty="0"/>
              <a:t>PE, PP and PMMA are very flammable</a:t>
            </a:r>
          </a:p>
          <a:p>
            <a:r>
              <a:rPr lang="en-US" dirty="0"/>
              <a:t>there are few non-flammable polymers</a:t>
            </a:r>
          </a:p>
          <a:p>
            <a:pPr lvl="1"/>
            <a:r>
              <a:rPr lang="en-US" dirty="0"/>
              <a:t>PTFE or FEP (copolymer of tetrafluoroethylene and hexafluoropropylene), polyimides, silicones</a:t>
            </a:r>
          </a:p>
          <a:p>
            <a:r>
              <a:rPr lang="en-US" dirty="0"/>
              <a:t>those containing halides (PVC) or highly cross-linked tend to be self-extinguishing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Influence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flammability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flammability is affected by:</a:t>
            </a:r>
          </a:p>
          <a:p>
            <a:pPr lvl="1"/>
            <a:r>
              <a:rPr lang="en-US" dirty="0"/>
              <a:t>structure of monomers</a:t>
            </a:r>
          </a:p>
          <a:p>
            <a:pPr lvl="1"/>
            <a:r>
              <a:rPr lang="en-US" dirty="0"/>
              <a:t>branching (reduces)</a:t>
            </a:r>
          </a:p>
          <a:p>
            <a:pPr lvl="1"/>
            <a:r>
              <a:rPr lang="en-US" dirty="0"/>
              <a:t>by cross-linking (reduces)</a:t>
            </a:r>
          </a:p>
          <a:p>
            <a:pPr lvl="1"/>
            <a:r>
              <a:rPr lang="en-US" dirty="0"/>
              <a:t>additives</a:t>
            </a:r>
          </a:p>
          <a:p>
            <a:pPr lvl="2"/>
            <a:r>
              <a:rPr lang="en-US" dirty="0"/>
              <a:t>some may promote combustion (e.g. volatile organic solvents)</a:t>
            </a:r>
          </a:p>
          <a:p>
            <a:pPr lvl="2"/>
            <a:r>
              <a:rPr lang="en-US" dirty="0"/>
              <a:t>some may reduce or at least not support (e.g. inorganic fillers, flame retardants)</a:t>
            </a:r>
          </a:p>
          <a:p>
            <a:pPr lvl="1"/>
            <a:r>
              <a:rPr lang="en-US" dirty="0"/>
              <a:t>the size of the polymer surface</a:t>
            </a:r>
          </a:p>
          <a:p>
            <a:pPr lvl="2"/>
            <a:r>
              <a:rPr lang="en-US" dirty="0"/>
              <a:t>the fibers will burn much more easily than the whole body</a:t>
            </a:r>
          </a:p>
          <a:p>
            <a:pPr lvl="1"/>
            <a:r>
              <a:rPr lang="en-US" dirty="0"/>
              <a:t>barrier from decomposition products</a:t>
            </a:r>
          </a:p>
          <a:p>
            <a:pPr lvl="2"/>
            <a:r>
              <a:rPr lang="en-US" dirty="0"/>
              <a:t>charred residues can form a layer that is poorly permeable to oxygen and prevent further combustion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0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Limiting</a:t>
            </a:r>
            <a:r>
              <a:rPr lang="cs-CZ" sz="3600" b="1" dirty="0">
                <a:ea typeface="+mn-ea"/>
                <a:cs typeface="+mn-cs"/>
              </a:rPr>
              <a:t> oxygen index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60312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LO</a:t>
            </a:r>
            <a:r>
              <a:rPr lang="cs-CZ" dirty="0"/>
              <a:t>I</a:t>
            </a:r>
            <a:r>
              <a:rPr lang="en-US" dirty="0"/>
              <a:t>estimation of the material's flammability relative to the oxygen content in the air</a:t>
            </a:r>
          </a:p>
          <a:p>
            <a:pPr lvl="1"/>
            <a:r>
              <a:rPr lang="en-US" dirty="0"/>
              <a:t>defined as the representation of oxygen in the atmosphere consisting of only oxygen and nitrogen, necessary to burn through exactly 50% of the sample</a:t>
            </a:r>
          </a:p>
          <a:p>
            <a:pPr lvl="1"/>
            <a:r>
              <a:rPr lang="en-US" dirty="0"/>
              <a:t>the higher the number a given material has, the more durable it is</a:t>
            </a:r>
          </a:p>
          <a:p>
            <a:r>
              <a:rPr lang="en-US" dirty="0"/>
              <a:t>it is tested by igniting a sample in a tube through which a mixture of oxygen and nitrogen of known composition is blown</a:t>
            </a:r>
            <a:endParaRPr lang="cs-CZ" dirty="0"/>
          </a:p>
        </p:txBody>
      </p:sp>
      <p:pic>
        <p:nvPicPr>
          <p:cNvPr id="3074" name="Picture 2" descr="Limiting Oxygen Index - an overview | ScienceDirect Topics">
            <a:extLst>
              <a:ext uri="{FF2B5EF4-FFF2-40B4-BE49-F238E27FC236}">
                <a16:creationId xmlns:a16="http://schemas.microsoft.com/office/drawing/2014/main" id="{A2F1740D-1957-BAA0-5616-97A8ECCC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86" y="1768754"/>
            <a:ext cx="3342605" cy="43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Processing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additives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are added to facilitate the processing of the polymer</a:t>
            </a:r>
          </a:p>
          <a:p>
            <a:pPr lvl="1"/>
            <a:r>
              <a:rPr lang="en-US" dirty="0"/>
              <a:t>their primary purpose is therefore not to influence the resulting properties of the product, but they still do so to a certain extent</a:t>
            </a:r>
          </a:p>
          <a:p>
            <a:r>
              <a:rPr lang="cs-CZ" dirty="0" err="1"/>
              <a:t>types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en-US" dirty="0"/>
              <a:t>plasticizers</a:t>
            </a:r>
          </a:p>
          <a:p>
            <a:pPr lvl="1"/>
            <a:r>
              <a:rPr lang="en-US" dirty="0"/>
              <a:t>lubricants</a:t>
            </a:r>
          </a:p>
          <a:p>
            <a:pPr lvl="1"/>
            <a:r>
              <a:rPr lang="en-US" dirty="0"/>
              <a:t>separators</a:t>
            </a:r>
          </a:p>
          <a:p>
            <a:pPr lvl="1"/>
            <a:r>
              <a:rPr lang="en-US" dirty="0"/>
              <a:t>plasticizers</a:t>
            </a:r>
          </a:p>
          <a:p>
            <a:pPr lvl="1"/>
            <a:r>
              <a:rPr lang="en-US" dirty="0"/>
              <a:t>thermal stabilizers</a:t>
            </a:r>
          </a:p>
          <a:p>
            <a:pPr lvl="1"/>
            <a:r>
              <a:rPr lang="en-US" dirty="0"/>
              <a:t>other processing ingredients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6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7343475-BED9-422C-957B-06A5F7ADB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51490"/>
              </p:ext>
            </p:extLst>
          </p:nvPr>
        </p:nvGraphicFramePr>
        <p:xfrm>
          <a:off x="515378" y="1556792"/>
          <a:ext cx="11125233" cy="4524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137">
                  <a:extLst>
                    <a:ext uri="{9D8B030D-6E8A-4147-A177-3AD203B41FA5}">
                      <a16:colId xmlns:a16="http://schemas.microsoft.com/office/drawing/2014/main" val="2938336494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2055951544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695409239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4278692113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451090716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1611919252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4011385995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2852364991"/>
                    </a:ext>
                  </a:extLst>
                </a:gridCol>
                <a:gridCol w="1236137">
                  <a:extLst>
                    <a:ext uri="{9D8B030D-6E8A-4147-A177-3AD203B41FA5}">
                      <a16:colId xmlns:a16="http://schemas.microsoft.com/office/drawing/2014/main" val="258485855"/>
                    </a:ext>
                  </a:extLst>
                </a:gridCol>
              </a:tblGrid>
              <a:tr h="382230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polymer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i="1" dirty="0" err="1"/>
                        <a:t>abbreviation</a:t>
                      </a:r>
                      <a:endParaRPr lang="cs-CZ" sz="16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CU </a:t>
                      </a:r>
                      <a:r>
                        <a:rPr lang="cs-CZ" sz="1600" i="1" dirty="0" err="1"/>
                        <a:t>formula</a:t>
                      </a:r>
                      <a:endParaRPr lang="cs-CZ" sz="16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sz="1600" i="1" dirty="0" err="1"/>
                        <a:t>elemental</a:t>
                      </a:r>
                      <a:r>
                        <a:rPr lang="cs-CZ" sz="1600" i="1" dirty="0"/>
                        <a:t> </a:t>
                      </a:r>
                      <a:r>
                        <a:rPr lang="cs-CZ" sz="1600" i="1" dirty="0" err="1"/>
                        <a:t>composition</a:t>
                      </a:r>
                      <a:r>
                        <a:rPr lang="cs-CZ" sz="1600" i="1" dirty="0"/>
                        <a:t> (</a:t>
                      </a:r>
                      <a:r>
                        <a:rPr lang="cs-CZ" sz="1600" i="1" dirty="0" err="1"/>
                        <a:t>wt</a:t>
                      </a:r>
                      <a:r>
                        <a:rPr lang="cs-CZ" sz="1600" i="1" dirty="0"/>
                        <a:t>. 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LOI</a:t>
                      </a:r>
                      <a:br>
                        <a:rPr lang="cs-CZ" sz="1600" i="1" dirty="0"/>
                      </a:br>
                      <a:r>
                        <a:rPr lang="cs-CZ" sz="1600" i="1" dirty="0"/>
                        <a:t>20 °C (%)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37584"/>
                  </a:ext>
                </a:extLst>
              </a:tr>
              <a:tr h="3822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halogen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27947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polyethylene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2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4</a:t>
                      </a:r>
                      <a:r>
                        <a:rPr lang="cs-CZ" sz="1200" dirty="0"/>
                        <a:t>]</a:t>
                      </a:r>
                      <a:endParaRPr lang="cs-CZ" sz="120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85,7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17,5 – 18,5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3076027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polypropylene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3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6</a:t>
                      </a:r>
                      <a:r>
                        <a:rPr lang="cs-CZ" sz="1200" dirty="0"/>
                        <a:t>]</a:t>
                      </a:r>
                      <a:endParaRPr lang="cs-CZ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18,0 – 19,0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44922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polymethyl-metacrykate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5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8</a:t>
                      </a:r>
                      <a:r>
                        <a:rPr lang="cs-CZ" sz="1200" dirty="0"/>
                        <a:t>O</a:t>
                      </a:r>
                      <a:r>
                        <a:rPr lang="cs-CZ" sz="1200" baseline="-25000" dirty="0"/>
                        <a:t>2</a:t>
                      </a:r>
                      <a:r>
                        <a:rPr lang="cs-CZ" sz="1200" dirty="0"/>
                        <a:t>]</a:t>
                      </a:r>
                      <a:endParaRPr lang="cs-CZ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545416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polyvinylchloride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2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3</a:t>
                      </a:r>
                      <a:r>
                        <a:rPr lang="cs-CZ" sz="1200" dirty="0"/>
                        <a:t>Cl]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30,0 – 45,0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847513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butadien </a:t>
                      </a:r>
                      <a:r>
                        <a:rPr lang="cs-CZ" sz="1200" dirty="0" err="1"/>
                        <a:t>rubber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4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6</a:t>
                      </a:r>
                      <a:r>
                        <a:rPr lang="cs-CZ" sz="12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17,5 – 18,5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3310005"/>
                  </a:ext>
                </a:extLst>
              </a:tr>
              <a:tr h="38223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phenoplasts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7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7</a:t>
                      </a:r>
                      <a:r>
                        <a:rPr lang="cs-CZ" sz="12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28,0 – 35,0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721232"/>
                  </a:ext>
                </a:extLst>
              </a:tr>
              <a:tr h="38223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polyurethane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12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22</a:t>
                      </a:r>
                      <a:r>
                        <a:rPr lang="cs-CZ" sz="1200" dirty="0"/>
                        <a:t>N</a:t>
                      </a:r>
                      <a:r>
                        <a:rPr lang="cs-CZ" sz="1200" baseline="-25000" dirty="0"/>
                        <a:t>2</a:t>
                      </a:r>
                      <a:r>
                        <a:rPr lang="cs-CZ" sz="1200" dirty="0"/>
                        <a:t>O</a:t>
                      </a:r>
                      <a:r>
                        <a:rPr lang="cs-CZ" sz="1200" baseline="-25000" dirty="0"/>
                        <a:t>4</a:t>
                      </a:r>
                      <a:r>
                        <a:rPr lang="cs-CZ" sz="12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19,0 – 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646205"/>
                  </a:ext>
                </a:extLst>
              </a:tr>
              <a:tr h="38223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polystyrene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8</a:t>
                      </a:r>
                      <a:r>
                        <a:rPr lang="cs-CZ" sz="1200" dirty="0"/>
                        <a:t>H</a:t>
                      </a:r>
                      <a:r>
                        <a:rPr lang="cs-CZ" sz="1200" baseline="-25000" dirty="0"/>
                        <a:t>8</a:t>
                      </a:r>
                      <a:r>
                        <a:rPr lang="cs-CZ" sz="12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18,0 – 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180767"/>
                  </a:ext>
                </a:extLst>
              </a:tr>
              <a:tr h="38223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polytetrafluor</a:t>
                      </a:r>
                      <a:r>
                        <a:rPr lang="cs-CZ" sz="1200" dirty="0"/>
                        <a:t>-ethene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PTFE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[C</a:t>
                      </a:r>
                      <a:r>
                        <a:rPr lang="cs-CZ" sz="1200" baseline="-25000" dirty="0"/>
                        <a:t>2</a:t>
                      </a:r>
                      <a:r>
                        <a:rPr lang="cs-CZ" sz="1200" dirty="0"/>
                        <a:t>F</a:t>
                      </a:r>
                      <a:r>
                        <a:rPr lang="cs-CZ" sz="1200" baseline="-25000" dirty="0"/>
                        <a:t>4</a:t>
                      </a:r>
                      <a:r>
                        <a:rPr lang="cs-CZ" sz="12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95,0 – 98,0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60079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EF3CF7F8-2F48-4C80-9A50-0F3F8417079E}"/>
              </a:ext>
            </a:extLst>
          </p:cNvPr>
          <p:cNvSpPr txBox="1"/>
          <p:nvPr/>
        </p:nvSpPr>
        <p:spPr>
          <a:xfrm>
            <a:off x="540071" y="6514319"/>
            <a:ext cx="10747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+mn-lt"/>
              </a:rPr>
              <a:t>CU … </a:t>
            </a:r>
            <a:r>
              <a:rPr lang="cs-CZ" sz="1600" i="1" dirty="0" err="1">
                <a:latin typeface="+mn-lt"/>
              </a:rPr>
              <a:t>constitutional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unite</a:t>
            </a:r>
            <a:endParaRPr lang="cs-CZ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3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Flame</a:t>
            </a:r>
            <a:r>
              <a:rPr lang="cs-CZ" sz="3600" b="1" dirty="0"/>
              <a:t> </a:t>
            </a:r>
            <a:r>
              <a:rPr lang="cs-CZ" sz="3600" b="1" dirty="0" err="1"/>
              <a:t>retardants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substances (or parts of macromolecules) with the task of slowing down or completely preventing the burning of the material</a:t>
            </a:r>
          </a:p>
          <a:p>
            <a:r>
              <a:rPr lang="en-US" dirty="0"/>
              <a:t>principles of flame retardancy</a:t>
            </a:r>
          </a:p>
          <a:p>
            <a:pPr lvl="1"/>
            <a:r>
              <a:rPr lang="en-US" dirty="0"/>
              <a:t>endothermic reaction</a:t>
            </a:r>
          </a:p>
          <a:p>
            <a:pPr lvl="2"/>
            <a:r>
              <a:rPr lang="en-US" dirty="0"/>
              <a:t>the excess heat is used for a reaction that does not support combustion</a:t>
            </a:r>
          </a:p>
          <a:p>
            <a:pPr lvl="1"/>
            <a:r>
              <a:rPr lang="en-US" dirty="0"/>
              <a:t>formation of non-flammable gases</a:t>
            </a:r>
          </a:p>
          <a:p>
            <a:pPr lvl="2"/>
            <a:r>
              <a:rPr lang="en-US" dirty="0"/>
              <a:t>they dilute the air and thus reduce the relative amount of oxygen</a:t>
            </a:r>
          </a:p>
          <a:p>
            <a:pPr lvl="1"/>
            <a:r>
              <a:rPr lang="en-US" dirty="0"/>
              <a:t>dehydration</a:t>
            </a:r>
          </a:p>
          <a:p>
            <a:pPr lvl="2"/>
            <a:r>
              <a:rPr lang="en-US" dirty="0"/>
              <a:t>excess heat is used to split and evaporate water, which further dilutes the air and reduces the relative amount of oxygen</a:t>
            </a:r>
          </a:p>
          <a:p>
            <a:pPr lvl="1"/>
            <a:r>
              <a:rPr lang="en-US" dirty="0"/>
              <a:t>melting</a:t>
            </a:r>
          </a:p>
          <a:p>
            <a:pPr lvl="2"/>
            <a:r>
              <a:rPr lang="en-US" dirty="0"/>
              <a:t>excess heat is used to melt the material, which can also form an oxygen-impermeable barrier</a:t>
            </a:r>
          </a:p>
          <a:p>
            <a:pPr lvl="1"/>
            <a:r>
              <a:rPr lang="en-US" dirty="0"/>
              <a:t>deactivation of free radicals</a:t>
            </a:r>
          </a:p>
          <a:p>
            <a:pPr lvl="2"/>
            <a:r>
              <a:rPr lang="en-US" dirty="0"/>
              <a:t>the resulting free radicals are deactivated by other substances and thus help to slow down the thermal-chemical decomposition of the substance (e.g. they deactivate HCl or HBr)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9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Flame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retardants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inorganic compounds</a:t>
            </a:r>
          </a:p>
          <a:p>
            <a:pPr lvl="1"/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xH</a:t>
            </a:r>
            <a:r>
              <a:rPr lang="en-US" baseline="-25000" dirty="0"/>
              <a:t>2</a:t>
            </a:r>
            <a:r>
              <a:rPr lang="en-US" dirty="0"/>
              <a:t>O, Zn(BO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, NH</a:t>
            </a:r>
            <a:r>
              <a:rPr lang="en-US" baseline="-25000" dirty="0"/>
              <a:t>4</a:t>
            </a:r>
            <a:r>
              <a:rPr lang="en-US" dirty="0"/>
              <a:t>Cl,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, Sb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  <a:p>
            <a:r>
              <a:rPr lang="en-US" dirty="0"/>
              <a:t>organic compounds with halides</a:t>
            </a:r>
          </a:p>
          <a:p>
            <a:pPr lvl="1"/>
            <a:r>
              <a:rPr lang="en-US" dirty="0"/>
              <a:t>chlorinated (CFR = Chlorinated Fire Retardants) or brominated (BFR)</a:t>
            </a:r>
          </a:p>
          <a:p>
            <a:pPr lvl="2"/>
            <a:r>
              <a:rPr lang="en-US" dirty="0"/>
              <a:t>they work on the principle of capturing HO· or H· radicals produced by combustion, which further support combustion with the help of hydrogen halide HX – which itself is produced by the thermal decomposition of the retarder</a:t>
            </a:r>
          </a:p>
          <a:p>
            <a:pPr lvl="2"/>
            <a:r>
              <a:rPr lang="en-US" dirty="0"/>
              <a:t>I can either add it as an additive to the polymer or as a comonomer in the production of the copolymer</a:t>
            </a:r>
          </a:p>
          <a:p>
            <a:pPr lvl="1"/>
            <a:r>
              <a:rPr lang="en-US" dirty="0"/>
              <a:t>bromine is more commonly used (and more effective)</a:t>
            </a:r>
          </a:p>
          <a:p>
            <a:pPr lvl="1"/>
            <a:r>
              <a:rPr lang="en-US" dirty="0" err="1"/>
              <a:t>chloroparaffin</a:t>
            </a:r>
            <a:r>
              <a:rPr lang="en-US" dirty="0"/>
              <a:t>, hexachlorobenzene, </a:t>
            </a:r>
            <a:r>
              <a:rPr lang="en-US" dirty="0" err="1"/>
              <a:t>tetrabromobisphenol</a:t>
            </a:r>
            <a:r>
              <a:rPr lang="en-US" dirty="0"/>
              <a:t> A, </a:t>
            </a:r>
            <a:r>
              <a:rPr lang="en-US" dirty="0" err="1"/>
              <a:t>tetrabromophthalic</a:t>
            </a:r>
            <a:r>
              <a:rPr lang="en-US" dirty="0"/>
              <a:t> anhydride etc.</a:t>
            </a:r>
          </a:p>
          <a:p>
            <a:r>
              <a:rPr lang="en-US" dirty="0"/>
              <a:t>organic compounds with phosphorus</a:t>
            </a:r>
          </a:p>
          <a:p>
            <a:pPr lvl="1"/>
            <a:r>
              <a:rPr lang="en-US" dirty="0"/>
              <a:t>a combination of flame retardant and plasticizer</a:t>
            </a:r>
          </a:p>
          <a:p>
            <a:pPr lvl="1"/>
            <a:r>
              <a:rPr lang="en-US" dirty="0" err="1"/>
              <a:t>triscresyl</a:t>
            </a:r>
            <a:r>
              <a:rPr lang="en-US" dirty="0"/>
              <a:t> phosphate</a:t>
            </a:r>
          </a:p>
          <a:p>
            <a:pPr lvl="1"/>
            <a:r>
              <a:rPr lang="en-US" dirty="0"/>
              <a:t>organic halogenated phosphorus compounds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6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LOI </a:t>
            </a:r>
            <a:r>
              <a:rPr lang="cs-CZ" sz="3600" b="1" dirty="0" err="1">
                <a:ea typeface="+mn-ea"/>
                <a:cs typeface="+mn-cs"/>
              </a:rPr>
              <a:t>after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adding</a:t>
            </a:r>
            <a:r>
              <a:rPr lang="cs-CZ" sz="3600" b="1" dirty="0">
                <a:ea typeface="+mn-ea"/>
                <a:cs typeface="+mn-cs"/>
              </a:rPr>
              <a:t> a retardant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BECFCEA-8B5B-4DCB-997D-B0E763C5F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4185"/>
              </p:ext>
            </p:extLst>
          </p:nvPr>
        </p:nvGraphicFramePr>
        <p:xfrm>
          <a:off x="550776" y="2309242"/>
          <a:ext cx="11090448" cy="3653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6816">
                  <a:extLst>
                    <a:ext uri="{9D8B030D-6E8A-4147-A177-3AD203B41FA5}">
                      <a16:colId xmlns:a16="http://schemas.microsoft.com/office/drawing/2014/main" val="587692683"/>
                    </a:ext>
                  </a:extLst>
                </a:gridCol>
                <a:gridCol w="3696816">
                  <a:extLst>
                    <a:ext uri="{9D8B030D-6E8A-4147-A177-3AD203B41FA5}">
                      <a16:colId xmlns:a16="http://schemas.microsoft.com/office/drawing/2014/main" val="374922771"/>
                    </a:ext>
                  </a:extLst>
                </a:gridCol>
                <a:gridCol w="3696816">
                  <a:extLst>
                    <a:ext uri="{9D8B030D-6E8A-4147-A177-3AD203B41FA5}">
                      <a16:colId xmlns:a16="http://schemas.microsoft.com/office/drawing/2014/main" val="2835301035"/>
                    </a:ext>
                  </a:extLst>
                </a:gridCol>
              </a:tblGrid>
              <a:tr h="730727"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/>
                        <a:t>polymer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/>
                        <a:t>LOI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/>
                        <a:t>LOI </a:t>
                      </a:r>
                      <a:r>
                        <a:rPr lang="cs-CZ" sz="2400" i="1" dirty="0" err="1"/>
                        <a:t>after</a:t>
                      </a:r>
                      <a:r>
                        <a:rPr lang="cs-CZ" sz="2400" i="1" dirty="0"/>
                        <a:t> </a:t>
                      </a:r>
                      <a:r>
                        <a:rPr lang="cs-CZ" sz="2400" i="1" dirty="0" err="1"/>
                        <a:t>the</a:t>
                      </a:r>
                      <a:r>
                        <a:rPr lang="cs-CZ" sz="2400" i="1" dirty="0"/>
                        <a:t> </a:t>
                      </a:r>
                      <a:r>
                        <a:rPr lang="cs-CZ" sz="2400" i="1" dirty="0" err="1"/>
                        <a:t>addition</a:t>
                      </a:r>
                      <a:endParaRPr lang="cs-CZ" sz="2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193890"/>
                  </a:ext>
                </a:extLst>
              </a:tr>
              <a:tr h="73072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962639"/>
                  </a:ext>
                </a:extLst>
              </a:tr>
              <a:tr h="730727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viscose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 – 19 %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041152"/>
                  </a:ext>
                </a:extLst>
              </a:tr>
              <a:tr h="730727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cotton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 – 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 – 32 %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37418"/>
                  </a:ext>
                </a:extLst>
              </a:tr>
              <a:tr h="730727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wool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 – 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58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Abrasives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hard abrasive particles in a polymer matrix</a:t>
            </a:r>
          </a:p>
          <a:p>
            <a:r>
              <a:rPr lang="en-US" dirty="0"/>
              <a:t>the polymer here serves only as a binder</a:t>
            </a:r>
          </a:p>
          <a:p>
            <a:pPr lvl="1"/>
            <a:r>
              <a:rPr lang="en-US" dirty="0"/>
              <a:t>most often hard rubber (in addition to abrasives, there is also a meshing agent, etc.)</a:t>
            </a:r>
            <a:endParaRPr lang="cs-CZ" dirty="0"/>
          </a:p>
        </p:txBody>
      </p:sp>
      <p:pic>
        <p:nvPicPr>
          <p:cNvPr id="4098" name="Picture 2" descr="Schematic of abrasive particle held by polymer chains and plasticizer. |  Download Scientific Diagram">
            <a:extLst>
              <a:ext uri="{FF2B5EF4-FFF2-40B4-BE49-F238E27FC236}">
                <a16:creationId xmlns:a16="http://schemas.microsoft.com/office/drawing/2014/main" id="{E7D17349-8F27-025C-539B-9E9DEE0A2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2"/>
          <a:stretch/>
        </p:blipFill>
        <p:spPr bwMode="auto">
          <a:xfrm>
            <a:off x="4037558" y="3789040"/>
            <a:ext cx="4116884" cy="24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Explosives</a:t>
            </a:r>
            <a:r>
              <a:rPr lang="cs-CZ" sz="3600" b="1" dirty="0">
                <a:ea typeface="+mn-ea"/>
                <a:cs typeface="+mn-cs"/>
              </a:rPr>
              <a:t> and </a:t>
            </a:r>
            <a:r>
              <a:rPr lang="cs-CZ" sz="3600" b="1" dirty="0" err="1">
                <a:ea typeface="+mn-ea"/>
                <a:cs typeface="+mn-cs"/>
              </a:rPr>
              <a:t>fuels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443477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polymer mixture with explosive = plastic explosive</a:t>
            </a:r>
          </a:p>
          <a:p>
            <a:r>
              <a:rPr lang="en-US" dirty="0"/>
              <a:t>usually rubbers or thermoplastic rubbers</a:t>
            </a:r>
          </a:p>
          <a:p>
            <a:r>
              <a:rPr lang="en-US" dirty="0"/>
              <a:t>the fuel can be e.g. gasoline</a:t>
            </a:r>
          </a:p>
          <a:p>
            <a:pPr lvl="1"/>
            <a:r>
              <a:rPr lang="en-US" dirty="0"/>
              <a:t>solid fuels can also be produced in this way</a:t>
            </a:r>
            <a:endParaRPr lang="cs-CZ" dirty="0"/>
          </a:p>
        </p:txBody>
      </p:sp>
      <p:pic>
        <p:nvPicPr>
          <p:cNvPr id="5122" name="Picture 2" descr="CAT-UXO - Semtex explosive">
            <a:extLst>
              <a:ext uri="{FF2B5EF4-FFF2-40B4-BE49-F238E27FC236}">
                <a16:creationId xmlns:a16="http://schemas.microsoft.com/office/drawing/2014/main" id="{E82A2CF8-1D19-9863-2749-D98EE820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990824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1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Processing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plasticizers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1" y="2073995"/>
            <a:ext cx="8184325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used in the plasticization (kneading) of rubbers (but sometimes also with thermoplastics)</a:t>
            </a:r>
          </a:p>
          <a:p>
            <a:pPr lvl="1"/>
            <a:r>
              <a:rPr lang="en-US" dirty="0"/>
              <a:t>a process in which the macromolecules of the rubber are mechanically torn apart and re-linked</a:t>
            </a:r>
          </a:p>
          <a:p>
            <a:pPr lvl="1"/>
            <a:r>
              <a:rPr lang="en-US" dirty="0"/>
              <a:t>unification of molecular weights</a:t>
            </a:r>
          </a:p>
          <a:p>
            <a:pPr lvl="1"/>
            <a:r>
              <a:rPr lang="en-US" dirty="0"/>
              <a:t>preparation of rubber compounds</a:t>
            </a:r>
          </a:p>
          <a:p>
            <a:r>
              <a:rPr lang="en-US" dirty="0"/>
              <a:t>otherwise also </a:t>
            </a:r>
            <a:r>
              <a:rPr lang="en-US" dirty="0" err="1"/>
              <a:t>peptizers</a:t>
            </a:r>
            <a:endParaRPr lang="en-US" dirty="0"/>
          </a:p>
          <a:p>
            <a:pPr lvl="1"/>
            <a:r>
              <a:rPr lang="en-US" dirty="0"/>
              <a:t>they facilitate kneading</a:t>
            </a:r>
          </a:p>
          <a:p>
            <a:pPr lvl="1"/>
            <a:r>
              <a:rPr lang="en-US" dirty="0"/>
              <a:t>they stabilize the radicals formed</a:t>
            </a:r>
          </a:p>
          <a:p>
            <a:pPr lvl="1"/>
            <a:r>
              <a:rPr lang="en-US" dirty="0"/>
              <a:t>accelerate plasticization</a:t>
            </a:r>
          </a:p>
          <a:p>
            <a:r>
              <a:rPr lang="en-US" dirty="0"/>
              <a:t>also when recycling rubber into so-called regenerated material</a:t>
            </a:r>
          </a:p>
          <a:p>
            <a:pPr lvl="1"/>
            <a:r>
              <a:rPr lang="en-US" dirty="0"/>
              <a:t>it is about tearing the original cross-linked macromolecules so that the result is </a:t>
            </a:r>
            <a:r>
              <a:rPr lang="en-US" dirty="0" err="1"/>
              <a:t>reprocessable</a:t>
            </a:r>
            <a:r>
              <a:rPr lang="en-US" dirty="0"/>
              <a:t> and vulcanizable</a:t>
            </a:r>
          </a:p>
          <a:p>
            <a:pPr lvl="1"/>
            <a:r>
              <a:rPr lang="en-US" dirty="0"/>
              <a:t>moss. the properties of the regenerate are always lower than those of the original macromolecules (molecular weights are lower)</a:t>
            </a:r>
          </a:p>
          <a:p>
            <a:r>
              <a:rPr lang="en-US" dirty="0"/>
              <a:t>around 0.05 </a:t>
            </a:r>
            <a:r>
              <a:rPr lang="en-US" dirty="0" err="1"/>
              <a:t>phr</a:t>
            </a:r>
            <a:r>
              <a:rPr lang="en-US" dirty="0"/>
              <a:t> are added for plasticization, up to about 4 </a:t>
            </a:r>
            <a:r>
              <a:rPr lang="en-US" dirty="0" err="1"/>
              <a:t>phr</a:t>
            </a:r>
            <a:r>
              <a:rPr lang="en-US" dirty="0"/>
              <a:t> for</a:t>
            </a:r>
            <a:r>
              <a:rPr lang="cs-CZ" dirty="0"/>
              <a:t> </a:t>
            </a:r>
            <a:r>
              <a:rPr lang="en-US" dirty="0"/>
              <a:t>regeneration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8D36C1E-6FF9-4D76-9B46-8D58CC9CB2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7817" y="1988840"/>
            <a:ext cx="2204864" cy="22048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9615D2F-815D-455E-9FC7-984B3663E644}"/>
              </a:ext>
            </a:extLst>
          </p:cNvPr>
          <p:cNvSpPr txBox="1"/>
          <p:nvPr/>
        </p:nvSpPr>
        <p:spPr>
          <a:xfrm>
            <a:off x="9438191" y="4134423"/>
            <a:ext cx="190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Peptazine</a:t>
            </a:r>
            <a:r>
              <a:rPr lang="cs-CZ" sz="1600" i="1" dirty="0">
                <a:latin typeface="+mn-lt"/>
              </a:rPr>
              <a:t> BAFD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1F91DA-DD04-4877-B3B8-98E166282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79" b="32579"/>
          <a:stretch/>
        </p:blipFill>
        <p:spPr>
          <a:xfrm>
            <a:off x="9048328" y="4940292"/>
            <a:ext cx="2698344" cy="9401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B4CFC2F-9C8E-4247-A6C8-9E5808FE784A}"/>
              </a:ext>
            </a:extLst>
          </p:cNvPr>
          <p:cNvSpPr txBox="1"/>
          <p:nvPr/>
        </p:nvSpPr>
        <p:spPr>
          <a:xfrm>
            <a:off x="9432119" y="5915734"/>
            <a:ext cx="190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latin typeface="+mn-lt"/>
              </a:rPr>
              <a:t>Peptazine</a:t>
            </a:r>
            <a:r>
              <a:rPr lang="cs-CZ" sz="1600" i="1" dirty="0">
                <a:latin typeface="+mn-lt"/>
              </a:rPr>
              <a:t> BFT</a:t>
            </a:r>
          </a:p>
        </p:txBody>
      </p:sp>
    </p:spTree>
    <p:extLst>
      <p:ext uri="{BB962C8B-B14F-4D97-AF65-F5344CB8AC3E}">
        <p14:creationId xmlns:p14="http://schemas.microsoft.com/office/powerpoint/2010/main" val="4604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Lubricants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internal lubricants</a:t>
            </a:r>
          </a:p>
          <a:p>
            <a:pPr lvl="1"/>
            <a:r>
              <a:rPr lang="en-US" dirty="0"/>
              <a:t>rather soluble in the polymer</a:t>
            </a:r>
          </a:p>
          <a:p>
            <a:pPr lvl="1"/>
            <a:r>
              <a:rPr lang="en-US" dirty="0"/>
              <a:t>reduce melt viscosity and friction (easier processing)</a:t>
            </a:r>
          </a:p>
          <a:p>
            <a:r>
              <a:rPr lang="en-US" dirty="0"/>
              <a:t>external lubricants</a:t>
            </a:r>
          </a:p>
          <a:p>
            <a:pPr lvl="1"/>
            <a:r>
              <a:rPr lang="en-US" dirty="0"/>
              <a:t>rather insoluble in the polymer</a:t>
            </a:r>
          </a:p>
          <a:p>
            <a:pPr lvl="1"/>
            <a:r>
              <a:rPr lang="en-US" dirty="0"/>
              <a:t>forms a separation layer on the surface of the polymer</a:t>
            </a:r>
          </a:p>
          <a:p>
            <a:pPr lvl="2"/>
            <a:r>
              <a:rPr lang="en-US" dirty="0"/>
              <a:t>the polymer then does not stick to surrounding products or equipment</a:t>
            </a:r>
          </a:p>
          <a:p>
            <a:pPr lvl="2"/>
            <a:r>
              <a:rPr lang="en-US" dirty="0"/>
              <a:t>protects the polymer from weathering</a:t>
            </a:r>
          </a:p>
          <a:p>
            <a:pPr lvl="2"/>
            <a:r>
              <a:rPr lang="en-US" dirty="0"/>
              <a:t>unifies the look</a:t>
            </a:r>
          </a:p>
          <a:p>
            <a:r>
              <a:rPr lang="en-US" dirty="0"/>
              <a:t>the lubricant is never internal only or internal only</a:t>
            </a:r>
          </a:p>
          <a:p>
            <a:r>
              <a:rPr lang="en-US" dirty="0"/>
              <a:t>types of lubricants according to chemical composition</a:t>
            </a:r>
          </a:p>
          <a:p>
            <a:pPr lvl="1"/>
            <a:r>
              <a:rPr lang="en-US" dirty="0"/>
              <a:t>liquid or solid alkanes (paraffinic oils and paraffins)</a:t>
            </a:r>
          </a:p>
          <a:p>
            <a:pPr lvl="1"/>
            <a:r>
              <a:rPr lang="en-US" dirty="0"/>
              <a:t>fatty acids, their salts (calcium), esters or amides</a:t>
            </a:r>
          </a:p>
          <a:p>
            <a:pPr lvl="1"/>
            <a:r>
              <a:rPr lang="en-US" dirty="0"/>
              <a:t>waxes (natural and synthetic)</a:t>
            </a:r>
          </a:p>
          <a:p>
            <a:pPr lvl="1"/>
            <a:r>
              <a:rPr lang="en-US" dirty="0"/>
              <a:t>heavy alcohols (more than 30 carbons)</a:t>
            </a:r>
          </a:p>
          <a:p>
            <a:pPr lvl="1"/>
            <a:r>
              <a:rPr lang="en-US" dirty="0"/>
              <a:t>polyhydric alcohols</a:t>
            </a:r>
          </a:p>
          <a:p>
            <a:r>
              <a:rPr lang="en-US" dirty="0"/>
              <a:t>combination of the previous ones</a:t>
            </a:r>
          </a:p>
          <a:p>
            <a:r>
              <a:rPr lang="en-US" dirty="0"/>
              <a:t>dosage usually from 0.5 to 3 </a:t>
            </a:r>
            <a:r>
              <a:rPr lang="en-US" dirty="0" err="1"/>
              <a:t>phr</a:t>
            </a:r>
            <a:endParaRPr lang="cs-CZ" dirty="0"/>
          </a:p>
        </p:txBody>
      </p:sp>
      <p:pic>
        <p:nvPicPr>
          <p:cNvPr id="1028" name="Picture 4" descr="Multimediální pomůcka">
            <a:extLst>
              <a:ext uri="{FF2B5EF4-FFF2-40B4-BE49-F238E27FC236}">
                <a16:creationId xmlns:a16="http://schemas.microsoft.com/office/drawing/2014/main" id="{51D1801F-F612-4FC8-8865-CBE19FFA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37" y="2456359"/>
            <a:ext cx="4930452" cy="369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Separators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forms a layer preventing the product from sticking to the device</a:t>
            </a:r>
          </a:p>
          <a:p>
            <a:r>
              <a:rPr lang="en-US" dirty="0"/>
              <a:t>coatings or spraying of mold surfaces</a:t>
            </a:r>
          </a:p>
          <a:p>
            <a:pPr lvl="1"/>
            <a:r>
              <a:rPr lang="en-US" dirty="0"/>
              <a:t>must withstand high temperatures</a:t>
            </a:r>
          </a:p>
          <a:p>
            <a:pPr lvl="1"/>
            <a:r>
              <a:rPr lang="en-US" dirty="0"/>
              <a:t>silicone oils, PTFE dispersion</a:t>
            </a:r>
          </a:p>
          <a:p>
            <a:pPr lvl="1"/>
            <a:r>
              <a:rPr lang="en-US" dirty="0"/>
              <a:t>they are difficult to remove and limit subsequent surface treatment of the product (e.g. dyeing [ideally green])</a:t>
            </a:r>
          </a:p>
          <a:p>
            <a:r>
              <a:rPr lang="en-US" dirty="0"/>
              <a:t>separation foil</a:t>
            </a:r>
          </a:p>
          <a:p>
            <a:pPr lvl="1"/>
            <a:r>
              <a:rPr lang="en-US" dirty="0"/>
              <a:t>easier separation from the product</a:t>
            </a:r>
          </a:p>
          <a:p>
            <a:pPr lvl="1"/>
            <a:r>
              <a:rPr lang="en-US" dirty="0"/>
              <a:t>cellophane, PVA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6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Other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processing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additives</a:t>
            </a:r>
            <a:r>
              <a:rPr lang="cs-CZ" sz="3600" b="1" dirty="0">
                <a:ea typeface="+mn-ea"/>
                <a:cs typeface="+mn-cs"/>
              </a:rPr>
              <a:t> (</a:t>
            </a:r>
            <a:r>
              <a:rPr lang="cs-CZ" sz="3600" b="1" dirty="0" err="1">
                <a:ea typeface="+mn-ea"/>
                <a:cs typeface="+mn-cs"/>
              </a:rPr>
              <a:t>rubber</a:t>
            </a:r>
            <a:r>
              <a:rPr lang="cs-CZ" sz="3600" b="1" dirty="0">
                <a:ea typeface="+mn-ea"/>
                <a:cs typeface="+mn-cs"/>
              </a:rPr>
              <a:t>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60848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reduce the viscosity of the rubber mixture during mixing (with fillers, etc.)</a:t>
            </a:r>
          </a:p>
          <a:p>
            <a:pPr lvl="1"/>
            <a:r>
              <a:rPr lang="en-US" dirty="0"/>
              <a:t>they increase the possible processing speed of the mixture without degradation of macromolecules due to shear stresses</a:t>
            </a:r>
          </a:p>
          <a:p>
            <a:pPr lvl="1"/>
            <a:r>
              <a:rPr lang="en-US" dirty="0"/>
              <a:t>they reduce frictional heat during mixing of the mixture</a:t>
            </a:r>
          </a:p>
          <a:p>
            <a:r>
              <a:rPr lang="en-US" dirty="0"/>
              <a:t>two kinds</a:t>
            </a:r>
          </a:p>
          <a:p>
            <a:pPr lvl="1"/>
            <a:r>
              <a:rPr lang="en-US" dirty="0"/>
              <a:t>fatty acids and their salts (Ca</a:t>
            </a:r>
            <a:r>
              <a:rPr lang="en-US" baseline="30000" dirty="0"/>
              <a:t>2+</a:t>
            </a:r>
            <a:r>
              <a:rPr lang="en-US" dirty="0"/>
              <a:t>, Zn</a:t>
            </a:r>
            <a:r>
              <a:rPr lang="en-US" baseline="30000" dirty="0"/>
              <a:t>2+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resin</a:t>
            </a:r>
          </a:p>
          <a:p>
            <a:r>
              <a:rPr lang="en-US" dirty="0"/>
              <a:t>dosage </a:t>
            </a:r>
            <a:r>
              <a:rPr lang="cs-CZ" dirty="0"/>
              <a:t>up to 10</a:t>
            </a:r>
            <a:r>
              <a:rPr lang="en-US" dirty="0"/>
              <a:t> </a:t>
            </a:r>
            <a:r>
              <a:rPr lang="en-US" dirty="0" err="1"/>
              <a:t>phr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9274</TotalTime>
  <Words>3848</Words>
  <Application>Microsoft Office PowerPoint</Application>
  <PresentationFormat>Širokoúhlá obrazovka</PresentationFormat>
  <Paragraphs>764</Paragraphs>
  <Slides>56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Insula</vt:lpstr>
      <vt:lpstr>Times New Roman</vt:lpstr>
      <vt:lpstr>Verdana</vt:lpstr>
      <vt:lpstr>Motiv Office</vt:lpstr>
      <vt:lpstr>Prezentace aplikace PowerPoint</vt:lpstr>
      <vt:lpstr>Additives in polymers</vt:lpstr>
      <vt:lpstr>Additives in polymers</vt:lpstr>
      <vt:lpstr>Prezentace aplikace PowerPoint</vt:lpstr>
      <vt:lpstr>Processing additives</vt:lpstr>
      <vt:lpstr>Processing plasticizers</vt:lpstr>
      <vt:lpstr>Lubricants</vt:lpstr>
      <vt:lpstr>Separators</vt:lpstr>
      <vt:lpstr>Other processing additives (rubber)</vt:lpstr>
      <vt:lpstr>Plasticizers</vt:lpstr>
      <vt:lpstr>Thermal stabilizers</vt:lpstr>
      <vt:lpstr>Antidegradants</vt:lpstr>
      <vt:lpstr>Antidegradants</vt:lpstr>
      <vt:lpstr>Light stabilizers</vt:lpstr>
      <vt:lpstr>Antioxidants</vt:lpstr>
      <vt:lpstr>Antioxidants</vt:lpstr>
      <vt:lpstr>Antiozonants</vt:lpstr>
      <vt:lpstr>Cross-linking agents</vt:lpstr>
      <vt:lpstr>Cross-linking agents</vt:lpstr>
      <vt:lpstr>Crosslinkers (crosslinking agents)</vt:lpstr>
      <vt:lpstr>Crosslinkers - vulcanizing agents</vt:lpstr>
      <vt:lpstr>Crosslinkers – (vulcanizing) agents</vt:lpstr>
      <vt:lpstr>Síťovadla – vytvrzovací činidla</vt:lpstr>
      <vt:lpstr>Crosslinking activators</vt:lpstr>
      <vt:lpstr>Vulcanization activator</vt:lpstr>
      <vt:lpstr>Peroxide activators</vt:lpstr>
      <vt:lpstr>Sensitizing activators</vt:lpstr>
      <vt:lpstr>Networking accelerators</vt:lpstr>
      <vt:lpstr>Networking accelerators</vt:lpstr>
      <vt:lpstr>Curing accelerators</vt:lpstr>
      <vt:lpstr>Other additives</vt:lpstr>
      <vt:lpstr>Other additives</vt:lpstr>
      <vt:lpstr>Fillers</vt:lpstr>
      <vt:lpstr>Fillers - carbon black</vt:lpstr>
      <vt:lpstr>Light fillers</vt:lpstr>
      <vt:lpstr>Stiffeners</vt:lpstr>
      <vt:lpstr>Puffing agents</vt:lpstr>
      <vt:lpstr>Pigments</vt:lpstr>
      <vt:lpstr>Pigments</vt:lpstr>
      <vt:lpstr>Optical brighteners</vt:lpstr>
      <vt:lpstr>Special additives</vt:lpstr>
      <vt:lpstr>Special additives</vt:lpstr>
      <vt:lpstr>Antistatic agents</vt:lpstr>
      <vt:lpstr>Adhesives</vt:lpstr>
      <vt:lpstr>Flame retardants – Hoření polymerů</vt:lpstr>
      <vt:lpstr>General course of combustion</vt:lpstr>
      <vt:lpstr>Classification of materials according to flammability</vt:lpstr>
      <vt:lpstr>Influence of flammability</vt:lpstr>
      <vt:lpstr>Limiting oxygen index</vt:lpstr>
      <vt:lpstr>Prezentace aplikace PowerPoint</vt:lpstr>
      <vt:lpstr>Flame retardants</vt:lpstr>
      <vt:lpstr>Flame retardants</vt:lpstr>
      <vt:lpstr>LOI after adding a retardant</vt:lpstr>
      <vt:lpstr>Abrasives</vt:lpstr>
      <vt:lpstr>Explosives and fuels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1086</cp:revision>
  <cp:lastPrinted>2012-10-08T09:32:30Z</cp:lastPrinted>
  <dcterms:created xsi:type="dcterms:W3CDTF">2002-03-19T18:58:51Z</dcterms:created>
  <dcterms:modified xsi:type="dcterms:W3CDTF">2023-12-11T07:28:47Z</dcterms:modified>
</cp:coreProperties>
</file>