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Wel5j-F8lE&amp;list=PLRIMXVU7SGRJu1hMMfINC585iHd8iXJnv&amp;index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-RVpvofhSY&amp;list=PLRIMXVU7SGRJu1hMMfINC585iHd8iXJnv&amp;index=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Acoustic of speech sounds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Soundwaves</a:t>
            </a:r>
          </a:p>
          <a:p>
            <a:r>
              <a:rPr lang="en-GB" dirty="0" smtClean="0"/>
              <a:t>Spectrograms</a:t>
            </a:r>
          </a:p>
          <a:p>
            <a:endParaRPr lang="en-GB" dirty="0"/>
          </a:p>
          <a:p>
            <a:r>
              <a:rPr lang="en-GB" dirty="0" smtClean="0"/>
              <a:t>Classroom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82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Assignment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1) Watch 2 videos (soundwaves, speech analysis) in the e-learning</a:t>
            </a:r>
          </a:p>
          <a:p>
            <a:r>
              <a:rPr lang="en-GB" dirty="0" smtClean="0"/>
              <a:t>2) Read “reflections on Classroom research”</a:t>
            </a:r>
          </a:p>
          <a:p>
            <a:r>
              <a:rPr lang="en-GB" dirty="0" smtClean="0"/>
              <a:t>3</a:t>
            </a:r>
            <a:r>
              <a:rPr lang="en-GB" smtClean="0"/>
              <a:t>) Think </a:t>
            </a:r>
            <a:r>
              <a:rPr lang="en-GB" dirty="0" smtClean="0"/>
              <a:t>of a plan for action research within the framework of your topic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7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nature of the soundwave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529542"/>
          </a:xfrm>
        </p:spPr>
        <p:txBody>
          <a:bodyPr/>
          <a:lstStyle/>
          <a:p>
            <a:r>
              <a:rPr lang="en-GB" dirty="0" smtClean="0"/>
              <a:t>Frequency</a:t>
            </a:r>
          </a:p>
          <a:p>
            <a:r>
              <a:rPr lang="en-GB" dirty="0" smtClean="0"/>
              <a:t>Amplitude</a:t>
            </a:r>
          </a:p>
          <a:p>
            <a:r>
              <a:rPr lang="en-GB" dirty="0" smtClean="0"/>
              <a:t>Periodic/aperiodic sounds</a:t>
            </a:r>
            <a:endParaRPr lang="en-GB" dirty="0"/>
          </a:p>
        </p:txBody>
      </p:sp>
      <p:pic>
        <p:nvPicPr>
          <p:cNvPr id="1026" name="Picture 2" descr="Understanding Ocean Acou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3" y="4143548"/>
            <a:ext cx="24860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ttoo Sound Wave Custom Art - Black &amp; White Digital File - Artsy Voice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97" y="1689204"/>
            <a:ext cx="4437148" cy="35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the spectrogram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34494" y="7265324"/>
            <a:ext cx="5687042" cy="237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Analysing_Word_Stress_of_German_Speakers_of_English_with_the_Help_of_Pr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0" y="1688436"/>
            <a:ext cx="8480606" cy="45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7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the spectrogram - Vowels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967" y="4929447"/>
            <a:ext cx="8611986" cy="2901142"/>
          </a:xfrm>
        </p:spPr>
        <p:txBody>
          <a:bodyPr>
            <a:normAutofit/>
          </a:bodyPr>
          <a:lstStyle/>
          <a:p>
            <a:r>
              <a:rPr lang="en-GB" dirty="0" smtClean="0"/>
              <a:t>Formants 1,2</a:t>
            </a:r>
          </a:p>
          <a:p>
            <a:r>
              <a:rPr lang="en-GB" dirty="0" smtClean="0"/>
              <a:t>Source-filter approach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www.youtube.com/watch?v=mWel5j-F8lE&amp;list=PLRIMXVU7SGRJu1hMMfINC585iHd8iXJnv&amp;index=1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Spectrogram of a speech signal with breath sound (marked as Breath),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40829"/>
            <a:ext cx="6393003" cy="36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2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the spectrogram - c</a:t>
            </a:r>
            <a:r>
              <a:rPr lang="en-GB" dirty="0" smtClean="0"/>
              <a:t>onsonants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www.youtube.com/watch?v=J-RVpvofhSY&amp;list=PLRIMXVU7SGRJu1hMMfINC585iHd8iXJnv&amp;index=2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Conclusions:</a:t>
            </a:r>
          </a:p>
          <a:p>
            <a:r>
              <a:rPr lang="en-GB" dirty="0" smtClean="0"/>
              <a:t>Vowels – periodic (with Formants)</a:t>
            </a:r>
          </a:p>
          <a:p>
            <a:r>
              <a:rPr lang="en-GB" dirty="0" smtClean="0"/>
              <a:t>Voiceless consonants – aperiodic</a:t>
            </a:r>
          </a:p>
          <a:p>
            <a:r>
              <a:rPr lang="en-GB" dirty="0" smtClean="0"/>
              <a:t>Voiced consonants – mixed (no Formants)</a:t>
            </a:r>
          </a:p>
          <a:p>
            <a:r>
              <a:rPr lang="en-GB" dirty="0" smtClean="0"/>
              <a:t>R- doubly periodic)))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on verbal protocols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Verbal protocol analysis experiment setup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79" y="2014537"/>
            <a:ext cx="5524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5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Classroom research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eg</a:t>
            </a:r>
            <a:r>
              <a:rPr lang="en-GB" dirty="0" smtClean="0"/>
              <a:t>:</a:t>
            </a:r>
          </a:p>
          <a:p>
            <a:r>
              <a:rPr lang="en-GB" dirty="0" smtClean="0"/>
              <a:t>Teacher questions</a:t>
            </a:r>
          </a:p>
          <a:p>
            <a:r>
              <a:rPr lang="en-GB" dirty="0" smtClean="0"/>
              <a:t>Teacher error correction</a:t>
            </a:r>
          </a:p>
          <a:p>
            <a:r>
              <a:rPr lang="en-GB" dirty="0" smtClean="0"/>
              <a:t>Quantity of teacher speech</a:t>
            </a:r>
          </a:p>
          <a:p>
            <a:r>
              <a:rPr lang="en-GB" dirty="0" smtClean="0"/>
              <a:t>Teacher explanations</a:t>
            </a:r>
          </a:p>
          <a:p>
            <a:r>
              <a:rPr lang="en-GB" dirty="0" smtClean="0"/>
              <a:t>Teacher “wait-time” for students to respond</a:t>
            </a:r>
          </a:p>
          <a:p>
            <a:r>
              <a:rPr lang="en-GB" dirty="0" smtClean="0"/>
              <a:t>Learner-to learner interactions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2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classroom research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inside/picking a technique</a:t>
            </a:r>
          </a:p>
          <a:p>
            <a:pPr marL="0" indent="0">
              <a:buNone/>
            </a:pPr>
            <a:r>
              <a:rPr lang="en-GB" dirty="0" smtClean="0"/>
              <a:t>           - diaries/ field notes/records/interviews/</a:t>
            </a:r>
            <a:r>
              <a:rPr lang="en-GB" dirty="0" err="1" smtClean="0"/>
              <a:t>questionaries</a:t>
            </a:r>
            <a:r>
              <a:rPr lang="en-GB" dirty="0" smtClean="0"/>
              <a:t>/checklists/protocols/  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case studies/ formal experiments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- action research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- stimulated recall  </a:t>
            </a:r>
          </a:p>
          <a:p>
            <a:r>
              <a:rPr lang="en-GB" dirty="0" smtClean="0"/>
              <a:t>Compiling data</a:t>
            </a:r>
          </a:p>
          <a:p>
            <a:r>
              <a:rPr lang="en-GB" dirty="0" smtClean="0"/>
              <a:t>Choosing relevant data +marking/coding it</a:t>
            </a:r>
          </a:p>
          <a:p>
            <a:r>
              <a:rPr lang="en-GB" dirty="0" smtClean="0"/>
              <a:t>Generalisations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4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Research</a:t>
            </a:r>
            <a:endParaRPr lang="en-GB" dirty="0"/>
          </a:p>
        </p:txBody>
      </p:sp>
      <p:pic>
        <p:nvPicPr>
          <p:cNvPr id="5122" name="Picture 2" descr="An action research cycle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51" y="1546167"/>
            <a:ext cx="7323712" cy="44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0997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251</TotalTime>
  <Words>175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Acoustic of speech sounds</vt:lpstr>
      <vt:lpstr>The nature of the soundwave</vt:lpstr>
      <vt:lpstr>Analysing the spectrogram</vt:lpstr>
      <vt:lpstr>Analysing the spectrogram - Vowels</vt:lpstr>
      <vt:lpstr>Analysing the spectrogram - consonants</vt:lpstr>
      <vt:lpstr>Feedback on verbal protocols</vt:lpstr>
      <vt:lpstr>Classroom research</vt:lpstr>
      <vt:lpstr>Stages of classroom research </vt:lpstr>
      <vt:lpstr>Action Research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of speech sounds</dc:title>
  <dc:creator>Zuzana Šaffková</dc:creator>
  <cp:lastModifiedBy>Zuzana Šaffková</cp:lastModifiedBy>
  <cp:revision>8</cp:revision>
  <dcterms:created xsi:type="dcterms:W3CDTF">2020-11-02T10:07:26Z</dcterms:created>
  <dcterms:modified xsi:type="dcterms:W3CDTF">2020-11-02T14:19:16Z</dcterms:modified>
</cp:coreProperties>
</file>