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FEBF8-5D7C-B00A-952D-0B6A1F07C0FB}" v="8" dt="2024-03-18T06:51:3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22.07.2024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22.07.2024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ELT </a:t>
            </a:r>
            <a:r>
              <a:rPr lang="cs-CZ" b="1" dirty="0" err="1">
                <a:solidFill>
                  <a:srgbClr val="7030A0"/>
                </a:solidFill>
              </a:rPr>
              <a:t>class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PhDr. Iva Koutská,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65" y="2221877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6288" y="1309667"/>
            <a:ext cx="7395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7BD4A6-EDD4-4D00-B480-43702AAE6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08" y="759192"/>
            <a:ext cx="6466983" cy="50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D0967EE-E951-4192-AB7A-8173222E2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984178"/>
            <a:ext cx="6255096" cy="46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365AA98-128A-4E78-8041-06460DCA9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90" y="928328"/>
            <a:ext cx="6714465" cy="45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0765B37-2CE4-4DEC-97B7-8DAEF28E4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017396"/>
            <a:ext cx="6045829" cy="43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BE4DB0-2133-4596-B9B1-A682EBD3B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25" y="759192"/>
            <a:ext cx="5953400" cy="50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176932-4A2D-4B50-944F-94F379D48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878" y="676705"/>
            <a:ext cx="5671813" cy="50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6C6E68-7287-47DD-A692-9B2F57D4B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41" y="759192"/>
            <a:ext cx="6098250" cy="47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7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1D6A10B-42DB-4DB5-8168-D0E757BC1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759192"/>
            <a:ext cx="5826712" cy="46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2F326D-B088-402F-BEF1-BA96BE540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65" y="549123"/>
            <a:ext cx="5883074" cy="47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22D259-B002-45D0-8571-2C030AC4B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64" y="3081289"/>
            <a:ext cx="6249272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F1BE615-43B2-4452-A534-6EEC16799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574" y="909286"/>
            <a:ext cx="6458851" cy="47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1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62F5659-3BD0-4338-B498-5BA1216FF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759192"/>
            <a:ext cx="5698901" cy="46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CF204B6-57E5-4974-9D22-8D27AB803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5" y="566338"/>
            <a:ext cx="6241993" cy="50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83BCA6-0584-42BF-BAC8-D294E6E78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2161"/>
            <a:ext cx="6602095" cy="50318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984D73-CD93-443A-B2BE-3E1A15B84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15" y="4581128"/>
            <a:ext cx="105742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B50C8F5-F853-42D3-9697-0BC7A2C46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12" y="745727"/>
            <a:ext cx="6602095" cy="50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F129A7-E2E1-405D-9CDB-7A4670B68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9" y="816890"/>
            <a:ext cx="6888383" cy="48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74A0AA9-467E-4AAF-A3CE-69584E5F4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82" y="831896"/>
            <a:ext cx="6787236" cy="50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280F295-B0BF-4910-9549-A1B0073F3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77" y="877554"/>
            <a:ext cx="5832648" cy="46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4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36</Words>
  <Application>Microsoft Office PowerPoint</Application>
  <PresentationFormat>Předvádění na obrazovce (4:3)</PresentationFormat>
  <Paragraphs>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Jarda</cp:lastModifiedBy>
  <cp:revision>34</cp:revision>
  <dcterms:created xsi:type="dcterms:W3CDTF">2017-11-24T10:29:28Z</dcterms:created>
  <dcterms:modified xsi:type="dcterms:W3CDTF">2024-07-22T18:15:46Z</dcterms:modified>
</cp:coreProperties>
</file>