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5" r:id="rId1"/>
  </p:sldMasterIdLst>
  <p:notesMasterIdLst>
    <p:notesMasterId r:id="rId24"/>
  </p:notesMasterIdLst>
  <p:sldIdLst>
    <p:sldId id="256" r:id="rId2"/>
    <p:sldId id="312" r:id="rId3"/>
    <p:sldId id="930" r:id="rId4"/>
    <p:sldId id="922" r:id="rId5"/>
    <p:sldId id="257" r:id="rId6"/>
    <p:sldId id="259" r:id="rId7"/>
    <p:sldId id="262" r:id="rId8"/>
    <p:sldId id="334" r:id="rId9"/>
    <p:sldId id="323" r:id="rId10"/>
    <p:sldId id="931" r:id="rId11"/>
    <p:sldId id="933" r:id="rId12"/>
    <p:sldId id="304" r:id="rId13"/>
    <p:sldId id="934" r:id="rId14"/>
    <p:sldId id="264" r:id="rId15"/>
    <p:sldId id="352" r:id="rId16"/>
    <p:sldId id="296" r:id="rId17"/>
    <p:sldId id="330" r:id="rId18"/>
    <p:sldId id="333" r:id="rId19"/>
    <p:sldId id="303" r:id="rId20"/>
    <p:sldId id="935" r:id="rId21"/>
    <p:sldId id="347" r:id="rId22"/>
    <p:sldId id="345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F3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247"/>
    <p:restoredTop sz="94550"/>
  </p:normalViewPr>
  <p:slideViewPr>
    <p:cSldViewPr snapToGrid="0">
      <p:cViewPr varScale="1">
        <p:scale>
          <a:sx n="103" d="100"/>
          <a:sy n="103" d="100"/>
        </p:scale>
        <p:origin x="2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975596-2A20-0C40-B678-7E1F8D9A9B91}" type="doc">
      <dgm:prSet loTypeId="urn:microsoft.com/office/officeart/2005/8/layout/gear1" loCatId="" qsTypeId="urn:microsoft.com/office/officeart/2005/8/quickstyle/3d2" qsCatId="3D" csTypeId="urn:microsoft.com/office/officeart/2005/8/colors/accent5_2" csCatId="accent5" phldr="1"/>
      <dgm:spPr/>
      <dgm:t>
        <a:bodyPr/>
        <a:lstStyle/>
        <a:p>
          <a:endParaRPr lang="cs-CZ"/>
        </a:p>
      </dgm:t>
    </dgm:pt>
    <dgm:pt modelId="{1E602F38-C748-D348-B301-AF2F59C9720B}">
      <dgm:prSet phldrT="[Text]" custT="1"/>
      <dgm:spPr/>
      <dgm:t>
        <a:bodyPr/>
        <a:lstStyle/>
        <a:p>
          <a:r>
            <a:rPr lang="cs-CZ" sz="2000" dirty="0"/>
            <a:t>Ošetřovatelská péče</a:t>
          </a:r>
        </a:p>
      </dgm:t>
    </dgm:pt>
    <dgm:pt modelId="{3D07A975-F4E4-8C4F-877F-10C5B3069B28}" type="parTrans" cxnId="{82CF08C9-A9FC-D34F-B063-191E8B363708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4A39F47E-47A4-9844-8949-4E4781BFEA9C}" type="sibTrans" cxnId="{82CF08C9-A9FC-D34F-B063-191E8B363708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5E8F4C34-DF98-8F4A-97D8-38DF2903022A}">
      <dgm:prSet phldrT="[Text]" custT="1"/>
      <dgm:spPr/>
      <dgm:t>
        <a:bodyPr/>
        <a:lstStyle/>
        <a:p>
          <a:r>
            <a:rPr lang="cs-CZ" sz="2000" dirty="0"/>
            <a:t>Inzerce</a:t>
          </a:r>
          <a:endParaRPr lang="cs-CZ" sz="2400" dirty="0"/>
        </a:p>
      </dgm:t>
    </dgm:pt>
    <dgm:pt modelId="{C64D6315-212A-064C-800A-E406709E5CE3}" type="parTrans" cxnId="{21BA8173-6E18-974A-AEC2-DC708C6968ED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CAECE6F8-C2BB-D744-89A2-0C7B88B9A3E0}" type="sibTrans" cxnId="{21BA8173-6E18-974A-AEC2-DC708C6968ED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B412AC0F-64B0-DF47-9090-5B8115C55C3C}">
      <dgm:prSet phldrT="[Text]" custT="1"/>
      <dgm:spPr/>
      <dgm:t>
        <a:bodyPr/>
        <a:lstStyle/>
        <a:p>
          <a:r>
            <a:rPr lang="cs-CZ" sz="2000" dirty="0"/>
            <a:t>Indikace</a:t>
          </a:r>
        </a:p>
      </dgm:t>
    </dgm:pt>
    <dgm:pt modelId="{988BE86C-E696-0B48-87A5-9DA2C3402AC1}" type="parTrans" cxnId="{4A2F9AB6-164E-1142-A285-611F3B66BEFD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CC8526FA-89DD-3342-8670-CD70E79104A2}" type="sibTrans" cxnId="{4A2F9AB6-164E-1142-A285-611F3B66BEFD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7E717906-9FF6-8E44-B73D-F2435972BE7A}">
      <dgm:prSet phldrT="[Text]" custT="1"/>
      <dgm:spPr/>
      <dgm:t>
        <a:bodyPr/>
        <a:lstStyle/>
        <a:p>
          <a:endParaRPr lang="cs-CZ" sz="4800" b="1" dirty="0">
            <a:solidFill>
              <a:srgbClr val="002060"/>
            </a:solidFill>
          </a:endParaRPr>
        </a:p>
      </dgm:t>
    </dgm:pt>
    <dgm:pt modelId="{DEEC60E5-A510-D44F-9465-A4F03E9B078C}" type="sibTrans" cxnId="{E6434B87-BD79-7B40-938C-0671292C8347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E98CCA02-00BC-4C47-B59C-0ACFFB8FD059}" type="parTrans" cxnId="{E6434B87-BD79-7B40-938C-0671292C8347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76AF97DD-0254-8646-BAE6-95327F10CC6B}" type="pres">
      <dgm:prSet presAssocID="{41975596-2A20-0C40-B678-7E1F8D9A9B9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748C72D-692F-C649-AF1F-A568755B677C}" type="pres">
      <dgm:prSet presAssocID="{1E602F38-C748-D348-B301-AF2F59C9720B}" presName="gear1" presStyleLbl="node1" presStyleIdx="0" presStyleCnt="3">
        <dgm:presLayoutVars>
          <dgm:chMax val="1"/>
          <dgm:bulletEnabled val="1"/>
        </dgm:presLayoutVars>
      </dgm:prSet>
      <dgm:spPr/>
    </dgm:pt>
    <dgm:pt modelId="{92F6F23A-9385-0243-A38C-5FEA34F2AE80}" type="pres">
      <dgm:prSet presAssocID="{1E602F38-C748-D348-B301-AF2F59C9720B}" presName="gear1srcNode" presStyleLbl="node1" presStyleIdx="0" presStyleCnt="3"/>
      <dgm:spPr/>
    </dgm:pt>
    <dgm:pt modelId="{8040805B-B077-DE40-80E7-00EE6D0E5733}" type="pres">
      <dgm:prSet presAssocID="{1E602F38-C748-D348-B301-AF2F59C9720B}" presName="gear1dstNode" presStyleLbl="node1" presStyleIdx="0" presStyleCnt="3"/>
      <dgm:spPr/>
    </dgm:pt>
    <dgm:pt modelId="{50065B34-2424-834B-AE5F-456433CB948D}" type="pres">
      <dgm:prSet presAssocID="{5E8F4C34-DF98-8F4A-97D8-38DF2903022A}" presName="gear2" presStyleLbl="node1" presStyleIdx="1" presStyleCnt="3" custLinFactNeighborX="-1923" custLinFactNeighborY="-326">
        <dgm:presLayoutVars>
          <dgm:chMax val="1"/>
          <dgm:bulletEnabled val="1"/>
        </dgm:presLayoutVars>
      </dgm:prSet>
      <dgm:spPr/>
    </dgm:pt>
    <dgm:pt modelId="{C80EECC5-AA15-5B46-AF5A-98AB3DF47D9D}" type="pres">
      <dgm:prSet presAssocID="{5E8F4C34-DF98-8F4A-97D8-38DF2903022A}" presName="gear2srcNode" presStyleLbl="node1" presStyleIdx="1" presStyleCnt="3"/>
      <dgm:spPr/>
    </dgm:pt>
    <dgm:pt modelId="{7C80664C-8C34-C344-858E-92059CFF3206}" type="pres">
      <dgm:prSet presAssocID="{5E8F4C34-DF98-8F4A-97D8-38DF2903022A}" presName="gear2dstNode" presStyleLbl="node1" presStyleIdx="1" presStyleCnt="3"/>
      <dgm:spPr/>
    </dgm:pt>
    <dgm:pt modelId="{BB371DFC-BF64-F54E-B071-CA581DD60437}" type="pres">
      <dgm:prSet presAssocID="{B412AC0F-64B0-DF47-9090-5B8115C55C3C}" presName="gear3" presStyleLbl="node1" presStyleIdx="2" presStyleCnt="3"/>
      <dgm:spPr/>
    </dgm:pt>
    <dgm:pt modelId="{1070EAE8-B1D6-9B47-8377-F9A7C1DBE229}" type="pres">
      <dgm:prSet presAssocID="{B412AC0F-64B0-DF47-9090-5B8115C55C3C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7BBD6744-9BB1-1B46-9344-9F5DE774A04A}" type="pres">
      <dgm:prSet presAssocID="{B412AC0F-64B0-DF47-9090-5B8115C55C3C}" presName="gear3srcNode" presStyleLbl="node1" presStyleIdx="2" presStyleCnt="3"/>
      <dgm:spPr/>
    </dgm:pt>
    <dgm:pt modelId="{EB735268-8860-9947-AEC1-066EADBDEA34}" type="pres">
      <dgm:prSet presAssocID="{B412AC0F-64B0-DF47-9090-5B8115C55C3C}" presName="gear3dstNode" presStyleLbl="node1" presStyleIdx="2" presStyleCnt="3"/>
      <dgm:spPr/>
    </dgm:pt>
    <dgm:pt modelId="{45C32B98-F194-2A4B-8543-B1F08F4F0DB6}" type="pres">
      <dgm:prSet presAssocID="{4A39F47E-47A4-9844-8949-4E4781BFEA9C}" presName="connector1" presStyleLbl="sibTrans2D1" presStyleIdx="0" presStyleCnt="3"/>
      <dgm:spPr/>
    </dgm:pt>
    <dgm:pt modelId="{3ED9C242-63CC-9446-A118-B5FE595EDA04}" type="pres">
      <dgm:prSet presAssocID="{CAECE6F8-C2BB-D744-89A2-0C7B88B9A3E0}" presName="connector2" presStyleLbl="sibTrans2D1" presStyleIdx="1" presStyleCnt="3"/>
      <dgm:spPr/>
    </dgm:pt>
    <dgm:pt modelId="{3B409AF0-1757-A840-B80B-D5D26CF3D522}" type="pres">
      <dgm:prSet presAssocID="{CC8526FA-89DD-3342-8670-CD70E79104A2}" presName="connector3" presStyleLbl="sibTrans2D1" presStyleIdx="2" presStyleCnt="3"/>
      <dgm:spPr/>
    </dgm:pt>
  </dgm:ptLst>
  <dgm:cxnLst>
    <dgm:cxn modelId="{1C219217-52F7-FD46-A6F3-D70C7B1CD8CC}" type="presOf" srcId="{5E8F4C34-DF98-8F4A-97D8-38DF2903022A}" destId="{7C80664C-8C34-C344-858E-92059CFF3206}" srcOrd="2" destOrd="0" presId="urn:microsoft.com/office/officeart/2005/8/layout/gear1"/>
    <dgm:cxn modelId="{3BED0332-1005-1544-A5DE-1116961B9527}" type="presOf" srcId="{1E602F38-C748-D348-B301-AF2F59C9720B}" destId="{8040805B-B077-DE40-80E7-00EE6D0E5733}" srcOrd="2" destOrd="0" presId="urn:microsoft.com/office/officeart/2005/8/layout/gear1"/>
    <dgm:cxn modelId="{4DB19B70-A469-8F45-98C5-CE9A0F4D5221}" type="presOf" srcId="{CAECE6F8-C2BB-D744-89A2-0C7B88B9A3E0}" destId="{3ED9C242-63CC-9446-A118-B5FE595EDA04}" srcOrd="0" destOrd="0" presId="urn:microsoft.com/office/officeart/2005/8/layout/gear1"/>
    <dgm:cxn modelId="{21BA8173-6E18-974A-AEC2-DC708C6968ED}" srcId="{41975596-2A20-0C40-B678-7E1F8D9A9B91}" destId="{5E8F4C34-DF98-8F4A-97D8-38DF2903022A}" srcOrd="1" destOrd="0" parTransId="{C64D6315-212A-064C-800A-E406709E5CE3}" sibTransId="{CAECE6F8-C2BB-D744-89A2-0C7B88B9A3E0}"/>
    <dgm:cxn modelId="{F018A486-DB5F-B24A-9AD7-6335D61930DC}" type="presOf" srcId="{B412AC0F-64B0-DF47-9090-5B8115C55C3C}" destId="{BB371DFC-BF64-F54E-B071-CA581DD60437}" srcOrd="0" destOrd="0" presId="urn:microsoft.com/office/officeart/2005/8/layout/gear1"/>
    <dgm:cxn modelId="{E6434B87-BD79-7B40-938C-0671292C8347}" srcId="{41975596-2A20-0C40-B678-7E1F8D9A9B91}" destId="{7E717906-9FF6-8E44-B73D-F2435972BE7A}" srcOrd="3" destOrd="0" parTransId="{E98CCA02-00BC-4C47-B59C-0ACFFB8FD059}" sibTransId="{DEEC60E5-A510-D44F-9465-A4F03E9B078C}"/>
    <dgm:cxn modelId="{A356078E-0874-2E4C-9B62-E74BDB51D693}" type="presOf" srcId="{1E602F38-C748-D348-B301-AF2F59C9720B}" destId="{A748C72D-692F-C649-AF1F-A568755B677C}" srcOrd="0" destOrd="0" presId="urn:microsoft.com/office/officeart/2005/8/layout/gear1"/>
    <dgm:cxn modelId="{2EEF7C9F-FFCC-8A44-9AFD-3C00F94CE6C9}" type="presOf" srcId="{1E602F38-C748-D348-B301-AF2F59C9720B}" destId="{92F6F23A-9385-0243-A38C-5FEA34F2AE80}" srcOrd="1" destOrd="0" presId="urn:microsoft.com/office/officeart/2005/8/layout/gear1"/>
    <dgm:cxn modelId="{77A7EFA0-9608-5F42-A2D4-FA9B1E746C8C}" type="presOf" srcId="{CC8526FA-89DD-3342-8670-CD70E79104A2}" destId="{3B409AF0-1757-A840-B80B-D5D26CF3D522}" srcOrd="0" destOrd="0" presId="urn:microsoft.com/office/officeart/2005/8/layout/gear1"/>
    <dgm:cxn modelId="{4A2F9AB6-164E-1142-A285-611F3B66BEFD}" srcId="{41975596-2A20-0C40-B678-7E1F8D9A9B91}" destId="{B412AC0F-64B0-DF47-9090-5B8115C55C3C}" srcOrd="2" destOrd="0" parTransId="{988BE86C-E696-0B48-87A5-9DA2C3402AC1}" sibTransId="{CC8526FA-89DD-3342-8670-CD70E79104A2}"/>
    <dgm:cxn modelId="{E6EFBBC0-6615-6C4B-9F2B-A3FFCA160922}" type="presOf" srcId="{5E8F4C34-DF98-8F4A-97D8-38DF2903022A}" destId="{50065B34-2424-834B-AE5F-456433CB948D}" srcOrd="0" destOrd="0" presId="urn:microsoft.com/office/officeart/2005/8/layout/gear1"/>
    <dgm:cxn modelId="{82CF08C9-A9FC-D34F-B063-191E8B363708}" srcId="{41975596-2A20-0C40-B678-7E1F8D9A9B91}" destId="{1E602F38-C748-D348-B301-AF2F59C9720B}" srcOrd="0" destOrd="0" parTransId="{3D07A975-F4E4-8C4F-877F-10C5B3069B28}" sibTransId="{4A39F47E-47A4-9844-8949-4E4781BFEA9C}"/>
    <dgm:cxn modelId="{2FB51DD1-BAED-4E43-9393-08BCE0DFBAFC}" type="presOf" srcId="{5E8F4C34-DF98-8F4A-97D8-38DF2903022A}" destId="{C80EECC5-AA15-5B46-AF5A-98AB3DF47D9D}" srcOrd="1" destOrd="0" presId="urn:microsoft.com/office/officeart/2005/8/layout/gear1"/>
    <dgm:cxn modelId="{ECCBAED3-241C-414E-AEC4-A9ECCA82155E}" type="presOf" srcId="{B412AC0F-64B0-DF47-9090-5B8115C55C3C}" destId="{EB735268-8860-9947-AEC1-066EADBDEA34}" srcOrd="3" destOrd="0" presId="urn:microsoft.com/office/officeart/2005/8/layout/gear1"/>
    <dgm:cxn modelId="{9F66D3E7-7F5B-6748-9DAF-AA656A392185}" type="presOf" srcId="{B412AC0F-64B0-DF47-9090-5B8115C55C3C}" destId="{1070EAE8-B1D6-9B47-8377-F9A7C1DBE229}" srcOrd="1" destOrd="0" presId="urn:microsoft.com/office/officeart/2005/8/layout/gear1"/>
    <dgm:cxn modelId="{0F4DAAED-782A-B748-88A0-268F041C33F3}" type="presOf" srcId="{4A39F47E-47A4-9844-8949-4E4781BFEA9C}" destId="{45C32B98-F194-2A4B-8543-B1F08F4F0DB6}" srcOrd="0" destOrd="0" presId="urn:microsoft.com/office/officeart/2005/8/layout/gear1"/>
    <dgm:cxn modelId="{DAF853F9-E8C4-C948-BEDB-94D460E15B3C}" type="presOf" srcId="{41975596-2A20-0C40-B678-7E1F8D9A9B91}" destId="{76AF97DD-0254-8646-BAE6-95327F10CC6B}" srcOrd="0" destOrd="0" presId="urn:microsoft.com/office/officeart/2005/8/layout/gear1"/>
    <dgm:cxn modelId="{916534FF-1959-6B4B-B23A-D420E0E08507}" type="presOf" srcId="{B412AC0F-64B0-DF47-9090-5B8115C55C3C}" destId="{7BBD6744-9BB1-1B46-9344-9F5DE774A04A}" srcOrd="2" destOrd="0" presId="urn:microsoft.com/office/officeart/2005/8/layout/gear1"/>
    <dgm:cxn modelId="{C238C9D0-EEDD-D04A-B61E-43D921FE880E}" type="presParOf" srcId="{76AF97DD-0254-8646-BAE6-95327F10CC6B}" destId="{A748C72D-692F-C649-AF1F-A568755B677C}" srcOrd="0" destOrd="0" presId="urn:microsoft.com/office/officeart/2005/8/layout/gear1"/>
    <dgm:cxn modelId="{8D2AFC43-45F0-8B47-BB32-62C9D382BE95}" type="presParOf" srcId="{76AF97DD-0254-8646-BAE6-95327F10CC6B}" destId="{92F6F23A-9385-0243-A38C-5FEA34F2AE80}" srcOrd="1" destOrd="0" presId="urn:microsoft.com/office/officeart/2005/8/layout/gear1"/>
    <dgm:cxn modelId="{14166C03-FBFC-9546-A21F-C63ADD7D5573}" type="presParOf" srcId="{76AF97DD-0254-8646-BAE6-95327F10CC6B}" destId="{8040805B-B077-DE40-80E7-00EE6D0E5733}" srcOrd="2" destOrd="0" presId="urn:microsoft.com/office/officeart/2005/8/layout/gear1"/>
    <dgm:cxn modelId="{1C4FA172-A5F4-DB4B-ADF6-24A695285DF8}" type="presParOf" srcId="{76AF97DD-0254-8646-BAE6-95327F10CC6B}" destId="{50065B34-2424-834B-AE5F-456433CB948D}" srcOrd="3" destOrd="0" presId="urn:microsoft.com/office/officeart/2005/8/layout/gear1"/>
    <dgm:cxn modelId="{A8DF6318-CA1B-EB41-9E47-A6ED4D34AA98}" type="presParOf" srcId="{76AF97DD-0254-8646-BAE6-95327F10CC6B}" destId="{C80EECC5-AA15-5B46-AF5A-98AB3DF47D9D}" srcOrd="4" destOrd="0" presId="urn:microsoft.com/office/officeart/2005/8/layout/gear1"/>
    <dgm:cxn modelId="{B7B3701F-A03B-C945-9BA1-54D3B2CFCA14}" type="presParOf" srcId="{76AF97DD-0254-8646-BAE6-95327F10CC6B}" destId="{7C80664C-8C34-C344-858E-92059CFF3206}" srcOrd="5" destOrd="0" presId="urn:microsoft.com/office/officeart/2005/8/layout/gear1"/>
    <dgm:cxn modelId="{1C8EBE8E-DC28-A743-A6FD-73FD9D509509}" type="presParOf" srcId="{76AF97DD-0254-8646-BAE6-95327F10CC6B}" destId="{BB371DFC-BF64-F54E-B071-CA581DD60437}" srcOrd="6" destOrd="0" presId="urn:microsoft.com/office/officeart/2005/8/layout/gear1"/>
    <dgm:cxn modelId="{357AE873-F4E4-6247-8189-347B647E5CD9}" type="presParOf" srcId="{76AF97DD-0254-8646-BAE6-95327F10CC6B}" destId="{1070EAE8-B1D6-9B47-8377-F9A7C1DBE229}" srcOrd="7" destOrd="0" presId="urn:microsoft.com/office/officeart/2005/8/layout/gear1"/>
    <dgm:cxn modelId="{DD33026A-4811-614E-9D93-E752253B4AED}" type="presParOf" srcId="{76AF97DD-0254-8646-BAE6-95327F10CC6B}" destId="{7BBD6744-9BB1-1B46-9344-9F5DE774A04A}" srcOrd="8" destOrd="0" presId="urn:microsoft.com/office/officeart/2005/8/layout/gear1"/>
    <dgm:cxn modelId="{4DA6E98E-7671-3C40-B37A-ABD5A2840339}" type="presParOf" srcId="{76AF97DD-0254-8646-BAE6-95327F10CC6B}" destId="{EB735268-8860-9947-AEC1-066EADBDEA34}" srcOrd="9" destOrd="0" presId="urn:microsoft.com/office/officeart/2005/8/layout/gear1"/>
    <dgm:cxn modelId="{16A1D47E-6DB7-EB41-B8BA-04F5900E066F}" type="presParOf" srcId="{76AF97DD-0254-8646-BAE6-95327F10CC6B}" destId="{45C32B98-F194-2A4B-8543-B1F08F4F0DB6}" srcOrd="10" destOrd="0" presId="urn:microsoft.com/office/officeart/2005/8/layout/gear1"/>
    <dgm:cxn modelId="{F00A01CB-80B7-7341-BB9B-02BA12282B99}" type="presParOf" srcId="{76AF97DD-0254-8646-BAE6-95327F10CC6B}" destId="{3ED9C242-63CC-9446-A118-B5FE595EDA04}" srcOrd="11" destOrd="0" presId="urn:microsoft.com/office/officeart/2005/8/layout/gear1"/>
    <dgm:cxn modelId="{17F8E4A6-8ABA-4B4A-B106-1FC01C0C7C18}" type="presParOf" srcId="{76AF97DD-0254-8646-BAE6-95327F10CC6B}" destId="{3B409AF0-1757-A840-B80B-D5D26CF3D52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DE8D9E-ABB9-314E-9EFF-8B7B0E42E9E4}" type="doc">
      <dgm:prSet loTypeId="urn:microsoft.com/office/officeart/2005/8/layout/cycle6" loCatId="" qsTypeId="urn:microsoft.com/office/officeart/2005/8/quickstyle/simple4" qsCatId="simple" csTypeId="urn:microsoft.com/office/officeart/2005/8/colors/accent5_2" csCatId="accent5" phldr="1"/>
      <dgm:spPr/>
    </dgm:pt>
    <dgm:pt modelId="{E7C23848-367B-584C-83A8-773A02493B41}">
      <dgm:prSet phldrT="[Text]"/>
      <dgm:spPr>
        <a:gradFill flip="none" rotWithShape="0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cs-CZ" dirty="0"/>
            <a:t>P</a:t>
          </a:r>
          <a:r>
            <a:rPr lang="cs" dirty="0"/>
            <a:t>revence infekce</a:t>
          </a:r>
          <a:endParaRPr lang="cs-CZ" dirty="0"/>
        </a:p>
      </dgm:t>
    </dgm:pt>
    <dgm:pt modelId="{E3D9215F-2DDF-4148-9D78-EEB9CFB623C9}" type="parTrans" cxnId="{17A11ADD-A88A-EA44-A389-327503E99317}">
      <dgm:prSet/>
      <dgm:spPr/>
      <dgm:t>
        <a:bodyPr/>
        <a:lstStyle/>
        <a:p>
          <a:endParaRPr lang="cs-CZ"/>
        </a:p>
      </dgm:t>
    </dgm:pt>
    <dgm:pt modelId="{359310EB-DB16-4A4C-91E9-14B07E74D2B9}" type="sibTrans" cxnId="{17A11ADD-A88A-EA44-A389-327503E99317}">
      <dgm:prSet/>
      <dgm:spPr/>
      <dgm:t>
        <a:bodyPr/>
        <a:lstStyle/>
        <a:p>
          <a:endParaRPr lang="cs-CZ"/>
        </a:p>
      </dgm:t>
    </dgm:pt>
    <dgm:pt modelId="{50DBB890-E306-9F4C-853F-CDCA6A50F26B}">
      <dgm:prSet phldrT="[Text]"/>
      <dgm:sp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cs-CZ" dirty="0"/>
            <a:t>Prevence dislokace </a:t>
          </a:r>
        </a:p>
      </dgm:t>
    </dgm:pt>
    <dgm:pt modelId="{0B0E64C7-66C3-0C4B-A71E-8069BE476632}" type="parTrans" cxnId="{0F1CA371-4C32-6341-AD9E-001C71B6CCB6}">
      <dgm:prSet/>
      <dgm:spPr/>
      <dgm:t>
        <a:bodyPr/>
        <a:lstStyle/>
        <a:p>
          <a:endParaRPr lang="cs-CZ"/>
        </a:p>
      </dgm:t>
    </dgm:pt>
    <dgm:pt modelId="{0D8F67FD-7923-0E43-BBD8-1504E4912276}" type="sibTrans" cxnId="{0F1CA371-4C32-6341-AD9E-001C71B6CCB6}">
      <dgm:prSet/>
      <dgm:spPr/>
      <dgm:t>
        <a:bodyPr/>
        <a:lstStyle/>
        <a:p>
          <a:endParaRPr lang="cs-CZ"/>
        </a:p>
      </dgm:t>
    </dgm:pt>
    <dgm:pt modelId="{D5E69636-B18C-0A49-A1E6-93D1D6B808DC}">
      <dgm:prSet phldrT="[Text]"/>
      <dgm:spPr>
        <a:gradFill flip="none" rotWithShape="0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cs-CZ" dirty="0"/>
            <a:t>Prevence okluze</a:t>
          </a:r>
        </a:p>
      </dgm:t>
    </dgm:pt>
    <dgm:pt modelId="{91E7DF32-9EBC-6240-81A1-299E4CBD8D6B}" type="parTrans" cxnId="{E009DD86-D387-C148-B845-0461EED93199}">
      <dgm:prSet/>
      <dgm:spPr/>
      <dgm:t>
        <a:bodyPr/>
        <a:lstStyle/>
        <a:p>
          <a:endParaRPr lang="cs-CZ"/>
        </a:p>
      </dgm:t>
    </dgm:pt>
    <dgm:pt modelId="{72D7FDD3-D9AC-B949-8175-1119CC1ECBC9}" type="sibTrans" cxnId="{E009DD86-D387-C148-B845-0461EED93199}">
      <dgm:prSet/>
      <dgm:spPr/>
      <dgm:t>
        <a:bodyPr/>
        <a:lstStyle/>
        <a:p>
          <a:endParaRPr lang="cs-CZ"/>
        </a:p>
      </dgm:t>
    </dgm:pt>
    <dgm:pt modelId="{50D5FADE-F9EE-AF42-A5B8-ECFD44ED0DD7}" type="pres">
      <dgm:prSet presAssocID="{FDDE8D9E-ABB9-314E-9EFF-8B7B0E42E9E4}" presName="cycle" presStyleCnt="0">
        <dgm:presLayoutVars>
          <dgm:dir/>
          <dgm:resizeHandles val="exact"/>
        </dgm:presLayoutVars>
      </dgm:prSet>
      <dgm:spPr/>
    </dgm:pt>
    <dgm:pt modelId="{FE170822-983C-2A42-9D38-D44DDEEF510D}" type="pres">
      <dgm:prSet presAssocID="{E7C23848-367B-584C-83A8-773A02493B41}" presName="node" presStyleLbl="node1" presStyleIdx="0" presStyleCnt="3">
        <dgm:presLayoutVars>
          <dgm:bulletEnabled val="1"/>
        </dgm:presLayoutVars>
      </dgm:prSet>
      <dgm:spPr/>
    </dgm:pt>
    <dgm:pt modelId="{1BA1FDBE-D486-F740-8B5A-AE8CD392BD79}" type="pres">
      <dgm:prSet presAssocID="{E7C23848-367B-584C-83A8-773A02493B41}" presName="spNode" presStyleCnt="0"/>
      <dgm:spPr/>
    </dgm:pt>
    <dgm:pt modelId="{92FA565A-CFBE-0E48-9376-0A3E1CB8AD41}" type="pres">
      <dgm:prSet presAssocID="{359310EB-DB16-4A4C-91E9-14B07E74D2B9}" presName="sibTrans" presStyleLbl="sibTrans1D1" presStyleIdx="0" presStyleCnt="3"/>
      <dgm:spPr/>
    </dgm:pt>
    <dgm:pt modelId="{96C38A94-7E81-9B44-8CEC-DDEF2804D12A}" type="pres">
      <dgm:prSet presAssocID="{D5E69636-B18C-0A49-A1E6-93D1D6B808DC}" presName="node" presStyleLbl="node1" presStyleIdx="1" presStyleCnt="3">
        <dgm:presLayoutVars>
          <dgm:bulletEnabled val="1"/>
        </dgm:presLayoutVars>
      </dgm:prSet>
      <dgm:spPr/>
    </dgm:pt>
    <dgm:pt modelId="{225AD5B8-7A21-664E-AD37-8F702D8C3432}" type="pres">
      <dgm:prSet presAssocID="{D5E69636-B18C-0A49-A1E6-93D1D6B808DC}" presName="spNode" presStyleCnt="0"/>
      <dgm:spPr/>
    </dgm:pt>
    <dgm:pt modelId="{A136D0C0-AE5C-6842-AF7E-4B24FAC5CAB0}" type="pres">
      <dgm:prSet presAssocID="{72D7FDD3-D9AC-B949-8175-1119CC1ECBC9}" presName="sibTrans" presStyleLbl="sibTrans1D1" presStyleIdx="1" presStyleCnt="3"/>
      <dgm:spPr/>
    </dgm:pt>
    <dgm:pt modelId="{7F894660-E400-3845-A4ED-EC9C8B8309E8}" type="pres">
      <dgm:prSet presAssocID="{50DBB890-E306-9F4C-853F-CDCA6A50F26B}" presName="node" presStyleLbl="node1" presStyleIdx="2" presStyleCnt="3">
        <dgm:presLayoutVars>
          <dgm:bulletEnabled val="1"/>
        </dgm:presLayoutVars>
      </dgm:prSet>
      <dgm:spPr/>
    </dgm:pt>
    <dgm:pt modelId="{32EF0932-B335-C94A-A123-26336EB616B1}" type="pres">
      <dgm:prSet presAssocID="{50DBB890-E306-9F4C-853F-CDCA6A50F26B}" presName="spNode" presStyleCnt="0"/>
      <dgm:spPr/>
    </dgm:pt>
    <dgm:pt modelId="{8C414215-CF63-E841-9DC3-F4692D2A9BDA}" type="pres">
      <dgm:prSet presAssocID="{0D8F67FD-7923-0E43-BBD8-1504E4912276}" presName="sibTrans" presStyleLbl="sibTrans1D1" presStyleIdx="2" presStyleCnt="3"/>
      <dgm:spPr/>
    </dgm:pt>
  </dgm:ptLst>
  <dgm:cxnLst>
    <dgm:cxn modelId="{381D8F2F-71BD-384F-B622-987BD6D2847D}" type="presOf" srcId="{72D7FDD3-D9AC-B949-8175-1119CC1ECBC9}" destId="{A136D0C0-AE5C-6842-AF7E-4B24FAC5CAB0}" srcOrd="0" destOrd="0" presId="urn:microsoft.com/office/officeart/2005/8/layout/cycle6"/>
    <dgm:cxn modelId="{5DD63648-9CC3-634D-A6F7-985F6D6FB4FC}" type="presOf" srcId="{FDDE8D9E-ABB9-314E-9EFF-8B7B0E42E9E4}" destId="{50D5FADE-F9EE-AF42-A5B8-ECFD44ED0DD7}" srcOrd="0" destOrd="0" presId="urn:microsoft.com/office/officeart/2005/8/layout/cycle6"/>
    <dgm:cxn modelId="{0F1CA371-4C32-6341-AD9E-001C71B6CCB6}" srcId="{FDDE8D9E-ABB9-314E-9EFF-8B7B0E42E9E4}" destId="{50DBB890-E306-9F4C-853F-CDCA6A50F26B}" srcOrd="2" destOrd="0" parTransId="{0B0E64C7-66C3-0C4B-A71E-8069BE476632}" sibTransId="{0D8F67FD-7923-0E43-BBD8-1504E4912276}"/>
    <dgm:cxn modelId="{A5B77784-A0C7-D440-8351-0487750DCCA3}" type="presOf" srcId="{50DBB890-E306-9F4C-853F-CDCA6A50F26B}" destId="{7F894660-E400-3845-A4ED-EC9C8B8309E8}" srcOrd="0" destOrd="0" presId="urn:microsoft.com/office/officeart/2005/8/layout/cycle6"/>
    <dgm:cxn modelId="{E009DD86-D387-C148-B845-0461EED93199}" srcId="{FDDE8D9E-ABB9-314E-9EFF-8B7B0E42E9E4}" destId="{D5E69636-B18C-0A49-A1E6-93D1D6B808DC}" srcOrd="1" destOrd="0" parTransId="{91E7DF32-9EBC-6240-81A1-299E4CBD8D6B}" sibTransId="{72D7FDD3-D9AC-B949-8175-1119CC1ECBC9}"/>
    <dgm:cxn modelId="{F7BCCFAA-B0DA-0A41-90B4-4B28440DF6FE}" type="presOf" srcId="{D5E69636-B18C-0A49-A1E6-93D1D6B808DC}" destId="{96C38A94-7E81-9B44-8CEC-DDEF2804D12A}" srcOrd="0" destOrd="0" presId="urn:microsoft.com/office/officeart/2005/8/layout/cycle6"/>
    <dgm:cxn modelId="{4190C7B9-0353-4D45-AED6-0E0F815ED760}" type="presOf" srcId="{359310EB-DB16-4A4C-91E9-14B07E74D2B9}" destId="{92FA565A-CFBE-0E48-9376-0A3E1CB8AD41}" srcOrd="0" destOrd="0" presId="urn:microsoft.com/office/officeart/2005/8/layout/cycle6"/>
    <dgm:cxn modelId="{55FAD5BF-3033-4E41-BB38-312776D2C1E1}" type="presOf" srcId="{0D8F67FD-7923-0E43-BBD8-1504E4912276}" destId="{8C414215-CF63-E841-9DC3-F4692D2A9BDA}" srcOrd="0" destOrd="0" presId="urn:microsoft.com/office/officeart/2005/8/layout/cycle6"/>
    <dgm:cxn modelId="{17A11ADD-A88A-EA44-A389-327503E99317}" srcId="{FDDE8D9E-ABB9-314E-9EFF-8B7B0E42E9E4}" destId="{E7C23848-367B-584C-83A8-773A02493B41}" srcOrd="0" destOrd="0" parTransId="{E3D9215F-2DDF-4148-9D78-EEB9CFB623C9}" sibTransId="{359310EB-DB16-4A4C-91E9-14B07E74D2B9}"/>
    <dgm:cxn modelId="{49E928E7-037A-BC4F-AFD8-C546FDC715B9}" type="presOf" srcId="{E7C23848-367B-584C-83A8-773A02493B41}" destId="{FE170822-983C-2A42-9D38-D44DDEEF510D}" srcOrd="0" destOrd="0" presId="urn:microsoft.com/office/officeart/2005/8/layout/cycle6"/>
    <dgm:cxn modelId="{5E0230C9-7F21-2641-A161-4A45F5FDAAEC}" type="presParOf" srcId="{50D5FADE-F9EE-AF42-A5B8-ECFD44ED0DD7}" destId="{FE170822-983C-2A42-9D38-D44DDEEF510D}" srcOrd="0" destOrd="0" presId="urn:microsoft.com/office/officeart/2005/8/layout/cycle6"/>
    <dgm:cxn modelId="{97D31888-1FE4-7943-B63E-02E0EE5E2685}" type="presParOf" srcId="{50D5FADE-F9EE-AF42-A5B8-ECFD44ED0DD7}" destId="{1BA1FDBE-D486-F740-8B5A-AE8CD392BD79}" srcOrd="1" destOrd="0" presId="urn:microsoft.com/office/officeart/2005/8/layout/cycle6"/>
    <dgm:cxn modelId="{84309E03-6270-A54B-BF07-FBDC54B6A229}" type="presParOf" srcId="{50D5FADE-F9EE-AF42-A5B8-ECFD44ED0DD7}" destId="{92FA565A-CFBE-0E48-9376-0A3E1CB8AD41}" srcOrd="2" destOrd="0" presId="urn:microsoft.com/office/officeart/2005/8/layout/cycle6"/>
    <dgm:cxn modelId="{6F1C2EFA-1532-1A4D-A08F-545BFA948C45}" type="presParOf" srcId="{50D5FADE-F9EE-AF42-A5B8-ECFD44ED0DD7}" destId="{96C38A94-7E81-9B44-8CEC-DDEF2804D12A}" srcOrd="3" destOrd="0" presId="urn:microsoft.com/office/officeart/2005/8/layout/cycle6"/>
    <dgm:cxn modelId="{1B65DEE4-DF43-1F49-8290-FFE84EA0DB44}" type="presParOf" srcId="{50D5FADE-F9EE-AF42-A5B8-ECFD44ED0DD7}" destId="{225AD5B8-7A21-664E-AD37-8F702D8C3432}" srcOrd="4" destOrd="0" presId="urn:microsoft.com/office/officeart/2005/8/layout/cycle6"/>
    <dgm:cxn modelId="{07839370-4133-A545-9700-3C1C967AEA98}" type="presParOf" srcId="{50D5FADE-F9EE-AF42-A5B8-ECFD44ED0DD7}" destId="{A136D0C0-AE5C-6842-AF7E-4B24FAC5CAB0}" srcOrd="5" destOrd="0" presId="urn:microsoft.com/office/officeart/2005/8/layout/cycle6"/>
    <dgm:cxn modelId="{511A2FB5-62F9-B84E-A1F0-004E1185F3F6}" type="presParOf" srcId="{50D5FADE-F9EE-AF42-A5B8-ECFD44ED0DD7}" destId="{7F894660-E400-3845-A4ED-EC9C8B8309E8}" srcOrd="6" destOrd="0" presId="urn:microsoft.com/office/officeart/2005/8/layout/cycle6"/>
    <dgm:cxn modelId="{15BF62C6-6221-B64C-BEF2-A2CFF5BFC2C7}" type="presParOf" srcId="{50D5FADE-F9EE-AF42-A5B8-ECFD44ED0DD7}" destId="{32EF0932-B335-C94A-A123-26336EB616B1}" srcOrd="7" destOrd="0" presId="urn:microsoft.com/office/officeart/2005/8/layout/cycle6"/>
    <dgm:cxn modelId="{FAB2D423-DF80-CB42-8E51-9E79A08BDB2B}" type="presParOf" srcId="{50D5FADE-F9EE-AF42-A5B8-ECFD44ED0DD7}" destId="{8C414215-CF63-E841-9DC3-F4692D2A9BDA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48C72D-692F-C649-AF1F-A568755B677C}">
      <dsp:nvSpPr>
        <dsp:cNvPr id="0" name=""/>
        <dsp:cNvSpPr/>
      </dsp:nvSpPr>
      <dsp:spPr>
        <a:xfrm>
          <a:off x="4919726" y="2926682"/>
          <a:ext cx="3577056" cy="3577056"/>
        </a:xfrm>
        <a:prstGeom prst="gear9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Ošetřovatelská péče</a:t>
          </a:r>
        </a:p>
      </dsp:txBody>
      <dsp:txXfrm>
        <a:off x="5638873" y="3764590"/>
        <a:ext cx="2138762" cy="1838681"/>
      </dsp:txXfrm>
    </dsp:sp>
    <dsp:sp modelId="{50065B34-2424-834B-AE5F-456433CB948D}">
      <dsp:nvSpPr>
        <dsp:cNvPr id="0" name=""/>
        <dsp:cNvSpPr/>
      </dsp:nvSpPr>
      <dsp:spPr>
        <a:xfrm>
          <a:off x="2788502" y="2072715"/>
          <a:ext cx="2601495" cy="2601495"/>
        </a:xfrm>
        <a:prstGeom prst="gear6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Inzerce</a:t>
          </a:r>
          <a:endParaRPr lang="cs-CZ" sz="2400" kern="1200" dirty="0"/>
        </a:p>
      </dsp:txBody>
      <dsp:txXfrm>
        <a:off x="3443436" y="2731608"/>
        <a:ext cx="1291627" cy="1283709"/>
      </dsp:txXfrm>
    </dsp:sp>
    <dsp:sp modelId="{BB371DFC-BF64-F54E-B071-CA581DD60437}">
      <dsp:nvSpPr>
        <dsp:cNvPr id="0" name=""/>
        <dsp:cNvSpPr/>
      </dsp:nvSpPr>
      <dsp:spPr>
        <a:xfrm rot="20700000">
          <a:off x="4295632" y="286430"/>
          <a:ext cx="2548934" cy="2548934"/>
        </a:xfrm>
        <a:prstGeom prst="gear6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Indikace</a:t>
          </a:r>
        </a:p>
      </dsp:txBody>
      <dsp:txXfrm rot="-20700000">
        <a:off x="4854688" y="845486"/>
        <a:ext cx="1430822" cy="1430822"/>
      </dsp:txXfrm>
    </dsp:sp>
    <dsp:sp modelId="{45C32B98-F194-2A4B-8543-B1F08F4F0DB6}">
      <dsp:nvSpPr>
        <dsp:cNvPr id="0" name=""/>
        <dsp:cNvSpPr/>
      </dsp:nvSpPr>
      <dsp:spPr>
        <a:xfrm>
          <a:off x="4670772" y="2371937"/>
          <a:ext cx="4578632" cy="4578632"/>
        </a:xfrm>
        <a:prstGeom prst="circularArrow">
          <a:avLst>
            <a:gd name="adj1" fmla="val 4687"/>
            <a:gd name="adj2" fmla="val 299029"/>
            <a:gd name="adj3" fmla="val 2553101"/>
            <a:gd name="adj4" fmla="val 15783888"/>
            <a:gd name="adj5" fmla="val 5469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D9C242-63CC-9446-A118-B5FE595EDA04}">
      <dsp:nvSpPr>
        <dsp:cNvPr id="0" name=""/>
        <dsp:cNvSpPr/>
      </dsp:nvSpPr>
      <dsp:spPr>
        <a:xfrm>
          <a:off x="2377809" y="1495672"/>
          <a:ext cx="3326662" cy="332666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409AF0-1757-A840-B80B-D5D26CF3D522}">
      <dsp:nvSpPr>
        <dsp:cNvPr id="0" name=""/>
        <dsp:cNvSpPr/>
      </dsp:nvSpPr>
      <dsp:spPr>
        <a:xfrm>
          <a:off x="3706037" y="-281793"/>
          <a:ext cx="3586812" cy="358681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170822-983C-2A42-9D38-D44DDEEF510D}">
      <dsp:nvSpPr>
        <dsp:cNvPr id="0" name=""/>
        <dsp:cNvSpPr/>
      </dsp:nvSpPr>
      <dsp:spPr>
        <a:xfrm>
          <a:off x="2951323" y="1326"/>
          <a:ext cx="2399977" cy="1559985"/>
        </a:xfrm>
        <a:prstGeom prst="roundRect">
          <a:avLst/>
        </a:prstGeom>
        <a:gradFill flip="none" rotWithShape="0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P</a:t>
          </a:r>
          <a:r>
            <a:rPr lang="cs" sz="3600" kern="1200" dirty="0"/>
            <a:t>revence infekce</a:t>
          </a:r>
          <a:endParaRPr lang="cs-CZ" sz="3600" kern="1200" dirty="0"/>
        </a:p>
      </dsp:txBody>
      <dsp:txXfrm>
        <a:off x="3027475" y="77478"/>
        <a:ext cx="2247673" cy="1407681"/>
      </dsp:txXfrm>
    </dsp:sp>
    <dsp:sp modelId="{92FA565A-CFBE-0E48-9376-0A3E1CB8AD41}">
      <dsp:nvSpPr>
        <dsp:cNvPr id="0" name=""/>
        <dsp:cNvSpPr/>
      </dsp:nvSpPr>
      <dsp:spPr>
        <a:xfrm>
          <a:off x="2072021" y="781318"/>
          <a:ext cx="4158581" cy="4158581"/>
        </a:xfrm>
        <a:custGeom>
          <a:avLst/>
          <a:gdLst/>
          <a:ahLst/>
          <a:cxnLst/>
          <a:rect l="0" t="0" r="0" b="0"/>
          <a:pathLst>
            <a:path>
              <a:moveTo>
                <a:pt x="3296688" y="393647"/>
              </a:moveTo>
              <a:arcTo wR="2079290" hR="2079290" stAng="18350244" swAng="3644797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C38A94-7E81-9B44-8CEC-DDEF2804D12A}">
      <dsp:nvSpPr>
        <dsp:cNvPr id="0" name=""/>
        <dsp:cNvSpPr/>
      </dsp:nvSpPr>
      <dsp:spPr>
        <a:xfrm>
          <a:off x="4752042" y="3120262"/>
          <a:ext cx="2399977" cy="1559985"/>
        </a:xfrm>
        <a:prstGeom prst="roundRect">
          <a:avLst/>
        </a:prstGeom>
        <a:gradFill flip="none" rotWithShape="0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Prevence okluze</a:t>
          </a:r>
        </a:p>
      </dsp:txBody>
      <dsp:txXfrm>
        <a:off x="4828194" y="3196414"/>
        <a:ext cx="2247673" cy="1407681"/>
      </dsp:txXfrm>
    </dsp:sp>
    <dsp:sp modelId="{A136D0C0-AE5C-6842-AF7E-4B24FAC5CAB0}">
      <dsp:nvSpPr>
        <dsp:cNvPr id="0" name=""/>
        <dsp:cNvSpPr/>
      </dsp:nvSpPr>
      <dsp:spPr>
        <a:xfrm>
          <a:off x="2072021" y="781318"/>
          <a:ext cx="4158581" cy="4158581"/>
        </a:xfrm>
        <a:custGeom>
          <a:avLst/>
          <a:gdLst/>
          <a:ahLst/>
          <a:cxnLst/>
          <a:rect l="0" t="0" r="0" b="0"/>
          <a:pathLst>
            <a:path>
              <a:moveTo>
                <a:pt x="3067798" y="3908581"/>
              </a:moveTo>
              <a:arcTo wR="2079290" hR="2079290" stAng="3696852" swAng="3406295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894660-E400-3845-A4ED-EC9C8B8309E8}">
      <dsp:nvSpPr>
        <dsp:cNvPr id="0" name=""/>
        <dsp:cNvSpPr/>
      </dsp:nvSpPr>
      <dsp:spPr>
        <a:xfrm>
          <a:off x="1150605" y="3120262"/>
          <a:ext cx="2399977" cy="1559985"/>
        </a:xfrm>
        <a:prstGeom prst="roundRect">
          <a:avLst/>
        </a:prstGeom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Prevence dislokace </a:t>
          </a:r>
        </a:p>
      </dsp:txBody>
      <dsp:txXfrm>
        <a:off x="1226757" y="3196414"/>
        <a:ext cx="2247673" cy="1407681"/>
      </dsp:txXfrm>
    </dsp:sp>
    <dsp:sp modelId="{8C414215-CF63-E841-9DC3-F4692D2A9BDA}">
      <dsp:nvSpPr>
        <dsp:cNvPr id="0" name=""/>
        <dsp:cNvSpPr/>
      </dsp:nvSpPr>
      <dsp:spPr>
        <a:xfrm>
          <a:off x="2072021" y="781318"/>
          <a:ext cx="4158581" cy="4158581"/>
        </a:xfrm>
        <a:custGeom>
          <a:avLst/>
          <a:gdLst/>
          <a:ahLst/>
          <a:cxnLst/>
          <a:rect l="0" t="0" r="0" b="0"/>
          <a:pathLst>
            <a:path>
              <a:moveTo>
                <a:pt x="13713" y="2317702"/>
              </a:moveTo>
              <a:arcTo wR="2079290" hR="2079290" stAng="10404959" swAng="3644797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660B3-D42C-604E-A64E-57B53E3DE575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D061E-7C9C-EB49-BEB0-C15B33A3D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509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20FFBB-F749-B840-9019-CD9F775AF03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68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20FFBB-F749-B840-9019-CD9F775AF031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8237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20FFBB-F749-B840-9019-CD9F775AF031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1032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20FFBB-F749-B840-9019-CD9F775AF031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934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20FFBB-F749-B840-9019-CD9F775AF031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8037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20FFBB-F749-B840-9019-CD9F775AF031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660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7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40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33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971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52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03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57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10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17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89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05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4/24/24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13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74" r:id="rId6"/>
    <p:sldLayoutId id="2147483769" r:id="rId7"/>
    <p:sldLayoutId id="2147483770" r:id="rId8"/>
    <p:sldLayoutId id="2147483771" r:id="rId9"/>
    <p:sldLayoutId id="2147483773" r:id="rId10"/>
    <p:sldLayoutId id="214748377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D57004B-2492-55E0-49B3-AEC2120E34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794" y="765690"/>
            <a:ext cx="5991128" cy="223883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2060"/>
                </a:solidFill>
                <a:latin typeface="Abadi" panose="020F0502020204030204" pitchFamily="34" charset="0"/>
                <a:cs typeface="Abadi" panose="020F0502020204030204" pitchFamily="34" charset="0"/>
              </a:rPr>
              <a:t>Ošetřovatelská péče o žilní vstupy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CB9C70C-9B50-4D83-B8B9-1A0FFA2CB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52693" y="20697"/>
            <a:ext cx="1862695" cy="6816606"/>
            <a:chOff x="9952693" y="20697"/>
            <a:chExt cx="1862695" cy="681660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E1E57A5-A4F5-41D5-9E12-FA9144457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674062" y="20697"/>
              <a:ext cx="1141326" cy="6816606"/>
              <a:chOff x="5889776" y="13394"/>
              <a:chExt cx="1141326" cy="6816606"/>
            </a:xfrm>
          </p:grpSpPr>
          <p:sp>
            <p:nvSpPr>
              <p:cNvPr id="115" name="Freeform 8">
                <a:extLst>
                  <a:ext uri="{FF2B5EF4-FFF2-40B4-BE49-F238E27FC236}">
                    <a16:creationId xmlns:a16="http://schemas.microsoft.com/office/drawing/2014/main" id="{ADBCFAC3-B2EB-4241-B9C9-AC317FCE77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8443" y="671857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10">
                <a:extLst>
                  <a:ext uri="{FF2B5EF4-FFF2-40B4-BE49-F238E27FC236}">
                    <a16:creationId xmlns:a16="http://schemas.microsoft.com/office/drawing/2014/main" id="{86F38B84-C3BC-48A8-9EEF-3077223C40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5468" y="152241"/>
                <a:ext cx="138242" cy="88130"/>
              </a:xfrm>
              <a:custGeom>
                <a:avLst/>
                <a:gdLst>
                  <a:gd name="T0" fmla="*/ 22 w 42"/>
                  <a:gd name="T1" fmla="*/ 0 h 29"/>
                  <a:gd name="T2" fmla="*/ 14 w 42"/>
                  <a:gd name="T3" fmla="*/ 25 h 29"/>
                  <a:gd name="T4" fmla="*/ 22 w 42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9">
                    <a:moveTo>
                      <a:pt x="22" y="0"/>
                    </a:moveTo>
                    <a:cubicBezTo>
                      <a:pt x="42" y="7"/>
                      <a:pt x="28" y="29"/>
                      <a:pt x="14" y="25"/>
                    </a:cubicBezTo>
                    <a:cubicBezTo>
                      <a:pt x="0" y="18"/>
                      <a:pt x="8" y="1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15">
                <a:extLst>
                  <a:ext uri="{FF2B5EF4-FFF2-40B4-BE49-F238E27FC236}">
                    <a16:creationId xmlns:a16="http://schemas.microsoft.com/office/drawing/2014/main" id="{E288352D-6F27-4727-9241-658737B623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9398" y="666438"/>
                <a:ext cx="121406" cy="72626"/>
              </a:xfrm>
              <a:custGeom>
                <a:avLst/>
                <a:gdLst>
                  <a:gd name="T0" fmla="*/ 16 w 37"/>
                  <a:gd name="T1" fmla="*/ 0 h 24"/>
                  <a:gd name="T2" fmla="*/ 11 w 37"/>
                  <a:gd name="T3" fmla="*/ 24 h 24"/>
                  <a:gd name="T4" fmla="*/ 16 w 37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4">
                    <a:moveTo>
                      <a:pt x="16" y="0"/>
                    </a:moveTo>
                    <a:cubicBezTo>
                      <a:pt x="37" y="6"/>
                      <a:pt x="30" y="20"/>
                      <a:pt x="11" y="24"/>
                    </a:cubicBezTo>
                    <a:cubicBezTo>
                      <a:pt x="0" y="17"/>
                      <a:pt x="5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18">
                <a:extLst>
                  <a:ext uri="{FF2B5EF4-FFF2-40B4-BE49-F238E27FC236}">
                    <a16:creationId xmlns:a16="http://schemas.microsoft.com/office/drawing/2014/main" id="{6AC265CB-8E11-45EF-8A58-9FCB96E0D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2812" y="409695"/>
                <a:ext cx="138242" cy="78339"/>
              </a:xfrm>
              <a:custGeom>
                <a:avLst/>
                <a:gdLst>
                  <a:gd name="T0" fmla="*/ 6 w 42"/>
                  <a:gd name="T1" fmla="*/ 6 h 26"/>
                  <a:gd name="T2" fmla="*/ 21 w 42"/>
                  <a:gd name="T3" fmla="*/ 26 h 26"/>
                  <a:gd name="T4" fmla="*/ 6 w 42"/>
                  <a:gd name="T5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6">
                    <a:moveTo>
                      <a:pt x="6" y="6"/>
                    </a:moveTo>
                    <a:cubicBezTo>
                      <a:pt x="25" y="0"/>
                      <a:pt x="42" y="17"/>
                      <a:pt x="21" y="26"/>
                    </a:cubicBezTo>
                    <a:cubicBezTo>
                      <a:pt x="9" y="26"/>
                      <a:pt x="0" y="16"/>
                      <a:pt x="6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19">
                <a:extLst>
                  <a:ext uri="{FF2B5EF4-FFF2-40B4-BE49-F238E27FC236}">
                    <a16:creationId xmlns:a16="http://schemas.microsoft.com/office/drawing/2014/main" id="{DABD6D60-E6DC-4EFB-B755-7954BBAB80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2730" y="2096571"/>
                <a:ext cx="124951" cy="69362"/>
              </a:xfrm>
              <a:custGeom>
                <a:avLst/>
                <a:gdLst>
                  <a:gd name="T0" fmla="*/ 16 w 38"/>
                  <a:gd name="T1" fmla="*/ 0 h 23"/>
                  <a:gd name="T2" fmla="*/ 10 w 38"/>
                  <a:gd name="T3" fmla="*/ 23 h 23"/>
                  <a:gd name="T4" fmla="*/ 1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16" y="0"/>
                    </a:moveTo>
                    <a:cubicBezTo>
                      <a:pt x="38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20">
                <a:extLst>
                  <a:ext uri="{FF2B5EF4-FFF2-40B4-BE49-F238E27FC236}">
                    <a16:creationId xmlns:a16="http://schemas.microsoft.com/office/drawing/2014/main" id="{CF6F209B-B481-49BF-87A6-6201C22D8D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97493" y="2294129"/>
                <a:ext cx="128495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22">
                <a:extLst>
                  <a:ext uri="{FF2B5EF4-FFF2-40B4-BE49-F238E27FC236}">
                    <a16:creationId xmlns:a16="http://schemas.microsoft.com/office/drawing/2014/main" id="{F1FA7743-5F0C-45CC-8886-3340214982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6832" y="1123972"/>
                <a:ext cx="150648" cy="99554"/>
              </a:xfrm>
              <a:custGeom>
                <a:avLst/>
                <a:gdLst>
                  <a:gd name="T0" fmla="*/ 26 w 46"/>
                  <a:gd name="T1" fmla="*/ 0 h 33"/>
                  <a:gd name="T2" fmla="*/ 38 w 46"/>
                  <a:gd name="T3" fmla="*/ 22 h 33"/>
                  <a:gd name="T4" fmla="*/ 26 w 46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33">
                    <a:moveTo>
                      <a:pt x="26" y="0"/>
                    </a:moveTo>
                    <a:cubicBezTo>
                      <a:pt x="29" y="0"/>
                      <a:pt x="46" y="16"/>
                      <a:pt x="38" y="22"/>
                    </a:cubicBezTo>
                    <a:cubicBezTo>
                      <a:pt x="16" y="33"/>
                      <a:pt x="0" y="5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23">
                <a:extLst>
                  <a:ext uri="{FF2B5EF4-FFF2-40B4-BE49-F238E27FC236}">
                    <a16:creationId xmlns:a16="http://schemas.microsoft.com/office/drawing/2014/main" id="{916D9D0F-5354-4875-9938-6387BFAEA3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0519" y="911406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8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10"/>
                      <a:pt x="28" y="27"/>
                      <a:pt x="8" y="20"/>
                    </a:cubicBezTo>
                    <a:cubicBezTo>
                      <a:pt x="0" y="8"/>
                      <a:pt x="7" y="2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26">
                <a:extLst>
                  <a:ext uri="{FF2B5EF4-FFF2-40B4-BE49-F238E27FC236}">
                    <a16:creationId xmlns:a16="http://schemas.microsoft.com/office/drawing/2014/main" id="{0E294183-C628-4365-B907-E607D3DB12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7743" y="1395113"/>
                <a:ext cx="127608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5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2"/>
                      <a:pt x="36" y="26"/>
                      <a:pt x="20" y="25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27">
                <a:extLst>
                  <a:ext uri="{FF2B5EF4-FFF2-40B4-BE49-F238E27FC236}">
                    <a16:creationId xmlns:a16="http://schemas.microsoft.com/office/drawing/2014/main" id="{86EA8FAD-5BF8-4312-84E8-774BCEBB41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8219" y="1832215"/>
                <a:ext cx="131153" cy="93843"/>
              </a:xfrm>
              <a:custGeom>
                <a:avLst/>
                <a:gdLst>
                  <a:gd name="T0" fmla="*/ 22 w 40"/>
                  <a:gd name="T1" fmla="*/ 0 h 31"/>
                  <a:gd name="T2" fmla="*/ 16 w 40"/>
                  <a:gd name="T3" fmla="*/ 25 h 31"/>
                  <a:gd name="T4" fmla="*/ 22 w 40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1">
                    <a:moveTo>
                      <a:pt x="22" y="0"/>
                    </a:moveTo>
                    <a:cubicBezTo>
                      <a:pt x="39" y="3"/>
                      <a:pt x="40" y="31"/>
                      <a:pt x="16" y="25"/>
                    </a:cubicBezTo>
                    <a:cubicBezTo>
                      <a:pt x="0" y="7"/>
                      <a:pt x="13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28">
                <a:extLst>
                  <a:ext uri="{FF2B5EF4-FFF2-40B4-BE49-F238E27FC236}">
                    <a16:creationId xmlns:a16="http://schemas.microsoft.com/office/drawing/2014/main" id="{3464AF92-0BBD-433C-B88A-B18E00B14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5303" y="1609623"/>
                <a:ext cx="127608" cy="69362"/>
              </a:xfrm>
              <a:custGeom>
                <a:avLst/>
                <a:gdLst>
                  <a:gd name="T0" fmla="*/ 16 w 39"/>
                  <a:gd name="T1" fmla="*/ 0 h 23"/>
                  <a:gd name="T2" fmla="*/ 11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7"/>
                      <a:pt x="31" y="17"/>
                      <a:pt x="11" y="23"/>
                    </a:cubicBezTo>
                    <a:cubicBezTo>
                      <a:pt x="0" y="16"/>
                      <a:pt x="4" y="2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30">
                <a:extLst>
                  <a:ext uri="{FF2B5EF4-FFF2-40B4-BE49-F238E27FC236}">
                    <a16:creationId xmlns:a16="http://schemas.microsoft.com/office/drawing/2014/main" id="{F4CE669E-8A98-4951-BC23-D1A03B0181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0553" y="1152725"/>
                <a:ext cx="9748" cy="5712"/>
              </a:xfrm>
              <a:custGeom>
                <a:avLst/>
                <a:gdLst>
                  <a:gd name="T0" fmla="*/ 1 w 3"/>
                  <a:gd name="T1" fmla="*/ 0 h 2"/>
                  <a:gd name="T2" fmla="*/ 2 w 3"/>
                  <a:gd name="T3" fmla="*/ 2 h 2"/>
                  <a:gd name="T4" fmla="*/ 1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1"/>
                      <a:pt x="3" y="2"/>
                      <a:pt x="2" y="2"/>
                    </a:cubicBezTo>
                    <a:cubicBezTo>
                      <a:pt x="1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43">
                <a:extLst>
                  <a:ext uri="{FF2B5EF4-FFF2-40B4-BE49-F238E27FC236}">
                    <a16:creationId xmlns:a16="http://schemas.microsoft.com/office/drawing/2014/main" id="{5BB7130C-3DF5-4615-BD83-A75F700915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34545" y="860614"/>
                <a:ext cx="143559" cy="75075"/>
              </a:xfrm>
              <a:custGeom>
                <a:avLst/>
                <a:gdLst>
                  <a:gd name="T0" fmla="*/ 28 w 44"/>
                  <a:gd name="T1" fmla="*/ 0 h 25"/>
                  <a:gd name="T2" fmla="*/ 25 w 44"/>
                  <a:gd name="T3" fmla="*/ 25 h 25"/>
                  <a:gd name="T4" fmla="*/ 28 w 44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5">
                    <a:moveTo>
                      <a:pt x="28" y="0"/>
                    </a:moveTo>
                    <a:cubicBezTo>
                      <a:pt x="44" y="2"/>
                      <a:pt x="38" y="22"/>
                      <a:pt x="25" y="25"/>
                    </a:cubicBezTo>
                    <a:cubicBezTo>
                      <a:pt x="0" y="25"/>
                      <a:pt x="9" y="5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Freeform 51">
                <a:extLst>
                  <a:ext uri="{FF2B5EF4-FFF2-40B4-BE49-F238E27FC236}">
                    <a16:creationId xmlns:a16="http://schemas.microsoft.com/office/drawing/2014/main" id="{EACB7AF9-EA00-4414-8437-3FDDB2E082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7514" y="1015030"/>
                <a:ext cx="115202" cy="90579"/>
              </a:xfrm>
              <a:custGeom>
                <a:avLst/>
                <a:gdLst>
                  <a:gd name="T0" fmla="*/ 19 w 35"/>
                  <a:gd name="T1" fmla="*/ 0 h 30"/>
                  <a:gd name="T2" fmla="*/ 33 w 35"/>
                  <a:gd name="T3" fmla="*/ 15 h 30"/>
                  <a:gd name="T4" fmla="*/ 25 w 35"/>
                  <a:gd name="T5" fmla="*/ 19 h 30"/>
                  <a:gd name="T6" fmla="*/ 19 w 35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0">
                    <a:moveTo>
                      <a:pt x="19" y="0"/>
                    </a:moveTo>
                    <a:cubicBezTo>
                      <a:pt x="26" y="0"/>
                      <a:pt x="35" y="8"/>
                      <a:pt x="33" y="15"/>
                    </a:cubicBezTo>
                    <a:cubicBezTo>
                      <a:pt x="30" y="12"/>
                      <a:pt x="27" y="17"/>
                      <a:pt x="25" y="19"/>
                    </a:cubicBezTo>
                    <a:cubicBezTo>
                      <a:pt x="7" y="30"/>
                      <a:pt x="0" y="5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52">
                <a:extLst>
                  <a:ext uri="{FF2B5EF4-FFF2-40B4-BE49-F238E27FC236}">
                    <a16:creationId xmlns:a16="http://schemas.microsoft.com/office/drawing/2014/main" id="{FC2519C3-3C5A-43C9-9ECF-D097278C18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4519" y="450599"/>
                <a:ext cx="118747" cy="81603"/>
              </a:xfrm>
              <a:custGeom>
                <a:avLst/>
                <a:gdLst>
                  <a:gd name="T0" fmla="*/ 21 w 36"/>
                  <a:gd name="T1" fmla="*/ 0 h 27"/>
                  <a:gd name="T2" fmla="*/ 22 w 36"/>
                  <a:gd name="T3" fmla="*/ 27 h 27"/>
                  <a:gd name="T4" fmla="*/ 21 w 36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21" y="0"/>
                    </a:moveTo>
                    <a:cubicBezTo>
                      <a:pt x="33" y="3"/>
                      <a:pt x="36" y="23"/>
                      <a:pt x="22" y="27"/>
                    </a:cubicBezTo>
                    <a:cubicBezTo>
                      <a:pt x="3" y="25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53">
                <a:extLst>
                  <a:ext uri="{FF2B5EF4-FFF2-40B4-BE49-F238E27FC236}">
                    <a16:creationId xmlns:a16="http://schemas.microsoft.com/office/drawing/2014/main" id="{62D72422-4E61-4321-BD7E-B56CC4B1A8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600" y="1253803"/>
                <a:ext cx="127608" cy="79154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54">
                <a:extLst>
                  <a:ext uri="{FF2B5EF4-FFF2-40B4-BE49-F238E27FC236}">
                    <a16:creationId xmlns:a16="http://schemas.microsoft.com/office/drawing/2014/main" id="{05F207C0-A03D-4E9A-803E-D82A7BA7E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447" y="614227"/>
                <a:ext cx="134697" cy="105266"/>
              </a:xfrm>
              <a:custGeom>
                <a:avLst/>
                <a:gdLst>
                  <a:gd name="T0" fmla="*/ 28 w 41"/>
                  <a:gd name="T1" fmla="*/ 2 h 35"/>
                  <a:gd name="T2" fmla="*/ 40 w 41"/>
                  <a:gd name="T3" fmla="*/ 21 h 35"/>
                  <a:gd name="T4" fmla="*/ 28 w 41"/>
                  <a:gd name="T5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5">
                    <a:moveTo>
                      <a:pt x="28" y="2"/>
                    </a:moveTo>
                    <a:cubicBezTo>
                      <a:pt x="37" y="0"/>
                      <a:pt x="41" y="13"/>
                      <a:pt x="40" y="21"/>
                    </a:cubicBezTo>
                    <a:cubicBezTo>
                      <a:pt x="22" y="35"/>
                      <a:pt x="0" y="10"/>
                      <a:pt x="28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55">
                <a:extLst>
                  <a:ext uri="{FF2B5EF4-FFF2-40B4-BE49-F238E27FC236}">
                    <a16:creationId xmlns:a16="http://schemas.microsoft.com/office/drawing/2014/main" id="{255DAFDD-E023-4FF2-A2A7-6F405C8FCB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460" y="1463404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Freeform 56">
                <a:extLst>
                  <a:ext uri="{FF2B5EF4-FFF2-40B4-BE49-F238E27FC236}">
                    <a16:creationId xmlns:a16="http://schemas.microsoft.com/office/drawing/2014/main" id="{75169B61-B4D2-4C2A-BF18-EB0AC8DE6A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156" y="2293440"/>
                <a:ext cx="128495" cy="72626"/>
              </a:xfrm>
              <a:custGeom>
                <a:avLst/>
                <a:gdLst>
                  <a:gd name="T0" fmla="*/ 21 w 39"/>
                  <a:gd name="T1" fmla="*/ 0 h 24"/>
                  <a:gd name="T2" fmla="*/ 22 w 39"/>
                  <a:gd name="T3" fmla="*/ 24 h 24"/>
                  <a:gd name="T4" fmla="*/ 21 w 39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4">
                    <a:moveTo>
                      <a:pt x="21" y="0"/>
                    </a:moveTo>
                    <a:cubicBezTo>
                      <a:pt x="37" y="0"/>
                      <a:pt x="39" y="23"/>
                      <a:pt x="22" y="24"/>
                    </a:cubicBezTo>
                    <a:cubicBezTo>
                      <a:pt x="7" y="22"/>
                      <a:pt x="0" y="5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Freeform 57">
                <a:extLst>
                  <a:ext uri="{FF2B5EF4-FFF2-40B4-BE49-F238E27FC236}">
                    <a16:creationId xmlns:a16="http://schemas.microsoft.com/office/drawing/2014/main" id="{32FBF9CB-F983-4A89-A0D9-37056BB65B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609" y="1673149"/>
                <a:ext cx="140901" cy="93843"/>
              </a:xfrm>
              <a:custGeom>
                <a:avLst/>
                <a:gdLst>
                  <a:gd name="T0" fmla="*/ 27 w 43"/>
                  <a:gd name="T1" fmla="*/ 3 h 31"/>
                  <a:gd name="T2" fmla="*/ 40 w 43"/>
                  <a:gd name="T3" fmla="*/ 23 h 31"/>
                  <a:gd name="T4" fmla="*/ 27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7" y="3"/>
                    </a:moveTo>
                    <a:cubicBezTo>
                      <a:pt x="35" y="0"/>
                      <a:pt x="43" y="17"/>
                      <a:pt x="40" y="23"/>
                    </a:cubicBezTo>
                    <a:cubicBezTo>
                      <a:pt x="21" y="31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Freeform 59">
                <a:extLst>
                  <a:ext uri="{FF2B5EF4-FFF2-40B4-BE49-F238E27FC236}">
                    <a16:creationId xmlns:a16="http://schemas.microsoft.com/office/drawing/2014/main" id="{F0884E69-5FA6-4C8C-A64C-DBB313AC2C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1059" y="255502"/>
                <a:ext cx="124063" cy="78339"/>
              </a:xfrm>
              <a:custGeom>
                <a:avLst/>
                <a:gdLst>
                  <a:gd name="T0" fmla="*/ 22 w 38"/>
                  <a:gd name="T1" fmla="*/ 0 h 26"/>
                  <a:gd name="T2" fmla="*/ 18 w 38"/>
                  <a:gd name="T3" fmla="*/ 26 h 26"/>
                  <a:gd name="T4" fmla="*/ 22 w 38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6">
                    <a:moveTo>
                      <a:pt x="22" y="0"/>
                    </a:moveTo>
                    <a:cubicBezTo>
                      <a:pt x="38" y="3"/>
                      <a:pt x="33" y="25"/>
                      <a:pt x="18" y="26"/>
                    </a:cubicBezTo>
                    <a:cubicBezTo>
                      <a:pt x="0" y="20"/>
                      <a:pt x="6" y="3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Freeform 60">
                <a:extLst>
                  <a:ext uri="{FF2B5EF4-FFF2-40B4-BE49-F238E27FC236}">
                    <a16:creationId xmlns:a16="http://schemas.microsoft.com/office/drawing/2014/main" id="{ED1FD4E2-312B-48A6-9F17-2D0BD4CFB3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6290" y="1902943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61">
                <a:extLst>
                  <a:ext uri="{FF2B5EF4-FFF2-40B4-BE49-F238E27FC236}">
                    <a16:creationId xmlns:a16="http://schemas.microsoft.com/office/drawing/2014/main" id="{EA111918-CFCC-4C23-ADF2-ABCC68A7C5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2587" y="2137303"/>
                <a:ext cx="137356" cy="99554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5"/>
                      <a:pt x="16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78">
                <a:extLst>
                  <a:ext uri="{FF2B5EF4-FFF2-40B4-BE49-F238E27FC236}">
                    <a16:creationId xmlns:a16="http://schemas.microsoft.com/office/drawing/2014/main" id="{7E5CA7B2-3753-4B7D-A722-D95342BB8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1825" y="721042"/>
                <a:ext cx="147990" cy="75075"/>
              </a:xfrm>
              <a:custGeom>
                <a:avLst/>
                <a:gdLst>
                  <a:gd name="T0" fmla="*/ 22 w 45"/>
                  <a:gd name="T1" fmla="*/ 0 h 25"/>
                  <a:gd name="T2" fmla="*/ 28 w 45"/>
                  <a:gd name="T3" fmla="*/ 25 h 25"/>
                  <a:gd name="T4" fmla="*/ 22 w 45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5">
                    <a:moveTo>
                      <a:pt x="22" y="0"/>
                    </a:moveTo>
                    <a:cubicBezTo>
                      <a:pt x="32" y="1"/>
                      <a:pt x="45" y="21"/>
                      <a:pt x="28" y="25"/>
                    </a:cubicBezTo>
                    <a:cubicBezTo>
                      <a:pt x="9" y="23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Freeform 79">
                <a:extLst>
                  <a:ext uri="{FF2B5EF4-FFF2-40B4-BE49-F238E27FC236}">
                    <a16:creationId xmlns:a16="http://schemas.microsoft.com/office/drawing/2014/main" id="{CC9214A9-8EEB-41B0-83FB-80BEBD9652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54197" y="952087"/>
                <a:ext cx="124063" cy="69362"/>
              </a:xfrm>
              <a:custGeom>
                <a:avLst/>
                <a:gdLst>
                  <a:gd name="T0" fmla="*/ 20 w 38"/>
                  <a:gd name="T1" fmla="*/ 0 h 23"/>
                  <a:gd name="T2" fmla="*/ 20 w 38"/>
                  <a:gd name="T3" fmla="*/ 22 h 23"/>
                  <a:gd name="T4" fmla="*/ 20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0" y="0"/>
                    </a:moveTo>
                    <a:cubicBezTo>
                      <a:pt x="37" y="3"/>
                      <a:pt x="38" y="23"/>
                      <a:pt x="20" y="22"/>
                    </a:cubicBezTo>
                    <a:cubicBezTo>
                      <a:pt x="8" y="18"/>
                      <a:pt x="0" y="5"/>
                      <a:pt x="2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Freeform 80">
                <a:extLst>
                  <a:ext uri="{FF2B5EF4-FFF2-40B4-BE49-F238E27FC236}">
                    <a16:creationId xmlns:a16="http://schemas.microsoft.com/office/drawing/2014/main" id="{33157A90-4AF1-4A40-8125-803407C021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8856" y="1189882"/>
                <a:ext cx="124951" cy="66098"/>
              </a:xfrm>
              <a:custGeom>
                <a:avLst/>
                <a:gdLst>
                  <a:gd name="T0" fmla="*/ 21 w 38"/>
                  <a:gd name="T1" fmla="*/ 0 h 22"/>
                  <a:gd name="T2" fmla="*/ 21 w 38"/>
                  <a:gd name="T3" fmla="*/ 22 h 22"/>
                  <a:gd name="T4" fmla="*/ 21 w 38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2">
                    <a:moveTo>
                      <a:pt x="21" y="0"/>
                    </a:moveTo>
                    <a:cubicBezTo>
                      <a:pt x="37" y="2"/>
                      <a:pt x="38" y="20"/>
                      <a:pt x="21" y="22"/>
                    </a:cubicBezTo>
                    <a:cubicBezTo>
                      <a:pt x="9" y="16"/>
                      <a:pt x="0" y="6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Freeform 81">
                <a:extLst>
                  <a:ext uri="{FF2B5EF4-FFF2-40B4-BE49-F238E27FC236}">
                    <a16:creationId xmlns:a16="http://schemas.microsoft.com/office/drawing/2014/main" id="{32D1FB24-5EA3-488F-913F-B3C1BB0367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1906" y="2202936"/>
                <a:ext cx="140901" cy="90579"/>
              </a:xfrm>
              <a:custGeom>
                <a:avLst/>
                <a:gdLst>
                  <a:gd name="T0" fmla="*/ 27 w 43"/>
                  <a:gd name="T1" fmla="*/ 3 h 30"/>
                  <a:gd name="T2" fmla="*/ 40 w 43"/>
                  <a:gd name="T3" fmla="*/ 22 h 30"/>
                  <a:gd name="T4" fmla="*/ 27 w 43"/>
                  <a:gd name="T5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0">
                    <a:moveTo>
                      <a:pt x="27" y="3"/>
                    </a:moveTo>
                    <a:cubicBezTo>
                      <a:pt x="35" y="0"/>
                      <a:pt x="43" y="16"/>
                      <a:pt x="40" y="22"/>
                    </a:cubicBezTo>
                    <a:cubicBezTo>
                      <a:pt x="21" y="30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Freeform 82">
                <a:extLst>
                  <a:ext uri="{FF2B5EF4-FFF2-40B4-BE49-F238E27FC236}">
                    <a16:creationId xmlns:a16="http://schemas.microsoft.com/office/drawing/2014/main" id="{58FC3262-B888-4936-87A0-9A494483A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742" y="1980483"/>
                <a:ext cx="128495" cy="69362"/>
              </a:xfrm>
              <a:custGeom>
                <a:avLst/>
                <a:gdLst>
                  <a:gd name="T0" fmla="*/ 16 w 39"/>
                  <a:gd name="T1" fmla="*/ 0 h 23"/>
                  <a:gd name="T2" fmla="*/ 10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Freeform 83">
                <a:extLst>
                  <a:ext uri="{FF2B5EF4-FFF2-40B4-BE49-F238E27FC236}">
                    <a16:creationId xmlns:a16="http://schemas.microsoft.com/office/drawing/2014/main" id="{127CA728-BAE0-47A3-B0CA-5EB4FD148E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2299" y="1665695"/>
                <a:ext cx="131153" cy="157493"/>
              </a:xfrm>
              <a:custGeom>
                <a:avLst/>
                <a:gdLst>
                  <a:gd name="T0" fmla="*/ 13 w 40"/>
                  <a:gd name="T1" fmla="*/ 7 h 52"/>
                  <a:gd name="T2" fmla="*/ 0 w 40"/>
                  <a:gd name="T3" fmla="*/ 24 h 52"/>
                  <a:gd name="T4" fmla="*/ 13 w 40"/>
                  <a:gd name="T5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52">
                    <a:moveTo>
                      <a:pt x="13" y="7"/>
                    </a:moveTo>
                    <a:cubicBezTo>
                      <a:pt x="40" y="12"/>
                      <a:pt x="18" y="52"/>
                      <a:pt x="0" y="24"/>
                    </a:cubicBezTo>
                    <a:cubicBezTo>
                      <a:pt x="2" y="0"/>
                      <a:pt x="6" y="17"/>
                      <a:pt x="13" y="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Freeform 84">
                <a:extLst>
                  <a:ext uri="{FF2B5EF4-FFF2-40B4-BE49-F238E27FC236}">
                    <a16:creationId xmlns:a16="http://schemas.microsoft.com/office/drawing/2014/main" id="{0130CB83-550A-45A8-A9AB-0A9E134291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3315" y="516456"/>
                <a:ext cx="131153" cy="88130"/>
              </a:xfrm>
              <a:custGeom>
                <a:avLst/>
                <a:gdLst>
                  <a:gd name="T0" fmla="*/ 18 w 40"/>
                  <a:gd name="T1" fmla="*/ 1 h 29"/>
                  <a:gd name="T2" fmla="*/ 6 w 40"/>
                  <a:gd name="T3" fmla="*/ 20 h 29"/>
                  <a:gd name="T4" fmla="*/ 18 w 40"/>
                  <a:gd name="T5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18" y="1"/>
                    </a:moveTo>
                    <a:cubicBezTo>
                      <a:pt x="40" y="6"/>
                      <a:pt x="25" y="29"/>
                      <a:pt x="6" y="20"/>
                    </a:cubicBezTo>
                    <a:cubicBezTo>
                      <a:pt x="0" y="10"/>
                      <a:pt x="5" y="0"/>
                      <a:pt x="1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Freeform 86">
                <a:extLst>
                  <a:ext uri="{FF2B5EF4-FFF2-40B4-BE49-F238E27FC236}">
                    <a16:creationId xmlns:a16="http://schemas.microsoft.com/office/drawing/2014/main" id="{CAEE495A-5C27-457A-BD41-20611D5D02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3284" y="170447"/>
                <a:ext cx="131153" cy="112612"/>
              </a:xfrm>
              <a:custGeom>
                <a:avLst/>
                <a:gdLst>
                  <a:gd name="T0" fmla="*/ 22 w 40"/>
                  <a:gd name="T1" fmla="*/ 1 h 37"/>
                  <a:gd name="T2" fmla="*/ 15 w 40"/>
                  <a:gd name="T3" fmla="*/ 23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40" y="3"/>
                      <a:pt x="33" y="37"/>
                      <a:pt x="15" y="23"/>
                    </a:cubicBezTo>
                    <a:cubicBezTo>
                      <a:pt x="0" y="20"/>
                      <a:pt x="7" y="0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Freeform 89">
                <a:extLst>
                  <a:ext uri="{FF2B5EF4-FFF2-40B4-BE49-F238E27FC236}">
                    <a16:creationId xmlns:a16="http://schemas.microsoft.com/office/drawing/2014/main" id="{BB1F32F7-014F-45A8-844E-56C76D98A7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087" y="1453344"/>
                <a:ext cx="134697" cy="93027"/>
              </a:xfrm>
              <a:custGeom>
                <a:avLst/>
                <a:gdLst>
                  <a:gd name="T0" fmla="*/ 23 w 41"/>
                  <a:gd name="T1" fmla="*/ 0 h 31"/>
                  <a:gd name="T2" fmla="*/ 16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3"/>
                      <a:pt x="41" y="31"/>
                      <a:pt x="16" y="25"/>
                    </a:cubicBezTo>
                    <a:cubicBezTo>
                      <a:pt x="0" y="7"/>
                      <a:pt x="14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Freeform 90">
                <a:extLst>
                  <a:ext uri="{FF2B5EF4-FFF2-40B4-BE49-F238E27FC236}">
                    <a16:creationId xmlns:a16="http://schemas.microsoft.com/office/drawing/2014/main" id="{0CF27E5B-05B7-44DF-94AE-4365D50B88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65939" y="2076253"/>
                <a:ext cx="2659" cy="8977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2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1" y="0"/>
                      <a:pt x="1" y="3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105">
                <a:extLst>
                  <a:ext uri="{FF2B5EF4-FFF2-40B4-BE49-F238E27FC236}">
                    <a16:creationId xmlns:a16="http://schemas.microsoft.com/office/drawing/2014/main" id="{BEEE0FD8-81BE-4670-A0B1-FD1C191910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79346" y="1981944"/>
                <a:ext cx="140901" cy="93027"/>
              </a:xfrm>
              <a:custGeom>
                <a:avLst/>
                <a:gdLst>
                  <a:gd name="T0" fmla="*/ 26 w 43"/>
                  <a:gd name="T1" fmla="*/ 3 h 31"/>
                  <a:gd name="T2" fmla="*/ 39 w 43"/>
                  <a:gd name="T3" fmla="*/ 23 h 31"/>
                  <a:gd name="T4" fmla="*/ 26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6" y="3"/>
                    </a:moveTo>
                    <a:cubicBezTo>
                      <a:pt x="34" y="0"/>
                      <a:pt x="43" y="17"/>
                      <a:pt x="39" y="23"/>
                    </a:cubicBezTo>
                    <a:cubicBezTo>
                      <a:pt x="20" y="31"/>
                      <a:pt x="0" y="15"/>
                      <a:pt x="26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Freeform 106">
                <a:extLst>
                  <a:ext uri="{FF2B5EF4-FFF2-40B4-BE49-F238E27FC236}">
                    <a16:creationId xmlns:a16="http://schemas.microsoft.com/office/drawing/2014/main" id="{9F9A6256-1F3C-46D5-8441-488BB1E8E4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8983" y="589065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107">
                <a:extLst>
                  <a:ext uri="{FF2B5EF4-FFF2-40B4-BE49-F238E27FC236}">
                    <a16:creationId xmlns:a16="http://schemas.microsoft.com/office/drawing/2014/main" id="{BD9DB765-92D3-4BCB-918F-60D8DCDD7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4748" y="2269014"/>
                <a:ext cx="154193" cy="81603"/>
              </a:xfrm>
              <a:custGeom>
                <a:avLst/>
                <a:gdLst>
                  <a:gd name="T0" fmla="*/ 31 w 47"/>
                  <a:gd name="T1" fmla="*/ 0 h 27"/>
                  <a:gd name="T2" fmla="*/ 17 w 47"/>
                  <a:gd name="T3" fmla="*/ 23 h 27"/>
                  <a:gd name="T4" fmla="*/ 31 w 47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7">
                    <a:moveTo>
                      <a:pt x="31" y="0"/>
                    </a:moveTo>
                    <a:cubicBezTo>
                      <a:pt x="47" y="10"/>
                      <a:pt x="32" y="27"/>
                      <a:pt x="17" y="23"/>
                    </a:cubicBezTo>
                    <a:cubicBezTo>
                      <a:pt x="0" y="14"/>
                      <a:pt x="18" y="0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108">
                <a:extLst>
                  <a:ext uri="{FF2B5EF4-FFF2-40B4-BE49-F238E27FC236}">
                    <a16:creationId xmlns:a16="http://schemas.microsoft.com/office/drawing/2014/main" id="{8AFA6628-0664-424D-905E-6FAE9FCFAA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6654" y="1198910"/>
                <a:ext cx="121406" cy="90579"/>
              </a:xfrm>
              <a:custGeom>
                <a:avLst/>
                <a:gdLst>
                  <a:gd name="T0" fmla="*/ 26 w 37"/>
                  <a:gd name="T1" fmla="*/ 1 h 30"/>
                  <a:gd name="T2" fmla="*/ 35 w 37"/>
                  <a:gd name="T3" fmla="*/ 21 h 30"/>
                  <a:gd name="T4" fmla="*/ 26 w 37"/>
                  <a:gd name="T5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0">
                    <a:moveTo>
                      <a:pt x="26" y="1"/>
                    </a:moveTo>
                    <a:cubicBezTo>
                      <a:pt x="35" y="0"/>
                      <a:pt x="37" y="13"/>
                      <a:pt x="35" y="21"/>
                    </a:cubicBezTo>
                    <a:cubicBezTo>
                      <a:pt x="14" y="30"/>
                      <a:pt x="0" y="8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Freeform 109">
                <a:extLst>
                  <a:ext uri="{FF2B5EF4-FFF2-40B4-BE49-F238E27FC236}">
                    <a16:creationId xmlns:a16="http://schemas.microsoft.com/office/drawing/2014/main" id="{433F27B3-462C-45E8-A759-DE553E29A3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9851" y="1700235"/>
                <a:ext cx="154193" cy="84866"/>
              </a:xfrm>
              <a:custGeom>
                <a:avLst/>
                <a:gdLst>
                  <a:gd name="T0" fmla="*/ 26 w 47"/>
                  <a:gd name="T1" fmla="*/ 0 h 28"/>
                  <a:gd name="T2" fmla="*/ 10 w 47"/>
                  <a:gd name="T3" fmla="*/ 26 h 28"/>
                  <a:gd name="T4" fmla="*/ 26 w 47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8">
                    <a:moveTo>
                      <a:pt x="26" y="0"/>
                    </a:moveTo>
                    <a:cubicBezTo>
                      <a:pt x="47" y="13"/>
                      <a:pt x="28" y="28"/>
                      <a:pt x="10" y="26"/>
                    </a:cubicBezTo>
                    <a:cubicBezTo>
                      <a:pt x="0" y="13"/>
                      <a:pt x="15" y="4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Freeform 110">
                <a:extLst>
                  <a:ext uri="{FF2B5EF4-FFF2-40B4-BE49-F238E27FC236}">
                    <a16:creationId xmlns:a16="http://schemas.microsoft.com/office/drawing/2014/main" id="{7EC57FD0-F081-4D0F-B32F-E1963A8DE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7" y="341230"/>
                <a:ext cx="127608" cy="114243"/>
              </a:xfrm>
              <a:custGeom>
                <a:avLst/>
                <a:gdLst>
                  <a:gd name="T0" fmla="*/ 21 w 39"/>
                  <a:gd name="T1" fmla="*/ 1 h 38"/>
                  <a:gd name="T2" fmla="*/ 39 w 39"/>
                  <a:gd name="T3" fmla="*/ 18 h 38"/>
                  <a:gd name="T4" fmla="*/ 21 w 39"/>
                  <a:gd name="T5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8">
                    <a:moveTo>
                      <a:pt x="21" y="1"/>
                    </a:moveTo>
                    <a:cubicBezTo>
                      <a:pt x="35" y="0"/>
                      <a:pt x="38" y="8"/>
                      <a:pt x="39" y="18"/>
                    </a:cubicBezTo>
                    <a:cubicBezTo>
                      <a:pt x="25" y="38"/>
                      <a:pt x="0" y="13"/>
                      <a:pt x="2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Freeform 111">
                <a:extLst>
                  <a:ext uri="{FF2B5EF4-FFF2-40B4-BE49-F238E27FC236}">
                    <a16:creationId xmlns:a16="http://schemas.microsoft.com/office/drawing/2014/main" id="{B268BB25-E444-4C92-83A1-E4D6F070DB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7906" y="1428730"/>
                <a:ext cx="131153" cy="87315"/>
              </a:xfrm>
              <a:custGeom>
                <a:avLst/>
                <a:gdLst>
                  <a:gd name="T0" fmla="*/ 24 w 40"/>
                  <a:gd name="T1" fmla="*/ 0 h 29"/>
                  <a:gd name="T2" fmla="*/ 20 w 40"/>
                  <a:gd name="T3" fmla="*/ 25 h 29"/>
                  <a:gd name="T4" fmla="*/ 24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4" y="0"/>
                    </a:moveTo>
                    <a:cubicBezTo>
                      <a:pt x="40" y="1"/>
                      <a:pt x="35" y="29"/>
                      <a:pt x="20" y="25"/>
                    </a:cubicBezTo>
                    <a:cubicBezTo>
                      <a:pt x="0" y="19"/>
                      <a:pt x="5" y="2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Freeform 112">
                <a:extLst>
                  <a:ext uri="{FF2B5EF4-FFF2-40B4-BE49-F238E27FC236}">
                    <a16:creationId xmlns:a16="http://schemas.microsoft.com/office/drawing/2014/main" id="{9468C251-DE21-4B48-9BE9-25473D0F52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7409" y="910076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1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Freeform 5">
                <a:extLst>
                  <a:ext uri="{FF2B5EF4-FFF2-40B4-BE49-F238E27FC236}">
                    <a16:creationId xmlns:a16="http://schemas.microsoft.com/office/drawing/2014/main" id="{69374DCE-92DD-446F-9C06-4FD9C171AB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3378" y="2765199"/>
                <a:ext cx="121406" cy="81603"/>
              </a:xfrm>
              <a:custGeom>
                <a:avLst/>
                <a:gdLst>
                  <a:gd name="T0" fmla="*/ 20 w 37"/>
                  <a:gd name="T1" fmla="*/ 1 h 27"/>
                  <a:gd name="T2" fmla="*/ 22 w 37"/>
                  <a:gd name="T3" fmla="*/ 27 h 27"/>
                  <a:gd name="T4" fmla="*/ 20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20" y="1"/>
                    </a:moveTo>
                    <a:cubicBezTo>
                      <a:pt x="31" y="1"/>
                      <a:pt x="37" y="24"/>
                      <a:pt x="22" y="27"/>
                    </a:cubicBezTo>
                    <a:cubicBezTo>
                      <a:pt x="2" y="27"/>
                      <a:pt x="0" y="0"/>
                      <a:pt x="20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Freeform 6">
                <a:extLst>
                  <a:ext uri="{FF2B5EF4-FFF2-40B4-BE49-F238E27FC236}">
                    <a16:creationId xmlns:a16="http://schemas.microsoft.com/office/drawing/2014/main" id="{258E2296-D453-46D9-818C-D207E49689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4905" y="5109356"/>
                <a:ext cx="124063" cy="87315"/>
              </a:xfrm>
              <a:custGeom>
                <a:avLst/>
                <a:gdLst>
                  <a:gd name="T0" fmla="*/ 12 w 38"/>
                  <a:gd name="T1" fmla="*/ 3 h 29"/>
                  <a:gd name="T2" fmla="*/ 15 w 38"/>
                  <a:gd name="T3" fmla="*/ 29 h 29"/>
                  <a:gd name="T4" fmla="*/ 12 w 38"/>
                  <a:gd name="T5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9">
                    <a:moveTo>
                      <a:pt x="12" y="3"/>
                    </a:moveTo>
                    <a:cubicBezTo>
                      <a:pt x="34" y="0"/>
                      <a:pt x="38" y="26"/>
                      <a:pt x="15" y="29"/>
                    </a:cubicBezTo>
                    <a:cubicBezTo>
                      <a:pt x="4" y="23"/>
                      <a:pt x="0" y="9"/>
                      <a:pt x="12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Freeform 7">
                <a:extLst>
                  <a:ext uri="{FF2B5EF4-FFF2-40B4-BE49-F238E27FC236}">
                    <a16:creationId xmlns:a16="http://schemas.microsoft.com/office/drawing/2014/main" id="{48207F15-77EC-4A91-A365-6895A9C6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3335" y="2478886"/>
                <a:ext cx="138242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8">
                <a:extLst>
                  <a:ext uri="{FF2B5EF4-FFF2-40B4-BE49-F238E27FC236}">
                    <a16:creationId xmlns:a16="http://schemas.microsoft.com/office/drawing/2014/main" id="{A96D38DB-9495-4DBE-BDB7-EB1595D381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1783" y="4810310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9">
                <a:extLst>
                  <a:ext uri="{FF2B5EF4-FFF2-40B4-BE49-F238E27FC236}">
                    <a16:creationId xmlns:a16="http://schemas.microsoft.com/office/drawing/2014/main" id="{29B258E2-CEDB-45A9-B556-32AC71C4F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9921" y="4529838"/>
                <a:ext cx="121406" cy="88130"/>
              </a:xfrm>
              <a:custGeom>
                <a:avLst/>
                <a:gdLst>
                  <a:gd name="T0" fmla="*/ 18 w 37"/>
                  <a:gd name="T1" fmla="*/ 4 h 29"/>
                  <a:gd name="T2" fmla="*/ 22 w 37"/>
                  <a:gd name="T3" fmla="*/ 29 h 29"/>
                  <a:gd name="T4" fmla="*/ 18 w 37"/>
                  <a:gd name="T5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9">
                    <a:moveTo>
                      <a:pt x="18" y="4"/>
                    </a:moveTo>
                    <a:cubicBezTo>
                      <a:pt x="35" y="0"/>
                      <a:pt x="37" y="28"/>
                      <a:pt x="22" y="29"/>
                    </a:cubicBezTo>
                    <a:cubicBezTo>
                      <a:pt x="7" y="28"/>
                      <a:pt x="0" y="14"/>
                      <a:pt x="18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11">
                <a:extLst>
                  <a:ext uri="{FF2B5EF4-FFF2-40B4-BE49-F238E27FC236}">
                    <a16:creationId xmlns:a16="http://schemas.microsoft.com/office/drawing/2014/main" id="{2D586C45-5DFF-41ED-AEB9-8F3858E4EC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0282" y="4268606"/>
                <a:ext cx="143559" cy="102819"/>
              </a:xfrm>
              <a:custGeom>
                <a:avLst/>
                <a:gdLst>
                  <a:gd name="T0" fmla="*/ 31 w 44"/>
                  <a:gd name="T1" fmla="*/ 1 h 34"/>
                  <a:gd name="T2" fmla="*/ 42 w 44"/>
                  <a:gd name="T3" fmla="*/ 19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12">
                <a:extLst>
                  <a:ext uri="{FF2B5EF4-FFF2-40B4-BE49-F238E27FC236}">
                    <a16:creationId xmlns:a16="http://schemas.microsoft.com/office/drawing/2014/main" id="{C9B4633B-7A14-4DFF-9B10-E15DE426C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2058" y="3766125"/>
                <a:ext cx="134697" cy="81603"/>
              </a:xfrm>
              <a:custGeom>
                <a:avLst/>
                <a:gdLst>
                  <a:gd name="T0" fmla="*/ 22 w 41"/>
                  <a:gd name="T1" fmla="*/ 0 h 27"/>
                  <a:gd name="T2" fmla="*/ 8 w 41"/>
                  <a:gd name="T3" fmla="*/ 20 h 27"/>
                  <a:gd name="T4" fmla="*/ 22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22" y="0"/>
                    </a:moveTo>
                    <a:cubicBezTo>
                      <a:pt x="41" y="12"/>
                      <a:pt x="24" y="27"/>
                      <a:pt x="8" y="20"/>
                    </a:cubicBezTo>
                    <a:cubicBezTo>
                      <a:pt x="0" y="7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13">
                <a:extLst>
                  <a:ext uri="{FF2B5EF4-FFF2-40B4-BE49-F238E27FC236}">
                    <a16:creationId xmlns:a16="http://schemas.microsoft.com/office/drawing/2014/main" id="{587B182B-8E16-43A1-A782-893619FC2C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6523" y="3170095"/>
                <a:ext cx="124951" cy="69362"/>
              </a:xfrm>
              <a:custGeom>
                <a:avLst/>
                <a:gdLst>
                  <a:gd name="T0" fmla="*/ 26 w 38"/>
                  <a:gd name="T1" fmla="*/ 0 h 23"/>
                  <a:gd name="T2" fmla="*/ 25 w 38"/>
                  <a:gd name="T3" fmla="*/ 23 h 23"/>
                  <a:gd name="T4" fmla="*/ 2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6" y="0"/>
                    </a:moveTo>
                    <a:cubicBezTo>
                      <a:pt x="38" y="0"/>
                      <a:pt x="37" y="20"/>
                      <a:pt x="25" y="23"/>
                    </a:cubicBezTo>
                    <a:cubicBezTo>
                      <a:pt x="0" y="23"/>
                      <a:pt x="5" y="1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14">
                <a:extLst>
                  <a:ext uri="{FF2B5EF4-FFF2-40B4-BE49-F238E27FC236}">
                    <a16:creationId xmlns:a16="http://schemas.microsoft.com/office/drawing/2014/main" id="{34A0BA23-5B00-44AE-AB93-135184C1AA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7163" y="3410025"/>
                <a:ext cx="134697" cy="84866"/>
              </a:xfrm>
              <a:custGeom>
                <a:avLst/>
                <a:gdLst>
                  <a:gd name="T0" fmla="*/ 26 w 41"/>
                  <a:gd name="T1" fmla="*/ 1 h 28"/>
                  <a:gd name="T2" fmla="*/ 39 w 41"/>
                  <a:gd name="T3" fmla="*/ 20 h 28"/>
                  <a:gd name="T4" fmla="*/ 26 w 41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6" y="1"/>
                    </a:moveTo>
                    <a:cubicBezTo>
                      <a:pt x="34" y="0"/>
                      <a:pt x="41" y="12"/>
                      <a:pt x="39" y="20"/>
                    </a:cubicBezTo>
                    <a:cubicBezTo>
                      <a:pt x="17" y="28"/>
                      <a:pt x="0" y="12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16">
                <a:extLst>
                  <a:ext uri="{FF2B5EF4-FFF2-40B4-BE49-F238E27FC236}">
                    <a16:creationId xmlns:a16="http://schemas.microsoft.com/office/drawing/2014/main" id="{1A1CF6B8-FC28-43CA-8304-83BA2847C1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00898" y="4009157"/>
                <a:ext cx="143559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5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5"/>
                    </a:cubicBezTo>
                    <a:cubicBezTo>
                      <a:pt x="29" y="32"/>
                      <a:pt x="0" y="6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17">
                <a:extLst>
                  <a:ext uri="{FF2B5EF4-FFF2-40B4-BE49-F238E27FC236}">
                    <a16:creationId xmlns:a16="http://schemas.microsoft.com/office/drawing/2014/main" id="{C79EB67D-4664-48CC-8DFA-137F563702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35877" y="5421845"/>
                <a:ext cx="94821" cy="69362"/>
              </a:xfrm>
              <a:custGeom>
                <a:avLst/>
                <a:gdLst>
                  <a:gd name="T0" fmla="*/ 13 w 29"/>
                  <a:gd name="T1" fmla="*/ 0 h 23"/>
                  <a:gd name="T2" fmla="*/ 13 w 29"/>
                  <a:gd name="T3" fmla="*/ 23 h 23"/>
                  <a:gd name="T4" fmla="*/ 13 w 2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23">
                    <a:moveTo>
                      <a:pt x="13" y="0"/>
                    </a:moveTo>
                    <a:cubicBezTo>
                      <a:pt x="27" y="0"/>
                      <a:pt x="29" y="22"/>
                      <a:pt x="13" y="23"/>
                    </a:cubicBezTo>
                    <a:cubicBezTo>
                      <a:pt x="2" y="22"/>
                      <a:pt x="0" y="2"/>
                      <a:pt x="1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21">
                <a:extLst>
                  <a:ext uri="{FF2B5EF4-FFF2-40B4-BE49-F238E27FC236}">
                    <a16:creationId xmlns:a16="http://schemas.microsoft.com/office/drawing/2014/main" id="{23820013-B618-4C4F-B57E-58DAA2828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83868" y="5732999"/>
                <a:ext cx="140901" cy="102819"/>
              </a:xfrm>
              <a:custGeom>
                <a:avLst/>
                <a:gdLst>
                  <a:gd name="T0" fmla="*/ 24 w 43"/>
                  <a:gd name="T1" fmla="*/ 0 h 34"/>
                  <a:gd name="T2" fmla="*/ 14 w 43"/>
                  <a:gd name="T3" fmla="*/ 23 h 34"/>
                  <a:gd name="T4" fmla="*/ 24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4" y="0"/>
                    </a:moveTo>
                    <a:cubicBezTo>
                      <a:pt x="43" y="3"/>
                      <a:pt x="28" y="34"/>
                      <a:pt x="14" y="23"/>
                    </a:cubicBezTo>
                    <a:cubicBezTo>
                      <a:pt x="0" y="28"/>
                      <a:pt x="4" y="5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25">
                <a:extLst>
                  <a:ext uri="{FF2B5EF4-FFF2-40B4-BE49-F238E27FC236}">
                    <a16:creationId xmlns:a16="http://schemas.microsoft.com/office/drawing/2014/main" id="{E350A463-C2A4-4D68-9E71-B512B0D19D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529" y="6498261"/>
                <a:ext cx="134697" cy="93843"/>
              </a:xfrm>
              <a:custGeom>
                <a:avLst/>
                <a:gdLst>
                  <a:gd name="T0" fmla="*/ 23 w 41"/>
                  <a:gd name="T1" fmla="*/ 0 h 31"/>
                  <a:gd name="T2" fmla="*/ 17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1"/>
                      <a:pt x="41" y="31"/>
                      <a:pt x="17" y="25"/>
                    </a:cubicBezTo>
                    <a:cubicBezTo>
                      <a:pt x="0" y="7"/>
                      <a:pt x="1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29">
                <a:extLst>
                  <a:ext uri="{FF2B5EF4-FFF2-40B4-BE49-F238E27FC236}">
                    <a16:creationId xmlns:a16="http://schemas.microsoft.com/office/drawing/2014/main" id="{BC57309A-FF5D-478A-88A0-A4BE3C684C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751" y="5971706"/>
                <a:ext cx="118747" cy="120771"/>
              </a:xfrm>
              <a:custGeom>
                <a:avLst/>
                <a:gdLst>
                  <a:gd name="T0" fmla="*/ 16 w 36"/>
                  <a:gd name="T1" fmla="*/ 4 h 40"/>
                  <a:gd name="T2" fmla="*/ 34 w 36"/>
                  <a:gd name="T3" fmla="*/ 15 h 40"/>
                  <a:gd name="T4" fmla="*/ 16 w 36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40">
                    <a:moveTo>
                      <a:pt x="16" y="4"/>
                    </a:moveTo>
                    <a:cubicBezTo>
                      <a:pt x="36" y="5"/>
                      <a:pt x="33" y="0"/>
                      <a:pt x="34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31">
                <a:extLst>
                  <a:ext uri="{FF2B5EF4-FFF2-40B4-BE49-F238E27FC236}">
                    <a16:creationId xmlns:a16="http://schemas.microsoft.com/office/drawing/2014/main" id="{9F22C4B5-8A6E-47CB-B4D6-98B0D4BB1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3452" y="6281124"/>
                <a:ext cx="131153" cy="72626"/>
              </a:xfrm>
              <a:custGeom>
                <a:avLst/>
                <a:gdLst>
                  <a:gd name="T0" fmla="*/ 24 w 40"/>
                  <a:gd name="T1" fmla="*/ 0 h 24"/>
                  <a:gd name="T2" fmla="*/ 25 w 40"/>
                  <a:gd name="T3" fmla="*/ 24 h 24"/>
                  <a:gd name="T4" fmla="*/ 24 w 40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4">
                    <a:moveTo>
                      <a:pt x="24" y="0"/>
                    </a:moveTo>
                    <a:cubicBezTo>
                      <a:pt x="40" y="0"/>
                      <a:pt x="38" y="20"/>
                      <a:pt x="25" y="24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32">
                <a:extLst>
                  <a:ext uri="{FF2B5EF4-FFF2-40B4-BE49-F238E27FC236}">
                    <a16:creationId xmlns:a16="http://schemas.microsoft.com/office/drawing/2014/main" id="{7E92F052-D723-495D-868C-296410F5F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4632" y="3296179"/>
                <a:ext cx="144445" cy="106083"/>
              </a:xfrm>
              <a:custGeom>
                <a:avLst/>
                <a:gdLst>
                  <a:gd name="T0" fmla="*/ 28 w 44"/>
                  <a:gd name="T1" fmla="*/ 0 h 35"/>
                  <a:gd name="T2" fmla="*/ 42 w 44"/>
                  <a:gd name="T3" fmla="*/ 21 h 35"/>
                  <a:gd name="T4" fmla="*/ 28 w 44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5">
                    <a:moveTo>
                      <a:pt x="28" y="0"/>
                    </a:moveTo>
                    <a:cubicBezTo>
                      <a:pt x="36" y="1"/>
                      <a:pt x="44" y="12"/>
                      <a:pt x="42" y="21"/>
                    </a:cubicBezTo>
                    <a:cubicBezTo>
                      <a:pt x="23" y="35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33">
                <a:extLst>
                  <a:ext uri="{FF2B5EF4-FFF2-40B4-BE49-F238E27FC236}">
                    <a16:creationId xmlns:a16="http://schemas.microsoft.com/office/drawing/2014/main" id="{5C008CF1-8C78-4239-B052-0B5041EDC9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545" y="4387490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34">
                <a:extLst>
                  <a:ext uri="{FF2B5EF4-FFF2-40B4-BE49-F238E27FC236}">
                    <a16:creationId xmlns:a16="http://schemas.microsoft.com/office/drawing/2014/main" id="{539E6F42-09A7-4472-942C-C54A5D7C65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8475" y="5384813"/>
                <a:ext cx="134697" cy="84051"/>
              </a:xfrm>
              <a:custGeom>
                <a:avLst/>
                <a:gdLst>
                  <a:gd name="T0" fmla="*/ 22 w 41"/>
                  <a:gd name="T1" fmla="*/ 0 h 28"/>
                  <a:gd name="T2" fmla="*/ 8 w 41"/>
                  <a:gd name="T3" fmla="*/ 21 h 28"/>
                  <a:gd name="T4" fmla="*/ 22 w 41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2" y="0"/>
                    </a:moveTo>
                    <a:cubicBezTo>
                      <a:pt x="41" y="13"/>
                      <a:pt x="24" y="28"/>
                      <a:pt x="8" y="21"/>
                    </a:cubicBezTo>
                    <a:cubicBezTo>
                      <a:pt x="0" y="8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35">
                <a:extLst>
                  <a:ext uri="{FF2B5EF4-FFF2-40B4-BE49-F238E27FC236}">
                    <a16:creationId xmlns:a16="http://schemas.microsoft.com/office/drawing/2014/main" id="{6C96C72D-9D17-4980-A553-E066155613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127" y="4595717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36">
                <a:extLst>
                  <a:ext uri="{FF2B5EF4-FFF2-40B4-BE49-F238E27FC236}">
                    <a16:creationId xmlns:a16="http://schemas.microsoft.com/office/drawing/2014/main" id="{45D9847C-95CC-437A-95AF-49C1825718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046702"/>
                <a:ext cx="144445" cy="102819"/>
              </a:xfrm>
              <a:custGeom>
                <a:avLst/>
                <a:gdLst>
                  <a:gd name="T0" fmla="*/ 31 w 44"/>
                  <a:gd name="T1" fmla="*/ 1 h 34"/>
                  <a:gd name="T2" fmla="*/ 25 w 44"/>
                  <a:gd name="T3" fmla="*/ 22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44" y="3"/>
                      <a:pt x="38" y="34"/>
                      <a:pt x="25" y="22"/>
                    </a:cubicBezTo>
                    <a:cubicBezTo>
                      <a:pt x="0" y="28"/>
                      <a:pt x="14" y="0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37">
                <a:extLst>
                  <a:ext uri="{FF2B5EF4-FFF2-40B4-BE49-F238E27FC236}">
                    <a16:creationId xmlns:a16="http://schemas.microsoft.com/office/drawing/2014/main" id="{B9D8076A-CA26-41D6-AB76-ED1B86A8DD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8030" y="3060239"/>
                <a:ext cx="115202" cy="121588"/>
              </a:xfrm>
              <a:custGeom>
                <a:avLst/>
                <a:gdLst>
                  <a:gd name="T0" fmla="*/ 16 w 35"/>
                  <a:gd name="T1" fmla="*/ 4 h 40"/>
                  <a:gd name="T2" fmla="*/ 33 w 35"/>
                  <a:gd name="T3" fmla="*/ 15 h 40"/>
                  <a:gd name="T4" fmla="*/ 16 w 35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0">
                    <a:moveTo>
                      <a:pt x="16" y="4"/>
                    </a:moveTo>
                    <a:cubicBezTo>
                      <a:pt x="35" y="4"/>
                      <a:pt x="32" y="0"/>
                      <a:pt x="33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38">
                <a:extLst>
                  <a:ext uri="{FF2B5EF4-FFF2-40B4-BE49-F238E27FC236}">
                    <a16:creationId xmlns:a16="http://schemas.microsoft.com/office/drawing/2014/main" id="{ACBF348E-212A-4EE2-A9C8-C65E1678CC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699" y="4900335"/>
                <a:ext cx="127608" cy="69362"/>
              </a:xfrm>
              <a:custGeom>
                <a:avLst/>
                <a:gdLst>
                  <a:gd name="T0" fmla="*/ 26 w 39"/>
                  <a:gd name="T1" fmla="*/ 0 h 23"/>
                  <a:gd name="T2" fmla="*/ 26 w 39"/>
                  <a:gd name="T3" fmla="*/ 23 h 23"/>
                  <a:gd name="T4" fmla="*/ 2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26" y="0"/>
                    </a:moveTo>
                    <a:cubicBezTo>
                      <a:pt x="39" y="1"/>
                      <a:pt x="38" y="21"/>
                      <a:pt x="26" y="23"/>
                    </a:cubicBezTo>
                    <a:cubicBezTo>
                      <a:pt x="0" y="23"/>
                      <a:pt x="5" y="2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39">
                <a:extLst>
                  <a:ext uri="{FF2B5EF4-FFF2-40B4-BE49-F238E27FC236}">
                    <a16:creationId xmlns:a16="http://schemas.microsoft.com/office/drawing/2014/main" id="{ADB6AE21-92E4-42D6-BC49-E087976C8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7807" y="5141456"/>
                <a:ext cx="131153" cy="81603"/>
              </a:xfrm>
              <a:custGeom>
                <a:avLst/>
                <a:gdLst>
                  <a:gd name="T0" fmla="*/ 25 w 40"/>
                  <a:gd name="T1" fmla="*/ 0 h 27"/>
                  <a:gd name="T2" fmla="*/ 38 w 40"/>
                  <a:gd name="T3" fmla="*/ 20 h 27"/>
                  <a:gd name="T4" fmla="*/ 25 w 40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7">
                    <a:moveTo>
                      <a:pt x="25" y="0"/>
                    </a:moveTo>
                    <a:cubicBezTo>
                      <a:pt x="34" y="0"/>
                      <a:pt x="40" y="11"/>
                      <a:pt x="38" y="20"/>
                    </a:cubicBezTo>
                    <a:cubicBezTo>
                      <a:pt x="17" y="27"/>
                      <a:pt x="0" y="12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40">
                <a:extLst>
                  <a:ext uri="{FF2B5EF4-FFF2-40B4-BE49-F238E27FC236}">
                    <a16:creationId xmlns:a16="http://schemas.microsoft.com/office/drawing/2014/main" id="{2A48A234-019E-40CA-95FC-390D168D77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2771" y="2598157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7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9"/>
                      <a:pt x="28" y="27"/>
                      <a:pt x="7" y="20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41">
                <a:extLst>
                  <a:ext uri="{FF2B5EF4-FFF2-40B4-BE49-F238E27FC236}">
                    <a16:creationId xmlns:a16="http://schemas.microsoft.com/office/drawing/2014/main" id="{0F5FEA51-6853-4BF4-8461-79FD3DDA70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278710"/>
                <a:ext cx="144445" cy="78339"/>
              </a:xfrm>
              <a:custGeom>
                <a:avLst/>
                <a:gdLst>
                  <a:gd name="T0" fmla="*/ 29 w 44"/>
                  <a:gd name="T1" fmla="*/ 0 h 26"/>
                  <a:gd name="T2" fmla="*/ 26 w 44"/>
                  <a:gd name="T3" fmla="*/ 26 h 26"/>
                  <a:gd name="T4" fmla="*/ 29 w 44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6">
                    <a:moveTo>
                      <a:pt x="29" y="0"/>
                    </a:moveTo>
                    <a:cubicBezTo>
                      <a:pt x="44" y="3"/>
                      <a:pt x="40" y="22"/>
                      <a:pt x="26" y="26"/>
                    </a:cubicBezTo>
                    <a:cubicBezTo>
                      <a:pt x="0" y="25"/>
                      <a:pt x="11" y="6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42">
                <a:extLst>
                  <a:ext uri="{FF2B5EF4-FFF2-40B4-BE49-F238E27FC236}">
                    <a16:creationId xmlns:a16="http://schemas.microsoft.com/office/drawing/2014/main" id="{CE655D11-293F-4305-BCA0-196F3D0494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4432" y="5596726"/>
                <a:ext cx="144445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6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6"/>
                    </a:cubicBezTo>
                    <a:cubicBezTo>
                      <a:pt x="29" y="32"/>
                      <a:pt x="0" y="7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44">
                <a:extLst>
                  <a:ext uri="{FF2B5EF4-FFF2-40B4-BE49-F238E27FC236}">
                    <a16:creationId xmlns:a16="http://schemas.microsoft.com/office/drawing/2014/main" id="{416E183A-0D9C-4821-BD62-9CA648E963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8222" y="4080854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45">
                <a:extLst>
                  <a:ext uri="{FF2B5EF4-FFF2-40B4-BE49-F238E27FC236}">
                    <a16:creationId xmlns:a16="http://schemas.microsoft.com/office/drawing/2014/main" id="{1FA51AD8-7B74-41CF-9A6D-33643002F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6071" y="5836680"/>
                <a:ext cx="144445" cy="102819"/>
              </a:xfrm>
              <a:custGeom>
                <a:avLst/>
                <a:gdLst>
                  <a:gd name="T0" fmla="*/ 31 w 44"/>
                  <a:gd name="T1" fmla="*/ 0 h 34"/>
                  <a:gd name="T2" fmla="*/ 42 w 44"/>
                  <a:gd name="T3" fmla="*/ 19 h 34"/>
                  <a:gd name="T4" fmla="*/ 31 w 44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0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46">
                <a:extLst>
                  <a:ext uri="{FF2B5EF4-FFF2-40B4-BE49-F238E27FC236}">
                    <a16:creationId xmlns:a16="http://schemas.microsoft.com/office/drawing/2014/main" id="{C297914E-981E-4D31-9A89-6A68EA2B47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130" y="2830776"/>
                <a:ext cx="121406" cy="81603"/>
              </a:xfrm>
              <a:custGeom>
                <a:avLst/>
                <a:gdLst>
                  <a:gd name="T0" fmla="*/ 19 w 37"/>
                  <a:gd name="T1" fmla="*/ 1 h 27"/>
                  <a:gd name="T2" fmla="*/ 21 w 37"/>
                  <a:gd name="T3" fmla="*/ 27 h 27"/>
                  <a:gd name="T4" fmla="*/ 19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19" y="1"/>
                    </a:moveTo>
                    <a:cubicBezTo>
                      <a:pt x="31" y="2"/>
                      <a:pt x="37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47">
                <a:extLst>
                  <a:ext uri="{FF2B5EF4-FFF2-40B4-BE49-F238E27FC236}">
                    <a16:creationId xmlns:a16="http://schemas.microsoft.com/office/drawing/2014/main" id="{C8FE7D07-2ACA-4830-BB98-FE568A1A41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3275" y="3849727"/>
                <a:ext cx="147990" cy="78339"/>
              </a:xfrm>
              <a:custGeom>
                <a:avLst/>
                <a:gdLst>
                  <a:gd name="T0" fmla="*/ 22 w 45"/>
                  <a:gd name="T1" fmla="*/ 0 h 26"/>
                  <a:gd name="T2" fmla="*/ 28 w 45"/>
                  <a:gd name="T3" fmla="*/ 26 h 26"/>
                  <a:gd name="T4" fmla="*/ 22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2" y="0"/>
                    </a:moveTo>
                    <a:cubicBezTo>
                      <a:pt x="32" y="2"/>
                      <a:pt x="45" y="22"/>
                      <a:pt x="28" y="26"/>
                    </a:cubicBezTo>
                    <a:cubicBezTo>
                      <a:pt x="10" y="24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48">
                <a:extLst>
                  <a:ext uri="{FF2B5EF4-FFF2-40B4-BE49-F238E27FC236}">
                    <a16:creationId xmlns:a16="http://schemas.microsoft.com/office/drawing/2014/main" id="{D8C678D8-D159-48FE-BD0C-2C4A937ACB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8532" y="3616257"/>
                <a:ext cx="133812" cy="79154"/>
              </a:xfrm>
              <a:custGeom>
                <a:avLst/>
                <a:gdLst>
                  <a:gd name="T0" fmla="*/ 19 w 41"/>
                  <a:gd name="T1" fmla="*/ 0 h 26"/>
                  <a:gd name="T2" fmla="*/ 7 w 41"/>
                  <a:gd name="T3" fmla="*/ 19 h 26"/>
                  <a:gd name="T4" fmla="*/ 19 w 41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6">
                    <a:moveTo>
                      <a:pt x="19" y="0"/>
                    </a:moveTo>
                    <a:cubicBezTo>
                      <a:pt x="41" y="9"/>
                      <a:pt x="28" y="26"/>
                      <a:pt x="7" y="19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49">
                <a:extLst>
                  <a:ext uri="{FF2B5EF4-FFF2-40B4-BE49-F238E27FC236}">
                    <a16:creationId xmlns:a16="http://schemas.microsoft.com/office/drawing/2014/main" id="{29574B54-7600-4D46-BCE4-333BD9C7FF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7146" y="6507925"/>
                <a:ext cx="127608" cy="81603"/>
              </a:xfrm>
              <a:custGeom>
                <a:avLst/>
                <a:gdLst>
                  <a:gd name="T0" fmla="*/ 21 w 39"/>
                  <a:gd name="T1" fmla="*/ 2 h 27"/>
                  <a:gd name="T2" fmla="*/ 26 w 39"/>
                  <a:gd name="T3" fmla="*/ 24 h 27"/>
                  <a:gd name="T4" fmla="*/ 21 w 39"/>
                  <a:gd name="T5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7">
                    <a:moveTo>
                      <a:pt x="21" y="2"/>
                    </a:moveTo>
                    <a:cubicBezTo>
                      <a:pt x="36" y="0"/>
                      <a:pt x="39" y="17"/>
                      <a:pt x="26" y="24"/>
                    </a:cubicBezTo>
                    <a:cubicBezTo>
                      <a:pt x="8" y="27"/>
                      <a:pt x="0" y="9"/>
                      <a:pt x="21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62">
                <a:extLst>
                  <a:ext uri="{FF2B5EF4-FFF2-40B4-BE49-F238E27FC236}">
                    <a16:creationId xmlns:a16="http://schemas.microsoft.com/office/drawing/2014/main" id="{71DFCCAC-BC4E-438E-847C-23F9ED6D86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08964" y="2950571"/>
                <a:ext cx="150648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4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63">
                <a:extLst>
                  <a:ext uri="{FF2B5EF4-FFF2-40B4-BE49-F238E27FC236}">
                    <a16:creationId xmlns:a16="http://schemas.microsoft.com/office/drawing/2014/main" id="{04BC880B-F0A1-4F59-9595-F9757CEA3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0322" y="4089184"/>
                <a:ext cx="121406" cy="124036"/>
              </a:xfrm>
              <a:custGeom>
                <a:avLst/>
                <a:gdLst>
                  <a:gd name="T0" fmla="*/ 24 w 37"/>
                  <a:gd name="T1" fmla="*/ 4 h 41"/>
                  <a:gd name="T2" fmla="*/ 29 w 37"/>
                  <a:gd name="T3" fmla="*/ 26 h 41"/>
                  <a:gd name="T4" fmla="*/ 24 w 37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41">
                    <a:moveTo>
                      <a:pt x="24" y="4"/>
                    </a:moveTo>
                    <a:cubicBezTo>
                      <a:pt x="37" y="1"/>
                      <a:pt x="28" y="18"/>
                      <a:pt x="29" y="26"/>
                    </a:cubicBezTo>
                    <a:cubicBezTo>
                      <a:pt x="8" y="41"/>
                      <a:pt x="0" y="0"/>
                      <a:pt x="24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64">
                <a:extLst>
                  <a:ext uri="{FF2B5EF4-FFF2-40B4-BE49-F238E27FC236}">
                    <a16:creationId xmlns:a16="http://schemas.microsoft.com/office/drawing/2014/main" id="{BDA2CAA7-50D4-45D1-9987-B04B1B2C9E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273" y="2682263"/>
                <a:ext cx="137356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65">
                <a:extLst>
                  <a:ext uri="{FF2B5EF4-FFF2-40B4-BE49-F238E27FC236}">
                    <a16:creationId xmlns:a16="http://schemas.microsoft.com/office/drawing/2014/main" id="{0205D403-CB96-4598-840E-C69BE0F856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904" y="3826278"/>
                <a:ext cx="121406" cy="79154"/>
              </a:xfrm>
              <a:custGeom>
                <a:avLst/>
                <a:gdLst>
                  <a:gd name="T0" fmla="*/ 19 w 37"/>
                  <a:gd name="T1" fmla="*/ 0 h 26"/>
                  <a:gd name="T2" fmla="*/ 22 w 37"/>
                  <a:gd name="T3" fmla="*/ 26 h 26"/>
                  <a:gd name="T4" fmla="*/ 19 w 37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6">
                    <a:moveTo>
                      <a:pt x="19" y="0"/>
                    </a:moveTo>
                    <a:cubicBezTo>
                      <a:pt x="31" y="1"/>
                      <a:pt x="37" y="23"/>
                      <a:pt x="22" y="26"/>
                    </a:cubicBezTo>
                    <a:cubicBezTo>
                      <a:pt x="2" y="26"/>
                      <a:pt x="0" y="0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66">
                <a:extLst>
                  <a:ext uri="{FF2B5EF4-FFF2-40B4-BE49-F238E27FC236}">
                    <a16:creationId xmlns:a16="http://schemas.microsoft.com/office/drawing/2014/main" id="{C87A8393-9E4F-46F4-8329-B4BA56FA00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86" y="5372714"/>
                <a:ext cx="131153" cy="111796"/>
              </a:xfrm>
              <a:custGeom>
                <a:avLst/>
                <a:gdLst>
                  <a:gd name="T0" fmla="*/ 22 w 40"/>
                  <a:gd name="T1" fmla="*/ 1 h 37"/>
                  <a:gd name="T2" fmla="*/ 40 w 40"/>
                  <a:gd name="T3" fmla="*/ 18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36" y="0"/>
                      <a:pt x="40" y="8"/>
                      <a:pt x="40" y="18"/>
                    </a:cubicBezTo>
                    <a:cubicBezTo>
                      <a:pt x="27" y="37"/>
                      <a:pt x="0" y="14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67">
                <a:extLst>
                  <a:ext uri="{FF2B5EF4-FFF2-40B4-BE49-F238E27FC236}">
                    <a16:creationId xmlns:a16="http://schemas.microsoft.com/office/drawing/2014/main" id="{88BE4EC1-3B86-40F5-93A2-50EB4D167E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56866" y="4588736"/>
                <a:ext cx="157737" cy="118324"/>
              </a:xfrm>
              <a:custGeom>
                <a:avLst/>
                <a:gdLst>
                  <a:gd name="T0" fmla="*/ 28 w 48"/>
                  <a:gd name="T1" fmla="*/ 1 h 39"/>
                  <a:gd name="T2" fmla="*/ 46 w 48"/>
                  <a:gd name="T3" fmla="*/ 11 h 39"/>
                  <a:gd name="T4" fmla="*/ 28 w 48"/>
                  <a:gd name="T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9">
                    <a:moveTo>
                      <a:pt x="28" y="1"/>
                    </a:moveTo>
                    <a:cubicBezTo>
                      <a:pt x="39" y="0"/>
                      <a:pt x="43" y="5"/>
                      <a:pt x="46" y="11"/>
                    </a:cubicBezTo>
                    <a:cubicBezTo>
                      <a:pt x="48" y="39"/>
                      <a:pt x="0" y="17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68">
                <a:extLst>
                  <a:ext uri="{FF2B5EF4-FFF2-40B4-BE49-F238E27FC236}">
                    <a16:creationId xmlns:a16="http://schemas.microsoft.com/office/drawing/2014/main" id="{DAB31707-2BF8-45D1-A32F-9F5C0E30A4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4254" y="3245996"/>
                <a:ext cx="115202" cy="124036"/>
              </a:xfrm>
              <a:custGeom>
                <a:avLst/>
                <a:gdLst>
                  <a:gd name="T0" fmla="*/ 16 w 35"/>
                  <a:gd name="T1" fmla="*/ 4 h 41"/>
                  <a:gd name="T2" fmla="*/ 33 w 35"/>
                  <a:gd name="T3" fmla="*/ 15 h 41"/>
                  <a:gd name="T4" fmla="*/ 16 w 35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1">
                    <a:moveTo>
                      <a:pt x="16" y="4"/>
                    </a:moveTo>
                    <a:cubicBezTo>
                      <a:pt x="35" y="5"/>
                      <a:pt x="32" y="0"/>
                      <a:pt x="33" y="15"/>
                    </a:cubicBezTo>
                    <a:cubicBezTo>
                      <a:pt x="34" y="41"/>
                      <a:pt x="0" y="23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69">
                <a:extLst>
                  <a:ext uri="{FF2B5EF4-FFF2-40B4-BE49-F238E27FC236}">
                    <a16:creationId xmlns:a16="http://schemas.microsoft.com/office/drawing/2014/main" id="{9C8FA174-E0E4-49F2-A960-0BE48D3019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63511" y="5654959"/>
                <a:ext cx="144445" cy="111796"/>
              </a:xfrm>
              <a:custGeom>
                <a:avLst/>
                <a:gdLst>
                  <a:gd name="T0" fmla="*/ 29 w 44"/>
                  <a:gd name="T1" fmla="*/ 0 h 37"/>
                  <a:gd name="T2" fmla="*/ 42 w 44"/>
                  <a:gd name="T3" fmla="*/ 21 h 37"/>
                  <a:gd name="T4" fmla="*/ 29 w 44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7">
                    <a:moveTo>
                      <a:pt x="29" y="0"/>
                    </a:moveTo>
                    <a:cubicBezTo>
                      <a:pt x="36" y="2"/>
                      <a:pt x="44" y="12"/>
                      <a:pt x="42" y="21"/>
                    </a:cubicBezTo>
                    <a:cubicBezTo>
                      <a:pt x="25" y="37"/>
                      <a:pt x="0" y="7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70">
                <a:extLst>
                  <a:ext uri="{FF2B5EF4-FFF2-40B4-BE49-F238E27FC236}">
                    <a16:creationId xmlns:a16="http://schemas.microsoft.com/office/drawing/2014/main" id="{9C475233-7BEF-47BB-8A48-185AF3BE77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27724" y="6246703"/>
                <a:ext cx="131153" cy="75890"/>
              </a:xfrm>
              <a:custGeom>
                <a:avLst/>
                <a:gdLst>
                  <a:gd name="T0" fmla="*/ 18 w 40"/>
                  <a:gd name="T1" fmla="*/ 0 h 25"/>
                  <a:gd name="T2" fmla="*/ 7 w 40"/>
                  <a:gd name="T3" fmla="*/ 21 h 25"/>
                  <a:gd name="T4" fmla="*/ 18 w 40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5">
                    <a:moveTo>
                      <a:pt x="18" y="0"/>
                    </a:moveTo>
                    <a:cubicBezTo>
                      <a:pt x="40" y="9"/>
                      <a:pt x="26" y="25"/>
                      <a:pt x="7" y="21"/>
                    </a:cubicBezTo>
                    <a:cubicBezTo>
                      <a:pt x="0" y="11"/>
                      <a:pt x="5" y="0"/>
                      <a:pt x="1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71">
                <a:extLst>
                  <a:ext uri="{FF2B5EF4-FFF2-40B4-BE49-F238E27FC236}">
                    <a16:creationId xmlns:a16="http://schemas.microsoft.com/office/drawing/2014/main" id="{015728E8-62B6-4217-B383-43AA084AA6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5054" y="5134309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6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39" y="3"/>
                      <a:pt x="40" y="30"/>
                      <a:pt x="16" y="26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72">
                <a:extLst>
                  <a:ext uri="{FF2B5EF4-FFF2-40B4-BE49-F238E27FC236}">
                    <a16:creationId xmlns:a16="http://schemas.microsoft.com/office/drawing/2014/main" id="{77D689AF-C161-494D-A4B8-B746B0A7D0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1791" y="4907450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7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40" y="1"/>
                      <a:pt x="40" y="30"/>
                      <a:pt x="17" y="26"/>
                    </a:cubicBezTo>
                    <a:cubicBezTo>
                      <a:pt x="0" y="7"/>
                      <a:pt x="15" y="5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73">
                <a:extLst>
                  <a:ext uri="{FF2B5EF4-FFF2-40B4-BE49-F238E27FC236}">
                    <a16:creationId xmlns:a16="http://schemas.microsoft.com/office/drawing/2014/main" id="{9BD9C1D5-8CC9-4FD9-8775-C51FE208DB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64" y="4407815"/>
                <a:ext cx="121406" cy="84051"/>
              </a:xfrm>
              <a:custGeom>
                <a:avLst/>
                <a:gdLst>
                  <a:gd name="T0" fmla="*/ 13 w 37"/>
                  <a:gd name="T1" fmla="*/ 2 h 28"/>
                  <a:gd name="T2" fmla="*/ 29 w 37"/>
                  <a:gd name="T3" fmla="*/ 9 h 28"/>
                  <a:gd name="T4" fmla="*/ 14 w 37"/>
                  <a:gd name="T5" fmla="*/ 28 h 28"/>
                  <a:gd name="T6" fmla="*/ 13 w 37"/>
                  <a:gd name="T7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8">
                    <a:moveTo>
                      <a:pt x="13" y="2"/>
                    </a:moveTo>
                    <a:cubicBezTo>
                      <a:pt x="23" y="0"/>
                      <a:pt x="25" y="4"/>
                      <a:pt x="29" y="9"/>
                    </a:cubicBezTo>
                    <a:cubicBezTo>
                      <a:pt x="37" y="19"/>
                      <a:pt x="25" y="25"/>
                      <a:pt x="14" y="28"/>
                    </a:cubicBezTo>
                    <a:cubicBezTo>
                      <a:pt x="4" y="21"/>
                      <a:pt x="0" y="7"/>
                      <a:pt x="13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74">
                <a:extLst>
                  <a:ext uri="{FF2B5EF4-FFF2-40B4-BE49-F238E27FC236}">
                    <a16:creationId xmlns:a16="http://schemas.microsoft.com/office/drawing/2014/main" id="{BE04C179-888B-4E0C-AB31-0DAEEDF7F6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616" y="5988099"/>
                <a:ext cx="137356" cy="120771"/>
              </a:xfrm>
              <a:custGeom>
                <a:avLst/>
                <a:gdLst>
                  <a:gd name="T0" fmla="*/ 19 w 42"/>
                  <a:gd name="T1" fmla="*/ 0 h 40"/>
                  <a:gd name="T2" fmla="*/ 4 w 42"/>
                  <a:gd name="T3" fmla="*/ 19 h 40"/>
                  <a:gd name="T4" fmla="*/ 19 w 42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40">
                    <a:moveTo>
                      <a:pt x="19" y="0"/>
                    </a:moveTo>
                    <a:cubicBezTo>
                      <a:pt x="42" y="10"/>
                      <a:pt x="20" y="40"/>
                      <a:pt x="4" y="19"/>
                    </a:cubicBezTo>
                    <a:cubicBezTo>
                      <a:pt x="0" y="6"/>
                      <a:pt x="8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75">
                <a:extLst>
                  <a:ext uri="{FF2B5EF4-FFF2-40B4-BE49-F238E27FC236}">
                    <a16:creationId xmlns:a16="http://schemas.microsoft.com/office/drawing/2014/main" id="{6B7C84F5-868D-4805-9F83-C8A345D3D5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625" y="2442495"/>
                <a:ext cx="128495" cy="78339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3"/>
                      <a:pt x="34" y="25"/>
                      <a:pt x="19" y="26"/>
                    </a:cubicBezTo>
                    <a:cubicBezTo>
                      <a:pt x="0" y="19"/>
                      <a:pt x="7" y="3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77">
                <a:extLst>
                  <a:ext uri="{FF2B5EF4-FFF2-40B4-BE49-F238E27FC236}">
                    <a16:creationId xmlns:a16="http://schemas.microsoft.com/office/drawing/2014/main" id="{B86694F4-707C-4741-BA22-5E0CDF61FB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871" y="3606778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3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85">
                <a:extLst>
                  <a:ext uri="{FF2B5EF4-FFF2-40B4-BE49-F238E27FC236}">
                    <a16:creationId xmlns:a16="http://schemas.microsoft.com/office/drawing/2014/main" id="{268A4DA4-E5A8-4031-8FB8-C1359830DC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31130" y="6434597"/>
                <a:ext cx="127608" cy="97107"/>
              </a:xfrm>
              <a:custGeom>
                <a:avLst/>
                <a:gdLst>
                  <a:gd name="T0" fmla="*/ 21 w 39"/>
                  <a:gd name="T1" fmla="*/ 0 h 32"/>
                  <a:gd name="T2" fmla="*/ 13 w 39"/>
                  <a:gd name="T3" fmla="*/ 20 h 32"/>
                  <a:gd name="T4" fmla="*/ 21 w 39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2">
                    <a:moveTo>
                      <a:pt x="21" y="0"/>
                    </a:moveTo>
                    <a:cubicBezTo>
                      <a:pt x="39" y="2"/>
                      <a:pt x="32" y="32"/>
                      <a:pt x="13" y="20"/>
                    </a:cubicBezTo>
                    <a:cubicBezTo>
                      <a:pt x="3" y="23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87">
                <a:extLst>
                  <a:ext uri="{FF2B5EF4-FFF2-40B4-BE49-F238E27FC236}">
                    <a16:creationId xmlns:a16="http://schemas.microsoft.com/office/drawing/2014/main" id="{2CB62FF0-AEEA-45FC-9BD0-2D100F390C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18609" y="6657631"/>
                <a:ext cx="134697" cy="90579"/>
              </a:xfrm>
              <a:custGeom>
                <a:avLst/>
                <a:gdLst>
                  <a:gd name="T0" fmla="*/ 27 w 41"/>
                  <a:gd name="T1" fmla="*/ 0 h 30"/>
                  <a:gd name="T2" fmla="*/ 41 w 41"/>
                  <a:gd name="T3" fmla="*/ 19 h 30"/>
                  <a:gd name="T4" fmla="*/ 27 w 41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0">
                    <a:moveTo>
                      <a:pt x="27" y="0"/>
                    </a:moveTo>
                    <a:cubicBezTo>
                      <a:pt x="35" y="0"/>
                      <a:pt x="40" y="11"/>
                      <a:pt x="41" y="19"/>
                    </a:cubicBezTo>
                    <a:cubicBezTo>
                      <a:pt x="21" y="30"/>
                      <a:pt x="0" y="10"/>
                      <a:pt x="27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88">
                <a:extLst>
                  <a:ext uri="{FF2B5EF4-FFF2-40B4-BE49-F238E27FC236}">
                    <a16:creationId xmlns:a16="http://schemas.microsoft.com/office/drawing/2014/main" id="{753DCB44-0E85-4770-A989-F1B86F200D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9170" y="5704047"/>
                <a:ext cx="6204" cy="6527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5DA00070-D353-48A9-AFBD-9305424EB7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8166" y="2764083"/>
                <a:ext cx="118747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0" y="1"/>
                      <a:pt x="36" y="24"/>
                      <a:pt x="21" y="27"/>
                    </a:cubicBezTo>
                    <a:cubicBezTo>
                      <a:pt x="1" y="26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FEF02EE7-A1CD-4F49-9BBC-4F845786B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7206" y="2420506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D94FF856-CBC2-4F9B-8C88-0A61402F9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8" y="3285274"/>
                <a:ext cx="127608" cy="79154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4"/>
                      <a:pt x="34" y="25"/>
                      <a:pt x="19" y="26"/>
                    </a:cubicBezTo>
                    <a:cubicBezTo>
                      <a:pt x="0" y="20"/>
                      <a:pt x="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AB7BC1C0-67DD-44B3-AEF8-3046B55C12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01814" y="5367453"/>
                <a:ext cx="138242" cy="102819"/>
              </a:xfrm>
              <a:custGeom>
                <a:avLst/>
                <a:gdLst>
                  <a:gd name="T0" fmla="*/ 29 w 42"/>
                  <a:gd name="T1" fmla="*/ 1 h 34"/>
                  <a:gd name="T2" fmla="*/ 40 w 42"/>
                  <a:gd name="T3" fmla="*/ 20 h 34"/>
                  <a:gd name="T4" fmla="*/ 29 w 42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4">
                    <a:moveTo>
                      <a:pt x="29" y="1"/>
                    </a:moveTo>
                    <a:cubicBezTo>
                      <a:pt x="38" y="0"/>
                      <a:pt x="42" y="12"/>
                      <a:pt x="40" y="20"/>
                    </a:cubicBezTo>
                    <a:cubicBezTo>
                      <a:pt x="22" y="34"/>
                      <a:pt x="0" y="9"/>
                      <a:pt x="2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9D1FD88-FD27-4B5E-9EC2-911808A058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0165" y="3055861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2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C7DE49B6-A789-40DB-B057-37DCE5E41C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85551" y="3575426"/>
                <a:ext cx="147104" cy="108531"/>
              </a:xfrm>
              <a:custGeom>
                <a:avLst/>
                <a:gdLst>
                  <a:gd name="T0" fmla="*/ 28 w 45"/>
                  <a:gd name="T1" fmla="*/ 0 h 36"/>
                  <a:gd name="T2" fmla="*/ 41 w 45"/>
                  <a:gd name="T3" fmla="*/ 20 h 36"/>
                  <a:gd name="T4" fmla="*/ 28 w 45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8" y="0"/>
                    </a:moveTo>
                    <a:cubicBezTo>
                      <a:pt x="32" y="0"/>
                      <a:pt x="45" y="13"/>
                      <a:pt x="41" y="20"/>
                    </a:cubicBezTo>
                    <a:cubicBezTo>
                      <a:pt x="24" y="36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5873829D-5204-48B1-8271-B803682D83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54863" y="4784277"/>
                <a:ext cx="190526" cy="121588"/>
              </a:xfrm>
              <a:custGeom>
                <a:avLst/>
                <a:gdLst>
                  <a:gd name="T0" fmla="*/ 42 w 58"/>
                  <a:gd name="T1" fmla="*/ 0 h 40"/>
                  <a:gd name="T2" fmla="*/ 53 w 58"/>
                  <a:gd name="T3" fmla="*/ 17 h 40"/>
                  <a:gd name="T4" fmla="*/ 42 w 58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40">
                    <a:moveTo>
                      <a:pt x="42" y="0"/>
                    </a:moveTo>
                    <a:cubicBezTo>
                      <a:pt x="52" y="0"/>
                      <a:pt x="50" y="9"/>
                      <a:pt x="53" y="17"/>
                    </a:cubicBezTo>
                    <a:cubicBezTo>
                      <a:pt x="58" y="40"/>
                      <a:pt x="0" y="6"/>
                      <a:pt x="4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26F30F65-64C8-44FB-B6BD-0BBAFA3B7F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7348" y="4265818"/>
                <a:ext cx="147990" cy="79154"/>
              </a:xfrm>
              <a:custGeom>
                <a:avLst/>
                <a:gdLst>
                  <a:gd name="T0" fmla="*/ 23 w 45"/>
                  <a:gd name="T1" fmla="*/ 0 h 26"/>
                  <a:gd name="T2" fmla="*/ 30 w 45"/>
                  <a:gd name="T3" fmla="*/ 26 h 26"/>
                  <a:gd name="T4" fmla="*/ 23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3" y="0"/>
                    </a:moveTo>
                    <a:cubicBezTo>
                      <a:pt x="33" y="2"/>
                      <a:pt x="45" y="21"/>
                      <a:pt x="30" y="26"/>
                    </a:cubicBezTo>
                    <a:cubicBezTo>
                      <a:pt x="10" y="24"/>
                      <a:pt x="0" y="8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193BEA64-7498-46F1-85CC-A5C96EC982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40243" y="4473676"/>
                <a:ext cx="219770" cy="121588"/>
              </a:xfrm>
              <a:custGeom>
                <a:avLst/>
                <a:gdLst>
                  <a:gd name="T0" fmla="*/ 36 w 67"/>
                  <a:gd name="T1" fmla="*/ 0 h 40"/>
                  <a:gd name="T2" fmla="*/ 44 w 67"/>
                  <a:gd name="T3" fmla="*/ 2 h 40"/>
                  <a:gd name="T4" fmla="*/ 31 w 67"/>
                  <a:gd name="T5" fmla="*/ 2 h 40"/>
                  <a:gd name="T6" fmla="*/ 36 w 67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0">
                    <a:moveTo>
                      <a:pt x="36" y="0"/>
                    </a:moveTo>
                    <a:cubicBezTo>
                      <a:pt x="39" y="3"/>
                      <a:pt x="41" y="0"/>
                      <a:pt x="44" y="2"/>
                    </a:cubicBezTo>
                    <a:cubicBezTo>
                      <a:pt x="67" y="40"/>
                      <a:pt x="0" y="25"/>
                      <a:pt x="31" y="2"/>
                    </a:cubicBezTo>
                    <a:cubicBezTo>
                      <a:pt x="24" y="11"/>
                      <a:pt x="31" y="5"/>
                      <a:pt x="3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B0C67838-49E2-4B6A-AC69-3A6B791DA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9752" y="3894259"/>
                <a:ext cx="128495" cy="93843"/>
              </a:xfrm>
              <a:custGeom>
                <a:avLst/>
                <a:gdLst>
                  <a:gd name="T0" fmla="*/ 28 w 39"/>
                  <a:gd name="T1" fmla="*/ 1 h 31"/>
                  <a:gd name="T2" fmla="*/ 39 w 39"/>
                  <a:gd name="T3" fmla="*/ 21 h 31"/>
                  <a:gd name="T4" fmla="*/ 28 w 39"/>
                  <a:gd name="T5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1">
                    <a:moveTo>
                      <a:pt x="28" y="1"/>
                    </a:moveTo>
                    <a:cubicBezTo>
                      <a:pt x="38" y="0"/>
                      <a:pt x="38" y="12"/>
                      <a:pt x="39" y="21"/>
                    </a:cubicBezTo>
                    <a:cubicBezTo>
                      <a:pt x="18" y="31"/>
                      <a:pt x="0" y="12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49A20809-A2DD-4085-B78C-B4BA41E979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4469" y="5102465"/>
                <a:ext cx="138242" cy="81603"/>
              </a:xfrm>
              <a:custGeom>
                <a:avLst/>
                <a:gdLst>
                  <a:gd name="T0" fmla="*/ 22 w 42"/>
                  <a:gd name="T1" fmla="*/ 0 h 27"/>
                  <a:gd name="T2" fmla="*/ 14 w 42"/>
                  <a:gd name="T3" fmla="*/ 25 h 27"/>
                  <a:gd name="T4" fmla="*/ 22 w 42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7">
                    <a:moveTo>
                      <a:pt x="22" y="0"/>
                    </a:moveTo>
                    <a:cubicBezTo>
                      <a:pt x="42" y="7"/>
                      <a:pt x="28" y="27"/>
                      <a:pt x="14" y="25"/>
                    </a:cubicBezTo>
                    <a:cubicBezTo>
                      <a:pt x="0" y="18"/>
                      <a:pt x="9" y="2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B775045C-37C7-4493-8D9C-9F99C55F0F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0648" y="5662850"/>
                <a:ext cx="121406" cy="99554"/>
              </a:xfrm>
              <a:custGeom>
                <a:avLst/>
                <a:gdLst>
                  <a:gd name="T0" fmla="*/ 21 w 37"/>
                  <a:gd name="T1" fmla="*/ 0 h 33"/>
                  <a:gd name="T2" fmla="*/ 19 w 37"/>
                  <a:gd name="T3" fmla="*/ 23 h 33"/>
                  <a:gd name="T4" fmla="*/ 21 w 37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3">
                    <a:moveTo>
                      <a:pt x="21" y="0"/>
                    </a:moveTo>
                    <a:cubicBezTo>
                      <a:pt x="37" y="0"/>
                      <a:pt x="29" y="33"/>
                      <a:pt x="19" y="23"/>
                    </a:cubicBezTo>
                    <a:cubicBezTo>
                      <a:pt x="0" y="30"/>
                      <a:pt x="3" y="0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A3BE9A7E-1BA8-46F8-B318-E2ECCBFDC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73556" y="5933272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5F1ADC58-BB04-4DC8-AABD-162D83F27F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9016" y="2464185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113">
                <a:extLst>
                  <a:ext uri="{FF2B5EF4-FFF2-40B4-BE49-F238E27FC236}">
                    <a16:creationId xmlns:a16="http://schemas.microsoft.com/office/drawing/2014/main" id="{F994FC45-8DC0-49B0-A05A-B2B1878F3E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0357" y="4852103"/>
                <a:ext cx="9748" cy="8977"/>
              </a:xfrm>
              <a:custGeom>
                <a:avLst/>
                <a:gdLst>
                  <a:gd name="T0" fmla="*/ 1 w 3"/>
                  <a:gd name="T1" fmla="*/ 0 h 3"/>
                  <a:gd name="T2" fmla="*/ 3 w 3"/>
                  <a:gd name="T3" fmla="*/ 1 h 3"/>
                  <a:gd name="T4" fmla="*/ 1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3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114">
                <a:extLst>
                  <a:ext uri="{FF2B5EF4-FFF2-40B4-BE49-F238E27FC236}">
                    <a16:creationId xmlns:a16="http://schemas.microsoft.com/office/drawing/2014/main" id="{B0DFE4B7-ABE2-4D83-A5BC-2100890C36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3761" y="3618418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2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115">
                <a:extLst>
                  <a:ext uri="{FF2B5EF4-FFF2-40B4-BE49-F238E27FC236}">
                    <a16:creationId xmlns:a16="http://schemas.microsoft.com/office/drawing/2014/main" id="{3875A6F5-143B-4099-A2BA-B42D029810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8048" y="4281272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117">
                <a:extLst>
                  <a:ext uri="{FF2B5EF4-FFF2-40B4-BE49-F238E27FC236}">
                    <a16:creationId xmlns:a16="http://schemas.microsoft.com/office/drawing/2014/main" id="{D55AA3FB-BBFD-48A5-A816-17F15A8BA1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5365" y="5976951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118">
                <a:extLst>
                  <a:ext uri="{FF2B5EF4-FFF2-40B4-BE49-F238E27FC236}">
                    <a16:creationId xmlns:a16="http://schemas.microsoft.com/office/drawing/2014/main" id="{6069A188-5649-4675-BA50-263D062314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14781" y="6554638"/>
                <a:ext cx="131153" cy="96290"/>
              </a:xfrm>
              <a:custGeom>
                <a:avLst/>
                <a:gdLst>
                  <a:gd name="T0" fmla="*/ 22 w 40"/>
                  <a:gd name="T1" fmla="*/ 0 h 32"/>
                  <a:gd name="T2" fmla="*/ 16 w 40"/>
                  <a:gd name="T3" fmla="*/ 25 h 32"/>
                  <a:gd name="T4" fmla="*/ 22 w 40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2">
                    <a:moveTo>
                      <a:pt x="22" y="0"/>
                    </a:moveTo>
                    <a:cubicBezTo>
                      <a:pt x="40" y="3"/>
                      <a:pt x="40" y="32"/>
                      <a:pt x="16" y="25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119">
                <a:extLst>
                  <a:ext uri="{FF2B5EF4-FFF2-40B4-BE49-F238E27FC236}">
                    <a16:creationId xmlns:a16="http://schemas.microsoft.com/office/drawing/2014/main" id="{FC01152A-5489-44EF-B864-EC4DD7B316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01455" y="6286263"/>
                <a:ext cx="127608" cy="150965"/>
              </a:xfrm>
              <a:custGeom>
                <a:avLst/>
                <a:gdLst>
                  <a:gd name="T0" fmla="*/ 13 w 39"/>
                  <a:gd name="T1" fmla="*/ 6 h 50"/>
                  <a:gd name="T2" fmla="*/ 0 w 39"/>
                  <a:gd name="T3" fmla="*/ 23 h 50"/>
                  <a:gd name="T4" fmla="*/ 13 w 39"/>
                  <a:gd name="T5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50">
                    <a:moveTo>
                      <a:pt x="13" y="6"/>
                    </a:moveTo>
                    <a:cubicBezTo>
                      <a:pt x="39" y="10"/>
                      <a:pt x="16" y="50"/>
                      <a:pt x="0" y="23"/>
                    </a:cubicBezTo>
                    <a:cubicBezTo>
                      <a:pt x="1" y="0"/>
                      <a:pt x="5" y="14"/>
                      <a:pt x="13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8">
                <a:extLst>
                  <a:ext uri="{FF2B5EF4-FFF2-40B4-BE49-F238E27FC236}">
                    <a16:creationId xmlns:a16="http://schemas.microsoft.com/office/drawing/2014/main" id="{D3CAA289-9C0C-490A-9768-49BBD637B9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2287" y="3490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8">
                <a:extLst>
                  <a:ext uri="{FF2B5EF4-FFF2-40B4-BE49-F238E27FC236}">
                    <a16:creationId xmlns:a16="http://schemas.microsoft.com/office/drawing/2014/main" id="{0ACB33D8-7879-498C-8BC7-4C4F6ECED2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2464" y="97108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106">
                <a:extLst>
                  <a:ext uri="{FF2B5EF4-FFF2-40B4-BE49-F238E27FC236}">
                    <a16:creationId xmlns:a16="http://schemas.microsoft.com/office/drawing/2014/main" id="{A6BB204E-D937-4C4D-BCB6-DF9F7A406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1618" y="6714098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EF447936-9AA6-4873-BD6B-3A7DBBCF4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3502" y="7475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3">
              <a:extLst>
                <a:ext uri="{FF2B5EF4-FFF2-40B4-BE49-F238E27FC236}">
                  <a16:creationId xmlns:a16="http://schemas.microsoft.com/office/drawing/2014/main" id="{CC3E0D11-92C6-4141-B7C5-5B8BA0E40E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29875" y="6000711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CA82DB1A-E0D4-4D6D-A64A-868014C79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382" y="577584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52">
              <a:extLst>
                <a:ext uri="{FF2B5EF4-FFF2-40B4-BE49-F238E27FC236}">
                  <a16:creationId xmlns:a16="http://schemas.microsoft.com/office/drawing/2014/main" id="{79E9E5C1-D60A-4EA8-9C04-15595A7BB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8609" y="6434505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53">
              <a:extLst>
                <a:ext uri="{FF2B5EF4-FFF2-40B4-BE49-F238E27FC236}">
                  <a16:creationId xmlns:a16="http://schemas.microsoft.com/office/drawing/2014/main" id="{BAD910CD-D57C-45DA-8A9B-5E3CD57EA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890" y="5548501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54">
              <a:extLst>
                <a:ext uri="{FF2B5EF4-FFF2-40B4-BE49-F238E27FC236}">
                  <a16:creationId xmlns:a16="http://schemas.microsoft.com/office/drawing/2014/main" id="{5402826A-583C-4667-AEF8-DAA426928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8217" y="621571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55">
              <a:extLst>
                <a:ext uri="{FF2B5EF4-FFF2-40B4-BE49-F238E27FC236}">
                  <a16:creationId xmlns:a16="http://schemas.microsoft.com/office/drawing/2014/main" id="{4E02EBB7-1EC6-4320-B9C9-64E237CB9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6485" y="5348692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56">
              <a:extLst>
                <a:ext uri="{FF2B5EF4-FFF2-40B4-BE49-F238E27FC236}">
                  <a16:creationId xmlns:a16="http://schemas.microsoft.com/office/drawing/2014/main" id="{C62D78D2-A229-4811-9BFA-43C28BC02A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447" y="4515392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57">
              <a:extLst>
                <a:ext uri="{FF2B5EF4-FFF2-40B4-BE49-F238E27FC236}">
                  <a16:creationId xmlns:a16="http://schemas.microsoft.com/office/drawing/2014/main" id="{50D562C1-4FFF-4863-9D92-339D7D867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588" y="511446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59">
              <a:extLst>
                <a:ext uri="{FF2B5EF4-FFF2-40B4-BE49-F238E27FC236}">
                  <a16:creationId xmlns:a16="http://schemas.microsoft.com/office/drawing/2014/main" id="{49EA74AB-1F40-426C-9606-B571634E0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7517" y="6658744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60">
              <a:extLst>
                <a:ext uri="{FF2B5EF4-FFF2-40B4-BE49-F238E27FC236}">
                  <a16:creationId xmlns:a16="http://schemas.microsoft.com/office/drawing/2014/main" id="{24E43341-2786-439A-990F-D4DA15299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0066" y="48125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1">
              <a:extLst>
                <a:ext uri="{FF2B5EF4-FFF2-40B4-BE49-F238E27FC236}">
                  <a16:creationId xmlns:a16="http://schemas.microsoft.com/office/drawing/2014/main" id="{C301CB0C-1558-41B4-B70E-2CC306AB5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7683" y="492022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8">
              <a:extLst>
                <a:ext uri="{FF2B5EF4-FFF2-40B4-BE49-F238E27FC236}">
                  <a16:creationId xmlns:a16="http://schemas.microsoft.com/office/drawing/2014/main" id="{9EFD2F56-A311-4A9C-98DB-DD899F845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73283" y="608534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9">
              <a:extLst>
                <a:ext uri="{FF2B5EF4-FFF2-40B4-BE49-F238E27FC236}">
                  <a16:creationId xmlns:a16="http://schemas.microsoft.com/office/drawing/2014/main" id="{EB1A7473-AA51-43BA-A524-59689C5D4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4838" y="586000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0">
              <a:extLst>
                <a:ext uri="{FF2B5EF4-FFF2-40B4-BE49-F238E27FC236}">
                  <a16:creationId xmlns:a16="http://schemas.microsoft.com/office/drawing/2014/main" id="{515EE26E-DD80-4E28-A9E4-E3C1C9593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9291" y="562547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81">
              <a:extLst>
                <a:ext uri="{FF2B5EF4-FFF2-40B4-BE49-F238E27FC236}">
                  <a16:creationId xmlns:a16="http://schemas.microsoft.com/office/drawing/2014/main" id="{6CA0BB20-E66B-4B1E-A334-03D3C7922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0291" y="4587943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82">
              <a:extLst>
                <a:ext uri="{FF2B5EF4-FFF2-40B4-BE49-F238E27FC236}">
                  <a16:creationId xmlns:a16="http://schemas.microsoft.com/office/drawing/2014/main" id="{927E0985-C47E-44F1-874C-8067B5FEE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861" y="483161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83">
              <a:extLst>
                <a:ext uri="{FF2B5EF4-FFF2-40B4-BE49-F238E27FC236}">
                  <a16:creationId xmlns:a16="http://schemas.microsoft.com/office/drawing/2014/main" id="{F9046F3A-DBB1-4C4D-8D5B-82B836FE4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19646" y="5058270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84">
              <a:extLst>
                <a:ext uri="{FF2B5EF4-FFF2-40B4-BE49-F238E27FC236}">
                  <a16:creationId xmlns:a16="http://schemas.microsoft.com/office/drawing/2014/main" id="{FE7EE438-DD14-4738-A241-20B943B35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8630" y="627687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86">
              <a:extLst>
                <a:ext uri="{FF2B5EF4-FFF2-40B4-BE49-F238E27FC236}">
                  <a16:creationId xmlns:a16="http://schemas.microsoft.com/office/drawing/2014/main" id="{CCD6D4A0-93F3-450E-855C-A0EABF82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208" y="6707185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89">
              <a:extLst>
                <a:ext uri="{FF2B5EF4-FFF2-40B4-BE49-F238E27FC236}">
                  <a16:creationId xmlns:a16="http://schemas.microsoft.com/office/drawing/2014/main" id="{FFC49BA2-2C2F-4532-8C33-1DB7C24A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0314" y="533508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90">
              <a:extLst>
                <a:ext uri="{FF2B5EF4-FFF2-40B4-BE49-F238E27FC236}">
                  <a16:creationId xmlns:a16="http://schemas.microsoft.com/office/drawing/2014/main" id="{B9C3E3E0-3543-4DB4-9553-C483590B4F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94500" y="4796228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05">
              <a:extLst>
                <a:ext uri="{FF2B5EF4-FFF2-40B4-BE49-F238E27FC236}">
                  <a16:creationId xmlns:a16="http://schemas.microsoft.com/office/drawing/2014/main" id="{D1611641-4970-4C93-B005-82D774C7A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2851" y="480648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06">
              <a:extLst>
                <a:ext uri="{FF2B5EF4-FFF2-40B4-BE49-F238E27FC236}">
                  <a16:creationId xmlns:a16="http://schemas.microsoft.com/office/drawing/2014/main" id="{40083E90-33FD-4861-8B17-340056901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418" y="619528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07">
              <a:extLst>
                <a:ext uri="{FF2B5EF4-FFF2-40B4-BE49-F238E27FC236}">
                  <a16:creationId xmlns:a16="http://schemas.microsoft.com/office/drawing/2014/main" id="{94952852-5E0A-47E7-B0C6-F92962CC2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4157" y="4530841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08">
              <a:extLst>
                <a:ext uri="{FF2B5EF4-FFF2-40B4-BE49-F238E27FC236}">
                  <a16:creationId xmlns:a16="http://schemas.microsoft.com/office/drawing/2014/main" id="{3EA0ADD2-2C5C-4EBB-AC72-FE268D4C6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75038" y="559196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09">
              <a:extLst>
                <a:ext uri="{FF2B5EF4-FFF2-40B4-BE49-F238E27FC236}">
                  <a16:creationId xmlns:a16="http://schemas.microsoft.com/office/drawing/2014/main" id="{CCF7EDDF-9DA6-4F4F-A8D9-6F9D608F9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054" y="509635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10">
              <a:extLst>
                <a:ext uri="{FF2B5EF4-FFF2-40B4-BE49-F238E27FC236}">
                  <a16:creationId xmlns:a16="http://schemas.microsoft.com/office/drawing/2014/main" id="{B4ACE8BD-5655-44BC-9DD6-5791448B2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3" y="6425985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11">
              <a:extLst>
                <a:ext uri="{FF2B5EF4-FFF2-40B4-BE49-F238E27FC236}">
                  <a16:creationId xmlns:a16="http://schemas.microsoft.com/office/drawing/2014/main" id="{6C8B78B0-ADF5-4E39-8488-83382AF0D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039" y="5365413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12">
              <a:extLst>
                <a:ext uri="{FF2B5EF4-FFF2-40B4-BE49-F238E27FC236}">
                  <a16:creationId xmlns:a16="http://schemas.microsoft.com/office/drawing/2014/main" id="{07597995-748E-4B55-A4B9-DF71D499F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7829" y="588977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2">
              <a:extLst>
                <a:ext uri="{FF2B5EF4-FFF2-40B4-BE49-F238E27FC236}">
                  <a16:creationId xmlns:a16="http://schemas.microsoft.com/office/drawing/2014/main" id="{28639BDB-3882-43F7-93C4-66E9F7E41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021" y="347919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3">
              <a:extLst>
                <a:ext uri="{FF2B5EF4-FFF2-40B4-BE49-F238E27FC236}">
                  <a16:creationId xmlns:a16="http://schemas.microsoft.com/office/drawing/2014/main" id="{8A0AF7DA-1B05-49CD-8367-3C63151C3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7018" y="24188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9F93108D-4661-454E-8F6E-63F910B1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9926" y="1412594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5">
              <a:extLst>
                <a:ext uri="{FF2B5EF4-FFF2-40B4-BE49-F238E27FC236}">
                  <a16:creationId xmlns:a16="http://schemas.microsoft.com/office/drawing/2014/main" id="{87E22E6B-5EC7-473E-9BDF-DDAA9A647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3732" y="1866166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6">
              <a:extLst>
                <a:ext uri="{FF2B5EF4-FFF2-40B4-BE49-F238E27FC236}">
                  <a16:creationId xmlns:a16="http://schemas.microsoft.com/office/drawing/2014/main" id="{CADF4DD2-27C7-454B-9F32-B2707E0FC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731937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7">
              <a:extLst>
                <a:ext uri="{FF2B5EF4-FFF2-40B4-BE49-F238E27FC236}">
                  <a16:creationId xmlns:a16="http://schemas.microsoft.com/office/drawing/2014/main" id="{718D23B6-4347-4B9E-B3EF-A0A9A13EF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9866" y="3699631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8">
              <a:extLst>
                <a:ext uri="{FF2B5EF4-FFF2-40B4-BE49-F238E27FC236}">
                  <a16:creationId xmlns:a16="http://schemas.microsoft.com/office/drawing/2014/main" id="{D1448697-37CA-47CF-8C3D-F2DF2383A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9791" y="1911761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9">
              <a:extLst>
                <a:ext uri="{FF2B5EF4-FFF2-40B4-BE49-F238E27FC236}">
                  <a16:creationId xmlns:a16="http://schemas.microsoft.com/office/drawing/2014/main" id="{F5D8564C-C91F-4081-B3D0-99AC95260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138" y="165839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0">
              <a:extLst>
                <a:ext uri="{FF2B5EF4-FFF2-40B4-BE49-F238E27FC236}">
                  <a16:creationId xmlns:a16="http://schemas.microsoft.com/office/drawing/2014/main" id="{E0DFDBCB-F6B7-4C88-8692-AA6C4631E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5630" y="420169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1">
              <a:extLst>
                <a:ext uri="{FF2B5EF4-FFF2-40B4-BE49-F238E27FC236}">
                  <a16:creationId xmlns:a16="http://schemas.microsoft.com/office/drawing/2014/main" id="{03DC3BAD-FDE4-4699-A9B7-0EAF537E3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524409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2">
              <a:extLst>
                <a:ext uri="{FF2B5EF4-FFF2-40B4-BE49-F238E27FC236}">
                  <a16:creationId xmlns:a16="http://schemas.microsoft.com/office/drawing/2014/main" id="{74D2A2BB-B355-444B-A825-BC3124E74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07663" y="63461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6BA13D45-647D-469B-A330-6A1E7C30C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3723" y="271573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582FD052-32A0-4DE5-8E13-61623B62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02582" y="1040316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B568485A-4DD9-45DC-A69C-52B08C6E9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6562" y="396907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F0289B14-9A38-4873-B5E4-B2AF9B9F48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1833" y="2953392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4DFB9DAA-1189-41D2-B2DA-A0C618361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0754" y="318604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CA0ECA5A-2C52-4A35-9066-80A01F7E08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8344" y="291930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62">
              <a:extLst>
                <a:ext uri="{FF2B5EF4-FFF2-40B4-BE49-F238E27FC236}">
                  <a16:creationId xmlns:a16="http://schemas.microsoft.com/office/drawing/2014/main" id="{3969E6EE-0CB6-4C99-A3B8-422FBD6D3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3486" y="3855812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63">
              <a:extLst>
                <a:ext uri="{FF2B5EF4-FFF2-40B4-BE49-F238E27FC236}">
                  <a16:creationId xmlns:a16="http://schemas.microsoft.com/office/drawing/2014/main" id="{A2C89BE4-E8EA-4862-A49F-74E984B41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1370" y="2668238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64">
              <a:extLst>
                <a:ext uri="{FF2B5EF4-FFF2-40B4-BE49-F238E27FC236}">
                  <a16:creationId xmlns:a16="http://schemas.microsoft.com/office/drawing/2014/main" id="{78DD5330-374E-43EA-B7D6-10BA1F276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37469" y="4098824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65">
              <a:extLst>
                <a:ext uri="{FF2B5EF4-FFF2-40B4-BE49-F238E27FC236}">
                  <a16:creationId xmlns:a16="http://schemas.microsoft.com/office/drawing/2014/main" id="{EBC8CDE9-3229-43F8-A3C1-47A48F36B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2788" y="2976026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66">
              <a:extLst>
                <a:ext uri="{FF2B5EF4-FFF2-40B4-BE49-F238E27FC236}">
                  <a16:creationId xmlns:a16="http://schemas.microsoft.com/office/drawing/2014/main" id="{623FE43E-D941-409A-8679-EACA24014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259" y="1396948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67">
              <a:extLst>
                <a:ext uri="{FF2B5EF4-FFF2-40B4-BE49-F238E27FC236}">
                  <a16:creationId xmlns:a16="http://schemas.microsoft.com/office/drawing/2014/main" id="{1240FB87-B56D-42D4-BB5C-D35C7FB39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8495" y="2174398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68">
              <a:extLst>
                <a:ext uri="{FF2B5EF4-FFF2-40B4-BE49-F238E27FC236}">
                  <a16:creationId xmlns:a16="http://schemas.microsoft.com/office/drawing/2014/main" id="{0E8F864D-8E69-4D35-9BEA-5BC7B031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3642" y="351142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9">
              <a:extLst>
                <a:ext uri="{FF2B5EF4-FFF2-40B4-BE49-F238E27FC236}">
                  <a16:creationId xmlns:a16="http://schemas.microsoft.com/office/drawing/2014/main" id="{961ED267-A8A8-4A92-AA7D-130EF69D7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142" y="1114703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0">
              <a:extLst>
                <a:ext uri="{FF2B5EF4-FFF2-40B4-BE49-F238E27FC236}">
                  <a16:creationId xmlns:a16="http://schemas.microsoft.com/office/drawing/2014/main" id="{D73E611B-EF5E-4E4B-93BA-0BAD56982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221" y="558865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1">
              <a:extLst>
                <a:ext uri="{FF2B5EF4-FFF2-40B4-BE49-F238E27FC236}">
                  <a16:creationId xmlns:a16="http://schemas.microsoft.com/office/drawing/2014/main" id="{6A5AADC7-B0CE-4F14-A4FE-B5F852D41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6891" y="165657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72">
              <a:extLst>
                <a:ext uri="{FF2B5EF4-FFF2-40B4-BE49-F238E27FC236}">
                  <a16:creationId xmlns:a16="http://schemas.microsoft.com/office/drawing/2014/main" id="{150B1A56-3AEB-4922-A18D-15B3A9E911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0154" y="188342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73">
              <a:extLst>
                <a:ext uri="{FF2B5EF4-FFF2-40B4-BE49-F238E27FC236}">
                  <a16:creationId xmlns:a16="http://schemas.microsoft.com/office/drawing/2014/main" id="{93CB2ECB-40C7-4CFF-8B96-49D84DBDE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5028" y="2389592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74">
              <a:extLst>
                <a:ext uri="{FF2B5EF4-FFF2-40B4-BE49-F238E27FC236}">
                  <a16:creationId xmlns:a16="http://schemas.microsoft.com/office/drawing/2014/main" id="{77082064-D677-4175-9DF3-4AAA29246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81126" y="772588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75">
              <a:extLst>
                <a:ext uri="{FF2B5EF4-FFF2-40B4-BE49-F238E27FC236}">
                  <a16:creationId xmlns:a16="http://schemas.microsoft.com/office/drawing/2014/main" id="{793C90AC-25CB-4BA8-BA64-3BE8674DB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978" y="4360624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77">
              <a:extLst>
                <a:ext uri="{FF2B5EF4-FFF2-40B4-BE49-F238E27FC236}">
                  <a16:creationId xmlns:a16="http://schemas.microsoft.com/office/drawing/2014/main" id="{B559AEC6-6EB2-4DB6-AC71-4288F29C3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6692" y="319960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5">
              <a:extLst>
                <a:ext uri="{FF2B5EF4-FFF2-40B4-BE49-F238E27FC236}">
                  <a16:creationId xmlns:a16="http://schemas.microsoft.com/office/drawing/2014/main" id="{FA44E75F-1E67-4CE5-9031-B51E54BBD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360" y="349754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7">
              <a:extLst>
                <a:ext uri="{FF2B5EF4-FFF2-40B4-BE49-F238E27FC236}">
                  <a16:creationId xmlns:a16="http://schemas.microsoft.com/office/drawing/2014/main" id="{5FAED826-72E1-4FD0-B991-CA76C0930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9792" y="13324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88">
              <a:extLst>
                <a:ext uri="{FF2B5EF4-FFF2-40B4-BE49-F238E27FC236}">
                  <a16:creationId xmlns:a16="http://schemas.microsoft.com/office/drawing/2014/main" id="{84FB6649-2CD7-4260-B0FC-6D2AE035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7724" y="117088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91">
              <a:extLst>
                <a:ext uri="{FF2B5EF4-FFF2-40B4-BE49-F238E27FC236}">
                  <a16:creationId xmlns:a16="http://schemas.microsoft.com/office/drawing/2014/main" id="{549A4CFC-747E-4FF8-B1CB-3878D0F67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6185" y="4035772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92">
              <a:extLst>
                <a:ext uri="{FF2B5EF4-FFF2-40B4-BE49-F238E27FC236}">
                  <a16:creationId xmlns:a16="http://schemas.microsoft.com/office/drawing/2014/main" id="{926EB012-839E-4A90-8339-873848A70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991" y="43581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3">
              <a:extLst>
                <a:ext uri="{FF2B5EF4-FFF2-40B4-BE49-F238E27FC236}">
                  <a16:creationId xmlns:a16="http://schemas.microsoft.com/office/drawing/2014/main" id="{6D11170A-0249-475C-8E0C-0B794CB95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2" y="3517030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4">
              <a:extLst>
                <a:ext uri="{FF2B5EF4-FFF2-40B4-BE49-F238E27FC236}">
                  <a16:creationId xmlns:a16="http://schemas.microsoft.com/office/drawing/2014/main" id="{19D2AE1F-D795-4379-8688-1424DF2C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3042" y="1411186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95">
              <a:extLst>
                <a:ext uri="{FF2B5EF4-FFF2-40B4-BE49-F238E27FC236}">
                  <a16:creationId xmlns:a16="http://schemas.microsoft.com/office/drawing/2014/main" id="{5BBCD765-B709-48E1-83D4-A27FE1A93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5073" y="37439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6">
              <a:extLst>
                <a:ext uri="{FF2B5EF4-FFF2-40B4-BE49-F238E27FC236}">
                  <a16:creationId xmlns:a16="http://schemas.microsoft.com/office/drawing/2014/main" id="{EB89A6EA-89CC-47C5-B923-048A0F93A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443" y="3197501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97">
              <a:extLst>
                <a:ext uri="{FF2B5EF4-FFF2-40B4-BE49-F238E27FC236}">
                  <a16:creationId xmlns:a16="http://schemas.microsoft.com/office/drawing/2014/main" id="{70AB87C5-FC79-4517-89A3-88FB0D04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174" y="2106723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98">
              <a:extLst>
                <a:ext uri="{FF2B5EF4-FFF2-40B4-BE49-F238E27FC236}">
                  <a16:creationId xmlns:a16="http://schemas.microsoft.com/office/drawing/2014/main" id="{374FDB0C-76EC-43C7-B107-3307B2AEF5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17760" y="253648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9">
              <a:extLst>
                <a:ext uri="{FF2B5EF4-FFF2-40B4-BE49-F238E27FC236}">
                  <a16:creationId xmlns:a16="http://schemas.microsoft.com/office/drawing/2014/main" id="{4982B2F4-4898-4A23-BEC7-E2AD33BB0E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03085" y="22861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0">
              <a:extLst>
                <a:ext uri="{FF2B5EF4-FFF2-40B4-BE49-F238E27FC236}">
                  <a16:creationId xmlns:a16="http://schemas.microsoft.com/office/drawing/2014/main" id="{AB2B45CE-3C84-4FE3-8409-31C49E828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4851" y="2893356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01">
              <a:extLst>
                <a:ext uri="{FF2B5EF4-FFF2-40B4-BE49-F238E27FC236}">
                  <a16:creationId xmlns:a16="http://schemas.microsoft.com/office/drawing/2014/main" id="{48A088C2-5E77-4673-A7D7-8E46E7D3D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387" y="1697390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02">
              <a:extLst>
                <a:ext uri="{FF2B5EF4-FFF2-40B4-BE49-F238E27FC236}">
                  <a16:creationId xmlns:a16="http://schemas.microsoft.com/office/drawing/2014/main" id="{9642E919-6BCB-41DA-AAAE-3F123486D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51044" y="1119054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03">
              <a:extLst>
                <a:ext uri="{FF2B5EF4-FFF2-40B4-BE49-F238E27FC236}">
                  <a16:creationId xmlns:a16="http://schemas.microsoft.com/office/drawing/2014/main" id="{5AA62CEA-121A-4FF6-8B2E-196D225C4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8641" y="845367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4">
              <a:extLst>
                <a:ext uri="{FF2B5EF4-FFF2-40B4-BE49-F238E27FC236}">
                  <a16:creationId xmlns:a16="http://schemas.microsoft.com/office/drawing/2014/main" id="{E496206E-9EDD-47A7-BAD9-4460167BC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66993" y="441156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13">
              <a:extLst>
                <a:ext uri="{FF2B5EF4-FFF2-40B4-BE49-F238E27FC236}">
                  <a16:creationId xmlns:a16="http://schemas.microsoft.com/office/drawing/2014/main" id="{9FD93BF0-96C1-4231-8230-3C1A33BBA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2993" y="2020378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14">
              <a:extLst>
                <a:ext uri="{FF2B5EF4-FFF2-40B4-BE49-F238E27FC236}">
                  <a16:creationId xmlns:a16="http://schemas.microsoft.com/office/drawing/2014/main" id="{D7F3D675-753D-4312-87A9-040E98F8F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3133" y="325732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5">
              <a:extLst>
                <a:ext uri="{FF2B5EF4-FFF2-40B4-BE49-F238E27FC236}">
                  <a16:creationId xmlns:a16="http://schemas.microsoft.com/office/drawing/2014/main" id="{7D09B9D8-373A-417E-A5B0-8AEF1F237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8846" y="259447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17">
              <a:extLst>
                <a:ext uri="{FF2B5EF4-FFF2-40B4-BE49-F238E27FC236}">
                  <a16:creationId xmlns:a16="http://schemas.microsoft.com/office/drawing/2014/main" id="{CBBBD0AC-7990-427B-BE17-2C8D66D55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0644" y="89879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18">
              <a:extLst>
                <a:ext uri="{FF2B5EF4-FFF2-40B4-BE49-F238E27FC236}">
                  <a16:creationId xmlns:a16="http://schemas.microsoft.com/office/drawing/2014/main" id="{93003F2B-C96E-47B5-B7E2-E5B05ED4D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7164" y="230530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19">
              <a:extLst>
                <a:ext uri="{FF2B5EF4-FFF2-40B4-BE49-F238E27FC236}">
                  <a16:creationId xmlns:a16="http://schemas.microsoft.com/office/drawing/2014/main" id="{C4F54194-E568-4482-9066-F67B8FF74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4035" y="44423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8">
              <a:extLst>
                <a:ext uri="{FF2B5EF4-FFF2-40B4-BE49-F238E27FC236}">
                  <a16:creationId xmlns:a16="http://schemas.microsoft.com/office/drawing/2014/main" id="{8F0F7188-5F84-4C7B-B78A-BF32127EA0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620" y="651663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8">
              <a:extLst>
                <a:ext uri="{FF2B5EF4-FFF2-40B4-BE49-F238E27FC236}">
                  <a16:creationId xmlns:a16="http://schemas.microsoft.com/office/drawing/2014/main" id="{4F8239CD-C1A6-4DD8-8B1D-FE18CE85E9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9481" y="669622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Subtitle 5">
            <a:extLst>
              <a:ext uri="{FF2B5EF4-FFF2-40B4-BE49-F238E27FC236}">
                <a16:creationId xmlns:a16="http://schemas.microsoft.com/office/drawing/2014/main" id="{B5F296C2-A30D-9852-0040-8E14D11632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59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69434DA8-D14E-6845-BD84-0F99EC851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" dirty="0"/>
            </a:b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7821" y="6225293"/>
            <a:ext cx="2014015" cy="535164"/>
          </a:xfrm>
          <a:prstGeom prst="rect">
            <a:avLst/>
          </a:prstGeom>
        </p:spPr>
      </p:pic>
      <p:pic>
        <p:nvPicPr>
          <p:cNvPr id="8" name="Zástupný obsah 7" descr="Obsah obrázku text, lékařský, Lékařské vybavení, interiér&#10;&#10;Popis byl vytvořen automaticky">
            <a:extLst>
              <a:ext uri="{FF2B5EF4-FFF2-40B4-BE49-F238E27FC236}">
                <a16:creationId xmlns:a16="http://schemas.microsoft.com/office/drawing/2014/main" id="{FE31F883-FA17-4D5F-1424-722BEE0523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 rot="5400000">
            <a:off x="-853805" y="881367"/>
            <a:ext cx="6830438" cy="5122828"/>
          </a:xfrm>
        </p:spPr>
      </p:pic>
      <p:pic>
        <p:nvPicPr>
          <p:cNvPr id="11" name="Obrázek 10" descr="Obsah obrázku osoba, interiér, lékařský, zranění&#10;&#10;Popis byl vytvořen automaticky">
            <a:extLst>
              <a:ext uri="{FF2B5EF4-FFF2-40B4-BE49-F238E27FC236}">
                <a16:creationId xmlns:a16="http://schemas.microsoft.com/office/drawing/2014/main" id="{1D846295-7A37-43BB-4BF3-67410FCBB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803" y="13781"/>
            <a:ext cx="5150197" cy="6858000"/>
          </a:xfrm>
          <a:prstGeom prst="rect">
            <a:avLst/>
          </a:prstGeom>
        </p:spPr>
      </p:pic>
      <p:pic>
        <p:nvPicPr>
          <p:cNvPr id="13" name="Obrázek 12" descr="Obsah obrázku osoba, hřebík, žíla, interiér&#10;&#10;Popis byl vytvořen automaticky">
            <a:extLst>
              <a:ext uri="{FF2B5EF4-FFF2-40B4-BE49-F238E27FC236}">
                <a16:creationId xmlns:a16="http://schemas.microsoft.com/office/drawing/2014/main" id="{C0887E11-425F-E6D5-8F61-A44CB16F86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7870" y="27562"/>
            <a:ext cx="3906700" cy="846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41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1519AD-1344-8711-7084-EF7E3D337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2060"/>
                </a:solidFill>
                <a:latin typeface="Abadi" panose="020B0604020104020204" pitchFamily="34" charset="0"/>
              </a:rPr>
              <a:t>Intraluminální</a:t>
            </a:r>
            <a:r>
              <a:rPr lang="cs-CZ" dirty="0">
                <a:solidFill>
                  <a:srgbClr val="002060"/>
                </a:solidFill>
                <a:latin typeface="Abadi" panose="020B0604020104020204" pitchFamily="34" charset="0"/>
              </a:rPr>
              <a:t> prevence infekce 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4120CF3-0E70-B11A-2812-887812890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600200"/>
            <a:ext cx="9634011" cy="4576763"/>
          </a:xfrm>
        </p:spPr>
        <p:txBody>
          <a:bodyPr>
            <a:normAutofit fontScale="92500" lnSpcReduction="20000"/>
          </a:bodyPr>
          <a:lstStyle/>
          <a:p>
            <a:pPr marL="514350" lvl="1" indent="-285750">
              <a:buFontTx/>
              <a:buChar char="-"/>
            </a:pPr>
            <a:r>
              <a:rPr lang="cs-CZ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Výměna </a:t>
            </a:r>
            <a:r>
              <a:rPr lang="cs-CZ" sz="1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infúzních</a:t>
            </a:r>
            <a:r>
              <a:rPr lang="cs-CZ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linek </a:t>
            </a:r>
          </a:p>
          <a:p>
            <a:pPr marL="834390" lvl="2">
              <a:buFontTx/>
              <a:buChar char="-"/>
            </a:pPr>
            <a:r>
              <a:rPr lang="cs-CZ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kontinuální infúze 96 hodin</a:t>
            </a:r>
          </a:p>
          <a:p>
            <a:pPr marL="834390" lvl="2">
              <a:buFontTx/>
              <a:buChar char="-"/>
            </a:pPr>
            <a:r>
              <a:rPr lang="cs-CZ" sz="1600" b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lipidy a parenterální výživa 24 hodin</a:t>
            </a:r>
          </a:p>
          <a:p>
            <a:pPr marL="834390" lvl="2">
              <a:buFontTx/>
              <a:buChar char="-"/>
            </a:pPr>
            <a:r>
              <a:rPr lang="cs-CZ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krev a krevní deriváty ihned</a:t>
            </a:r>
            <a:endParaRPr lang="cs-CZ" sz="1600" b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1" indent="-285750">
              <a:buFontTx/>
              <a:buChar char="-"/>
            </a:pPr>
            <a:r>
              <a:rPr lang="cs-CZ" sz="1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Výběr</a:t>
            </a:r>
            <a:r>
              <a:rPr lang="cs-CZ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užíváni</a:t>
            </a:r>
            <a:r>
              <a:rPr lang="cs-CZ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cs-CZ" sz="1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bezjehlových</a:t>
            </a:r>
            <a:r>
              <a:rPr lang="cs-CZ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vstupů</a:t>
            </a:r>
            <a:r>
              <a:rPr lang="cs-CZ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̊ („</a:t>
            </a:r>
            <a:r>
              <a:rPr lang="cs-CZ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needle</a:t>
            </a:r>
            <a:r>
              <a:rPr lang="cs-CZ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free </a:t>
            </a:r>
            <a:r>
              <a:rPr lang="cs-CZ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connectors</a:t>
            </a:r>
            <a:r>
              <a:rPr lang="cs-CZ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 NFC)</a:t>
            </a:r>
          </a:p>
          <a:p>
            <a:pPr lvl="2" indent="0">
              <a:buNone/>
            </a:pPr>
            <a:r>
              <a:rPr lang="cs-CZ" b="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Použiti</a:t>
            </a:r>
            <a:r>
              <a:rPr lang="cs-CZ" b="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́ NFC </a:t>
            </a:r>
            <a:r>
              <a:rPr lang="cs-CZ" b="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může</a:t>
            </a:r>
            <a:r>
              <a:rPr lang="cs-CZ" b="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redukovat </a:t>
            </a:r>
            <a:r>
              <a:rPr lang="cs-CZ" b="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bakteriálni</a:t>
            </a:r>
            <a:r>
              <a:rPr lang="cs-CZ" b="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́ kolonizaci </a:t>
            </a:r>
            <a:r>
              <a:rPr lang="cs-CZ" b="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efektivněji</a:t>
            </a:r>
            <a:r>
              <a:rPr lang="cs-CZ" b="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nez</a:t>
            </a:r>
            <a:r>
              <a:rPr lang="cs-CZ" b="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̌ </a:t>
            </a:r>
            <a:r>
              <a:rPr lang="cs-CZ" b="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použiti</a:t>
            </a:r>
            <a:r>
              <a:rPr lang="cs-CZ" b="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cs-CZ" b="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standardních</a:t>
            </a:r>
            <a:r>
              <a:rPr lang="cs-CZ" b="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koncovek (EPIC 2014)  </a:t>
            </a:r>
          </a:p>
          <a:p>
            <a:pPr marL="514350" lvl="1" indent="-285750">
              <a:buFontTx/>
              <a:buChar char="-"/>
            </a:pPr>
            <a:r>
              <a:rPr lang="cs-CZ" sz="1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Asepticka</a:t>
            </a:r>
            <a:r>
              <a:rPr lang="cs-CZ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́ technika </a:t>
            </a:r>
            <a:r>
              <a:rPr lang="cs-CZ" sz="1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přístupu</a:t>
            </a:r>
            <a:r>
              <a:rPr lang="cs-CZ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cs-CZ" sz="1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systému</a:t>
            </a:r>
            <a:r>
              <a:rPr lang="cs-CZ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34390" lvl="2">
              <a:buFontTx/>
              <a:buChar char="-"/>
            </a:pPr>
            <a:r>
              <a:rPr lang="cs-CZ" b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dezinfekce rukou</a:t>
            </a:r>
          </a:p>
          <a:p>
            <a:pPr marL="834390" lvl="2">
              <a:buFontTx/>
              <a:buChar char="-"/>
            </a:pPr>
            <a:r>
              <a:rPr lang="cs-CZ" b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dezinfekce koncovek otěrem</a:t>
            </a:r>
          </a:p>
          <a:p>
            <a:pPr marL="834390" lvl="2">
              <a:buFontTx/>
              <a:buChar char="-"/>
            </a:pPr>
            <a:r>
              <a:rPr lang="cs-CZ" b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Používání 2% chlorhexidinu v 70% </a:t>
            </a:r>
            <a:r>
              <a:rPr lang="cs-CZ" b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isopropylalkoholu</a:t>
            </a:r>
            <a:r>
              <a:rPr lang="cs-CZ" b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(IPA)</a:t>
            </a:r>
          </a:p>
          <a:p>
            <a:pPr marL="514350" lvl="1" indent="-285750">
              <a:buFontTx/>
              <a:buChar char="-"/>
            </a:pPr>
            <a:r>
              <a:rPr lang="cs-CZ" sz="1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Udrženi</a:t>
            </a:r>
            <a:r>
              <a:rPr lang="cs-CZ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cs-CZ" sz="1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průchodnosti</a:t>
            </a:r>
            <a:r>
              <a:rPr lang="cs-CZ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systému</a:t>
            </a:r>
            <a:r>
              <a:rPr lang="cs-CZ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2" indent="0">
              <a:buNone/>
            </a:pPr>
            <a:endParaRPr lang="cs-CZ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1" indent="-285750">
              <a:buFontTx/>
              <a:buChar char="-"/>
            </a:pPr>
            <a:endParaRPr lang="cs-CZ" dirty="0">
              <a:effectLst/>
            </a:endParaRPr>
          </a:p>
          <a:p>
            <a:pPr marL="514350" lvl="1" indent="-285750">
              <a:buFontTx/>
              <a:buChar char="-"/>
            </a:pPr>
            <a:endParaRPr lang="cs-CZ" dirty="0"/>
          </a:p>
        </p:txBody>
      </p:sp>
      <p:pic>
        <p:nvPicPr>
          <p:cNvPr id="3" name="Picture 6" descr="page15image3967788560">
            <a:extLst>
              <a:ext uri="{FF2B5EF4-FFF2-40B4-BE49-F238E27FC236}">
                <a16:creationId xmlns:a16="http://schemas.microsoft.com/office/drawing/2014/main" id="{96681464-6D2D-9242-6396-FD16CA474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576" y="1371600"/>
            <a:ext cx="1586753" cy="158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830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548A7C4-31AD-1847-BEAF-E198B047E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147" y="508000"/>
            <a:ext cx="9738478" cy="94947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cs-CZ" sz="4400" b="0" dirty="0">
                <a:solidFill>
                  <a:srgbClr val="002060"/>
                </a:solidFill>
                <a:latin typeface="Book Antiqua" panose="02040602050305030304" pitchFamily="18" charset="0"/>
              </a:rPr>
              <a:t>  </a:t>
            </a:r>
            <a:r>
              <a:rPr lang="cs-CZ" sz="4000" b="0" dirty="0">
                <a:solidFill>
                  <a:srgbClr val="002060"/>
                </a:solidFill>
                <a:latin typeface="Book Antiqua" panose="02040602050305030304" pitchFamily="18" charset="0"/>
              </a:rPr>
              <a:t>Proplach katetru – prevence okluze i infekce</a:t>
            </a:r>
            <a:br>
              <a:rPr lang="cs-CZ" dirty="0"/>
            </a:br>
            <a:endParaRPr lang="en-US" sz="36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53BB88D-1173-9046-B49D-1F38D0863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8933" y="1360690"/>
            <a:ext cx="10410435" cy="511229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D8933DA-EE1A-C2D2-401B-BF5DFE43C140}"/>
              </a:ext>
            </a:extLst>
          </p:cNvPr>
          <p:cNvSpPr txBox="1"/>
          <p:nvPr/>
        </p:nvSpPr>
        <p:spPr>
          <a:xfrm>
            <a:off x="977147" y="1273057"/>
            <a:ext cx="10910053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Před proplachováním a zamykáním katetrů dezinfikujte vstupy (tj. </a:t>
            </a:r>
            <a:r>
              <a:rPr lang="cs-CZ" sz="18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bezjehlové</a:t>
            </a:r>
            <a:r>
              <a:rPr lang="cs-CZ" sz="18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konektory, injekční porty)</a:t>
            </a:r>
            <a:r>
              <a:rPr lang="cs-CZ" sz="180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1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Kdy proplachujeme?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Před a po aplikaci každého léčiva</a:t>
            </a:r>
            <a:endParaRPr lang="cs-CZ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Mezi aplikací léčiv</a:t>
            </a:r>
            <a:endParaRPr lang="cs-CZ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Před a po odběru krevních vzorků</a:t>
            </a:r>
            <a:endParaRPr lang="cs-CZ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1x za směnu (při hospitalizaci) nebo 1x za týden v ambulantní péči</a:t>
            </a:r>
            <a:endParaRPr lang="cs-CZ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 před odběrem hemokultur</a:t>
            </a:r>
            <a:endParaRPr lang="cs-CZ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cs-CZ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proplachujeme?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cs-CZ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tříkačkou 10 ml </a:t>
            </a:r>
            <a:r>
              <a:rPr lang="cs-CZ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NaCl</a:t>
            </a:r>
            <a:r>
              <a:rPr lang="cs-CZ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cs-CZ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,9% s kónusem </a:t>
            </a:r>
            <a:r>
              <a:rPr lang="cs-CZ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LuerLock</a:t>
            </a:r>
            <a:r>
              <a:rPr lang="cs-CZ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r>
              <a:rPr lang="cs-CZ" sz="1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cs-CZ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metodou </a:t>
            </a:r>
            <a:r>
              <a:rPr lang="cs-CZ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START-STOP</a:t>
            </a:r>
            <a:r>
              <a:rPr lang="cs-CZ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cs-CZ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 bolusech 1-3 ml</a:t>
            </a:r>
            <a:r>
              <a:rPr lang="cs-CZ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r>
              <a:rPr lang="cs-CZ" sz="1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- </a:t>
            </a:r>
            <a:r>
              <a:rPr lang="cs-CZ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ideálně </a:t>
            </a:r>
            <a:r>
              <a:rPr lang="cs-CZ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předplněná</a:t>
            </a:r>
            <a:r>
              <a:rPr lang="cs-CZ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stříkačka </a:t>
            </a:r>
            <a:r>
              <a:rPr lang="cs-CZ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NaCl</a:t>
            </a:r>
            <a:r>
              <a:rPr lang="cs-CZ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0,9%</a:t>
            </a:r>
            <a:endParaRPr lang="cs-CZ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1600" dirty="0">
              <a:solidFill>
                <a:srgbClr val="002060"/>
              </a:solidFill>
            </a:endParaRPr>
          </a:p>
          <a:p>
            <a:endParaRPr lang="cs-CZ" sz="1600" i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5ECFC1E-08E7-6273-9FFD-97307AF9A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608" y="4743450"/>
            <a:ext cx="6515338" cy="20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80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1519AD-1344-8711-7084-EF7E3D337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1" y="498507"/>
            <a:ext cx="6357185" cy="13728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3200" dirty="0">
                <a:solidFill>
                  <a:srgbClr val="002060"/>
                </a:solidFill>
                <a:latin typeface="Abadi" panose="020B0604020104020204" pitchFamily="34" charset="0"/>
              </a:rPr>
              <a:t>Katétrové zátky</a:t>
            </a:r>
            <a:endParaRPr lang="en-US" sz="32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4120CF3-0E70-B11A-2812-887812890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3812" y="1871330"/>
            <a:ext cx="6373848" cy="4110370"/>
          </a:xfrm>
        </p:spPr>
        <p:txBody>
          <a:bodyPr vert="horz" lIns="91440" tIns="45720" rIns="91440" bIns="45720" rtlCol="0">
            <a:normAutofit/>
          </a:bodyPr>
          <a:lstStyle/>
          <a:p>
            <a:pPr lvl="2" indent="0">
              <a:buNone/>
            </a:pPr>
            <a:endParaRPr lang="en-US" dirty="0">
              <a:effectLst/>
            </a:endParaRPr>
          </a:p>
          <a:p>
            <a:pPr marL="514350" lvl="1" indent="-285750">
              <a:buFontTx/>
              <a:buChar char="-"/>
            </a:pPr>
            <a:endParaRPr lang="en-US" dirty="0">
              <a:effectLst/>
            </a:endParaRPr>
          </a:p>
          <a:p>
            <a:pPr marL="514350" lvl="1" indent="-285750">
              <a:buFontTx/>
              <a:buChar char="-"/>
            </a:pPr>
            <a:endParaRPr lang="en-US" dirty="0"/>
          </a:p>
        </p:txBody>
      </p:sp>
      <p:pic>
        <p:nvPicPr>
          <p:cNvPr id="1025" name="Picture 1" descr="page1image22272096">
            <a:extLst>
              <a:ext uri="{FF2B5EF4-FFF2-40B4-BE49-F238E27FC236}">
                <a16:creationId xmlns:a16="http://schemas.microsoft.com/office/drawing/2014/main" id="{6F015BC2-A981-3A85-0C84-5F6FA9B50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5" r="11943" b="3"/>
          <a:stretch/>
        </p:blipFill>
        <p:spPr bwMode="auto">
          <a:xfrm>
            <a:off x="7894839" y="876301"/>
            <a:ext cx="2866407" cy="237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 descr="Obsah obrázku Plastová láhev, Rozpustné/rozpouštědlo, umělá hmota, láhev&#10;&#10;Popis byl vytvořen automaticky">
            <a:extLst>
              <a:ext uri="{FF2B5EF4-FFF2-40B4-BE49-F238E27FC236}">
                <a16:creationId xmlns:a16="http://schemas.microsoft.com/office/drawing/2014/main" id="{2D84F69B-8BB8-5192-276A-3A0DD02E38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89" r="10782"/>
          <a:stretch/>
        </p:blipFill>
        <p:spPr>
          <a:xfrm>
            <a:off x="7894839" y="3586350"/>
            <a:ext cx="2866407" cy="239980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D560B22-7E70-88CC-20CB-0CAA01D22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62" y="1054864"/>
            <a:ext cx="7772400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29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E34B33-36C6-1D7B-6A1B-627EE29543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7" y="711200"/>
            <a:ext cx="9274303" cy="5643879"/>
          </a:xfrm>
        </p:spPr>
        <p:txBody>
          <a:bodyPr>
            <a:normAutofit fontScale="92500" lnSpcReduction="20000"/>
          </a:bodyPr>
          <a:lstStyle/>
          <a:p>
            <a:pPr indent="0">
              <a:buNone/>
            </a:pPr>
            <a:r>
              <a:rPr lang="cs-CZ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Bezjehlové</a:t>
            </a:r>
            <a:r>
              <a:rPr lang="cs-CZ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koncovky:</a:t>
            </a:r>
          </a:p>
          <a:p>
            <a:pPr marL="685800" indent="-457200"/>
            <a:r>
              <a:rPr lang="cs-CZ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neutrálním nebo pozitivním tlakem </a:t>
            </a:r>
          </a:p>
          <a:p>
            <a:pPr marL="685800" indent="-457200"/>
            <a:r>
              <a:rPr lang="cs-CZ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Slouží jako </a:t>
            </a:r>
            <a:r>
              <a:rPr lang="cs-CZ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prevence infekce i okluze</a:t>
            </a:r>
          </a:p>
          <a:p>
            <a:pPr marL="685800" indent="-457200"/>
            <a:r>
              <a:rPr lang="cs-CZ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Výměna:</a:t>
            </a:r>
          </a:p>
          <a:p>
            <a:pPr marL="2057400" lvl="3" indent="-457200"/>
            <a:r>
              <a:rPr lang="cs-CZ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Dle doporučení výrobce</a:t>
            </a:r>
          </a:p>
          <a:p>
            <a:pPr marL="2057400" lvl="3" indent="-457200"/>
            <a:r>
              <a:rPr lang="cs-CZ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odběru krve</a:t>
            </a:r>
          </a:p>
          <a:p>
            <a:pPr marL="2057400" lvl="3" indent="-457200"/>
            <a:r>
              <a:rPr lang="cs-CZ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transfúzi</a:t>
            </a:r>
          </a:p>
          <a:p>
            <a:pPr marL="2057400" lvl="3" indent="-457200"/>
            <a:r>
              <a:rPr lang="cs-CZ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aplikaci imunosupresiv</a:t>
            </a:r>
          </a:p>
          <a:p>
            <a:pPr marL="2057400" lvl="3" indent="-457200"/>
            <a:r>
              <a:rPr lang="cs-CZ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 znečištění</a:t>
            </a:r>
          </a:p>
          <a:p>
            <a:pPr marL="2057400" lvl="3" indent="-457200"/>
            <a:r>
              <a:rPr lang="cs-CZ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 nefunkčnosti</a:t>
            </a:r>
          </a:p>
          <a:p>
            <a:pPr marL="342900"/>
            <a:r>
              <a:rPr lang="c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Uzávěr katétru při odpojení a ukončení infúze:</a:t>
            </a:r>
          </a:p>
          <a:p>
            <a:pPr marL="114300" indent="0">
              <a:buNone/>
            </a:pPr>
            <a:r>
              <a:rPr lang="c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Pozitivní přetlak + bezjehlová koncovka + originální tlačka</a:t>
            </a:r>
          </a:p>
          <a:p>
            <a:endParaRPr lang="cs-CZ" sz="1200" dirty="0"/>
          </a:p>
        </p:txBody>
      </p:sp>
      <p:pic>
        <p:nvPicPr>
          <p:cNvPr id="5" name="Obrázek 4" descr="Obsah obrázku zeď&#10;&#10;Popis byl vytvořen automaticky">
            <a:extLst>
              <a:ext uri="{FF2B5EF4-FFF2-40B4-BE49-F238E27FC236}">
                <a16:creationId xmlns:a16="http://schemas.microsoft.com/office/drawing/2014/main" id="{2CAC8163-5F5A-6675-EB27-94EE836B5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259" y="502920"/>
            <a:ext cx="3021404" cy="402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19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8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6BB4A288-31AD-48C2-B51A-26D773DE2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 descr="Obsah obrázku osoba, Lékařské vybavení, lékařský, zdravotní péče&#10;&#10;Popis byl vytvořen automaticky">
            <a:extLst>
              <a:ext uri="{FF2B5EF4-FFF2-40B4-BE49-F238E27FC236}">
                <a16:creationId xmlns:a16="http://schemas.microsoft.com/office/drawing/2014/main" id="{BFD62340-EC71-3EF7-6519-1669EF393D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3656" r="11344"/>
          <a:stretch/>
        </p:blipFill>
        <p:spPr>
          <a:xfrm rot="16200000">
            <a:off x="2667000" y="-2667001"/>
            <a:ext cx="6857999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3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548A7C4-31AD-1847-BEAF-E198B047E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853" y="385012"/>
            <a:ext cx="9833509" cy="107246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cs-CZ" sz="4000" b="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cs-CZ" sz="4000" dirty="0" err="1">
                <a:solidFill>
                  <a:srgbClr val="002060"/>
                </a:solidFill>
                <a:latin typeface="Abadi" panose="020B0604020104020204" pitchFamily="34" charset="0"/>
              </a:rPr>
              <a:t>Bezstehové</a:t>
            </a:r>
            <a:r>
              <a:rPr lang="cs-CZ" sz="4000" dirty="0">
                <a:solidFill>
                  <a:srgbClr val="002060"/>
                </a:solidFill>
                <a:latin typeface="Abadi" panose="020B0604020104020204" pitchFamily="34" charset="0"/>
              </a:rPr>
              <a:t> fixace – prevence dislokace, infekce</a:t>
            </a:r>
            <a:br>
              <a:rPr lang="cs-CZ" dirty="0"/>
            </a:br>
            <a:endParaRPr lang="en-US" sz="36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53BB88D-1173-9046-B49D-1F38D0863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77147" y="1130238"/>
            <a:ext cx="9195553" cy="5527737"/>
          </a:xfr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Adhezivní fixace katetru typu </a:t>
            </a:r>
            <a:r>
              <a:rPr lang="cs-CZ" sz="3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Grip</a:t>
            </a:r>
            <a:r>
              <a:rPr lang="cs-CZ" sz="3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-Lok</a:t>
            </a:r>
          </a:p>
          <a:p>
            <a:r>
              <a:rPr lang="cs-CZ" sz="3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fixace s adhezivním podkladem</a:t>
            </a:r>
          </a:p>
          <a:p>
            <a:r>
              <a:rPr lang="cs-CZ" sz="3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výměna při každém převazu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Transparentní krytí s integrovanou fixací </a:t>
            </a:r>
          </a:p>
          <a:p>
            <a:r>
              <a:rPr lang="cs-CZ" sz="3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průhledné, polopropustné okénko, ohraničené pevným okrajem z netkané textilie,</a:t>
            </a:r>
          </a:p>
          <a:p>
            <a:r>
              <a:rPr lang="cs-CZ" sz="3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s integrovanou fixací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Podkožní fixace </a:t>
            </a:r>
            <a:r>
              <a:rPr lang="cs-CZ" sz="3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SecurAcath</a:t>
            </a:r>
            <a:r>
              <a:rPr lang="cs-CZ" sz="3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cs-CZ" sz="3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fixuje katetr na místě pomocí kotviček </a:t>
            </a:r>
          </a:p>
          <a:p>
            <a:r>
              <a:rPr lang="cs-CZ" sz="3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po celou dobu zavedení katetru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Tkáňové lepidlo </a:t>
            </a:r>
          </a:p>
          <a:p>
            <a:r>
              <a:rPr lang="cs-CZ" sz="3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</a:t>
            </a:r>
            <a:r>
              <a:rPr lang="cs-CZ" sz="3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kyanoakrylátové</a:t>
            </a:r>
            <a:r>
              <a:rPr lang="cs-CZ" sz="3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lepidlo</a:t>
            </a:r>
          </a:p>
          <a:p>
            <a:r>
              <a:rPr lang="cs-CZ" sz="3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 dočasně fixuje katetr ke kůži v místě zavedení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098E5E3-6AD5-B15C-5C9B-0110C75A7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 t="5432" r="24751" b="26028"/>
          <a:stretch>
            <a:fillRect/>
          </a:stretch>
        </p:blipFill>
        <p:spPr bwMode="auto">
          <a:xfrm flipH="1">
            <a:off x="9574305" y="1197900"/>
            <a:ext cx="1640546" cy="123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 descr="Obsah obrázku umění&#10;&#10;Popis byl vytvořen automaticky s nízkou mírou spolehlivosti">
            <a:extLst>
              <a:ext uri="{FF2B5EF4-FFF2-40B4-BE49-F238E27FC236}">
                <a16:creationId xmlns:a16="http://schemas.microsoft.com/office/drawing/2014/main" id="{DE549EBF-893C-017A-5E7F-8A6AE4E75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783504" y="2254277"/>
            <a:ext cx="1078662" cy="1786814"/>
          </a:xfrm>
          <a:prstGeom prst="rect">
            <a:avLst/>
          </a:prstGeom>
        </p:spPr>
      </p:pic>
      <p:grpSp>
        <p:nvGrpSpPr>
          <p:cNvPr id="7" name="Group 2">
            <a:extLst>
              <a:ext uri="{FF2B5EF4-FFF2-40B4-BE49-F238E27FC236}">
                <a16:creationId xmlns:a16="http://schemas.microsoft.com/office/drawing/2014/main" id="{69063EDD-1BBF-2CBB-8172-C184CBB19B50}"/>
              </a:ext>
            </a:extLst>
          </p:cNvPr>
          <p:cNvGrpSpPr>
            <a:grpSpLocks/>
          </p:cNvGrpSpPr>
          <p:nvPr/>
        </p:nvGrpSpPr>
        <p:grpSpPr bwMode="auto">
          <a:xfrm>
            <a:off x="9326198" y="3876324"/>
            <a:ext cx="1975164" cy="1010799"/>
            <a:chOff x="8154" y="2302"/>
            <a:chExt cx="3671" cy="1801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798F6974-F2DD-FAA5-F488-511A598BEC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4" y="2302"/>
              <a:ext cx="2853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D8E765C2-DEEE-9030-083A-6488E5327D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35955" r="-15033" b="7834"/>
            <a:stretch/>
          </p:blipFill>
          <p:spPr bwMode="auto">
            <a:xfrm>
              <a:off x="11004" y="2302"/>
              <a:ext cx="821" cy="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BFD6925C-FACE-BC44-EFE0-D869BBE524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39"/>
            <a:stretch/>
          </p:blipFill>
          <p:spPr bwMode="auto">
            <a:xfrm>
              <a:off x="8154" y="2429"/>
              <a:ext cx="2853" cy="1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Obrázek 10">
            <a:extLst>
              <a:ext uri="{FF2B5EF4-FFF2-40B4-BE49-F238E27FC236}">
                <a16:creationId xmlns:a16="http://schemas.microsoft.com/office/drawing/2014/main" id="{D60B907F-2BF5-D30C-7BD2-80DDA48BC9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8547169" y="5320930"/>
            <a:ext cx="2673564" cy="83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94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69434DA8-D14E-6845-BD84-0F99EC851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53BB88D-1173-9046-B49D-1F38D08636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048871"/>
            <a:ext cx="10862734" cy="5283238"/>
          </a:xfrm>
        </p:spPr>
        <p:txBody>
          <a:bodyPr/>
          <a:lstStyle/>
          <a:p>
            <a:pPr indent="0">
              <a:buNone/>
            </a:pPr>
            <a:endParaRPr lang="cs-CZ" dirty="0">
              <a:solidFill>
                <a:srgbClr val="4F4F4F">
                  <a:lumMod val="50000"/>
                </a:srgbClr>
              </a:solidFill>
            </a:endParaRPr>
          </a:p>
          <a:p>
            <a:pPr indent="0">
              <a:buNone/>
            </a:pPr>
            <a:r>
              <a:rPr lang="cs-CZ" dirty="0">
                <a:solidFill>
                  <a:srgbClr val="4F4F4F">
                    <a:lumMod val="50000"/>
                  </a:srgbClr>
                </a:solidFill>
              </a:rPr>
              <a:t>						</a:t>
            </a:r>
            <a:endParaRPr lang="cs" dirty="0">
              <a:solidFill>
                <a:srgbClr val="4F4F4F">
                  <a:lumMod val="50000"/>
                </a:srgbClr>
              </a:solidFill>
            </a:endParaRP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2390393D-856D-D947-8190-314C24187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8626" r="17326" b="14687"/>
          <a:stretch>
            <a:fillRect/>
          </a:stretch>
        </p:blipFill>
        <p:spPr bwMode="auto">
          <a:xfrm>
            <a:off x="2743603" y="1333051"/>
            <a:ext cx="3143250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8247C80-2FD7-7343-A580-B48841E74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7068" r="16667" b="19550"/>
          <a:stretch>
            <a:fillRect/>
          </a:stretch>
        </p:blipFill>
        <p:spPr bwMode="auto">
          <a:xfrm>
            <a:off x="5942414" y="1293289"/>
            <a:ext cx="3232152" cy="236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01625D86-A23A-2D4B-BCC6-0EAEDCFAC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0" t="5074" r="20555" b="19492"/>
          <a:stretch>
            <a:fillRect/>
          </a:stretch>
        </p:blipFill>
        <p:spPr bwMode="auto">
          <a:xfrm>
            <a:off x="2743603" y="3744535"/>
            <a:ext cx="3143250" cy="24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011F3804-F8F1-6246-8067-98DD035F63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 t="5432" r="24751" b="26028"/>
          <a:stretch>
            <a:fillRect/>
          </a:stretch>
        </p:blipFill>
        <p:spPr bwMode="auto">
          <a:xfrm>
            <a:off x="5942414" y="3732535"/>
            <a:ext cx="3232152" cy="2433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328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osoba, interiér, zavřít&#10;&#10;Popis byl vytvořen automaticky">
            <a:extLst>
              <a:ext uri="{FF2B5EF4-FFF2-40B4-BE49-F238E27FC236}">
                <a16:creationId xmlns:a16="http://schemas.microsoft.com/office/drawing/2014/main" id="{427BA614-3DE8-A4AA-57FC-869945BFBF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882" y="958522"/>
            <a:ext cx="3808532" cy="5089629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2C2700A3-171E-E456-0D36-E8AFB26F2E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882576" y="696771"/>
            <a:ext cx="4234071" cy="5658309"/>
          </a:xfrm>
        </p:spPr>
      </p:pic>
      <p:pic>
        <p:nvPicPr>
          <p:cNvPr id="10" name="Obrázek 9" descr="Obsah obrázku interiér&#10;&#10;Popis byl vytvořen automaticky">
            <a:extLst>
              <a:ext uri="{FF2B5EF4-FFF2-40B4-BE49-F238E27FC236}">
                <a16:creationId xmlns:a16="http://schemas.microsoft.com/office/drawing/2014/main" id="{406327AE-5B2F-9E06-0ADD-BBD6E1DF0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0809" y="829711"/>
            <a:ext cx="4001309" cy="534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29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548A7C4-31AD-1847-BEAF-E198B047E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532" y="508000"/>
            <a:ext cx="8830205" cy="94947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b="0" dirty="0">
                <a:solidFill>
                  <a:srgbClr val="002060"/>
                </a:solidFill>
                <a:latin typeface="Book Antiqua" panose="02040602050305030304" pitchFamily="18" charset="0"/>
              </a:rPr>
              <a:t>  Krycí materiály s integrovanou fixací</a:t>
            </a:r>
            <a:br>
              <a:rPr lang="cs-CZ" sz="2400" dirty="0"/>
            </a:br>
            <a:endParaRPr lang="en-US" sz="24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53BB88D-1173-9046-B49D-1F38D0863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8933" y="1407590"/>
            <a:ext cx="10467473" cy="494241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000" dirty="0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BA45D2C4-6CC5-952F-E211-C07E64EC1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720" y="1539818"/>
            <a:ext cx="2650896" cy="3910592"/>
          </a:xfrm>
          <a:prstGeom prst="rect">
            <a:avLst/>
          </a:prstGeom>
        </p:spPr>
      </p:pic>
      <p:pic>
        <p:nvPicPr>
          <p:cNvPr id="13313" name="Picture 1" descr="page4image42812224">
            <a:extLst>
              <a:ext uri="{FF2B5EF4-FFF2-40B4-BE49-F238E27FC236}">
                <a16:creationId xmlns:a16="http://schemas.microsoft.com/office/drawing/2014/main" id="{F69F9A3D-7BD0-F803-6DDF-10A7504C3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452" y="1903918"/>
            <a:ext cx="3812117" cy="394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 descr="Obsah obrázku osoba, Lékařské vybavení, kůže, doplňky&#10;&#10;Popis byl vytvořen automaticky">
            <a:extLst>
              <a:ext uri="{FF2B5EF4-FFF2-40B4-BE49-F238E27FC236}">
                <a16:creationId xmlns:a16="http://schemas.microsoft.com/office/drawing/2014/main" id="{0C21F8B0-0939-5635-879B-DAA13E518C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08" t="13160"/>
          <a:stretch/>
        </p:blipFill>
        <p:spPr>
          <a:xfrm>
            <a:off x="391577" y="2090884"/>
            <a:ext cx="3927590" cy="308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06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69434DA8-D14E-6845-BD84-0F99EC851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" dirty="0"/>
            </a:br>
            <a:endParaRPr lang="cs-CZ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A402703-DC60-2207-0302-589AA44D07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6606844"/>
              </p:ext>
            </p:extLst>
          </p:nvPr>
        </p:nvGraphicFramePr>
        <p:xfrm>
          <a:off x="197225" y="112214"/>
          <a:ext cx="10489826" cy="6503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83778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550392D-91B8-BA69-D4AF-A34E86650667}"/>
              </a:ext>
            </a:extLst>
          </p:cNvPr>
          <p:cNvGrpSpPr>
            <a:grpSpLocks/>
          </p:cNvGrpSpPr>
          <p:nvPr/>
        </p:nvGrpSpPr>
        <p:grpSpPr bwMode="auto">
          <a:xfrm>
            <a:off x="1484129" y="2328863"/>
            <a:ext cx="4245159" cy="4529137"/>
            <a:chOff x="8154" y="1150"/>
            <a:chExt cx="3564" cy="3204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DB1B6640-9EA1-D241-4DCE-E9678D8894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4" y="2429"/>
              <a:ext cx="2853" cy="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5B524D79-8BA5-9239-E887-D1C5121652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4" y="1150"/>
              <a:ext cx="714" cy="3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Nadpis 4">
            <a:extLst>
              <a:ext uri="{FF2B5EF4-FFF2-40B4-BE49-F238E27FC236}">
                <a16:creationId xmlns:a16="http://schemas.microsoft.com/office/drawing/2014/main" id="{69434DA8-D14E-6845-BD84-0F99EC851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1"/>
            <a:ext cx="9634011" cy="272790"/>
          </a:xfrm>
        </p:spPr>
        <p:txBody>
          <a:bodyPr>
            <a:normAutofit fontScale="90000"/>
          </a:bodyPr>
          <a:lstStyle/>
          <a:p>
            <a:br>
              <a:rPr lang="cs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53BB88D-1173-9046-B49D-1F38D08636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671513"/>
            <a:ext cx="10710334" cy="5821362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c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SecurAcath </a:t>
            </a:r>
            <a:endParaRPr lang="c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minimalizuje pohyb a posunutí katétru</a:t>
            </a:r>
          </a:p>
          <a:p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snižuje riziko infekce</a:t>
            </a:r>
          </a:p>
          <a:p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zvyšuje efektivitu dezinfekce při ošetření</a:t>
            </a:r>
          </a:p>
          <a:p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snižuje podráždění okolní kůže</a:t>
            </a:r>
          </a:p>
          <a:p>
            <a:endParaRPr lang="cs-CZ" dirty="0"/>
          </a:p>
        </p:txBody>
      </p:sp>
      <p:pic>
        <p:nvPicPr>
          <p:cNvPr id="9" name="Obrázek 8" descr="Obsah obrázku umění, výšivka&#10;&#10;Popis byl vytvořen automaticky">
            <a:extLst>
              <a:ext uri="{FF2B5EF4-FFF2-40B4-BE49-F238E27FC236}">
                <a16:creationId xmlns:a16="http://schemas.microsoft.com/office/drawing/2014/main" id="{11FB5B86-094F-6320-D0D3-FA111BA752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" t="-5911" r="-544" b="21027"/>
          <a:stretch/>
        </p:blipFill>
        <p:spPr>
          <a:xfrm>
            <a:off x="6708447" y="172773"/>
            <a:ext cx="3860926" cy="58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28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69434DA8-D14E-6845-BD84-0F99EC851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>
                <a:solidFill>
                  <a:srgbClr val="002060"/>
                </a:solidFill>
                <a:latin typeface="Abadi" panose="020B0604020104020204" pitchFamily="34" charset="0"/>
              </a:rPr>
              <a:t>Prevence dislokace - fixace</a:t>
            </a:r>
            <a:br>
              <a:rPr lang="cs" dirty="0"/>
            </a:br>
            <a:endParaRPr lang="cs-CZ" dirty="0"/>
          </a:p>
        </p:txBody>
      </p:sp>
      <p:pic>
        <p:nvPicPr>
          <p:cNvPr id="9" name="Zástupný obsah 8" descr="Obsah obrázku text&#10;&#10;Popis byl vytvořen automaticky">
            <a:extLst>
              <a:ext uri="{FF2B5EF4-FFF2-40B4-BE49-F238E27FC236}">
                <a16:creationId xmlns:a16="http://schemas.microsoft.com/office/drawing/2014/main" id="{7CE85923-E553-677B-52B8-E797938EA7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54834" y="-116861"/>
            <a:ext cx="4732019" cy="7018019"/>
          </a:xfr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4BD4CAD9-6266-2056-C828-E830BE0CD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853" y="-80010"/>
            <a:ext cx="4817006" cy="698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21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8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6BB4A288-31AD-48C2-B51A-26D773DE2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 descr="Obsah obrázku osoba, obvaz, příslušenství, modrá&#10;&#10;Popis byl vytvořen automaticky">
            <a:extLst>
              <a:ext uri="{FF2B5EF4-FFF2-40B4-BE49-F238E27FC236}">
                <a16:creationId xmlns:a16="http://schemas.microsoft.com/office/drawing/2014/main" id="{E8A1EB20-5F71-E969-716B-6A39BE71D3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6955" b="8045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67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2060"/>
                </a:solidFill>
                <a:latin typeface="Abadi" panose="020B0604020104020204" pitchFamily="34" charset="0"/>
              </a:rPr>
              <a:t>DIVA pacient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/>
              <a:t>D</a:t>
            </a:r>
            <a:r>
              <a:rPr lang="cs-CZ" dirty="0" err="1"/>
              <a:t>ifficult</a:t>
            </a:r>
            <a:r>
              <a:rPr lang="cs-CZ" dirty="0"/>
              <a:t> </a:t>
            </a:r>
            <a:r>
              <a:rPr lang="cs-CZ" b="1" dirty="0" err="1"/>
              <a:t>I</a:t>
            </a:r>
            <a:r>
              <a:rPr lang="cs-CZ" dirty="0" err="1"/>
              <a:t>ntra</a:t>
            </a:r>
            <a:r>
              <a:rPr lang="cs-CZ" b="1" dirty="0" err="1"/>
              <a:t>V</a:t>
            </a:r>
            <a:r>
              <a:rPr lang="cs-CZ" dirty="0" err="1"/>
              <a:t>enous</a:t>
            </a:r>
            <a:r>
              <a:rPr lang="cs-CZ" dirty="0"/>
              <a:t> </a:t>
            </a:r>
            <a:r>
              <a:rPr lang="cs-CZ" b="1" dirty="0"/>
              <a:t>A</a:t>
            </a:r>
            <a:r>
              <a:rPr lang="cs-CZ" dirty="0"/>
              <a:t>ccess </a:t>
            </a:r>
            <a:r>
              <a:rPr lang="cs-CZ" dirty="0" err="1"/>
              <a:t>scale</a:t>
            </a:r>
            <a:endParaRPr lang="cs-CZ" dirty="0"/>
          </a:p>
          <a:p>
            <a:r>
              <a:rPr lang="cs-CZ" dirty="0"/>
              <a:t>implikuje předpověď pravděpodobnosti obtížného intravenózního přístupu u dospělých pacientů na základě klinických pozorování a včasného vyhodnocení</a:t>
            </a:r>
          </a:p>
          <a:p>
            <a:endParaRPr lang="cs-CZ" dirty="0"/>
          </a:p>
          <a:p>
            <a:r>
              <a:rPr lang="cs-CZ" dirty="0"/>
              <a:t>Snižuje tak výskyt neúspěšného prvního pokusu u zavedení periferního intravenózního katétru běžnou metodou</a:t>
            </a:r>
          </a:p>
        </p:txBody>
      </p:sp>
    </p:spTree>
    <p:extLst>
      <p:ext uri="{BB962C8B-B14F-4D97-AF65-F5344CB8AC3E}">
        <p14:creationId xmlns:p14="http://schemas.microsoft.com/office/powerpoint/2010/main" val="1963624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4372830"/>
              </p:ext>
            </p:extLst>
          </p:nvPr>
        </p:nvGraphicFramePr>
        <p:xfrm>
          <a:off x="623392" y="1976651"/>
          <a:ext cx="10515600" cy="2682588"/>
        </p:xfrm>
        <a:graphic>
          <a:graphicData uri="http://schemas.openxmlformats.org/drawingml/2006/table">
            <a:tbl>
              <a:tblPr firstRow="1" bandRow="1">
                <a:effectLst/>
                <a:tableStyleId>{00A15C55-8517-42AA-B614-E9B94910E393}</a:tableStyleId>
              </a:tblPr>
              <a:tblGrid>
                <a:gridCol w="7967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8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039">
                <a:tc>
                  <a:txBody>
                    <a:bodyPr/>
                    <a:lstStyle/>
                    <a:p>
                      <a:pPr lvl="0"/>
                      <a:r>
                        <a:rPr lang="cs-CZ" sz="2000" dirty="0">
                          <a:solidFill>
                            <a:srgbClr val="203864"/>
                          </a:solidFill>
                        </a:rPr>
                        <a:t>Faktor </a:t>
                      </a:r>
                    </a:p>
                  </a:txBody>
                  <a:tcPr marT="45749" marB="45749"/>
                </a:tc>
                <a:tc>
                  <a:txBody>
                    <a:bodyPr/>
                    <a:lstStyle/>
                    <a:p>
                      <a:pPr lvl="0"/>
                      <a:endParaRPr lang="cs-CZ" sz="2000"/>
                    </a:p>
                  </a:txBody>
                  <a:tcPr marT="45749" marB="4574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039">
                <a:tc>
                  <a:txBody>
                    <a:bodyPr/>
                    <a:lstStyle/>
                    <a:p>
                      <a:pPr lvl="0"/>
                      <a:r>
                        <a:rPr lang="cs-CZ" sz="2000" dirty="0"/>
                        <a:t>V anamnéze je obtížný intravenózní přístup</a:t>
                      </a:r>
                    </a:p>
                  </a:txBody>
                  <a:tcPr marT="45749" marB="45749"/>
                </a:tc>
                <a:tc>
                  <a:txBody>
                    <a:bodyPr/>
                    <a:lstStyle/>
                    <a:p>
                      <a:pPr lvl="0"/>
                      <a:r>
                        <a:rPr lang="cs-CZ" sz="2000"/>
                        <a:t>Ano – 1       Ne - 0</a:t>
                      </a:r>
                    </a:p>
                  </a:txBody>
                  <a:tcPr marT="45749" marB="4574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039">
                <a:tc>
                  <a:txBody>
                    <a:bodyPr/>
                    <a:lstStyle/>
                    <a:p>
                      <a:pPr lvl="0"/>
                      <a:r>
                        <a:rPr lang="cs-CZ" sz="2000" dirty="0"/>
                        <a:t>Očekáváme neúspěšný první pokus nebo obtížný nitrožilní přístup</a:t>
                      </a:r>
                    </a:p>
                  </a:txBody>
                  <a:tcPr marT="45749" marB="45749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cs-CZ" sz="2000"/>
                        <a:t>Ano – 1       Ne – 0</a:t>
                      </a:r>
                    </a:p>
                  </a:txBody>
                  <a:tcPr marT="45749" marB="4574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039">
                <a:tc>
                  <a:txBody>
                    <a:bodyPr/>
                    <a:lstStyle/>
                    <a:p>
                      <a:pPr lvl="0"/>
                      <a:r>
                        <a:rPr lang="cs-CZ" sz="2000" dirty="0"/>
                        <a:t>Není možné vyhmatat rozšířenou  žílu na horní končetině</a:t>
                      </a:r>
                    </a:p>
                  </a:txBody>
                  <a:tcPr marT="45749" marB="45749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cs-CZ" sz="2000" dirty="0"/>
                        <a:t>Ano – 1       Ne - 0</a:t>
                      </a:r>
                    </a:p>
                  </a:txBody>
                  <a:tcPr marT="45749" marB="4574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039">
                <a:tc>
                  <a:txBody>
                    <a:bodyPr/>
                    <a:lstStyle/>
                    <a:p>
                      <a:pPr lvl="0"/>
                      <a:r>
                        <a:rPr lang="cs-CZ" sz="2000" dirty="0"/>
                        <a:t>Není viditelná rozšířená žíla na horní končetině</a:t>
                      </a:r>
                    </a:p>
                  </a:txBody>
                  <a:tcPr marT="45749" marB="45749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cs-CZ" sz="2000" dirty="0"/>
                        <a:t>Ano – 1       Ne - 0</a:t>
                      </a:r>
                    </a:p>
                  </a:txBody>
                  <a:tcPr marT="45749" marB="4574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8255">
                <a:tc>
                  <a:txBody>
                    <a:bodyPr/>
                    <a:lstStyle/>
                    <a:p>
                      <a:pPr lvl="0"/>
                      <a:r>
                        <a:rPr lang="cs-CZ" sz="2000" dirty="0"/>
                        <a:t>Největší rozšířená žíla na horní končetině má průměr menší          než 3 mm</a:t>
                      </a:r>
                    </a:p>
                  </a:txBody>
                  <a:tcPr marT="45749" marB="45749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cs-CZ" sz="2000" dirty="0"/>
                        <a:t>Ano – 1       Ne - 0</a:t>
                      </a:r>
                    </a:p>
                  </a:txBody>
                  <a:tcPr marT="45749" marB="4574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554" name="TextovéPole 4"/>
          <p:cNvSpPr txBox="1">
            <a:spLocks noChangeArrowheads="1"/>
          </p:cNvSpPr>
          <p:nvPr/>
        </p:nvSpPr>
        <p:spPr bwMode="auto">
          <a:xfrm>
            <a:off x="908265" y="1514986"/>
            <a:ext cx="103754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cs-CZ" sz="2400" dirty="0"/>
              <a:t> A-DIVA </a:t>
            </a:r>
            <a:r>
              <a:rPr lang="cs-CZ" altLang="cs-CZ" sz="2400" dirty="0" err="1"/>
              <a:t>scale</a:t>
            </a:r>
            <a:r>
              <a:rPr lang="cs-CZ" altLang="cs-CZ" sz="2400" dirty="0"/>
              <a:t> - skóre pro výpočet předpokládaného rizika neúspěšného zavedení </a:t>
            </a:r>
          </a:p>
        </p:txBody>
      </p:sp>
      <p:graphicFrame>
        <p:nvGraphicFramePr>
          <p:cNvPr id="5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516015"/>
              </p:ext>
            </p:extLst>
          </p:nvPr>
        </p:nvGraphicFramePr>
        <p:xfrm>
          <a:off x="623392" y="4749800"/>
          <a:ext cx="9866808" cy="1828692"/>
        </p:xfrm>
        <a:graphic>
          <a:graphicData uri="http://schemas.openxmlformats.org/drawingml/2006/table">
            <a:tbl>
              <a:tblPr firstRow="1" bandRow="1">
                <a:effectLst/>
                <a:tableStyleId>{0E3FDE45-AF77-4B5C-9715-49D594BDF05E}</a:tableStyleId>
              </a:tblPr>
              <a:tblGrid>
                <a:gridCol w="4615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0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lvl="0" algn="l"/>
                      <a:r>
                        <a:rPr lang="cs-CZ" sz="2000" dirty="0"/>
                        <a:t>Počet bodů</a:t>
                      </a:r>
                    </a:p>
                  </a:txBody>
                  <a:tcPr marL="91409" marR="91409" marT="45702" marB="45702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cs-CZ" sz="2000" dirty="0"/>
                        <a:t>Předpokládaný neúspěch zavedení</a:t>
                      </a:r>
                    </a:p>
                  </a:txBody>
                  <a:tcPr marL="91409" marR="91409" marT="45702" marB="4570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592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cs-CZ" sz="2400"/>
                        <a:t>0 - 1</a:t>
                      </a:r>
                    </a:p>
                  </a:txBody>
                  <a:tcPr marL="91409" marR="91409" marT="45702" marB="45702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cs-CZ" sz="2400" dirty="0"/>
                        <a:t>5 %</a:t>
                      </a:r>
                    </a:p>
                  </a:txBody>
                  <a:tcPr marL="91409" marR="91409" marT="45702" marB="4570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592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cs-CZ" sz="2400" dirty="0"/>
                        <a:t>2 - 3</a:t>
                      </a:r>
                    </a:p>
                  </a:txBody>
                  <a:tcPr marL="91409" marR="91409" marT="45702" marB="45702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cs-CZ" sz="2400" dirty="0"/>
                        <a:t>40 %</a:t>
                      </a:r>
                    </a:p>
                  </a:txBody>
                  <a:tcPr marL="91409" marR="91409" marT="45702" marB="4570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592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cs-CZ" sz="2400"/>
                        <a:t>4 - 5</a:t>
                      </a:r>
                    </a:p>
                  </a:txBody>
                  <a:tcPr marL="91409" marR="91409" marT="45702" marB="45702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cs-CZ" sz="2400" dirty="0"/>
                        <a:t>95 %</a:t>
                      </a:r>
                    </a:p>
                  </a:txBody>
                  <a:tcPr marL="91409" marR="91409" marT="45702" marB="4570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2572" name="TextovéPole 3"/>
          <p:cNvSpPr txBox="1">
            <a:spLocks noChangeArrowheads="1"/>
          </p:cNvSpPr>
          <p:nvPr/>
        </p:nvSpPr>
        <p:spPr bwMode="auto">
          <a:xfrm>
            <a:off x="8690919" y="6343650"/>
            <a:ext cx="34937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cs-CZ" sz="1400" dirty="0">
                <a:solidFill>
                  <a:schemeClr val="tx1"/>
                </a:solidFill>
              </a:rPr>
              <a:t>van </a:t>
            </a:r>
            <a:r>
              <a:rPr lang="cs-CZ" altLang="cs-CZ" sz="1400" dirty="0" err="1">
                <a:solidFill>
                  <a:schemeClr val="tx1"/>
                </a:solidFill>
              </a:rPr>
              <a:t>Loon</a:t>
            </a:r>
            <a:r>
              <a:rPr lang="cs-CZ" altLang="cs-CZ" sz="1400" dirty="0">
                <a:solidFill>
                  <a:schemeClr val="tx1"/>
                </a:solidFill>
              </a:rPr>
              <a:t> et al.,  </a:t>
            </a:r>
            <a:r>
              <a:rPr lang="cs-CZ" altLang="cs-CZ" sz="1400" err="1">
                <a:solidFill>
                  <a:schemeClr val="tx1"/>
                </a:solidFill>
              </a:rPr>
              <a:t>J</a:t>
            </a:r>
            <a:r>
              <a:rPr lang="cs-CZ" altLang="cs-CZ" sz="1400">
                <a:solidFill>
                  <a:schemeClr val="tx1"/>
                </a:solidFill>
              </a:rPr>
              <a:t>. Clinical</a:t>
            </a:r>
            <a:r>
              <a:rPr lang="cs-CZ" altLang="cs-CZ" sz="1400" dirty="0">
                <a:solidFill>
                  <a:schemeClr val="tx1"/>
                </a:solidFill>
              </a:rPr>
              <a:t> </a:t>
            </a:r>
            <a:r>
              <a:rPr lang="cs-CZ" altLang="cs-CZ" sz="1400" dirty="0" err="1">
                <a:solidFill>
                  <a:schemeClr val="tx1"/>
                </a:solidFill>
              </a:rPr>
              <a:t>Medicine</a:t>
            </a:r>
            <a:r>
              <a:rPr lang="cs-CZ" altLang="cs-CZ" sz="1400" dirty="0">
                <a:solidFill>
                  <a:schemeClr val="tx1"/>
                </a:solidFill>
              </a:rPr>
              <a:t> 2019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623392" y="275674"/>
            <a:ext cx="10515600" cy="103708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2060"/>
                </a:solidFill>
                <a:latin typeface="Abadi" panose="020B0604020104020204" pitchFamily="34" charset="0"/>
                <a:cs typeface="Arial" pitchFamily="34" charset="0"/>
              </a:rPr>
              <a:t>Difficult </a:t>
            </a:r>
            <a:r>
              <a:rPr lang="en-US" sz="3200" b="1" dirty="0" err="1">
                <a:solidFill>
                  <a:srgbClr val="002060"/>
                </a:solidFill>
                <a:latin typeface="Abadi" panose="020B0604020104020204" pitchFamily="34" charset="0"/>
                <a:cs typeface="Arial" pitchFamily="34" charset="0"/>
              </a:rPr>
              <a:t>IntraVenous</a:t>
            </a:r>
            <a:r>
              <a:rPr lang="en-US" sz="3200" b="1" dirty="0">
                <a:solidFill>
                  <a:srgbClr val="002060"/>
                </a:solidFill>
                <a:latin typeface="Abadi" panose="020B0604020104020204" pitchFamily="34" charset="0"/>
                <a:cs typeface="Arial" pitchFamily="34" charset="0"/>
              </a:rPr>
              <a:t> Access  </a:t>
            </a:r>
            <a:r>
              <a:rPr lang="cs-CZ" sz="3200" b="1" dirty="0">
                <a:solidFill>
                  <a:srgbClr val="002060"/>
                </a:solidFill>
                <a:latin typeface="Abadi" panose="020B0604020104020204" pitchFamily="34" charset="0"/>
                <a:cs typeface="Arial" pitchFamily="34" charset="0"/>
              </a:rPr>
              <a:t>pacient  </a:t>
            </a:r>
          </a:p>
          <a:p>
            <a:r>
              <a:rPr lang="cs-CZ" sz="3200" b="1" dirty="0">
                <a:solidFill>
                  <a:srgbClr val="002060"/>
                </a:solidFill>
                <a:latin typeface="Abadi" panose="020B0604020104020204" pitchFamily="34" charset="0"/>
                <a:cs typeface="Arial" pitchFamily="34" charset="0"/>
              </a:rPr>
              <a:t>   - obtížně zajištění periferního žilního vstupu  </a:t>
            </a:r>
          </a:p>
        </p:txBody>
      </p:sp>
    </p:spTree>
    <p:extLst>
      <p:ext uri="{BB962C8B-B14F-4D97-AF65-F5344CB8AC3E}">
        <p14:creationId xmlns:p14="http://schemas.microsoft.com/office/powerpoint/2010/main" val="1567450848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824F76-9E12-636F-DF4D-3810046FB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1"/>
            <a:ext cx="9634011" cy="925830"/>
          </a:xfrm>
        </p:spPr>
        <p:txBody>
          <a:bodyPr/>
          <a:lstStyle/>
          <a:p>
            <a:r>
              <a:rPr lang="cs-CZ" dirty="0">
                <a:solidFill>
                  <a:srgbClr val="002060"/>
                </a:solidFill>
                <a:latin typeface="Abadi" panose="020B0604020104020204" pitchFamily="34" charset="0"/>
              </a:rPr>
              <a:t>Péče o cévní vstupy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8F0FA6-B69C-0B03-1153-111B43C98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/>
            <a:endParaRPr lang="cs" sz="2400" dirty="0">
              <a:solidFill>
                <a:srgbClr val="4F4F4F">
                  <a:lumMod val="50000"/>
                </a:srgbClr>
              </a:solidFill>
            </a:endParaRPr>
          </a:p>
          <a:p>
            <a:pPr marL="342900"/>
            <a:endParaRPr lang="cs" sz="2400" dirty="0">
              <a:solidFill>
                <a:srgbClr val="4F4F4F">
                  <a:lumMod val="50000"/>
                </a:srgbClr>
              </a:solidFill>
            </a:endParaRPr>
          </a:p>
          <a:p>
            <a:endParaRPr lang="cs-CZ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9B6A7E4-4FF7-3A0A-C0FC-6253749B03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9126407"/>
              </p:ext>
            </p:extLst>
          </p:nvPr>
        </p:nvGraphicFramePr>
        <p:xfrm>
          <a:off x="1857374" y="1428751"/>
          <a:ext cx="8302625" cy="5229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E9A97F3C-06CC-8C3A-A018-61626655B04B}"/>
              </a:ext>
            </a:extLst>
          </p:cNvPr>
          <p:cNvSpPr txBox="1"/>
          <p:nvPr/>
        </p:nvSpPr>
        <p:spPr>
          <a:xfrm>
            <a:off x="4751295" y="3429000"/>
            <a:ext cx="2474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Edukace</a:t>
            </a:r>
          </a:p>
        </p:txBody>
      </p:sp>
    </p:spTree>
    <p:extLst>
      <p:ext uri="{BB962C8B-B14F-4D97-AF65-F5344CB8AC3E}">
        <p14:creationId xmlns:p14="http://schemas.microsoft.com/office/powerpoint/2010/main" val="2410989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řada/pruh, diagram, Paralelní&#10;&#10;Popis byl vytvořen automaticky">
            <a:extLst>
              <a:ext uri="{FF2B5EF4-FFF2-40B4-BE49-F238E27FC236}">
                <a16:creationId xmlns:a16="http://schemas.microsoft.com/office/drawing/2014/main" id="{89090C19-A362-6B7F-F032-76F1221C2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543"/>
            <a:ext cx="12192000" cy="657107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51519AD-1344-8711-7084-EF7E3D337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5443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1519AD-1344-8711-7084-EF7E3D337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2060"/>
                </a:solidFill>
                <a:latin typeface="Abadi" panose="020B0604020104020204" pitchFamily="34" charset="0"/>
              </a:rPr>
              <a:t>Prevence infekce - </a:t>
            </a:r>
            <a:r>
              <a:rPr lang="cs-CZ" dirty="0" err="1">
                <a:solidFill>
                  <a:srgbClr val="002060"/>
                </a:solidFill>
                <a:latin typeface="Abadi" panose="020B0604020104020204" pitchFamily="34" charset="0"/>
              </a:rPr>
              <a:t>Extraluminální</a:t>
            </a:r>
            <a:br>
              <a:rPr lang="cs-CZ" b="1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4120CF3-0E70-B11A-2812-887812890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371600"/>
            <a:ext cx="9634011" cy="4805363"/>
          </a:xfrm>
        </p:spPr>
        <p:txBody>
          <a:bodyPr>
            <a:normAutofit/>
          </a:bodyPr>
          <a:lstStyle/>
          <a:p>
            <a:pPr lvl="1"/>
            <a:r>
              <a:rPr lang="cs-CZ" sz="1900" b="1" dirty="0">
                <a:solidFill>
                  <a:srgbClr val="002060"/>
                </a:solidFill>
              </a:rPr>
              <a:t>Péče o místo výstupu katétru</a:t>
            </a:r>
          </a:p>
          <a:p>
            <a:pPr marL="514350" lvl="1" indent="-285750">
              <a:buFont typeface="Wingdings" pitchFamily="2" charset="2"/>
              <a:buChar char="Ø"/>
            </a:pPr>
            <a:r>
              <a:rPr lang="cs-CZ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dezinfekce rukou + bariérová opatření</a:t>
            </a:r>
          </a:p>
          <a:p>
            <a:pPr marL="514350" lvl="1" indent="-285750">
              <a:buFont typeface="Wingdings" pitchFamily="2" charset="2"/>
              <a:buChar char="Ø"/>
            </a:pPr>
            <a:r>
              <a:rPr lang="cs-CZ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dodržování ZIM </a:t>
            </a:r>
          </a:p>
          <a:p>
            <a:pPr marL="514350" lvl="1" indent="-285750">
              <a:buFont typeface="Wingdings" pitchFamily="2" charset="2"/>
              <a:buChar char="Ø"/>
            </a:pPr>
            <a:r>
              <a:rPr lang="cs-CZ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používání </a:t>
            </a:r>
            <a:r>
              <a:rPr lang="cs-CZ" sz="1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bezstehových</a:t>
            </a:r>
            <a:r>
              <a:rPr lang="cs-CZ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fixací</a:t>
            </a:r>
          </a:p>
          <a:p>
            <a:pPr marL="514350" lvl="1" indent="-285750">
              <a:buFont typeface="Wingdings" pitchFamily="2" charset="2"/>
              <a:buChar char="Ø"/>
            </a:pPr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dezinfekce 2% chlorhexidinem v 70% </a:t>
            </a:r>
            <a:r>
              <a:rPr lang="cs-CZ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isopropylalkoholu</a:t>
            </a:r>
            <a:r>
              <a:rPr lang="cs-CZ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(IPA)</a:t>
            </a:r>
            <a:endParaRPr lang="cs-CZ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1" indent="-285750">
              <a:buFont typeface="Wingdings" pitchFamily="2" charset="2"/>
              <a:buChar char="Ø"/>
            </a:pPr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používání prodyšných krycích materiálů s minimalizací převazů</a:t>
            </a:r>
          </a:p>
          <a:p>
            <a:pPr marL="514350" lvl="1" indent="-285750">
              <a:buFont typeface="Wingdings" pitchFamily="2" charset="2"/>
              <a:buChar char="Ø"/>
            </a:pPr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monitorování místa výstupu</a:t>
            </a:r>
          </a:p>
          <a:p>
            <a:pPr marL="514350" lvl="1" indent="-285750">
              <a:buFont typeface="Wingdings" pitchFamily="2" charset="2"/>
              <a:buChar char="Ø"/>
            </a:pPr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sekundární bariérová ochrana – ochranný návlek, dezinfekční kloboučky</a:t>
            </a:r>
          </a:p>
          <a:p>
            <a:pPr marL="514350" lvl="1" indent="-285750">
              <a:buFont typeface="Wingdings" pitchFamily="2" charset="2"/>
              <a:buChar char="Ø"/>
            </a:pPr>
            <a:endParaRPr lang="cs-CZ" sz="18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1" indent="-285750">
              <a:buFontTx/>
              <a:buChar char="-"/>
            </a:pPr>
            <a:endParaRPr lang="cs-CZ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1" indent="-285750">
              <a:buFontTx/>
              <a:buChar char="-"/>
            </a:pPr>
            <a:endParaRPr lang="cs-CZ" sz="1800" dirty="0">
              <a:effectLst/>
              <a:latin typeface="Symbol" pitchFamily="2" charset="2"/>
            </a:endParaRPr>
          </a:p>
          <a:p>
            <a:pPr marL="514350" lvl="1" indent="-285750">
              <a:buFontTx/>
              <a:buChar char="-"/>
            </a:pP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DADBF87-A83C-60FA-0C9C-8275F54F7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37376" y="1825625"/>
            <a:ext cx="766484" cy="4351338"/>
          </a:xfrm>
        </p:spPr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2054" name="Picture 6" descr="page15image3967788560">
            <a:extLst>
              <a:ext uri="{FF2B5EF4-FFF2-40B4-BE49-F238E27FC236}">
                <a16:creationId xmlns:a16="http://schemas.microsoft.com/office/drawing/2014/main" id="{FAFECEF2-1FCB-03D3-ADA4-C365B4653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576" y="1371600"/>
            <a:ext cx="1586753" cy="158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448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B53BB88D-1173-9046-B49D-1F38D0863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0000"/>
            <a:ext cx="10515600" cy="4906963"/>
          </a:xfrm>
        </p:spPr>
        <p:txBody>
          <a:bodyPr>
            <a:normAutofit/>
          </a:bodyPr>
          <a:lstStyle/>
          <a:p>
            <a:pPr algn="l"/>
            <a:endParaRPr lang="cs-CZ" dirty="0"/>
          </a:p>
          <a:p>
            <a:pPr algn="l"/>
            <a:endParaRPr lang="cs-CZ" dirty="0">
              <a:solidFill>
                <a:schemeClr val="tx2"/>
              </a:solidFill>
            </a:endParaRPr>
          </a:p>
          <a:p>
            <a:pPr algn="l"/>
            <a:endParaRPr lang="cs-CZ" dirty="0"/>
          </a:p>
        </p:txBody>
      </p:sp>
      <p:pic>
        <p:nvPicPr>
          <p:cNvPr id="5" name="Obrázek 4" descr="Obsah obrázku text, interiér, slipy&#10;&#10;Popis byl vytvořen automaticky">
            <a:extLst>
              <a:ext uri="{FF2B5EF4-FFF2-40B4-BE49-F238E27FC236}">
                <a16:creationId xmlns:a16="http://schemas.microsoft.com/office/drawing/2014/main" id="{924A02A7-9E8D-091D-27D9-BFD6E1ABF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765" y="526090"/>
            <a:ext cx="7592541" cy="557857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6AE87B7D-2980-7A65-285F-7AAE987DE3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92" t="22317" r="17756" b="25218"/>
          <a:stretch/>
        </p:blipFill>
        <p:spPr>
          <a:xfrm>
            <a:off x="7526776" y="526090"/>
            <a:ext cx="4270119" cy="2364246"/>
          </a:xfrm>
          <a:prstGeom prst="rect">
            <a:avLst/>
          </a:prstGeom>
        </p:spPr>
      </p:pic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CC3BF3D4-F38C-F1E3-AE91-FC67426FA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776" y="2909316"/>
            <a:ext cx="3737569" cy="317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10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69434DA8-D14E-6845-BD84-0F99EC851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" dirty="0"/>
            </a:b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7821" y="6225293"/>
            <a:ext cx="2014015" cy="535164"/>
          </a:xfrm>
          <a:prstGeom prst="rect">
            <a:avLst/>
          </a:prstGeom>
        </p:spPr>
      </p:pic>
      <p:pic>
        <p:nvPicPr>
          <p:cNvPr id="6" name="Obrázek 5" descr="Obsah obrázku osoba, doplňky, kůže, vlasy&#10;&#10;Popis byl vytvořen automaticky">
            <a:extLst>
              <a:ext uri="{FF2B5EF4-FFF2-40B4-BE49-F238E27FC236}">
                <a16:creationId xmlns:a16="http://schemas.microsoft.com/office/drawing/2014/main" id="{AD498A0B-1557-83BF-753D-A92A0BB55F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704" r="8932"/>
          <a:stretch/>
        </p:blipFill>
        <p:spPr>
          <a:xfrm>
            <a:off x="-33315" y="-227011"/>
            <a:ext cx="5787220" cy="7312022"/>
          </a:xfrm>
          <a:prstGeom prst="rect">
            <a:avLst/>
          </a:prstGeom>
        </p:spPr>
      </p:pic>
      <p:pic>
        <p:nvPicPr>
          <p:cNvPr id="10" name="Zástupný obsah 9" descr="Obsah obrázku Lékařské vybavení, lékařský, zdravotní péče, místnost&#10;&#10;Popis byl vytvořen automaticky">
            <a:extLst>
              <a:ext uri="{FF2B5EF4-FFF2-40B4-BE49-F238E27FC236}">
                <a16:creationId xmlns:a16="http://schemas.microsoft.com/office/drawing/2014/main" id="{17405549-8C7F-CE48-163C-8874296E96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5753905" y="-865742"/>
            <a:ext cx="6442112" cy="8589484"/>
          </a:xfrm>
        </p:spPr>
      </p:pic>
    </p:spTree>
    <p:extLst>
      <p:ext uri="{BB962C8B-B14F-4D97-AF65-F5344CB8AC3E}">
        <p14:creationId xmlns:p14="http://schemas.microsoft.com/office/powerpoint/2010/main" val="1737209642"/>
      </p:ext>
    </p:extLst>
  </p:cSld>
  <p:clrMapOvr>
    <a:masterClrMapping/>
  </p:clrMapOvr>
</p:sld>
</file>

<file path=ppt/theme/theme1.xml><?xml version="1.0" encoding="utf-8"?>
<a:theme xmlns:a="http://schemas.openxmlformats.org/drawingml/2006/main" name="BohemianVTI">
  <a:themeElements>
    <a:clrScheme name="Boho">
      <a:dk1>
        <a:sysClr val="windowText" lastClr="000000"/>
      </a:dk1>
      <a:lt1>
        <a:sysClr val="window" lastClr="FFFFFF"/>
      </a:lt1>
      <a:dk2>
        <a:srgbClr val="323232"/>
      </a:dk2>
      <a:lt2>
        <a:srgbClr val="F4F1EF"/>
      </a:lt2>
      <a:accent1>
        <a:srgbClr val="8F4F58"/>
      </a:accent1>
      <a:accent2>
        <a:srgbClr val="D09182"/>
      </a:accent2>
      <a:accent3>
        <a:srgbClr val="C7A085"/>
      </a:accent3>
      <a:accent4>
        <a:srgbClr val="ADA085"/>
      </a:accent4>
      <a:accent5>
        <a:srgbClr val="5F787F"/>
      </a:accent5>
      <a:accent6>
        <a:srgbClr val="5A6768"/>
      </a:accent6>
      <a:hlink>
        <a:srgbClr val="A25872"/>
      </a:hlink>
      <a:folHlink>
        <a:srgbClr val="667A7E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ppt/theme/theme2.xml><?xml version="1.0" encoding="utf-8"?>
<a:theme xmlns:a="http://schemas.openxmlformats.org/drawingml/2006/main" name="Motiv Office 2013–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4631</TotalTime>
  <Words>597</Words>
  <Application>Microsoft Macintosh PowerPoint</Application>
  <PresentationFormat>Widescreen</PresentationFormat>
  <Paragraphs>125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Abadi</vt:lpstr>
      <vt:lpstr>Arial</vt:lpstr>
      <vt:lpstr>Avenir Next LT Pro</vt:lpstr>
      <vt:lpstr>Book Antiqua</vt:lpstr>
      <vt:lpstr>Calibri</vt:lpstr>
      <vt:lpstr>Modern Love</vt:lpstr>
      <vt:lpstr>Symbol</vt:lpstr>
      <vt:lpstr>Wingdings</vt:lpstr>
      <vt:lpstr>BohemianVTI</vt:lpstr>
      <vt:lpstr>Ošetřovatelská péče o žilní vstupy</vt:lpstr>
      <vt:lpstr> </vt:lpstr>
      <vt:lpstr>DIVA pacient</vt:lpstr>
      <vt:lpstr>PowerPoint Presentation</vt:lpstr>
      <vt:lpstr>Péče o cévní vstupy</vt:lpstr>
      <vt:lpstr>PowerPoint Presentation</vt:lpstr>
      <vt:lpstr>Prevence infekce - Extraluminální </vt:lpstr>
      <vt:lpstr>PowerPoint Presentation</vt:lpstr>
      <vt:lpstr> </vt:lpstr>
      <vt:lpstr> </vt:lpstr>
      <vt:lpstr>Intraluminální prevence infekce </vt:lpstr>
      <vt:lpstr>  Proplach katetru – prevence okluze i infekce </vt:lpstr>
      <vt:lpstr>Katétrové zátky</vt:lpstr>
      <vt:lpstr>PowerPoint Presentation</vt:lpstr>
      <vt:lpstr>PowerPoint Presentation</vt:lpstr>
      <vt:lpstr> Bezstehové fixace – prevence dislokace, infekce </vt:lpstr>
      <vt:lpstr>PowerPoint Presentation</vt:lpstr>
      <vt:lpstr>PowerPoint Presentation</vt:lpstr>
      <vt:lpstr>  Krycí materiály s integrovanou fixací </vt:lpstr>
      <vt:lpstr> </vt:lpstr>
      <vt:lpstr>Prevence dislokace - fixace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Ošetřovatelská péče o žilní vstupy</dc:title>
  <dc:creator>Macák Lukáš</dc:creator>
  <cp:lastModifiedBy>Astapenko, David</cp:lastModifiedBy>
  <cp:revision>68</cp:revision>
  <dcterms:created xsi:type="dcterms:W3CDTF">2023-01-03T07:01:26Z</dcterms:created>
  <dcterms:modified xsi:type="dcterms:W3CDTF">2024-04-24T08:30:24Z</dcterms:modified>
</cp:coreProperties>
</file>