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9" r:id="rId3"/>
    <p:sldId id="269" r:id="rId4"/>
    <p:sldId id="270" r:id="rId5"/>
    <p:sldId id="272" r:id="rId6"/>
    <p:sldId id="257" r:id="rId7"/>
    <p:sldId id="264" r:id="rId8"/>
    <p:sldId id="266" r:id="rId9"/>
    <p:sldId id="267" r:id="rId10"/>
    <p:sldId id="261" r:id="rId11"/>
    <p:sldId id="277" r:id="rId12"/>
    <p:sldId id="271" r:id="rId13"/>
    <p:sldId id="278" r:id="rId14"/>
    <p:sldId id="268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7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1E6E5-924F-4D01-8EBC-F134DD167A46}" type="datetimeFigureOut">
              <a:rPr lang="cs-CZ" smtClean="0"/>
              <a:pPr/>
              <a:t>22.8.2018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AF219-E543-4A68-985D-99B7BCEA8C0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1E6E5-924F-4D01-8EBC-F134DD167A46}" type="datetimeFigureOut">
              <a:rPr lang="cs-CZ" smtClean="0"/>
              <a:pPr/>
              <a:t>22.8.2018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AF219-E543-4A68-985D-99B7BCEA8C0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1E6E5-924F-4D01-8EBC-F134DD167A46}" type="datetimeFigureOut">
              <a:rPr lang="cs-CZ" smtClean="0"/>
              <a:pPr/>
              <a:t>22.8.2018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AF219-E543-4A68-985D-99B7BCEA8C0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1E6E5-924F-4D01-8EBC-F134DD167A46}" type="datetimeFigureOut">
              <a:rPr lang="cs-CZ" smtClean="0"/>
              <a:pPr/>
              <a:t>22.8.2018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AF219-E543-4A68-985D-99B7BCEA8C0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1E6E5-924F-4D01-8EBC-F134DD167A46}" type="datetimeFigureOut">
              <a:rPr lang="cs-CZ" smtClean="0"/>
              <a:pPr/>
              <a:t>22.8.2018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AF219-E543-4A68-985D-99B7BCEA8C0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1E6E5-924F-4D01-8EBC-F134DD167A46}" type="datetimeFigureOut">
              <a:rPr lang="cs-CZ" smtClean="0"/>
              <a:pPr/>
              <a:t>22.8.2018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AF219-E543-4A68-985D-99B7BCEA8C0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1E6E5-924F-4D01-8EBC-F134DD167A46}" type="datetimeFigureOut">
              <a:rPr lang="cs-CZ" smtClean="0"/>
              <a:pPr/>
              <a:t>22.8.2018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AF219-E543-4A68-985D-99B7BCEA8C0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1E6E5-924F-4D01-8EBC-F134DD167A46}" type="datetimeFigureOut">
              <a:rPr lang="cs-CZ" smtClean="0"/>
              <a:pPr/>
              <a:t>22.8.2018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AF219-E543-4A68-985D-99B7BCEA8C0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1E6E5-924F-4D01-8EBC-F134DD167A46}" type="datetimeFigureOut">
              <a:rPr lang="cs-CZ" smtClean="0"/>
              <a:pPr/>
              <a:t>22.8.2018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AF219-E543-4A68-985D-99B7BCEA8C0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1E6E5-924F-4D01-8EBC-F134DD167A46}" type="datetimeFigureOut">
              <a:rPr lang="cs-CZ" smtClean="0"/>
              <a:pPr/>
              <a:t>22.8.2018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AF219-E543-4A68-985D-99B7BCEA8C0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1E6E5-924F-4D01-8EBC-F134DD167A46}" type="datetimeFigureOut">
              <a:rPr lang="cs-CZ" smtClean="0"/>
              <a:pPr/>
              <a:t>22.8.2018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AF219-E543-4A68-985D-99B7BCEA8C0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1E6E5-924F-4D01-8EBC-F134DD167A46}" type="datetimeFigureOut">
              <a:rPr lang="cs-CZ" smtClean="0"/>
              <a:pPr/>
              <a:t>22.8.2018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AF219-E543-4A68-985D-99B7BCEA8C0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4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216024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Netradiční a kombinované techniky pro 1.st. ZŠ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2200" dirty="0" err="1" smtClean="0"/>
              <a:t>Mgr.A</a:t>
            </a:r>
            <a:r>
              <a:rPr lang="cs-CZ" sz="2200" dirty="0" smtClean="0"/>
              <a:t>. Lucrezia Škaloudová Puchmajerová </a:t>
            </a:r>
            <a:r>
              <a:rPr lang="cs-CZ" sz="2200" dirty="0" err="1" smtClean="0"/>
              <a:t>Ph.D</a:t>
            </a:r>
            <a:r>
              <a:rPr lang="cs-CZ" sz="2200" dirty="0" smtClean="0"/>
              <a:t>.</a:t>
            </a:r>
            <a:br>
              <a:rPr lang="cs-CZ" sz="2200" dirty="0" smtClean="0"/>
            </a:br>
            <a:r>
              <a:rPr lang="cs-CZ" sz="2200" dirty="0" smtClean="0"/>
              <a:t>KPV FP TU v Liberci</a:t>
            </a:r>
            <a:br>
              <a:rPr lang="cs-CZ" sz="2200" dirty="0" smtClean="0"/>
            </a:br>
            <a:endParaRPr lang="cs-CZ" sz="2200" dirty="0"/>
          </a:p>
        </p:txBody>
      </p:sp>
      <p:pic>
        <p:nvPicPr>
          <p:cNvPr id="3" name="Picture 2" descr="C:\Users\Lucrezia Škaloudová\Pictures\ŠKOLA, KURZY\Výstava 15\Gafika MŠ 16\DSC_05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564904"/>
            <a:ext cx="2304256" cy="3210202"/>
          </a:xfrm>
          <a:prstGeom prst="rect">
            <a:avLst/>
          </a:prstGeom>
          <a:noFill/>
        </p:spPr>
      </p:pic>
      <p:pic>
        <p:nvPicPr>
          <p:cNvPr id="4" name="Picture 3" descr="C:\Users\Lucrezia Škaloudová\Pictures\ŠKOLA, KURZY\Výstava 15\Gafika MŠ 16\DSC_0542.JPG"/>
          <p:cNvPicPr>
            <a:picLocks noChangeAspect="1" noChangeArrowheads="1"/>
          </p:cNvPicPr>
          <p:nvPr/>
        </p:nvPicPr>
        <p:blipFill>
          <a:blip r:embed="rId3" cstate="print">
            <a:lum bright="27000" contrast="24000"/>
          </a:blip>
          <a:srcRect/>
          <a:stretch>
            <a:fillRect/>
          </a:stretch>
        </p:blipFill>
        <p:spPr bwMode="auto">
          <a:xfrm>
            <a:off x="971600" y="2636912"/>
            <a:ext cx="4439174" cy="3168352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611560" y="5949280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</a:rPr>
              <a:t>KRESBA</a:t>
            </a:r>
            <a:r>
              <a:rPr lang="cs-CZ" sz="2400" b="1" smtClean="0">
                <a:solidFill>
                  <a:schemeClr val="accent2">
                    <a:lumMod val="75000"/>
                  </a:schemeClr>
                </a:solidFill>
              </a:rPr>
              <a:t>, MALBA</a:t>
            </a:r>
            <a:endParaRPr lang="cs-CZ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596336" y="1052736"/>
            <a:ext cx="11521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0" b="1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lang="cs-CZ" sz="8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38736" cy="1143000"/>
          </a:xfrm>
        </p:spPr>
        <p:txBody>
          <a:bodyPr/>
          <a:lstStyle/>
          <a:p>
            <a:r>
              <a:rPr lang="cs-CZ" dirty="0" err="1" smtClean="0"/>
              <a:t>Níťová</a:t>
            </a:r>
            <a:r>
              <a:rPr lang="cs-CZ" dirty="0" smtClean="0"/>
              <a:t> kresba</a:t>
            </a:r>
            <a:endParaRPr lang="cs-CZ" dirty="0"/>
          </a:p>
        </p:txBody>
      </p:sp>
      <p:pic>
        <p:nvPicPr>
          <p:cNvPr id="6146" name="Picture 2" descr="C:\Users\Lucrezia Škaloudová\Pictures\ŠKOLA, KURZY\2016_17\DSC_1636.jpg"/>
          <p:cNvPicPr>
            <a:picLocks noChangeAspect="1" noChangeArrowheads="1"/>
          </p:cNvPicPr>
          <p:nvPr/>
        </p:nvPicPr>
        <p:blipFill>
          <a:blip r:embed="rId2" cstate="print">
            <a:lum bright="26000"/>
          </a:blip>
          <a:srcRect/>
          <a:stretch>
            <a:fillRect/>
          </a:stretch>
        </p:blipFill>
        <p:spPr bwMode="auto">
          <a:xfrm>
            <a:off x="539552" y="1196752"/>
            <a:ext cx="3744416" cy="2658748"/>
          </a:xfrm>
          <a:prstGeom prst="rect">
            <a:avLst/>
          </a:prstGeom>
          <a:noFill/>
        </p:spPr>
      </p:pic>
      <p:pic>
        <p:nvPicPr>
          <p:cNvPr id="6147" name="Picture 3" descr="C:\Users\Lucrezia Škaloudová\Pictures\ŠKOLA, KURZY\2016_17\DSC_1639.jpg"/>
          <p:cNvPicPr>
            <a:picLocks noChangeAspect="1" noChangeArrowheads="1"/>
          </p:cNvPicPr>
          <p:nvPr/>
        </p:nvPicPr>
        <p:blipFill>
          <a:blip r:embed="rId3" cstate="print">
            <a:lum bright="26000"/>
          </a:blip>
          <a:srcRect/>
          <a:stretch>
            <a:fillRect/>
          </a:stretch>
        </p:blipFill>
        <p:spPr bwMode="auto">
          <a:xfrm>
            <a:off x="539552" y="3983400"/>
            <a:ext cx="3744416" cy="2617900"/>
          </a:xfrm>
          <a:prstGeom prst="rect">
            <a:avLst/>
          </a:prstGeom>
          <a:noFill/>
        </p:spPr>
      </p:pic>
      <p:pic>
        <p:nvPicPr>
          <p:cNvPr id="6149" name="Picture 5" descr="Fotka u&amp;zcaron;ivatele Šárka Coganová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692696"/>
            <a:ext cx="4100292" cy="5304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93704" y="188640"/>
            <a:ext cx="3826768" cy="1143000"/>
          </a:xfrm>
        </p:spPr>
        <p:txBody>
          <a:bodyPr/>
          <a:lstStyle/>
          <a:p>
            <a:r>
              <a:rPr lang="cs-CZ" dirty="0" err="1" smtClean="0"/>
              <a:t>Kuličkiáda</a:t>
            </a:r>
            <a:endParaRPr lang="cs-CZ" dirty="0"/>
          </a:p>
        </p:txBody>
      </p:sp>
      <p:pic>
        <p:nvPicPr>
          <p:cNvPr id="5" name="Obrázek 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2376264" cy="3488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1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933056"/>
            <a:ext cx="380790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1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124744"/>
            <a:ext cx="3816424" cy="2644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ázek 6"/>
          <p:cNvPicPr>
            <a:picLocks noChangeAspect="1"/>
          </p:cNvPicPr>
          <p:nvPr/>
        </p:nvPicPr>
        <p:blipFill>
          <a:blip r:embed="rId5" cstate="print">
            <a:lum bright="11000"/>
          </a:blip>
          <a:srcRect/>
          <a:stretch>
            <a:fillRect/>
          </a:stretch>
        </p:blipFill>
        <p:spPr bwMode="auto">
          <a:xfrm>
            <a:off x="611560" y="3861048"/>
            <a:ext cx="3960440" cy="277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ázek 6"/>
          <p:cNvPicPr>
            <a:picLocks noChangeAspect="1"/>
          </p:cNvPicPr>
          <p:nvPr/>
        </p:nvPicPr>
        <p:blipFill>
          <a:blip r:embed="rId6" cstate="print">
            <a:lum bright="13000"/>
          </a:blip>
          <a:srcRect/>
          <a:stretch>
            <a:fillRect/>
          </a:stretch>
        </p:blipFill>
        <p:spPr bwMode="auto">
          <a:xfrm rot="16200000">
            <a:off x="2614941" y="1569635"/>
            <a:ext cx="2016224" cy="1414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ovéPole 9"/>
          <p:cNvSpPr txBox="1"/>
          <p:nvPr/>
        </p:nvSpPr>
        <p:spPr>
          <a:xfrm>
            <a:off x="2771800" y="3284984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Dokresba</a:t>
            </a:r>
            <a:r>
              <a:rPr lang="cs-CZ" dirty="0" smtClean="0"/>
              <a:t> tužkou,</a:t>
            </a:r>
          </a:p>
          <a:p>
            <a:r>
              <a:rPr lang="cs-CZ" dirty="0" smtClean="0"/>
              <a:t>                pastelkou</a:t>
            </a:r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txBody>
          <a:bodyPr/>
          <a:lstStyle/>
          <a:p>
            <a:r>
              <a:rPr lang="cs-CZ" dirty="0" err="1" smtClean="0"/>
              <a:t>Jarové</a:t>
            </a:r>
            <a:r>
              <a:rPr lang="cs-CZ" dirty="0" smtClean="0"/>
              <a:t> bubliny</a:t>
            </a:r>
            <a:endParaRPr lang="cs-CZ" dirty="0"/>
          </a:p>
        </p:txBody>
      </p:sp>
      <p:pic>
        <p:nvPicPr>
          <p:cNvPr id="4" name="Picture 2" descr="Fotka u&amp;zcaron;ivatele Šárka Coganová."/>
          <p:cNvPicPr>
            <a:picLocks noChangeAspect="1" noChangeArrowheads="1"/>
          </p:cNvPicPr>
          <p:nvPr/>
        </p:nvPicPr>
        <p:blipFill>
          <a:blip r:embed="rId2" cstate="print"/>
          <a:srcRect t="33858" b="6299"/>
          <a:stretch>
            <a:fillRect/>
          </a:stretch>
        </p:blipFill>
        <p:spPr bwMode="auto">
          <a:xfrm rot="5400000">
            <a:off x="315380" y="1564940"/>
            <a:ext cx="5229286" cy="4924958"/>
          </a:xfrm>
          <a:prstGeom prst="rect">
            <a:avLst/>
          </a:prstGeom>
          <a:noFill/>
        </p:spPr>
      </p:pic>
      <p:pic>
        <p:nvPicPr>
          <p:cNvPr id="5" name="Obrázek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5021400" y="2259522"/>
            <a:ext cx="4392488" cy="3131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88024" y="1340768"/>
            <a:ext cx="3610744" cy="1143000"/>
          </a:xfrm>
        </p:spPr>
        <p:txBody>
          <a:bodyPr>
            <a:normAutofit/>
          </a:bodyPr>
          <a:lstStyle/>
          <a:p>
            <a:r>
              <a:rPr lang="cs-CZ" sz="2800" dirty="0" smtClean="0"/>
              <a:t>Topím se</a:t>
            </a:r>
            <a:endParaRPr lang="cs-CZ" sz="2800" dirty="0"/>
          </a:p>
        </p:txBody>
      </p:sp>
      <p:pic>
        <p:nvPicPr>
          <p:cNvPr id="3074" name="Picture 2" descr="G:\Výstava 15\DVPP RVV2 14_16\DSC_0255.JPG"/>
          <p:cNvPicPr>
            <a:picLocks noChangeAspect="1" noChangeArrowheads="1"/>
          </p:cNvPicPr>
          <p:nvPr/>
        </p:nvPicPr>
        <p:blipFill>
          <a:blip r:embed="rId2" cstate="print">
            <a:lum bright="31000"/>
          </a:blip>
          <a:srcRect/>
          <a:stretch>
            <a:fillRect/>
          </a:stretch>
        </p:blipFill>
        <p:spPr bwMode="auto">
          <a:xfrm>
            <a:off x="4499992" y="2564904"/>
            <a:ext cx="4152591" cy="2750400"/>
          </a:xfrm>
          <a:prstGeom prst="rect">
            <a:avLst/>
          </a:prstGeom>
          <a:noFill/>
        </p:spPr>
      </p:pic>
      <p:pic>
        <p:nvPicPr>
          <p:cNvPr id="4" name="Obrázek 1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764704"/>
            <a:ext cx="3456384" cy="5217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404664"/>
            <a:ext cx="8229600" cy="1143000"/>
          </a:xfrm>
        </p:spPr>
        <p:txBody>
          <a:bodyPr/>
          <a:lstStyle/>
          <a:p>
            <a:pPr algn="l"/>
            <a:r>
              <a:rPr lang="cs-CZ" dirty="0" smtClean="0"/>
              <a:t>Otisk zelí s </a:t>
            </a:r>
            <a:r>
              <a:rPr lang="cs-CZ" dirty="0" err="1" smtClean="0"/>
              <a:t>dokresbou</a:t>
            </a:r>
            <a:endParaRPr lang="cs-CZ" dirty="0"/>
          </a:p>
        </p:txBody>
      </p:sp>
      <p:pic>
        <p:nvPicPr>
          <p:cNvPr id="12290" name="Picture 2" descr="Fotka u&amp;zcaron;ivatele Šárka Coganová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5220071" y="260648"/>
            <a:ext cx="3574279" cy="6354273"/>
          </a:xfrm>
          <a:prstGeom prst="rect">
            <a:avLst/>
          </a:prstGeom>
          <a:noFill/>
        </p:spPr>
      </p:pic>
      <p:pic>
        <p:nvPicPr>
          <p:cNvPr id="12292" name="Picture 4" descr="Fotka u&amp;zcaron;ivatele Šárka Coganová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556792"/>
            <a:ext cx="2880320" cy="50550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2792" cy="3298378"/>
          </a:xfrm>
        </p:spPr>
        <p:txBody>
          <a:bodyPr>
            <a:normAutofit/>
          </a:bodyPr>
          <a:lstStyle/>
          <a:p>
            <a:pPr algn="l"/>
            <a:r>
              <a:rPr lang="cs-CZ" dirty="0" smtClean="0"/>
              <a:t>Koláž</a:t>
            </a:r>
            <a:br>
              <a:rPr lang="cs-CZ" dirty="0" smtClean="0"/>
            </a:br>
            <a:r>
              <a:rPr lang="cs-CZ" sz="2800" dirty="0" smtClean="0"/>
              <a:t>- z frotáže,</a:t>
            </a:r>
            <a:br>
              <a:rPr lang="cs-CZ" sz="2800" dirty="0" smtClean="0"/>
            </a:br>
            <a:r>
              <a:rPr lang="cs-CZ" sz="2800" dirty="0" smtClean="0"/>
              <a:t>- z xerokopií struktur</a:t>
            </a:r>
            <a:br>
              <a:rPr lang="cs-CZ" sz="2800" dirty="0" smtClean="0"/>
            </a:br>
            <a:r>
              <a:rPr lang="cs-CZ" sz="2800" dirty="0" smtClean="0"/>
              <a:t>čistá plocha x struktura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1027" name="Picture 3" descr="C:\Users\Lucrezia Škaloudová\Pictures\ŠKOLA, KURZY\2016_17\DSC_2051.jpg"/>
          <p:cNvPicPr>
            <a:picLocks noChangeAspect="1" noChangeArrowheads="1"/>
          </p:cNvPicPr>
          <p:nvPr/>
        </p:nvPicPr>
        <p:blipFill>
          <a:blip r:embed="rId2" cstate="print">
            <a:lum bright="15000"/>
          </a:blip>
          <a:srcRect/>
          <a:stretch>
            <a:fillRect/>
          </a:stretch>
        </p:blipFill>
        <p:spPr bwMode="auto">
          <a:xfrm>
            <a:off x="4471789" y="260648"/>
            <a:ext cx="4418416" cy="3456384"/>
          </a:xfrm>
          <a:prstGeom prst="rect">
            <a:avLst/>
          </a:prstGeom>
          <a:noFill/>
        </p:spPr>
      </p:pic>
      <p:pic>
        <p:nvPicPr>
          <p:cNvPr id="1026" name="Picture 2" descr="C:\Users\Lucrezia Škaloudová\Pictures\ŠKOLA, KURZY\2016_17\DSC_2049.jpg"/>
          <p:cNvPicPr>
            <a:picLocks noChangeAspect="1" noChangeArrowheads="1"/>
          </p:cNvPicPr>
          <p:nvPr/>
        </p:nvPicPr>
        <p:blipFill>
          <a:blip r:embed="rId3" cstate="print">
            <a:lum bright="28000"/>
          </a:blip>
          <a:srcRect/>
          <a:stretch>
            <a:fillRect/>
          </a:stretch>
        </p:blipFill>
        <p:spPr bwMode="auto">
          <a:xfrm>
            <a:off x="251520" y="3072976"/>
            <a:ext cx="4536504" cy="3456307"/>
          </a:xfrm>
          <a:prstGeom prst="rect">
            <a:avLst/>
          </a:prstGeom>
          <a:noFill/>
        </p:spPr>
      </p:pic>
      <p:pic>
        <p:nvPicPr>
          <p:cNvPr id="5" name="Picture 2" descr="C:\Users\Lucrezia Škaloudová\Pictures\ŠKOLA, KURZY\2016_17\DSC_2050.jpg"/>
          <p:cNvPicPr>
            <a:picLocks noChangeAspect="1" noChangeArrowheads="1"/>
          </p:cNvPicPr>
          <p:nvPr/>
        </p:nvPicPr>
        <p:blipFill>
          <a:blip r:embed="rId4" cstate="print">
            <a:lum bright="22000"/>
          </a:blip>
          <a:srcRect/>
          <a:stretch>
            <a:fillRect/>
          </a:stretch>
        </p:blipFill>
        <p:spPr bwMode="auto">
          <a:xfrm>
            <a:off x="5508104" y="3789040"/>
            <a:ext cx="2736304" cy="26863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Xerokopie ruky</a:t>
            </a:r>
            <a:endParaRPr lang="cs-CZ" dirty="0"/>
          </a:p>
        </p:txBody>
      </p:sp>
      <p:pic>
        <p:nvPicPr>
          <p:cNvPr id="27650" name="Picture 2" descr="Fotka u&amp;zcaron;ivatele Šárka Coganová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3590590" cy="5010126"/>
          </a:xfrm>
          <a:prstGeom prst="rect">
            <a:avLst/>
          </a:prstGeom>
          <a:noFill/>
        </p:spPr>
      </p:pic>
      <p:pic>
        <p:nvPicPr>
          <p:cNvPr id="27652" name="Picture 4" descr="Fotka u&amp;zcaron;ivatele Šárka Coganová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04664"/>
            <a:ext cx="4176464" cy="61025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70784" cy="1498178"/>
          </a:xfrm>
        </p:spPr>
        <p:txBody>
          <a:bodyPr>
            <a:normAutofit/>
          </a:bodyPr>
          <a:lstStyle/>
          <a:p>
            <a:pPr algn="l"/>
            <a:r>
              <a:rPr lang="cs-CZ" dirty="0" smtClean="0"/>
              <a:t>Koláž, </a:t>
            </a:r>
            <a:r>
              <a:rPr lang="cs-CZ" dirty="0" err="1" smtClean="0"/>
              <a:t>xero</a:t>
            </a:r>
            <a:r>
              <a:rPr lang="cs-CZ" dirty="0" smtClean="0"/>
              <a:t>, </a:t>
            </a:r>
            <a:r>
              <a:rPr lang="cs-CZ" dirty="0" err="1" smtClean="0"/>
              <a:t>papírořez</a:t>
            </a:r>
            <a:endParaRPr lang="cs-CZ" dirty="0"/>
          </a:p>
        </p:txBody>
      </p:sp>
      <p:pic>
        <p:nvPicPr>
          <p:cNvPr id="26626" name="Picture 2" descr="Fotka u&amp;zcaron;ivatele Šárka Coganová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38436"/>
            <a:ext cx="4680520" cy="4714900"/>
          </a:xfrm>
          <a:prstGeom prst="rect">
            <a:avLst/>
          </a:prstGeom>
          <a:noFill/>
        </p:spPr>
      </p:pic>
      <p:pic>
        <p:nvPicPr>
          <p:cNvPr id="26628" name="Picture 4" descr="Fotka u&amp;zcaron;ivatele Šárka Coganová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501008"/>
            <a:ext cx="2808312" cy="2992208"/>
          </a:xfrm>
          <a:prstGeom prst="rect">
            <a:avLst/>
          </a:prstGeom>
          <a:noFill/>
        </p:spPr>
      </p:pic>
      <p:pic>
        <p:nvPicPr>
          <p:cNvPr id="26630" name="Picture 6" descr="Fotka u&amp;zcaron;ivatele Šárka Coganová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88640"/>
            <a:ext cx="3456384" cy="31827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err="1" smtClean="0"/>
              <a:t>Savování</a:t>
            </a:r>
            <a:endParaRPr lang="cs-CZ" dirty="0"/>
          </a:p>
        </p:txBody>
      </p:sp>
      <p:pic>
        <p:nvPicPr>
          <p:cNvPr id="31746" name="Picture 2" descr="Fotka u&amp;zcaron;ivatele Šárka Coganová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3721013" cy="5184576"/>
          </a:xfrm>
          <a:prstGeom prst="rect">
            <a:avLst/>
          </a:prstGeom>
          <a:noFill/>
        </p:spPr>
      </p:pic>
      <p:pic>
        <p:nvPicPr>
          <p:cNvPr id="31748" name="Picture 4" descr="Fotka u&amp;zcaron;ivatele Šárka Coganová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4863913" y="2561024"/>
            <a:ext cx="3312368" cy="4760289"/>
          </a:xfrm>
          <a:prstGeom prst="rect">
            <a:avLst/>
          </a:prstGeom>
          <a:noFill/>
        </p:spPr>
      </p:pic>
      <p:pic>
        <p:nvPicPr>
          <p:cNvPr id="31750" name="Picture 6" descr="https://scontent.xx.fbcdn.net/v/t1.0-0/p235x350/16143220_862245663878986_184221700250021867_n.jpg?oh=9b3f8a3dcfa0138fbdd6463f0d7fd71a&amp;oe=5951734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188640"/>
            <a:ext cx="2160240" cy="30610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2520280" cy="2578298"/>
          </a:xfrm>
        </p:spPr>
        <p:txBody>
          <a:bodyPr>
            <a:normAutofit/>
          </a:bodyPr>
          <a:lstStyle/>
          <a:p>
            <a:pPr algn="l"/>
            <a:r>
              <a:rPr lang="cs-CZ" dirty="0" smtClean="0"/>
              <a:t>Kresba</a:t>
            </a:r>
            <a:r>
              <a:rPr lang="cs-CZ" sz="3600" dirty="0" smtClean="0"/>
              <a:t> </a:t>
            </a:r>
            <a:br>
              <a:rPr lang="cs-CZ" sz="3600" dirty="0" smtClean="0"/>
            </a:br>
            <a:r>
              <a:rPr lang="cs-CZ" sz="3600" dirty="0" smtClean="0"/>
              <a:t>na </a:t>
            </a:r>
            <a:r>
              <a:rPr lang="cs-CZ" sz="3600" dirty="0" err="1" smtClean="0"/>
              <a:t>pauzák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>            </a:t>
            </a:r>
            <a:r>
              <a:rPr lang="cs-CZ" sz="2800" dirty="0" smtClean="0"/>
              <a:t>- fix, tuš</a:t>
            </a:r>
            <a:endParaRPr lang="cs-CZ" sz="2800" dirty="0"/>
          </a:p>
        </p:txBody>
      </p:sp>
      <p:pic>
        <p:nvPicPr>
          <p:cNvPr id="2051" name="Picture 3" descr="C:\Users\Lucrezia Škaloudová\Pictures\ŠKOLA, KURZY\2016_17\DSC_1568 (2).jpg"/>
          <p:cNvPicPr>
            <a:picLocks noChangeAspect="1" noChangeArrowheads="1"/>
          </p:cNvPicPr>
          <p:nvPr/>
        </p:nvPicPr>
        <p:blipFill>
          <a:blip r:embed="rId2" cstate="print">
            <a:lum bright="17000"/>
          </a:blip>
          <a:srcRect/>
          <a:stretch>
            <a:fillRect/>
          </a:stretch>
        </p:blipFill>
        <p:spPr bwMode="auto">
          <a:xfrm>
            <a:off x="3347864" y="2852936"/>
            <a:ext cx="2620874" cy="3744416"/>
          </a:xfrm>
          <a:prstGeom prst="rect">
            <a:avLst/>
          </a:prstGeom>
          <a:noFill/>
        </p:spPr>
      </p:pic>
      <p:pic>
        <p:nvPicPr>
          <p:cNvPr id="2052" name="Picture 4" descr="C:\Users\Lucrezia Škaloudová\Pictures\ŠKOLA, KURZY\2016_17\DSC_1568.jpg"/>
          <p:cNvPicPr>
            <a:picLocks noChangeAspect="1" noChangeArrowheads="1"/>
          </p:cNvPicPr>
          <p:nvPr/>
        </p:nvPicPr>
        <p:blipFill>
          <a:blip r:embed="rId3" cstate="print">
            <a:lum bright="26000"/>
          </a:blip>
          <a:srcRect/>
          <a:stretch>
            <a:fillRect/>
          </a:stretch>
        </p:blipFill>
        <p:spPr bwMode="auto">
          <a:xfrm>
            <a:off x="6048247" y="260648"/>
            <a:ext cx="2844232" cy="3960440"/>
          </a:xfrm>
          <a:prstGeom prst="rect">
            <a:avLst/>
          </a:prstGeom>
          <a:noFill/>
        </p:spPr>
      </p:pic>
      <p:pic>
        <p:nvPicPr>
          <p:cNvPr id="2053" name="Picture 5" descr="C:\Users\Lucrezia Škaloudová\Pictures\ŠKOLA, KURZY\2016_17\DSC_2187.jpg"/>
          <p:cNvPicPr>
            <a:picLocks noChangeAspect="1" noChangeArrowheads="1"/>
          </p:cNvPicPr>
          <p:nvPr/>
        </p:nvPicPr>
        <p:blipFill>
          <a:blip r:embed="rId4" cstate="print">
            <a:lum bright="26000"/>
          </a:blip>
          <a:srcRect/>
          <a:stretch>
            <a:fillRect/>
          </a:stretch>
        </p:blipFill>
        <p:spPr bwMode="auto">
          <a:xfrm>
            <a:off x="539552" y="2852936"/>
            <a:ext cx="2664296" cy="3684473"/>
          </a:xfrm>
          <a:prstGeom prst="rect">
            <a:avLst/>
          </a:prstGeom>
          <a:noFill/>
        </p:spPr>
      </p:pic>
      <p:pic>
        <p:nvPicPr>
          <p:cNvPr id="2054" name="Picture 6" descr="C:\Users\Lucrezia Škaloudová\Pictures\ŠKOLA, KURZY\2016_17\DSC_2195.jpg"/>
          <p:cNvPicPr>
            <a:picLocks noChangeAspect="1" noChangeArrowheads="1"/>
          </p:cNvPicPr>
          <p:nvPr/>
        </p:nvPicPr>
        <p:blipFill>
          <a:blip r:embed="rId5" cstate="print">
            <a:lum bright="24000"/>
          </a:blip>
          <a:srcRect/>
          <a:stretch>
            <a:fillRect/>
          </a:stretch>
        </p:blipFill>
        <p:spPr bwMode="auto">
          <a:xfrm>
            <a:off x="2771800" y="476672"/>
            <a:ext cx="3115610" cy="2160240"/>
          </a:xfrm>
          <a:prstGeom prst="rect">
            <a:avLst/>
          </a:prstGeom>
          <a:noFill/>
        </p:spPr>
      </p:pic>
      <p:pic>
        <p:nvPicPr>
          <p:cNvPr id="2055" name="Picture 7" descr="C:\Users\Lucrezia Škaloudová\Pictures\ŠKOLA, KURZY\2016_17\DSC_219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4581128"/>
            <a:ext cx="2808312" cy="1973935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6084168" y="413978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     2    3        2      </a:t>
            </a:r>
            <a:r>
              <a:rPr lang="cs-CZ" b="1" dirty="0" err="1" smtClean="0">
                <a:solidFill>
                  <a:srgbClr val="FF0000"/>
                </a:solidFill>
              </a:rPr>
              <a:t>2</a:t>
            </a:r>
            <a:r>
              <a:rPr lang="cs-CZ" b="1" dirty="0" smtClean="0">
                <a:solidFill>
                  <a:srgbClr val="FF0000"/>
                </a:solidFill>
              </a:rPr>
              <a:t>    3   1</a:t>
            </a:r>
            <a:endParaRPr lang="cs-CZ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36004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Kresba do  </a:t>
            </a:r>
            <a:br>
              <a:rPr lang="cs-CZ" dirty="0" smtClean="0"/>
            </a:br>
            <a:r>
              <a:rPr lang="cs-CZ" dirty="0" smtClean="0"/>
              <a:t>holící pěny</a:t>
            </a:r>
            <a:endParaRPr lang="cs-CZ" dirty="0"/>
          </a:p>
        </p:txBody>
      </p:sp>
      <p:pic>
        <p:nvPicPr>
          <p:cNvPr id="8194" name="Picture 2" descr="C:\Users\Lucrezia Škaloudová\Pictures\ŠKOLA, KURZY\2016_17\DSC_1402.jpg"/>
          <p:cNvPicPr>
            <a:picLocks noChangeAspect="1" noChangeArrowheads="1"/>
          </p:cNvPicPr>
          <p:nvPr/>
        </p:nvPicPr>
        <p:blipFill>
          <a:blip r:embed="rId2" cstate="print">
            <a:lum bright="17000"/>
          </a:blip>
          <a:srcRect/>
          <a:stretch>
            <a:fillRect/>
          </a:stretch>
        </p:blipFill>
        <p:spPr bwMode="auto">
          <a:xfrm>
            <a:off x="192083" y="1484784"/>
            <a:ext cx="3587829" cy="5139952"/>
          </a:xfrm>
          <a:prstGeom prst="rect">
            <a:avLst/>
          </a:prstGeom>
          <a:noFill/>
        </p:spPr>
      </p:pic>
      <p:pic>
        <p:nvPicPr>
          <p:cNvPr id="8196" name="Picture 4" descr="C:\Users\Lucrezia Škaloudová\Pictures\ŠKOLA, KURZY\2016_17\DSC_15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93906" y="3140968"/>
            <a:ext cx="2334278" cy="3455584"/>
          </a:xfrm>
          <a:prstGeom prst="rect">
            <a:avLst/>
          </a:prstGeom>
          <a:noFill/>
        </p:spPr>
      </p:pic>
      <p:pic>
        <p:nvPicPr>
          <p:cNvPr id="8197" name="Picture 5" descr="C:\Users\Lucrezia Škaloudová\Pictures\ŠKOLA, KURZY\2016_17\DSC_1554.jpg"/>
          <p:cNvPicPr>
            <a:picLocks noChangeAspect="1" noChangeArrowheads="1"/>
          </p:cNvPicPr>
          <p:nvPr/>
        </p:nvPicPr>
        <p:blipFill>
          <a:blip r:embed="rId4" cstate="print"/>
          <a:srcRect l="19845" t="17196" r="17395" b="18463"/>
          <a:stretch>
            <a:fillRect/>
          </a:stretch>
        </p:blipFill>
        <p:spPr bwMode="auto">
          <a:xfrm>
            <a:off x="6372200" y="3140968"/>
            <a:ext cx="2520280" cy="3496910"/>
          </a:xfrm>
          <a:prstGeom prst="rect">
            <a:avLst/>
          </a:prstGeom>
          <a:noFill/>
        </p:spPr>
      </p:pic>
      <p:pic>
        <p:nvPicPr>
          <p:cNvPr id="8199" name="Picture 7" descr="Fotka u&amp;zcaron;ivatele Šárka Coganová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2791665"/>
            <a:ext cx="2376264" cy="4066335"/>
          </a:xfrm>
          <a:prstGeom prst="rect">
            <a:avLst/>
          </a:prstGeom>
          <a:noFill/>
        </p:spPr>
      </p:pic>
      <p:pic>
        <p:nvPicPr>
          <p:cNvPr id="8195" name="Picture 3" descr="C:\Users\Lucrezia Škaloudová\Pictures\ŠKOLA, KURZY\2016_17\DSC_1404.jpg"/>
          <p:cNvPicPr>
            <a:picLocks noChangeAspect="1" noChangeArrowheads="1"/>
          </p:cNvPicPr>
          <p:nvPr/>
        </p:nvPicPr>
        <p:blipFill>
          <a:blip r:embed="rId6" cstate="print">
            <a:lum bright="16000"/>
          </a:blip>
          <a:srcRect/>
          <a:stretch>
            <a:fillRect/>
          </a:stretch>
        </p:blipFill>
        <p:spPr bwMode="auto">
          <a:xfrm>
            <a:off x="4355976" y="260648"/>
            <a:ext cx="3965360" cy="27232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90864" cy="1930226"/>
          </a:xfrm>
        </p:spPr>
        <p:txBody>
          <a:bodyPr/>
          <a:lstStyle/>
          <a:p>
            <a:pPr algn="l"/>
            <a:r>
              <a:rPr lang="cs-CZ" dirty="0" smtClean="0"/>
              <a:t>Perforace</a:t>
            </a:r>
            <a:br>
              <a:rPr lang="cs-CZ" dirty="0" smtClean="0"/>
            </a:br>
            <a:r>
              <a:rPr lang="cs-CZ" sz="2400" dirty="0" smtClean="0"/>
              <a:t>kružítko, různé tloušťky hřebíků</a:t>
            </a:r>
            <a:endParaRPr lang="cs-CZ" sz="2400" dirty="0"/>
          </a:p>
        </p:txBody>
      </p:sp>
      <p:pic>
        <p:nvPicPr>
          <p:cNvPr id="10243" name="Picture 3" descr="C:\Users\Lucrezia Škaloudová\Pictures\ŠKOLA, KURZY\2016_17\DSC_1558.jpg"/>
          <p:cNvPicPr>
            <a:picLocks noChangeAspect="1" noChangeArrowheads="1"/>
          </p:cNvPicPr>
          <p:nvPr/>
        </p:nvPicPr>
        <p:blipFill>
          <a:blip r:embed="rId2" cstate="print">
            <a:lum bright="33000"/>
          </a:blip>
          <a:srcRect l="28196" r="23497"/>
          <a:stretch>
            <a:fillRect/>
          </a:stretch>
        </p:blipFill>
        <p:spPr bwMode="auto">
          <a:xfrm>
            <a:off x="5148064" y="332656"/>
            <a:ext cx="3491061" cy="4521654"/>
          </a:xfrm>
          <a:prstGeom prst="rect">
            <a:avLst/>
          </a:prstGeom>
          <a:noFill/>
        </p:spPr>
      </p:pic>
      <p:pic>
        <p:nvPicPr>
          <p:cNvPr id="10242" name="Picture 2" descr="C:\Users\Lucrezia Škaloudová\Pictures\ŠKOLA, KURZY\2016_17\DSC_1557.jpg"/>
          <p:cNvPicPr>
            <a:picLocks noChangeAspect="1" noChangeArrowheads="1"/>
          </p:cNvPicPr>
          <p:nvPr/>
        </p:nvPicPr>
        <p:blipFill>
          <a:blip r:embed="rId3" cstate="print">
            <a:lum bright="27000"/>
          </a:blip>
          <a:srcRect/>
          <a:stretch>
            <a:fillRect/>
          </a:stretch>
        </p:blipFill>
        <p:spPr bwMode="auto">
          <a:xfrm>
            <a:off x="323528" y="2492896"/>
            <a:ext cx="5184577" cy="3705140"/>
          </a:xfrm>
          <a:prstGeom prst="rect">
            <a:avLst/>
          </a:prstGeom>
          <a:noFill/>
        </p:spPr>
      </p:pic>
      <p:pic>
        <p:nvPicPr>
          <p:cNvPr id="5" name="Picture 17" descr="P911017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4509120"/>
            <a:ext cx="2736304" cy="1919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dirty="0" smtClean="0"/>
              <a:t>Efekt </a:t>
            </a:r>
            <a:r>
              <a:rPr lang="cs-CZ" dirty="0" smtClean="0"/>
              <a:t>soli</a:t>
            </a:r>
            <a:br>
              <a:rPr lang="cs-CZ" dirty="0" smtClean="0"/>
            </a:br>
            <a:r>
              <a:rPr lang="cs-CZ" dirty="0" smtClean="0"/>
              <a:t> </a:t>
            </a:r>
            <a:r>
              <a:rPr lang="cs-CZ" sz="3100" dirty="0" smtClean="0"/>
              <a:t>s </a:t>
            </a:r>
            <a:r>
              <a:rPr lang="cs-CZ" sz="3100" dirty="0" err="1" smtClean="0"/>
              <a:t>dokresbou</a:t>
            </a:r>
            <a:r>
              <a:rPr lang="cs-CZ" sz="3100" dirty="0" smtClean="0"/>
              <a:t> křídou</a:t>
            </a:r>
            <a:endParaRPr lang="cs-CZ" sz="3100" dirty="0"/>
          </a:p>
        </p:txBody>
      </p:sp>
      <p:pic>
        <p:nvPicPr>
          <p:cNvPr id="11266" name="Picture 2" descr="C:\Users\Lucrezia Škaloudová\Pictures\ŠKOLA, KURZY\2016_17\DSC_1559.jpg"/>
          <p:cNvPicPr>
            <a:picLocks noChangeAspect="1" noChangeArrowheads="1"/>
          </p:cNvPicPr>
          <p:nvPr/>
        </p:nvPicPr>
        <p:blipFill>
          <a:blip r:embed="rId2" cstate="print">
            <a:lum bright="25000"/>
          </a:blip>
          <a:srcRect/>
          <a:stretch>
            <a:fillRect/>
          </a:stretch>
        </p:blipFill>
        <p:spPr bwMode="auto">
          <a:xfrm>
            <a:off x="467544" y="1340768"/>
            <a:ext cx="8352928" cy="5227060"/>
          </a:xfrm>
          <a:prstGeom prst="rect">
            <a:avLst/>
          </a:prstGeom>
          <a:noFill/>
        </p:spPr>
      </p:pic>
      <p:pic>
        <p:nvPicPr>
          <p:cNvPr id="11268" name="Picture 4" descr="Fotka u&amp;zcaron;ivatele Šárka Coganová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404664"/>
            <a:ext cx="4535379" cy="6264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50</Words>
  <Application>Microsoft Office PowerPoint</Application>
  <PresentationFormat>Předvádění na obrazovce (4:3)</PresentationFormat>
  <Paragraphs>19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Motiv sady Office</vt:lpstr>
      <vt:lpstr>Netradiční a kombinované techniky pro 1.st. ZŠ Mgr.A. Lucrezia Škaloudová Puchmajerová Ph.D. KPV FP TU v Liberci </vt:lpstr>
      <vt:lpstr>Koláž - z frotáže, - z xerokopií struktur čistá plocha x struktura </vt:lpstr>
      <vt:lpstr>Xerokopie ruky</vt:lpstr>
      <vt:lpstr>Koláž, xero, papírořez</vt:lpstr>
      <vt:lpstr>Savování</vt:lpstr>
      <vt:lpstr>Kresba  na pauzák             - fix, tuš</vt:lpstr>
      <vt:lpstr>Kresba do   holící pěny</vt:lpstr>
      <vt:lpstr>Perforace kružítko, různé tloušťky hřebíků</vt:lpstr>
      <vt:lpstr>Efekt soli  s dokresbou křídou</vt:lpstr>
      <vt:lpstr>Níťová kresba</vt:lpstr>
      <vt:lpstr>Kuličkiáda</vt:lpstr>
      <vt:lpstr>Jarové bubliny</vt:lpstr>
      <vt:lpstr>Topím se</vt:lpstr>
      <vt:lpstr>Otisk zelí s dokresbou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Lucrezia Škaloudová</dc:creator>
  <cp:lastModifiedBy>Lucrezia Škaloudová</cp:lastModifiedBy>
  <cp:revision>9</cp:revision>
  <dcterms:created xsi:type="dcterms:W3CDTF">2017-04-06T20:17:48Z</dcterms:created>
  <dcterms:modified xsi:type="dcterms:W3CDTF">2018-08-22T16:22:28Z</dcterms:modified>
</cp:coreProperties>
</file>