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4" r:id="rId9"/>
    <p:sldId id="265" r:id="rId10"/>
    <p:sldId id="266" r:id="rId11"/>
    <p:sldId id="263" r:id="rId12"/>
    <p:sldId id="267" r:id="rId13"/>
    <p:sldId id="268" r:id="rId14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5FEBF8-5D7C-B00A-952D-0B6A1F07C0FB}" v="8" dt="2024-03-18T06:51:31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88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22.07.2024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723-F43A-4695-9234-094961E183CC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E8-16C3-4286-9281-9DE1C103C959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B06B-7F8D-4DC2-9970-72ED516C3DD6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A71-F6E7-49CF-B8AD-D7E365DBA3E9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829D-1BBB-4FB2-98AB-3AA3AFC733AA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353-7229-4667-BFC9-DE4077D736C8}" type="datetime1">
              <a:rPr lang="cs-CZ" smtClean="0"/>
              <a:t>22.07.2024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7E3-1C99-49EE-898D-7B292405080E}" type="datetime1">
              <a:rPr lang="cs-CZ" smtClean="0"/>
              <a:t>22.07.2024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D46E-013E-4D78-BC3C-3AF54CF6354A}" type="datetime1">
              <a:rPr lang="cs-CZ" smtClean="0"/>
              <a:t>22.07.2024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7AFA-3A7C-4B86-BBCA-ED1D95B8411B}" type="datetime1">
              <a:rPr lang="cs-CZ" smtClean="0"/>
              <a:t>22.07.2024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56D-C8BF-4429-B8FC-9270574E24FC}" type="datetime1">
              <a:rPr lang="cs-CZ" smtClean="0"/>
              <a:t>22.07.2024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DD2-AB3A-4D18-A636-0921555FD9A3}" type="datetime1">
              <a:rPr lang="cs-CZ" smtClean="0"/>
              <a:t>22.07.2024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879-4DFB-444E-977B-05590C15F7EE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3234749"/>
            <a:ext cx="6400800" cy="74688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Teaching </a:t>
            </a:r>
            <a:r>
              <a:rPr lang="cs-CZ" b="1" dirty="0" err="1">
                <a:solidFill>
                  <a:srgbClr val="7030A0"/>
                </a:solidFill>
              </a:rPr>
              <a:t>Heterogeneous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Classes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PhDr. Iva Koutská, Ph.D.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65" y="2221877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66288" y="1309667"/>
            <a:ext cx="73950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302BED-2198-4106-967B-FC686538D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62" y="860727"/>
            <a:ext cx="5778563" cy="472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0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0A125F4-429E-4B95-908F-D62C291D3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26" y="1101713"/>
            <a:ext cx="6362195" cy="45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4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EEB52EE-95A9-431A-8F94-7A8B238BB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731" y="2585920"/>
            <a:ext cx="7430537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0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527D138-D484-4F84-9330-64ACCB1A5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127" y="3033657"/>
            <a:ext cx="6239746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5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D1B2B06-834E-4F31-93FC-F355AFAD8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225" y="860371"/>
            <a:ext cx="5812466" cy="41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9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49B7F22-F3BF-4C9C-860C-58AFEDEB1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759192"/>
            <a:ext cx="5874948" cy="48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7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6DFFF84-38F9-454E-B242-D5E6EC169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687570"/>
            <a:ext cx="6063514" cy="49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0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55ED41F-8F22-463F-A6EE-F268B45A9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881542"/>
            <a:ext cx="6326048" cy="47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198F3B2-2CC2-4045-AC1A-C3F0CF7D3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075658"/>
            <a:ext cx="6468304" cy="42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7AFCD3F-E388-49A2-AF4C-01494D1C5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52" y="736253"/>
            <a:ext cx="5895739" cy="449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24898A5-263E-4570-96EE-7E5477C6C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11" y="1357023"/>
            <a:ext cx="7011378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3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B6AA3C4-0B6B-4252-B258-0F6DA8DE8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980728"/>
            <a:ext cx="6127956" cy="422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700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37</Words>
  <Application>Microsoft Office PowerPoint</Application>
  <PresentationFormat>Předvádění na obrazovce (4:3)</PresentationFormat>
  <Paragraphs>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Jarda</cp:lastModifiedBy>
  <cp:revision>33</cp:revision>
  <dcterms:created xsi:type="dcterms:W3CDTF">2017-11-24T10:29:28Z</dcterms:created>
  <dcterms:modified xsi:type="dcterms:W3CDTF">2024-07-22T18:22:56Z</dcterms:modified>
</cp:coreProperties>
</file>