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907BC-AB41-49A8-A65E-CEDCAE625A50}" type="datetimeFigureOut">
              <a:rPr lang="cs-CZ" smtClean="0"/>
              <a:t>6.9.2018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7ED6F-DA54-41A4-BA77-63A9912336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6537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907BC-AB41-49A8-A65E-CEDCAE625A50}" type="datetimeFigureOut">
              <a:rPr lang="cs-CZ" smtClean="0"/>
              <a:t>6.9.2018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7ED6F-DA54-41A4-BA77-63A9912336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9279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Do nothing or help them? Americké váhání</a:t>
            </a:r>
            <a:endParaRPr lang="cs-CZ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1434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519248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765131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788946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47471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191" smtClean="0"/>
              <a:t>Robert M. La Follette</a:t>
            </a:r>
            <a:br>
              <a:rPr lang="cs-CZ" altLang="cs-CZ" sz="3191" smtClean="0"/>
            </a:br>
            <a:r>
              <a:rPr lang="cs-CZ" altLang="cs-CZ" sz="3191" smtClean="0"/>
              <a:t>, starší</a:t>
            </a:r>
            <a:endParaRPr lang="cs-CZ" altLang="cs-CZ" sz="3191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8004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932225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093450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525013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814053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21417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USS Lusitania – potopena německou ponorkou</a:t>
            </a:r>
            <a:endParaRPr lang="cs-CZ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8632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449528">
              <a:lnSpc>
                <a:spcPts val="2515"/>
              </a:lnSpc>
              <a:defRPr/>
            </a:pPr>
            <a:r>
              <a:rPr lang="cs-CZ" sz="2393" i="1" smtClean="0">
                <a:solidFill>
                  <a:srgbClr val="000000"/>
                </a:solidFill>
                <a:latin typeface="Times New Roman" pitchFamily="16" charset="0"/>
              </a:rPr>
              <a:t>Mary Pickfordová</a:t>
            </a:r>
            <a:endParaRPr lang="cs-CZ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2839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792874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167975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07514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989" smtClean="0"/>
              <a:t>Ženská hnutí proti nálevnám</a:t>
            </a:r>
            <a:endParaRPr lang="cs-CZ" altLang="cs-CZ" smtClean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7679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989" smtClean="0"/>
              <a:t>Carrie Nation</a:t>
            </a:r>
            <a:endParaRPr lang="cs-CZ" altLang="cs-CZ" sz="3989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417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406407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altLang="cs-CZ" sz="3590" smtClean="0"/>
              <a:t>Arnold Rothstein</a:t>
            </a:r>
            <a:br>
              <a:rPr lang="cs-CZ" altLang="cs-CZ" sz="3590" smtClean="0"/>
            </a:br>
            <a:r>
              <a:rPr lang="cs-CZ" altLang="cs-CZ" sz="2393" smtClean="0"/>
              <a:t>Mozek – „The Brain“</a:t>
            </a:r>
            <a:br>
              <a:rPr lang="cs-CZ" altLang="cs-CZ" sz="2393" smtClean="0"/>
            </a:br>
            <a:r>
              <a:rPr lang="cs-CZ" altLang="cs-CZ" sz="2393" smtClean="0"/>
              <a:t>1882 –1928</a:t>
            </a:r>
            <a:r>
              <a:rPr lang="cs-CZ" altLang="cs-CZ" sz="3590" smtClean="0"/>
              <a:t> </a:t>
            </a:r>
            <a:endParaRPr lang="cs-CZ" altLang="cs-CZ" sz="359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1235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331780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0" algn="l"/>
                <a:tab pos="455920" algn="l"/>
                <a:tab pos="913423" algn="l"/>
                <a:tab pos="1370926" algn="l"/>
                <a:tab pos="1828429" algn="l"/>
                <a:tab pos="2285931" algn="l"/>
                <a:tab pos="2743435" algn="l"/>
                <a:tab pos="3200937" algn="l"/>
                <a:tab pos="3658441" algn="l"/>
                <a:tab pos="4115943" algn="l"/>
                <a:tab pos="4573446" algn="l"/>
                <a:tab pos="5030949" algn="l"/>
                <a:tab pos="5488452" algn="l"/>
                <a:tab pos="5945955" algn="l"/>
                <a:tab pos="6403458" algn="l"/>
                <a:tab pos="6860960" algn="l"/>
                <a:tab pos="7318464" algn="l"/>
                <a:tab pos="7775966" algn="l"/>
                <a:tab pos="8233470" algn="l"/>
                <a:tab pos="8690972" algn="l"/>
                <a:tab pos="9148475" algn="l"/>
              </a:tabLst>
            </a:pPr>
            <a:r>
              <a:rPr lang="cs-CZ" altLang="cs-CZ" sz="2792" smtClean="0"/>
              <a:t>„Šťastné dny jsou zpět!“ Rok 1933, konec prohibice.</a:t>
            </a:r>
            <a:endParaRPr lang="cs-CZ" altLang="cs-CZ" sz="2792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53878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0532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55920" algn="l"/>
                <a:tab pos="913423" algn="l"/>
                <a:tab pos="1370926" algn="l"/>
                <a:tab pos="1828429" algn="l"/>
                <a:tab pos="2285931" algn="l"/>
                <a:tab pos="2743435" algn="l"/>
                <a:tab pos="3200937" algn="l"/>
                <a:tab pos="3658441" algn="l"/>
                <a:tab pos="4115943" algn="l"/>
                <a:tab pos="4573446" algn="l"/>
                <a:tab pos="5030949" algn="l"/>
                <a:tab pos="5488452" algn="l"/>
                <a:tab pos="5945955" algn="l"/>
                <a:tab pos="6403458" algn="l"/>
                <a:tab pos="6860960" algn="l"/>
                <a:tab pos="7318464" algn="l"/>
                <a:tab pos="7775966" algn="l"/>
                <a:tab pos="8233470" algn="l"/>
                <a:tab pos="8690972" algn="l"/>
                <a:tab pos="9148475" algn="l"/>
              </a:tabLst>
            </a:pPr>
            <a:r>
              <a:rPr lang="cs-CZ" altLang="cs-CZ" sz="2792" smtClean="0"/>
              <a:t>Ku Klux Klan jako ušlechtilý obránce prohibice</a:t>
            </a:r>
            <a:endParaRPr lang="cs-CZ" altLang="cs-CZ" sz="2792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128094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634133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cs-CZ" smtClean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0879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30398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První „Rudý děs“ v USA 1919-1920</a:t>
            </a:r>
            <a:endParaRPr lang="cs-CZ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138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88158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513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863977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787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626430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</Words>
  <Application>Microsoft Office PowerPoint</Application>
  <PresentationFormat>Širokoúhlá obrazovka</PresentationFormat>
  <Paragraphs>10</Paragraphs>
  <Slides>33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8" baseType="lpstr">
      <vt:lpstr>Arial</vt:lpstr>
      <vt:lpstr>Calibri</vt:lpstr>
      <vt:lpstr>Calibri Light</vt:lpstr>
      <vt:lpstr>Times New Roman</vt:lpstr>
      <vt:lpstr>Motiv Office</vt:lpstr>
      <vt:lpstr>Do nothing or help them? Americké váhání</vt:lpstr>
      <vt:lpstr>USS Lusitania – potopena německou ponorkou</vt:lpstr>
      <vt:lpstr>Prezentace aplikace PowerPoint</vt:lpstr>
      <vt:lpstr>První „Rudý děs“ v USA 1919-1920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Robert M. La Follette , starší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Mary Pickfordová</vt:lpstr>
      <vt:lpstr>Prezentace aplikace PowerPoint</vt:lpstr>
      <vt:lpstr>Prezentace aplikace PowerPoint</vt:lpstr>
      <vt:lpstr>Prezentace aplikace PowerPoint</vt:lpstr>
      <vt:lpstr>Ženská hnutí proti nálevnám</vt:lpstr>
      <vt:lpstr>Carrie Nation</vt:lpstr>
      <vt:lpstr>Prezentace aplikace PowerPoint</vt:lpstr>
      <vt:lpstr>Arnold Rothstein Mozek – „The Brain“ 1882 –1928 </vt:lpstr>
      <vt:lpstr>Prezentace aplikace PowerPoint</vt:lpstr>
      <vt:lpstr>„Šťastné dny jsou zpět!“ Rok 1933, konec prohibice.</vt:lpstr>
      <vt:lpstr>Ku Klux Klan jako ušlechtilý obránce prohibice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nothing or help them? Americké váhání</dc:title>
  <dc:creator>TUL-S0-23</dc:creator>
  <cp:lastModifiedBy>TUL-S0-23</cp:lastModifiedBy>
  <cp:revision>1</cp:revision>
  <dcterms:created xsi:type="dcterms:W3CDTF">2018-09-06T20:19:55Z</dcterms:created>
  <dcterms:modified xsi:type="dcterms:W3CDTF">2018-09-06T20:19:55Z</dcterms:modified>
</cp:coreProperties>
</file>