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5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6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8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9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20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1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2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256" r:id="rId3"/>
    <p:sldId id="257" r:id="rId4"/>
    <p:sldId id="269" r:id="rId5"/>
    <p:sldId id="258" r:id="rId6"/>
    <p:sldId id="270" r:id="rId7"/>
    <p:sldId id="271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492" autoAdjust="0"/>
  </p:normalViewPr>
  <p:slideViewPr>
    <p:cSldViewPr>
      <p:cViewPr varScale="1">
        <p:scale>
          <a:sx n="67" d="100"/>
          <a:sy n="67" d="100"/>
        </p:scale>
        <p:origin x="22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hmp.cz/" TargetMode="External"/><Relationship Id="rId7" Type="http://schemas.openxmlformats.org/officeDocument/2006/relationships/hyperlink" Target="http://www.nacr.cz/" TargetMode="External"/><Relationship Id="rId2" Type="http://schemas.openxmlformats.org/officeDocument/2006/relationships/hyperlink" Target="http://www.nfa.cz/" TargetMode="External"/><Relationship Id="rId1" Type="http://schemas.openxmlformats.org/officeDocument/2006/relationships/hyperlink" Target="http://www.soalitomerice.cz/" TargetMode="External"/><Relationship Id="rId6" Type="http://schemas.openxmlformats.org/officeDocument/2006/relationships/hyperlink" Target="http://www.mza.cz/" TargetMode="External"/><Relationship Id="rId5" Type="http://schemas.openxmlformats.org/officeDocument/2006/relationships/hyperlink" Target="http://udauk.cuni.cz/ARCHIV-9.html" TargetMode="External"/><Relationship Id="rId4" Type="http://schemas.openxmlformats.org/officeDocument/2006/relationships/hyperlink" Target="http://www.mua.cas.cz/" TargetMode="External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archives.gov.uk/" TargetMode="External"/><Relationship Id="rId2" Type="http://schemas.openxmlformats.org/officeDocument/2006/relationships/hyperlink" Target="http://www.nato.int/cps/en/natolive/68238.htm" TargetMode="External"/><Relationship Id="rId1" Type="http://schemas.openxmlformats.org/officeDocument/2006/relationships/hyperlink" Target="http://archives.un.org/ARMS/" TargetMode="External"/><Relationship Id="rId4" Type="http://schemas.openxmlformats.org/officeDocument/2006/relationships/hyperlink" Target="http://www2.lse.ac.uk/library/archive/Home.aspx" TargetMode="External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sg.nl/abb/" TargetMode="External"/><Relationship Id="rId2" Type="http://schemas.openxmlformats.org/officeDocument/2006/relationships/hyperlink" Target="http://www.loc.gov/library/libarch-digital.html" TargetMode="External"/><Relationship Id="rId1" Type="http://schemas.openxmlformats.org/officeDocument/2006/relationships/hyperlink" Target="http://www.archives.gov/" TargetMode="External"/><Relationship Id="rId6" Type="http://schemas.openxmlformats.org/officeDocument/2006/relationships/hyperlink" Target="http://www.archivesnationales.culture.gouv.fr/" TargetMode="External"/><Relationship Id="rId5" Type="http://schemas.openxmlformats.org/officeDocument/2006/relationships/hyperlink" Target="http://www.bundesarchiv.de/index.html.de" TargetMode="External"/><Relationship Id="rId4" Type="http://schemas.openxmlformats.org/officeDocument/2006/relationships/hyperlink" Target="http://russianarchives.com/" TargetMode="External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" TargetMode="External"/><Relationship Id="rId2" Type="http://schemas.openxmlformats.org/officeDocument/2006/relationships/hyperlink" Target="http://www.archive.org/index.php" TargetMode="External"/><Relationship Id="rId1" Type="http://schemas.openxmlformats.org/officeDocument/2006/relationships/hyperlink" Target="http://redir.netcentrum.cz/?noaudit&amp;url=http://domino.un.org/UNISPAL.NSF/vDateDoc?OpenView" TargetMode="External"/><Relationship Id="rId5" Type="http://schemas.openxmlformats.org/officeDocument/2006/relationships/hyperlink" Target="http://www.jstor.org/" TargetMode="External"/><Relationship Id="rId4" Type="http://schemas.openxmlformats.org/officeDocument/2006/relationships/hyperlink" Target="http://scholar.google.cz/" TargetMode="External"/></Relationships>
</file>

<file path=ppt/diagrams/_rels/data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cas.cz/cs" TargetMode="External"/><Relationship Id="rId2" Type="http://schemas.openxmlformats.org/officeDocument/2006/relationships/hyperlink" Target="http://www.nkp.cz/" TargetMode="External"/><Relationship Id="rId1" Type="http://schemas.openxmlformats.org/officeDocument/2006/relationships/hyperlink" Target="http://www.caslin.cz/" TargetMode="External"/><Relationship Id="rId6" Type="http://schemas.openxmlformats.org/officeDocument/2006/relationships/hyperlink" Target="http://www.kvkli.cz/cz/index.php" TargetMode="External"/><Relationship Id="rId5" Type="http://schemas.openxmlformats.org/officeDocument/2006/relationships/hyperlink" Target="http://www.americkecentrum.cz/node/171" TargetMode="External"/><Relationship Id="rId4" Type="http://schemas.openxmlformats.org/officeDocument/2006/relationships/hyperlink" Target="http://www.cuni.cz/UK-321.html" TargetMode="External"/></Relationships>
</file>

<file path=ppt/diagrams/_rels/data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erican.edu/library/" TargetMode="External"/><Relationship Id="rId2" Type="http://schemas.openxmlformats.org/officeDocument/2006/relationships/hyperlink" Target="http://www.bl.uk/" TargetMode="External"/><Relationship Id="rId1" Type="http://schemas.openxmlformats.org/officeDocument/2006/relationships/hyperlink" Target="http://www.lib.cam.ac.uk/newton/" TargetMode="External"/><Relationship Id="rId6" Type="http://schemas.openxmlformats.org/officeDocument/2006/relationships/hyperlink" Target="http://www.rsl.ru/" TargetMode="External"/><Relationship Id="rId5" Type="http://schemas.openxmlformats.org/officeDocument/2006/relationships/hyperlink" Target="http://lib.harvard.edu/" TargetMode="External"/><Relationship Id="rId4" Type="http://schemas.openxmlformats.org/officeDocument/2006/relationships/hyperlink" Target="http://www.loc.gov/index.html" TargetMode="External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a.cz/" TargetMode="External"/><Relationship Id="rId7" Type="http://schemas.openxmlformats.org/officeDocument/2006/relationships/hyperlink" Target="http://udauk.cuni.cz/ARCHIV-9.html" TargetMode="External"/><Relationship Id="rId2" Type="http://schemas.openxmlformats.org/officeDocument/2006/relationships/hyperlink" Target="http://www.soalitomerice.cz/" TargetMode="External"/><Relationship Id="rId1" Type="http://schemas.openxmlformats.org/officeDocument/2006/relationships/hyperlink" Target="http://www.nacr.cz/" TargetMode="External"/><Relationship Id="rId6" Type="http://schemas.openxmlformats.org/officeDocument/2006/relationships/hyperlink" Target="http://www.mua.cas.cz/" TargetMode="External"/><Relationship Id="rId5" Type="http://schemas.openxmlformats.org/officeDocument/2006/relationships/hyperlink" Target="http://www.ahmp.cz/" TargetMode="External"/><Relationship Id="rId4" Type="http://schemas.openxmlformats.org/officeDocument/2006/relationships/hyperlink" Target="http://www.nfa.cz/" TargetMode="External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archives.gov.uk/" TargetMode="External"/><Relationship Id="rId2" Type="http://schemas.openxmlformats.org/officeDocument/2006/relationships/hyperlink" Target="http://www.nato.int/cps/en/natolive/68238.htm" TargetMode="External"/><Relationship Id="rId1" Type="http://schemas.openxmlformats.org/officeDocument/2006/relationships/hyperlink" Target="http://archives.un.org/ARMS/" TargetMode="External"/><Relationship Id="rId4" Type="http://schemas.openxmlformats.org/officeDocument/2006/relationships/hyperlink" Target="http://www2.lse.ac.uk/library/archive/Home.aspx" TargetMode="External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sg.nl/abb/" TargetMode="External"/><Relationship Id="rId2" Type="http://schemas.openxmlformats.org/officeDocument/2006/relationships/hyperlink" Target="http://www.loc.gov/library/libarch-digital.html" TargetMode="External"/><Relationship Id="rId1" Type="http://schemas.openxmlformats.org/officeDocument/2006/relationships/hyperlink" Target="http://www.archives.gov/" TargetMode="External"/><Relationship Id="rId6" Type="http://schemas.openxmlformats.org/officeDocument/2006/relationships/hyperlink" Target="http://www.archivesnationales.culture.gouv.fr/" TargetMode="External"/><Relationship Id="rId5" Type="http://schemas.openxmlformats.org/officeDocument/2006/relationships/hyperlink" Target="http://www.bundesarchiv.de/index.html.de" TargetMode="External"/><Relationship Id="rId4" Type="http://schemas.openxmlformats.org/officeDocument/2006/relationships/hyperlink" Target="http://russianarchives.com/" TargetMode="External"/></Relationships>
</file>

<file path=ppt/diagrams/_rels/drawing16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" TargetMode="External"/><Relationship Id="rId2" Type="http://schemas.openxmlformats.org/officeDocument/2006/relationships/hyperlink" Target="http://www.archive.org/index.php" TargetMode="External"/><Relationship Id="rId1" Type="http://schemas.openxmlformats.org/officeDocument/2006/relationships/hyperlink" Target="http://redir.netcentrum.cz/?noaudit&amp;url=http://domino.un.org/UNISPAL.NSF/vDateDoc?OpenView" TargetMode="External"/><Relationship Id="rId5" Type="http://schemas.openxmlformats.org/officeDocument/2006/relationships/hyperlink" Target="http://www.jstor.org/" TargetMode="External"/><Relationship Id="rId4" Type="http://schemas.openxmlformats.org/officeDocument/2006/relationships/hyperlink" Target="http://scholar.google.cz/" TargetMode="External"/></Relationships>
</file>

<file path=ppt/diagrams/_rels/drawing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cas.cz/cs" TargetMode="External"/><Relationship Id="rId2" Type="http://schemas.openxmlformats.org/officeDocument/2006/relationships/hyperlink" Target="http://www.nkp.cz/" TargetMode="External"/><Relationship Id="rId1" Type="http://schemas.openxmlformats.org/officeDocument/2006/relationships/hyperlink" Target="http://www.caslin.cz/" TargetMode="External"/><Relationship Id="rId6" Type="http://schemas.openxmlformats.org/officeDocument/2006/relationships/hyperlink" Target="http://www.kvkli.cz/cz/index.php" TargetMode="External"/><Relationship Id="rId5" Type="http://schemas.openxmlformats.org/officeDocument/2006/relationships/hyperlink" Target="http://www.americkecentrum.cz/node/171" TargetMode="External"/><Relationship Id="rId4" Type="http://schemas.openxmlformats.org/officeDocument/2006/relationships/hyperlink" Target="http://www.cuni.cz/UK-321.html" TargetMode="External"/></Relationships>
</file>

<file path=ppt/diagrams/_rels/drawing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erican.edu/library/" TargetMode="External"/><Relationship Id="rId2" Type="http://schemas.openxmlformats.org/officeDocument/2006/relationships/hyperlink" Target="http://www.bl.uk/" TargetMode="External"/><Relationship Id="rId1" Type="http://schemas.openxmlformats.org/officeDocument/2006/relationships/hyperlink" Target="http://www.lib.cam.ac.uk/newton/" TargetMode="External"/><Relationship Id="rId6" Type="http://schemas.openxmlformats.org/officeDocument/2006/relationships/hyperlink" Target="http://www.rsl.ru/" TargetMode="External"/><Relationship Id="rId5" Type="http://schemas.openxmlformats.org/officeDocument/2006/relationships/hyperlink" Target="http://lib.harvard.edu/" TargetMode="External"/><Relationship Id="rId4" Type="http://schemas.openxmlformats.org/officeDocument/2006/relationships/hyperlink" Target="http://www.loc.gov/index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1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1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#1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#1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#1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#1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orgChart1" loCatId="hierarchy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/>
      <dgm:spPr/>
      <dgm:t>
        <a:bodyPr/>
        <a:lstStyle/>
        <a:p>
          <a:r>
            <a:rPr lang="cs-CZ" b="1" dirty="0" smtClean="0"/>
            <a:t>Tři hlavní stupně vývoje historie podle </a:t>
          </a:r>
        </a:p>
        <a:p>
          <a:r>
            <a:rPr lang="cs-CZ" b="1" dirty="0" smtClean="0"/>
            <a:t>Ernsta </a:t>
          </a:r>
          <a:r>
            <a:rPr lang="cs-CZ" b="1" dirty="0" err="1" smtClean="0"/>
            <a:t>Bernheima</a:t>
          </a:r>
          <a:endParaRPr lang="cs-CZ" dirty="0"/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/>
      <dgm:spPr/>
      <dgm:t>
        <a:bodyPr/>
        <a:lstStyle/>
        <a:p>
          <a:r>
            <a:rPr lang="cs-CZ" smtClean="0">
              <a:latin typeface="+mn-lt"/>
              <a:ea typeface="+mn-ea"/>
              <a:cs typeface="+mn-cs"/>
            </a:rPr>
            <a:t>vyprávěcí </a:t>
          </a:r>
          <a:endParaRPr lang="cs-CZ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798864C1-0AC1-4CF9-919A-FF76A45D6C01}">
      <dgm:prSet phldrT="[Text]"/>
      <dgm:spPr/>
      <dgm:t>
        <a:bodyPr/>
        <a:lstStyle/>
        <a:p>
          <a:r>
            <a:rPr lang="cs-CZ" smtClean="0">
              <a:latin typeface="+mn-lt"/>
              <a:ea typeface="+mn-ea"/>
              <a:cs typeface="+mn-cs"/>
            </a:rPr>
            <a:t>poučný </a:t>
          </a:r>
          <a:endParaRPr lang="cs-CZ" dirty="0"/>
        </a:p>
      </dgm:t>
    </dgm:pt>
    <dgm:pt modelId="{CA4C78F4-6172-411B-B920-71F7C9F86FDA}" type="parTrans" cxnId="{28358F5A-3224-4309-ADE3-1E884A39A2B4}">
      <dgm:prSet/>
      <dgm:spPr/>
      <dgm:t>
        <a:bodyPr/>
        <a:lstStyle/>
        <a:p>
          <a:endParaRPr lang="cs-CZ"/>
        </a:p>
      </dgm:t>
    </dgm:pt>
    <dgm:pt modelId="{FC6A206E-70CE-4E43-9B06-57163C949C09}" type="sibTrans" cxnId="{28358F5A-3224-4309-ADE3-1E884A39A2B4}">
      <dgm:prSet/>
      <dgm:spPr/>
      <dgm:t>
        <a:bodyPr/>
        <a:lstStyle/>
        <a:p>
          <a:endParaRPr lang="cs-CZ"/>
        </a:p>
      </dgm:t>
    </dgm:pt>
    <dgm:pt modelId="{C6DFFC75-A7B4-4DEE-9341-DF0C9BB6A269}">
      <dgm:prSet phldrT="[Text]"/>
      <dgm:spPr/>
      <dgm:t>
        <a:bodyPr/>
        <a:lstStyle/>
        <a:p>
          <a:r>
            <a:rPr lang="cs-CZ" dirty="0" smtClean="0">
              <a:latin typeface="+mn-lt"/>
              <a:ea typeface="+mn-ea"/>
              <a:cs typeface="+mn-cs"/>
            </a:rPr>
            <a:t>vývojový </a:t>
          </a:r>
          <a:endParaRPr lang="cs-CZ" dirty="0"/>
        </a:p>
      </dgm:t>
    </dgm:pt>
    <dgm:pt modelId="{2F57AC9E-4050-4D19-87EE-DBC340287FF5}" type="parTrans" cxnId="{C62495FF-B72A-4B51-A37A-060F681885D6}">
      <dgm:prSet/>
      <dgm:spPr/>
      <dgm:t>
        <a:bodyPr/>
        <a:lstStyle/>
        <a:p>
          <a:endParaRPr lang="cs-CZ"/>
        </a:p>
      </dgm:t>
    </dgm:pt>
    <dgm:pt modelId="{47FED390-8508-4866-8177-7B85D48A2A52}" type="sibTrans" cxnId="{C62495FF-B72A-4B51-A37A-060F681885D6}">
      <dgm:prSet/>
      <dgm:spPr/>
      <dgm:t>
        <a:bodyPr/>
        <a:lstStyle/>
        <a:p>
          <a:endParaRPr lang="cs-CZ"/>
        </a:p>
      </dgm:t>
    </dgm:pt>
    <dgm:pt modelId="{480E27D2-8FBA-45EE-8B85-23A722BAEA0F}" type="pres">
      <dgm:prSet presAssocID="{D7FD5AC6-F8C5-4E23-AABB-2E1F1424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2DD0C6CA-5FEE-419B-B5A4-145C740A5E67}" type="pres">
      <dgm:prSet presAssocID="{1DB181AE-4113-4E11-9627-1F3FFED867DF}" presName="hierRoot1" presStyleCnt="0">
        <dgm:presLayoutVars>
          <dgm:hierBranch val="init"/>
        </dgm:presLayoutVars>
      </dgm:prSet>
      <dgm:spPr/>
    </dgm:pt>
    <dgm:pt modelId="{5CEA6083-BD99-4840-B6FF-E74ACAB3AAB6}" type="pres">
      <dgm:prSet presAssocID="{1DB181AE-4113-4E11-9627-1F3FFED867DF}" presName="rootComposite1" presStyleCnt="0"/>
      <dgm:spPr/>
    </dgm:pt>
    <dgm:pt modelId="{B3576BE4-9C7B-4402-9584-B138DF5A56DF}" type="pres">
      <dgm:prSet presAssocID="{1DB181AE-4113-4E11-9627-1F3FFED867DF}" presName="rootText1" presStyleLbl="node0" presStyleIdx="0" presStyleCnt="1" custScaleX="312493" custScaleY="19739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56455DC-0BE4-48FA-AD6B-55B2DF41C6F9}" type="pres">
      <dgm:prSet presAssocID="{1DB181AE-4113-4E11-9627-1F3FFED867DF}" presName="rootConnector1" presStyleLbl="node1" presStyleIdx="0" presStyleCnt="0"/>
      <dgm:spPr/>
      <dgm:t>
        <a:bodyPr/>
        <a:lstStyle/>
        <a:p>
          <a:endParaRPr lang="cs-CZ"/>
        </a:p>
      </dgm:t>
    </dgm:pt>
    <dgm:pt modelId="{2D49A462-0BA2-4E84-B45B-768127654F55}" type="pres">
      <dgm:prSet presAssocID="{1DB181AE-4113-4E11-9627-1F3FFED867DF}" presName="hierChild2" presStyleCnt="0"/>
      <dgm:spPr/>
    </dgm:pt>
    <dgm:pt modelId="{0C540CA0-1961-485E-A78A-61EA0727CE6D}" type="pres">
      <dgm:prSet presAssocID="{E059E8B2-5070-40E4-A47A-347BFC96DCAF}" presName="Name37" presStyleLbl="parChTrans1D2" presStyleIdx="0" presStyleCnt="3"/>
      <dgm:spPr/>
      <dgm:t>
        <a:bodyPr/>
        <a:lstStyle/>
        <a:p>
          <a:endParaRPr lang="cs-CZ"/>
        </a:p>
      </dgm:t>
    </dgm:pt>
    <dgm:pt modelId="{1DE7BB40-BACA-4C2D-AC0A-54522F1436E6}" type="pres">
      <dgm:prSet presAssocID="{ED77336C-0766-48B3-BAE7-8768130A6152}" presName="hierRoot2" presStyleCnt="0">
        <dgm:presLayoutVars>
          <dgm:hierBranch val="init"/>
        </dgm:presLayoutVars>
      </dgm:prSet>
      <dgm:spPr/>
    </dgm:pt>
    <dgm:pt modelId="{5E421042-7FF2-4D7C-95AA-50C327C3D7CA}" type="pres">
      <dgm:prSet presAssocID="{ED77336C-0766-48B3-BAE7-8768130A6152}" presName="rootComposite" presStyleCnt="0"/>
      <dgm:spPr/>
    </dgm:pt>
    <dgm:pt modelId="{FEC3BF8E-49B1-48C6-B1B1-A97DF132C520}" type="pres">
      <dgm:prSet presAssocID="{ED77336C-0766-48B3-BAE7-8768130A615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BBF9239-B3A4-440D-80E9-6A6C2F8C3BC8}" type="pres">
      <dgm:prSet presAssocID="{ED77336C-0766-48B3-BAE7-8768130A6152}" presName="rootConnector" presStyleLbl="node2" presStyleIdx="0" presStyleCnt="3"/>
      <dgm:spPr/>
      <dgm:t>
        <a:bodyPr/>
        <a:lstStyle/>
        <a:p>
          <a:endParaRPr lang="cs-CZ"/>
        </a:p>
      </dgm:t>
    </dgm:pt>
    <dgm:pt modelId="{5E299B54-50DA-44C9-892C-35A4CAC1D8E0}" type="pres">
      <dgm:prSet presAssocID="{ED77336C-0766-48B3-BAE7-8768130A6152}" presName="hierChild4" presStyleCnt="0"/>
      <dgm:spPr/>
    </dgm:pt>
    <dgm:pt modelId="{D2BDC44A-D1B7-4C63-A35F-45869C04BE11}" type="pres">
      <dgm:prSet presAssocID="{ED77336C-0766-48B3-BAE7-8768130A6152}" presName="hierChild5" presStyleCnt="0"/>
      <dgm:spPr/>
    </dgm:pt>
    <dgm:pt modelId="{A711C4AE-B1AC-47BC-9A61-8A00AF7181D9}" type="pres">
      <dgm:prSet presAssocID="{CA4C78F4-6172-411B-B920-71F7C9F86FDA}" presName="Name37" presStyleLbl="parChTrans1D2" presStyleIdx="1" presStyleCnt="3"/>
      <dgm:spPr/>
      <dgm:t>
        <a:bodyPr/>
        <a:lstStyle/>
        <a:p>
          <a:endParaRPr lang="cs-CZ"/>
        </a:p>
      </dgm:t>
    </dgm:pt>
    <dgm:pt modelId="{C6C8CB80-6AB7-4015-834D-09692EF587C1}" type="pres">
      <dgm:prSet presAssocID="{798864C1-0AC1-4CF9-919A-FF76A45D6C01}" presName="hierRoot2" presStyleCnt="0">
        <dgm:presLayoutVars>
          <dgm:hierBranch val="init"/>
        </dgm:presLayoutVars>
      </dgm:prSet>
      <dgm:spPr/>
    </dgm:pt>
    <dgm:pt modelId="{D3616351-0E9C-40DB-931B-2BEB802BCC9F}" type="pres">
      <dgm:prSet presAssocID="{798864C1-0AC1-4CF9-919A-FF76A45D6C01}" presName="rootComposite" presStyleCnt="0"/>
      <dgm:spPr/>
    </dgm:pt>
    <dgm:pt modelId="{0CA763DA-C138-4E85-B31E-6B512B2D4CFA}" type="pres">
      <dgm:prSet presAssocID="{798864C1-0AC1-4CF9-919A-FF76A45D6C0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A9B52F2-5E71-437B-B45A-69CD1A1301C2}" type="pres">
      <dgm:prSet presAssocID="{798864C1-0AC1-4CF9-919A-FF76A45D6C01}" presName="rootConnector" presStyleLbl="node2" presStyleIdx="1" presStyleCnt="3"/>
      <dgm:spPr/>
      <dgm:t>
        <a:bodyPr/>
        <a:lstStyle/>
        <a:p>
          <a:endParaRPr lang="cs-CZ"/>
        </a:p>
      </dgm:t>
    </dgm:pt>
    <dgm:pt modelId="{3856C3BA-1BBD-4489-BE2B-54775A585263}" type="pres">
      <dgm:prSet presAssocID="{798864C1-0AC1-4CF9-919A-FF76A45D6C01}" presName="hierChild4" presStyleCnt="0"/>
      <dgm:spPr/>
    </dgm:pt>
    <dgm:pt modelId="{78FE74D6-E502-4B7B-911C-FA3420D2DC9D}" type="pres">
      <dgm:prSet presAssocID="{798864C1-0AC1-4CF9-919A-FF76A45D6C01}" presName="hierChild5" presStyleCnt="0"/>
      <dgm:spPr/>
    </dgm:pt>
    <dgm:pt modelId="{1D580643-C7CE-42FC-BD54-4D6481F18646}" type="pres">
      <dgm:prSet presAssocID="{2F57AC9E-4050-4D19-87EE-DBC340287FF5}" presName="Name37" presStyleLbl="parChTrans1D2" presStyleIdx="2" presStyleCnt="3"/>
      <dgm:spPr/>
      <dgm:t>
        <a:bodyPr/>
        <a:lstStyle/>
        <a:p>
          <a:endParaRPr lang="cs-CZ"/>
        </a:p>
      </dgm:t>
    </dgm:pt>
    <dgm:pt modelId="{319E31A8-CEBB-4147-A394-5178C615FC96}" type="pres">
      <dgm:prSet presAssocID="{C6DFFC75-A7B4-4DEE-9341-DF0C9BB6A269}" presName="hierRoot2" presStyleCnt="0">
        <dgm:presLayoutVars>
          <dgm:hierBranch val="init"/>
        </dgm:presLayoutVars>
      </dgm:prSet>
      <dgm:spPr/>
    </dgm:pt>
    <dgm:pt modelId="{51EDDDE4-B298-4D58-A0CF-B14B95530002}" type="pres">
      <dgm:prSet presAssocID="{C6DFFC75-A7B4-4DEE-9341-DF0C9BB6A269}" presName="rootComposite" presStyleCnt="0"/>
      <dgm:spPr/>
    </dgm:pt>
    <dgm:pt modelId="{E5136559-0932-4FB8-A353-56856BFE48EE}" type="pres">
      <dgm:prSet presAssocID="{C6DFFC75-A7B4-4DEE-9341-DF0C9BB6A26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6960B02-0DA1-45B1-A20C-56586520FA83}" type="pres">
      <dgm:prSet presAssocID="{C6DFFC75-A7B4-4DEE-9341-DF0C9BB6A269}" presName="rootConnector" presStyleLbl="node2" presStyleIdx="2" presStyleCnt="3"/>
      <dgm:spPr/>
      <dgm:t>
        <a:bodyPr/>
        <a:lstStyle/>
        <a:p>
          <a:endParaRPr lang="cs-CZ"/>
        </a:p>
      </dgm:t>
    </dgm:pt>
    <dgm:pt modelId="{79696EFC-F961-4A7B-8E9D-C3FCBCA616A9}" type="pres">
      <dgm:prSet presAssocID="{C6DFFC75-A7B4-4DEE-9341-DF0C9BB6A269}" presName="hierChild4" presStyleCnt="0"/>
      <dgm:spPr/>
    </dgm:pt>
    <dgm:pt modelId="{444101ED-7AE5-41F8-B503-D1F63C9614F0}" type="pres">
      <dgm:prSet presAssocID="{C6DFFC75-A7B4-4DEE-9341-DF0C9BB6A269}" presName="hierChild5" presStyleCnt="0"/>
      <dgm:spPr/>
    </dgm:pt>
    <dgm:pt modelId="{EDB0D613-3A59-4958-A577-17A1774806C6}" type="pres">
      <dgm:prSet presAssocID="{1DB181AE-4113-4E11-9627-1F3FFED867DF}" presName="hierChild3" presStyleCnt="0"/>
      <dgm:spPr/>
    </dgm:pt>
  </dgm:ptLst>
  <dgm:cxnLst>
    <dgm:cxn modelId="{31D08E12-57E2-4DB5-A628-F9081344E11B}" type="presOf" srcId="{1DB181AE-4113-4E11-9627-1F3FFED867DF}" destId="{B3576BE4-9C7B-4402-9584-B138DF5A56DF}" srcOrd="0" destOrd="0" presId="urn:microsoft.com/office/officeart/2005/8/layout/orgChart1"/>
    <dgm:cxn modelId="{C62495FF-B72A-4B51-A37A-060F681885D6}" srcId="{1DB181AE-4113-4E11-9627-1F3FFED867DF}" destId="{C6DFFC75-A7B4-4DEE-9341-DF0C9BB6A269}" srcOrd="2" destOrd="0" parTransId="{2F57AC9E-4050-4D19-87EE-DBC340287FF5}" sibTransId="{47FED390-8508-4866-8177-7B85D48A2A52}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E89AE5FE-45DD-4D48-8331-97A417E6B78E}" type="presOf" srcId="{ED77336C-0766-48B3-BAE7-8768130A6152}" destId="{FEC3BF8E-49B1-48C6-B1B1-A97DF132C520}" srcOrd="0" destOrd="0" presId="urn:microsoft.com/office/officeart/2005/8/layout/orgChart1"/>
    <dgm:cxn modelId="{5E002D12-9EB7-4142-AD83-CEAB3AE5296F}" type="presOf" srcId="{E059E8B2-5070-40E4-A47A-347BFC96DCAF}" destId="{0C540CA0-1961-485E-A78A-61EA0727CE6D}" srcOrd="0" destOrd="0" presId="urn:microsoft.com/office/officeart/2005/8/layout/orgChart1"/>
    <dgm:cxn modelId="{2C0BEC94-4A82-4AA2-8C41-8E5C55A67D84}" type="presOf" srcId="{CA4C78F4-6172-411B-B920-71F7C9F86FDA}" destId="{A711C4AE-B1AC-47BC-9A61-8A00AF7181D9}" srcOrd="0" destOrd="0" presId="urn:microsoft.com/office/officeart/2005/8/layout/orgChart1"/>
    <dgm:cxn modelId="{447A14BB-2B39-46A2-BCE6-CB9AF506743C}" type="presOf" srcId="{798864C1-0AC1-4CF9-919A-FF76A45D6C01}" destId="{0CA763DA-C138-4E85-B31E-6B512B2D4CFA}" srcOrd="0" destOrd="0" presId="urn:microsoft.com/office/officeart/2005/8/layout/orgChart1"/>
    <dgm:cxn modelId="{0D84A51A-3471-4B08-B6BE-2A0377B7BA33}" type="presOf" srcId="{2F57AC9E-4050-4D19-87EE-DBC340287FF5}" destId="{1D580643-C7CE-42FC-BD54-4D6481F18646}" srcOrd="0" destOrd="0" presId="urn:microsoft.com/office/officeart/2005/8/layout/orgChart1"/>
    <dgm:cxn modelId="{24DD489E-DFE8-4974-BFC1-83213F5DB1F2}" type="presOf" srcId="{ED77336C-0766-48B3-BAE7-8768130A6152}" destId="{EBBF9239-B3A4-440D-80E9-6A6C2F8C3BC8}" srcOrd="1" destOrd="0" presId="urn:microsoft.com/office/officeart/2005/8/layout/orgChart1"/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235D7DB0-2988-4F94-BB70-2D888793A04C}" type="presOf" srcId="{C6DFFC75-A7B4-4DEE-9341-DF0C9BB6A269}" destId="{36960B02-0DA1-45B1-A20C-56586520FA83}" srcOrd="1" destOrd="0" presId="urn:microsoft.com/office/officeart/2005/8/layout/orgChart1"/>
    <dgm:cxn modelId="{053370BC-D3DD-4FEB-A258-36769E12282D}" type="presOf" srcId="{798864C1-0AC1-4CF9-919A-FF76A45D6C01}" destId="{7A9B52F2-5E71-437B-B45A-69CD1A1301C2}" srcOrd="1" destOrd="0" presId="urn:microsoft.com/office/officeart/2005/8/layout/orgChart1"/>
    <dgm:cxn modelId="{00F31463-D6B1-428C-A8E3-B7C970BE4174}" type="presOf" srcId="{1DB181AE-4113-4E11-9627-1F3FFED867DF}" destId="{C56455DC-0BE4-48FA-AD6B-55B2DF41C6F9}" srcOrd="1" destOrd="0" presId="urn:microsoft.com/office/officeart/2005/8/layout/orgChart1"/>
    <dgm:cxn modelId="{28358F5A-3224-4309-ADE3-1E884A39A2B4}" srcId="{1DB181AE-4113-4E11-9627-1F3FFED867DF}" destId="{798864C1-0AC1-4CF9-919A-FF76A45D6C01}" srcOrd="1" destOrd="0" parTransId="{CA4C78F4-6172-411B-B920-71F7C9F86FDA}" sibTransId="{FC6A206E-70CE-4E43-9B06-57163C949C09}"/>
    <dgm:cxn modelId="{086AE6B1-5119-42C5-A241-755F02CF0ABD}" type="presOf" srcId="{C6DFFC75-A7B4-4DEE-9341-DF0C9BB6A269}" destId="{E5136559-0932-4FB8-A353-56856BFE48EE}" srcOrd="0" destOrd="0" presId="urn:microsoft.com/office/officeart/2005/8/layout/orgChart1"/>
    <dgm:cxn modelId="{00CB54B1-B679-4323-B425-2FFE6D0074E6}" type="presOf" srcId="{D7FD5AC6-F8C5-4E23-AABB-2E1F1424867B}" destId="{480E27D2-8FBA-45EE-8B85-23A722BAEA0F}" srcOrd="0" destOrd="0" presId="urn:microsoft.com/office/officeart/2005/8/layout/orgChart1"/>
    <dgm:cxn modelId="{FD825D04-9260-4418-9409-FDC317656E73}" type="presParOf" srcId="{480E27D2-8FBA-45EE-8B85-23A722BAEA0F}" destId="{2DD0C6CA-5FEE-419B-B5A4-145C740A5E67}" srcOrd="0" destOrd="0" presId="urn:microsoft.com/office/officeart/2005/8/layout/orgChart1"/>
    <dgm:cxn modelId="{34B4CF03-B8C8-4468-97D8-9E23326060D8}" type="presParOf" srcId="{2DD0C6CA-5FEE-419B-B5A4-145C740A5E67}" destId="{5CEA6083-BD99-4840-B6FF-E74ACAB3AAB6}" srcOrd="0" destOrd="0" presId="urn:microsoft.com/office/officeart/2005/8/layout/orgChart1"/>
    <dgm:cxn modelId="{E0FA245B-8365-4A21-ACCA-B1092223A37A}" type="presParOf" srcId="{5CEA6083-BD99-4840-B6FF-E74ACAB3AAB6}" destId="{B3576BE4-9C7B-4402-9584-B138DF5A56DF}" srcOrd="0" destOrd="0" presId="urn:microsoft.com/office/officeart/2005/8/layout/orgChart1"/>
    <dgm:cxn modelId="{EDD3D431-934F-4524-8016-107113B4E32E}" type="presParOf" srcId="{5CEA6083-BD99-4840-B6FF-E74ACAB3AAB6}" destId="{C56455DC-0BE4-48FA-AD6B-55B2DF41C6F9}" srcOrd="1" destOrd="0" presId="urn:microsoft.com/office/officeart/2005/8/layout/orgChart1"/>
    <dgm:cxn modelId="{713414F6-9619-406A-B4BF-AB7E78F2012D}" type="presParOf" srcId="{2DD0C6CA-5FEE-419B-B5A4-145C740A5E67}" destId="{2D49A462-0BA2-4E84-B45B-768127654F55}" srcOrd="1" destOrd="0" presId="urn:microsoft.com/office/officeart/2005/8/layout/orgChart1"/>
    <dgm:cxn modelId="{9339CC30-1579-4F0D-AC5F-A6F088E7A40C}" type="presParOf" srcId="{2D49A462-0BA2-4E84-B45B-768127654F55}" destId="{0C540CA0-1961-485E-A78A-61EA0727CE6D}" srcOrd="0" destOrd="0" presId="urn:microsoft.com/office/officeart/2005/8/layout/orgChart1"/>
    <dgm:cxn modelId="{E32377F2-7C0C-482C-899A-73DCF4137533}" type="presParOf" srcId="{2D49A462-0BA2-4E84-B45B-768127654F55}" destId="{1DE7BB40-BACA-4C2D-AC0A-54522F1436E6}" srcOrd="1" destOrd="0" presId="urn:microsoft.com/office/officeart/2005/8/layout/orgChart1"/>
    <dgm:cxn modelId="{B3A2D35F-DD2F-419D-8AF9-2B033FF16B52}" type="presParOf" srcId="{1DE7BB40-BACA-4C2D-AC0A-54522F1436E6}" destId="{5E421042-7FF2-4D7C-95AA-50C327C3D7CA}" srcOrd="0" destOrd="0" presId="urn:microsoft.com/office/officeart/2005/8/layout/orgChart1"/>
    <dgm:cxn modelId="{494491EE-145A-4184-9041-191578EB3FB5}" type="presParOf" srcId="{5E421042-7FF2-4D7C-95AA-50C327C3D7CA}" destId="{FEC3BF8E-49B1-48C6-B1B1-A97DF132C520}" srcOrd="0" destOrd="0" presId="urn:microsoft.com/office/officeart/2005/8/layout/orgChart1"/>
    <dgm:cxn modelId="{F8EDA60A-C732-48AA-A30A-3B66527FCEEB}" type="presParOf" srcId="{5E421042-7FF2-4D7C-95AA-50C327C3D7CA}" destId="{EBBF9239-B3A4-440D-80E9-6A6C2F8C3BC8}" srcOrd="1" destOrd="0" presId="urn:microsoft.com/office/officeart/2005/8/layout/orgChart1"/>
    <dgm:cxn modelId="{A684A153-BAC6-42A8-B241-61B6B93C314D}" type="presParOf" srcId="{1DE7BB40-BACA-4C2D-AC0A-54522F1436E6}" destId="{5E299B54-50DA-44C9-892C-35A4CAC1D8E0}" srcOrd="1" destOrd="0" presId="urn:microsoft.com/office/officeart/2005/8/layout/orgChart1"/>
    <dgm:cxn modelId="{42D5BCE2-7F59-4B72-BF85-D825687BE3F1}" type="presParOf" srcId="{1DE7BB40-BACA-4C2D-AC0A-54522F1436E6}" destId="{D2BDC44A-D1B7-4C63-A35F-45869C04BE11}" srcOrd="2" destOrd="0" presId="urn:microsoft.com/office/officeart/2005/8/layout/orgChart1"/>
    <dgm:cxn modelId="{222C93A0-7BEE-481C-8441-F3D169FC18FC}" type="presParOf" srcId="{2D49A462-0BA2-4E84-B45B-768127654F55}" destId="{A711C4AE-B1AC-47BC-9A61-8A00AF7181D9}" srcOrd="2" destOrd="0" presId="urn:microsoft.com/office/officeart/2005/8/layout/orgChart1"/>
    <dgm:cxn modelId="{EAA6875F-97BB-4AA1-B47C-2FB09758B943}" type="presParOf" srcId="{2D49A462-0BA2-4E84-B45B-768127654F55}" destId="{C6C8CB80-6AB7-4015-834D-09692EF587C1}" srcOrd="3" destOrd="0" presId="urn:microsoft.com/office/officeart/2005/8/layout/orgChart1"/>
    <dgm:cxn modelId="{3A52DD59-A58E-4DBB-A54E-87624AC35F71}" type="presParOf" srcId="{C6C8CB80-6AB7-4015-834D-09692EF587C1}" destId="{D3616351-0E9C-40DB-931B-2BEB802BCC9F}" srcOrd="0" destOrd="0" presId="urn:microsoft.com/office/officeart/2005/8/layout/orgChart1"/>
    <dgm:cxn modelId="{EADA9875-82C2-44AC-A3AE-4D1023E91C1A}" type="presParOf" srcId="{D3616351-0E9C-40DB-931B-2BEB802BCC9F}" destId="{0CA763DA-C138-4E85-B31E-6B512B2D4CFA}" srcOrd="0" destOrd="0" presId="urn:microsoft.com/office/officeart/2005/8/layout/orgChart1"/>
    <dgm:cxn modelId="{21F89567-09A3-4D21-8D45-B49EE3491488}" type="presParOf" srcId="{D3616351-0E9C-40DB-931B-2BEB802BCC9F}" destId="{7A9B52F2-5E71-437B-B45A-69CD1A1301C2}" srcOrd="1" destOrd="0" presId="urn:microsoft.com/office/officeart/2005/8/layout/orgChart1"/>
    <dgm:cxn modelId="{F40ED0DA-0895-4961-B8B1-5DDE55BCD875}" type="presParOf" srcId="{C6C8CB80-6AB7-4015-834D-09692EF587C1}" destId="{3856C3BA-1BBD-4489-BE2B-54775A585263}" srcOrd="1" destOrd="0" presId="urn:microsoft.com/office/officeart/2005/8/layout/orgChart1"/>
    <dgm:cxn modelId="{E0C823DB-14EA-4B52-A8A7-F293C58994A1}" type="presParOf" srcId="{C6C8CB80-6AB7-4015-834D-09692EF587C1}" destId="{78FE74D6-E502-4B7B-911C-FA3420D2DC9D}" srcOrd="2" destOrd="0" presId="urn:microsoft.com/office/officeart/2005/8/layout/orgChart1"/>
    <dgm:cxn modelId="{23683CBC-C889-4A32-B90D-1582DAD3A388}" type="presParOf" srcId="{2D49A462-0BA2-4E84-B45B-768127654F55}" destId="{1D580643-C7CE-42FC-BD54-4D6481F18646}" srcOrd="4" destOrd="0" presId="urn:microsoft.com/office/officeart/2005/8/layout/orgChart1"/>
    <dgm:cxn modelId="{3972C3A3-FA5D-4B2D-BE89-7AF4837A5FE6}" type="presParOf" srcId="{2D49A462-0BA2-4E84-B45B-768127654F55}" destId="{319E31A8-CEBB-4147-A394-5178C615FC96}" srcOrd="5" destOrd="0" presId="urn:microsoft.com/office/officeart/2005/8/layout/orgChart1"/>
    <dgm:cxn modelId="{CE2E70AE-34DE-4190-A93A-2644839E15E1}" type="presParOf" srcId="{319E31A8-CEBB-4147-A394-5178C615FC96}" destId="{51EDDDE4-B298-4D58-A0CF-B14B95530002}" srcOrd="0" destOrd="0" presId="urn:microsoft.com/office/officeart/2005/8/layout/orgChart1"/>
    <dgm:cxn modelId="{F2F160B1-33F9-4B59-97ED-343DF04406E6}" type="presParOf" srcId="{51EDDDE4-B298-4D58-A0CF-B14B95530002}" destId="{E5136559-0932-4FB8-A353-56856BFE48EE}" srcOrd="0" destOrd="0" presId="urn:microsoft.com/office/officeart/2005/8/layout/orgChart1"/>
    <dgm:cxn modelId="{99C00485-BB2B-4D99-B92E-7FD5ED2E6FAF}" type="presParOf" srcId="{51EDDDE4-B298-4D58-A0CF-B14B95530002}" destId="{36960B02-0DA1-45B1-A20C-56586520FA83}" srcOrd="1" destOrd="0" presId="urn:microsoft.com/office/officeart/2005/8/layout/orgChart1"/>
    <dgm:cxn modelId="{D454611D-70EA-4067-9E9A-0A42D7705F5F}" type="presParOf" srcId="{319E31A8-CEBB-4147-A394-5178C615FC96}" destId="{79696EFC-F961-4A7B-8E9D-C3FCBCA616A9}" srcOrd="1" destOrd="0" presId="urn:microsoft.com/office/officeart/2005/8/layout/orgChart1"/>
    <dgm:cxn modelId="{5F89ADC9-1143-429A-88C5-11C1B0BBD370}" type="presParOf" srcId="{319E31A8-CEBB-4147-A394-5178C615FC96}" destId="{444101ED-7AE5-41F8-B503-D1F63C9614F0}" srcOrd="2" destOrd="0" presId="urn:microsoft.com/office/officeart/2005/8/layout/orgChart1"/>
    <dgm:cxn modelId="{92247D37-DA6A-4F09-B8AD-9F253E990A0B}" type="presParOf" srcId="{2DD0C6CA-5FEE-419B-B5A4-145C740A5E67}" destId="{EDB0D613-3A59-4958-A577-17A1774806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hierarchy3" loCatId="hierarchy" qsTypeId="urn:microsoft.com/office/officeart/2005/8/quickstyle/3d1" qsCatId="3D" csTypeId="urn:microsoft.com/office/officeart/2005/8/colors/colorful1#9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 custT="1"/>
      <dgm:spPr/>
      <dgm:t>
        <a:bodyPr/>
        <a:lstStyle/>
        <a:p>
          <a:r>
            <a:rPr lang="cs-CZ" sz="54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Expresionistické pojetí dějin</a:t>
          </a:r>
          <a:endParaRPr lang="cs-CZ" sz="5400" b="1" baseline="0" dirty="0">
            <a:solidFill>
              <a:schemeClr val="bg1"/>
            </a:solidFill>
          </a:endParaRPr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 custT="1"/>
      <dgm:spPr/>
      <dgm:t>
        <a:bodyPr/>
        <a:lstStyle/>
        <a:p>
          <a:pPr algn="ctr"/>
          <a:r>
            <a:rPr lang="cs-CZ" sz="32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dějiny jsou směsí nahodilých událostí</a:t>
          </a:r>
          <a:endParaRPr lang="cs-CZ" sz="3200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798864C1-0AC1-4CF9-919A-FF76A45D6C01}">
      <dgm:prSet phldrT="[Text]" custT="1"/>
      <dgm:spPr/>
      <dgm:t>
        <a:bodyPr/>
        <a:lstStyle/>
        <a:p>
          <a:pPr algn="ctr"/>
          <a:r>
            <a:rPr lang="cs-CZ" sz="28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historie je mytologický výtvor lidí</a:t>
          </a:r>
          <a:endParaRPr lang="cs-CZ" sz="2800" b="0" dirty="0"/>
        </a:p>
      </dgm:t>
    </dgm:pt>
    <dgm:pt modelId="{CA4C78F4-6172-411B-B920-71F7C9F86FDA}" type="parTrans" cxnId="{28358F5A-3224-4309-ADE3-1E884A39A2B4}">
      <dgm:prSet/>
      <dgm:spPr/>
      <dgm:t>
        <a:bodyPr/>
        <a:lstStyle/>
        <a:p>
          <a:endParaRPr lang="cs-CZ"/>
        </a:p>
      </dgm:t>
    </dgm:pt>
    <dgm:pt modelId="{FC6A206E-70CE-4E43-9B06-57163C949C09}" type="sibTrans" cxnId="{28358F5A-3224-4309-ADE3-1E884A39A2B4}">
      <dgm:prSet/>
      <dgm:spPr/>
      <dgm:t>
        <a:bodyPr/>
        <a:lstStyle/>
        <a:p>
          <a:endParaRPr lang="cs-CZ"/>
        </a:p>
      </dgm:t>
    </dgm:pt>
    <dgm:pt modelId="{7F2B9BB4-BAF2-4B7C-A53A-289D925C2E3C}">
      <dgm:prSet phldrT="[Text]" custT="1"/>
      <dgm:spPr/>
      <dgm:t>
        <a:bodyPr/>
        <a:lstStyle/>
        <a:p>
          <a:pPr algn="ctr"/>
          <a:r>
            <a:rPr lang="cs-CZ" sz="3600" dirty="0" smtClean="0"/>
            <a:t>Navazuje na myšlenky </a:t>
          </a:r>
          <a:r>
            <a:rPr lang="cs-CZ" sz="36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Kanta, </a:t>
          </a:r>
          <a:r>
            <a:rPr lang="cs-CZ" sz="36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Fichteho</a:t>
          </a:r>
          <a:r>
            <a:rPr lang="cs-CZ" sz="36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, </a:t>
          </a:r>
          <a:r>
            <a:rPr lang="cs-CZ" sz="36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Schellinga</a:t>
          </a:r>
          <a:r>
            <a:rPr lang="cs-CZ" sz="36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a </a:t>
          </a:r>
          <a:r>
            <a:rPr lang="cs-CZ" sz="36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Hegela</a:t>
          </a:r>
          <a:endParaRPr lang="cs-CZ" sz="3600" dirty="0"/>
        </a:p>
      </dgm:t>
    </dgm:pt>
    <dgm:pt modelId="{21CA3614-2D6C-4C96-8452-A835C37C688B}" type="parTrans" cxnId="{72FB8F27-D868-4AA2-A2F5-44BB188171E5}">
      <dgm:prSet/>
      <dgm:spPr/>
      <dgm:t>
        <a:bodyPr/>
        <a:lstStyle/>
        <a:p>
          <a:endParaRPr lang="cs-CZ"/>
        </a:p>
      </dgm:t>
    </dgm:pt>
    <dgm:pt modelId="{130C4BF2-6244-497C-9DFD-7E7085962232}" type="sibTrans" cxnId="{72FB8F27-D868-4AA2-A2F5-44BB188171E5}">
      <dgm:prSet/>
      <dgm:spPr/>
      <dgm:t>
        <a:bodyPr/>
        <a:lstStyle/>
        <a:p>
          <a:endParaRPr lang="cs-CZ"/>
        </a:p>
      </dgm:t>
    </dgm:pt>
    <dgm:pt modelId="{7E013996-5428-4040-A34C-57925E9518ED}" type="pres">
      <dgm:prSet presAssocID="{D7FD5AC6-F8C5-4E23-AABB-2E1F142486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AA19FBE-6366-42FA-B0E0-64FB211A8A42}" type="pres">
      <dgm:prSet presAssocID="{1DB181AE-4113-4E11-9627-1F3FFED867DF}" presName="root" presStyleCnt="0"/>
      <dgm:spPr/>
    </dgm:pt>
    <dgm:pt modelId="{2C91CA01-FD88-43CF-837B-3A5B25456138}" type="pres">
      <dgm:prSet presAssocID="{1DB181AE-4113-4E11-9627-1F3FFED867DF}" presName="rootComposite" presStyleCnt="0"/>
      <dgm:spPr/>
    </dgm:pt>
    <dgm:pt modelId="{2204FCCA-07B6-4B31-82B9-5A90E5CC5EB0}" type="pres">
      <dgm:prSet presAssocID="{1DB181AE-4113-4E11-9627-1F3FFED867DF}" presName="rootText" presStyleLbl="node1" presStyleIdx="0" presStyleCnt="1" custScaleX="697785" custScaleY="251176" custLinFactY="-16335" custLinFactNeighborX="0" custLinFactNeighborY="-100000"/>
      <dgm:spPr/>
      <dgm:t>
        <a:bodyPr/>
        <a:lstStyle/>
        <a:p>
          <a:endParaRPr lang="cs-CZ"/>
        </a:p>
      </dgm:t>
    </dgm:pt>
    <dgm:pt modelId="{56534CC7-78A8-4D59-B393-F180826604A7}" type="pres">
      <dgm:prSet presAssocID="{1DB181AE-4113-4E11-9627-1F3FFED867DF}" presName="rootConnector" presStyleLbl="node1" presStyleIdx="0" presStyleCnt="1"/>
      <dgm:spPr/>
      <dgm:t>
        <a:bodyPr/>
        <a:lstStyle/>
        <a:p>
          <a:endParaRPr lang="cs-CZ"/>
        </a:p>
      </dgm:t>
    </dgm:pt>
    <dgm:pt modelId="{6170EC04-63CD-42B9-8493-10A20E668631}" type="pres">
      <dgm:prSet presAssocID="{1DB181AE-4113-4E11-9627-1F3FFED867DF}" presName="childShape" presStyleCnt="0"/>
      <dgm:spPr/>
    </dgm:pt>
    <dgm:pt modelId="{E7B6043C-0234-4AA3-9C73-0E6E98C28D46}" type="pres">
      <dgm:prSet presAssocID="{E059E8B2-5070-40E4-A47A-347BFC96DCAF}" presName="Name13" presStyleLbl="parChTrans1D2" presStyleIdx="0" presStyleCnt="3"/>
      <dgm:spPr/>
      <dgm:t>
        <a:bodyPr/>
        <a:lstStyle/>
        <a:p>
          <a:endParaRPr lang="cs-CZ"/>
        </a:p>
      </dgm:t>
    </dgm:pt>
    <dgm:pt modelId="{DFF2C7D6-B997-4B99-8554-D9AB2602CC4F}" type="pres">
      <dgm:prSet presAssocID="{ED77336C-0766-48B3-BAE7-8768130A6152}" presName="childText" presStyleLbl="bgAcc1" presStyleIdx="0" presStyleCnt="3" custScaleX="453546" custScaleY="206328" custLinFactNeighborX="-52008" custLinFactNeighborY="-221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CC21F2-8E34-4818-AFA9-0DBB525AEAA0}" type="pres">
      <dgm:prSet presAssocID="{CA4C78F4-6172-411B-B920-71F7C9F86FDA}" presName="Name13" presStyleLbl="parChTrans1D2" presStyleIdx="1" presStyleCnt="3"/>
      <dgm:spPr/>
      <dgm:t>
        <a:bodyPr/>
        <a:lstStyle/>
        <a:p>
          <a:endParaRPr lang="cs-CZ"/>
        </a:p>
      </dgm:t>
    </dgm:pt>
    <dgm:pt modelId="{19E66315-EB08-4B61-BBF2-D55764D00D96}" type="pres">
      <dgm:prSet presAssocID="{798864C1-0AC1-4CF9-919A-FF76A45D6C01}" presName="childText" presStyleLbl="bgAcc1" presStyleIdx="1" presStyleCnt="3" custScaleX="466867" custScaleY="164607" custLinFactNeighborX="-52008" custLinFactNeighborY="197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3F9528-BE15-4E01-A7B6-643BEC89665F}" type="pres">
      <dgm:prSet presAssocID="{21CA3614-2D6C-4C96-8452-A835C37C688B}" presName="Name13" presStyleLbl="parChTrans1D2" presStyleIdx="2" presStyleCnt="3"/>
      <dgm:spPr/>
      <dgm:t>
        <a:bodyPr/>
        <a:lstStyle/>
        <a:p>
          <a:endParaRPr lang="cs-CZ"/>
        </a:p>
      </dgm:t>
    </dgm:pt>
    <dgm:pt modelId="{78AAE5B2-DCCB-4349-96A0-7BEEBA149A55}" type="pres">
      <dgm:prSet presAssocID="{7F2B9BB4-BAF2-4B7C-A53A-289D925C2E3C}" presName="childText" presStyleLbl="bgAcc1" presStyleIdx="2" presStyleCnt="3" custScaleX="464201" custScaleY="290047" custLinFactNeighborX="-52008" custLinFactNeighborY="2536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D4E8842-07BD-4E23-B415-7FB926D9AF60}" type="presOf" srcId="{798864C1-0AC1-4CF9-919A-FF76A45D6C01}" destId="{19E66315-EB08-4B61-BBF2-D55764D00D96}" srcOrd="0" destOrd="0" presId="urn:microsoft.com/office/officeart/2005/8/layout/hierarchy3"/>
    <dgm:cxn modelId="{3AF99B31-B892-4233-90F8-6095950FEE50}" type="presOf" srcId="{CA4C78F4-6172-411B-B920-71F7C9F86FDA}" destId="{38CC21F2-8E34-4818-AFA9-0DBB525AEAA0}" srcOrd="0" destOrd="0" presId="urn:microsoft.com/office/officeart/2005/8/layout/hierarchy3"/>
    <dgm:cxn modelId="{F618DBB0-3407-4CBA-AE17-0C68D86E58A1}" type="presOf" srcId="{7F2B9BB4-BAF2-4B7C-A53A-289D925C2E3C}" destId="{78AAE5B2-DCCB-4349-96A0-7BEEBA149A55}" srcOrd="0" destOrd="0" presId="urn:microsoft.com/office/officeart/2005/8/layout/hierarchy3"/>
    <dgm:cxn modelId="{66E05845-AA5F-4A5E-BF71-2B606343FE8E}" type="presOf" srcId="{21CA3614-2D6C-4C96-8452-A835C37C688B}" destId="{F73F9528-BE15-4E01-A7B6-643BEC89665F}" srcOrd="0" destOrd="0" presId="urn:microsoft.com/office/officeart/2005/8/layout/hierarchy3"/>
    <dgm:cxn modelId="{72FB8F27-D868-4AA2-A2F5-44BB188171E5}" srcId="{1DB181AE-4113-4E11-9627-1F3FFED867DF}" destId="{7F2B9BB4-BAF2-4B7C-A53A-289D925C2E3C}" srcOrd="2" destOrd="0" parTransId="{21CA3614-2D6C-4C96-8452-A835C37C688B}" sibTransId="{130C4BF2-6244-497C-9DFD-7E7085962232}"/>
    <dgm:cxn modelId="{64550612-CBC4-47A9-9F87-E6D88EE296A0}" type="presOf" srcId="{D7FD5AC6-F8C5-4E23-AABB-2E1F1424867B}" destId="{7E013996-5428-4040-A34C-57925E9518ED}" srcOrd="0" destOrd="0" presId="urn:microsoft.com/office/officeart/2005/8/layout/hierarchy3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49EBAA38-4F08-4FB9-AFD7-191E469FC28D}" type="presOf" srcId="{ED77336C-0766-48B3-BAE7-8768130A6152}" destId="{DFF2C7D6-B997-4B99-8554-D9AB2602CC4F}" srcOrd="0" destOrd="0" presId="urn:microsoft.com/office/officeart/2005/8/layout/hierarchy3"/>
    <dgm:cxn modelId="{D39EB7AB-0368-43F6-8194-CF9AF724CCF3}" type="presOf" srcId="{1DB181AE-4113-4E11-9627-1F3FFED867DF}" destId="{2204FCCA-07B6-4B31-82B9-5A90E5CC5EB0}" srcOrd="0" destOrd="0" presId="urn:microsoft.com/office/officeart/2005/8/layout/hierarchy3"/>
    <dgm:cxn modelId="{D5648492-22FB-4983-A326-D98AA57DE07A}" type="presOf" srcId="{1DB181AE-4113-4E11-9627-1F3FFED867DF}" destId="{56534CC7-78A8-4D59-B393-F180826604A7}" srcOrd="1" destOrd="0" presId="urn:microsoft.com/office/officeart/2005/8/layout/hierarchy3"/>
    <dgm:cxn modelId="{28358F5A-3224-4309-ADE3-1E884A39A2B4}" srcId="{1DB181AE-4113-4E11-9627-1F3FFED867DF}" destId="{798864C1-0AC1-4CF9-919A-FF76A45D6C01}" srcOrd="1" destOrd="0" parTransId="{CA4C78F4-6172-411B-B920-71F7C9F86FDA}" sibTransId="{FC6A206E-70CE-4E43-9B06-57163C949C09}"/>
    <dgm:cxn modelId="{49A0243A-22D8-4000-A964-CFEB01582FFC}" type="presOf" srcId="{E059E8B2-5070-40E4-A47A-347BFC96DCAF}" destId="{E7B6043C-0234-4AA3-9C73-0E6E98C28D46}" srcOrd="0" destOrd="0" presId="urn:microsoft.com/office/officeart/2005/8/layout/hierarchy3"/>
    <dgm:cxn modelId="{49A171A3-8FAC-4145-863B-CC164B97461A}" type="presParOf" srcId="{7E013996-5428-4040-A34C-57925E9518ED}" destId="{DAA19FBE-6366-42FA-B0E0-64FB211A8A42}" srcOrd="0" destOrd="0" presId="urn:microsoft.com/office/officeart/2005/8/layout/hierarchy3"/>
    <dgm:cxn modelId="{0B30ACC9-CC6F-41DB-A5E3-56C9DFBB90D8}" type="presParOf" srcId="{DAA19FBE-6366-42FA-B0E0-64FB211A8A42}" destId="{2C91CA01-FD88-43CF-837B-3A5B25456138}" srcOrd="0" destOrd="0" presId="urn:microsoft.com/office/officeart/2005/8/layout/hierarchy3"/>
    <dgm:cxn modelId="{90EA2FD7-0A16-4520-99C2-BAA10ED1A891}" type="presParOf" srcId="{2C91CA01-FD88-43CF-837B-3A5B25456138}" destId="{2204FCCA-07B6-4B31-82B9-5A90E5CC5EB0}" srcOrd="0" destOrd="0" presId="urn:microsoft.com/office/officeart/2005/8/layout/hierarchy3"/>
    <dgm:cxn modelId="{34B67D8F-3288-4CF2-8393-F91A42CAD824}" type="presParOf" srcId="{2C91CA01-FD88-43CF-837B-3A5B25456138}" destId="{56534CC7-78A8-4D59-B393-F180826604A7}" srcOrd="1" destOrd="0" presId="urn:microsoft.com/office/officeart/2005/8/layout/hierarchy3"/>
    <dgm:cxn modelId="{505A68ED-89FA-468D-9BF5-6D86DBE74E8D}" type="presParOf" srcId="{DAA19FBE-6366-42FA-B0E0-64FB211A8A42}" destId="{6170EC04-63CD-42B9-8493-10A20E668631}" srcOrd="1" destOrd="0" presId="urn:microsoft.com/office/officeart/2005/8/layout/hierarchy3"/>
    <dgm:cxn modelId="{7B19B264-93DE-49AA-B9CF-3FA4AD569713}" type="presParOf" srcId="{6170EC04-63CD-42B9-8493-10A20E668631}" destId="{E7B6043C-0234-4AA3-9C73-0E6E98C28D46}" srcOrd="0" destOrd="0" presId="urn:microsoft.com/office/officeart/2005/8/layout/hierarchy3"/>
    <dgm:cxn modelId="{44BEB454-BBBD-41BF-9BF2-8CA7738F88CE}" type="presParOf" srcId="{6170EC04-63CD-42B9-8493-10A20E668631}" destId="{DFF2C7D6-B997-4B99-8554-D9AB2602CC4F}" srcOrd="1" destOrd="0" presId="urn:microsoft.com/office/officeart/2005/8/layout/hierarchy3"/>
    <dgm:cxn modelId="{A7399F39-879E-4CF8-B441-6FE0A8E38C7C}" type="presParOf" srcId="{6170EC04-63CD-42B9-8493-10A20E668631}" destId="{38CC21F2-8E34-4818-AFA9-0DBB525AEAA0}" srcOrd="2" destOrd="0" presId="urn:microsoft.com/office/officeart/2005/8/layout/hierarchy3"/>
    <dgm:cxn modelId="{F570E590-149A-4C1F-B598-06D1861C9DBC}" type="presParOf" srcId="{6170EC04-63CD-42B9-8493-10A20E668631}" destId="{19E66315-EB08-4B61-BBF2-D55764D00D96}" srcOrd="3" destOrd="0" presId="urn:microsoft.com/office/officeart/2005/8/layout/hierarchy3"/>
    <dgm:cxn modelId="{B3796358-F7DE-4A2B-AAF8-2B4E44687941}" type="presParOf" srcId="{6170EC04-63CD-42B9-8493-10A20E668631}" destId="{F73F9528-BE15-4E01-A7B6-643BEC89665F}" srcOrd="4" destOrd="0" presId="urn:microsoft.com/office/officeart/2005/8/layout/hierarchy3"/>
    <dgm:cxn modelId="{1EE65BC2-487E-4E33-9934-CF08F8F0FB9D}" type="presParOf" srcId="{6170EC04-63CD-42B9-8493-10A20E668631}" destId="{78AAE5B2-DCCB-4349-96A0-7BEEBA149A5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hierarchy3" loCatId="hierarchy" qsTypeId="urn:microsoft.com/office/officeart/2005/8/quickstyle/3d1" qsCatId="3D" csTypeId="urn:microsoft.com/office/officeart/2005/8/colors/colorful1#10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 custT="1"/>
      <dgm:spPr/>
      <dgm:t>
        <a:bodyPr/>
        <a:lstStyle/>
        <a:p>
          <a:r>
            <a:rPr lang="cs-CZ" sz="4800" b="1" dirty="0" smtClean="0"/>
            <a:t>Humanitní filozofie dějin</a:t>
          </a:r>
          <a:endParaRPr lang="cs-CZ" sz="4800" b="1" baseline="0" dirty="0">
            <a:solidFill>
              <a:schemeClr val="bg1"/>
            </a:solidFill>
          </a:endParaRPr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 custT="1"/>
      <dgm:spPr/>
      <dgm:t>
        <a:bodyPr/>
        <a:lstStyle/>
        <a:p>
          <a:pPr algn="ctr"/>
          <a:r>
            <a:rPr lang="cs-CZ" sz="28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Herderovská filozofie</a:t>
          </a:r>
          <a:endParaRPr lang="cs-CZ" sz="2800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798864C1-0AC1-4CF9-919A-FF76A45D6C01}">
      <dgm:prSet phldrT="[Text]" custT="1"/>
      <dgm:spPr/>
      <dgm:t>
        <a:bodyPr/>
        <a:lstStyle/>
        <a:p>
          <a:pPr algn="ctr"/>
          <a:r>
            <a:rPr lang="cs-CZ" sz="28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společné rysy lidství (humanity)  platné i přes různorodost kultur</a:t>
          </a:r>
          <a:endParaRPr lang="cs-CZ" sz="2800" b="0" dirty="0"/>
        </a:p>
      </dgm:t>
    </dgm:pt>
    <dgm:pt modelId="{CA4C78F4-6172-411B-B920-71F7C9F86FDA}" type="parTrans" cxnId="{28358F5A-3224-4309-ADE3-1E884A39A2B4}">
      <dgm:prSet/>
      <dgm:spPr/>
      <dgm:t>
        <a:bodyPr/>
        <a:lstStyle/>
        <a:p>
          <a:endParaRPr lang="cs-CZ"/>
        </a:p>
      </dgm:t>
    </dgm:pt>
    <dgm:pt modelId="{FC6A206E-70CE-4E43-9B06-57163C949C09}" type="sibTrans" cxnId="{28358F5A-3224-4309-ADE3-1E884A39A2B4}">
      <dgm:prSet/>
      <dgm:spPr/>
      <dgm:t>
        <a:bodyPr/>
        <a:lstStyle/>
        <a:p>
          <a:endParaRPr lang="cs-CZ"/>
        </a:p>
      </dgm:t>
    </dgm:pt>
    <dgm:pt modelId="{7F2B9BB4-BAF2-4B7C-A53A-289D925C2E3C}">
      <dgm:prSet phldrT="[Text]" custT="1"/>
      <dgm:spPr/>
      <dgm:t>
        <a:bodyPr/>
        <a:lstStyle/>
        <a:p>
          <a:pPr algn="ctr"/>
          <a:r>
            <a:rPr lang="cs-CZ" sz="2800" dirty="0" smtClean="0"/>
            <a:t>cílem dějinného vývoje je tyto rysy obohatit a vytříbit</a:t>
          </a:r>
          <a:endParaRPr lang="cs-CZ" sz="2800" dirty="0"/>
        </a:p>
      </dgm:t>
    </dgm:pt>
    <dgm:pt modelId="{21CA3614-2D6C-4C96-8452-A835C37C688B}" type="parTrans" cxnId="{72FB8F27-D868-4AA2-A2F5-44BB188171E5}">
      <dgm:prSet/>
      <dgm:spPr/>
      <dgm:t>
        <a:bodyPr/>
        <a:lstStyle/>
        <a:p>
          <a:endParaRPr lang="cs-CZ"/>
        </a:p>
      </dgm:t>
    </dgm:pt>
    <dgm:pt modelId="{130C4BF2-6244-497C-9DFD-7E7085962232}" type="sibTrans" cxnId="{72FB8F27-D868-4AA2-A2F5-44BB188171E5}">
      <dgm:prSet/>
      <dgm:spPr/>
      <dgm:t>
        <a:bodyPr/>
        <a:lstStyle/>
        <a:p>
          <a:endParaRPr lang="cs-CZ"/>
        </a:p>
      </dgm:t>
    </dgm:pt>
    <dgm:pt modelId="{7E013996-5428-4040-A34C-57925E9518ED}" type="pres">
      <dgm:prSet presAssocID="{D7FD5AC6-F8C5-4E23-AABB-2E1F142486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AA19FBE-6366-42FA-B0E0-64FB211A8A42}" type="pres">
      <dgm:prSet presAssocID="{1DB181AE-4113-4E11-9627-1F3FFED867DF}" presName="root" presStyleCnt="0"/>
      <dgm:spPr/>
    </dgm:pt>
    <dgm:pt modelId="{2C91CA01-FD88-43CF-837B-3A5B25456138}" type="pres">
      <dgm:prSet presAssocID="{1DB181AE-4113-4E11-9627-1F3FFED867DF}" presName="rootComposite" presStyleCnt="0"/>
      <dgm:spPr/>
    </dgm:pt>
    <dgm:pt modelId="{2204FCCA-07B6-4B31-82B9-5A90E5CC5EB0}" type="pres">
      <dgm:prSet presAssocID="{1DB181AE-4113-4E11-9627-1F3FFED867DF}" presName="rootText" presStyleLbl="node1" presStyleIdx="0" presStyleCnt="1" custScaleX="697785" custScaleY="333950" custLinFactY="-16335" custLinFactNeighborX="0" custLinFactNeighborY="-100000"/>
      <dgm:spPr/>
      <dgm:t>
        <a:bodyPr/>
        <a:lstStyle/>
        <a:p>
          <a:endParaRPr lang="cs-CZ"/>
        </a:p>
      </dgm:t>
    </dgm:pt>
    <dgm:pt modelId="{56534CC7-78A8-4D59-B393-F180826604A7}" type="pres">
      <dgm:prSet presAssocID="{1DB181AE-4113-4E11-9627-1F3FFED867DF}" presName="rootConnector" presStyleLbl="node1" presStyleIdx="0" presStyleCnt="1"/>
      <dgm:spPr/>
      <dgm:t>
        <a:bodyPr/>
        <a:lstStyle/>
        <a:p>
          <a:endParaRPr lang="cs-CZ"/>
        </a:p>
      </dgm:t>
    </dgm:pt>
    <dgm:pt modelId="{6170EC04-63CD-42B9-8493-10A20E668631}" type="pres">
      <dgm:prSet presAssocID="{1DB181AE-4113-4E11-9627-1F3FFED867DF}" presName="childShape" presStyleCnt="0"/>
      <dgm:spPr/>
    </dgm:pt>
    <dgm:pt modelId="{E7B6043C-0234-4AA3-9C73-0E6E98C28D46}" type="pres">
      <dgm:prSet presAssocID="{E059E8B2-5070-40E4-A47A-347BFC96DCAF}" presName="Name13" presStyleLbl="parChTrans1D2" presStyleIdx="0" presStyleCnt="3"/>
      <dgm:spPr/>
      <dgm:t>
        <a:bodyPr/>
        <a:lstStyle/>
        <a:p>
          <a:endParaRPr lang="cs-CZ"/>
        </a:p>
      </dgm:t>
    </dgm:pt>
    <dgm:pt modelId="{DFF2C7D6-B997-4B99-8554-D9AB2602CC4F}" type="pres">
      <dgm:prSet presAssocID="{ED77336C-0766-48B3-BAE7-8768130A6152}" presName="childText" presStyleLbl="bgAcc1" presStyleIdx="0" presStyleCnt="3" custScaleX="453546" custScaleY="215629" custLinFactNeighborX="-52008" custLinFactNeighborY="-221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CC21F2-8E34-4818-AFA9-0DBB525AEAA0}" type="pres">
      <dgm:prSet presAssocID="{CA4C78F4-6172-411B-B920-71F7C9F86FDA}" presName="Name13" presStyleLbl="parChTrans1D2" presStyleIdx="1" presStyleCnt="3"/>
      <dgm:spPr/>
      <dgm:t>
        <a:bodyPr/>
        <a:lstStyle/>
        <a:p>
          <a:endParaRPr lang="cs-CZ"/>
        </a:p>
      </dgm:t>
    </dgm:pt>
    <dgm:pt modelId="{19E66315-EB08-4B61-BBF2-D55764D00D96}" type="pres">
      <dgm:prSet presAssocID="{798864C1-0AC1-4CF9-919A-FF76A45D6C01}" presName="childText" presStyleLbl="bgAcc1" presStyleIdx="1" presStyleCnt="3" custScaleX="466867" custScaleY="218852" custLinFactNeighborX="-52008" custLinFactNeighborY="197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3F9528-BE15-4E01-A7B6-643BEC89665F}" type="pres">
      <dgm:prSet presAssocID="{21CA3614-2D6C-4C96-8452-A835C37C688B}" presName="Name13" presStyleLbl="parChTrans1D2" presStyleIdx="2" presStyleCnt="3"/>
      <dgm:spPr/>
      <dgm:t>
        <a:bodyPr/>
        <a:lstStyle/>
        <a:p>
          <a:endParaRPr lang="cs-CZ"/>
        </a:p>
      </dgm:t>
    </dgm:pt>
    <dgm:pt modelId="{78AAE5B2-DCCB-4349-96A0-7BEEBA149A55}" type="pres">
      <dgm:prSet presAssocID="{7F2B9BB4-BAF2-4B7C-A53A-289D925C2E3C}" presName="childText" presStyleLbl="bgAcc1" presStyleIdx="2" presStyleCnt="3" custScaleX="464201" custScaleY="220497" custLinFactNeighborX="-52008" custLinFactNeighborY="2536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2FB8F27-D868-4AA2-A2F5-44BB188171E5}" srcId="{1DB181AE-4113-4E11-9627-1F3FFED867DF}" destId="{7F2B9BB4-BAF2-4B7C-A53A-289D925C2E3C}" srcOrd="2" destOrd="0" parTransId="{21CA3614-2D6C-4C96-8452-A835C37C688B}" sibTransId="{130C4BF2-6244-497C-9DFD-7E7085962232}"/>
    <dgm:cxn modelId="{C6A15DA9-B976-400F-83A8-C0F5CF11C85A}" type="presOf" srcId="{21CA3614-2D6C-4C96-8452-A835C37C688B}" destId="{F73F9528-BE15-4E01-A7B6-643BEC89665F}" srcOrd="0" destOrd="0" presId="urn:microsoft.com/office/officeart/2005/8/layout/hierarchy3"/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4DF8C02F-7E15-4E0B-8BFC-B7B0F2561678}" type="presOf" srcId="{CA4C78F4-6172-411B-B920-71F7C9F86FDA}" destId="{38CC21F2-8E34-4818-AFA9-0DBB525AEAA0}" srcOrd="0" destOrd="0" presId="urn:microsoft.com/office/officeart/2005/8/layout/hierarchy3"/>
    <dgm:cxn modelId="{C486DA13-6AAF-4CB1-A14B-B5E8C2EB8884}" type="presOf" srcId="{798864C1-0AC1-4CF9-919A-FF76A45D6C01}" destId="{19E66315-EB08-4B61-BBF2-D55764D00D96}" srcOrd="0" destOrd="0" presId="urn:microsoft.com/office/officeart/2005/8/layout/hierarchy3"/>
    <dgm:cxn modelId="{28358F5A-3224-4309-ADE3-1E884A39A2B4}" srcId="{1DB181AE-4113-4E11-9627-1F3FFED867DF}" destId="{798864C1-0AC1-4CF9-919A-FF76A45D6C01}" srcOrd="1" destOrd="0" parTransId="{CA4C78F4-6172-411B-B920-71F7C9F86FDA}" sibTransId="{FC6A206E-70CE-4E43-9B06-57163C949C09}"/>
    <dgm:cxn modelId="{0FEF0EFE-E9E3-4675-8C85-B8CBD9A9C073}" type="presOf" srcId="{ED77336C-0766-48B3-BAE7-8768130A6152}" destId="{DFF2C7D6-B997-4B99-8554-D9AB2602CC4F}" srcOrd="0" destOrd="0" presId="urn:microsoft.com/office/officeart/2005/8/layout/hierarchy3"/>
    <dgm:cxn modelId="{7F37BE1A-FD43-40F4-98F0-56B17315E6E9}" type="presOf" srcId="{E059E8B2-5070-40E4-A47A-347BFC96DCAF}" destId="{E7B6043C-0234-4AA3-9C73-0E6E98C28D46}" srcOrd="0" destOrd="0" presId="urn:microsoft.com/office/officeart/2005/8/layout/hierarchy3"/>
    <dgm:cxn modelId="{6E7463AC-7067-4CA3-BCA0-9C44EA025875}" type="presOf" srcId="{7F2B9BB4-BAF2-4B7C-A53A-289D925C2E3C}" destId="{78AAE5B2-DCCB-4349-96A0-7BEEBA149A55}" srcOrd="0" destOrd="0" presId="urn:microsoft.com/office/officeart/2005/8/layout/hierarchy3"/>
    <dgm:cxn modelId="{B7AD67D0-42B9-47DF-8BEC-E98687CC97C1}" type="presOf" srcId="{D7FD5AC6-F8C5-4E23-AABB-2E1F1424867B}" destId="{7E013996-5428-4040-A34C-57925E9518ED}" srcOrd="0" destOrd="0" presId="urn:microsoft.com/office/officeart/2005/8/layout/hierarchy3"/>
    <dgm:cxn modelId="{C6D52322-A40F-4CBD-A4EE-A0B5B21AB350}" type="presOf" srcId="{1DB181AE-4113-4E11-9627-1F3FFED867DF}" destId="{2204FCCA-07B6-4B31-82B9-5A90E5CC5EB0}" srcOrd="0" destOrd="0" presId="urn:microsoft.com/office/officeart/2005/8/layout/hierarchy3"/>
    <dgm:cxn modelId="{04FDE3C5-4E55-472F-B973-E26DD17D89AB}" type="presOf" srcId="{1DB181AE-4113-4E11-9627-1F3FFED867DF}" destId="{56534CC7-78A8-4D59-B393-F180826604A7}" srcOrd="1" destOrd="0" presId="urn:microsoft.com/office/officeart/2005/8/layout/hierarchy3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DEE16025-05A6-4CCF-936D-B982F96F1F0E}" type="presParOf" srcId="{7E013996-5428-4040-A34C-57925E9518ED}" destId="{DAA19FBE-6366-42FA-B0E0-64FB211A8A42}" srcOrd="0" destOrd="0" presId="urn:microsoft.com/office/officeart/2005/8/layout/hierarchy3"/>
    <dgm:cxn modelId="{9F6A79FE-0A8E-4B3B-B149-81F927F10BED}" type="presParOf" srcId="{DAA19FBE-6366-42FA-B0E0-64FB211A8A42}" destId="{2C91CA01-FD88-43CF-837B-3A5B25456138}" srcOrd="0" destOrd="0" presId="urn:microsoft.com/office/officeart/2005/8/layout/hierarchy3"/>
    <dgm:cxn modelId="{AAC69C64-3FDA-4D5C-8B2A-709EEC5F2609}" type="presParOf" srcId="{2C91CA01-FD88-43CF-837B-3A5B25456138}" destId="{2204FCCA-07B6-4B31-82B9-5A90E5CC5EB0}" srcOrd="0" destOrd="0" presId="urn:microsoft.com/office/officeart/2005/8/layout/hierarchy3"/>
    <dgm:cxn modelId="{F1D64E72-6892-4103-8C9F-304A3ADB0A7D}" type="presParOf" srcId="{2C91CA01-FD88-43CF-837B-3A5B25456138}" destId="{56534CC7-78A8-4D59-B393-F180826604A7}" srcOrd="1" destOrd="0" presId="urn:microsoft.com/office/officeart/2005/8/layout/hierarchy3"/>
    <dgm:cxn modelId="{F79DFAF9-3C3F-4D49-AC65-6D4E7633BABA}" type="presParOf" srcId="{DAA19FBE-6366-42FA-B0E0-64FB211A8A42}" destId="{6170EC04-63CD-42B9-8493-10A20E668631}" srcOrd="1" destOrd="0" presId="urn:microsoft.com/office/officeart/2005/8/layout/hierarchy3"/>
    <dgm:cxn modelId="{3D362D18-202C-49BB-ADCD-2320D8AA37CA}" type="presParOf" srcId="{6170EC04-63CD-42B9-8493-10A20E668631}" destId="{E7B6043C-0234-4AA3-9C73-0E6E98C28D46}" srcOrd="0" destOrd="0" presId="urn:microsoft.com/office/officeart/2005/8/layout/hierarchy3"/>
    <dgm:cxn modelId="{34C817E9-4FC5-42AD-9A21-FD627F215E4E}" type="presParOf" srcId="{6170EC04-63CD-42B9-8493-10A20E668631}" destId="{DFF2C7D6-B997-4B99-8554-D9AB2602CC4F}" srcOrd="1" destOrd="0" presId="urn:microsoft.com/office/officeart/2005/8/layout/hierarchy3"/>
    <dgm:cxn modelId="{2281319B-33DA-45F2-A97B-49B4F0657BB2}" type="presParOf" srcId="{6170EC04-63CD-42B9-8493-10A20E668631}" destId="{38CC21F2-8E34-4818-AFA9-0DBB525AEAA0}" srcOrd="2" destOrd="0" presId="urn:microsoft.com/office/officeart/2005/8/layout/hierarchy3"/>
    <dgm:cxn modelId="{60AC1184-7BE4-4A4B-AF0C-F173841369CE}" type="presParOf" srcId="{6170EC04-63CD-42B9-8493-10A20E668631}" destId="{19E66315-EB08-4B61-BBF2-D55764D00D96}" srcOrd="3" destOrd="0" presId="urn:microsoft.com/office/officeart/2005/8/layout/hierarchy3"/>
    <dgm:cxn modelId="{9FA7A7AC-268C-4E9F-A8D8-500744DF6969}" type="presParOf" srcId="{6170EC04-63CD-42B9-8493-10A20E668631}" destId="{F73F9528-BE15-4E01-A7B6-643BEC89665F}" srcOrd="4" destOrd="0" presId="urn:microsoft.com/office/officeart/2005/8/layout/hierarchy3"/>
    <dgm:cxn modelId="{E0619A06-BB33-4503-B90A-2B31196C5A0B}" type="presParOf" srcId="{6170EC04-63CD-42B9-8493-10A20E668631}" destId="{78AAE5B2-DCCB-4349-96A0-7BEEBA149A5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hierarchy3" loCatId="hierarchy" qsTypeId="urn:microsoft.com/office/officeart/2005/8/quickstyle/3d1" qsCatId="3D" csTypeId="urn:microsoft.com/office/officeart/2005/8/colors/colorful1#11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 custT="1"/>
      <dgm:spPr/>
      <dgm:t>
        <a:bodyPr/>
        <a:lstStyle/>
        <a:p>
          <a:r>
            <a:rPr lang="cs-CZ" sz="4000" dirty="0" smtClean="0"/>
            <a:t>Instituce doporučené pro bližší seznámení se zdroji historického bádání</a:t>
          </a:r>
          <a:endParaRPr lang="cs-CZ" sz="4000" b="1" baseline="0" dirty="0">
            <a:solidFill>
              <a:schemeClr val="bg1"/>
            </a:solidFill>
          </a:endParaRPr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 custT="1"/>
      <dgm:spPr/>
      <dgm:t>
        <a:bodyPr/>
        <a:lstStyle/>
        <a:p>
          <a:pPr algn="l"/>
          <a:r>
            <a:rPr lang="cs-CZ" sz="32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Archivy</a:t>
          </a:r>
          <a:endParaRPr lang="cs-CZ" sz="3200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798864C1-0AC1-4CF9-919A-FF76A45D6C01}">
      <dgm:prSet phldrT="[Text]" custT="1"/>
      <dgm:spPr/>
      <dgm:t>
        <a:bodyPr/>
        <a:lstStyle/>
        <a:p>
          <a:pPr algn="l"/>
          <a:r>
            <a:rPr lang="cs-CZ" sz="2800" b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České</a:t>
          </a:r>
          <a:endParaRPr lang="cs-CZ" sz="2800" b="0" dirty="0"/>
        </a:p>
      </dgm:t>
    </dgm:pt>
    <dgm:pt modelId="{CA4C78F4-6172-411B-B920-71F7C9F86FDA}" type="parTrans" cxnId="{28358F5A-3224-4309-ADE3-1E884A39A2B4}">
      <dgm:prSet/>
      <dgm:spPr/>
      <dgm:t>
        <a:bodyPr/>
        <a:lstStyle/>
        <a:p>
          <a:endParaRPr lang="cs-CZ"/>
        </a:p>
      </dgm:t>
    </dgm:pt>
    <dgm:pt modelId="{FC6A206E-70CE-4E43-9B06-57163C949C09}" type="sibTrans" cxnId="{28358F5A-3224-4309-ADE3-1E884A39A2B4}">
      <dgm:prSet/>
      <dgm:spPr/>
      <dgm:t>
        <a:bodyPr/>
        <a:lstStyle/>
        <a:p>
          <a:endParaRPr lang="cs-CZ"/>
        </a:p>
      </dgm:t>
    </dgm:pt>
    <dgm:pt modelId="{7F2B9BB4-BAF2-4B7C-A53A-289D925C2E3C}">
      <dgm:prSet phldrT="[Text]" custT="1"/>
      <dgm:spPr/>
      <dgm:t>
        <a:bodyPr/>
        <a:lstStyle/>
        <a:p>
          <a:pPr algn="l"/>
          <a:r>
            <a:rPr lang="cs-CZ" sz="32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Knihovny</a:t>
          </a:r>
          <a:endParaRPr lang="cs-CZ" sz="3200" b="1" dirty="0"/>
        </a:p>
      </dgm:t>
    </dgm:pt>
    <dgm:pt modelId="{21CA3614-2D6C-4C96-8452-A835C37C688B}" type="parTrans" cxnId="{72FB8F27-D868-4AA2-A2F5-44BB188171E5}">
      <dgm:prSet/>
      <dgm:spPr/>
      <dgm:t>
        <a:bodyPr/>
        <a:lstStyle/>
        <a:p>
          <a:endParaRPr lang="cs-CZ"/>
        </a:p>
      </dgm:t>
    </dgm:pt>
    <dgm:pt modelId="{130C4BF2-6244-497C-9DFD-7E7085962232}" type="sibTrans" cxnId="{72FB8F27-D868-4AA2-A2F5-44BB188171E5}">
      <dgm:prSet/>
      <dgm:spPr/>
      <dgm:t>
        <a:bodyPr/>
        <a:lstStyle/>
        <a:p>
          <a:endParaRPr lang="cs-CZ"/>
        </a:p>
      </dgm:t>
    </dgm:pt>
    <dgm:pt modelId="{6B40F2F4-AA49-4BE6-893D-60316471F444}">
      <dgm:prSet phldrT="[Text]" custT="1"/>
      <dgm:spPr/>
      <dgm:t>
        <a:bodyPr/>
        <a:lstStyle/>
        <a:p>
          <a:pPr algn="l"/>
          <a:r>
            <a:rPr lang="cs-CZ" sz="2800" b="0" dirty="0" smtClean="0"/>
            <a:t>Zahraniční</a:t>
          </a:r>
          <a:endParaRPr lang="cs-CZ" sz="2800" b="0" dirty="0"/>
        </a:p>
      </dgm:t>
    </dgm:pt>
    <dgm:pt modelId="{287C29D6-D0FF-4BE1-84E5-5E2DF54DD9CA}" type="parTrans" cxnId="{2FC1F6C7-F03C-411B-97B4-AC500AAB10C5}">
      <dgm:prSet/>
      <dgm:spPr/>
      <dgm:t>
        <a:bodyPr/>
        <a:lstStyle/>
        <a:p>
          <a:endParaRPr lang="cs-CZ"/>
        </a:p>
      </dgm:t>
    </dgm:pt>
    <dgm:pt modelId="{C5553F49-5624-423F-8DB9-8AFE9501B01A}" type="sibTrans" cxnId="{2FC1F6C7-F03C-411B-97B4-AC500AAB10C5}">
      <dgm:prSet/>
      <dgm:spPr/>
      <dgm:t>
        <a:bodyPr/>
        <a:lstStyle/>
        <a:p>
          <a:endParaRPr lang="cs-CZ"/>
        </a:p>
      </dgm:t>
    </dgm:pt>
    <dgm:pt modelId="{D75D0CF5-C5B1-44FA-8863-AED2763F5F45}">
      <dgm:prSet phldrT="[Text]" custT="1"/>
      <dgm:spPr/>
      <dgm:t>
        <a:bodyPr/>
        <a:lstStyle/>
        <a:p>
          <a:pPr algn="l"/>
          <a:r>
            <a:rPr lang="cs-CZ" sz="2800" b="0" dirty="0" smtClean="0"/>
            <a:t>Online</a:t>
          </a:r>
          <a:br>
            <a:rPr lang="cs-CZ" sz="2800" b="0" dirty="0" smtClean="0"/>
          </a:br>
          <a:endParaRPr lang="cs-CZ" sz="2800" b="0" dirty="0"/>
        </a:p>
      </dgm:t>
    </dgm:pt>
    <dgm:pt modelId="{2154575E-789C-4C69-A689-74EF0B50A475}" type="parTrans" cxnId="{B87425D6-BDCD-4535-9276-1007B4041C31}">
      <dgm:prSet/>
      <dgm:spPr/>
      <dgm:t>
        <a:bodyPr/>
        <a:lstStyle/>
        <a:p>
          <a:endParaRPr lang="cs-CZ"/>
        </a:p>
      </dgm:t>
    </dgm:pt>
    <dgm:pt modelId="{017CB8AE-6FF2-4F9B-9888-9B781A24DB92}" type="sibTrans" cxnId="{B87425D6-BDCD-4535-9276-1007B4041C31}">
      <dgm:prSet/>
      <dgm:spPr/>
      <dgm:t>
        <a:bodyPr/>
        <a:lstStyle/>
        <a:p>
          <a:endParaRPr lang="cs-CZ"/>
        </a:p>
      </dgm:t>
    </dgm:pt>
    <dgm:pt modelId="{7ACA4CD8-C5A3-4D0F-8568-C4328B65FFDB}">
      <dgm:prSet phldrT="[Text]" custT="1"/>
      <dgm:spPr/>
      <dgm:t>
        <a:bodyPr/>
        <a:lstStyle/>
        <a:p>
          <a:pPr algn="l"/>
          <a:r>
            <a:rPr lang="cs-CZ" sz="3200" b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České</a:t>
          </a:r>
          <a:endParaRPr lang="cs-CZ" sz="3200" b="0" dirty="0"/>
        </a:p>
      </dgm:t>
    </dgm:pt>
    <dgm:pt modelId="{30ADBA92-4343-4DAD-B691-FF991E787FDB}" type="parTrans" cxnId="{5003252C-01D0-4C16-9152-569429838BEB}">
      <dgm:prSet/>
      <dgm:spPr/>
      <dgm:t>
        <a:bodyPr/>
        <a:lstStyle/>
        <a:p>
          <a:endParaRPr lang="cs-CZ"/>
        </a:p>
      </dgm:t>
    </dgm:pt>
    <dgm:pt modelId="{B9592E35-3742-4F2D-B4FD-8C842B47ADC0}" type="sibTrans" cxnId="{5003252C-01D0-4C16-9152-569429838BEB}">
      <dgm:prSet/>
      <dgm:spPr/>
      <dgm:t>
        <a:bodyPr/>
        <a:lstStyle/>
        <a:p>
          <a:endParaRPr lang="cs-CZ"/>
        </a:p>
      </dgm:t>
    </dgm:pt>
    <dgm:pt modelId="{3FEC71E8-5569-4262-A6E6-85AAD45AB290}">
      <dgm:prSet phldrT="[Text]" custT="1"/>
      <dgm:spPr/>
      <dgm:t>
        <a:bodyPr/>
        <a:lstStyle/>
        <a:p>
          <a:pPr algn="l"/>
          <a:r>
            <a:rPr lang="cs-CZ" sz="3200" b="0" dirty="0" smtClean="0"/>
            <a:t>Vybrané zahraniční</a:t>
          </a:r>
          <a:endParaRPr lang="cs-CZ" sz="3200" b="0" dirty="0"/>
        </a:p>
      </dgm:t>
    </dgm:pt>
    <dgm:pt modelId="{63BEC8AC-365F-4995-A3B4-073CA892B485}" type="parTrans" cxnId="{A698CF5F-C369-499A-B9D8-416A40D6FBB5}">
      <dgm:prSet/>
      <dgm:spPr/>
      <dgm:t>
        <a:bodyPr/>
        <a:lstStyle/>
        <a:p>
          <a:endParaRPr lang="cs-CZ"/>
        </a:p>
      </dgm:t>
    </dgm:pt>
    <dgm:pt modelId="{5A500C05-BEB7-4099-AE3E-C5393E8F5CED}" type="sibTrans" cxnId="{A698CF5F-C369-499A-B9D8-416A40D6FBB5}">
      <dgm:prSet/>
      <dgm:spPr/>
      <dgm:t>
        <a:bodyPr/>
        <a:lstStyle/>
        <a:p>
          <a:endParaRPr lang="cs-CZ"/>
        </a:p>
      </dgm:t>
    </dgm:pt>
    <dgm:pt modelId="{CBD31E78-9C8D-4185-B2C9-5098FD67BB6E}">
      <dgm:prSet phldrT="[Text]" custT="1"/>
      <dgm:spPr/>
      <dgm:t>
        <a:bodyPr/>
        <a:lstStyle/>
        <a:p>
          <a:pPr algn="l"/>
          <a:r>
            <a:rPr lang="cs-CZ" sz="3200" b="1" dirty="0" smtClean="0"/>
            <a:t>Čistě internetové zdroje literatury a pramenů</a:t>
          </a:r>
          <a:endParaRPr lang="cs-CZ" sz="3200" b="1" dirty="0"/>
        </a:p>
      </dgm:t>
    </dgm:pt>
    <dgm:pt modelId="{C1630ECB-ED57-4C11-8B96-77C8997D25EA}" type="parTrans" cxnId="{FBD36DCA-128A-496C-B064-411E93FD910D}">
      <dgm:prSet/>
      <dgm:spPr/>
      <dgm:t>
        <a:bodyPr/>
        <a:lstStyle/>
        <a:p>
          <a:endParaRPr lang="cs-CZ"/>
        </a:p>
      </dgm:t>
    </dgm:pt>
    <dgm:pt modelId="{0AC1BFE9-5EEF-40C5-9335-CFC6DD9B798E}" type="sibTrans" cxnId="{FBD36DCA-128A-496C-B064-411E93FD910D}">
      <dgm:prSet/>
      <dgm:spPr/>
      <dgm:t>
        <a:bodyPr/>
        <a:lstStyle/>
        <a:p>
          <a:endParaRPr lang="cs-CZ"/>
        </a:p>
      </dgm:t>
    </dgm:pt>
    <dgm:pt modelId="{7E013996-5428-4040-A34C-57925E9518ED}" type="pres">
      <dgm:prSet presAssocID="{D7FD5AC6-F8C5-4E23-AABB-2E1F142486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AA19FBE-6366-42FA-B0E0-64FB211A8A42}" type="pres">
      <dgm:prSet presAssocID="{1DB181AE-4113-4E11-9627-1F3FFED867DF}" presName="root" presStyleCnt="0"/>
      <dgm:spPr/>
    </dgm:pt>
    <dgm:pt modelId="{2C91CA01-FD88-43CF-837B-3A5B25456138}" type="pres">
      <dgm:prSet presAssocID="{1DB181AE-4113-4E11-9627-1F3FFED867DF}" presName="rootComposite" presStyleCnt="0"/>
      <dgm:spPr/>
    </dgm:pt>
    <dgm:pt modelId="{2204FCCA-07B6-4B31-82B9-5A90E5CC5EB0}" type="pres">
      <dgm:prSet presAssocID="{1DB181AE-4113-4E11-9627-1F3FFED867DF}" presName="rootText" presStyleLbl="node1" presStyleIdx="0" presStyleCnt="1" custScaleX="697785" custScaleY="224024" custLinFactNeighborX="0" custLinFactNeighborY="-15222"/>
      <dgm:spPr/>
      <dgm:t>
        <a:bodyPr/>
        <a:lstStyle/>
        <a:p>
          <a:endParaRPr lang="cs-CZ"/>
        </a:p>
      </dgm:t>
    </dgm:pt>
    <dgm:pt modelId="{56534CC7-78A8-4D59-B393-F180826604A7}" type="pres">
      <dgm:prSet presAssocID="{1DB181AE-4113-4E11-9627-1F3FFED867DF}" presName="rootConnector" presStyleLbl="node1" presStyleIdx="0" presStyleCnt="1"/>
      <dgm:spPr/>
      <dgm:t>
        <a:bodyPr/>
        <a:lstStyle/>
        <a:p>
          <a:endParaRPr lang="cs-CZ"/>
        </a:p>
      </dgm:t>
    </dgm:pt>
    <dgm:pt modelId="{6170EC04-63CD-42B9-8493-10A20E668631}" type="pres">
      <dgm:prSet presAssocID="{1DB181AE-4113-4E11-9627-1F3FFED867DF}" presName="childShape" presStyleCnt="0"/>
      <dgm:spPr/>
    </dgm:pt>
    <dgm:pt modelId="{E7B6043C-0234-4AA3-9C73-0E6E98C28D46}" type="pres">
      <dgm:prSet presAssocID="{E059E8B2-5070-40E4-A47A-347BFC96DCAF}" presName="Name13" presStyleLbl="parChTrans1D2" presStyleIdx="0" presStyleCnt="3"/>
      <dgm:spPr/>
      <dgm:t>
        <a:bodyPr/>
        <a:lstStyle/>
        <a:p>
          <a:endParaRPr lang="cs-CZ"/>
        </a:p>
      </dgm:t>
    </dgm:pt>
    <dgm:pt modelId="{DFF2C7D6-B997-4B99-8554-D9AB2602CC4F}" type="pres">
      <dgm:prSet presAssocID="{ED77336C-0766-48B3-BAE7-8768130A6152}" presName="childText" presStyleLbl="bgAcc1" presStyleIdx="0" presStyleCnt="3" custScaleX="549289" custScaleY="299211" custLinFactNeighborX="-54292" custLinFactNeighborY="-292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3F9528-BE15-4E01-A7B6-643BEC89665F}" type="pres">
      <dgm:prSet presAssocID="{21CA3614-2D6C-4C96-8452-A835C37C688B}" presName="Name13" presStyleLbl="parChTrans1D2" presStyleIdx="1" presStyleCnt="3"/>
      <dgm:spPr/>
      <dgm:t>
        <a:bodyPr/>
        <a:lstStyle/>
        <a:p>
          <a:endParaRPr lang="cs-CZ"/>
        </a:p>
      </dgm:t>
    </dgm:pt>
    <dgm:pt modelId="{78AAE5B2-DCCB-4349-96A0-7BEEBA149A55}" type="pres">
      <dgm:prSet presAssocID="{7F2B9BB4-BAF2-4B7C-A53A-289D925C2E3C}" presName="childText" presStyleLbl="bgAcc1" presStyleIdx="1" presStyleCnt="3" custScaleX="574101" custScaleY="250053" custLinFactNeighborX="-61161" custLinFactNeighborY="-1275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69BBA4-D3A4-4F09-A208-DB116806E3DB}" type="pres">
      <dgm:prSet presAssocID="{C1630ECB-ED57-4C11-8B96-77C8997D25EA}" presName="Name13" presStyleLbl="parChTrans1D2" presStyleIdx="2" presStyleCnt="3"/>
      <dgm:spPr/>
      <dgm:t>
        <a:bodyPr/>
        <a:lstStyle/>
        <a:p>
          <a:endParaRPr lang="cs-CZ"/>
        </a:p>
      </dgm:t>
    </dgm:pt>
    <dgm:pt modelId="{D85987ED-B147-4A87-B8FE-3BB34508645A}" type="pres">
      <dgm:prSet presAssocID="{CBD31E78-9C8D-4185-B2C9-5098FD67BB6E}" presName="childText" presStyleLbl="bgAcc1" presStyleIdx="2" presStyleCnt="3" custScaleX="655852" custScaleY="140794" custLinFactNeighborX="-54292" custLinFactNeighborY="-206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B80D5FE-2C5D-4F54-8DE5-41BBBDA120C1}" type="presOf" srcId="{1DB181AE-4113-4E11-9627-1F3FFED867DF}" destId="{2204FCCA-07B6-4B31-82B9-5A90E5CC5EB0}" srcOrd="0" destOrd="0" presId="urn:microsoft.com/office/officeart/2005/8/layout/hierarchy3"/>
    <dgm:cxn modelId="{4DA65F3D-7CD0-47CE-BAD0-1E9459B5C0F5}" type="presOf" srcId="{D7FD5AC6-F8C5-4E23-AABB-2E1F1424867B}" destId="{7E013996-5428-4040-A34C-57925E9518ED}" srcOrd="0" destOrd="0" presId="urn:microsoft.com/office/officeart/2005/8/layout/hierarchy3"/>
    <dgm:cxn modelId="{0A2E6973-0A10-4EBB-B609-0863784C3E54}" type="presOf" srcId="{E059E8B2-5070-40E4-A47A-347BFC96DCAF}" destId="{E7B6043C-0234-4AA3-9C73-0E6E98C28D46}" srcOrd="0" destOrd="0" presId="urn:microsoft.com/office/officeart/2005/8/layout/hierarchy3"/>
    <dgm:cxn modelId="{78740352-B20E-4CED-8F78-CA0071C06D1C}" type="presOf" srcId="{D75D0CF5-C5B1-44FA-8863-AED2763F5F45}" destId="{DFF2C7D6-B997-4B99-8554-D9AB2602CC4F}" srcOrd="0" destOrd="3" presId="urn:microsoft.com/office/officeart/2005/8/layout/hierarchy3"/>
    <dgm:cxn modelId="{F2BB738C-5DCF-4F7A-8FDB-12B3C1BDFEAE}" type="presOf" srcId="{3FEC71E8-5569-4262-A6E6-85AAD45AB290}" destId="{78AAE5B2-DCCB-4349-96A0-7BEEBA149A55}" srcOrd="0" destOrd="2" presId="urn:microsoft.com/office/officeart/2005/8/layout/hierarchy3"/>
    <dgm:cxn modelId="{A4621217-99CA-46FE-BCF2-B5F0D6478656}" type="presOf" srcId="{798864C1-0AC1-4CF9-919A-FF76A45D6C01}" destId="{DFF2C7D6-B997-4B99-8554-D9AB2602CC4F}" srcOrd="0" destOrd="1" presId="urn:microsoft.com/office/officeart/2005/8/layout/hierarchy3"/>
    <dgm:cxn modelId="{7C4A94E7-A949-49C9-9D3A-CD6DC0871193}" type="presOf" srcId="{1DB181AE-4113-4E11-9627-1F3FFED867DF}" destId="{56534CC7-78A8-4D59-B393-F180826604A7}" srcOrd="1" destOrd="0" presId="urn:microsoft.com/office/officeart/2005/8/layout/hierarchy3"/>
    <dgm:cxn modelId="{2FC1F6C7-F03C-411B-97B4-AC500AAB10C5}" srcId="{ED77336C-0766-48B3-BAE7-8768130A6152}" destId="{6B40F2F4-AA49-4BE6-893D-60316471F444}" srcOrd="1" destOrd="0" parTransId="{287C29D6-D0FF-4BE1-84E5-5E2DF54DD9CA}" sibTransId="{C5553F49-5624-423F-8DB9-8AFE9501B01A}"/>
    <dgm:cxn modelId="{72FB8F27-D868-4AA2-A2F5-44BB188171E5}" srcId="{1DB181AE-4113-4E11-9627-1F3FFED867DF}" destId="{7F2B9BB4-BAF2-4B7C-A53A-289D925C2E3C}" srcOrd="1" destOrd="0" parTransId="{21CA3614-2D6C-4C96-8452-A835C37C688B}" sibTransId="{130C4BF2-6244-497C-9DFD-7E7085962232}"/>
    <dgm:cxn modelId="{A5B6D88E-C509-4CF0-8905-4EF4FA98783F}" type="presOf" srcId="{ED77336C-0766-48B3-BAE7-8768130A6152}" destId="{DFF2C7D6-B997-4B99-8554-D9AB2602CC4F}" srcOrd="0" destOrd="0" presId="urn:microsoft.com/office/officeart/2005/8/layout/hierarchy3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B7DE97AA-6064-4E4E-88BF-739C1E706DF4}" type="presOf" srcId="{6B40F2F4-AA49-4BE6-893D-60316471F444}" destId="{DFF2C7D6-B997-4B99-8554-D9AB2602CC4F}" srcOrd="0" destOrd="2" presId="urn:microsoft.com/office/officeart/2005/8/layout/hierarchy3"/>
    <dgm:cxn modelId="{FBD36DCA-128A-496C-B064-411E93FD910D}" srcId="{1DB181AE-4113-4E11-9627-1F3FFED867DF}" destId="{CBD31E78-9C8D-4185-B2C9-5098FD67BB6E}" srcOrd="2" destOrd="0" parTransId="{C1630ECB-ED57-4C11-8B96-77C8997D25EA}" sibTransId="{0AC1BFE9-5EEF-40C5-9335-CFC6DD9B798E}"/>
    <dgm:cxn modelId="{5AF502C9-C512-43E5-94A0-6674CBE19166}" type="presOf" srcId="{21CA3614-2D6C-4C96-8452-A835C37C688B}" destId="{F73F9528-BE15-4E01-A7B6-643BEC89665F}" srcOrd="0" destOrd="0" presId="urn:microsoft.com/office/officeart/2005/8/layout/hierarchy3"/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0035EB9F-510F-4B17-A0DC-3D9BF3517615}" type="presOf" srcId="{7F2B9BB4-BAF2-4B7C-A53A-289D925C2E3C}" destId="{78AAE5B2-DCCB-4349-96A0-7BEEBA149A55}" srcOrd="0" destOrd="0" presId="urn:microsoft.com/office/officeart/2005/8/layout/hierarchy3"/>
    <dgm:cxn modelId="{5003252C-01D0-4C16-9152-569429838BEB}" srcId="{7F2B9BB4-BAF2-4B7C-A53A-289D925C2E3C}" destId="{7ACA4CD8-C5A3-4D0F-8568-C4328B65FFDB}" srcOrd="0" destOrd="0" parTransId="{30ADBA92-4343-4DAD-B691-FF991E787FDB}" sibTransId="{B9592E35-3742-4F2D-B4FD-8C842B47ADC0}"/>
    <dgm:cxn modelId="{5772EEBD-190B-4608-B07D-9DE49B40A12E}" type="presOf" srcId="{CBD31E78-9C8D-4185-B2C9-5098FD67BB6E}" destId="{D85987ED-B147-4A87-B8FE-3BB34508645A}" srcOrd="0" destOrd="0" presId="urn:microsoft.com/office/officeart/2005/8/layout/hierarchy3"/>
    <dgm:cxn modelId="{ACABF93E-5541-498A-A39A-BEE3B36BB353}" type="presOf" srcId="{C1630ECB-ED57-4C11-8B96-77C8997D25EA}" destId="{E669BBA4-D3A4-4F09-A208-DB116806E3DB}" srcOrd="0" destOrd="0" presId="urn:microsoft.com/office/officeart/2005/8/layout/hierarchy3"/>
    <dgm:cxn modelId="{B87425D6-BDCD-4535-9276-1007B4041C31}" srcId="{ED77336C-0766-48B3-BAE7-8768130A6152}" destId="{D75D0CF5-C5B1-44FA-8863-AED2763F5F45}" srcOrd="2" destOrd="0" parTransId="{2154575E-789C-4C69-A689-74EF0B50A475}" sibTransId="{017CB8AE-6FF2-4F9B-9888-9B781A24DB92}"/>
    <dgm:cxn modelId="{A698CF5F-C369-499A-B9D8-416A40D6FBB5}" srcId="{7F2B9BB4-BAF2-4B7C-A53A-289D925C2E3C}" destId="{3FEC71E8-5569-4262-A6E6-85AAD45AB290}" srcOrd="1" destOrd="0" parTransId="{63BEC8AC-365F-4995-A3B4-073CA892B485}" sibTransId="{5A500C05-BEB7-4099-AE3E-C5393E8F5CED}"/>
    <dgm:cxn modelId="{28358F5A-3224-4309-ADE3-1E884A39A2B4}" srcId="{ED77336C-0766-48B3-BAE7-8768130A6152}" destId="{798864C1-0AC1-4CF9-919A-FF76A45D6C01}" srcOrd="0" destOrd="0" parTransId="{CA4C78F4-6172-411B-B920-71F7C9F86FDA}" sibTransId="{FC6A206E-70CE-4E43-9B06-57163C949C09}"/>
    <dgm:cxn modelId="{D7368F70-F6C6-4C44-B563-D2E9A04C5A05}" type="presOf" srcId="{7ACA4CD8-C5A3-4D0F-8568-C4328B65FFDB}" destId="{78AAE5B2-DCCB-4349-96A0-7BEEBA149A55}" srcOrd="0" destOrd="1" presId="urn:microsoft.com/office/officeart/2005/8/layout/hierarchy3"/>
    <dgm:cxn modelId="{B196BAA0-A759-4459-AB6E-C82D8890E69F}" type="presParOf" srcId="{7E013996-5428-4040-A34C-57925E9518ED}" destId="{DAA19FBE-6366-42FA-B0E0-64FB211A8A42}" srcOrd="0" destOrd="0" presId="urn:microsoft.com/office/officeart/2005/8/layout/hierarchy3"/>
    <dgm:cxn modelId="{CCD44DCC-3C62-40A7-8A3D-A267AFFEEFA8}" type="presParOf" srcId="{DAA19FBE-6366-42FA-B0E0-64FB211A8A42}" destId="{2C91CA01-FD88-43CF-837B-3A5B25456138}" srcOrd="0" destOrd="0" presId="urn:microsoft.com/office/officeart/2005/8/layout/hierarchy3"/>
    <dgm:cxn modelId="{4FE134B9-EB53-4D38-A320-DC6003ECBC57}" type="presParOf" srcId="{2C91CA01-FD88-43CF-837B-3A5B25456138}" destId="{2204FCCA-07B6-4B31-82B9-5A90E5CC5EB0}" srcOrd="0" destOrd="0" presId="urn:microsoft.com/office/officeart/2005/8/layout/hierarchy3"/>
    <dgm:cxn modelId="{C0AAEBDA-59A9-49BB-A4B6-F672F8DF9E18}" type="presParOf" srcId="{2C91CA01-FD88-43CF-837B-3A5B25456138}" destId="{56534CC7-78A8-4D59-B393-F180826604A7}" srcOrd="1" destOrd="0" presId="urn:microsoft.com/office/officeart/2005/8/layout/hierarchy3"/>
    <dgm:cxn modelId="{4488638B-DD2B-4330-89F5-004C70442905}" type="presParOf" srcId="{DAA19FBE-6366-42FA-B0E0-64FB211A8A42}" destId="{6170EC04-63CD-42B9-8493-10A20E668631}" srcOrd="1" destOrd="0" presId="urn:microsoft.com/office/officeart/2005/8/layout/hierarchy3"/>
    <dgm:cxn modelId="{E5AFE772-3A8C-4685-8B66-AF991A97C3BD}" type="presParOf" srcId="{6170EC04-63CD-42B9-8493-10A20E668631}" destId="{E7B6043C-0234-4AA3-9C73-0E6E98C28D46}" srcOrd="0" destOrd="0" presId="urn:microsoft.com/office/officeart/2005/8/layout/hierarchy3"/>
    <dgm:cxn modelId="{2519C3B7-AB36-433E-A6BE-38C294EF057D}" type="presParOf" srcId="{6170EC04-63CD-42B9-8493-10A20E668631}" destId="{DFF2C7D6-B997-4B99-8554-D9AB2602CC4F}" srcOrd="1" destOrd="0" presId="urn:microsoft.com/office/officeart/2005/8/layout/hierarchy3"/>
    <dgm:cxn modelId="{14B5843C-D183-4A71-83C0-6C5796F1C92C}" type="presParOf" srcId="{6170EC04-63CD-42B9-8493-10A20E668631}" destId="{F73F9528-BE15-4E01-A7B6-643BEC89665F}" srcOrd="2" destOrd="0" presId="urn:microsoft.com/office/officeart/2005/8/layout/hierarchy3"/>
    <dgm:cxn modelId="{DE78037F-2218-460E-AD29-1AD632C15960}" type="presParOf" srcId="{6170EC04-63CD-42B9-8493-10A20E668631}" destId="{78AAE5B2-DCCB-4349-96A0-7BEEBA149A55}" srcOrd="3" destOrd="0" presId="urn:microsoft.com/office/officeart/2005/8/layout/hierarchy3"/>
    <dgm:cxn modelId="{195B864E-C458-4793-8699-C15320E4D4A2}" type="presParOf" srcId="{6170EC04-63CD-42B9-8493-10A20E668631}" destId="{E669BBA4-D3A4-4F09-A208-DB116806E3DB}" srcOrd="4" destOrd="0" presId="urn:microsoft.com/office/officeart/2005/8/layout/hierarchy3"/>
    <dgm:cxn modelId="{1709968B-08BE-4C72-B05C-BC658C4FE50C}" type="presParOf" srcId="{6170EC04-63CD-42B9-8493-10A20E668631}" destId="{D85987ED-B147-4A87-B8FE-3BB34508645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hierarchy3" loCatId="hierarchy" qsTypeId="urn:microsoft.com/office/officeart/2005/8/quickstyle/3d1" qsCatId="3D" csTypeId="urn:microsoft.com/office/officeart/2005/8/colors/colorful1#12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 custT="1"/>
      <dgm:spPr>
        <a:gradFill flip="none" rotWithShape="0">
          <a:gsLst>
            <a:gs pos="0">
              <a:schemeClr val="tx2">
                <a:lumMod val="60000"/>
                <a:lumOff val="40000"/>
                <a:shade val="30000"/>
                <a:satMod val="115000"/>
              </a:schemeClr>
            </a:gs>
            <a:gs pos="50000">
              <a:schemeClr val="tx2">
                <a:lumMod val="60000"/>
                <a:lumOff val="40000"/>
                <a:shade val="67500"/>
                <a:satMod val="115000"/>
              </a:schemeClr>
            </a:gs>
            <a:gs pos="100000">
              <a:schemeClr val="tx2">
                <a:lumMod val="60000"/>
                <a:lumOff val="40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cs-CZ" sz="40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České Archivy:</a:t>
          </a:r>
          <a:endParaRPr lang="cs-CZ" sz="4000" b="1" baseline="0" dirty="0">
            <a:solidFill>
              <a:schemeClr val="bg1"/>
            </a:solidFill>
          </a:endParaRPr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 custT="1"/>
      <dgm:spPr/>
      <dgm:t>
        <a:bodyPr/>
        <a:lstStyle/>
        <a:p>
          <a:pPr algn="l"/>
          <a:endParaRPr lang="cs-CZ" sz="3200" b="1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D75D0CF5-C5B1-44FA-8863-AED2763F5F45}">
      <dgm:prSet phldrT="[Text]" custT="1"/>
      <dgm:spPr/>
      <dgm:t>
        <a:bodyPr/>
        <a:lstStyle/>
        <a:p>
          <a:pPr algn="l"/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www.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soalitomerice.cz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/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(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SOA v Litoměřicích 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)</a:t>
          </a:r>
          <a:endParaRPr lang="cs-CZ" sz="2800" b="0" dirty="0"/>
        </a:p>
      </dgm:t>
    </dgm:pt>
    <dgm:pt modelId="{2154575E-789C-4C69-A689-74EF0B50A475}" type="parTrans" cxnId="{B87425D6-BDCD-4535-9276-1007B4041C31}">
      <dgm:prSet/>
      <dgm:spPr/>
      <dgm:t>
        <a:bodyPr/>
        <a:lstStyle/>
        <a:p>
          <a:endParaRPr lang="cs-CZ"/>
        </a:p>
      </dgm:t>
    </dgm:pt>
    <dgm:pt modelId="{017CB8AE-6FF2-4F9B-9888-9B781A24DB92}" type="sibTrans" cxnId="{B87425D6-BDCD-4535-9276-1007B4041C31}">
      <dgm:prSet/>
      <dgm:spPr/>
      <dgm:t>
        <a:bodyPr/>
        <a:lstStyle/>
        <a:p>
          <a:endParaRPr lang="cs-CZ"/>
        </a:p>
      </dgm:t>
    </dgm:pt>
    <dgm:pt modelId="{331892BB-2316-4653-A9C9-21AFCE8024F4}">
      <dgm:prSet phldrT="[Text]" custT="1"/>
      <dgm:spPr/>
      <dgm:t>
        <a:bodyPr/>
        <a:lstStyle/>
        <a:p>
          <a:pPr algn="l"/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http://www.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nfa.cz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 (Národní filmový archiv )</a:t>
          </a:r>
          <a:endParaRPr lang="cs-CZ" sz="2800" b="0" dirty="0"/>
        </a:p>
      </dgm:t>
    </dgm:pt>
    <dgm:pt modelId="{18490267-3120-4C21-8800-8E25E081EFD9}" type="parTrans" cxnId="{77267288-489F-4EB4-953C-323ED8D044AD}">
      <dgm:prSet/>
      <dgm:spPr/>
      <dgm:t>
        <a:bodyPr/>
        <a:lstStyle/>
        <a:p>
          <a:endParaRPr lang="cs-CZ"/>
        </a:p>
      </dgm:t>
    </dgm:pt>
    <dgm:pt modelId="{A82A1C23-1884-43E9-941B-9179F0CCF1CD}" type="sibTrans" cxnId="{77267288-489F-4EB4-953C-323ED8D044AD}">
      <dgm:prSet/>
      <dgm:spPr/>
      <dgm:t>
        <a:bodyPr/>
        <a:lstStyle/>
        <a:p>
          <a:endParaRPr lang="cs-CZ"/>
        </a:p>
      </dgm:t>
    </dgm:pt>
    <dgm:pt modelId="{3AD10615-82A3-47EA-B9DE-5BD7806DCEE8}">
      <dgm:prSet phldrT="[Text]" custT="1"/>
      <dgm:spPr/>
      <dgm:t>
        <a:bodyPr/>
        <a:lstStyle/>
        <a:p>
          <a:pPr algn="l"/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http://www.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ahmp.cz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/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 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Archiv hlavního města Prahy</a:t>
          </a:r>
          <a:endParaRPr lang="cs-CZ" sz="2800" b="0" dirty="0"/>
        </a:p>
      </dgm:t>
    </dgm:pt>
    <dgm:pt modelId="{14E2CE02-1CAB-4ECF-8B1A-2BE2E0B9EC42}" type="parTrans" cxnId="{9DD6B205-2787-40CE-B1A7-6EB0C9200ACA}">
      <dgm:prSet/>
      <dgm:spPr/>
      <dgm:t>
        <a:bodyPr/>
        <a:lstStyle/>
        <a:p>
          <a:endParaRPr lang="cs-CZ"/>
        </a:p>
      </dgm:t>
    </dgm:pt>
    <dgm:pt modelId="{58BD8D32-DFF9-45EE-9775-3CF0783D5EF8}" type="sibTrans" cxnId="{9DD6B205-2787-40CE-B1A7-6EB0C9200ACA}">
      <dgm:prSet/>
      <dgm:spPr/>
      <dgm:t>
        <a:bodyPr/>
        <a:lstStyle/>
        <a:p>
          <a:endParaRPr lang="cs-CZ"/>
        </a:p>
      </dgm:t>
    </dgm:pt>
    <dgm:pt modelId="{1C3019C0-3D7F-49AA-86E7-AAAE7BA1E4F1}">
      <dgm:prSet phldrT="[Text]" custT="1"/>
      <dgm:spPr/>
      <dgm:t>
        <a:bodyPr/>
        <a:lstStyle/>
        <a:p>
          <a:pPr algn="l"/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http://www.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mua.cas.cz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/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Archiv Akademie věd ČR</a:t>
          </a:r>
          <a:endParaRPr lang="cs-CZ" sz="2800" b="0" dirty="0"/>
        </a:p>
      </dgm:t>
    </dgm:pt>
    <dgm:pt modelId="{91423415-A8EE-4215-B917-F0B02B187288}" type="parTrans" cxnId="{5488574B-89FD-4479-B7BD-415309B6951E}">
      <dgm:prSet/>
      <dgm:spPr/>
      <dgm:t>
        <a:bodyPr/>
        <a:lstStyle/>
        <a:p>
          <a:endParaRPr lang="cs-CZ"/>
        </a:p>
      </dgm:t>
    </dgm:pt>
    <dgm:pt modelId="{4709024C-EB44-495D-B6BD-191521C5C410}" type="sibTrans" cxnId="{5488574B-89FD-4479-B7BD-415309B6951E}">
      <dgm:prSet/>
      <dgm:spPr/>
      <dgm:t>
        <a:bodyPr/>
        <a:lstStyle/>
        <a:p>
          <a:endParaRPr lang="cs-CZ"/>
        </a:p>
      </dgm:t>
    </dgm:pt>
    <dgm:pt modelId="{CBF9BFFF-9804-46B1-B5A0-13099B61F8D9}">
      <dgm:prSet phldrT="[Text]" custT="1"/>
      <dgm:spPr/>
      <dgm:t>
        <a:bodyPr/>
        <a:lstStyle/>
        <a:p>
          <a:pPr algn="l"/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http://udauk.cuni.cz/ARCHIV-9.html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Archiv Univerzity Karlovy </a:t>
          </a:r>
          <a:endParaRPr lang="cs-CZ" sz="2800" b="0" dirty="0"/>
        </a:p>
      </dgm:t>
    </dgm:pt>
    <dgm:pt modelId="{F0CDEB38-62F2-4BA7-8CF7-1BF0EE4556AE}" type="parTrans" cxnId="{12EF63C8-9C95-4986-907E-9E7884E66F81}">
      <dgm:prSet/>
      <dgm:spPr/>
    </dgm:pt>
    <dgm:pt modelId="{ADCB7D57-5386-49F3-9CE0-28ECF7315436}" type="sibTrans" cxnId="{12EF63C8-9C95-4986-907E-9E7884E66F81}">
      <dgm:prSet/>
      <dgm:spPr/>
    </dgm:pt>
    <dgm:pt modelId="{DF9DBDA1-BD1F-4611-85B1-021DA76C90CF}">
      <dgm:prSet phldrT="[Text]" custT="1"/>
      <dgm:spPr/>
      <dgm:t>
        <a:bodyPr/>
        <a:lstStyle/>
        <a:p>
          <a:pPr algn="l"/>
          <a:endParaRPr lang="cs-CZ" sz="2800" b="0" dirty="0"/>
        </a:p>
      </dgm:t>
    </dgm:pt>
    <dgm:pt modelId="{BDA7D0AA-69CB-41D5-854C-9E0CC7D48B0E}" type="parTrans" cxnId="{FC060EF2-1153-4456-BA56-9D7215979B51}">
      <dgm:prSet/>
      <dgm:spPr/>
    </dgm:pt>
    <dgm:pt modelId="{19CF17E5-1A67-4862-B681-001E8605B98F}" type="sibTrans" cxnId="{FC060EF2-1153-4456-BA56-9D7215979B51}">
      <dgm:prSet/>
      <dgm:spPr/>
    </dgm:pt>
    <dgm:pt modelId="{BDDAA86F-B98F-4E42-A776-19F8A788FA9B}">
      <dgm:prSet phldrT="[Text]" custT="1"/>
      <dgm:spPr/>
      <dgm:t>
        <a:bodyPr/>
        <a:lstStyle/>
        <a:p>
          <a:pPr algn="l"/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http://www.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mza.cz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/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Moravský zemský archiv v Brně </a:t>
          </a:r>
          <a:endParaRPr lang="cs-CZ" sz="2800" b="0" dirty="0"/>
        </a:p>
      </dgm:t>
    </dgm:pt>
    <dgm:pt modelId="{306ABBD3-4938-4A7B-A34F-664090C56F91}" type="parTrans" cxnId="{E6701491-AAF9-4E14-9363-BE56989B7025}">
      <dgm:prSet/>
      <dgm:spPr/>
    </dgm:pt>
    <dgm:pt modelId="{243708A1-F068-4489-A5E6-B530F945371C}" type="sibTrans" cxnId="{E6701491-AAF9-4E14-9363-BE56989B7025}">
      <dgm:prSet/>
      <dgm:spPr/>
    </dgm:pt>
    <dgm:pt modelId="{798864C1-0AC1-4CF9-919A-FF76A45D6C01}">
      <dgm:prSet phldrT="[Text]" custT="1"/>
      <dgm:spPr/>
      <dgm:t>
        <a:bodyPr/>
        <a:lstStyle/>
        <a:p>
          <a:pPr algn="l"/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7"/>
            </a:rPr>
            <a:t>www.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7"/>
            </a:rPr>
            <a:t>nacr.cz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7"/>
            </a:rPr>
            <a:t>/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(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Národní archiv ČR 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)</a:t>
          </a:r>
          <a:endParaRPr lang="cs-CZ" sz="2800" b="0" dirty="0"/>
        </a:p>
      </dgm:t>
    </dgm:pt>
    <dgm:pt modelId="{FC6A206E-70CE-4E43-9B06-57163C949C09}" type="sibTrans" cxnId="{28358F5A-3224-4309-ADE3-1E884A39A2B4}">
      <dgm:prSet/>
      <dgm:spPr/>
      <dgm:t>
        <a:bodyPr/>
        <a:lstStyle/>
        <a:p>
          <a:endParaRPr lang="cs-CZ"/>
        </a:p>
      </dgm:t>
    </dgm:pt>
    <dgm:pt modelId="{CA4C78F4-6172-411B-B920-71F7C9F86FDA}" type="parTrans" cxnId="{28358F5A-3224-4309-ADE3-1E884A39A2B4}">
      <dgm:prSet/>
      <dgm:spPr/>
      <dgm:t>
        <a:bodyPr/>
        <a:lstStyle/>
        <a:p>
          <a:endParaRPr lang="cs-CZ"/>
        </a:p>
      </dgm:t>
    </dgm:pt>
    <dgm:pt modelId="{7E013996-5428-4040-A34C-57925E9518ED}" type="pres">
      <dgm:prSet presAssocID="{D7FD5AC6-F8C5-4E23-AABB-2E1F142486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AA19FBE-6366-42FA-B0E0-64FB211A8A42}" type="pres">
      <dgm:prSet presAssocID="{1DB181AE-4113-4E11-9627-1F3FFED867DF}" presName="root" presStyleCnt="0"/>
      <dgm:spPr/>
    </dgm:pt>
    <dgm:pt modelId="{2C91CA01-FD88-43CF-837B-3A5B25456138}" type="pres">
      <dgm:prSet presAssocID="{1DB181AE-4113-4E11-9627-1F3FFED867DF}" presName="rootComposite" presStyleCnt="0"/>
      <dgm:spPr/>
    </dgm:pt>
    <dgm:pt modelId="{2204FCCA-07B6-4B31-82B9-5A90E5CC5EB0}" type="pres">
      <dgm:prSet presAssocID="{1DB181AE-4113-4E11-9627-1F3FFED867DF}" presName="rootText" presStyleLbl="node1" presStyleIdx="0" presStyleCnt="1" custScaleX="697785" custScaleY="220302" custLinFactY="-51924" custLinFactNeighborX="-277" custLinFactNeighborY="-100000"/>
      <dgm:spPr/>
      <dgm:t>
        <a:bodyPr/>
        <a:lstStyle/>
        <a:p>
          <a:endParaRPr lang="cs-CZ"/>
        </a:p>
      </dgm:t>
    </dgm:pt>
    <dgm:pt modelId="{56534CC7-78A8-4D59-B393-F180826604A7}" type="pres">
      <dgm:prSet presAssocID="{1DB181AE-4113-4E11-9627-1F3FFED867DF}" presName="rootConnector" presStyleLbl="node1" presStyleIdx="0" presStyleCnt="1"/>
      <dgm:spPr/>
      <dgm:t>
        <a:bodyPr/>
        <a:lstStyle/>
        <a:p>
          <a:endParaRPr lang="cs-CZ"/>
        </a:p>
      </dgm:t>
    </dgm:pt>
    <dgm:pt modelId="{6170EC04-63CD-42B9-8493-10A20E668631}" type="pres">
      <dgm:prSet presAssocID="{1DB181AE-4113-4E11-9627-1F3FFED867DF}" presName="childShape" presStyleCnt="0"/>
      <dgm:spPr/>
    </dgm:pt>
    <dgm:pt modelId="{E7B6043C-0234-4AA3-9C73-0E6E98C28D46}" type="pres">
      <dgm:prSet presAssocID="{E059E8B2-5070-40E4-A47A-347BFC96DCAF}" presName="Name13" presStyleLbl="parChTrans1D2" presStyleIdx="0" presStyleCnt="1"/>
      <dgm:spPr/>
      <dgm:t>
        <a:bodyPr/>
        <a:lstStyle/>
        <a:p>
          <a:endParaRPr lang="cs-CZ"/>
        </a:p>
      </dgm:t>
    </dgm:pt>
    <dgm:pt modelId="{DFF2C7D6-B997-4B99-8554-D9AB2602CC4F}" type="pres">
      <dgm:prSet presAssocID="{ED77336C-0766-48B3-BAE7-8768130A6152}" presName="childText" presStyleLbl="bgAcc1" presStyleIdx="0" presStyleCnt="1" custScaleX="1284921" custScaleY="1357671" custLinFactNeighborX="-42940" custLinFactNeighborY="-3279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EB7CAFF-246D-4313-9992-651635FC36B1}" type="presOf" srcId="{1C3019C0-3D7F-49AA-86E7-AAAE7BA1E4F1}" destId="{DFF2C7D6-B997-4B99-8554-D9AB2602CC4F}" srcOrd="0" destOrd="6" presId="urn:microsoft.com/office/officeart/2005/8/layout/hierarchy3"/>
    <dgm:cxn modelId="{E6701491-AAF9-4E14-9363-BE56989B7025}" srcId="{ED77336C-0766-48B3-BAE7-8768130A6152}" destId="{BDDAA86F-B98F-4E42-A776-19F8A788FA9B}" srcOrd="2" destOrd="0" parTransId="{306ABBD3-4938-4A7B-A34F-664090C56F91}" sibTransId="{243708A1-F068-4489-A5E6-B530F945371C}"/>
    <dgm:cxn modelId="{D85740DF-99A2-4E25-95E6-17C414A10D1D}" type="presOf" srcId="{1DB181AE-4113-4E11-9627-1F3FFED867DF}" destId="{2204FCCA-07B6-4B31-82B9-5A90E5CC5EB0}" srcOrd="0" destOrd="0" presId="urn:microsoft.com/office/officeart/2005/8/layout/hierarchy3"/>
    <dgm:cxn modelId="{535C21C5-0FEF-4E24-AE79-F37304E7B8DD}" type="presOf" srcId="{E059E8B2-5070-40E4-A47A-347BFC96DCAF}" destId="{E7B6043C-0234-4AA3-9C73-0E6E98C28D46}" srcOrd="0" destOrd="0" presId="urn:microsoft.com/office/officeart/2005/8/layout/hierarchy3"/>
    <dgm:cxn modelId="{850CFE46-4778-4D32-89C1-1480BB97D963}" type="presOf" srcId="{BDDAA86F-B98F-4E42-A776-19F8A788FA9B}" destId="{DFF2C7D6-B997-4B99-8554-D9AB2602CC4F}" srcOrd="0" destOrd="3" presId="urn:microsoft.com/office/officeart/2005/8/layout/hierarchy3"/>
    <dgm:cxn modelId="{F49603A3-839C-43A0-9B97-BED2FB229F56}" type="presOf" srcId="{ED77336C-0766-48B3-BAE7-8768130A6152}" destId="{DFF2C7D6-B997-4B99-8554-D9AB2602CC4F}" srcOrd="0" destOrd="0" presId="urn:microsoft.com/office/officeart/2005/8/layout/hierarchy3"/>
    <dgm:cxn modelId="{77267288-489F-4EB4-953C-323ED8D044AD}" srcId="{ED77336C-0766-48B3-BAE7-8768130A6152}" destId="{331892BB-2316-4653-A9C9-21AFCE8024F4}" srcOrd="3" destOrd="0" parTransId="{18490267-3120-4C21-8800-8E25E081EFD9}" sibTransId="{A82A1C23-1884-43E9-941B-9179F0CCF1CD}"/>
    <dgm:cxn modelId="{F2C0DED2-AC99-4F00-8F60-3BDD11C5A316}" type="presOf" srcId="{DF9DBDA1-BD1F-4611-85B1-021DA76C90CF}" destId="{DFF2C7D6-B997-4B99-8554-D9AB2602CC4F}" srcOrd="0" destOrd="8" presId="urn:microsoft.com/office/officeart/2005/8/layout/hierarchy3"/>
    <dgm:cxn modelId="{B831FB4C-44A5-49CB-B4D2-1FD4C5242F78}" type="presOf" srcId="{3AD10615-82A3-47EA-B9DE-5BD7806DCEE8}" destId="{DFF2C7D6-B997-4B99-8554-D9AB2602CC4F}" srcOrd="0" destOrd="5" presId="urn:microsoft.com/office/officeart/2005/8/layout/hierarchy3"/>
    <dgm:cxn modelId="{29146F69-5987-4567-915A-FC3229512198}" type="presOf" srcId="{1DB181AE-4113-4E11-9627-1F3FFED867DF}" destId="{56534CC7-78A8-4D59-B393-F180826604A7}" srcOrd="1" destOrd="0" presId="urn:microsoft.com/office/officeart/2005/8/layout/hierarchy3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9DD6B205-2787-40CE-B1A7-6EB0C9200ACA}" srcId="{ED77336C-0766-48B3-BAE7-8768130A6152}" destId="{3AD10615-82A3-47EA-B9DE-5BD7806DCEE8}" srcOrd="4" destOrd="0" parTransId="{14E2CE02-1CAB-4ECF-8B1A-2BE2E0B9EC42}" sibTransId="{58BD8D32-DFF9-45EE-9775-3CF0783D5EF8}"/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FC060EF2-1153-4456-BA56-9D7215979B51}" srcId="{ED77336C-0766-48B3-BAE7-8768130A6152}" destId="{DF9DBDA1-BD1F-4611-85B1-021DA76C90CF}" srcOrd="7" destOrd="0" parTransId="{BDA7D0AA-69CB-41D5-854C-9E0CC7D48B0E}" sibTransId="{19CF17E5-1A67-4862-B681-001E8605B98F}"/>
    <dgm:cxn modelId="{7BEE8876-9515-4441-894C-355D27A53E3B}" type="presOf" srcId="{331892BB-2316-4653-A9C9-21AFCE8024F4}" destId="{DFF2C7D6-B997-4B99-8554-D9AB2602CC4F}" srcOrd="0" destOrd="4" presId="urn:microsoft.com/office/officeart/2005/8/layout/hierarchy3"/>
    <dgm:cxn modelId="{5488574B-89FD-4479-B7BD-415309B6951E}" srcId="{ED77336C-0766-48B3-BAE7-8768130A6152}" destId="{1C3019C0-3D7F-49AA-86E7-AAAE7BA1E4F1}" srcOrd="5" destOrd="0" parTransId="{91423415-A8EE-4215-B917-F0B02B187288}" sibTransId="{4709024C-EB44-495D-B6BD-191521C5C410}"/>
    <dgm:cxn modelId="{B68EA301-B528-46DA-B32E-462DF2D234FB}" type="presOf" srcId="{D7FD5AC6-F8C5-4E23-AABB-2E1F1424867B}" destId="{7E013996-5428-4040-A34C-57925E9518ED}" srcOrd="0" destOrd="0" presId="urn:microsoft.com/office/officeart/2005/8/layout/hierarchy3"/>
    <dgm:cxn modelId="{B87425D6-BDCD-4535-9276-1007B4041C31}" srcId="{ED77336C-0766-48B3-BAE7-8768130A6152}" destId="{D75D0CF5-C5B1-44FA-8863-AED2763F5F45}" srcOrd="1" destOrd="0" parTransId="{2154575E-789C-4C69-A689-74EF0B50A475}" sibTransId="{017CB8AE-6FF2-4F9B-9888-9B781A24DB92}"/>
    <dgm:cxn modelId="{718E0C0B-88E5-452D-8E70-38A4CA8B5561}" type="presOf" srcId="{D75D0CF5-C5B1-44FA-8863-AED2763F5F45}" destId="{DFF2C7D6-B997-4B99-8554-D9AB2602CC4F}" srcOrd="0" destOrd="2" presId="urn:microsoft.com/office/officeart/2005/8/layout/hierarchy3"/>
    <dgm:cxn modelId="{12EF63C8-9C95-4986-907E-9E7884E66F81}" srcId="{ED77336C-0766-48B3-BAE7-8768130A6152}" destId="{CBF9BFFF-9804-46B1-B5A0-13099B61F8D9}" srcOrd="6" destOrd="0" parTransId="{F0CDEB38-62F2-4BA7-8CF7-1BF0EE4556AE}" sibTransId="{ADCB7D57-5386-49F3-9CE0-28ECF7315436}"/>
    <dgm:cxn modelId="{28358F5A-3224-4309-ADE3-1E884A39A2B4}" srcId="{ED77336C-0766-48B3-BAE7-8768130A6152}" destId="{798864C1-0AC1-4CF9-919A-FF76A45D6C01}" srcOrd="0" destOrd="0" parTransId="{CA4C78F4-6172-411B-B920-71F7C9F86FDA}" sibTransId="{FC6A206E-70CE-4E43-9B06-57163C949C09}"/>
    <dgm:cxn modelId="{0CED830A-5998-4777-B195-9ECFABE2AD46}" type="presOf" srcId="{CBF9BFFF-9804-46B1-B5A0-13099B61F8D9}" destId="{DFF2C7D6-B997-4B99-8554-D9AB2602CC4F}" srcOrd="0" destOrd="7" presId="urn:microsoft.com/office/officeart/2005/8/layout/hierarchy3"/>
    <dgm:cxn modelId="{B549837F-E1F5-4DA8-A912-6F625CBF5E52}" type="presOf" srcId="{798864C1-0AC1-4CF9-919A-FF76A45D6C01}" destId="{DFF2C7D6-B997-4B99-8554-D9AB2602CC4F}" srcOrd="0" destOrd="1" presId="urn:microsoft.com/office/officeart/2005/8/layout/hierarchy3"/>
    <dgm:cxn modelId="{E525EB23-69C3-4886-96C2-FAC10C1BF719}" type="presParOf" srcId="{7E013996-5428-4040-A34C-57925E9518ED}" destId="{DAA19FBE-6366-42FA-B0E0-64FB211A8A42}" srcOrd="0" destOrd="0" presId="urn:microsoft.com/office/officeart/2005/8/layout/hierarchy3"/>
    <dgm:cxn modelId="{6B89219D-51B2-44D1-977A-AD54433FB292}" type="presParOf" srcId="{DAA19FBE-6366-42FA-B0E0-64FB211A8A42}" destId="{2C91CA01-FD88-43CF-837B-3A5B25456138}" srcOrd="0" destOrd="0" presId="urn:microsoft.com/office/officeart/2005/8/layout/hierarchy3"/>
    <dgm:cxn modelId="{249A5163-8154-437E-9F37-93FC1F2EB164}" type="presParOf" srcId="{2C91CA01-FD88-43CF-837B-3A5B25456138}" destId="{2204FCCA-07B6-4B31-82B9-5A90E5CC5EB0}" srcOrd="0" destOrd="0" presId="urn:microsoft.com/office/officeart/2005/8/layout/hierarchy3"/>
    <dgm:cxn modelId="{5F5EF3C6-49B2-4BED-B3D1-AFCAFDB7845C}" type="presParOf" srcId="{2C91CA01-FD88-43CF-837B-3A5B25456138}" destId="{56534CC7-78A8-4D59-B393-F180826604A7}" srcOrd="1" destOrd="0" presId="urn:microsoft.com/office/officeart/2005/8/layout/hierarchy3"/>
    <dgm:cxn modelId="{A0108985-A79A-4195-B99F-2625E45E3C5B}" type="presParOf" srcId="{DAA19FBE-6366-42FA-B0E0-64FB211A8A42}" destId="{6170EC04-63CD-42B9-8493-10A20E668631}" srcOrd="1" destOrd="0" presId="urn:microsoft.com/office/officeart/2005/8/layout/hierarchy3"/>
    <dgm:cxn modelId="{0432FF58-EDAD-454B-BC8D-3075B19B4DC3}" type="presParOf" srcId="{6170EC04-63CD-42B9-8493-10A20E668631}" destId="{E7B6043C-0234-4AA3-9C73-0E6E98C28D46}" srcOrd="0" destOrd="0" presId="urn:microsoft.com/office/officeart/2005/8/layout/hierarchy3"/>
    <dgm:cxn modelId="{EA087028-92E7-4446-9586-896817A6ADC1}" type="presParOf" srcId="{6170EC04-63CD-42B9-8493-10A20E668631}" destId="{DFF2C7D6-B997-4B99-8554-D9AB2602CC4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hierarchy3" loCatId="hierarchy" qsTypeId="urn:microsoft.com/office/officeart/2005/8/quickstyle/3d1" qsCatId="3D" csTypeId="urn:microsoft.com/office/officeart/2005/8/colors/colorful1#13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 custT="1"/>
      <dgm:spPr>
        <a:gradFill flip="none" rotWithShape="0">
          <a:gsLst>
            <a:gs pos="0">
              <a:schemeClr val="tx2">
                <a:lumMod val="60000"/>
                <a:lumOff val="40000"/>
                <a:shade val="30000"/>
                <a:satMod val="115000"/>
              </a:schemeClr>
            </a:gs>
            <a:gs pos="50000">
              <a:schemeClr val="tx2">
                <a:lumMod val="60000"/>
                <a:lumOff val="40000"/>
                <a:shade val="67500"/>
                <a:satMod val="115000"/>
              </a:schemeClr>
            </a:gs>
            <a:gs pos="100000">
              <a:schemeClr val="tx2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cs-CZ" sz="40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Zahraniční archivy:</a:t>
          </a:r>
          <a:endParaRPr lang="cs-CZ" sz="4000" b="1" baseline="0" dirty="0">
            <a:solidFill>
              <a:schemeClr val="bg1"/>
            </a:solidFill>
          </a:endParaRPr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 custT="1"/>
      <dgm:spPr/>
      <dgm:t>
        <a:bodyPr/>
        <a:lstStyle/>
        <a:p>
          <a:pPr algn="l"/>
          <a:r>
            <a:rPr lang="cs-CZ" sz="28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Obecné</a:t>
          </a:r>
        </a:p>
        <a:p>
          <a:pPr algn="l"/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http://archives.un.org/ARMS/</a:t>
          </a:r>
          <a:r>
            <a:rPr lang="cs-CZ" sz="2400" u="none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Archiv OSN  </a:t>
          </a:r>
        </a:p>
        <a:p>
          <a:pPr algn="l"/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http://www.nato.</a:t>
          </a:r>
          <a:r>
            <a:rPr lang="cs-CZ" sz="24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int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</a:t>
          </a:r>
          <a:r>
            <a:rPr lang="cs-CZ" sz="24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cps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</a:t>
          </a:r>
          <a:r>
            <a:rPr lang="cs-CZ" sz="24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en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</a:t>
          </a:r>
          <a:r>
            <a:rPr lang="cs-CZ" sz="24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natolive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/68238.htm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Archiv NATO </a:t>
          </a:r>
          <a:endParaRPr lang="cs-CZ" sz="2400" b="1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algn="l"/>
          <a:r>
            <a:rPr lang="cs-CZ" sz="28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Britské</a:t>
          </a:r>
        </a:p>
        <a:p>
          <a:pPr algn="l"/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http://www.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nationalarchives.gov.uk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/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The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National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Archive, London –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Kew</a:t>
          </a:r>
          <a:endParaRPr lang="cs-CZ" sz="28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algn="l"/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http://www2.lse.ac.uk/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library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/archive/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Home.aspx</a:t>
          </a:r>
          <a:endParaRPr lang="cs-CZ" sz="2800" u="sng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algn="l"/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-LSE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Library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endParaRPr lang="cs-CZ" sz="2800" b="1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algn="l"/>
          <a:r>
            <a:rPr lang="cs-CZ" sz="28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Americké</a:t>
          </a:r>
        </a:p>
        <a:p>
          <a:pPr algn="l"/>
          <a:r>
            <a:rPr lang="cs-CZ" sz="28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Ruské</a:t>
          </a:r>
        </a:p>
        <a:p>
          <a:pPr algn="l"/>
          <a:r>
            <a:rPr lang="cs-CZ" sz="2800" b="1" dirty="0" smtClean="0"/>
            <a:t>Německé</a:t>
          </a:r>
        </a:p>
        <a:p>
          <a:pPr algn="l"/>
          <a:r>
            <a:rPr lang="cs-CZ" sz="2800" b="1" dirty="0" smtClean="0"/>
            <a:t>Francouzské</a:t>
          </a:r>
          <a:endParaRPr lang="cs-CZ" sz="2800" b="1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DF9DBDA1-BD1F-4611-85B1-021DA76C90CF}">
      <dgm:prSet phldrT="[Text]" custT="1"/>
      <dgm:spPr/>
      <dgm:t>
        <a:bodyPr/>
        <a:lstStyle/>
        <a:p>
          <a:pPr algn="l"/>
          <a:endParaRPr lang="cs-CZ" sz="2800" b="0" dirty="0"/>
        </a:p>
      </dgm:t>
    </dgm:pt>
    <dgm:pt modelId="{BDA7D0AA-69CB-41D5-854C-9E0CC7D48B0E}" type="parTrans" cxnId="{FC060EF2-1153-4456-BA56-9D7215979B51}">
      <dgm:prSet/>
      <dgm:spPr/>
      <dgm:t>
        <a:bodyPr/>
        <a:lstStyle/>
        <a:p>
          <a:endParaRPr lang="cs-CZ"/>
        </a:p>
      </dgm:t>
    </dgm:pt>
    <dgm:pt modelId="{19CF17E5-1A67-4862-B681-001E8605B98F}" type="sibTrans" cxnId="{FC060EF2-1153-4456-BA56-9D7215979B51}">
      <dgm:prSet/>
      <dgm:spPr/>
      <dgm:t>
        <a:bodyPr/>
        <a:lstStyle/>
        <a:p>
          <a:endParaRPr lang="cs-CZ"/>
        </a:p>
      </dgm:t>
    </dgm:pt>
    <dgm:pt modelId="{7E013996-5428-4040-A34C-57925E9518ED}" type="pres">
      <dgm:prSet presAssocID="{D7FD5AC6-F8C5-4E23-AABB-2E1F142486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AA19FBE-6366-42FA-B0E0-64FB211A8A42}" type="pres">
      <dgm:prSet presAssocID="{1DB181AE-4113-4E11-9627-1F3FFED867DF}" presName="root" presStyleCnt="0"/>
      <dgm:spPr/>
    </dgm:pt>
    <dgm:pt modelId="{2C91CA01-FD88-43CF-837B-3A5B25456138}" type="pres">
      <dgm:prSet presAssocID="{1DB181AE-4113-4E11-9627-1F3FFED867DF}" presName="rootComposite" presStyleCnt="0"/>
      <dgm:spPr/>
    </dgm:pt>
    <dgm:pt modelId="{2204FCCA-07B6-4B31-82B9-5A90E5CC5EB0}" type="pres">
      <dgm:prSet presAssocID="{1DB181AE-4113-4E11-9627-1F3FFED867DF}" presName="rootText" presStyleLbl="node1" presStyleIdx="0" presStyleCnt="1" custScaleX="697785" custScaleY="220302" custLinFactY="-51924" custLinFactNeighborX="-277" custLinFactNeighborY="-100000"/>
      <dgm:spPr/>
      <dgm:t>
        <a:bodyPr/>
        <a:lstStyle/>
        <a:p>
          <a:endParaRPr lang="cs-CZ"/>
        </a:p>
      </dgm:t>
    </dgm:pt>
    <dgm:pt modelId="{56534CC7-78A8-4D59-B393-F180826604A7}" type="pres">
      <dgm:prSet presAssocID="{1DB181AE-4113-4E11-9627-1F3FFED867DF}" presName="rootConnector" presStyleLbl="node1" presStyleIdx="0" presStyleCnt="1"/>
      <dgm:spPr/>
      <dgm:t>
        <a:bodyPr/>
        <a:lstStyle/>
        <a:p>
          <a:endParaRPr lang="cs-CZ"/>
        </a:p>
      </dgm:t>
    </dgm:pt>
    <dgm:pt modelId="{6170EC04-63CD-42B9-8493-10A20E668631}" type="pres">
      <dgm:prSet presAssocID="{1DB181AE-4113-4E11-9627-1F3FFED867DF}" presName="childShape" presStyleCnt="0"/>
      <dgm:spPr/>
    </dgm:pt>
    <dgm:pt modelId="{E7B6043C-0234-4AA3-9C73-0E6E98C28D46}" type="pres">
      <dgm:prSet presAssocID="{E059E8B2-5070-40E4-A47A-347BFC96DCAF}" presName="Name13" presStyleLbl="parChTrans1D2" presStyleIdx="0" presStyleCnt="1"/>
      <dgm:spPr/>
      <dgm:t>
        <a:bodyPr/>
        <a:lstStyle/>
        <a:p>
          <a:endParaRPr lang="cs-CZ"/>
        </a:p>
      </dgm:t>
    </dgm:pt>
    <dgm:pt modelId="{DFF2C7D6-B997-4B99-8554-D9AB2602CC4F}" type="pres">
      <dgm:prSet presAssocID="{ED77336C-0766-48B3-BAE7-8768130A6152}" presName="childText" presStyleLbl="bgAcc1" presStyleIdx="0" presStyleCnt="1" custScaleX="1615885" custScaleY="1697090" custLinFactNeighborX="-54443" custLinFactNeighborY="267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6534A8A5-B215-47F7-9EFB-79FC4EA71964}" type="presOf" srcId="{D7FD5AC6-F8C5-4E23-AABB-2E1F1424867B}" destId="{7E013996-5428-4040-A34C-57925E9518ED}" srcOrd="0" destOrd="0" presId="urn:microsoft.com/office/officeart/2005/8/layout/hierarchy3"/>
    <dgm:cxn modelId="{90A88BCD-EDA6-4CA0-B104-2B8A08039FD7}" type="presOf" srcId="{1DB181AE-4113-4E11-9627-1F3FFED867DF}" destId="{2204FCCA-07B6-4B31-82B9-5A90E5CC5EB0}" srcOrd="0" destOrd="0" presId="urn:microsoft.com/office/officeart/2005/8/layout/hierarchy3"/>
    <dgm:cxn modelId="{1D74F47F-8F1B-4CAB-B348-0FFAF8D3FCA4}" type="presOf" srcId="{E059E8B2-5070-40E4-A47A-347BFC96DCAF}" destId="{E7B6043C-0234-4AA3-9C73-0E6E98C28D46}" srcOrd="0" destOrd="0" presId="urn:microsoft.com/office/officeart/2005/8/layout/hierarchy3"/>
    <dgm:cxn modelId="{C1DB8A9D-1B77-4DEE-BE2C-549DE0D4E551}" type="presOf" srcId="{DF9DBDA1-BD1F-4611-85B1-021DA76C90CF}" destId="{DFF2C7D6-B997-4B99-8554-D9AB2602CC4F}" srcOrd="0" destOrd="1" presId="urn:microsoft.com/office/officeart/2005/8/layout/hierarchy3"/>
    <dgm:cxn modelId="{F35FACE2-EBB9-43ED-B179-DEA24C71E74C}" type="presOf" srcId="{ED77336C-0766-48B3-BAE7-8768130A6152}" destId="{DFF2C7D6-B997-4B99-8554-D9AB2602CC4F}" srcOrd="0" destOrd="0" presId="urn:microsoft.com/office/officeart/2005/8/layout/hierarchy3"/>
    <dgm:cxn modelId="{432FB8FB-6AFD-4E4C-BC06-271882CA4F64}" type="presOf" srcId="{1DB181AE-4113-4E11-9627-1F3FFED867DF}" destId="{56534CC7-78A8-4D59-B393-F180826604A7}" srcOrd="1" destOrd="0" presId="urn:microsoft.com/office/officeart/2005/8/layout/hierarchy3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FC060EF2-1153-4456-BA56-9D7215979B51}" srcId="{ED77336C-0766-48B3-BAE7-8768130A6152}" destId="{DF9DBDA1-BD1F-4611-85B1-021DA76C90CF}" srcOrd="0" destOrd="0" parTransId="{BDA7D0AA-69CB-41D5-854C-9E0CC7D48B0E}" sibTransId="{19CF17E5-1A67-4862-B681-001E8605B98F}"/>
    <dgm:cxn modelId="{3821D614-313C-47AA-BCED-862019F95C46}" type="presParOf" srcId="{7E013996-5428-4040-A34C-57925E9518ED}" destId="{DAA19FBE-6366-42FA-B0E0-64FB211A8A42}" srcOrd="0" destOrd="0" presId="urn:microsoft.com/office/officeart/2005/8/layout/hierarchy3"/>
    <dgm:cxn modelId="{DCBF3A60-E3FB-44D6-A739-7F9B1BCAA94F}" type="presParOf" srcId="{DAA19FBE-6366-42FA-B0E0-64FB211A8A42}" destId="{2C91CA01-FD88-43CF-837B-3A5B25456138}" srcOrd="0" destOrd="0" presId="urn:microsoft.com/office/officeart/2005/8/layout/hierarchy3"/>
    <dgm:cxn modelId="{E2FD381B-0AE8-417E-A448-4C23C155424F}" type="presParOf" srcId="{2C91CA01-FD88-43CF-837B-3A5B25456138}" destId="{2204FCCA-07B6-4B31-82B9-5A90E5CC5EB0}" srcOrd="0" destOrd="0" presId="urn:microsoft.com/office/officeart/2005/8/layout/hierarchy3"/>
    <dgm:cxn modelId="{AE73328B-7855-4540-B8AF-64F26FBBF616}" type="presParOf" srcId="{2C91CA01-FD88-43CF-837B-3A5B25456138}" destId="{56534CC7-78A8-4D59-B393-F180826604A7}" srcOrd="1" destOrd="0" presId="urn:microsoft.com/office/officeart/2005/8/layout/hierarchy3"/>
    <dgm:cxn modelId="{F18C5EFC-9D1D-4909-A138-E42C4D1F5B6C}" type="presParOf" srcId="{DAA19FBE-6366-42FA-B0E0-64FB211A8A42}" destId="{6170EC04-63CD-42B9-8493-10A20E668631}" srcOrd="1" destOrd="0" presId="urn:microsoft.com/office/officeart/2005/8/layout/hierarchy3"/>
    <dgm:cxn modelId="{03D70D24-BC72-4D36-B4EA-880C0897A278}" type="presParOf" srcId="{6170EC04-63CD-42B9-8493-10A20E668631}" destId="{E7B6043C-0234-4AA3-9C73-0E6E98C28D46}" srcOrd="0" destOrd="0" presId="urn:microsoft.com/office/officeart/2005/8/layout/hierarchy3"/>
    <dgm:cxn modelId="{CB9F1D0C-3C7D-44BD-8C77-8DA803AC7563}" type="presParOf" srcId="{6170EC04-63CD-42B9-8493-10A20E668631}" destId="{DFF2C7D6-B997-4B99-8554-D9AB2602CC4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hierarchy3" loCatId="hierarchy" qsTypeId="urn:microsoft.com/office/officeart/2005/8/quickstyle/3d1" qsCatId="3D" csTypeId="urn:microsoft.com/office/officeart/2005/8/colors/colorful1#14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cs-CZ" sz="40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Zahraniční archivy:</a:t>
          </a:r>
          <a:endParaRPr lang="cs-CZ" sz="4000" b="1" baseline="0" dirty="0">
            <a:solidFill>
              <a:schemeClr val="bg1"/>
            </a:solidFill>
          </a:endParaRPr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cs-CZ" sz="28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Americké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http://www.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archives.gov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/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-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The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National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Archives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and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Records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Administration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http://www.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loc.gov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library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libarch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-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digital.html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Library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of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Congress</a:t>
          </a:r>
          <a:endParaRPr lang="cs-CZ" sz="28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cs-CZ" sz="28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Ruské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http://www.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iisg.nl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/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abb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/</a:t>
          </a:r>
          <a:r>
            <a:rPr lang="cs-CZ" sz="2800" u="none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Rozcestník Ruských archivů</a:t>
          </a:r>
          <a:endParaRPr lang="cs-CZ" sz="2800" b="1" u="none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http://russianarchives.com/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Russian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archives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online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b="1" dirty="0" smtClean="0"/>
            <a:t>Německé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http://www.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bundesarchiv.de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/index.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html.de</a:t>
          </a:r>
          <a:endParaRPr lang="cs-CZ" sz="2800" b="1" dirty="0" smtClean="0"/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cs-CZ" sz="2800" b="1" dirty="0" smtClean="0"/>
            <a:t>Francouzské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http://www.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archivesnationales.culture.gouv.fr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/</a:t>
          </a:r>
          <a:endParaRPr lang="cs-CZ" sz="2800" b="1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7E013996-5428-4040-A34C-57925E9518ED}" type="pres">
      <dgm:prSet presAssocID="{D7FD5AC6-F8C5-4E23-AABB-2E1F142486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AA19FBE-6366-42FA-B0E0-64FB211A8A42}" type="pres">
      <dgm:prSet presAssocID="{1DB181AE-4113-4E11-9627-1F3FFED867DF}" presName="root" presStyleCnt="0"/>
      <dgm:spPr/>
    </dgm:pt>
    <dgm:pt modelId="{2C91CA01-FD88-43CF-837B-3A5B25456138}" type="pres">
      <dgm:prSet presAssocID="{1DB181AE-4113-4E11-9627-1F3FFED867DF}" presName="rootComposite" presStyleCnt="0"/>
      <dgm:spPr/>
    </dgm:pt>
    <dgm:pt modelId="{2204FCCA-07B6-4B31-82B9-5A90E5CC5EB0}" type="pres">
      <dgm:prSet presAssocID="{1DB181AE-4113-4E11-9627-1F3FFED867DF}" presName="rootText" presStyleLbl="node1" presStyleIdx="0" presStyleCnt="1" custScaleX="697785" custScaleY="220302" custLinFactY="-51924" custLinFactNeighborX="-277" custLinFactNeighborY="-100000"/>
      <dgm:spPr/>
      <dgm:t>
        <a:bodyPr/>
        <a:lstStyle/>
        <a:p>
          <a:endParaRPr lang="cs-CZ"/>
        </a:p>
      </dgm:t>
    </dgm:pt>
    <dgm:pt modelId="{56534CC7-78A8-4D59-B393-F180826604A7}" type="pres">
      <dgm:prSet presAssocID="{1DB181AE-4113-4E11-9627-1F3FFED867DF}" presName="rootConnector" presStyleLbl="node1" presStyleIdx="0" presStyleCnt="1"/>
      <dgm:spPr/>
      <dgm:t>
        <a:bodyPr/>
        <a:lstStyle/>
        <a:p>
          <a:endParaRPr lang="cs-CZ"/>
        </a:p>
      </dgm:t>
    </dgm:pt>
    <dgm:pt modelId="{6170EC04-63CD-42B9-8493-10A20E668631}" type="pres">
      <dgm:prSet presAssocID="{1DB181AE-4113-4E11-9627-1F3FFED867DF}" presName="childShape" presStyleCnt="0"/>
      <dgm:spPr/>
    </dgm:pt>
    <dgm:pt modelId="{E7B6043C-0234-4AA3-9C73-0E6E98C28D46}" type="pres">
      <dgm:prSet presAssocID="{E059E8B2-5070-40E4-A47A-347BFC96DCAF}" presName="Name13" presStyleLbl="parChTrans1D2" presStyleIdx="0" presStyleCnt="1"/>
      <dgm:spPr/>
      <dgm:t>
        <a:bodyPr/>
        <a:lstStyle/>
        <a:p>
          <a:endParaRPr lang="cs-CZ"/>
        </a:p>
      </dgm:t>
    </dgm:pt>
    <dgm:pt modelId="{DFF2C7D6-B997-4B99-8554-D9AB2602CC4F}" type="pres">
      <dgm:prSet presAssocID="{ED77336C-0766-48B3-BAE7-8768130A6152}" presName="childText" presStyleLbl="bgAcc1" presStyleIdx="0" presStyleCnt="1" custScaleX="1629128" custScaleY="1880528" custLinFactNeighborX="-54443" custLinFactNeighborY="267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EC55580A-A9DE-4699-9B24-16E9E6356B59}" type="presOf" srcId="{E059E8B2-5070-40E4-A47A-347BFC96DCAF}" destId="{E7B6043C-0234-4AA3-9C73-0E6E98C28D46}" srcOrd="0" destOrd="0" presId="urn:microsoft.com/office/officeart/2005/8/layout/hierarchy3"/>
    <dgm:cxn modelId="{EC60E628-28BC-4492-80F4-DC4925CF555A}" type="presOf" srcId="{ED77336C-0766-48B3-BAE7-8768130A6152}" destId="{DFF2C7D6-B997-4B99-8554-D9AB2602CC4F}" srcOrd="0" destOrd="0" presId="urn:microsoft.com/office/officeart/2005/8/layout/hierarchy3"/>
    <dgm:cxn modelId="{595C4463-2F9E-4B23-AF3F-DB35843258B9}" type="presOf" srcId="{1DB181AE-4113-4E11-9627-1F3FFED867DF}" destId="{56534CC7-78A8-4D59-B393-F180826604A7}" srcOrd="1" destOrd="0" presId="urn:microsoft.com/office/officeart/2005/8/layout/hierarchy3"/>
    <dgm:cxn modelId="{A9BD8040-F477-46F9-8344-A599065B3A13}" type="presOf" srcId="{1DB181AE-4113-4E11-9627-1F3FFED867DF}" destId="{2204FCCA-07B6-4B31-82B9-5A90E5CC5EB0}" srcOrd="0" destOrd="0" presId="urn:microsoft.com/office/officeart/2005/8/layout/hierarchy3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9E90FE47-9A45-411D-99A0-2195BD615692}" type="presOf" srcId="{D7FD5AC6-F8C5-4E23-AABB-2E1F1424867B}" destId="{7E013996-5428-4040-A34C-57925E9518ED}" srcOrd="0" destOrd="0" presId="urn:microsoft.com/office/officeart/2005/8/layout/hierarchy3"/>
    <dgm:cxn modelId="{FE178624-1F9E-4461-9E62-364C0FFBCB0D}" type="presParOf" srcId="{7E013996-5428-4040-A34C-57925E9518ED}" destId="{DAA19FBE-6366-42FA-B0E0-64FB211A8A42}" srcOrd="0" destOrd="0" presId="urn:microsoft.com/office/officeart/2005/8/layout/hierarchy3"/>
    <dgm:cxn modelId="{DBDA7EB9-C504-40A5-86BB-B7D1015804C3}" type="presParOf" srcId="{DAA19FBE-6366-42FA-B0E0-64FB211A8A42}" destId="{2C91CA01-FD88-43CF-837B-3A5B25456138}" srcOrd="0" destOrd="0" presId="urn:microsoft.com/office/officeart/2005/8/layout/hierarchy3"/>
    <dgm:cxn modelId="{1F05A119-85F4-4119-BCB3-E048F734B7CF}" type="presParOf" srcId="{2C91CA01-FD88-43CF-837B-3A5B25456138}" destId="{2204FCCA-07B6-4B31-82B9-5A90E5CC5EB0}" srcOrd="0" destOrd="0" presId="urn:microsoft.com/office/officeart/2005/8/layout/hierarchy3"/>
    <dgm:cxn modelId="{1AD5D91E-1B6E-4FB8-9FB1-26ECB56167E1}" type="presParOf" srcId="{2C91CA01-FD88-43CF-837B-3A5B25456138}" destId="{56534CC7-78A8-4D59-B393-F180826604A7}" srcOrd="1" destOrd="0" presId="urn:microsoft.com/office/officeart/2005/8/layout/hierarchy3"/>
    <dgm:cxn modelId="{1E26E659-C51B-4A54-B974-9089E256D04D}" type="presParOf" srcId="{DAA19FBE-6366-42FA-B0E0-64FB211A8A42}" destId="{6170EC04-63CD-42B9-8493-10A20E668631}" srcOrd="1" destOrd="0" presId="urn:microsoft.com/office/officeart/2005/8/layout/hierarchy3"/>
    <dgm:cxn modelId="{A90B17E8-87C8-488E-91BB-FDBD006C62A4}" type="presParOf" srcId="{6170EC04-63CD-42B9-8493-10A20E668631}" destId="{E7B6043C-0234-4AA3-9C73-0E6E98C28D46}" srcOrd="0" destOrd="0" presId="urn:microsoft.com/office/officeart/2005/8/layout/hierarchy3"/>
    <dgm:cxn modelId="{3AA30E34-8AB5-44FF-9183-51519582876E}" type="presParOf" srcId="{6170EC04-63CD-42B9-8493-10A20E668631}" destId="{DFF2C7D6-B997-4B99-8554-D9AB2602CC4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hierarchy3" loCatId="hierarchy" qsTypeId="urn:microsoft.com/office/officeart/2005/8/quickstyle/3d1" qsCatId="3D" csTypeId="urn:microsoft.com/office/officeart/2005/8/colors/colorful1#15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cs-CZ" sz="40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Online zdroje:</a:t>
          </a:r>
          <a:endParaRPr lang="cs-CZ" sz="4000" b="1" baseline="0" dirty="0">
            <a:solidFill>
              <a:schemeClr val="bg1"/>
            </a:solidFill>
          </a:endParaRPr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http://domino.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un.org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/UNISPAL.NSF/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vDateDoc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?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OpenView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– pro dějiny Palestiny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-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http://www.archive.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org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/index.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php</a:t>
          </a:r>
          <a:endParaRPr lang="cs-CZ" sz="2800" u="sng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http://books.google.com/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Google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books</a:t>
          </a:r>
          <a:endParaRPr lang="cs-CZ" sz="28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http://scholar.google.cz/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-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Google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scholar</a:t>
          </a:r>
          <a:endParaRPr lang="cs-CZ" sz="2800" b="0" i="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cs-CZ" sz="2800" b="0" i="0" dirty="0" smtClean="0">
              <a:hlinkClick xmlns:r="http://schemas.openxmlformats.org/officeDocument/2006/relationships" r:id="rId5"/>
            </a:rPr>
            <a:t>www.</a:t>
          </a:r>
          <a:r>
            <a:rPr lang="cs-CZ" sz="2800" b="0" i="0" dirty="0" err="1" smtClean="0">
              <a:hlinkClick xmlns:r="http://schemas.openxmlformats.org/officeDocument/2006/relationships" r:id="rId5"/>
            </a:rPr>
            <a:t>jstor.org</a:t>
          </a:r>
          <a:r>
            <a:rPr lang="cs-CZ" sz="2800" b="0" i="0" dirty="0" smtClean="0">
              <a:hlinkClick xmlns:r="http://schemas.openxmlformats.org/officeDocument/2006/relationships" r:id="rId5"/>
            </a:rPr>
            <a:t>/</a:t>
          </a:r>
          <a:r>
            <a:rPr lang="cs-CZ" sz="2800" b="0" i="0" dirty="0" smtClean="0"/>
            <a:t> - dostupný 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pouze z některých univerzit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cs-CZ" sz="2800" b="1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7E013996-5428-4040-A34C-57925E9518ED}" type="pres">
      <dgm:prSet presAssocID="{D7FD5AC6-F8C5-4E23-AABB-2E1F142486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AA19FBE-6366-42FA-B0E0-64FB211A8A42}" type="pres">
      <dgm:prSet presAssocID="{1DB181AE-4113-4E11-9627-1F3FFED867DF}" presName="root" presStyleCnt="0"/>
      <dgm:spPr/>
    </dgm:pt>
    <dgm:pt modelId="{2C91CA01-FD88-43CF-837B-3A5B25456138}" type="pres">
      <dgm:prSet presAssocID="{1DB181AE-4113-4E11-9627-1F3FFED867DF}" presName="rootComposite" presStyleCnt="0"/>
      <dgm:spPr/>
    </dgm:pt>
    <dgm:pt modelId="{2204FCCA-07B6-4B31-82B9-5A90E5CC5EB0}" type="pres">
      <dgm:prSet presAssocID="{1DB181AE-4113-4E11-9627-1F3FFED867DF}" presName="rootText" presStyleLbl="node1" presStyleIdx="0" presStyleCnt="1" custScaleX="697785" custScaleY="220302" custLinFactY="-51924" custLinFactNeighborX="-277" custLinFactNeighborY="-100000"/>
      <dgm:spPr/>
      <dgm:t>
        <a:bodyPr/>
        <a:lstStyle/>
        <a:p>
          <a:endParaRPr lang="cs-CZ"/>
        </a:p>
      </dgm:t>
    </dgm:pt>
    <dgm:pt modelId="{56534CC7-78A8-4D59-B393-F180826604A7}" type="pres">
      <dgm:prSet presAssocID="{1DB181AE-4113-4E11-9627-1F3FFED867DF}" presName="rootConnector" presStyleLbl="node1" presStyleIdx="0" presStyleCnt="1"/>
      <dgm:spPr/>
      <dgm:t>
        <a:bodyPr/>
        <a:lstStyle/>
        <a:p>
          <a:endParaRPr lang="cs-CZ"/>
        </a:p>
      </dgm:t>
    </dgm:pt>
    <dgm:pt modelId="{6170EC04-63CD-42B9-8493-10A20E668631}" type="pres">
      <dgm:prSet presAssocID="{1DB181AE-4113-4E11-9627-1F3FFED867DF}" presName="childShape" presStyleCnt="0"/>
      <dgm:spPr/>
    </dgm:pt>
    <dgm:pt modelId="{E7B6043C-0234-4AA3-9C73-0E6E98C28D46}" type="pres">
      <dgm:prSet presAssocID="{E059E8B2-5070-40E4-A47A-347BFC96DCAF}" presName="Name13" presStyleLbl="parChTrans1D2" presStyleIdx="0" presStyleCnt="1"/>
      <dgm:spPr/>
      <dgm:t>
        <a:bodyPr/>
        <a:lstStyle/>
        <a:p>
          <a:endParaRPr lang="cs-CZ"/>
        </a:p>
      </dgm:t>
    </dgm:pt>
    <dgm:pt modelId="{DFF2C7D6-B997-4B99-8554-D9AB2602CC4F}" type="pres">
      <dgm:prSet presAssocID="{ED77336C-0766-48B3-BAE7-8768130A6152}" presName="childText" presStyleLbl="bgAcc1" presStyleIdx="0" presStyleCnt="1" custScaleX="1629128" custScaleY="1880528" custLinFactNeighborX="-54443" custLinFactNeighborY="267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6437F3C1-2A0C-47F8-8466-8B62140995AB}" type="presOf" srcId="{1DB181AE-4113-4E11-9627-1F3FFED867DF}" destId="{2204FCCA-07B6-4B31-82B9-5A90E5CC5EB0}" srcOrd="0" destOrd="0" presId="urn:microsoft.com/office/officeart/2005/8/layout/hierarchy3"/>
    <dgm:cxn modelId="{84480E0F-FB03-45F8-ACBD-EA916F8A57CB}" type="presOf" srcId="{E059E8B2-5070-40E4-A47A-347BFC96DCAF}" destId="{E7B6043C-0234-4AA3-9C73-0E6E98C28D46}" srcOrd="0" destOrd="0" presId="urn:microsoft.com/office/officeart/2005/8/layout/hierarchy3"/>
    <dgm:cxn modelId="{2C63732B-0528-4B60-9966-D093B5672434}" type="presOf" srcId="{ED77336C-0766-48B3-BAE7-8768130A6152}" destId="{DFF2C7D6-B997-4B99-8554-D9AB2602CC4F}" srcOrd="0" destOrd="0" presId="urn:microsoft.com/office/officeart/2005/8/layout/hierarchy3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9C470363-E094-4D76-9C01-B108C930F86D}" type="presOf" srcId="{D7FD5AC6-F8C5-4E23-AABB-2E1F1424867B}" destId="{7E013996-5428-4040-A34C-57925E9518ED}" srcOrd="0" destOrd="0" presId="urn:microsoft.com/office/officeart/2005/8/layout/hierarchy3"/>
    <dgm:cxn modelId="{A0494925-902E-4D01-9225-2BAC8B4085B1}" type="presOf" srcId="{1DB181AE-4113-4E11-9627-1F3FFED867DF}" destId="{56534CC7-78A8-4D59-B393-F180826604A7}" srcOrd="1" destOrd="0" presId="urn:microsoft.com/office/officeart/2005/8/layout/hierarchy3"/>
    <dgm:cxn modelId="{A8CF9D0B-BBF6-4BC8-9E99-ADA86C9E7F29}" type="presParOf" srcId="{7E013996-5428-4040-A34C-57925E9518ED}" destId="{DAA19FBE-6366-42FA-B0E0-64FB211A8A42}" srcOrd="0" destOrd="0" presId="urn:microsoft.com/office/officeart/2005/8/layout/hierarchy3"/>
    <dgm:cxn modelId="{B5ACD927-5C6B-4963-AB55-37A2390A8A73}" type="presParOf" srcId="{DAA19FBE-6366-42FA-B0E0-64FB211A8A42}" destId="{2C91CA01-FD88-43CF-837B-3A5B25456138}" srcOrd="0" destOrd="0" presId="urn:microsoft.com/office/officeart/2005/8/layout/hierarchy3"/>
    <dgm:cxn modelId="{5A56EC3B-B248-4207-A426-0E762CD82AF0}" type="presParOf" srcId="{2C91CA01-FD88-43CF-837B-3A5B25456138}" destId="{2204FCCA-07B6-4B31-82B9-5A90E5CC5EB0}" srcOrd="0" destOrd="0" presId="urn:microsoft.com/office/officeart/2005/8/layout/hierarchy3"/>
    <dgm:cxn modelId="{8C97E6EF-F0DB-4CD0-BA72-5170E8E284AA}" type="presParOf" srcId="{2C91CA01-FD88-43CF-837B-3A5B25456138}" destId="{56534CC7-78A8-4D59-B393-F180826604A7}" srcOrd="1" destOrd="0" presId="urn:microsoft.com/office/officeart/2005/8/layout/hierarchy3"/>
    <dgm:cxn modelId="{309B9032-1AF7-4FCF-AEB8-C48D5D6D8E3A}" type="presParOf" srcId="{DAA19FBE-6366-42FA-B0E0-64FB211A8A42}" destId="{6170EC04-63CD-42B9-8493-10A20E668631}" srcOrd="1" destOrd="0" presId="urn:microsoft.com/office/officeart/2005/8/layout/hierarchy3"/>
    <dgm:cxn modelId="{8B260187-BB86-4667-B380-9D3E09238E42}" type="presParOf" srcId="{6170EC04-63CD-42B9-8493-10A20E668631}" destId="{E7B6043C-0234-4AA3-9C73-0E6E98C28D46}" srcOrd="0" destOrd="0" presId="urn:microsoft.com/office/officeart/2005/8/layout/hierarchy3"/>
    <dgm:cxn modelId="{4FCA13AB-9CA6-4951-AF47-11A8E17BD68A}" type="presParOf" srcId="{6170EC04-63CD-42B9-8493-10A20E668631}" destId="{DFF2C7D6-B997-4B99-8554-D9AB2602CC4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hierarchy3" loCatId="hierarchy" qsTypeId="urn:microsoft.com/office/officeart/2005/8/quickstyle/3d1" qsCatId="3D" csTypeId="urn:microsoft.com/office/officeart/2005/8/colors/colorful1#16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 custT="1"/>
      <dgm:spPr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cs-CZ" sz="40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České knihovny:</a:t>
          </a:r>
          <a:endParaRPr lang="cs-CZ" sz="4000" b="1" baseline="0" dirty="0">
            <a:solidFill>
              <a:schemeClr val="bg1"/>
            </a:solidFill>
          </a:endParaRPr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 custT="1"/>
      <dgm:spPr/>
      <dgm:t>
        <a:bodyPr/>
        <a:lstStyle/>
        <a:p>
          <a:pPr algn="l"/>
          <a:endParaRPr lang="cs-CZ" sz="2800" b="1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DF9DBDA1-BD1F-4611-85B1-021DA76C90CF}">
      <dgm:prSet phldrT="[Text]" custT="1"/>
      <dgm:spPr/>
      <dgm:t>
        <a:bodyPr/>
        <a:lstStyle/>
        <a:p>
          <a:pPr algn="l"/>
          <a:endParaRPr lang="cs-CZ" sz="2800" b="0" dirty="0"/>
        </a:p>
      </dgm:t>
    </dgm:pt>
    <dgm:pt modelId="{BDA7D0AA-69CB-41D5-854C-9E0CC7D48B0E}" type="parTrans" cxnId="{FC060EF2-1153-4456-BA56-9D7215979B51}">
      <dgm:prSet/>
      <dgm:spPr/>
    </dgm:pt>
    <dgm:pt modelId="{19CF17E5-1A67-4862-B681-001E8605B98F}" type="sibTrans" cxnId="{FC060EF2-1153-4456-BA56-9D7215979B51}">
      <dgm:prSet/>
      <dgm:spPr/>
    </dgm:pt>
    <dgm:pt modelId="{798864C1-0AC1-4CF9-919A-FF76A45D6C01}">
      <dgm:prSet phldrT="[Text]" custT="1"/>
      <dgm:spPr/>
      <dgm:t>
        <a:bodyPr/>
        <a:lstStyle/>
        <a:p>
          <a:pPr algn="l"/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Souborný katalog ČR - 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http://www.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caslin.cz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/</a:t>
          </a:r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endParaRPr lang="cs-CZ" sz="2800" b="0" dirty="0"/>
        </a:p>
      </dgm:t>
    </dgm:pt>
    <dgm:pt modelId="{FC6A206E-70CE-4E43-9B06-57163C949C09}" type="sibTrans" cxnId="{28358F5A-3224-4309-ADE3-1E884A39A2B4}">
      <dgm:prSet/>
      <dgm:spPr/>
      <dgm:t>
        <a:bodyPr/>
        <a:lstStyle/>
        <a:p>
          <a:endParaRPr lang="cs-CZ"/>
        </a:p>
      </dgm:t>
    </dgm:pt>
    <dgm:pt modelId="{CA4C78F4-6172-411B-B920-71F7C9F86FDA}" type="parTrans" cxnId="{28358F5A-3224-4309-ADE3-1E884A39A2B4}">
      <dgm:prSet/>
      <dgm:spPr/>
      <dgm:t>
        <a:bodyPr/>
        <a:lstStyle/>
        <a:p>
          <a:endParaRPr lang="cs-CZ"/>
        </a:p>
      </dgm:t>
    </dgm:pt>
    <dgm:pt modelId="{6294CEB6-61AF-4925-87AA-FF79075C187E}">
      <dgm:prSet custT="1"/>
      <dgm:spPr/>
      <dgm:t>
        <a:bodyPr/>
        <a:lstStyle/>
        <a:p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Národní knihovna České republiky - 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http://www.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nkp.cz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</a:t>
          </a:r>
          <a:endParaRPr lang="cs-CZ" sz="28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7A9AAF7D-AA1A-4079-9CE9-41248A76EB72}" type="parTrans" cxnId="{D4697F12-B750-4362-9198-E9A70DB93D0E}">
      <dgm:prSet/>
      <dgm:spPr/>
      <dgm:t>
        <a:bodyPr/>
        <a:lstStyle/>
        <a:p>
          <a:endParaRPr lang="cs-CZ"/>
        </a:p>
      </dgm:t>
    </dgm:pt>
    <dgm:pt modelId="{07D9945F-EBA6-4EC3-9D53-FDFD8C4899AA}" type="sibTrans" cxnId="{D4697F12-B750-4362-9198-E9A70DB93D0E}">
      <dgm:prSet/>
      <dgm:spPr/>
      <dgm:t>
        <a:bodyPr/>
        <a:lstStyle/>
        <a:p>
          <a:endParaRPr lang="cs-CZ"/>
        </a:p>
      </dgm:t>
    </dgm:pt>
    <dgm:pt modelId="{AFDBBE4C-A131-46E7-8D37-5C6B846935EE}">
      <dgm:prSet custT="1"/>
      <dgm:spPr/>
      <dgm:t>
        <a:bodyPr/>
        <a:lstStyle/>
        <a:p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Slovanská knihovna – </a:t>
          </a:r>
        </a:p>
      </dgm:t>
    </dgm:pt>
    <dgm:pt modelId="{61C6DB8C-508D-478D-B43C-615F3C8576AD}" type="parTrans" cxnId="{16DC5D35-4CBE-45BF-82DD-260582CE70AA}">
      <dgm:prSet/>
      <dgm:spPr/>
      <dgm:t>
        <a:bodyPr/>
        <a:lstStyle/>
        <a:p>
          <a:endParaRPr lang="cs-CZ"/>
        </a:p>
      </dgm:t>
    </dgm:pt>
    <dgm:pt modelId="{20123122-F7D5-437B-8F84-B20E9FAE23BE}" type="sibTrans" cxnId="{16DC5D35-4CBE-45BF-82DD-260582CE70AA}">
      <dgm:prSet/>
      <dgm:spPr/>
      <dgm:t>
        <a:bodyPr/>
        <a:lstStyle/>
        <a:p>
          <a:endParaRPr lang="cs-CZ"/>
        </a:p>
      </dgm:t>
    </dgm:pt>
    <dgm:pt modelId="{28E63208-8A5C-49A5-AD56-C150F805CE15}">
      <dgm:prSet custT="1"/>
      <dgm:spPr/>
      <dgm:t>
        <a:bodyPr/>
        <a:lstStyle/>
        <a:p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Knihovna Akademie věd ČR - 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http://www.lib.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cas.cz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/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cs</a:t>
          </a:r>
          <a:endParaRPr lang="cs-CZ" sz="28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80F06EE1-4C00-4DFA-969D-7C53A1BCF4F6}" type="parTrans" cxnId="{D55BBFA5-906A-4FA5-9E02-D950ADF98F1D}">
      <dgm:prSet/>
      <dgm:spPr/>
      <dgm:t>
        <a:bodyPr/>
        <a:lstStyle/>
        <a:p>
          <a:endParaRPr lang="cs-CZ"/>
        </a:p>
      </dgm:t>
    </dgm:pt>
    <dgm:pt modelId="{88DC9783-9A0B-4275-842F-C35FFD7943E5}" type="sibTrans" cxnId="{D55BBFA5-906A-4FA5-9E02-D950ADF98F1D}">
      <dgm:prSet/>
      <dgm:spPr/>
      <dgm:t>
        <a:bodyPr/>
        <a:lstStyle/>
        <a:p>
          <a:endParaRPr lang="cs-CZ"/>
        </a:p>
      </dgm:t>
    </dgm:pt>
    <dgm:pt modelId="{DA1AEDF2-E442-4F19-8BE7-BE41DB4CF5D2}">
      <dgm:prSet custT="1"/>
      <dgm:spPr/>
      <dgm:t>
        <a:bodyPr/>
        <a:lstStyle/>
        <a:p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Knihovna UK - 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http://www.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cuni.cz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/UK-321.html</a:t>
          </a:r>
          <a:endParaRPr lang="cs-CZ" sz="28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E3504DCF-5B7B-4860-B00E-E42C0FE4F521}" type="parTrans" cxnId="{4E61A9E8-5702-40B8-843D-51F37E33A071}">
      <dgm:prSet/>
      <dgm:spPr/>
      <dgm:t>
        <a:bodyPr/>
        <a:lstStyle/>
        <a:p>
          <a:endParaRPr lang="cs-CZ"/>
        </a:p>
      </dgm:t>
    </dgm:pt>
    <dgm:pt modelId="{05584841-C891-4C04-AA32-F083521A8E0A}" type="sibTrans" cxnId="{4E61A9E8-5702-40B8-843D-51F37E33A071}">
      <dgm:prSet/>
      <dgm:spPr/>
      <dgm:t>
        <a:bodyPr/>
        <a:lstStyle/>
        <a:p>
          <a:endParaRPr lang="cs-CZ"/>
        </a:p>
      </dgm:t>
    </dgm:pt>
    <dgm:pt modelId="{35767043-2590-42A3-88B4-55F8DC07143C}">
      <dgm:prSet custT="1"/>
      <dgm:spPr/>
      <dgm:t>
        <a:bodyPr/>
        <a:lstStyle/>
        <a:p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Americké centrum - 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http://www.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americkecentrum.cz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/node/171</a:t>
          </a:r>
          <a:endParaRPr lang="cs-CZ" sz="28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F4C698D1-6105-430E-B514-23DD6E0BC8C4}" type="parTrans" cxnId="{4CAA4147-C984-4538-B7C8-72AFCFAFB6E2}">
      <dgm:prSet/>
      <dgm:spPr/>
      <dgm:t>
        <a:bodyPr/>
        <a:lstStyle/>
        <a:p>
          <a:endParaRPr lang="cs-CZ"/>
        </a:p>
      </dgm:t>
    </dgm:pt>
    <dgm:pt modelId="{AC4521E3-8DD3-442A-9FBA-3B33BA83E805}" type="sibTrans" cxnId="{4CAA4147-C984-4538-B7C8-72AFCFAFB6E2}">
      <dgm:prSet/>
      <dgm:spPr/>
      <dgm:t>
        <a:bodyPr/>
        <a:lstStyle/>
        <a:p>
          <a:endParaRPr lang="cs-CZ"/>
        </a:p>
      </dgm:t>
    </dgm:pt>
    <dgm:pt modelId="{5ABDAA74-FB8A-495E-B074-BB02CE6F4A58}">
      <dgm:prSet custT="1"/>
      <dgm:spPr/>
      <dgm:t>
        <a:bodyPr/>
        <a:lstStyle/>
        <a:p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Krajská vědecká knihovna v Liberci - 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http://www.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kvkli.cz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/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cz</a:t>
          </a:r>
          <a:r>
            <a:rPr lang="cs-CZ" sz="28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/index.</a:t>
          </a:r>
          <a:r>
            <a:rPr lang="cs-CZ" sz="28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php</a:t>
          </a:r>
          <a:endParaRPr lang="cs-CZ" sz="28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3317B9B3-7F55-41C8-80CA-307DA64BAD57}" type="parTrans" cxnId="{7E1E4D6A-69FD-4590-B3CE-8B01B2CA1277}">
      <dgm:prSet/>
      <dgm:spPr/>
      <dgm:t>
        <a:bodyPr/>
        <a:lstStyle/>
        <a:p>
          <a:endParaRPr lang="cs-CZ"/>
        </a:p>
      </dgm:t>
    </dgm:pt>
    <dgm:pt modelId="{F14E53C2-44E4-4D0E-BCD9-F0B1AB229B84}" type="sibTrans" cxnId="{7E1E4D6A-69FD-4590-B3CE-8B01B2CA1277}">
      <dgm:prSet/>
      <dgm:spPr/>
      <dgm:t>
        <a:bodyPr/>
        <a:lstStyle/>
        <a:p>
          <a:endParaRPr lang="cs-CZ"/>
        </a:p>
      </dgm:t>
    </dgm:pt>
    <dgm:pt modelId="{7E013996-5428-4040-A34C-57925E9518ED}" type="pres">
      <dgm:prSet presAssocID="{D7FD5AC6-F8C5-4E23-AABB-2E1F142486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AA19FBE-6366-42FA-B0E0-64FB211A8A42}" type="pres">
      <dgm:prSet presAssocID="{1DB181AE-4113-4E11-9627-1F3FFED867DF}" presName="root" presStyleCnt="0"/>
      <dgm:spPr/>
    </dgm:pt>
    <dgm:pt modelId="{2C91CA01-FD88-43CF-837B-3A5B25456138}" type="pres">
      <dgm:prSet presAssocID="{1DB181AE-4113-4E11-9627-1F3FFED867DF}" presName="rootComposite" presStyleCnt="0"/>
      <dgm:spPr/>
    </dgm:pt>
    <dgm:pt modelId="{2204FCCA-07B6-4B31-82B9-5A90E5CC5EB0}" type="pres">
      <dgm:prSet presAssocID="{1DB181AE-4113-4E11-9627-1F3FFED867DF}" presName="rootText" presStyleLbl="node1" presStyleIdx="0" presStyleCnt="1" custScaleX="697785" custScaleY="220302" custLinFactY="-51924" custLinFactNeighborX="-277" custLinFactNeighborY="-100000"/>
      <dgm:spPr/>
      <dgm:t>
        <a:bodyPr/>
        <a:lstStyle/>
        <a:p>
          <a:endParaRPr lang="cs-CZ"/>
        </a:p>
      </dgm:t>
    </dgm:pt>
    <dgm:pt modelId="{56534CC7-78A8-4D59-B393-F180826604A7}" type="pres">
      <dgm:prSet presAssocID="{1DB181AE-4113-4E11-9627-1F3FFED867DF}" presName="rootConnector" presStyleLbl="node1" presStyleIdx="0" presStyleCnt="1"/>
      <dgm:spPr/>
      <dgm:t>
        <a:bodyPr/>
        <a:lstStyle/>
        <a:p>
          <a:endParaRPr lang="cs-CZ"/>
        </a:p>
      </dgm:t>
    </dgm:pt>
    <dgm:pt modelId="{6170EC04-63CD-42B9-8493-10A20E668631}" type="pres">
      <dgm:prSet presAssocID="{1DB181AE-4113-4E11-9627-1F3FFED867DF}" presName="childShape" presStyleCnt="0"/>
      <dgm:spPr/>
    </dgm:pt>
    <dgm:pt modelId="{E7B6043C-0234-4AA3-9C73-0E6E98C28D46}" type="pres">
      <dgm:prSet presAssocID="{E059E8B2-5070-40E4-A47A-347BFC96DCAF}" presName="Name13" presStyleLbl="parChTrans1D2" presStyleIdx="0" presStyleCnt="1"/>
      <dgm:spPr/>
      <dgm:t>
        <a:bodyPr/>
        <a:lstStyle/>
        <a:p>
          <a:endParaRPr lang="cs-CZ"/>
        </a:p>
      </dgm:t>
    </dgm:pt>
    <dgm:pt modelId="{DFF2C7D6-B997-4B99-8554-D9AB2602CC4F}" type="pres">
      <dgm:prSet presAssocID="{ED77336C-0766-48B3-BAE7-8768130A6152}" presName="childText" presStyleLbl="bgAcc1" presStyleIdx="0" presStyleCnt="1" custScaleX="1372204" custScaleY="1476769" custLinFactNeighborX="-42940" custLinFactNeighborY="-3279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80C29D-DFBF-4BBF-AEDB-D18E25C431F0}" type="presOf" srcId="{DF9DBDA1-BD1F-4611-85B1-021DA76C90CF}" destId="{DFF2C7D6-B997-4B99-8554-D9AB2602CC4F}" srcOrd="0" destOrd="8" presId="urn:microsoft.com/office/officeart/2005/8/layout/hierarchy3"/>
    <dgm:cxn modelId="{81E5D647-28E2-4FAF-8013-020502D74663}" type="presOf" srcId="{DA1AEDF2-E442-4F19-8BE7-BE41DB4CF5D2}" destId="{DFF2C7D6-B997-4B99-8554-D9AB2602CC4F}" srcOrd="0" destOrd="5" presId="urn:microsoft.com/office/officeart/2005/8/layout/hierarchy3"/>
    <dgm:cxn modelId="{4E61A9E8-5702-40B8-843D-51F37E33A071}" srcId="{798864C1-0AC1-4CF9-919A-FF76A45D6C01}" destId="{DA1AEDF2-E442-4F19-8BE7-BE41DB4CF5D2}" srcOrd="3" destOrd="0" parTransId="{E3504DCF-5B7B-4860-B00E-E42C0FE4F521}" sibTransId="{05584841-C891-4C04-AA32-F083521A8E0A}"/>
    <dgm:cxn modelId="{AD23E7A2-287F-4107-8DBC-DDEDAE6F690D}" type="presOf" srcId="{798864C1-0AC1-4CF9-919A-FF76A45D6C01}" destId="{DFF2C7D6-B997-4B99-8554-D9AB2602CC4F}" srcOrd="0" destOrd="1" presId="urn:microsoft.com/office/officeart/2005/8/layout/hierarchy3"/>
    <dgm:cxn modelId="{7E1E4D6A-69FD-4590-B3CE-8B01B2CA1277}" srcId="{798864C1-0AC1-4CF9-919A-FF76A45D6C01}" destId="{5ABDAA74-FB8A-495E-B074-BB02CE6F4A58}" srcOrd="5" destOrd="0" parTransId="{3317B9B3-7F55-41C8-80CA-307DA64BAD57}" sibTransId="{F14E53C2-44E4-4D0E-BCD9-F0B1AB229B84}"/>
    <dgm:cxn modelId="{8C522088-6274-4F96-BE43-9F260BDBE3D0}" type="presOf" srcId="{D7FD5AC6-F8C5-4E23-AABB-2E1F1424867B}" destId="{7E013996-5428-4040-A34C-57925E9518ED}" srcOrd="0" destOrd="0" presId="urn:microsoft.com/office/officeart/2005/8/layout/hierarchy3"/>
    <dgm:cxn modelId="{16DC5D35-4CBE-45BF-82DD-260582CE70AA}" srcId="{798864C1-0AC1-4CF9-919A-FF76A45D6C01}" destId="{AFDBBE4C-A131-46E7-8D37-5C6B846935EE}" srcOrd="1" destOrd="0" parTransId="{61C6DB8C-508D-478D-B43C-615F3C8576AD}" sibTransId="{20123122-F7D5-437B-8F84-B20E9FAE23BE}"/>
    <dgm:cxn modelId="{4CAA4147-C984-4538-B7C8-72AFCFAFB6E2}" srcId="{798864C1-0AC1-4CF9-919A-FF76A45D6C01}" destId="{35767043-2590-42A3-88B4-55F8DC07143C}" srcOrd="4" destOrd="0" parTransId="{F4C698D1-6105-430E-B514-23DD6E0BC8C4}" sibTransId="{AC4521E3-8DD3-442A-9FBA-3B33BA83E805}"/>
    <dgm:cxn modelId="{418A21DB-AEA9-4690-A690-0FE3E8BEDFA6}" type="presOf" srcId="{5ABDAA74-FB8A-495E-B074-BB02CE6F4A58}" destId="{DFF2C7D6-B997-4B99-8554-D9AB2602CC4F}" srcOrd="0" destOrd="7" presId="urn:microsoft.com/office/officeart/2005/8/layout/hierarchy3"/>
    <dgm:cxn modelId="{A6A2DE6C-FD49-42D9-8F0B-91A756B57A06}" type="presOf" srcId="{28E63208-8A5C-49A5-AD56-C150F805CE15}" destId="{DFF2C7D6-B997-4B99-8554-D9AB2602CC4F}" srcOrd="0" destOrd="4" presId="urn:microsoft.com/office/officeart/2005/8/layout/hierarchy3"/>
    <dgm:cxn modelId="{BCBB5076-827F-49FF-B8A0-4DE786598F18}" type="presOf" srcId="{6294CEB6-61AF-4925-87AA-FF79075C187E}" destId="{DFF2C7D6-B997-4B99-8554-D9AB2602CC4F}" srcOrd="0" destOrd="2" presId="urn:microsoft.com/office/officeart/2005/8/layout/hierarchy3"/>
    <dgm:cxn modelId="{BAD96315-ADF6-4F70-8DCA-F2BD6D48662C}" type="presOf" srcId="{1DB181AE-4113-4E11-9627-1F3FFED867DF}" destId="{2204FCCA-07B6-4B31-82B9-5A90E5CC5EB0}" srcOrd="0" destOrd="0" presId="urn:microsoft.com/office/officeart/2005/8/layout/hierarchy3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7453084B-4A50-41BF-93FA-BA7354D5A855}" type="presOf" srcId="{1DB181AE-4113-4E11-9627-1F3FFED867DF}" destId="{56534CC7-78A8-4D59-B393-F180826604A7}" srcOrd="1" destOrd="0" presId="urn:microsoft.com/office/officeart/2005/8/layout/hierarchy3"/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FC060EF2-1153-4456-BA56-9D7215979B51}" srcId="{ED77336C-0766-48B3-BAE7-8768130A6152}" destId="{DF9DBDA1-BD1F-4611-85B1-021DA76C90CF}" srcOrd="1" destOrd="0" parTransId="{BDA7D0AA-69CB-41D5-854C-9E0CC7D48B0E}" sibTransId="{19CF17E5-1A67-4862-B681-001E8605B98F}"/>
    <dgm:cxn modelId="{CE45B226-EB8C-4D3A-AF44-7710A548263C}" type="presOf" srcId="{35767043-2590-42A3-88B4-55F8DC07143C}" destId="{DFF2C7D6-B997-4B99-8554-D9AB2602CC4F}" srcOrd="0" destOrd="6" presId="urn:microsoft.com/office/officeart/2005/8/layout/hierarchy3"/>
    <dgm:cxn modelId="{D55BBFA5-906A-4FA5-9E02-D950ADF98F1D}" srcId="{798864C1-0AC1-4CF9-919A-FF76A45D6C01}" destId="{28E63208-8A5C-49A5-AD56-C150F805CE15}" srcOrd="2" destOrd="0" parTransId="{80F06EE1-4C00-4DFA-969D-7C53A1BCF4F6}" sibTransId="{88DC9783-9A0B-4275-842F-C35FFD7943E5}"/>
    <dgm:cxn modelId="{430BB446-B753-4B01-8525-9D3D8E0369F8}" type="presOf" srcId="{E059E8B2-5070-40E4-A47A-347BFC96DCAF}" destId="{E7B6043C-0234-4AA3-9C73-0E6E98C28D46}" srcOrd="0" destOrd="0" presId="urn:microsoft.com/office/officeart/2005/8/layout/hierarchy3"/>
    <dgm:cxn modelId="{D4697F12-B750-4362-9198-E9A70DB93D0E}" srcId="{798864C1-0AC1-4CF9-919A-FF76A45D6C01}" destId="{6294CEB6-61AF-4925-87AA-FF79075C187E}" srcOrd="0" destOrd="0" parTransId="{7A9AAF7D-AA1A-4079-9CE9-41248A76EB72}" sibTransId="{07D9945F-EBA6-4EC3-9D53-FDFD8C4899AA}"/>
    <dgm:cxn modelId="{28358F5A-3224-4309-ADE3-1E884A39A2B4}" srcId="{ED77336C-0766-48B3-BAE7-8768130A6152}" destId="{798864C1-0AC1-4CF9-919A-FF76A45D6C01}" srcOrd="0" destOrd="0" parTransId="{CA4C78F4-6172-411B-B920-71F7C9F86FDA}" sibTransId="{FC6A206E-70CE-4E43-9B06-57163C949C09}"/>
    <dgm:cxn modelId="{565F692B-F180-4304-8CC1-42DE6BA08092}" type="presOf" srcId="{AFDBBE4C-A131-46E7-8D37-5C6B846935EE}" destId="{DFF2C7D6-B997-4B99-8554-D9AB2602CC4F}" srcOrd="0" destOrd="3" presId="urn:microsoft.com/office/officeart/2005/8/layout/hierarchy3"/>
    <dgm:cxn modelId="{C1C5F14C-040E-40D0-B36B-FF3174466F84}" type="presOf" srcId="{ED77336C-0766-48B3-BAE7-8768130A6152}" destId="{DFF2C7D6-B997-4B99-8554-D9AB2602CC4F}" srcOrd="0" destOrd="0" presId="urn:microsoft.com/office/officeart/2005/8/layout/hierarchy3"/>
    <dgm:cxn modelId="{A262C642-502A-442D-9757-513CC67EEE0A}" type="presParOf" srcId="{7E013996-5428-4040-A34C-57925E9518ED}" destId="{DAA19FBE-6366-42FA-B0E0-64FB211A8A42}" srcOrd="0" destOrd="0" presId="urn:microsoft.com/office/officeart/2005/8/layout/hierarchy3"/>
    <dgm:cxn modelId="{8444F694-3E44-4FFD-914E-366CFA2A3C83}" type="presParOf" srcId="{DAA19FBE-6366-42FA-B0E0-64FB211A8A42}" destId="{2C91CA01-FD88-43CF-837B-3A5B25456138}" srcOrd="0" destOrd="0" presId="urn:microsoft.com/office/officeart/2005/8/layout/hierarchy3"/>
    <dgm:cxn modelId="{560008A2-3DFA-4DCA-AEE8-BEE19FD57CC7}" type="presParOf" srcId="{2C91CA01-FD88-43CF-837B-3A5B25456138}" destId="{2204FCCA-07B6-4B31-82B9-5A90E5CC5EB0}" srcOrd="0" destOrd="0" presId="urn:microsoft.com/office/officeart/2005/8/layout/hierarchy3"/>
    <dgm:cxn modelId="{B458BAFB-6111-4B66-9354-CEFE25F9A26E}" type="presParOf" srcId="{2C91CA01-FD88-43CF-837B-3A5B25456138}" destId="{56534CC7-78A8-4D59-B393-F180826604A7}" srcOrd="1" destOrd="0" presId="urn:microsoft.com/office/officeart/2005/8/layout/hierarchy3"/>
    <dgm:cxn modelId="{29604C88-E2B9-4FD2-A01A-B1A9796AE3AB}" type="presParOf" srcId="{DAA19FBE-6366-42FA-B0E0-64FB211A8A42}" destId="{6170EC04-63CD-42B9-8493-10A20E668631}" srcOrd="1" destOrd="0" presId="urn:microsoft.com/office/officeart/2005/8/layout/hierarchy3"/>
    <dgm:cxn modelId="{0925B5A9-068D-4A68-B8D4-FF36D4389F1C}" type="presParOf" srcId="{6170EC04-63CD-42B9-8493-10A20E668631}" destId="{E7B6043C-0234-4AA3-9C73-0E6E98C28D46}" srcOrd="0" destOrd="0" presId="urn:microsoft.com/office/officeart/2005/8/layout/hierarchy3"/>
    <dgm:cxn modelId="{CE03DE40-BB5C-45E3-84F7-C95F8F31EE1A}" type="presParOf" srcId="{6170EC04-63CD-42B9-8493-10A20E668631}" destId="{DFF2C7D6-B997-4B99-8554-D9AB2602CC4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hierarchy3" loCatId="hierarchy" qsTypeId="urn:microsoft.com/office/officeart/2005/8/quickstyle/3d1" qsCatId="3D" csTypeId="urn:microsoft.com/office/officeart/2005/8/colors/colorful1#17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 custT="1"/>
      <dgm:spPr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cs-CZ" sz="40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Zahraniční knihovny:</a:t>
          </a:r>
          <a:endParaRPr lang="cs-CZ" sz="4000" b="1" baseline="0" dirty="0">
            <a:solidFill>
              <a:schemeClr val="bg1"/>
            </a:solidFill>
          </a:endParaRPr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 custT="1"/>
      <dgm:spPr/>
      <dgm:t>
        <a:bodyPr/>
        <a:lstStyle/>
        <a:p>
          <a:pPr algn="l"/>
          <a:r>
            <a:rPr lang="cs-CZ" sz="24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Britské knihovny:</a:t>
          </a:r>
          <a:endParaRPr lang="cs-CZ" sz="2400" b="1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629B1349-A4E6-4235-90EC-3978EB122388}">
      <dgm:prSet custT="1"/>
      <dgm:spPr/>
      <dgm:t>
        <a:bodyPr/>
        <a:lstStyle/>
        <a:p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Cambridge university </a:t>
          </a:r>
          <a:r>
            <a:rPr lang="cs-CZ" sz="24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library</a:t>
          </a:r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http://www.lib.</a:t>
          </a:r>
          <a:r>
            <a:rPr lang="cs-CZ" sz="24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cam.ac.uk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/newton/</a:t>
          </a:r>
          <a:endParaRPr lang="cs-CZ" sz="24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103718B5-FEB4-4C6B-82E6-C79FD44E1F80}" type="parTrans" cxnId="{0FC7B3F9-4BFF-4ACC-8993-AF46952C99BE}">
      <dgm:prSet/>
      <dgm:spPr/>
      <dgm:t>
        <a:bodyPr/>
        <a:lstStyle/>
        <a:p>
          <a:endParaRPr lang="cs-CZ"/>
        </a:p>
      </dgm:t>
    </dgm:pt>
    <dgm:pt modelId="{E7737076-CA54-49D5-9C98-5A99FC714986}" type="sibTrans" cxnId="{0FC7B3F9-4BFF-4ACC-8993-AF46952C99BE}">
      <dgm:prSet/>
      <dgm:spPr/>
      <dgm:t>
        <a:bodyPr/>
        <a:lstStyle/>
        <a:p>
          <a:endParaRPr lang="cs-CZ"/>
        </a:p>
      </dgm:t>
    </dgm:pt>
    <dgm:pt modelId="{128634DE-DF95-4C8F-954C-A417A041B5C3}">
      <dgm:prSet custT="1"/>
      <dgm:spPr/>
      <dgm:t>
        <a:bodyPr/>
        <a:lstStyle/>
        <a:p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Oxford university </a:t>
          </a:r>
          <a:r>
            <a:rPr lang="cs-CZ" sz="24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library</a:t>
          </a:r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http://www.</a:t>
          </a:r>
          <a:r>
            <a:rPr lang="cs-CZ" sz="2400" u="sng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ox.ac.uk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/</a:t>
          </a:r>
          <a:r>
            <a:rPr lang="cs-CZ" sz="2400" u="sng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research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/</a:t>
          </a:r>
          <a:r>
            <a:rPr lang="cs-CZ" sz="2400" u="sng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libraries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/index.</a:t>
          </a:r>
          <a:r>
            <a:rPr lang="cs-CZ" sz="2400" u="sng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htm</a:t>
          </a:r>
          <a:endParaRPr lang="cs-CZ" sz="24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93AA8290-5D7E-460F-9010-A6C855DE3995}" type="parTrans" cxnId="{D6D815C9-CD34-445A-A3EE-DBCB8AD49556}">
      <dgm:prSet/>
      <dgm:spPr/>
      <dgm:t>
        <a:bodyPr/>
        <a:lstStyle/>
        <a:p>
          <a:endParaRPr lang="cs-CZ"/>
        </a:p>
      </dgm:t>
    </dgm:pt>
    <dgm:pt modelId="{D77BA75D-34DB-411E-8680-C113F50EA8F0}" type="sibTrans" cxnId="{D6D815C9-CD34-445A-A3EE-DBCB8AD49556}">
      <dgm:prSet/>
      <dgm:spPr/>
      <dgm:t>
        <a:bodyPr/>
        <a:lstStyle/>
        <a:p>
          <a:endParaRPr lang="cs-CZ"/>
        </a:p>
      </dgm:t>
    </dgm:pt>
    <dgm:pt modelId="{18CD09AF-81D3-49D8-95A2-C976AE57DA7A}">
      <dgm:prSet custT="1"/>
      <dgm:spPr/>
      <dgm:t>
        <a:bodyPr/>
        <a:lstStyle/>
        <a:p>
          <a:r>
            <a:rPr lang="cs-CZ" sz="24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British</a:t>
          </a:r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4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Library</a:t>
          </a:r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http://www.</a:t>
          </a:r>
          <a:r>
            <a:rPr lang="cs-CZ" sz="24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bl.uk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</a:t>
          </a:r>
          <a:endParaRPr lang="cs-CZ" sz="24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35302707-0FF2-440F-92D0-603DB03AC87B}" type="parTrans" cxnId="{162231D7-E2FA-4DEE-9F33-D2685C8F5673}">
      <dgm:prSet/>
      <dgm:spPr/>
      <dgm:t>
        <a:bodyPr/>
        <a:lstStyle/>
        <a:p>
          <a:endParaRPr lang="cs-CZ"/>
        </a:p>
      </dgm:t>
    </dgm:pt>
    <dgm:pt modelId="{3ECF4039-CA29-48D0-BFC0-43407CB1322C}" type="sibTrans" cxnId="{162231D7-E2FA-4DEE-9F33-D2685C8F5673}">
      <dgm:prSet/>
      <dgm:spPr/>
      <dgm:t>
        <a:bodyPr/>
        <a:lstStyle/>
        <a:p>
          <a:endParaRPr lang="cs-CZ"/>
        </a:p>
      </dgm:t>
    </dgm:pt>
    <dgm:pt modelId="{18D74593-3D1B-4E69-BDB8-C146E05A4470}">
      <dgm:prSet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Americké knihovny:</a:t>
          </a:r>
        </a:p>
      </dgm:t>
    </dgm:pt>
    <dgm:pt modelId="{B803E352-1CE1-4D61-8B2F-70A07001D168}" type="parTrans" cxnId="{68E2A346-4C72-407F-9B87-3D98378DCDC8}">
      <dgm:prSet/>
      <dgm:spPr/>
    </dgm:pt>
    <dgm:pt modelId="{05EB5C05-3913-4BC2-9366-945F25F5838D}" type="sibTrans" cxnId="{68E2A346-4C72-407F-9B87-3D98378DCDC8}">
      <dgm:prSet/>
      <dgm:spPr/>
    </dgm:pt>
    <dgm:pt modelId="{13EBC5FD-29DC-440A-BFEB-732BCFC8D520}">
      <dgm:prSet custT="1"/>
      <dgm:spPr/>
      <dgm:t>
        <a:bodyPr/>
        <a:lstStyle/>
        <a:p>
          <a:r>
            <a:rPr lang="cs-CZ" sz="24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American</a:t>
          </a:r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university </a:t>
          </a:r>
          <a:r>
            <a:rPr lang="cs-CZ" sz="24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library</a:t>
          </a:r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Washington - 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http://www.</a:t>
          </a:r>
          <a:r>
            <a:rPr lang="cs-CZ" sz="24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american.edu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/</a:t>
          </a:r>
          <a:r>
            <a:rPr lang="cs-CZ" sz="24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library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/</a:t>
          </a:r>
          <a:endParaRPr lang="cs-CZ" sz="24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128E0A60-9B7C-4563-8848-3BA613E76554}" type="parTrans" cxnId="{AF9714FC-A950-45A2-9B83-7D3F1391D3A1}">
      <dgm:prSet/>
      <dgm:spPr/>
      <dgm:t>
        <a:bodyPr/>
        <a:lstStyle/>
        <a:p>
          <a:endParaRPr lang="cs-CZ"/>
        </a:p>
      </dgm:t>
    </dgm:pt>
    <dgm:pt modelId="{A92D6D7D-F029-4F4E-B1E8-4F89393AB041}" type="sibTrans" cxnId="{AF9714FC-A950-45A2-9B83-7D3F1391D3A1}">
      <dgm:prSet/>
      <dgm:spPr/>
      <dgm:t>
        <a:bodyPr/>
        <a:lstStyle/>
        <a:p>
          <a:endParaRPr lang="cs-CZ"/>
        </a:p>
      </dgm:t>
    </dgm:pt>
    <dgm:pt modelId="{88CF1AA2-8FE0-4E66-8C15-2122970FBEA8}">
      <dgm:prSet custT="1"/>
      <dgm:spPr/>
      <dgm:t>
        <a:bodyPr/>
        <a:lstStyle/>
        <a:p>
          <a:r>
            <a:rPr lang="cs-CZ" sz="24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Library</a:t>
          </a:r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4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of</a:t>
          </a:r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4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Congress</a:t>
          </a:r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http://www.</a:t>
          </a:r>
          <a:r>
            <a:rPr lang="cs-CZ" sz="24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loc.gov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/index.</a:t>
          </a:r>
          <a:r>
            <a:rPr lang="cs-CZ" sz="24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html</a:t>
          </a:r>
          <a:endParaRPr lang="cs-CZ" sz="24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5835C061-4686-4921-AE62-FB5FDF93CA1E}" type="parTrans" cxnId="{50F6CD09-1E8E-4A46-9132-06090B8E186A}">
      <dgm:prSet/>
      <dgm:spPr/>
      <dgm:t>
        <a:bodyPr/>
        <a:lstStyle/>
        <a:p>
          <a:endParaRPr lang="cs-CZ"/>
        </a:p>
      </dgm:t>
    </dgm:pt>
    <dgm:pt modelId="{AF78667B-1958-4FFE-AEFC-3E7A28C25A24}" type="sibTrans" cxnId="{50F6CD09-1E8E-4A46-9132-06090B8E186A}">
      <dgm:prSet/>
      <dgm:spPr/>
      <dgm:t>
        <a:bodyPr/>
        <a:lstStyle/>
        <a:p>
          <a:endParaRPr lang="cs-CZ"/>
        </a:p>
      </dgm:t>
    </dgm:pt>
    <dgm:pt modelId="{7BFDC001-51DA-456C-AF49-A420F3D08289}">
      <dgm:prSet custT="1"/>
      <dgm:spPr/>
      <dgm:t>
        <a:bodyPr/>
        <a:lstStyle/>
        <a:p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-Harvard </a:t>
          </a:r>
          <a:r>
            <a:rPr lang="cs-CZ" sz="24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library</a:t>
          </a:r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http://lib.</a:t>
          </a:r>
          <a:r>
            <a:rPr lang="cs-CZ" sz="24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harvard.edu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/</a:t>
          </a:r>
          <a:endParaRPr lang="cs-CZ" sz="24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2F0F1DA9-5D6E-46E5-A9E7-2050FAE87537}" type="parTrans" cxnId="{BCC5FAF6-B15E-4FF3-B6D3-44BD02FF736E}">
      <dgm:prSet/>
      <dgm:spPr/>
      <dgm:t>
        <a:bodyPr/>
        <a:lstStyle/>
        <a:p>
          <a:endParaRPr lang="cs-CZ"/>
        </a:p>
      </dgm:t>
    </dgm:pt>
    <dgm:pt modelId="{C62CD032-BAEF-4B32-B07A-D1D5EB22538A}" type="sibTrans" cxnId="{BCC5FAF6-B15E-4FF3-B6D3-44BD02FF736E}">
      <dgm:prSet/>
      <dgm:spPr/>
      <dgm:t>
        <a:bodyPr/>
        <a:lstStyle/>
        <a:p>
          <a:endParaRPr lang="cs-CZ"/>
        </a:p>
      </dgm:t>
    </dgm:pt>
    <dgm:pt modelId="{A5DE6703-7E1E-4ED0-81AC-5F7A7234A9B0}">
      <dgm:prSet custT="1"/>
      <dgm:spPr/>
      <dgm:t>
        <a:bodyPr/>
        <a:lstStyle/>
        <a:p>
          <a:r>
            <a:rPr lang="cs-CZ" sz="24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Ruské knihovny</a:t>
          </a:r>
        </a:p>
      </dgm:t>
    </dgm:pt>
    <dgm:pt modelId="{6EB585FD-9390-460D-BE2C-B2D887742CFD}" type="parTrans" cxnId="{35DE0A8D-A4D0-465B-BF5F-00923F966DB4}">
      <dgm:prSet/>
      <dgm:spPr/>
    </dgm:pt>
    <dgm:pt modelId="{41BECCCA-5538-4940-AC0E-D3C28FCB05F6}" type="sibTrans" cxnId="{35DE0A8D-A4D0-465B-BF5F-00923F966DB4}">
      <dgm:prSet/>
      <dgm:spPr/>
    </dgm:pt>
    <dgm:pt modelId="{3F7F4694-D2E5-468E-B033-946EA313EC8E}">
      <dgm:prSet custT="1"/>
      <dgm:spPr/>
      <dgm:t>
        <a:bodyPr/>
        <a:lstStyle/>
        <a:p>
          <a:r>
            <a:rPr lang="cs-CZ" sz="24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Rossijskaja</a:t>
          </a:r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4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gosudarstvennaja</a:t>
          </a:r>
          <a:r>
            <a: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bibliotéka - 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http://www.</a:t>
          </a:r>
          <a:r>
            <a:rPr lang="cs-CZ" sz="2400" u="sng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rsl.ru</a:t>
          </a:r>
          <a:r>
            <a:rPr lang="cs-CZ" sz="2400" u="sng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/</a:t>
          </a:r>
          <a:endParaRPr lang="cs-CZ" sz="24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B1CDD1A3-B212-4C99-91F6-E59FA95E1EE9}" type="parTrans" cxnId="{D8331CEF-88B0-40E2-876A-5958CE58D5CE}">
      <dgm:prSet/>
      <dgm:spPr/>
      <dgm:t>
        <a:bodyPr/>
        <a:lstStyle/>
        <a:p>
          <a:endParaRPr lang="cs-CZ"/>
        </a:p>
      </dgm:t>
    </dgm:pt>
    <dgm:pt modelId="{48ECC9C3-3970-48D0-A669-778BF3642AAE}" type="sibTrans" cxnId="{D8331CEF-88B0-40E2-876A-5958CE58D5CE}">
      <dgm:prSet/>
      <dgm:spPr/>
      <dgm:t>
        <a:bodyPr/>
        <a:lstStyle/>
        <a:p>
          <a:endParaRPr lang="cs-CZ"/>
        </a:p>
      </dgm:t>
    </dgm:pt>
    <dgm:pt modelId="{7E013996-5428-4040-A34C-57925E9518ED}" type="pres">
      <dgm:prSet presAssocID="{D7FD5AC6-F8C5-4E23-AABB-2E1F142486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AA19FBE-6366-42FA-B0E0-64FB211A8A42}" type="pres">
      <dgm:prSet presAssocID="{1DB181AE-4113-4E11-9627-1F3FFED867DF}" presName="root" presStyleCnt="0"/>
      <dgm:spPr/>
    </dgm:pt>
    <dgm:pt modelId="{2C91CA01-FD88-43CF-837B-3A5B25456138}" type="pres">
      <dgm:prSet presAssocID="{1DB181AE-4113-4E11-9627-1F3FFED867DF}" presName="rootComposite" presStyleCnt="0"/>
      <dgm:spPr/>
    </dgm:pt>
    <dgm:pt modelId="{2204FCCA-07B6-4B31-82B9-5A90E5CC5EB0}" type="pres">
      <dgm:prSet presAssocID="{1DB181AE-4113-4E11-9627-1F3FFED867DF}" presName="rootText" presStyleLbl="node1" presStyleIdx="0" presStyleCnt="1" custScaleX="834929" custScaleY="299436" custLinFactY="-51924" custLinFactNeighborX="-277" custLinFactNeighborY="-100000"/>
      <dgm:spPr/>
      <dgm:t>
        <a:bodyPr/>
        <a:lstStyle/>
        <a:p>
          <a:endParaRPr lang="cs-CZ"/>
        </a:p>
      </dgm:t>
    </dgm:pt>
    <dgm:pt modelId="{56534CC7-78A8-4D59-B393-F180826604A7}" type="pres">
      <dgm:prSet presAssocID="{1DB181AE-4113-4E11-9627-1F3FFED867DF}" presName="rootConnector" presStyleLbl="node1" presStyleIdx="0" presStyleCnt="1"/>
      <dgm:spPr/>
      <dgm:t>
        <a:bodyPr/>
        <a:lstStyle/>
        <a:p>
          <a:endParaRPr lang="cs-CZ"/>
        </a:p>
      </dgm:t>
    </dgm:pt>
    <dgm:pt modelId="{6170EC04-63CD-42B9-8493-10A20E668631}" type="pres">
      <dgm:prSet presAssocID="{1DB181AE-4113-4E11-9627-1F3FFED867DF}" presName="childShape" presStyleCnt="0"/>
      <dgm:spPr/>
    </dgm:pt>
    <dgm:pt modelId="{E7B6043C-0234-4AA3-9C73-0E6E98C28D46}" type="pres">
      <dgm:prSet presAssocID="{E059E8B2-5070-40E4-A47A-347BFC96DCAF}" presName="Name13" presStyleLbl="parChTrans1D2" presStyleIdx="0" presStyleCnt="1"/>
      <dgm:spPr/>
      <dgm:t>
        <a:bodyPr/>
        <a:lstStyle/>
        <a:p>
          <a:endParaRPr lang="cs-CZ"/>
        </a:p>
      </dgm:t>
    </dgm:pt>
    <dgm:pt modelId="{DFF2C7D6-B997-4B99-8554-D9AB2602CC4F}" type="pres">
      <dgm:prSet presAssocID="{ED77336C-0766-48B3-BAE7-8768130A6152}" presName="childText" presStyleLbl="bgAcc1" presStyleIdx="0" presStyleCnt="1" custScaleX="1615885" custScaleY="1734245" custLinFactNeighborX="-58253" custLinFactNeighborY="-8639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7585D0A-8416-4B55-97E6-63D9CDC46629}" type="presOf" srcId="{ED77336C-0766-48B3-BAE7-8768130A6152}" destId="{DFF2C7D6-B997-4B99-8554-D9AB2602CC4F}" srcOrd="0" destOrd="0" presId="urn:microsoft.com/office/officeart/2005/8/layout/hierarchy3"/>
    <dgm:cxn modelId="{B13EFF06-37F4-48A2-AD22-61A03673D96E}" type="presOf" srcId="{18D74593-3D1B-4E69-BDB8-C146E05A4470}" destId="{DFF2C7D6-B997-4B99-8554-D9AB2602CC4F}" srcOrd="0" destOrd="4" presId="urn:microsoft.com/office/officeart/2005/8/layout/hierarchy3"/>
    <dgm:cxn modelId="{0B6EBC75-DEEB-490A-90D6-A112FA956820}" type="presOf" srcId="{88CF1AA2-8FE0-4E66-8C15-2122970FBEA8}" destId="{DFF2C7D6-B997-4B99-8554-D9AB2602CC4F}" srcOrd="0" destOrd="6" presId="urn:microsoft.com/office/officeart/2005/8/layout/hierarchy3"/>
    <dgm:cxn modelId="{0FC7B3F9-4BFF-4ACC-8993-AF46952C99BE}" srcId="{ED77336C-0766-48B3-BAE7-8768130A6152}" destId="{629B1349-A4E6-4235-90EC-3978EB122388}" srcOrd="0" destOrd="0" parTransId="{103718B5-FEB4-4C6B-82E6-C79FD44E1F80}" sibTransId="{E7737076-CA54-49D5-9C98-5A99FC714986}"/>
    <dgm:cxn modelId="{21101376-C6DC-451A-9055-5C62C58E09D2}" type="presOf" srcId="{D7FD5AC6-F8C5-4E23-AABB-2E1F1424867B}" destId="{7E013996-5428-4040-A34C-57925E9518ED}" srcOrd="0" destOrd="0" presId="urn:microsoft.com/office/officeart/2005/8/layout/hierarchy3"/>
    <dgm:cxn modelId="{08717216-ACBF-4D20-98E6-6BE321083F58}" type="presOf" srcId="{3F7F4694-D2E5-468E-B033-946EA313EC8E}" destId="{DFF2C7D6-B997-4B99-8554-D9AB2602CC4F}" srcOrd="0" destOrd="9" presId="urn:microsoft.com/office/officeart/2005/8/layout/hierarchy3"/>
    <dgm:cxn modelId="{27BEA7CC-114F-4E45-99E0-45F7155413C6}" type="presOf" srcId="{13EBC5FD-29DC-440A-BFEB-732BCFC8D520}" destId="{DFF2C7D6-B997-4B99-8554-D9AB2602CC4F}" srcOrd="0" destOrd="5" presId="urn:microsoft.com/office/officeart/2005/8/layout/hierarchy3"/>
    <dgm:cxn modelId="{AF9714FC-A950-45A2-9B83-7D3F1391D3A1}" srcId="{ED77336C-0766-48B3-BAE7-8768130A6152}" destId="{13EBC5FD-29DC-440A-BFEB-732BCFC8D520}" srcOrd="4" destOrd="0" parTransId="{128E0A60-9B7C-4563-8848-3BA613E76554}" sibTransId="{A92D6D7D-F029-4F4E-B1E8-4F89393AB041}"/>
    <dgm:cxn modelId="{CA9B8A57-D4FA-4B4E-B213-5EC2D8B4C0FF}" type="presOf" srcId="{629B1349-A4E6-4235-90EC-3978EB122388}" destId="{DFF2C7D6-B997-4B99-8554-D9AB2602CC4F}" srcOrd="0" destOrd="1" presId="urn:microsoft.com/office/officeart/2005/8/layout/hierarchy3"/>
    <dgm:cxn modelId="{BCC5FAF6-B15E-4FF3-B6D3-44BD02FF736E}" srcId="{ED77336C-0766-48B3-BAE7-8768130A6152}" destId="{7BFDC001-51DA-456C-AF49-A420F3D08289}" srcOrd="6" destOrd="0" parTransId="{2F0F1DA9-5D6E-46E5-A9E7-2050FAE87537}" sibTransId="{C62CD032-BAEF-4B32-B07A-D1D5EB22538A}"/>
    <dgm:cxn modelId="{C109B2CE-B63F-4FDA-A22A-CC89A434066B}" type="presOf" srcId="{A5DE6703-7E1E-4ED0-81AC-5F7A7234A9B0}" destId="{DFF2C7D6-B997-4B99-8554-D9AB2602CC4F}" srcOrd="0" destOrd="8" presId="urn:microsoft.com/office/officeart/2005/8/layout/hierarchy3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35DE0A8D-A4D0-465B-BF5F-00923F966DB4}" srcId="{ED77336C-0766-48B3-BAE7-8768130A6152}" destId="{A5DE6703-7E1E-4ED0-81AC-5F7A7234A9B0}" srcOrd="7" destOrd="0" parTransId="{6EB585FD-9390-460D-BE2C-B2D887742CFD}" sibTransId="{41BECCCA-5538-4940-AC0E-D3C28FCB05F6}"/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50F6CD09-1E8E-4A46-9132-06090B8E186A}" srcId="{ED77336C-0766-48B3-BAE7-8768130A6152}" destId="{88CF1AA2-8FE0-4E66-8C15-2122970FBEA8}" srcOrd="5" destOrd="0" parTransId="{5835C061-4686-4921-AE62-FB5FDF93CA1E}" sibTransId="{AF78667B-1958-4FFE-AEFC-3E7A28C25A24}"/>
    <dgm:cxn modelId="{68E2A346-4C72-407F-9B87-3D98378DCDC8}" srcId="{ED77336C-0766-48B3-BAE7-8768130A6152}" destId="{18D74593-3D1B-4E69-BDB8-C146E05A4470}" srcOrd="3" destOrd="0" parTransId="{B803E352-1CE1-4D61-8B2F-70A07001D168}" sibTransId="{05EB5C05-3913-4BC2-9366-945F25F5838D}"/>
    <dgm:cxn modelId="{036D1FC6-D72D-45BE-B07D-8C052B18DEDA}" type="presOf" srcId="{7BFDC001-51DA-456C-AF49-A420F3D08289}" destId="{DFF2C7D6-B997-4B99-8554-D9AB2602CC4F}" srcOrd="0" destOrd="7" presId="urn:microsoft.com/office/officeart/2005/8/layout/hierarchy3"/>
    <dgm:cxn modelId="{AD3A7DBC-F4C1-487B-B620-36C5ECCBD03D}" type="presOf" srcId="{1DB181AE-4113-4E11-9627-1F3FFED867DF}" destId="{56534CC7-78A8-4D59-B393-F180826604A7}" srcOrd="1" destOrd="0" presId="urn:microsoft.com/office/officeart/2005/8/layout/hierarchy3"/>
    <dgm:cxn modelId="{162231D7-E2FA-4DEE-9F33-D2685C8F5673}" srcId="{ED77336C-0766-48B3-BAE7-8768130A6152}" destId="{18CD09AF-81D3-49D8-95A2-C976AE57DA7A}" srcOrd="2" destOrd="0" parTransId="{35302707-0FF2-440F-92D0-603DB03AC87B}" sibTransId="{3ECF4039-CA29-48D0-BFC0-43407CB1322C}"/>
    <dgm:cxn modelId="{28ED774A-0143-45A4-9F15-001FDF531F5D}" type="presOf" srcId="{128634DE-DF95-4C8F-954C-A417A041B5C3}" destId="{DFF2C7D6-B997-4B99-8554-D9AB2602CC4F}" srcOrd="0" destOrd="2" presId="urn:microsoft.com/office/officeart/2005/8/layout/hierarchy3"/>
    <dgm:cxn modelId="{AFA1AA8E-9C62-4D3D-A3D7-DB6C7B129FE6}" type="presOf" srcId="{18CD09AF-81D3-49D8-95A2-C976AE57DA7A}" destId="{DFF2C7D6-B997-4B99-8554-D9AB2602CC4F}" srcOrd="0" destOrd="3" presId="urn:microsoft.com/office/officeart/2005/8/layout/hierarchy3"/>
    <dgm:cxn modelId="{D8331CEF-88B0-40E2-876A-5958CE58D5CE}" srcId="{A5DE6703-7E1E-4ED0-81AC-5F7A7234A9B0}" destId="{3F7F4694-D2E5-468E-B033-946EA313EC8E}" srcOrd="0" destOrd="0" parTransId="{B1CDD1A3-B212-4C99-91F6-E59FA95E1EE9}" sibTransId="{48ECC9C3-3970-48D0-A669-778BF3642AAE}"/>
    <dgm:cxn modelId="{AF478355-4017-4D76-8279-A1B94818EBA0}" type="presOf" srcId="{1DB181AE-4113-4E11-9627-1F3FFED867DF}" destId="{2204FCCA-07B6-4B31-82B9-5A90E5CC5EB0}" srcOrd="0" destOrd="0" presId="urn:microsoft.com/office/officeart/2005/8/layout/hierarchy3"/>
    <dgm:cxn modelId="{74459F6C-D590-446E-A898-429C66B30766}" type="presOf" srcId="{E059E8B2-5070-40E4-A47A-347BFC96DCAF}" destId="{E7B6043C-0234-4AA3-9C73-0E6E98C28D46}" srcOrd="0" destOrd="0" presId="urn:microsoft.com/office/officeart/2005/8/layout/hierarchy3"/>
    <dgm:cxn modelId="{D6D815C9-CD34-445A-A3EE-DBCB8AD49556}" srcId="{ED77336C-0766-48B3-BAE7-8768130A6152}" destId="{128634DE-DF95-4C8F-954C-A417A041B5C3}" srcOrd="1" destOrd="0" parTransId="{93AA8290-5D7E-460F-9010-A6C855DE3995}" sibTransId="{D77BA75D-34DB-411E-8680-C113F50EA8F0}"/>
    <dgm:cxn modelId="{C77B82CD-3F7A-4D83-B0EB-51FE175BF79B}" type="presParOf" srcId="{7E013996-5428-4040-A34C-57925E9518ED}" destId="{DAA19FBE-6366-42FA-B0E0-64FB211A8A42}" srcOrd="0" destOrd="0" presId="urn:microsoft.com/office/officeart/2005/8/layout/hierarchy3"/>
    <dgm:cxn modelId="{060679CD-D46E-4CC3-8F70-6E889CCBCC1A}" type="presParOf" srcId="{DAA19FBE-6366-42FA-B0E0-64FB211A8A42}" destId="{2C91CA01-FD88-43CF-837B-3A5B25456138}" srcOrd="0" destOrd="0" presId="urn:microsoft.com/office/officeart/2005/8/layout/hierarchy3"/>
    <dgm:cxn modelId="{60217165-B7D7-479C-9CF1-F02410DF7A0F}" type="presParOf" srcId="{2C91CA01-FD88-43CF-837B-3A5B25456138}" destId="{2204FCCA-07B6-4B31-82B9-5A90E5CC5EB0}" srcOrd="0" destOrd="0" presId="urn:microsoft.com/office/officeart/2005/8/layout/hierarchy3"/>
    <dgm:cxn modelId="{1C8FC19B-E203-4976-B6BA-EBE7D98C123D}" type="presParOf" srcId="{2C91CA01-FD88-43CF-837B-3A5B25456138}" destId="{56534CC7-78A8-4D59-B393-F180826604A7}" srcOrd="1" destOrd="0" presId="urn:microsoft.com/office/officeart/2005/8/layout/hierarchy3"/>
    <dgm:cxn modelId="{44A86C74-A630-4315-BFAC-84D4889E188B}" type="presParOf" srcId="{DAA19FBE-6366-42FA-B0E0-64FB211A8A42}" destId="{6170EC04-63CD-42B9-8493-10A20E668631}" srcOrd="1" destOrd="0" presId="urn:microsoft.com/office/officeart/2005/8/layout/hierarchy3"/>
    <dgm:cxn modelId="{58532852-1D70-4327-BFC1-0587C8380CFC}" type="presParOf" srcId="{6170EC04-63CD-42B9-8493-10A20E668631}" destId="{E7B6043C-0234-4AA3-9C73-0E6E98C28D46}" srcOrd="0" destOrd="0" presId="urn:microsoft.com/office/officeart/2005/8/layout/hierarchy3"/>
    <dgm:cxn modelId="{043E4CAC-7928-4365-A96D-509473EBF10F}" type="presParOf" srcId="{6170EC04-63CD-42B9-8493-10A20E668631}" destId="{DFF2C7D6-B997-4B99-8554-D9AB2602CC4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hierarchy3" loCatId="hierarchy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 custT="1"/>
      <dgm:spPr/>
      <dgm:t>
        <a:bodyPr/>
        <a:lstStyle/>
        <a:p>
          <a:r>
            <a:rPr lang="cs-CZ" sz="5400" b="1" dirty="0" smtClean="0"/>
            <a:t>Vyprávěcí historie</a:t>
          </a:r>
          <a:endParaRPr lang="cs-CZ" sz="5400" b="1" dirty="0"/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/>
      <dgm:spPr/>
      <dgm:t>
        <a:bodyPr/>
        <a:lstStyle/>
        <a:p>
          <a:r>
            <a:rPr lang="cs-CZ" dirty="0" smtClean="0">
              <a:latin typeface="+mn-lt"/>
              <a:ea typeface="+mn-ea"/>
              <a:cs typeface="+mn-cs"/>
            </a:rPr>
            <a:t>výčet/popis látky</a:t>
          </a:r>
          <a:endParaRPr lang="cs-CZ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798864C1-0AC1-4CF9-919A-FF76A45D6C01}">
      <dgm:prSet phldrT="[Text]"/>
      <dgm:spPr/>
      <dgm:t>
        <a:bodyPr/>
        <a:lstStyle/>
        <a:p>
          <a:r>
            <a:rPr lang="cs-CZ" dirty="0" smtClean="0">
              <a:latin typeface="+mn-lt"/>
              <a:ea typeface="+mn-ea"/>
              <a:cs typeface="+mn-cs"/>
            </a:rPr>
            <a:t>prostorově i časově uspořádaný výklad</a:t>
          </a:r>
          <a:endParaRPr lang="cs-CZ" dirty="0"/>
        </a:p>
      </dgm:t>
    </dgm:pt>
    <dgm:pt modelId="{CA4C78F4-6172-411B-B920-71F7C9F86FDA}" type="parTrans" cxnId="{28358F5A-3224-4309-ADE3-1E884A39A2B4}">
      <dgm:prSet/>
      <dgm:spPr/>
      <dgm:t>
        <a:bodyPr/>
        <a:lstStyle/>
        <a:p>
          <a:endParaRPr lang="cs-CZ"/>
        </a:p>
      </dgm:t>
    </dgm:pt>
    <dgm:pt modelId="{FC6A206E-70CE-4E43-9B06-57163C949C09}" type="sibTrans" cxnId="{28358F5A-3224-4309-ADE3-1E884A39A2B4}">
      <dgm:prSet/>
      <dgm:spPr/>
      <dgm:t>
        <a:bodyPr/>
        <a:lstStyle/>
        <a:p>
          <a:endParaRPr lang="cs-CZ"/>
        </a:p>
      </dgm:t>
    </dgm:pt>
    <dgm:pt modelId="{C6DFFC75-A7B4-4DEE-9341-DF0C9BB6A269}">
      <dgm:prSet phldrT="[Text]"/>
      <dgm:spPr/>
      <dgm:t>
        <a:bodyPr/>
        <a:lstStyle/>
        <a:p>
          <a:r>
            <a:rPr lang="cs-CZ" dirty="0" smtClean="0">
              <a:latin typeface="+mn-lt"/>
              <a:ea typeface="+mn-ea"/>
              <a:cs typeface="+mn-cs"/>
            </a:rPr>
            <a:t>motivována a ovlivněna konkrétním zájmem</a:t>
          </a:r>
        </a:p>
        <a:p>
          <a:r>
            <a:rPr lang="cs-CZ" dirty="0" smtClean="0">
              <a:latin typeface="+mn-lt"/>
              <a:ea typeface="+mn-ea"/>
              <a:cs typeface="+mn-cs"/>
            </a:rPr>
            <a:t>(estetika/ctižádost/potřeba záznamu)</a:t>
          </a:r>
          <a:endParaRPr lang="cs-CZ" dirty="0"/>
        </a:p>
      </dgm:t>
    </dgm:pt>
    <dgm:pt modelId="{2F57AC9E-4050-4D19-87EE-DBC340287FF5}" type="parTrans" cxnId="{C62495FF-B72A-4B51-A37A-060F681885D6}">
      <dgm:prSet/>
      <dgm:spPr/>
      <dgm:t>
        <a:bodyPr/>
        <a:lstStyle/>
        <a:p>
          <a:endParaRPr lang="cs-CZ"/>
        </a:p>
      </dgm:t>
    </dgm:pt>
    <dgm:pt modelId="{47FED390-8508-4866-8177-7B85D48A2A52}" type="sibTrans" cxnId="{C62495FF-B72A-4B51-A37A-060F681885D6}">
      <dgm:prSet/>
      <dgm:spPr/>
      <dgm:t>
        <a:bodyPr/>
        <a:lstStyle/>
        <a:p>
          <a:endParaRPr lang="cs-CZ"/>
        </a:p>
      </dgm:t>
    </dgm:pt>
    <dgm:pt modelId="{7E013996-5428-4040-A34C-57925E9518ED}" type="pres">
      <dgm:prSet presAssocID="{D7FD5AC6-F8C5-4E23-AABB-2E1F142486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AA19FBE-6366-42FA-B0E0-64FB211A8A42}" type="pres">
      <dgm:prSet presAssocID="{1DB181AE-4113-4E11-9627-1F3FFED867DF}" presName="root" presStyleCnt="0"/>
      <dgm:spPr/>
    </dgm:pt>
    <dgm:pt modelId="{2C91CA01-FD88-43CF-837B-3A5B25456138}" type="pres">
      <dgm:prSet presAssocID="{1DB181AE-4113-4E11-9627-1F3FFED867DF}" presName="rootComposite" presStyleCnt="0"/>
      <dgm:spPr/>
    </dgm:pt>
    <dgm:pt modelId="{2204FCCA-07B6-4B31-82B9-5A90E5CC5EB0}" type="pres">
      <dgm:prSet presAssocID="{1DB181AE-4113-4E11-9627-1F3FFED867DF}" presName="rootText" presStyleLbl="node1" presStyleIdx="0" presStyleCnt="1" custScaleX="359926"/>
      <dgm:spPr/>
      <dgm:t>
        <a:bodyPr/>
        <a:lstStyle/>
        <a:p>
          <a:endParaRPr lang="cs-CZ"/>
        </a:p>
      </dgm:t>
    </dgm:pt>
    <dgm:pt modelId="{56534CC7-78A8-4D59-B393-F180826604A7}" type="pres">
      <dgm:prSet presAssocID="{1DB181AE-4113-4E11-9627-1F3FFED867DF}" presName="rootConnector" presStyleLbl="node1" presStyleIdx="0" presStyleCnt="1"/>
      <dgm:spPr/>
      <dgm:t>
        <a:bodyPr/>
        <a:lstStyle/>
        <a:p>
          <a:endParaRPr lang="cs-CZ"/>
        </a:p>
      </dgm:t>
    </dgm:pt>
    <dgm:pt modelId="{6170EC04-63CD-42B9-8493-10A20E668631}" type="pres">
      <dgm:prSet presAssocID="{1DB181AE-4113-4E11-9627-1F3FFED867DF}" presName="childShape" presStyleCnt="0"/>
      <dgm:spPr/>
    </dgm:pt>
    <dgm:pt modelId="{E7B6043C-0234-4AA3-9C73-0E6E98C28D46}" type="pres">
      <dgm:prSet presAssocID="{E059E8B2-5070-40E4-A47A-347BFC96DCAF}" presName="Name13" presStyleLbl="parChTrans1D2" presStyleIdx="0" presStyleCnt="3"/>
      <dgm:spPr/>
      <dgm:t>
        <a:bodyPr/>
        <a:lstStyle/>
        <a:p>
          <a:endParaRPr lang="cs-CZ"/>
        </a:p>
      </dgm:t>
    </dgm:pt>
    <dgm:pt modelId="{DFF2C7D6-B997-4B99-8554-D9AB2602CC4F}" type="pres">
      <dgm:prSet presAssocID="{ED77336C-0766-48B3-BAE7-8768130A6152}" presName="childText" presStyleLbl="bgAcc1" presStyleIdx="0" presStyleCnt="3" custScaleX="37995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CC21F2-8E34-4818-AFA9-0DBB525AEAA0}" type="pres">
      <dgm:prSet presAssocID="{CA4C78F4-6172-411B-B920-71F7C9F86FDA}" presName="Name13" presStyleLbl="parChTrans1D2" presStyleIdx="1" presStyleCnt="3"/>
      <dgm:spPr/>
      <dgm:t>
        <a:bodyPr/>
        <a:lstStyle/>
        <a:p>
          <a:endParaRPr lang="cs-CZ"/>
        </a:p>
      </dgm:t>
    </dgm:pt>
    <dgm:pt modelId="{19E66315-EB08-4B61-BBF2-D55764D00D96}" type="pres">
      <dgm:prSet presAssocID="{798864C1-0AC1-4CF9-919A-FF76A45D6C01}" presName="childText" presStyleLbl="bgAcc1" presStyleIdx="1" presStyleCnt="3" custScaleX="380606" custScaleY="1740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AEBFA1-3C87-4B38-A5CD-51C63250686E}" type="pres">
      <dgm:prSet presAssocID="{2F57AC9E-4050-4D19-87EE-DBC340287FF5}" presName="Name13" presStyleLbl="parChTrans1D2" presStyleIdx="2" presStyleCnt="3"/>
      <dgm:spPr/>
      <dgm:t>
        <a:bodyPr/>
        <a:lstStyle/>
        <a:p>
          <a:endParaRPr lang="cs-CZ"/>
        </a:p>
      </dgm:t>
    </dgm:pt>
    <dgm:pt modelId="{3A1E5777-C961-46FE-AF35-FE9637148D81}" type="pres">
      <dgm:prSet presAssocID="{C6DFFC75-A7B4-4DEE-9341-DF0C9BB6A269}" presName="childText" presStyleLbl="bgAcc1" presStyleIdx="2" presStyleCnt="3" custScaleX="378264" custScaleY="2323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E3BADAF-4AB4-4330-B518-CCEF73961DD8}" type="presOf" srcId="{D7FD5AC6-F8C5-4E23-AABB-2E1F1424867B}" destId="{7E013996-5428-4040-A34C-57925E9518ED}" srcOrd="0" destOrd="0" presId="urn:microsoft.com/office/officeart/2005/8/layout/hierarchy3"/>
    <dgm:cxn modelId="{71325D85-54E7-4F4B-90B7-B421F61DA28A}" type="presOf" srcId="{E059E8B2-5070-40E4-A47A-347BFC96DCAF}" destId="{E7B6043C-0234-4AA3-9C73-0E6E98C28D46}" srcOrd="0" destOrd="0" presId="urn:microsoft.com/office/officeart/2005/8/layout/hierarchy3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C62495FF-B72A-4B51-A37A-060F681885D6}" srcId="{1DB181AE-4113-4E11-9627-1F3FFED867DF}" destId="{C6DFFC75-A7B4-4DEE-9341-DF0C9BB6A269}" srcOrd="2" destOrd="0" parTransId="{2F57AC9E-4050-4D19-87EE-DBC340287FF5}" sibTransId="{47FED390-8508-4866-8177-7B85D48A2A52}"/>
    <dgm:cxn modelId="{FDA542E5-7C83-4412-9C5F-2EAFA9D2E064}" type="presOf" srcId="{C6DFFC75-A7B4-4DEE-9341-DF0C9BB6A269}" destId="{3A1E5777-C961-46FE-AF35-FE9637148D81}" srcOrd="0" destOrd="0" presId="urn:microsoft.com/office/officeart/2005/8/layout/hierarchy3"/>
    <dgm:cxn modelId="{28326C3E-13F1-4031-83EA-954FBB3FE74F}" type="presOf" srcId="{ED77336C-0766-48B3-BAE7-8768130A6152}" destId="{DFF2C7D6-B997-4B99-8554-D9AB2602CC4F}" srcOrd="0" destOrd="0" presId="urn:microsoft.com/office/officeart/2005/8/layout/hierarchy3"/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C8939F71-B602-47CB-AC25-01762F80F979}" type="presOf" srcId="{1DB181AE-4113-4E11-9627-1F3FFED867DF}" destId="{2204FCCA-07B6-4B31-82B9-5A90E5CC5EB0}" srcOrd="0" destOrd="0" presId="urn:microsoft.com/office/officeart/2005/8/layout/hierarchy3"/>
    <dgm:cxn modelId="{8690B725-9DC1-42B0-BA59-C2C1C2E63DA2}" type="presOf" srcId="{2F57AC9E-4050-4D19-87EE-DBC340287FF5}" destId="{D0AEBFA1-3C87-4B38-A5CD-51C63250686E}" srcOrd="0" destOrd="0" presId="urn:microsoft.com/office/officeart/2005/8/layout/hierarchy3"/>
    <dgm:cxn modelId="{A62705B9-E9BA-4710-996B-3DA0CAFB0881}" type="presOf" srcId="{1DB181AE-4113-4E11-9627-1F3FFED867DF}" destId="{56534CC7-78A8-4D59-B393-F180826604A7}" srcOrd="1" destOrd="0" presId="urn:microsoft.com/office/officeart/2005/8/layout/hierarchy3"/>
    <dgm:cxn modelId="{11F320FC-CB64-41BA-9891-EBBD8B0EE6B0}" type="presOf" srcId="{CA4C78F4-6172-411B-B920-71F7C9F86FDA}" destId="{38CC21F2-8E34-4818-AFA9-0DBB525AEAA0}" srcOrd="0" destOrd="0" presId="urn:microsoft.com/office/officeart/2005/8/layout/hierarchy3"/>
    <dgm:cxn modelId="{28358F5A-3224-4309-ADE3-1E884A39A2B4}" srcId="{1DB181AE-4113-4E11-9627-1F3FFED867DF}" destId="{798864C1-0AC1-4CF9-919A-FF76A45D6C01}" srcOrd="1" destOrd="0" parTransId="{CA4C78F4-6172-411B-B920-71F7C9F86FDA}" sibTransId="{FC6A206E-70CE-4E43-9B06-57163C949C09}"/>
    <dgm:cxn modelId="{2EC93B9A-9C1F-43F1-A573-945DA48C3EB7}" type="presOf" srcId="{798864C1-0AC1-4CF9-919A-FF76A45D6C01}" destId="{19E66315-EB08-4B61-BBF2-D55764D00D96}" srcOrd="0" destOrd="0" presId="urn:microsoft.com/office/officeart/2005/8/layout/hierarchy3"/>
    <dgm:cxn modelId="{F15CA4CC-2F91-4006-9BCB-76094FCAAFC6}" type="presParOf" srcId="{7E013996-5428-4040-A34C-57925E9518ED}" destId="{DAA19FBE-6366-42FA-B0E0-64FB211A8A42}" srcOrd="0" destOrd="0" presId="urn:microsoft.com/office/officeart/2005/8/layout/hierarchy3"/>
    <dgm:cxn modelId="{F5296517-E2EB-4C7C-A8B7-5E674E0AC6AE}" type="presParOf" srcId="{DAA19FBE-6366-42FA-B0E0-64FB211A8A42}" destId="{2C91CA01-FD88-43CF-837B-3A5B25456138}" srcOrd="0" destOrd="0" presId="urn:microsoft.com/office/officeart/2005/8/layout/hierarchy3"/>
    <dgm:cxn modelId="{59B208CB-5A8E-4F43-98E7-309C290005AF}" type="presParOf" srcId="{2C91CA01-FD88-43CF-837B-3A5B25456138}" destId="{2204FCCA-07B6-4B31-82B9-5A90E5CC5EB0}" srcOrd="0" destOrd="0" presId="urn:microsoft.com/office/officeart/2005/8/layout/hierarchy3"/>
    <dgm:cxn modelId="{9DB441DD-3B91-473B-A25B-C1EED02BF099}" type="presParOf" srcId="{2C91CA01-FD88-43CF-837B-3A5B25456138}" destId="{56534CC7-78A8-4D59-B393-F180826604A7}" srcOrd="1" destOrd="0" presId="urn:microsoft.com/office/officeart/2005/8/layout/hierarchy3"/>
    <dgm:cxn modelId="{689E5452-462B-4024-A056-35B57B345D4E}" type="presParOf" srcId="{DAA19FBE-6366-42FA-B0E0-64FB211A8A42}" destId="{6170EC04-63CD-42B9-8493-10A20E668631}" srcOrd="1" destOrd="0" presId="urn:microsoft.com/office/officeart/2005/8/layout/hierarchy3"/>
    <dgm:cxn modelId="{610854E6-D91A-49E5-A32B-758FDF1E4E3D}" type="presParOf" srcId="{6170EC04-63CD-42B9-8493-10A20E668631}" destId="{E7B6043C-0234-4AA3-9C73-0E6E98C28D46}" srcOrd="0" destOrd="0" presId="urn:microsoft.com/office/officeart/2005/8/layout/hierarchy3"/>
    <dgm:cxn modelId="{5E6F5288-8AAA-457F-BF36-949426827CDC}" type="presParOf" srcId="{6170EC04-63CD-42B9-8493-10A20E668631}" destId="{DFF2C7D6-B997-4B99-8554-D9AB2602CC4F}" srcOrd="1" destOrd="0" presId="urn:microsoft.com/office/officeart/2005/8/layout/hierarchy3"/>
    <dgm:cxn modelId="{3424DCDF-7D02-4D8D-BF92-6911277772DA}" type="presParOf" srcId="{6170EC04-63CD-42B9-8493-10A20E668631}" destId="{38CC21F2-8E34-4818-AFA9-0DBB525AEAA0}" srcOrd="2" destOrd="0" presId="urn:microsoft.com/office/officeart/2005/8/layout/hierarchy3"/>
    <dgm:cxn modelId="{08B11D14-7701-4F58-828D-46FE07A43A07}" type="presParOf" srcId="{6170EC04-63CD-42B9-8493-10A20E668631}" destId="{19E66315-EB08-4B61-BBF2-D55764D00D96}" srcOrd="3" destOrd="0" presId="urn:microsoft.com/office/officeart/2005/8/layout/hierarchy3"/>
    <dgm:cxn modelId="{6A842670-2EF5-4D08-96B9-E7D2489764FA}" type="presParOf" srcId="{6170EC04-63CD-42B9-8493-10A20E668631}" destId="{D0AEBFA1-3C87-4B38-A5CD-51C63250686E}" srcOrd="4" destOrd="0" presId="urn:microsoft.com/office/officeart/2005/8/layout/hierarchy3"/>
    <dgm:cxn modelId="{1E638056-EE6E-4362-A434-6EF07C31703C}" type="presParOf" srcId="{6170EC04-63CD-42B9-8493-10A20E668631}" destId="{3A1E5777-C961-46FE-AF35-FE9637148D8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hierarchy3" loCatId="hierarchy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 custT="1"/>
      <dgm:spPr/>
      <dgm:t>
        <a:bodyPr/>
        <a:lstStyle/>
        <a:p>
          <a:r>
            <a:rPr lang="cs-CZ" sz="5400" b="1" baseline="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Poučná historie</a:t>
          </a:r>
          <a:r>
            <a:rPr lang="cs-CZ" sz="5400" baseline="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  <a:endParaRPr lang="cs-CZ" sz="5400" b="1" baseline="0" dirty="0">
            <a:solidFill>
              <a:schemeClr val="bg1"/>
            </a:solidFill>
          </a:endParaRPr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 custT="1"/>
      <dgm:spPr/>
      <dgm:t>
        <a:bodyPr/>
        <a:lstStyle/>
        <a:p>
          <a:pPr algn="ctr"/>
          <a:r>
            <a:rPr lang="cs-CZ" sz="2800" dirty="0" smtClean="0">
              <a:latin typeface="+mn-lt"/>
              <a:ea typeface="+mn-ea"/>
              <a:cs typeface="+mn-cs"/>
            </a:rPr>
            <a:t>účelem praktický užitek</a:t>
          </a:r>
          <a:endParaRPr lang="cs-CZ" sz="2800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798864C1-0AC1-4CF9-919A-FF76A45D6C01}">
      <dgm:prSet phldrT="[Text]" custT="1"/>
      <dgm:spPr/>
      <dgm:t>
        <a:bodyPr/>
        <a:lstStyle/>
        <a:p>
          <a:pPr algn="ctr"/>
          <a:r>
            <a:rPr lang="cs-CZ" sz="2800" dirty="0" smtClean="0">
              <a:latin typeface="+mn-lt"/>
              <a:ea typeface="+mn-ea"/>
              <a:cs typeface="+mn-cs"/>
            </a:rPr>
            <a:t>poskytuje možnost poučit se z minulosti</a:t>
          </a:r>
          <a:endParaRPr lang="cs-CZ" sz="2800" dirty="0"/>
        </a:p>
      </dgm:t>
    </dgm:pt>
    <dgm:pt modelId="{CA4C78F4-6172-411B-B920-71F7C9F86FDA}" type="parTrans" cxnId="{28358F5A-3224-4309-ADE3-1E884A39A2B4}">
      <dgm:prSet/>
      <dgm:spPr/>
      <dgm:t>
        <a:bodyPr/>
        <a:lstStyle/>
        <a:p>
          <a:endParaRPr lang="cs-CZ"/>
        </a:p>
      </dgm:t>
    </dgm:pt>
    <dgm:pt modelId="{FC6A206E-70CE-4E43-9B06-57163C949C09}" type="sibTrans" cxnId="{28358F5A-3224-4309-ADE3-1E884A39A2B4}">
      <dgm:prSet/>
      <dgm:spPr/>
      <dgm:t>
        <a:bodyPr/>
        <a:lstStyle/>
        <a:p>
          <a:endParaRPr lang="cs-CZ"/>
        </a:p>
      </dgm:t>
    </dgm:pt>
    <dgm:pt modelId="{C6DFFC75-A7B4-4DEE-9341-DF0C9BB6A269}">
      <dgm:prSet phldrT="[Text]" custT="1"/>
      <dgm:spPr/>
      <dgm:t>
        <a:bodyPr/>
        <a:lstStyle/>
        <a:p>
          <a:pPr algn="ctr"/>
          <a:r>
            <a:rPr lang="cs-CZ" sz="2800" dirty="0" smtClean="0">
              <a:latin typeface="+mn-lt"/>
              <a:ea typeface="+mn-ea"/>
              <a:cs typeface="+mn-cs"/>
            </a:rPr>
            <a:t>pátrá po příčinách a podmínkách historických událostí</a:t>
          </a:r>
          <a:endParaRPr lang="cs-CZ" sz="2800" dirty="0"/>
        </a:p>
      </dgm:t>
    </dgm:pt>
    <dgm:pt modelId="{2F57AC9E-4050-4D19-87EE-DBC340287FF5}" type="parTrans" cxnId="{C62495FF-B72A-4B51-A37A-060F681885D6}">
      <dgm:prSet/>
      <dgm:spPr/>
      <dgm:t>
        <a:bodyPr/>
        <a:lstStyle/>
        <a:p>
          <a:endParaRPr lang="cs-CZ"/>
        </a:p>
      </dgm:t>
    </dgm:pt>
    <dgm:pt modelId="{47FED390-8508-4866-8177-7B85D48A2A52}" type="sibTrans" cxnId="{C62495FF-B72A-4B51-A37A-060F681885D6}">
      <dgm:prSet/>
      <dgm:spPr/>
      <dgm:t>
        <a:bodyPr/>
        <a:lstStyle/>
        <a:p>
          <a:endParaRPr lang="cs-CZ"/>
        </a:p>
      </dgm:t>
    </dgm:pt>
    <dgm:pt modelId="{8976A776-CA10-43E3-8721-A4EE0AD7F3C9}">
      <dgm:prSet phldrT="[Text]" custT="1"/>
      <dgm:spPr/>
      <dgm:t>
        <a:bodyPr/>
        <a:lstStyle/>
        <a:p>
          <a:pPr algn="ctr"/>
          <a:r>
            <a:rPr lang="cs-CZ" sz="2800" dirty="0" smtClean="0"/>
            <a:t>lehce ovlivnitelná názory badatele</a:t>
          </a:r>
          <a:endParaRPr lang="cs-CZ" sz="2800" dirty="0"/>
        </a:p>
      </dgm:t>
    </dgm:pt>
    <dgm:pt modelId="{30450ADA-24C8-4B23-B534-4EDB0A2FC7F4}" type="parTrans" cxnId="{93CB53E0-F755-4A78-83C0-D04C24C5A807}">
      <dgm:prSet/>
      <dgm:spPr/>
      <dgm:t>
        <a:bodyPr/>
        <a:lstStyle/>
        <a:p>
          <a:endParaRPr lang="cs-CZ"/>
        </a:p>
      </dgm:t>
    </dgm:pt>
    <dgm:pt modelId="{156B269B-C3CD-4A5F-A9CA-FC701735CF29}" type="sibTrans" cxnId="{93CB53E0-F755-4A78-83C0-D04C24C5A807}">
      <dgm:prSet/>
      <dgm:spPr/>
      <dgm:t>
        <a:bodyPr/>
        <a:lstStyle/>
        <a:p>
          <a:endParaRPr lang="cs-CZ"/>
        </a:p>
      </dgm:t>
    </dgm:pt>
    <dgm:pt modelId="{7E013996-5428-4040-A34C-57925E9518ED}" type="pres">
      <dgm:prSet presAssocID="{D7FD5AC6-F8C5-4E23-AABB-2E1F142486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AA19FBE-6366-42FA-B0E0-64FB211A8A42}" type="pres">
      <dgm:prSet presAssocID="{1DB181AE-4113-4E11-9627-1F3FFED867DF}" presName="root" presStyleCnt="0"/>
      <dgm:spPr/>
    </dgm:pt>
    <dgm:pt modelId="{2C91CA01-FD88-43CF-837B-3A5B25456138}" type="pres">
      <dgm:prSet presAssocID="{1DB181AE-4113-4E11-9627-1F3FFED867DF}" presName="rootComposite" presStyleCnt="0"/>
      <dgm:spPr/>
    </dgm:pt>
    <dgm:pt modelId="{2204FCCA-07B6-4B31-82B9-5A90E5CC5EB0}" type="pres">
      <dgm:prSet presAssocID="{1DB181AE-4113-4E11-9627-1F3FFED867DF}" presName="rootText" presStyleLbl="node1" presStyleIdx="0" presStyleCnt="1" custScaleX="359926"/>
      <dgm:spPr/>
      <dgm:t>
        <a:bodyPr/>
        <a:lstStyle/>
        <a:p>
          <a:endParaRPr lang="cs-CZ"/>
        </a:p>
      </dgm:t>
    </dgm:pt>
    <dgm:pt modelId="{56534CC7-78A8-4D59-B393-F180826604A7}" type="pres">
      <dgm:prSet presAssocID="{1DB181AE-4113-4E11-9627-1F3FFED867DF}" presName="rootConnector" presStyleLbl="node1" presStyleIdx="0" presStyleCnt="1"/>
      <dgm:spPr/>
      <dgm:t>
        <a:bodyPr/>
        <a:lstStyle/>
        <a:p>
          <a:endParaRPr lang="cs-CZ"/>
        </a:p>
      </dgm:t>
    </dgm:pt>
    <dgm:pt modelId="{6170EC04-63CD-42B9-8493-10A20E668631}" type="pres">
      <dgm:prSet presAssocID="{1DB181AE-4113-4E11-9627-1F3FFED867DF}" presName="childShape" presStyleCnt="0"/>
      <dgm:spPr/>
    </dgm:pt>
    <dgm:pt modelId="{E7B6043C-0234-4AA3-9C73-0E6E98C28D46}" type="pres">
      <dgm:prSet presAssocID="{E059E8B2-5070-40E4-A47A-347BFC96DCAF}" presName="Name13" presStyleLbl="parChTrans1D2" presStyleIdx="0" presStyleCnt="4"/>
      <dgm:spPr/>
      <dgm:t>
        <a:bodyPr/>
        <a:lstStyle/>
        <a:p>
          <a:endParaRPr lang="cs-CZ"/>
        </a:p>
      </dgm:t>
    </dgm:pt>
    <dgm:pt modelId="{DFF2C7D6-B997-4B99-8554-D9AB2602CC4F}" type="pres">
      <dgm:prSet presAssocID="{ED77336C-0766-48B3-BAE7-8768130A6152}" presName="childText" presStyleLbl="bgAcc1" presStyleIdx="0" presStyleCnt="4" custScaleX="405127" custScaleY="206328" custLinFactNeighborX="-15457" custLinFactNeighborY="645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CC21F2-8E34-4818-AFA9-0DBB525AEAA0}" type="pres">
      <dgm:prSet presAssocID="{CA4C78F4-6172-411B-B920-71F7C9F86FDA}" presName="Name13" presStyleLbl="parChTrans1D2" presStyleIdx="1" presStyleCnt="4"/>
      <dgm:spPr/>
      <dgm:t>
        <a:bodyPr/>
        <a:lstStyle/>
        <a:p>
          <a:endParaRPr lang="cs-CZ"/>
        </a:p>
      </dgm:t>
    </dgm:pt>
    <dgm:pt modelId="{19E66315-EB08-4B61-BBF2-D55764D00D96}" type="pres">
      <dgm:prSet presAssocID="{798864C1-0AC1-4CF9-919A-FF76A45D6C01}" presName="childText" presStyleLbl="bgAcc1" presStyleIdx="1" presStyleCnt="4" custScaleX="442435" custScaleY="186295" custLinFactNeighborX="-12763" custLinFactNeighborY="375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AEBFA1-3C87-4B38-A5CD-51C63250686E}" type="pres">
      <dgm:prSet presAssocID="{2F57AC9E-4050-4D19-87EE-DBC340287FF5}" presName="Name13" presStyleLbl="parChTrans1D2" presStyleIdx="2" presStyleCnt="4"/>
      <dgm:spPr/>
      <dgm:t>
        <a:bodyPr/>
        <a:lstStyle/>
        <a:p>
          <a:endParaRPr lang="cs-CZ"/>
        </a:p>
      </dgm:t>
    </dgm:pt>
    <dgm:pt modelId="{3A1E5777-C961-46FE-AF35-FE9637148D81}" type="pres">
      <dgm:prSet presAssocID="{C6DFFC75-A7B4-4DEE-9341-DF0C9BB6A269}" presName="childText" presStyleLbl="bgAcc1" presStyleIdx="2" presStyleCnt="4" custScaleX="493160" custScaleY="211191" custLinFactNeighborX="-19505" custLinFactNeighborY="3118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C0DC29-0D90-4BCF-BE7E-5D7D04371F86}" type="pres">
      <dgm:prSet presAssocID="{30450ADA-24C8-4B23-B534-4EDB0A2FC7F4}" presName="Name13" presStyleLbl="parChTrans1D2" presStyleIdx="3" presStyleCnt="4"/>
      <dgm:spPr/>
      <dgm:t>
        <a:bodyPr/>
        <a:lstStyle/>
        <a:p>
          <a:endParaRPr lang="cs-CZ"/>
        </a:p>
      </dgm:t>
    </dgm:pt>
    <dgm:pt modelId="{80281FC9-5214-4727-950E-E991A96C6718}" type="pres">
      <dgm:prSet presAssocID="{8976A776-CA10-43E3-8721-A4EE0AD7F3C9}" presName="childText" presStyleLbl="bgAcc1" presStyleIdx="3" presStyleCnt="4" custScaleX="431021" custScaleY="158886" custLinFactNeighborX="-19505" custLinFactNeighborY="3230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79C8D95-C7A3-4FCD-B36F-36B11086DD84}" type="presOf" srcId="{CA4C78F4-6172-411B-B920-71F7C9F86FDA}" destId="{38CC21F2-8E34-4818-AFA9-0DBB525AEAA0}" srcOrd="0" destOrd="0" presId="urn:microsoft.com/office/officeart/2005/8/layout/hierarchy3"/>
    <dgm:cxn modelId="{FA4564B4-7CF5-4F48-9438-CACBD1ACEC6E}" type="presOf" srcId="{798864C1-0AC1-4CF9-919A-FF76A45D6C01}" destId="{19E66315-EB08-4B61-BBF2-D55764D00D96}" srcOrd="0" destOrd="0" presId="urn:microsoft.com/office/officeart/2005/8/layout/hierarchy3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C62495FF-B72A-4B51-A37A-060F681885D6}" srcId="{1DB181AE-4113-4E11-9627-1F3FFED867DF}" destId="{C6DFFC75-A7B4-4DEE-9341-DF0C9BB6A269}" srcOrd="2" destOrd="0" parTransId="{2F57AC9E-4050-4D19-87EE-DBC340287FF5}" sibTransId="{47FED390-8508-4866-8177-7B85D48A2A52}"/>
    <dgm:cxn modelId="{A6E06B1B-D064-481D-9097-52EBC82D7A07}" type="presOf" srcId="{1DB181AE-4113-4E11-9627-1F3FFED867DF}" destId="{56534CC7-78A8-4D59-B393-F180826604A7}" srcOrd="1" destOrd="0" presId="urn:microsoft.com/office/officeart/2005/8/layout/hierarchy3"/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CCDBE19F-7156-4AD6-A6C7-51F26593BEBB}" type="presOf" srcId="{1DB181AE-4113-4E11-9627-1F3FFED867DF}" destId="{2204FCCA-07B6-4B31-82B9-5A90E5CC5EB0}" srcOrd="0" destOrd="0" presId="urn:microsoft.com/office/officeart/2005/8/layout/hierarchy3"/>
    <dgm:cxn modelId="{95F41015-BEF2-40D4-9283-468A433D7E8A}" type="presOf" srcId="{C6DFFC75-A7B4-4DEE-9341-DF0C9BB6A269}" destId="{3A1E5777-C961-46FE-AF35-FE9637148D81}" srcOrd="0" destOrd="0" presId="urn:microsoft.com/office/officeart/2005/8/layout/hierarchy3"/>
    <dgm:cxn modelId="{80D67D13-11EA-4421-AF08-33F62B37D8E2}" type="presOf" srcId="{E059E8B2-5070-40E4-A47A-347BFC96DCAF}" destId="{E7B6043C-0234-4AA3-9C73-0E6E98C28D46}" srcOrd="0" destOrd="0" presId="urn:microsoft.com/office/officeart/2005/8/layout/hierarchy3"/>
    <dgm:cxn modelId="{59AF0389-1A07-4200-B0AA-AAD72F9E6C68}" type="presOf" srcId="{D7FD5AC6-F8C5-4E23-AABB-2E1F1424867B}" destId="{7E013996-5428-4040-A34C-57925E9518ED}" srcOrd="0" destOrd="0" presId="urn:microsoft.com/office/officeart/2005/8/layout/hierarchy3"/>
    <dgm:cxn modelId="{9FEA6C9C-9473-4A24-BF2E-FAF34DCC60D9}" type="presOf" srcId="{ED77336C-0766-48B3-BAE7-8768130A6152}" destId="{DFF2C7D6-B997-4B99-8554-D9AB2602CC4F}" srcOrd="0" destOrd="0" presId="urn:microsoft.com/office/officeart/2005/8/layout/hierarchy3"/>
    <dgm:cxn modelId="{F7858065-D19E-4165-AB96-CB087C043634}" type="presOf" srcId="{8976A776-CA10-43E3-8721-A4EE0AD7F3C9}" destId="{80281FC9-5214-4727-950E-E991A96C6718}" srcOrd="0" destOrd="0" presId="urn:microsoft.com/office/officeart/2005/8/layout/hierarchy3"/>
    <dgm:cxn modelId="{BAE92641-B489-424C-A57B-760E24DED7E8}" type="presOf" srcId="{30450ADA-24C8-4B23-B534-4EDB0A2FC7F4}" destId="{AEC0DC29-0D90-4BCF-BE7E-5D7D04371F86}" srcOrd="0" destOrd="0" presId="urn:microsoft.com/office/officeart/2005/8/layout/hierarchy3"/>
    <dgm:cxn modelId="{8B3D6D86-2D34-4326-A4BF-DAFC01CB6708}" type="presOf" srcId="{2F57AC9E-4050-4D19-87EE-DBC340287FF5}" destId="{D0AEBFA1-3C87-4B38-A5CD-51C63250686E}" srcOrd="0" destOrd="0" presId="urn:microsoft.com/office/officeart/2005/8/layout/hierarchy3"/>
    <dgm:cxn modelId="{93CB53E0-F755-4A78-83C0-D04C24C5A807}" srcId="{1DB181AE-4113-4E11-9627-1F3FFED867DF}" destId="{8976A776-CA10-43E3-8721-A4EE0AD7F3C9}" srcOrd="3" destOrd="0" parTransId="{30450ADA-24C8-4B23-B534-4EDB0A2FC7F4}" sibTransId="{156B269B-C3CD-4A5F-A9CA-FC701735CF29}"/>
    <dgm:cxn modelId="{28358F5A-3224-4309-ADE3-1E884A39A2B4}" srcId="{1DB181AE-4113-4E11-9627-1F3FFED867DF}" destId="{798864C1-0AC1-4CF9-919A-FF76A45D6C01}" srcOrd="1" destOrd="0" parTransId="{CA4C78F4-6172-411B-B920-71F7C9F86FDA}" sibTransId="{FC6A206E-70CE-4E43-9B06-57163C949C09}"/>
    <dgm:cxn modelId="{FE7C6114-046D-450D-B760-3348A9B6BAE6}" type="presParOf" srcId="{7E013996-5428-4040-A34C-57925E9518ED}" destId="{DAA19FBE-6366-42FA-B0E0-64FB211A8A42}" srcOrd="0" destOrd="0" presId="urn:microsoft.com/office/officeart/2005/8/layout/hierarchy3"/>
    <dgm:cxn modelId="{8A2A514E-B8A1-4616-9D1F-3824DF1667C5}" type="presParOf" srcId="{DAA19FBE-6366-42FA-B0E0-64FB211A8A42}" destId="{2C91CA01-FD88-43CF-837B-3A5B25456138}" srcOrd="0" destOrd="0" presId="urn:microsoft.com/office/officeart/2005/8/layout/hierarchy3"/>
    <dgm:cxn modelId="{2A7CA6C3-81DF-4AA2-A7F2-E6BF0A0EABEB}" type="presParOf" srcId="{2C91CA01-FD88-43CF-837B-3A5B25456138}" destId="{2204FCCA-07B6-4B31-82B9-5A90E5CC5EB0}" srcOrd="0" destOrd="0" presId="urn:microsoft.com/office/officeart/2005/8/layout/hierarchy3"/>
    <dgm:cxn modelId="{1EA70FBD-D1F5-4279-A47A-65361685EA9D}" type="presParOf" srcId="{2C91CA01-FD88-43CF-837B-3A5B25456138}" destId="{56534CC7-78A8-4D59-B393-F180826604A7}" srcOrd="1" destOrd="0" presId="urn:microsoft.com/office/officeart/2005/8/layout/hierarchy3"/>
    <dgm:cxn modelId="{2D46CEB3-9F0A-4FBE-8C2B-25336DF69E52}" type="presParOf" srcId="{DAA19FBE-6366-42FA-B0E0-64FB211A8A42}" destId="{6170EC04-63CD-42B9-8493-10A20E668631}" srcOrd="1" destOrd="0" presId="urn:microsoft.com/office/officeart/2005/8/layout/hierarchy3"/>
    <dgm:cxn modelId="{7DA6B3F7-6073-4091-A189-C6B151F82333}" type="presParOf" srcId="{6170EC04-63CD-42B9-8493-10A20E668631}" destId="{E7B6043C-0234-4AA3-9C73-0E6E98C28D46}" srcOrd="0" destOrd="0" presId="urn:microsoft.com/office/officeart/2005/8/layout/hierarchy3"/>
    <dgm:cxn modelId="{B7134331-F069-4A91-B583-6EBFE0D89480}" type="presParOf" srcId="{6170EC04-63CD-42B9-8493-10A20E668631}" destId="{DFF2C7D6-B997-4B99-8554-D9AB2602CC4F}" srcOrd="1" destOrd="0" presId="urn:microsoft.com/office/officeart/2005/8/layout/hierarchy3"/>
    <dgm:cxn modelId="{D5694ABA-507E-4CB9-9C73-C59AB9437EC4}" type="presParOf" srcId="{6170EC04-63CD-42B9-8493-10A20E668631}" destId="{38CC21F2-8E34-4818-AFA9-0DBB525AEAA0}" srcOrd="2" destOrd="0" presId="urn:microsoft.com/office/officeart/2005/8/layout/hierarchy3"/>
    <dgm:cxn modelId="{76B73792-0650-47B6-B6E4-2DA6AAB4D9C6}" type="presParOf" srcId="{6170EC04-63CD-42B9-8493-10A20E668631}" destId="{19E66315-EB08-4B61-BBF2-D55764D00D96}" srcOrd="3" destOrd="0" presId="urn:microsoft.com/office/officeart/2005/8/layout/hierarchy3"/>
    <dgm:cxn modelId="{AC5D75F8-40BA-43D1-9428-47E14725FBCC}" type="presParOf" srcId="{6170EC04-63CD-42B9-8493-10A20E668631}" destId="{D0AEBFA1-3C87-4B38-A5CD-51C63250686E}" srcOrd="4" destOrd="0" presId="urn:microsoft.com/office/officeart/2005/8/layout/hierarchy3"/>
    <dgm:cxn modelId="{5A9F2519-5C0C-4A8C-BD70-FDA4BD7B3F96}" type="presParOf" srcId="{6170EC04-63CD-42B9-8493-10A20E668631}" destId="{3A1E5777-C961-46FE-AF35-FE9637148D81}" srcOrd="5" destOrd="0" presId="urn:microsoft.com/office/officeart/2005/8/layout/hierarchy3"/>
    <dgm:cxn modelId="{8664F9AA-29B9-4563-9F4A-38DCF46D5105}" type="presParOf" srcId="{6170EC04-63CD-42B9-8493-10A20E668631}" destId="{AEC0DC29-0D90-4BCF-BE7E-5D7D04371F86}" srcOrd="6" destOrd="0" presId="urn:microsoft.com/office/officeart/2005/8/layout/hierarchy3"/>
    <dgm:cxn modelId="{A6F0A4A2-A1D8-4429-8FE8-03CB6AB4A202}" type="presParOf" srcId="{6170EC04-63CD-42B9-8493-10A20E668631}" destId="{80281FC9-5214-4727-950E-E991A96C6718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D80DDA-ACF6-4A75-8044-0182202DDF26}" type="doc">
      <dgm:prSet loTypeId="urn:microsoft.com/office/officeart/2005/8/layout/list1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B82197C0-D50F-42F8-88C6-75B4170DAB25}">
      <dgm:prSet phldrT="[Text]" custT="1"/>
      <dgm:spPr/>
      <dgm:t>
        <a:bodyPr/>
        <a:lstStyle/>
        <a:p>
          <a:r>
            <a:rPr lang="cs-CZ" sz="3600" dirty="0" smtClean="0"/>
            <a:t>historie se má věnovat státním záležitostem</a:t>
          </a:r>
          <a:endParaRPr lang="cs-CZ" sz="3600" dirty="0"/>
        </a:p>
      </dgm:t>
    </dgm:pt>
    <dgm:pt modelId="{27DCDC09-0969-48C0-8667-8B6E63D90399}" type="parTrans" cxnId="{9D082E96-324B-48A6-93BA-E4F5D92F549F}">
      <dgm:prSet/>
      <dgm:spPr/>
      <dgm:t>
        <a:bodyPr/>
        <a:lstStyle/>
        <a:p>
          <a:endParaRPr lang="cs-CZ"/>
        </a:p>
      </dgm:t>
    </dgm:pt>
    <dgm:pt modelId="{52DCDACE-7505-4C2A-8FAF-5CB6C287DEDA}" type="sibTrans" cxnId="{9D082E96-324B-48A6-93BA-E4F5D92F549F}">
      <dgm:prSet/>
      <dgm:spPr/>
      <dgm:t>
        <a:bodyPr/>
        <a:lstStyle/>
        <a:p>
          <a:endParaRPr lang="cs-CZ"/>
        </a:p>
      </dgm:t>
    </dgm:pt>
    <dgm:pt modelId="{59BB8281-6961-4054-98AD-87D5D2A1887B}">
      <dgm:prSet phldrT="[Text]" custT="1"/>
      <dgm:spPr/>
      <dgm:t>
        <a:bodyPr/>
        <a:lstStyle/>
        <a:p>
          <a:r>
            <a:rPr lang="cs-CZ" sz="3600" dirty="0" smtClean="0"/>
            <a:t>zkoumá motivy a účely historických postav</a:t>
          </a:r>
          <a:endParaRPr lang="cs-CZ" sz="3600" dirty="0"/>
        </a:p>
      </dgm:t>
    </dgm:pt>
    <dgm:pt modelId="{E4BF6B7F-4199-4C9F-816A-156BD5B16EFD}" type="parTrans" cxnId="{BA9F4187-EB24-4684-881D-05D411A4610A}">
      <dgm:prSet/>
      <dgm:spPr/>
      <dgm:t>
        <a:bodyPr/>
        <a:lstStyle/>
        <a:p>
          <a:endParaRPr lang="cs-CZ"/>
        </a:p>
      </dgm:t>
    </dgm:pt>
    <dgm:pt modelId="{54FD06D1-DCC5-425B-A5B8-6E9630FDCAC9}" type="sibTrans" cxnId="{BA9F4187-EB24-4684-881D-05D411A4610A}">
      <dgm:prSet/>
      <dgm:spPr/>
      <dgm:t>
        <a:bodyPr/>
        <a:lstStyle/>
        <a:p>
          <a:endParaRPr lang="cs-CZ"/>
        </a:p>
      </dgm:t>
    </dgm:pt>
    <dgm:pt modelId="{0470FDE8-1956-4929-B48D-26DB6E563874}" type="pres">
      <dgm:prSet presAssocID="{B5D80DDA-ACF6-4A75-8044-0182202DDF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49DBB57-FFF6-412E-BE70-5DADE7A88300}" type="pres">
      <dgm:prSet presAssocID="{B82197C0-D50F-42F8-88C6-75B4170DAB25}" presName="parentLin" presStyleCnt="0"/>
      <dgm:spPr/>
    </dgm:pt>
    <dgm:pt modelId="{4292F72F-42DD-4D28-96DE-A53498577898}" type="pres">
      <dgm:prSet presAssocID="{B82197C0-D50F-42F8-88C6-75B4170DAB25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9E147D2E-DF7A-4E95-AA18-82AB6F508563}" type="pres">
      <dgm:prSet presAssocID="{B82197C0-D50F-42F8-88C6-75B4170DAB25}" presName="parentText" presStyleLbl="node1" presStyleIdx="0" presStyleCnt="2" custScaleX="137124" custScaleY="18259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6C4862-C37C-46C5-80F1-C0E4302D0E45}" type="pres">
      <dgm:prSet presAssocID="{B82197C0-D50F-42F8-88C6-75B4170DAB25}" presName="negativeSpace" presStyleCnt="0"/>
      <dgm:spPr/>
    </dgm:pt>
    <dgm:pt modelId="{F91E4063-8A11-4695-9CC8-0C644C277F9F}" type="pres">
      <dgm:prSet presAssocID="{B82197C0-D50F-42F8-88C6-75B4170DAB25}" presName="childText" presStyleLbl="conFgAcc1" presStyleIdx="0" presStyleCnt="2">
        <dgm:presLayoutVars>
          <dgm:bulletEnabled val="1"/>
        </dgm:presLayoutVars>
      </dgm:prSet>
      <dgm:spPr/>
    </dgm:pt>
    <dgm:pt modelId="{E6F9FB65-7D28-49C9-970F-4E863AA6AF59}" type="pres">
      <dgm:prSet presAssocID="{52DCDACE-7505-4C2A-8FAF-5CB6C287DEDA}" presName="spaceBetweenRectangles" presStyleCnt="0"/>
      <dgm:spPr/>
    </dgm:pt>
    <dgm:pt modelId="{B9041AEE-21F8-4A0A-A23D-13C7BC0995FA}" type="pres">
      <dgm:prSet presAssocID="{59BB8281-6961-4054-98AD-87D5D2A1887B}" presName="parentLin" presStyleCnt="0"/>
      <dgm:spPr/>
    </dgm:pt>
    <dgm:pt modelId="{60631360-B0ED-447F-9B68-7A55C4B043B5}" type="pres">
      <dgm:prSet presAssocID="{59BB8281-6961-4054-98AD-87D5D2A1887B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FA798525-BD26-46D9-B19C-B96A1C04264C}" type="pres">
      <dgm:prSet presAssocID="{59BB8281-6961-4054-98AD-87D5D2A1887B}" presName="parentText" presStyleLbl="node1" presStyleIdx="1" presStyleCnt="2" custScaleX="141933" custScaleY="22929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29DF71-003E-4F43-B699-1AF9246F2598}" type="pres">
      <dgm:prSet presAssocID="{59BB8281-6961-4054-98AD-87D5D2A1887B}" presName="negativeSpace" presStyleCnt="0"/>
      <dgm:spPr/>
    </dgm:pt>
    <dgm:pt modelId="{3CBCC0CD-C8BD-499A-911B-6514C4FEBA02}" type="pres">
      <dgm:prSet presAssocID="{59BB8281-6961-4054-98AD-87D5D2A1887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1919348-3C50-4C00-BCE9-9C4360DB3E22}" type="presOf" srcId="{B5D80DDA-ACF6-4A75-8044-0182202DDF26}" destId="{0470FDE8-1956-4929-B48D-26DB6E563874}" srcOrd="0" destOrd="0" presId="urn:microsoft.com/office/officeart/2005/8/layout/list1"/>
    <dgm:cxn modelId="{25B2980D-B65B-4904-A362-8E1E715F1F1D}" type="presOf" srcId="{B82197C0-D50F-42F8-88C6-75B4170DAB25}" destId="{4292F72F-42DD-4D28-96DE-A53498577898}" srcOrd="0" destOrd="0" presId="urn:microsoft.com/office/officeart/2005/8/layout/list1"/>
    <dgm:cxn modelId="{21FCAFBE-64A8-427C-807D-425AE09DB046}" type="presOf" srcId="{59BB8281-6961-4054-98AD-87D5D2A1887B}" destId="{60631360-B0ED-447F-9B68-7A55C4B043B5}" srcOrd="0" destOrd="0" presId="urn:microsoft.com/office/officeart/2005/8/layout/list1"/>
    <dgm:cxn modelId="{9D082E96-324B-48A6-93BA-E4F5D92F549F}" srcId="{B5D80DDA-ACF6-4A75-8044-0182202DDF26}" destId="{B82197C0-D50F-42F8-88C6-75B4170DAB25}" srcOrd="0" destOrd="0" parTransId="{27DCDC09-0969-48C0-8667-8B6E63D90399}" sibTransId="{52DCDACE-7505-4C2A-8FAF-5CB6C287DEDA}"/>
    <dgm:cxn modelId="{8A56EE0D-7AB6-4FA3-AD09-889DC507419D}" type="presOf" srcId="{B82197C0-D50F-42F8-88C6-75B4170DAB25}" destId="{9E147D2E-DF7A-4E95-AA18-82AB6F508563}" srcOrd="1" destOrd="0" presId="urn:microsoft.com/office/officeart/2005/8/layout/list1"/>
    <dgm:cxn modelId="{BA9F4187-EB24-4684-881D-05D411A4610A}" srcId="{B5D80DDA-ACF6-4A75-8044-0182202DDF26}" destId="{59BB8281-6961-4054-98AD-87D5D2A1887B}" srcOrd="1" destOrd="0" parTransId="{E4BF6B7F-4199-4C9F-816A-156BD5B16EFD}" sibTransId="{54FD06D1-DCC5-425B-A5B8-6E9630FDCAC9}"/>
    <dgm:cxn modelId="{C8F795A3-1678-4178-8DE3-12EFAFEE56CE}" type="presOf" srcId="{59BB8281-6961-4054-98AD-87D5D2A1887B}" destId="{FA798525-BD26-46D9-B19C-B96A1C04264C}" srcOrd="1" destOrd="0" presId="urn:microsoft.com/office/officeart/2005/8/layout/list1"/>
    <dgm:cxn modelId="{37EB0B2D-17C1-4254-AE80-9DEC928B5E6E}" type="presParOf" srcId="{0470FDE8-1956-4929-B48D-26DB6E563874}" destId="{149DBB57-FFF6-412E-BE70-5DADE7A88300}" srcOrd="0" destOrd="0" presId="urn:microsoft.com/office/officeart/2005/8/layout/list1"/>
    <dgm:cxn modelId="{055B90D0-2970-41AD-BB2A-AA1603CE43D5}" type="presParOf" srcId="{149DBB57-FFF6-412E-BE70-5DADE7A88300}" destId="{4292F72F-42DD-4D28-96DE-A53498577898}" srcOrd="0" destOrd="0" presId="urn:microsoft.com/office/officeart/2005/8/layout/list1"/>
    <dgm:cxn modelId="{881B2D37-53F8-4134-A417-B6F05146D5DC}" type="presParOf" srcId="{149DBB57-FFF6-412E-BE70-5DADE7A88300}" destId="{9E147D2E-DF7A-4E95-AA18-82AB6F508563}" srcOrd="1" destOrd="0" presId="urn:microsoft.com/office/officeart/2005/8/layout/list1"/>
    <dgm:cxn modelId="{28A07B0A-6231-4C6D-B5EA-78A5CAAC4C6B}" type="presParOf" srcId="{0470FDE8-1956-4929-B48D-26DB6E563874}" destId="{2F6C4862-C37C-46C5-80F1-C0E4302D0E45}" srcOrd="1" destOrd="0" presId="urn:microsoft.com/office/officeart/2005/8/layout/list1"/>
    <dgm:cxn modelId="{03D8FCF7-744A-40B6-99DC-7088DDE2E43E}" type="presParOf" srcId="{0470FDE8-1956-4929-B48D-26DB6E563874}" destId="{F91E4063-8A11-4695-9CC8-0C644C277F9F}" srcOrd="2" destOrd="0" presId="urn:microsoft.com/office/officeart/2005/8/layout/list1"/>
    <dgm:cxn modelId="{EF1847D5-3E49-47E1-BD8E-5911576097F9}" type="presParOf" srcId="{0470FDE8-1956-4929-B48D-26DB6E563874}" destId="{E6F9FB65-7D28-49C9-970F-4E863AA6AF59}" srcOrd="3" destOrd="0" presId="urn:microsoft.com/office/officeart/2005/8/layout/list1"/>
    <dgm:cxn modelId="{EA315BD9-2862-449A-9B66-4E10ABFEE69F}" type="presParOf" srcId="{0470FDE8-1956-4929-B48D-26DB6E563874}" destId="{B9041AEE-21F8-4A0A-A23D-13C7BC0995FA}" srcOrd="4" destOrd="0" presId="urn:microsoft.com/office/officeart/2005/8/layout/list1"/>
    <dgm:cxn modelId="{702C4EDC-7D33-4045-A61F-81945A96FDB8}" type="presParOf" srcId="{B9041AEE-21F8-4A0A-A23D-13C7BC0995FA}" destId="{60631360-B0ED-447F-9B68-7A55C4B043B5}" srcOrd="0" destOrd="0" presId="urn:microsoft.com/office/officeart/2005/8/layout/list1"/>
    <dgm:cxn modelId="{563B549A-930C-4594-A1C8-D4D51D6B5DE8}" type="presParOf" srcId="{B9041AEE-21F8-4A0A-A23D-13C7BC0995FA}" destId="{FA798525-BD26-46D9-B19C-B96A1C04264C}" srcOrd="1" destOrd="0" presId="urn:microsoft.com/office/officeart/2005/8/layout/list1"/>
    <dgm:cxn modelId="{18F79194-87A8-4D2C-AD2C-A7C1F953ABE5}" type="presParOf" srcId="{0470FDE8-1956-4929-B48D-26DB6E563874}" destId="{A929DF71-003E-4F43-B699-1AF9246F2598}" srcOrd="5" destOrd="0" presId="urn:microsoft.com/office/officeart/2005/8/layout/list1"/>
    <dgm:cxn modelId="{5A021469-7666-4E80-AF81-E3DD8B5145EA}" type="presParOf" srcId="{0470FDE8-1956-4929-B48D-26DB6E563874}" destId="{3CBCC0CD-C8BD-499A-911B-6514C4FEBA0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hierarchy3" loCatId="hierarchy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 custT="1"/>
      <dgm:spPr/>
      <dgm:t>
        <a:bodyPr/>
        <a:lstStyle/>
        <a:p>
          <a:r>
            <a:rPr lang="cs-CZ" sz="54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Vývojová historie</a:t>
          </a:r>
          <a:r>
            <a:rPr lang="cs-CZ" sz="54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  <a:endParaRPr lang="cs-CZ" sz="5400" b="1" baseline="0" dirty="0">
            <a:solidFill>
              <a:schemeClr val="bg1"/>
            </a:solidFill>
          </a:endParaRPr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 custT="1"/>
      <dgm:spPr/>
      <dgm:t>
        <a:bodyPr/>
        <a:lstStyle/>
        <a:p>
          <a:pPr algn="ctr"/>
          <a:r>
            <a:rPr lang="cs-CZ" sz="40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cílem čisté poznání látky</a:t>
          </a:r>
          <a:endParaRPr lang="cs-CZ" sz="4000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798864C1-0AC1-4CF9-919A-FF76A45D6C01}">
      <dgm:prSet phldrT="[Text]" custT="1"/>
      <dgm:spPr/>
      <dgm:t>
        <a:bodyPr/>
        <a:lstStyle/>
        <a:p>
          <a:pPr algn="ctr"/>
          <a:r>
            <a:rPr lang="cs-CZ" sz="2800" dirty="0" smtClean="0"/>
            <a:t>podrobně zkoumá příčiny průběh a důsledky historických jevů</a:t>
          </a:r>
          <a:endParaRPr lang="cs-CZ" sz="2800" dirty="0"/>
        </a:p>
      </dgm:t>
    </dgm:pt>
    <dgm:pt modelId="{CA4C78F4-6172-411B-B920-71F7C9F86FDA}" type="parTrans" cxnId="{28358F5A-3224-4309-ADE3-1E884A39A2B4}">
      <dgm:prSet/>
      <dgm:spPr/>
      <dgm:t>
        <a:bodyPr/>
        <a:lstStyle/>
        <a:p>
          <a:endParaRPr lang="cs-CZ"/>
        </a:p>
      </dgm:t>
    </dgm:pt>
    <dgm:pt modelId="{FC6A206E-70CE-4E43-9B06-57163C949C09}" type="sibTrans" cxnId="{28358F5A-3224-4309-ADE3-1E884A39A2B4}">
      <dgm:prSet/>
      <dgm:spPr/>
      <dgm:t>
        <a:bodyPr/>
        <a:lstStyle/>
        <a:p>
          <a:endParaRPr lang="cs-CZ"/>
        </a:p>
      </dgm:t>
    </dgm:pt>
    <dgm:pt modelId="{C6DFFC75-A7B4-4DEE-9341-DF0C9BB6A269}">
      <dgm:prSet phldrT="[Text]" custT="1"/>
      <dgm:spPr/>
      <dgm:t>
        <a:bodyPr/>
        <a:lstStyle/>
        <a:p>
          <a:pPr algn="ctr"/>
          <a:r>
            <a:rPr lang="cs-CZ" sz="2800" dirty="0" smtClean="0"/>
            <a:t>zkoumá souvislost a vzájemné působení historických jevů</a:t>
          </a:r>
          <a:endParaRPr lang="cs-CZ" sz="2800" dirty="0"/>
        </a:p>
      </dgm:t>
    </dgm:pt>
    <dgm:pt modelId="{2F57AC9E-4050-4D19-87EE-DBC340287FF5}" type="parTrans" cxnId="{C62495FF-B72A-4B51-A37A-060F681885D6}">
      <dgm:prSet/>
      <dgm:spPr/>
      <dgm:t>
        <a:bodyPr/>
        <a:lstStyle/>
        <a:p>
          <a:endParaRPr lang="cs-CZ"/>
        </a:p>
      </dgm:t>
    </dgm:pt>
    <dgm:pt modelId="{47FED390-8508-4866-8177-7B85D48A2A52}" type="sibTrans" cxnId="{C62495FF-B72A-4B51-A37A-060F681885D6}">
      <dgm:prSet/>
      <dgm:spPr/>
      <dgm:t>
        <a:bodyPr/>
        <a:lstStyle/>
        <a:p>
          <a:endParaRPr lang="cs-CZ"/>
        </a:p>
      </dgm:t>
    </dgm:pt>
    <dgm:pt modelId="{8976A776-CA10-43E3-8721-A4EE0AD7F3C9}">
      <dgm:prSet phldrT="[Text]" custT="1"/>
      <dgm:spPr/>
      <dgm:t>
        <a:bodyPr/>
        <a:lstStyle/>
        <a:p>
          <a:pPr algn="ctr"/>
          <a:endParaRPr lang="cs-CZ" sz="2800" dirty="0"/>
        </a:p>
      </dgm:t>
    </dgm:pt>
    <dgm:pt modelId="{30450ADA-24C8-4B23-B534-4EDB0A2FC7F4}" type="parTrans" cxnId="{93CB53E0-F755-4A78-83C0-D04C24C5A807}">
      <dgm:prSet/>
      <dgm:spPr/>
      <dgm:t>
        <a:bodyPr/>
        <a:lstStyle/>
        <a:p>
          <a:endParaRPr lang="cs-CZ"/>
        </a:p>
      </dgm:t>
    </dgm:pt>
    <dgm:pt modelId="{156B269B-C3CD-4A5F-A9CA-FC701735CF29}" type="sibTrans" cxnId="{93CB53E0-F755-4A78-83C0-D04C24C5A807}">
      <dgm:prSet/>
      <dgm:spPr/>
      <dgm:t>
        <a:bodyPr/>
        <a:lstStyle/>
        <a:p>
          <a:endParaRPr lang="cs-CZ"/>
        </a:p>
      </dgm:t>
    </dgm:pt>
    <dgm:pt modelId="{7E013996-5428-4040-A34C-57925E9518ED}" type="pres">
      <dgm:prSet presAssocID="{D7FD5AC6-F8C5-4E23-AABB-2E1F142486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AA19FBE-6366-42FA-B0E0-64FB211A8A42}" type="pres">
      <dgm:prSet presAssocID="{1DB181AE-4113-4E11-9627-1F3FFED867DF}" presName="root" presStyleCnt="0"/>
      <dgm:spPr/>
    </dgm:pt>
    <dgm:pt modelId="{2C91CA01-FD88-43CF-837B-3A5B25456138}" type="pres">
      <dgm:prSet presAssocID="{1DB181AE-4113-4E11-9627-1F3FFED867DF}" presName="rootComposite" presStyleCnt="0"/>
      <dgm:spPr/>
    </dgm:pt>
    <dgm:pt modelId="{2204FCCA-07B6-4B31-82B9-5A90E5CC5EB0}" type="pres">
      <dgm:prSet presAssocID="{1DB181AE-4113-4E11-9627-1F3FFED867DF}" presName="rootText" presStyleLbl="node1" presStyleIdx="0" presStyleCnt="1" custScaleX="597699" custScaleY="251176" custLinFactNeighborX="-7" custLinFactNeighborY="-68328"/>
      <dgm:spPr/>
      <dgm:t>
        <a:bodyPr/>
        <a:lstStyle/>
        <a:p>
          <a:endParaRPr lang="cs-CZ"/>
        </a:p>
      </dgm:t>
    </dgm:pt>
    <dgm:pt modelId="{56534CC7-78A8-4D59-B393-F180826604A7}" type="pres">
      <dgm:prSet presAssocID="{1DB181AE-4113-4E11-9627-1F3FFED867DF}" presName="rootConnector" presStyleLbl="node1" presStyleIdx="0" presStyleCnt="1"/>
      <dgm:spPr/>
      <dgm:t>
        <a:bodyPr/>
        <a:lstStyle/>
        <a:p>
          <a:endParaRPr lang="cs-CZ"/>
        </a:p>
      </dgm:t>
    </dgm:pt>
    <dgm:pt modelId="{6170EC04-63CD-42B9-8493-10A20E668631}" type="pres">
      <dgm:prSet presAssocID="{1DB181AE-4113-4E11-9627-1F3FFED867DF}" presName="childShape" presStyleCnt="0"/>
      <dgm:spPr/>
    </dgm:pt>
    <dgm:pt modelId="{E7B6043C-0234-4AA3-9C73-0E6E98C28D46}" type="pres">
      <dgm:prSet presAssocID="{E059E8B2-5070-40E4-A47A-347BFC96DCAF}" presName="Name13" presStyleLbl="parChTrans1D2" presStyleIdx="0" presStyleCnt="4"/>
      <dgm:spPr/>
      <dgm:t>
        <a:bodyPr/>
        <a:lstStyle/>
        <a:p>
          <a:endParaRPr lang="cs-CZ"/>
        </a:p>
      </dgm:t>
    </dgm:pt>
    <dgm:pt modelId="{DFF2C7D6-B997-4B99-8554-D9AB2602CC4F}" type="pres">
      <dgm:prSet presAssocID="{ED77336C-0766-48B3-BAE7-8768130A6152}" presName="childText" presStyleLbl="bgAcc1" presStyleIdx="0" presStyleCnt="4" custScaleX="722011" custScaleY="206328" custLinFactNeighborX="-9885" custLinFactNeighborY="-1909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CC21F2-8E34-4818-AFA9-0DBB525AEAA0}" type="pres">
      <dgm:prSet presAssocID="{CA4C78F4-6172-411B-B920-71F7C9F86FDA}" presName="Name13" presStyleLbl="parChTrans1D2" presStyleIdx="1" presStyleCnt="4"/>
      <dgm:spPr/>
      <dgm:t>
        <a:bodyPr/>
        <a:lstStyle/>
        <a:p>
          <a:endParaRPr lang="cs-CZ"/>
        </a:p>
      </dgm:t>
    </dgm:pt>
    <dgm:pt modelId="{19E66315-EB08-4B61-BBF2-D55764D00D96}" type="pres">
      <dgm:prSet presAssocID="{798864C1-0AC1-4CF9-919A-FF76A45D6C01}" presName="childText" presStyleLbl="bgAcc1" presStyleIdx="1" presStyleCnt="4" custScaleX="616993" custScaleY="245462" custLinFactNeighborX="-28375" custLinFactNeighborY="158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AEBFA1-3C87-4B38-A5CD-51C63250686E}" type="pres">
      <dgm:prSet presAssocID="{2F57AC9E-4050-4D19-87EE-DBC340287FF5}" presName="Name13" presStyleLbl="parChTrans1D2" presStyleIdx="2" presStyleCnt="4"/>
      <dgm:spPr/>
      <dgm:t>
        <a:bodyPr/>
        <a:lstStyle/>
        <a:p>
          <a:endParaRPr lang="cs-CZ"/>
        </a:p>
      </dgm:t>
    </dgm:pt>
    <dgm:pt modelId="{3A1E5777-C961-46FE-AF35-FE9637148D81}" type="pres">
      <dgm:prSet presAssocID="{C6DFFC75-A7B4-4DEE-9341-DF0C9BB6A269}" presName="childText" presStyleLbl="bgAcc1" presStyleIdx="2" presStyleCnt="4" custScaleX="674215" custScaleY="212314" custLinFactNeighborX="-19130" custLinFactNeighborY="411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C0DC29-0D90-4BCF-BE7E-5D7D04371F86}" type="pres">
      <dgm:prSet presAssocID="{30450ADA-24C8-4B23-B534-4EDB0A2FC7F4}" presName="Name13" presStyleLbl="parChTrans1D2" presStyleIdx="3" presStyleCnt="4"/>
      <dgm:spPr/>
      <dgm:t>
        <a:bodyPr/>
        <a:lstStyle/>
        <a:p>
          <a:endParaRPr lang="cs-CZ"/>
        </a:p>
      </dgm:t>
    </dgm:pt>
    <dgm:pt modelId="{80281FC9-5214-4727-950E-E991A96C6718}" type="pres">
      <dgm:prSet presAssocID="{8976A776-CA10-43E3-8721-A4EE0AD7F3C9}" presName="childText" presStyleLbl="bgAcc1" presStyleIdx="3" presStyleCnt="4" custScaleX="499351" custScaleY="158886" custLinFactNeighborX="-9885" custLinFactNeighborY="997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B94E1FD-26E7-4798-8EBC-18E5DC1AD679}" type="presOf" srcId="{8976A776-CA10-43E3-8721-A4EE0AD7F3C9}" destId="{80281FC9-5214-4727-950E-E991A96C6718}" srcOrd="0" destOrd="0" presId="urn:microsoft.com/office/officeart/2005/8/layout/hierarchy3"/>
    <dgm:cxn modelId="{CD99A097-D9AE-4573-A47B-9DED08F05D1E}" type="presOf" srcId="{1DB181AE-4113-4E11-9627-1F3FFED867DF}" destId="{56534CC7-78A8-4D59-B393-F180826604A7}" srcOrd="1" destOrd="0" presId="urn:microsoft.com/office/officeart/2005/8/layout/hierarchy3"/>
    <dgm:cxn modelId="{644AD3F9-2332-47EF-8203-33A14488F127}" type="presOf" srcId="{D7FD5AC6-F8C5-4E23-AABB-2E1F1424867B}" destId="{7E013996-5428-4040-A34C-57925E9518ED}" srcOrd="0" destOrd="0" presId="urn:microsoft.com/office/officeart/2005/8/layout/hierarchy3"/>
    <dgm:cxn modelId="{CDC46C8B-6B30-42D0-9863-07476186EEFB}" type="presOf" srcId="{2F57AC9E-4050-4D19-87EE-DBC340287FF5}" destId="{D0AEBFA1-3C87-4B38-A5CD-51C63250686E}" srcOrd="0" destOrd="0" presId="urn:microsoft.com/office/officeart/2005/8/layout/hierarchy3"/>
    <dgm:cxn modelId="{F28175FB-8D31-404D-9A48-C4E3AE2320DA}" type="presOf" srcId="{E059E8B2-5070-40E4-A47A-347BFC96DCAF}" destId="{E7B6043C-0234-4AA3-9C73-0E6E98C28D46}" srcOrd="0" destOrd="0" presId="urn:microsoft.com/office/officeart/2005/8/layout/hierarchy3"/>
    <dgm:cxn modelId="{69446232-4CC2-42ED-A184-90566DA2FD5F}" type="presOf" srcId="{30450ADA-24C8-4B23-B534-4EDB0A2FC7F4}" destId="{AEC0DC29-0D90-4BCF-BE7E-5D7D04371F86}" srcOrd="0" destOrd="0" presId="urn:microsoft.com/office/officeart/2005/8/layout/hierarchy3"/>
    <dgm:cxn modelId="{C501480F-1A54-4DE3-8213-C35A372369B5}" type="presOf" srcId="{798864C1-0AC1-4CF9-919A-FF76A45D6C01}" destId="{19E66315-EB08-4B61-BBF2-D55764D00D96}" srcOrd="0" destOrd="0" presId="urn:microsoft.com/office/officeart/2005/8/layout/hierarchy3"/>
    <dgm:cxn modelId="{0F93E082-D406-4BAB-850C-BF914E0BDEFC}" type="presOf" srcId="{1DB181AE-4113-4E11-9627-1F3FFED867DF}" destId="{2204FCCA-07B6-4B31-82B9-5A90E5CC5EB0}" srcOrd="0" destOrd="0" presId="urn:microsoft.com/office/officeart/2005/8/layout/hierarchy3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C62495FF-B72A-4B51-A37A-060F681885D6}" srcId="{1DB181AE-4113-4E11-9627-1F3FFED867DF}" destId="{C6DFFC75-A7B4-4DEE-9341-DF0C9BB6A269}" srcOrd="2" destOrd="0" parTransId="{2F57AC9E-4050-4D19-87EE-DBC340287FF5}" sibTransId="{47FED390-8508-4866-8177-7B85D48A2A52}"/>
    <dgm:cxn modelId="{DBC50B41-4652-4CD8-BA28-274CA1017162}" type="presOf" srcId="{CA4C78F4-6172-411B-B920-71F7C9F86FDA}" destId="{38CC21F2-8E34-4818-AFA9-0DBB525AEAA0}" srcOrd="0" destOrd="0" presId="urn:microsoft.com/office/officeart/2005/8/layout/hierarchy3"/>
    <dgm:cxn modelId="{EE39D00A-F169-455D-A9E4-9BE6970E4C30}" type="presOf" srcId="{C6DFFC75-A7B4-4DEE-9341-DF0C9BB6A269}" destId="{3A1E5777-C961-46FE-AF35-FE9637148D81}" srcOrd="0" destOrd="0" presId="urn:microsoft.com/office/officeart/2005/8/layout/hierarchy3"/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9CA7CE27-0752-4873-AD91-1C50AD443DD7}" type="presOf" srcId="{ED77336C-0766-48B3-BAE7-8768130A6152}" destId="{DFF2C7D6-B997-4B99-8554-D9AB2602CC4F}" srcOrd="0" destOrd="0" presId="urn:microsoft.com/office/officeart/2005/8/layout/hierarchy3"/>
    <dgm:cxn modelId="{93CB53E0-F755-4A78-83C0-D04C24C5A807}" srcId="{1DB181AE-4113-4E11-9627-1F3FFED867DF}" destId="{8976A776-CA10-43E3-8721-A4EE0AD7F3C9}" srcOrd="3" destOrd="0" parTransId="{30450ADA-24C8-4B23-B534-4EDB0A2FC7F4}" sibTransId="{156B269B-C3CD-4A5F-A9CA-FC701735CF29}"/>
    <dgm:cxn modelId="{28358F5A-3224-4309-ADE3-1E884A39A2B4}" srcId="{1DB181AE-4113-4E11-9627-1F3FFED867DF}" destId="{798864C1-0AC1-4CF9-919A-FF76A45D6C01}" srcOrd="1" destOrd="0" parTransId="{CA4C78F4-6172-411B-B920-71F7C9F86FDA}" sibTransId="{FC6A206E-70CE-4E43-9B06-57163C949C09}"/>
    <dgm:cxn modelId="{0F0D63FD-9F12-424D-B0ED-166629DB811F}" type="presParOf" srcId="{7E013996-5428-4040-A34C-57925E9518ED}" destId="{DAA19FBE-6366-42FA-B0E0-64FB211A8A42}" srcOrd="0" destOrd="0" presId="urn:microsoft.com/office/officeart/2005/8/layout/hierarchy3"/>
    <dgm:cxn modelId="{87DC8A81-805B-440C-ADA0-548066A12FBF}" type="presParOf" srcId="{DAA19FBE-6366-42FA-B0E0-64FB211A8A42}" destId="{2C91CA01-FD88-43CF-837B-3A5B25456138}" srcOrd="0" destOrd="0" presId="urn:microsoft.com/office/officeart/2005/8/layout/hierarchy3"/>
    <dgm:cxn modelId="{BDA2B90E-188B-419D-ABDF-0B2F1660758E}" type="presParOf" srcId="{2C91CA01-FD88-43CF-837B-3A5B25456138}" destId="{2204FCCA-07B6-4B31-82B9-5A90E5CC5EB0}" srcOrd="0" destOrd="0" presId="urn:microsoft.com/office/officeart/2005/8/layout/hierarchy3"/>
    <dgm:cxn modelId="{756AE3F5-7B48-4462-B17C-CEB60B733584}" type="presParOf" srcId="{2C91CA01-FD88-43CF-837B-3A5B25456138}" destId="{56534CC7-78A8-4D59-B393-F180826604A7}" srcOrd="1" destOrd="0" presId="urn:microsoft.com/office/officeart/2005/8/layout/hierarchy3"/>
    <dgm:cxn modelId="{0E25A0CB-B5C9-41C5-B989-4A2DC13BBE5D}" type="presParOf" srcId="{DAA19FBE-6366-42FA-B0E0-64FB211A8A42}" destId="{6170EC04-63CD-42B9-8493-10A20E668631}" srcOrd="1" destOrd="0" presId="urn:microsoft.com/office/officeart/2005/8/layout/hierarchy3"/>
    <dgm:cxn modelId="{9FE5D5AC-3381-4F02-831E-D1A1DE24C37F}" type="presParOf" srcId="{6170EC04-63CD-42B9-8493-10A20E668631}" destId="{E7B6043C-0234-4AA3-9C73-0E6E98C28D46}" srcOrd="0" destOrd="0" presId="urn:microsoft.com/office/officeart/2005/8/layout/hierarchy3"/>
    <dgm:cxn modelId="{578EF3F0-9787-4FCD-9FF0-0FB3380CA6ED}" type="presParOf" srcId="{6170EC04-63CD-42B9-8493-10A20E668631}" destId="{DFF2C7D6-B997-4B99-8554-D9AB2602CC4F}" srcOrd="1" destOrd="0" presId="urn:microsoft.com/office/officeart/2005/8/layout/hierarchy3"/>
    <dgm:cxn modelId="{CB998E8E-3C5A-4D7F-ABCC-66518F6EAB37}" type="presParOf" srcId="{6170EC04-63CD-42B9-8493-10A20E668631}" destId="{38CC21F2-8E34-4818-AFA9-0DBB525AEAA0}" srcOrd="2" destOrd="0" presId="urn:microsoft.com/office/officeart/2005/8/layout/hierarchy3"/>
    <dgm:cxn modelId="{8FAA445E-28F4-4179-AF27-D5299CD2B5FE}" type="presParOf" srcId="{6170EC04-63CD-42B9-8493-10A20E668631}" destId="{19E66315-EB08-4B61-BBF2-D55764D00D96}" srcOrd="3" destOrd="0" presId="urn:microsoft.com/office/officeart/2005/8/layout/hierarchy3"/>
    <dgm:cxn modelId="{B106628B-2FAD-410B-818F-54DE3B86611A}" type="presParOf" srcId="{6170EC04-63CD-42B9-8493-10A20E668631}" destId="{D0AEBFA1-3C87-4B38-A5CD-51C63250686E}" srcOrd="4" destOrd="0" presId="urn:microsoft.com/office/officeart/2005/8/layout/hierarchy3"/>
    <dgm:cxn modelId="{64B3ECB9-C239-4AAC-A6F1-CF835AA03CC3}" type="presParOf" srcId="{6170EC04-63CD-42B9-8493-10A20E668631}" destId="{3A1E5777-C961-46FE-AF35-FE9637148D81}" srcOrd="5" destOrd="0" presId="urn:microsoft.com/office/officeart/2005/8/layout/hierarchy3"/>
    <dgm:cxn modelId="{E4BC9D0B-1B78-418B-A66E-2C744F91938E}" type="presParOf" srcId="{6170EC04-63CD-42B9-8493-10A20E668631}" destId="{AEC0DC29-0D90-4BCF-BE7E-5D7D04371F86}" srcOrd="6" destOrd="0" presId="urn:microsoft.com/office/officeart/2005/8/layout/hierarchy3"/>
    <dgm:cxn modelId="{B70F396C-CF7B-43C8-9F9C-0810701669DA}" type="presParOf" srcId="{6170EC04-63CD-42B9-8493-10A20E668631}" destId="{80281FC9-5214-4727-950E-E991A96C6718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hierarchy3" loCatId="hierarchy" qsTypeId="urn:microsoft.com/office/officeart/2005/8/quickstyle/3d1" qsCatId="3D" csTypeId="urn:microsoft.com/office/officeart/2005/8/colors/colorful1#5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 custT="1"/>
      <dgm:spPr/>
      <dgm:t>
        <a:bodyPr/>
        <a:lstStyle/>
        <a:p>
          <a:r>
            <a:rPr lang="cs-CZ" sz="54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Dualisticko-teokratický názor na dějiny</a:t>
          </a:r>
          <a:r>
            <a:rPr lang="cs-CZ" sz="54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  <a:endParaRPr lang="cs-CZ" sz="5400" b="1" baseline="0" dirty="0">
            <a:solidFill>
              <a:schemeClr val="bg1"/>
            </a:solidFill>
          </a:endParaRPr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 custT="1"/>
      <dgm:spPr/>
      <dgm:t>
        <a:bodyPr/>
        <a:lstStyle/>
        <a:p>
          <a:pPr algn="ctr"/>
          <a:r>
            <a:rPr lang="cs-CZ" sz="32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dominantní po celý středověk</a:t>
          </a:r>
          <a:endParaRPr lang="cs-CZ" sz="3200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798864C1-0AC1-4CF9-919A-FF76A45D6C01}">
      <dgm:prSet phldrT="[Text]" custT="1"/>
      <dgm:spPr/>
      <dgm:t>
        <a:bodyPr/>
        <a:lstStyle/>
        <a:p>
          <a:pPr algn="ctr"/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Národy a jednotlivci se dělí na boží děti a ďáblovy děti</a:t>
          </a:r>
          <a:endParaRPr lang="cs-CZ" sz="2800" b="0" dirty="0"/>
        </a:p>
      </dgm:t>
    </dgm:pt>
    <dgm:pt modelId="{CA4C78F4-6172-411B-B920-71F7C9F86FDA}" type="parTrans" cxnId="{28358F5A-3224-4309-ADE3-1E884A39A2B4}">
      <dgm:prSet/>
      <dgm:spPr/>
      <dgm:t>
        <a:bodyPr/>
        <a:lstStyle/>
        <a:p>
          <a:endParaRPr lang="cs-CZ"/>
        </a:p>
      </dgm:t>
    </dgm:pt>
    <dgm:pt modelId="{FC6A206E-70CE-4E43-9B06-57163C949C09}" type="sibTrans" cxnId="{28358F5A-3224-4309-ADE3-1E884A39A2B4}">
      <dgm:prSet/>
      <dgm:spPr/>
      <dgm:t>
        <a:bodyPr/>
        <a:lstStyle/>
        <a:p>
          <a:endParaRPr lang="cs-CZ"/>
        </a:p>
      </dgm:t>
    </dgm:pt>
    <dgm:pt modelId="{7F2B9BB4-BAF2-4B7C-A53A-289D925C2E3C}">
      <dgm:prSet phldrT="[Text]" custT="1"/>
      <dgm:spPr/>
      <dgm:t>
        <a:bodyPr/>
        <a:lstStyle/>
        <a:p>
          <a:pPr algn="ctr"/>
          <a:r>
            <a:rPr lang="cs-CZ" sz="36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smysl lidských dějin určuje nadpozemský cíl (blaženost v nebeské říši)</a:t>
          </a:r>
          <a:endParaRPr lang="cs-CZ" sz="3600" dirty="0"/>
        </a:p>
      </dgm:t>
    </dgm:pt>
    <dgm:pt modelId="{21CA3614-2D6C-4C96-8452-A835C37C688B}" type="parTrans" cxnId="{72FB8F27-D868-4AA2-A2F5-44BB188171E5}">
      <dgm:prSet/>
      <dgm:spPr/>
      <dgm:t>
        <a:bodyPr/>
        <a:lstStyle/>
        <a:p>
          <a:endParaRPr lang="cs-CZ"/>
        </a:p>
      </dgm:t>
    </dgm:pt>
    <dgm:pt modelId="{130C4BF2-6244-497C-9DFD-7E7085962232}" type="sibTrans" cxnId="{72FB8F27-D868-4AA2-A2F5-44BB188171E5}">
      <dgm:prSet/>
      <dgm:spPr/>
      <dgm:t>
        <a:bodyPr/>
        <a:lstStyle/>
        <a:p>
          <a:endParaRPr lang="cs-CZ"/>
        </a:p>
      </dgm:t>
    </dgm:pt>
    <dgm:pt modelId="{7E013996-5428-4040-A34C-57925E9518ED}" type="pres">
      <dgm:prSet presAssocID="{D7FD5AC6-F8C5-4E23-AABB-2E1F142486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AA19FBE-6366-42FA-B0E0-64FB211A8A42}" type="pres">
      <dgm:prSet presAssocID="{1DB181AE-4113-4E11-9627-1F3FFED867DF}" presName="root" presStyleCnt="0"/>
      <dgm:spPr/>
    </dgm:pt>
    <dgm:pt modelId="{2C91CA01-FD88-43CF-837B-3A5B25456138}" type="pres">
      <dgm:prSet presAssocID="{1DB181AE-4113-4E11-9627-1F3FFED867DF}" presName="rootComposite" presStyleCnt="0"/>
      <dgm:spPr/>
    </dgm:pt>
    <dgm:pt modelId="{2204FCCA-07B6-4B31-82B9-5A90E5CC5EB0}" type="pres">
      <dgm:prSet presAssocID="{1DB181AE-4113-4E11-9627-1F3FFED867DF}" presName="rootText" presStyleLbl="node1" presStyleIdx="0" presStyleCnt="1" custScaleX="697785" custScaleY="272373" custLinFactY="-16335" custLinFactNeighborX="0" custLinFactNeighborY="-100000"/>
      <dgm:spPr/>
      <dgm:t>
        <a:bodyPr/>
        <a:lstStyle/>
        <a:p>
          <a:endParaRPr lang="cs-CZ"/>
        </a:p>
      </dgm:t>
    </dgm:pt>
    <dgm:pt modelId="{56534CC7-78A8-4D59-B393-F180826604A7}" type="pres">
      <dgm:prSet presAssocID="{1DB181AE-4113-4E11-9627-1F3FFED867DF}" presName="rootConnector" presStyleLbl="node1" presStyleIdx="0" presStyleCnt="1"/>
      <dgm:spPr/>
      <dgm:t>
        <a:bodyPr/>
        <a:lstStyle/>
        <a:p>
          <a:endParaRPr lang="cs-CZ"/>
        </a:p>
      </dgm:t>
    </dgm:pt>
    <dgm:pt modelId="{6170EC04-63CD-42B9-8493-10A20E668631}" type="pres">
      <dgm:prSet presAssocID="{1DB181AE-4113-4E11-9627-1F3FFED867DF}" presName="childShape" presStyleCnt="0"/>
      <dgm:spPr/>
    </dgm:pt>
    <dgm:pt modelId="{E7B6043C-0234-4AA3-9C73-0E6E98C28D46}" type="pres">
      <dgm:prSet presAssocID="{E059E8B2-5070-40E4-A47A-347BFC96DCAF}" presName="Name13" presStyleLbl="parChTrans1D2" presStyleIdx="0" presStyleCnt="3"/>
      <dgm:spPr/>
      <dgm:t>
        <a:bodyPr/>
        <a:lstStyle/>
        <a:p>
          <a:endParaRPr lang="cs-CZ"/>
        </a:p>
      </dgm:t>
    </dgm:pt>
    <dgm:pt modelId="{DFF2C7D6-B997-4B99-8554-D9AB2602CC4F}" type="pres">
      <dgm:prSet presAssocID="{ED77336C-0766-48B3-BAE7-8768130A6152}" presName="childText" presStyleLbl="bgAcc1" presStyleIdx="0" presStyleCnt="3" custScaleX="511535" custScaleY="206328" custLinFactNeighborX="-52008" custLinFactNeighborY="-221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CC21F2-8E34-4818-AFA9-0DBB525AEAA0}" type="pres">
      <dgm:prSet presAssocID="{CA4C78F4-6172-411B-B920-71F7C9F86FDA}" presName="Name13" presStyleLbl="parChTrans1D2" presStyleIdx="1" presStyleCnt="3"/>
      <dgm:spPr/>
      <dgm:t>
        <a:bodyPr/>
        <a:lstStyle/>
        <a:p>
          <a:endParaRPr lang="cs-CZ"/>
        </a:p>
      </dgm:t>
    </dgm:pt>
    <dgm:pt modelId="{19E66315-EB08-4B61-BBF2-D55764D00D96}" type="pres">
      <dgm:prSet presAssocID="{798864C1-0AC1-4CF9-919A-FF76A45D6C01}" presName="childText" presStyleLbl="bgAcc1" presStyleIdx="1" presStyleCnt="3" custScaleX="481714" custScaleY="260438" custLinFactNeighborX="-52008" custLinFactNeighborY="197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3F9528-BE15-4E01-A7B6-643BEC89665F}" type="pres">
      <dgm:prSet presAssocID="{21CA3614-2D6C-4C96-8452-A835C37C688B}" presName="Name13" presStyleLbl="parChTrans1D2" presStyleIdx="2" presStyleCnt="3"/>
      <dgm:spPr/>
      <dgm:t>
        <a:bodyPr/>
        <a:lstStyle/>
        <a:p>
          <a:endParaRPr lang="cs-CZ"/>
        </a:p>
      </dgm:t>
    </dgm:pt>
    <dgm:pt modelId="{78AAE5B2-DCCB-4349-96A0-7BEEBA149A55}" type="pres">
      <dgm:prSet presAssocID="{7F2B9BB4-BAF2-4B7C-A53A-289D925C2E3C}" presName="childText" presStyleLbl="bgAcc1" presStyleIdx="2" presStyleCnt="3" custScaleX="530575" custScaleY="290047" custLinFactNeighborX="-52008" custLinFactNeighborY="2536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5D9323A-898B-4857-86AB-38D320813230}" type="presOf" srcId="{7F2B9BB4-BAF2-4B7C-A53A-289D925C2E3C}" destId="{78AAE5B2-DCCB-4349-96A0-7BEEBA149A55}" srcOrd="0" destOrd="0" presId="urn:microsoft.com/office/officeart/2005/8/layout/hierarchy3"/>
    <dgm:cxn modelId="{10ADBDAC-69EF-498F-A6CB-2A83B1E74CB4}" type="presOf" srcId="{798864C1-0AC1-4CF9-919A-FF76A45D6C01}" destId="{19E66315-EB08-4B61-BBF2-D55764D00D96}" srcOrd="0" destOrd="0" presId="urn:microsoft.com/office/officeart/2005/8/layout/hierarchy3"/>
    <dgm:cxn modelId="{816C1536-50BE-40BE-9EF5-BD0AD3A0082E}" type="presOf" srcId="{E059E8B2-5070-40E4-A47A-347BFC96DCAF}" destId="{E7B6043C-0234-4AA3-9C73-0E6E98C28D46}" srcOrd="0" destOrd="0" presId="urn:microsoft.com/office/officeart/2005/8/layout/hierarchy3"/>
    <dgm:cxn modelId="{72FB8F27-D868-4AA2-A2F5-44BB188171E5}" srcId="{1DB181AE-4113-4E11-9627-1F3FFED867DF}" destId="{7F2B9BB4-BAF2-4B7C-A53A-289D925C2E3C}" srcOrd="2" destOrd="0" parTransId="{21CA3614-2D6C-4C96-8452-A835C37C688B}" sibTransId="{130C4BF2-6244-497C-9DFD-7E7085962232}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CBEC8AA6-39B6-4149-B7E1-CADC84776D54}" type="presOf" srcId="{1DB181AE-4113-4E11-9627-1F3FFED867DF}" destId="{2204FCCA-07B6-4B31-82B9-5A90E5CC5EB0}" srcOrd="0" destOrd="0" presId="urn:microsoft.com/office/officeart/2005/8/layout/hierarchy3"/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47761B36-F185-49E1-BA0F-DAB7E9C77597}" type="presOf" srcId="{D7FD5AC6-F8C5-4E23-AABB-2E1F1424867B}" destId="{7E013996-5428-4040-A34C-57925E9518ED}" srcOrd="0" destOrd="0" presId="urn:microsoft.com/office/officeart/2005/8/layout/hierarchy3"/>
    <dgm:cxn modelId="{A1668F27-E88E-47B2-9CED-A201DCA6E10E}" type="presOf" srcId="{ED77336C-0766-48B3-BAE7-8768130A6152}" destId="{DFF2C7D6-B997-4B99-8554-D9AB2602CC4F}" srcOrd="0" destOrd="0" presId="urn:microsoft.com/office/officeart/2005/8/layout/hierarchy3"/>
    <dgm:cxn modelId="{3B3F8DEC-ED2F-4834-AA8F-A19F7B9CF5CA}" type="presOf" srcId="{CA4C78F4-6172-411B-B920-71F7C9F86FDA}" destId="{38CC21F2-8E34-4818-AFA9-0DBB525AEAA0}" srcOrd="0" destOrd="0" presId="urn:microsoft.com/office/officeart/2005/8/layout/hierarchy3"/>
    <dgm:cxn modelId="{34C56C8B-0F9C-49ED-BF4A-011A85D39D44}" type="presOf" srcId="{21CA3614-2D6C-4C96-8452-A835C37C688B}" destId="{F73F9528-BE15-4E01-A7B6-643BEC89665F}" srcOrd="0" destOrd="0" presId="urn:microsoft.com/office/officeart/2005/8/layout/hierarchy3"/>
    <dgm:cxn modelId="{28358F5A-3224-4309-ADE3-1E884A39A2B4}" srcId="{1DB181AE-4113-4E11-9627-1F3FFED867DF}" destId="{798864C1-0AC1-4CF9-919A-FF76A45D6C01}" srcOrd="1" destOrd="0" parTransId="{CA4C78F4-6172-411B-B920-71F7C9F86FDA}" sibTransId="{FC6A206E-70CE-4E43-9B06-57163C949C09}"/>
    <dgm:cxn modelId="{8EC00953-06BC-4471-93C3-1F83497985A6}" type="presOf" srcId="{1DB181AE-4113-4E11-9627-1F3FFED867DF}" destId="{56534CC7-78A8-4D59-B393-F180826604A7}" srcOrd="1" destOrd="0" presId="urn:microsoft.com/office/officeart/2005/8/layout/hierarchy3"/>
    <dgm:cxn modelId="{4D223A69-76AC-4F5E-A339-0058B92F7726}" type="presParOf" srcId="{7E013996-5428-4040-A34C-57925E9518ED}" destId="{DAA19FBE-6366-42FA-B0E0-64FB211A8A42}" srcOrd="0" destOrd="0" presId="urn:microsoft.com/office/officeart/2005/8/layout/hierarchy3"/>
    <dgm:cxn modelId="{E90922B7-26D6-46EC-B6BF-58F1DE056099}" type="presParOf" srcId="{DAA19FBE-6366-42FA-B0E0-64FB211A8A42}" destId="{2C91CA01-FD88-43CF-837B-3A5B25456138}" srcOrd="0" destOrd="0" presId="urn:microsoft.com/office/officeart/2005/8/layout/hierarchy3"/>
    <dgm:cxn modelId="{937330E0-6BCF-4FA1-A8F0-A7CC0C0EED20}" type="presParOf" srcId="{2C91CA01-FD88-43CF-837B-3A5B25456138}" destId="{2204FCCA-07B6-4B31-82B9-5A90E5CC5EB0}" srcOrd="0" destOrd="0" presId="urn:microsoft.com/office/officeart/2005/8/layout/hierarchy3"/>
    <dgm:cxn modelId="{03C2A235-8F21-41C8-9C73-8EF9D0834371}" type="presParOf" srcId="{2C91CA01-FD88-43CF-837B-3A5B25456138}" destId="{56534CC7-78A8-4D59-B393-F180826604A7}" srcOrd="1" destOrd="0" presId="urn:microsoft.com/office/officeart/2005/8/layout/hierarchy3"/>
    <dgm:cxn modelId="{84549378-7233-4AB1-B0E6-01DF4D6DD905}" type="presParOf" srcId="{DAA19FBE-6366-42FA-B0E0-64FB211A8A42}" destId="{6170EC04-63CD-42B9-8493-10A20E668631}" srcOrd="1" destOrd="0" presId="urn:microsoft.com/office/officeart/2005/8/layout/hierarchy3"/>
    <dgm:cxn modelId="{E446E19F-4C05-42F1-98AC-AF80EAC16A24}" type="presParOf" srcId="{6170EC04-63CD-42B9-8493-10A20E668631}" destId="{E7B6043C-0234-4AA3-9C73-0E6E98C28D46}" srcOrd="0" destOrd="0" presId="urn:microsoft.com/office/officeart/2005/8/layout/hierarchy3"/>
    <dgm:cxn modelId="{E76A68E7-889C-4340-A382-0FB8D46778B7}" type="presParOf" srcId="{6170EC04-63CD-42B9-8493-10A20E668631}" destId="{DFF2C7D6-B997-4B99-8554-D9AB2602CC4F}" srcOrd="1" destOrd="0" presId="urn:microsoft.com/office/officeart/2005/8/layout/hierarchy3"/>
    <dgm:cxn modelId="{5EEED721-80C4-4202-B8CF-AD160FCDA616}" type="presParOf" srcId="{6170EC04-63CD-42B9-8493-10A20E668631}" destId="{38CC21F2-8E34-4818-AFA9-0DBB525AEAA0}" srcOrd="2" destOrd="0" presId="urn:microsoft.com/office/officeart/2005/8/layout/hierarchy3"/>
    <dgm:cxn modelId="{D1B8C242-B9E2-4A0E-9C47-556C5B4798F8}" type="presParOf" srcId="{6170EC04-63CD-42B9-8493-10A20E668631}" destId="{19E66315-EB08-4B61-BBF2-D55764D00D96}" srcOrd="3" destOrd="0" presId="urn:microsoft.com/office/officeart/2005/8/layout/hierarchy3"/>
    <dgm:cxn modelId="{6A7C4787-9F24-4722-8DE7-323C39FC19AC}" type="presParOf" srcId="{6170EC04-63CD-42B9-8493-10A20E668631}" destId="{F73F9528-BE15-4E01-A7B6-643BEC89665F}" srcOrd="4" destOrd="0" presId="urn:microsoft.com/office/officeart/2005/8/layout/hierarchy3"/>
    <dgm:cxn modelId="{DE936E20-D92F-4C7D-ABC1-56067036D237}" type="presParOf" srcId="{6170EC04-63CD-42B9-8493-10A20E668631}" destId="{78AAE5B2-DCCB-4349-96A0-7BEEBA149A5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hierarchy3" loCatId="hierarchy" qsTypeId="urn:microsoft.com/office/officeart/2005/8/quickstyle/3d1" qsCatId="3D" csTypeId="urn:microsoft.com/office/officeart/2005/8/colors/colorful1#6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 custT="1"/>
      <dgm:spPr/>
      <dgm:t>
        <a:bodyPr/>
        <a:lstStyle/>
        <a:p>
          <a:r>
            <a:rPr lang="cs-CZ" sz="5400" b="1" dirty="0" smtClean="0"/>
            <a:t>Materialistické pojetí dějin</a:t>
          </a:r>
          <a:endParaRPr lang="cs-CZ" sz="5400" b="1" baseline="0" dirty="0">
            <a:solidFill>
              <a:schemeClr val="bg1"/>
            </a:solidFill>
          </a:endParaRPr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 custT="1"/>
      <dgm:spPr/>
      <dgm:t>
        <a:bodyPr/>
        <a:lstStyle/>
        <a:p>
          <a:pPr algn="ctr"/>
          <a:r>
            <a:rPr lang="cs-CZ" sz="40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biologický materialismus</a:t>
          </a:r>
          <a:r>
            <a:rPr lang="cs-CZ" sz="40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endParaRPr lang="cs-CZ" sz="4000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798864C1-0AC1-4CF9-919A-FF76A45D6C01}">
      <dgm:prSet phldrT="[Text]" custT="1"/>
      <dgm:spPr/>
      <dgm:t>
        <a:bodyPr/>
        <a:lstStyle/>
        <a:p>
          <a:pPr algn="ctr"/>
          <a:r>
            <a:rPr lang="cs-CZ" sz="40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ekonomický materialismus</a:t>
          </a:r>
          <a:r>
            <a:rPr lang="cs-CZ" sz="40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endParaRPr lang="cs-CZ" sz="4000" dirty="0"/>
        </a:p>
      </dgm:t>
    </dgm:pt>
    <dgm:pt modelId="{CA4C78F4-6172-411B-B920-71F7C9F86FDA}" type="parTrans" cxnId="{28358F5A-3224-4309-ADE3-1E884A39A2B4}">
      <dgm:prSet/>
      <dgm:spPr/>
      <dgm:t>
        <a:bodyPr/>
        <a:lstStyle/>
        <a:p>
          <a:endParaRPr lang="cs-CZ"/>
        </a:p>
      </dgm:t>
    </dgm:pt>
    <dgm:pt modelId="{FC6A206E-70CE-4E43-9B06-57163C949C09}" type="sibTrans" cxnId="{28358F5A-3224-4309-ADE3-1E884A39A2B4}">
      <dgm:prSet/>
      <dgm:spPr/>
      <dgm:t>
        <a:bodyPr/>
        <a:lstStyle/>
        <a:p>
          <a:endParaRPr lang="cs-CZ"/>
        </a:p>
      </dgm:t>
    </dgm:pt>
    <dgm:pt modelId="{9A8E9C56-F969-40C0-9556-129EF499E3F3}">
      <dgm:prSet phldrT="[Text]" custT="1"/>
      <dgm:spPr/>
      <dgm:t>
        <a:bodyPr/>
        <a:lstStyle/>
        <a:p>
          <a:pPr algn="l"/>
          <a:r>
            <a:rPr lang="cs-CZ" sz="2400" dirty="0" smtClean="0"/>
            <a:t>společnost je jeden hmotný celek</a:t>
          </a:r>
          <a:endParaRPr lang="cs-CZ" sz="2400" dirty="0"/>
        </a:p>
      </dgm:t>
    </dgm:pt>
    <dgm:pt modelId="{1A50DBC2-F0D4-4CEC-9D1D-326F38B83247}" type="parTrans" cxnId="{C9D2ECBD-F96A-4B02-A6D6-AFF3BC8E0DE7}">
      <dgm:prSet/>
      <dgm:spPr/>
      <dgm:t>
        <a:bodyPr/>
        <a:lstStyle/>
        <a:p>
          <a:endParaRPr lang="cs-CZ"/>
        </a:p>
      </dgm:t>
    </dgm:pt>
    <dgm:pt modelId="{BE5FF739-64DF-4F36-AD95-289EE2621EB2}" type="sibTrans" cxnId="{C9D2ECBD-F96A-4B02-A6D6-AFF3BC8E0DE7}">
      <dgm:prSet/>
      <dgm:spPr/>
      <dgm:t>
        <a:bodyPr/>
        <a:lstStyle/>
        <a:p>
          <a:endParaRPr lang="cs-CZ"/>
        </a:p>
      </dgm:t>
    </dgm:pt>
    <dgm:pt modelId="{5A64DA8C-F8B6-4A50-8473-E8C0F70B8021}">
      <dgm:prSet custT="1"/>
      <dgm:spPr/>
      <dgm:t>
        <a:bodyPr/>
        <a:lstStyle/>
        <a:p>
          <a:pPr algn="l"/>
          <a:r>
            <a:rPr lang="cs-CZ" sz="2400" dirty="0" smtClean="0"/>
            <a:t>děje a proměny historie a typů společnosti mají základ v materiální produkci (výrobních silách)</a:t>
          </a:r>
          <a:endParaRPr lang="cs-CZ" sz="2400" dirty="0"/>
        </a:p>
      </dgm:t>
    </dgm:pt>
    <dgm:pt modelId="{730E3D07-2F80-4137-A8F9-0F6B743A6D05}" type="parTrans" cxnId="{8CB0664D-8804-4A24-A3C0-CECC8D5E4BC9}">
      <dgm:prSet/>
      <dgm:spPr/>
      <dgm:t>
        <a:bodyPr/>
        <a:lstStyle/>
        <a:p>
          <a:endParaRPr lang="cs-CZ"/>
        </a:p>
      </dgm:t>
    </dgm:pt>
    <dgm:pt modelId="{9F32C759-B3B5-4946-9312-C5ACADA8EC77}" type="sibTrans" cxnId="{8CB0664D-8804-4A24-A3C0-CECC8D5E4BC9}">
      <dgm:prSet/>
      <dgm:spPr/>
      <dgm:t>
        <a:bodyPr/>
        <a:lstStyle/>
        <a:p>
          <a:endParaRPr lang="cs-CZ"/>
        </a:p>
      </dgm:t>
    </dgm:pt>
    <dgm:pt modelId="{D162F979-FE22-412E-888D-A397B9DB2148}">
      <dgm:prSet custT="1"/>
      <dgm:spPr/>
      <dgm:t>
        <a:bodyPr/>
        <a:lstStyle/>
        <a:p>
          <a:pPr algn="l"/>
          <a:r>
            <a:rPr lang="cs-CZ" sz="2400" dirty="0" smtClean="0"/>
            <a:t>zabývá se nejobecnějšími zákonitostmi změn společnosti</a:t>
          </a:r>
          <a:endParaRPr lang="cs-CZ" sz="2400" dirty="0"/>
        </a:p>
      </dgm:t>
    </dgm:pt>
    <dgm:pt modelId="{15A75CEC-A069-46F8-A8CE-C8EACBA9B810}" type="parTrans" cxnId="{02811ECF-67E7-4F71-9FB4-8DD9F934D48A}">
      <dgm:prSet/>
      <dgm:spPr/>
      <dgm:t>
        <a:bodyPr/>
        <a:lstStyle/>
        <a:p>
          <a:endParaRPr lang="cs-CZ"/>
        </a:p>
      </dgm:t>
    </dgm:pt>
    <dgm:pt modelId="{96AC3113-8751-406B-91B9-E931F0C3A279}" type="sibTrans" cxnId="{02811ECF-67E7-4F71-9FB4-8DD9F934D48A}">
      <dgm:prSet/>
      <dgm:spPr/>
      <dgm:t>
        <a:bodyPr/>
        <a:lstStyle/>
        <a:p>
          <a:endParaRPr lang="cs-CZ"/>
        </a:p>
      </dgm:t>
    </dgm:pt>
    <dgm:pt modelId="{7E013996-5428-4040-A34C-57925E9518ED}" type="pres">
      <dgm:prSet presAssocID="{D7FD5AC6-F8C5-4E23-AABB-2E1F142486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AA19FBE-6366-42FA-B0E0-64FB211A8A42}" type="pres">
      <dgm:prSet presAssocID="{1DB181AE-4113-4E11-9627-1F3FFED867DF}" presName="root" presStyleCnt="0"/>
      <dgm:spPr/>
    </dgm:pt>
    <dgm:pt modelId="{2C91CA01-FD88-43CF-837B-3A5B25456138}" type="pres">
      <dgm:prSet presAssocID="{1DB181AE-4113-4E11-9627-1F3FFED867DF}" presName="rootComposite" presStyleCnt="0"/>
      <dgm:spPr/>
    </dgm:pt>
    <dgm:pt modelId="{2204FCCA-07B6-4B31-82B9-5A90E5CC5EB0}" type="pres">
      <dgm:prSet presAssocID="{1DB181AE-4113-4E11-9627-1F3FFED867DF}" presName="rootText" presStyleLbl="node1" presStyleIdx="0" presStyleCnt="1" custScaleX="697785" custScaleY="251176" custLinFactNeighborX="-39722" custLinFactNeighborY="-541"/>
      <dgm:spPr/>
      <dgm:t>
        <a:bodyPr/>
        <a:lstStyle/>
        <a:p>
          <a:endParaRPr lang="cs-CZ"/>
        </a:p>
      </dgm:t>
    </dgm:pt>
    <dgm:pt modelId="{56534CC7-78A8-4D59-B393-F180826604A7}" type="pres">
      <dgm:prSet presAssocID="{1DB181AE-4113-4E11-9627-1F3FFED867DF}" presName="rootConnector" presStyleLbl="node1" presStyleIdx="0" presStyleCnt="1"/>
      <dgm:spPr/>
      <dgm:t>
        <a:bodyPr/>
        <a:lstStyle/>
        <a:p>
          <a:endParaRPr lang="cs-CZ"/>
        </a:p>
      </dgm:t>
    </dgm:pt>
    <dgm:pt modelId="{6170EC04-63CD-42B9-8493-10A20E668631}" type="pres">
      <dgm:prSet presAssocID="{1DB181AE-4113-4E11-9627-1F3FFED867DF}" presName="childShape" presStyleCnt="0"/>
      <dgm:spPr/>
    </dgm:pt>
    <dgm:pt modelId="{E7B6043C-0234-4AA3-9C73-0E6E98C28D46}" type="pres">
      <dgm:prSet presAssocID="{E059E8B2-5070-40E4-A47A-347BFC96DCAF}" presName="Name13" presStyleLbl="parChTrans1D2" presStyleIdx="0" presStyleCnt="2"/>
      <dgm:spPr/>
      <dgm:t>
        <a:bodyPr/>
        <a:lstStyle/>
        <a:p>
          <a:endParaRPr lang="cs-CZ"/>
        </a:p>
      </dgm:t>
    </dgm:pt>
    <dgm:pt modelId="{DFF2C7D6-B997-4B99-8554-D9AB2602CC4F}" type="pres">
      <dgm:prSet presAssocID="{ED77336C-0766-48B3-BAE7-8768130A6152}" presName="childText" presStyleLbl="bgAcc1" presStyleIdx="0" presStyleCnt="2" custScaleX="490784" custScaleY="206328" custLinFactX="-20868" custLinFactNeighborX="-100000" custLinFactNeighborY="-1206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CC21F2-8E34-4818-AFA9-0DBB525AEAA0}" type="pres">
      <dgm:prSet presAssocID="{CA4C78F4-6172-411B-B920-71F7C9F86FDA}" presName="Name13" presStyleLbl="parChTrans1D2" presStyleIdx="1" presStyleCnt="2"/>
      <dgm:spPr/>
      <dgm:t>
        <a:bodyPr/>
        <a:lstStyle/>
        <a:p>
          <a:endParaRPr lang="cs-CZ"/>
        </a:p>
      </dgm:t>
    </dgm:pt>
    <dgm:pt modelId="{19E66315-EB08-4B61-BBF2-D55764D00D96}" type="pres">
      <dgm:prSet presAssocID="{798864C1-0AC1-4CF9-919A-FF76A45D6C01}" presName="childText" presStyleLbl="bgAcc1" presStyleIdx="1" presStyleCnt="2" custScaleX="549764" custScaleY="657259" custLinFactX="-20868" custLinFactNeighborX="-100000" custLinFactNeighborY="5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898A5283-95DE-43BE-BDE1-8236BAD410C5}" type="presOf" srcId="{798864C1-0AC1-4CF9-919A-FF76A45D6C01}" destId="{19E66315-EB08-4B61-BBF2-D55764D00D96}" srcOrd="0" destOrd="0" presId="urn:microsoft.com/office/officeart/2005/8/layout/hierarchy3"/>
    <dgm:cxn modelId="{24FA5C5F-1448-4D28-BFA2-85329013F9ED}" type="presOf" srcId="{1DB181AE-4113-4E11-9627-1F3FFED867DF}" destId="{2204FCCA-07B6-4B31-82B9-5A90E5CC5EB0}" srcOrd="0" destOrd="0" presId="urn:microsoft.com/office/officeart/2005/8/layout/hierarchy3"/>
    <dgm:cxn modelId="{28358F5A-3224-4309-ADE3-1E884A39A2B4}" srcId="{1DB181AE-4113-4E11-9627-1F3FFED867DF}" destId="{798864C1-0AC1-4CF9-919A-FF76A45D6C01}" srcOrd="1" destOrd="0" parTransId="{CA4C78F4-6172-411B-B920-71F7C9F86FDA}" sibTransId="{FC6A206E-70CE-4E43-9B06-57163C949C09}"/>
    <dgm:cxn modelId="{3188527A-0E1B-4433-B5A2-E2FD8B2FBC02}" type="presOf" srcId="{5A64DA8C-F8B6-4A50-8473-E8C0F70B8021}" destId="{19E66315-EB08-4B61-BBF2-D55764D00D96}" srcOrd="0" destOrd="2" presId="urn:microsoft.com/office/officeart/2005/8/layout/hierarchy3"/>
    <dgm:cxn modelId="{8CB0664D-8804-4A24-A3C0-CECC8D5E4BC9}" srcId="{798864C1-0AC1-4CF9-919A-FF76A45D6C01}" destId="{5A64DA8C-F8B6-4A50-8473-E8C0F70B8021}" srcOrd="1" destOrd="0" parTransId="{730E3D07-2F80-4137-A8F9-0F6B743A6D05}" sibTransId="{9F32C759-B3B5-4946-9312-C5ACADA8EC77}"/>
    <dgm:cxn modelId="{4A47387A-51F8-464F-B1DD-9377AA3000EB}" type="presOf" srcId="{9A8E9C56-F969-40C0-9556-129EF499E3F3}" destId="{19E66315-EB08-4B61-BBF2-D55764D00D96}" srcOrd="0" destOrd="1" presId="urn:microsoft.com/office/officeart/2005/8/layout/hierarchy3"/>
    <dgm:cxn modelId="{02811ECF-67E7-4F71-9FB4-8DD9F934D48A}" srcId="{798864C1-0AC1-4CF9-919A-FF76A45D6C01}" destId="{D162F979-FE22-412E-888D-A397B9DB2148}" srcOrd="2" destOrd="0" parTransId="{15A75CEC-A069-46F8-A8CE-C8EACBA9B810}" sibTransId="{96AC3113-8751-406B-91B9-E931F0C3A279}"/>
    <dgm:cxn modelId="{90B4EBD5-E9B7-4BBA-AF7F-6C6F8C805CBC}" type="presOf" srcId="{1DB181AE-4113-4E11-9627-1F3FFED867DF}" destId="{56534CC7-78A8-4D59-B393-F180826604A7}" srcOrd="1" destOrd="0" presId="urn:microsoft.com/office/officeart/2005/8/layout/hierarchy3"/>
    <dgm:cxn modelId="{2C1E7B61-5458-45B6-A7E5-F007763C467A}" type="presOf" srcId="{CA4C78F4-6172-411B-B920-71F7C9F86FDA}" destId="{38CC21F2-8E34-4818-AFA9-0DBB525AEAA0}" srcOrd="0" destOrd="0" presId="urn:microsoft.com/office/officeart/2005/8/layout/hierarchy3"/>
    <dgm:cxn modelId="{D605F8C1-B8A6-4F4E-B435-44058DAAFF6C}" type="presOf" srcId="{D7FD5AC6-F8C5-4E23-AABB-2E1F1424867B}" destId="{7E013996-5428-4040-A34C-57925E9518ED}" srcOrd="0" destOrd="0" presId="urn:microsoft.com/office/officeart/2005/8/layout/hierarchy3"/>
    <dgm:cxn modelId="{4902BA7B-14B4-4E70-B126-9A8817F48A8D}" type="presOf" srcId="{E059E8B2-5070-40E4-A47A-347BFC96DCAF}" destId="{E7B6043C-0234-4AA3-9C73-0E6E98C28D46}" srcOrd="0" destOrd="0" presId="urn:microsoft.com/office/officeart/2005/8/layout/hierarchy3"/>
    <dgm:cxn modelId="{C9D2ECBD-F96A-4B02-A6D6-AFF3BC8E0DE7}" srcId="{798864C1-0AC1-4CF9-919A-FF76A45D6C01}" destId="{9A8E9C56-F969-40C0-9556-129EF499E3F3}" srcOrd="0" destOrd="0" parTransId="{1A50DBC2-F0D4-4CEC-9D1D-326F38B83247}" sibTransId="{BE5FF739-64DF-4F36-AD95-289EE2621EB2}"/>
    <dgm:cxn modelId="{2744460A-82EA-4912-B93C-67A9507D8EC9}" type="presOf" srcId="{ED77336C-0766-48B3-BAE7-8768130A6152}" destId="{DFF2C7D6-B997-4B99-8554-D9AB2602CC4F}" srcOrd="0" destOrd="0" presId="urn:microsoft.com/office/officeart/2005/8/layout/hierarchy3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DB54BA18-67EC-4376-88CA-DEB55421A6FF}" type="presOf" srcId="{D162F979-FE22-412E-888D-A397B9DB2148}" destId="{19E66315-EB08-4B61-BBF2-D55764D00D96}" srcOrd="0" destOrd="3" presId="urn:microsoft.com/office/officeart/2005/8/layout/hierarchy3"/>
    <dgm:cxn modelId="{A65CA3BB-20F8-4209-9C7E-2F854371953B}" type="presParOf" srcId="{7E013996-5428-4040-A34C-57925E9518ED}" destId="{DAA19FBE-6366-42FA-B0E0-64FB211A8A42}" srcOrd="0" destOrd="0" presId="urn:microsoft.com/office/officeart/2005/8/layout/hierarchy3"/>
    <dgm:cxn modelId="{2787D88B-AE51-49D9-9356-540C202C6082}" type="presParOf" srcId="{DAA19FBE-6366-42FA-B0E0-64FB211A8A42}" destId="{2C91CA01-FD88-43CF-837B-3A5B25456138}" srcOrd="0" destOrd="0" presId="urn:microsoft.com/office/officeart/2005/8/layout/hierarchy3"/>
    <dgm:cxn modelId="{E1071AC9-4DA9-482E-98DC-3AA42470A6A4}" type="presParOf" srcId="{2C91CA01-FD88-43CF-837B-3A5B25456138}" destId="{2204FCCA-07B6-4B31-82B9-5A90E5CC5EB0}" srcOrd="0" destOrd="0" presId="urn:microsoft.com/office/officeart/2005/8/layout/hierarchy3"/>
    <dgm:cxn modelId="{5FA6DE55-B210-4088-931B-8A16E5B1AC78}" type="presParOf" srcId="{2C91CA01-FD88-43CF-837B-3A5B25456138}" destId="{56534CC7-78A8-4D59-B393-F180826604A7}" srcOrd="1" destOrd="0" presId="urn:microsoft.com/office/officeart/2005/8/layout/hierarchy3"/>
    <dgm:cxn modelId="{8DE45445-CB3E-4CB2-9CC9-31FC494A084B}" type="presParOf" srcId="{DAA19FBE-6366-42FA-B0E0-64FB211A8A42}" destId="{6170EC04-63CD-42B9-8493-10A20E668631}" srcOrd="1" destOrd="0" presId="urn:microsoft.com/office/officeart/2005/8/layout/hierarchy3"/>
    <dgm:cxn modelId="{E617299F-A9A6-4E4F-878B-4CEC37C896C7}" type="presParOf" srcId="{6170EC04-63CD-42B9-8493-10A20E668631}" destId="{E7B6043C-0234-4AA3-9C73-0E6E98C28D46}" srcOrd="0" destOrd="0" presId="urn:microsoft.com/office/officeart/2005/8/layout/hierarchy3"/>
    <dgm:cxn modelId="{AEC08964-0643-48B3-8BC7-A370456AF9A8}" type="presParOf" srcId="{6170EC04-63CD-42B9-8493-10A20E668631}" destId="{DFF2C7D6-B997-4B99-8554-D9AB2602CC4F}" srcOrd="1" destOrd="0" presId="urn:microsoft.com/office/officeart/2005/8/layout/hierarchy3"/>
    <dgm:cxn modelId="{A5661A2F-FD43-40C4-A561-38F0C8EE6D2B}" type="presParOf" srcId="{6170EC04-63CD-42B9-8493-10A20E668631}" destId="{38CC21F2-8E34-4818-AFA9-0DBB525AEAA0}" srcOrd="2" destOrd="0" presId="urn:microsoft.com/office/officeart/2005/8/layout/hierarchy3"/>
    <dgm:cxn modelId="{CA59344A-0F86-4AD3-898B-88A851081E8C}" type="presParOf" srcId="{6170EC04-63CD-42B9-8493-10A20E668631}" destId="{19E66315-EB08-4B61-BBF2-D55764D00D9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hierarchy3" loCatId="hierarchy" qsTypeId="urn:microsoft.com/office/officeart/2005/8/quickstyle/3d1" qsCatId="3D" csTypeId="urn:microsoft.com/office/officeart/2005/8/colors/colorful1#7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 custT="1"/>
      <dgm:spPr/>
      <dgm:t>
        <a:bodyPr/>
        <a:lstStyle/>
        <a:p>
          <a:r>
            <a:rPr lang="cs-CZ" sz="54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Pozitivistické</a:t>
          </a:r>
          <a:r>
            <a:rPr lang="cs-CZ" sz="54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5400" b="1" dirty="0" smtClean="0"/>
            <a:t>pojetí dějin</a:t>
          </a:r>
          <a:endParaRPr lang="cs-CZ" sz="5400" b="1" baseline="0" dirty="0">
            <a:solidFill>
              <a:schemeClr val="bg1"/>
            </a:solidFill>
          </a:endParaRPr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 custT="1"/>
      <dgm:spPr/>
      <dgm:t>
        <a:bodyPr/>
        <a:lstStyle/>
        <a:p>
          <a:pPr algn="ctr"/>
          <a:r>
            <a:rPr lang="cs-CZ" sz="32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spekulace nepomohou poznat realitu</a:t>
          </a:r>
          <a:endParaRPr lang="cs-CZ" sz="3200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798864C1-0AC1-4CF9-919A-FF76A45D6C01}">
      <dgm:prSet phldrT="[Text]" custT="1"/>
      <dgm:spPr/>
      <dgm:t>
        <a:bodyPr/>
        <a:lstStyle/>
        <a:p>
          <a:pPr algn="ctr"/>
          <a:r>
            <a:rPr lang="cs-CZ" sz="2800" b="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popsání reality jen pomocí exaktních vědeckých metod</a:t>
          </a:r>
          <a:endParaRPr lang="cs-CZ" sz="2800" b="0" dirty="0"/>
        </a:p>
      </dgm:t>
    </dgm:pt>
    <dgm:pt modelId="{CA4C78F4-6172-411B-B920-71F7C9F86FDA}" type="parTrans" cxnId="{28358F5A-3224-4309-ADE3-1E884A39A2B4}">
      <dgm:prSet/>
      <dgm:spPr/>
      <dgm:t>
        <a:bodyPr/>
        <a:lstStyle/>
        <a:p>
          <a:endParaRPr lang="cs-CZ"/>
        </a:p>
      </dgm:t>
    </dgm:pt>
    <dgm:pt modelId="{FC6A206E-70CE-4E43-9B06-57163C949C09}" type="sibTrans" cxnId="{28358F5A-3224-4309-ADE3-1E884A39A2B4}">
      <dgm:prSet/>
      <dgm:spPr/>
      <dgm:t>
        <a:bodyPr/>
        <a:lstStyle/>
        <a:p>
          <a:endParaRPr lang="cs-CZ"/>
        </a:p>
      </dgm:t>
    </dgm:pt>
    <dgm:pt modelId="{7F2B9BB4-BAF2-4B7C-A53A-289D925C2E3C}">
      <dgm:prSet phldrT="[Text]" custT="1"/>
      <dgm:spPr/>
      <dgm:t>
        <a:bodyPr/>
        <a:lstStyle/>
        <a:p>
          <a:pPr algn="ctr"/>
          <a:r>
            <a: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vědecký neboli pozitivní způsob myšlení </a:t>
          </a:r>
          <a:endParaRPr lang="cs-CZ" sz="2800" dirty="0"/>
        </a:p>
      </dgm:t>
    </dgm:pt>
    <dgm:pt modelId="{21CA3614-2D6C-4C96-8452-A835C37C688B}" type="parTrans" cxnId="{72FB8F27-D868-4AA2-A2F5-44BB188171E5}">
      <dgm:prSet/>
      <dgm:spPr/>
      <dgm:t>
        <a:bodyPr/>
        <a:lstStyle/>
        <a:p>
          <a:endParaRPr lang="cs-CZ"/>
        </a:p>
      </dgm:t>
    </dgm:pt>
    <dgm:pt modelId="{130C4BF2-6244-497C-9DFD-7E7085962232}" type="sibTrans" cxnId="{72FB8F27-D868-4AA2-A2F5-44BB188171E5}">
      <dgm:prSet/>
      <dgm:spPr/>
      <dgm:t>
        <a:bodyPr/>
        <a:lstStyle/>
        <a:p>
          <a:endParaRPr lang="cs-CZ"/>
        </a:p>
      </dgm:t>
    </dgm:pt>
    <dgm:pt modelId="{7E013996-5428-4040-A34C-57925E9518ED}" type="pres">
      <dgm:prSet presAssocID="{D7FD5AC6-F8C5-4E23-AABB-2E1F142486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AA19FBE-6366-42FA-B0E0-64FB211A8A42}" type="pres">
      <dgm:prSet presAssocID="{1DB181AE-4113-4E11-9627-1F3FFED867DF}" presName="root" presStyleCnt="0"/>
      <dgm:spPr/>
    </dgm:pt>
    <dgm:pt modelId="{2C91CA01-FD88-43CF-837B-3A5B25456138}" type="pres">
      <dgm:prSet presAssocID="{1DB181AE-4113-4E11-9627-1F3FFED867DF}" presName="rootComposite" presStyleCnt="0"/>
      <dgm:spPr/>
    </dgm:pt>
    <dgm:pt modelId="{2204FCCA-07B6-4B31-82B9-5A90E5CC5EB0}" type="pres">
      <dgm:prSet presAssocID="{1DB181AE-4113-4E11-9627-1F3FFED867DF}" presName="rootText" presStyleLbl="node1" presStyleIdx="0" presStyleCnt="1" custScaleX="697785" custScaleY="251176" custLinFactNeighborX="-7" custLinFactNeighborY="-68328"/>
      <dgm:spPr/>
      <dgm:t>
        <a:bodyPr/>
        <a:lstStyle/>
        <a:p>
          <a:endParaRPr lang="cs-CZ"/>
        </a:p>
      </dgm:t>
    </dgm:pt>
    <dgm:pt modelId="{56534CC7-78A8-4D59-B393-F180826604A7}" type="pres">
      <dgm:prSet presAssocID="{1DB181AE-4113-4E11-9627-1F3FFED867DF}" presName="rootConnector" presStyleLbl="node1" presStyleIdx="0" presStyleCnt="1"/>
      <dgm:spPr/>
      <dgm:t>
        <a:bodyPr/>
        <a:lstStyle/>
        <a:p>
          <a:endParaRPr lang="cs-CZ"/>
        </a:p>
      </dgm:t>
    </dgm:pt>
    <dgm:pt modelId="{6170EC04-63CD-42B9-8493-10A20E668631}" type="pres">
      <dgm:prSet presAssocID="{1DB181AE-4113-4E11-9627-1F3FFED867DF}" presName="childShape" presStyleCnt="0"/>
      <dgm:spPr/>
    </dgm:pt>
    <dgm:pt modelId="{E7B6043C-0234-4AA3-9C73-0E6E98C28D46}" type="pres">
      <dgm:prSet presAssocID="{E059E8B2-5070-40E4-A47A-347BFC96DCAF}" presName="Name13" presStyleLbl="parChTrans1D2" presStyleIdx="0" presStyleCnt="3"/>
      <dgm:spPr/>
      <dgm:t>
        <a:bodyPr/>
        <a:lstStyle/>
        <a:p>
          <a:endParaRPr lang="cs-CZ"/>
        </a:p>
      </dgm:t>
    </dgm:pt>
    <dgm:pt modelId="{DFF2C7D6-B997-4B99-8554-D9AB2602CC4F}" type="pres">
      <dgm:prSet presAssocID="{ED77336C-0766-48B3-BAE7-8768130A6152}" presName="childText" presStyleLbl="bgAcc1" presStyleIdx="0" presStyleCnt="3" custScaleX="453546" custScaleY="206328" custLinFactNeighborX="-52008" custLinFactNeighborY="-221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CC21F2-8E34-4818-AFA9-0DBB525AEAA0}" type="pres">
      <dgm:prSet presAssocID="{CA4C78F4-6172-411B-B920-71F7C9F86FDA}" presName="Name13" presStyleLbl="parChTrans1D2" presStyleIdx="1" presStyleCnt="3"/>
      <dgm:spPr/>
      <dgm:t>
        <a:bodyPr/>
        <a:lstStyle/>
        <a:p>
          <a:endParaRPr lang="cs-CZ"/>
        </a:p>
      </dgm:t>
    </dgm:pt>
    <dgm:pt modelId="{19E66315-EB08-4B61-BBF2-D55764D00D96}" type="pres">
      <dgm:prSet presAssocID="{798864C1-0AC1-4CF9-919A-FF76A45D6C01}" presName="childText" presStyleLbl="bgAcc1" presStyleIdx="1" presStyleCnt="3" custScaleX="466867" custScaleY="164607" custLinFactNeighborX="-52008" custLinFactNeighborY="197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3F9528-BE15-4E01-A7B6-643BEC89665F}" type="pres">
      <dgm:prSet presAssocID="{21CA3614-2D6C-4C96-8452-A835C37C688B}" presName="Name13" presStyleLbl="parChTrans1D2" presStyleIdx="2" presStyleCnt="3"/>
      <dgm:spPr/>
      <dgm:t>
        <a:bodyPr/>
        <a:lstStyle/>
        <a:p>
          <a:endParaRPr lang="cs-CZ"/>
        </a:p>
      </dgm:t>
    </dgm:pt>
    <dgm:pt modelId="{78AAE5B2-DCCB-4349-96A0-7BEEBA149A55}" type="pres">
      <dgm:prSet presAssocID="{7F2B9BB4-BAF2-4B7C-A53A-289D925C2E3C}" presName="childText" presStyleLbl="bgAcc1" presStyleIdx="2" presStyleCnt="3" custScaleX="464201" custScaleY="161314" custLinFactNeighborX="-52008" custLinFactNeighborY="2536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DFE991A-4A71-4E0F-BDF7-915ED8DC07C2}" type="presOf" srcId="{21CA3614-2D6C-4C96-8452-A835C37C688B}" destId="{F73F9528-BE15-4E01-A7B6-643BEC89665F}" srcOrd="0" destOrd="0" presId="urn:microsoft.com/office/officeart/2005/8/layout/hierarchy3"/>
    <dgm:cxn modelId="{15D6B770-1D14-4338-8C21-A619F550E725}" type="presOf" srcId="{1DB181AE-4113-4E11-9627-1F3FFED867DF}" destId="{2204FCCA-07B6-4B31-82B9-5A90E5CC5EB0}" srcOrd="0" destOrd="0" presId="urn:microsoft.com/office/officeart/2005/8/layout/hierarchy3"/>
    <dgm:cxn modelId="{531F6BA0-E351-4A99-A31B-A6C59A479CED}" type="presOf" srcId="{D7FD5AC6-F8C5-4E23-AABB-2E1F1424867B}" destId="{7E013996-5428-4040-A34C-57925E9518ED}" srcOrd="0" destOrd="0" presId="urn:microsoft.com/office/officeart/2005/8/layout/hierarchy3"/>
    <dgm:cxn modelId="{7E74702D-DDB8-450E-B6D0-588AA1A2A0C8}" type="presOf" srcId="{ED77336C-0766-48B3-BAE7-8768130A6152}" destId="{DFF2C7D6-B997-4B99-8554-D9AB2602CC4F}" srcOrd="0" destOrd="0" presId="urn:microsoft.com/office/officeart/2005/8/layout/hierarchy3"/>
    <dgm:cxn modelId="{FC7D4EB8-EDB5-4E90-9A87-CD0F69936E85}" type="presOf" srcId="{798864C1-0AC1-4CF9-919A-FF76A45D6C01}" destId="{19E66315-EB08-4B61-BBF2-D55764D00D96}" srcOrd="0" destOrd="0" presId="urn:microsoft.com/office/officeart/2005/8/layout/hierarchy3"/>
    <dgm:cxn modelId="{72FB8F27-D868-4AA2-A2F5-44BB188171E5}" srcId="{1DB181AE-4113-4E11-9627-1F3FFED867DF}" destId="{7F2B9BB4-BAF2-4B7C-A53A-289D925C2E3C}" srcOrd="2" destOrd="0" parTransId="{21CA3614-2D6C-4C96-8452-A835C37C688B}" sibTransId="{130C4BF2-6244-497C-9DFD-7E7085962232}"/>
    <dgm:cxn modelId="{68A24803-733F-402F-8CE7-02005D13943F}" type="presOf" srcId="{7F2B9BB4-BAF2-4B7C-A53A-289D925C2E3C}" destId="{78AAE5B2-DCCB-4349-96A0-7BEEBA149A55}" srcOrd="0" destOrd="0" presId="urn:microsoft.com/office/officeart/2005/8/layout/hierarchy3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C88FB402-79CE-49F3-8050-E8B9FA7FDF19}" type="presOf" srcId="{CA4C78F4-6172-411B-B920-71F7C9F86FDA}" destId="{38CC21F2-8E34-4818-AFA9-0DBB525AEAA0}" srcOrd="0" destOrd="0" presId="urn:microsoft.com/office/officeart/2005/8/layout/hierarchy3"/>
    <dgm:cxn modelId="{E1C6AC61-A252-4C37-B4AF-1F57B1386D19}" type="presOf" srcId="{E059E8B2-5070-40E4-A47A-347BFC96DCAF}" destId="{E7B6043C-0234-4AA3-9C73-0E6E98C28D46}" srcOrd="0" destOrd="0" presId="urn:microsoft.com/office/officeart/2005/8/layout/hierarchy3"/>
    <dgm:cxn modelId="{A39E8197-57A8-4F01-AFA5-FA06EF96B2AA}" type="presOf" srcId="{1DB181AE-4113-4E11-9627-1F3FFED867DF}" destId="{56534CC7-78A8-4D59-B393-F180826604A7}" srcOrd="1" destOrd="0" presId="urn:microsoft.com/office/officeart/2005/8/layout/hierarchy3"/>
    <dgm:cxn modelId="{28358F5A-3224-4309-ADE3-1E884A39A2B4}" srcId="{1DB181AE-4113-4E11-9627-1F3FFED867DF}" destId="{798864C1-0AC1-4CF9-919A-FF76A45D6C01}" srcOrd="1" destOrd="0" parTransId="{CA4C78F4-6172-411B-B920-71F7C9F86FDA}" sibTransId="{FC6A206E-70CE-4E43-9B06-57163C949C09}"/>
    <dgm:cxn modelId="{001984D0-760E-496F-9ECB-2861C7FFE9D1}" type="presParOf" srcId="{7E013996-5428-4040-A34C-57925E9518ED}" destId="{DAA19FBE-6366-42FA-B0E0-64FB211A8A42}" srcOrd="0" destOrd="0" presId="urn:microsoft.com/office/officeart/2005/8/layout/hierarchy3"/>
    <dgm:cxn modelId="{1D8D7B77-F077-4538-AF00-89427130541D}" type="presParOf" srcId="{DAA19FBE-6366-42FA-B0E0-64FB211A8A42}" destId="{2C91CA01-FD88-43CF-837B-3A5B25456138}" srcOrd="0" destOrd="0" presId="urn:microsoft.com/office/officeart/2005/8/layout/hierarchy3"/>
    <dgm:cxn modelId="{4E35CDE3-46DD-4ACB-8F38-A7786DB3DC6A}" type="presParOf" srcId="{2C91CA01-FD88-43CF-837B-3A5B25456138}" destId="{2204FCCA-07B6-4B31-82B9-5A90E5CC5EB0}" srcOrd="0" destOrd="0" presId="urn:microsoft.com/office/officeart/2005/8/layout/hierarchy3"/>
    <dgm:cxn modelId="{966EA0DB-3732-48FC-91CE-AAEE175B8D8B}" type="presParOf" srcId="{2C91CA01-FD88-43CF-837B-3A5B25456138}" destId="{56534CC7-78A8-4D59-B393-F180826604A7}" srcOrd="1" destOrd="0" presId="urn:microsoft.com/office/officeart/2005/8/layout/hierarchy3"/>
    <dgm:cxn modelId="{AE5FEF9A-6F4B-4180-9CD3-F0EDAFF82189}" type="presParOf" srcId="{DAA19FBE-6366-42FA-B0E0-64FB211A8A42}" destId="{6170EC04-63CD-42B9-8493-10A20E668631}" srcOrd="1" destOrd="0" presId="urn:microsoft.com/office/officeart/2005/8/layout/hierarchy3"/>
    <dgm:cxn modelId="{B1A887BD-2389-4CB6-8FA0-D0B2B57EFD09}" type="presParOf" srcId="{6170EC04-63CD-42B9-8493-10A20E668631}" destId="{E7B6043C-0234-4AA3-9C73-0E6E98C28D46}" srcOrd="0" destOrd="0" presId="urn:microsoft.com/office/officeart/2005/8/layout/hierarchy3"/>
    <dgm:cxn modelId="{B842685F-A991-44BB-B076-FC9C75C72E23}" type="presParOf" srcId="{6170EC04-63CD-42B9-8493-10A20E668631}" destId="{DFF2C7D6-B997-4B99-8554-D9AB2602CC4F}" srcOrd="1" destOrd="0" presId="urn:microsoft.com/office/officeart/2005/8/layout/hierarchy3"/>
    <dgm:cxn modelId="{FC3C8833-02E8-4694-B6FF-92A6446B34AB}" type="presParOf" srcId="{6170EC04-63CD-42B9-8493-10A20E668631}" destId="{38CC21F2-8E34-4818-AFA9-0DBB525AEAA0}" srcOrd="2" destOrd="0" presId="urn:microsoft.com/office/officeart/2005/8/layout/hierarchy3"/>
    <dgm:cxn modelId="{F419A8C0-B396-4E55-9C63-C5E079134425}" type="presParOf" srcId="{6170EC04-63CD-42B9-8493-10A20E668631}" destId="{19E66315-EB08-4B61-BBF2-D55764D00D96}" srcOrd="3" destOrd="0" presId="urn:microsoft.com/office/officeart/2005/8/layout/hierarchy3"/>
    <dgm:cxn modelId="{030F14EE-89AD-4DB5-BE88-812585F1CD4D}" type="presParOf" srcId="{6170EC04-63CD-42B9-8493-10A20E668631}" destId="{F73F9528-BE15-4E01-A7B6-643BEC89665F}" srcOrd="4" destOrd="0" presId="urn:microsoft.com/office/officeart/2005/8/layout/hierarchy3"/>
    <dgm:cxn modelId="{C60BE542-5D03-47FB-BC09-9AE682393790}" type="presParOf" srcId="{6170EC04-63CD-42B9-8493-10A20E668631}" destId="{78AAE5B2-DCCB-4349-96A0-7BEEBA149A5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FD5AC6-F8C5-4E23-AABB-2E1F1424867B}" type="doc">
      <dgm:prSet loTypeId="urn:microsoft.com/office/officeart/2005/8/layout/hierarchy3" loCatId="hierarchy" qsTypeId="urn:microsoft.com/office/officeart/2005/8/quickstyle/3d1" qsCatId="3D" csTypeId="urn:microsoft.com/office/officeart/2005/8/colors/colorful1#8" csCatId="colorful" phldr="1"/>
      <dgm:spPr/>
      <dgm:t>
        <a:bodyPr/>
        <a:lstStyle/>
        <a:p>
          <a:endParaRPr lang="cs-CZ"/>
        </a:p>
      </dgm:t>
    </dgm:pt>
    <dgm:pt modelId="{1DB181AE-4113-4E11-9627-1F3FFED867DF}">
      <dgm:prSet phldrT="[Text]" custT="1"/>
      <dgm:spPr/>
      <dgm:t>
        <a:bodyPr/>
        <a:lstStyle/>
        <a:p>
          <a:r>
            <a:rPr lang="cs-CZ" sz="5400" b="1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Pokantovské pojetí dějin</a:t>
          </a:r>
          <a:r>
            <a:rPr lang="cs-CZ" sz="54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  <a:endParaRPr lang="cs-CZ" sz="5400" b="1" baseline="0" dirty="0">
            <a:solidFill>
              <a:schemeClr val="bg1"/>
            </a:solidFill>
          </a:endParaRPr>
        </a:p>
      </dgm:t>
    </dgm:pt>
    <dgm:pt modelId="{D068451C-0396-4865-9BD3-B0A84841DFFE}" type="parTrans" cxnId="{D5351F9D-5E1B-4583-904D-5F8B2DED4A89}">
      <dgm:prSet/>
      <dgm:spPr/>
      <dgm:t>
        <a:bodyPr/>
        <a:lstStyle/>
        <a:p>
          <a:endParaRPr lang="cs-CZ"/>
        </a:p>
      </dgm:t>
    </dgm:pt>
    <dgm:pt modelId="{5A51834E-6905-44B5-8F65-ECC9B7EC787F}" type="sibTrans" cxnId="{D5351F9D-5E1B-4583-904D-5F8B2DED4A89}">
      <dgm:prSet/>
      <dgm:spPr/>
      <dgm:t>
        <a:bodyPr/>
        <a:lstStyle/>
        <a:p>
          <a:endParaRPr lang="cs-CZ"/>
        </a:p>
      </dgm:t>
    </dgm:pt>
    <dgm:pt modelId="{ED77336C-0766-48B3-BAE7-8768130A6152}">
      <dgm:prSet phldrT="[Text]" custT="1"/>
      <dgm:spPr/>
      <dgm:t>
        <a:bodyPr/>
        <a:lstStyle/>
        <a:p>
          <a:pPr algn="ctr"/>
          <a:r>
            <a:rPr lang="cs-CZ" sz="32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řeší vztah</a:t>
          </a:r>
        </a:p>
        <a:p>
          <a:pPr algn="ctr"/>
          <a:r>
            <a:rPr lang="cs-CZ" sz="32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jednotlivec - stát</a:t>
          </a:r>
          <a:endParaRPr lang="cs-CZ" sz="3200" dirty="0"/>
        </a:p>
      </dgm:t>
    </dgm:pt>
    <dgm:pt modelId="{E059E8B2-5070-40E4-A47A-347BFC96DCAF}" type="parTrans" cxnId="{9810E6B2-7CC5-4C7E-86B0-502F7D0807C2}">
      <dgm:prSet/>
      <dgm:spPr/>
      <dgm:t>
        <a:bodyPr/>
        <a:lstStyle/>
        <a:p>
          <a:endParaRPr lang="cs-CZ"/>
        </a:p>
      </dgm:t>
    </dgm:pt>
    <dgm:pt modelId="{BC3CD2F8-1526-4FAA-950A-301A50A38E33}" type="sibTrans" cxnId="{9810E6B2-7CC5-4C7E-86B0-502F7D0807C2}">
      <dgm:prSet/>
      <dgm:spPr/>
      <dgm:t>
        <a:bodyPr/>
        <a:lstStyle/>
        <a:p>
          <a:endParaRPr lang="cs-CZ"/>
        </a:p>
      </dgm:t>
    </dgm:pt>
    <dgm:pt modelId="{798864C1-0AC1-4CF9-919A-FF76A45D6C01}">
      <dgm:prSet phldrT="[Text]" custT="1"/>
      <dgm:spPr/>
      <dgm:t>
        <a:bodyPr/>
        <a:lstStyle/>
        <a:p>
          <a:pPr algn="ctr"/>
          <a:r>
            <a:rPr lang="cs-CZ" sz="28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řeší vztah </a:t>
          </a:r>
        </a:p>
        <a:p>
          <a:pPr algn="ctr"/>
          <a:r>
            <a:rPr lang="cs-CZ" sz="28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svoboda- nutnost</a:t>
          </a:r>
          <a:endParaRPr lang="cs-CZ" sz="2800" b="0" dirty="0"/>
        </a:p>
      </dgm:t>
    </dgm:pt>
    <dgm:pt modelId="{CA4C78F4-6172-411B-B920-71F7C9F86FDA}" type="parTrans" cxnId="{28358F5A-3224-4309-ADE3-1E884A39A2B4}">
      <dgm:prSet/>
      <dgm:spPr/>
      <dgm:t>
        <a:bodyPr/>
        <a:lstStyle/>
        <a:p>
          <a:endParaRPr lang="cs-CZ"/>
        </a:p>
      </dgm:t>
    </dgm:pt>
    <dgm:pt modelId="{FC6A206E-70CE-4E43-9B06-57163C949C09}" type="sibTrans" cxnId="{28358F5A-3224-4309-ADE3-1E884A39A2B4}">
      <dgm:prSet/>
      <dgm:spPr/>
      <dgm:t>
        <a:bodyPr/>
        <a:lstStyle/>
        <a:p>
          <a:endParaRPr lang="cs-CZ"/>
        </a:p>
      </dgm:t>
    </dgm:pt>
    <dgm:pt modelId="{7F2B9BB4-BAF2-4B7C-A53A-289D925C2E3C}">
      <dgm:prSet phldrT="[Text]" custT="1"/>
      <dgm:spPr/>
      <dgm:t>
        <a:bodyPr/>
        <a:lstStyle/>
        <a:p>
          <a:pPr algn="ctr"/>
          <a:r>
            <a:rPr lang="cs-CZ" sz="3600" dirty="0" smtClean="0"/>
            <a:t>Navazuje na myšlenky </a:t>
          </a:r>
          <a:r>
            <a:rPr lang="cs-CZ" sz="36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Kanta, </a:t>
          </a:r>
          <a:r>
            <a:rPr lang="cs-CZ" sz="36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Fichteho</a:t>
          </a:r>
          <a:r>
            <a:rPr lang="cs-CZ" sz="36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, </a:t>
          </a:r>
          <a:r>
            <a:rPr lang="cs-CZ" sz="36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Schellinga</a:t>
          </a:r>
          <a:r>
            <a:rPr lang="cs-CZ" sz="36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a </a:t>
          </a:r>
          <a:r>
            <a:rPr lang="cs-CZ" sz="36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Hegela</a:t>
          </a:r>
          <a:endParaRPr lang="cs-CZ" sz="3600" dirty="0"/>
        </a:p>
      </dgm:t>
    </dgm:pt>
    <dgm:pt modelId="{21CA3614-2D6C-4C96-8452-A835C37C688B}" type="parTrans" cxnId="{72FB8F27-D868-4AA2-A2F5-44BB188171E5}">
      <dgm:prSet/>
      <dgm:spPr/>
      <dgm:t>
        <a:bodyPr/>
        <a:lstStyle/>
        <a:p>
          <a:endParaRPr lang="cs-CZ"/>
        </a:p>
      </dgm:t>
    </dgm:pt>
    <dgm:pt modelId="{130C4BF2-6244-497C-9DFD-7E7085962232}" type="sibTrans" cxnId="{72FB8F27-D868-4AA2-A2F5-44BB188171E5}">
      <dgm:prSet/>
      <dgm:spPr/>
      <dgm:t>
        <a:bodyPr/>
        <a:lstStyle/>
        <a:p>
          <a:endParaRPr lang="cs-CZ"/>
        </a:p>
      </dgm:t>
    </dgm:pt>
    <dgm:pt modelId="{7E013996-5428-4040-A34C-57925E9518ED}" type="pres">
      <dgm:prSet presAssocID="{D7FD5AC6-F8C5-4E23-AABB-2E1F142486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AA19FBE-6366-42FA-B0E0-64FB211A8A42}" type="pres">
      <dgm:prSet presAssocID="{1DB181AE-4113-4E11-9627-1F3FFED867DF}" presName="root" presStyleCnt="0"/>
      <dgm:spPr/>
    </dgm:pt>
    <dgm:pt modelId="{2C91CA01-FD88-43CF-837B-3A5B25456138}" type="pres">
      <dgm:prSet presAssocID="{1DB181AE-4113-4E11-9627-1F3FFED867DF}" presName="rootComposite" presStyleCnt="0"/>
      <dgm:spPr/>
    </dgm:pt>
    <dgm:pt modelId="{2204FCCA-07B6-4B31-82B9-5A90E5CC5EB0}" type="pres">
      <dgm:prSet presAssocID="{1DB181AE-4113-4E11-9627-1F3FFED867DF}" presName="rootText" presStyleLbl="node1" presStyleIdx="0" presStyleCnt="1" custScaleX="697785" custScaleY="251176" custLinFactY="-16335" custLinFactNeighborX="0" custLinFactNeighborY="-100000"/>
      <dgm:spPr/>
      <dgm:t>
        <a:bodyPr/>
        <a:lstStyle/>
        <a:p>
          <a:endParaRPr lang="cs-CZ"/>
        </a:p>
      </dgm:t>
    </dgm:pt>
    <dgm:pt modelId="{56534CC7-78A8-4D59-B393-F180826604A7}" type="pres">
      <dgm:prSet presAssocID="{1DB181AE-4113-4E11-9627-1F3FFED867DF}" presName="rootConnector" presStyleLbl="node1" presStyleIdx="0" presStyleCnt="1"/>
      <dgm:spPr/>
      <dgm:t>
        <a:bodyPr/>
        <a:lstStyle/>
        <a:p>
          <a:endParaRPr lang="cs-CZ"/>
        </a:p>
      </dgm:t>
    </dgm:pt>
    <dgm:pt modelId="{6170EC04-63CD-42B9-8493-10A20E668631}" type="pres">
      <dgm:prSet presAssocID="{1DB181AE-4113-4E11-9627-1F3FFED867DF}" presName="childShape" presStyleCnt="0"/>
      <dgm:spPr/>
    </dgm:pt>
    <dgm:pt modelId="{E7B6043C-0234-4AA3-9C73-0E6E98C28D46}" type="pres">
      <dgm:prSet presAssocID="{E059E8B2-5070-40E4-A47A-347BFC96DCAF}" presName="Name13" presStyleLbl="parChTrans1D2" presStyleIdx="0" presStyleCnt="3"/>
      <dgm:spPr/>
      <dgm:t>
        <a:bodyPr/>
        <a:lstStyle/>
        <a:p>
          <a:endParaRPr lang="cs-CZ"/>
        </a:p>
      </dgm:t>
    </dgm:pt>
    <dgm:pt modelId="{DFF2C7D6-B997-4B99-8554-D9AB2602CC4F}" type="pres">
      <dgm:prSet presAssocID="{ED77336C-0766-48B3-BAE7-8768130A6152}" presName="childText" presStyleLbl="bgAcc1" presStyleIdx="0" presStyleCnt="3" custScaleX="453546" custScaleY="206328" custLinFactNeighborX="-52008" custLinFactNeighborY="-221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CC21F2-8E34-4818-AFA9-0DBB525AEAA0}" type="pres">
      <dgm:prSet presAssocID="{CA4C78F4-6172-411B-B920-71F7C9F86FDA}" presName="Name13" presStyleLbl="parChTrans1D2" presStyleIdx="1" presStyleCnt="3"/>
      <dgm:spPr/>
      <dgm:t>
        <a:bodyPr/>
        <a:lstStyle/>
        <a:p>
          <a:endParaRPr lang="cs-CZ"/>
        </a:p>
      </dgm:t>
    </dgm:pt>
    <dgm:pt modelId="{19E66315-EB08-4B61-BBF2-D55764D00D96}" type="pres">
      <dgm:prSet presAssocID="{798864C1-0AC1-4CF9-919A-FF76A45D6C01}" presName="childText" presStyleLbl="bgAcc1" presStyleIdx="1" presStyleCnt="3" custScaleX="466867" custScaleY="164607" custLinFactNeighborX="-52008" custLinFactNeighborY="197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3F9528-BE15-4E01-A7B6-643BEC89665F}" type="pres">
      <dgm:prSet presAssocID="{21CA3614-2D6C-4C96-8452-A835C37C688B}" presName="Name13" presStyleLbl="parChTrans1D2" presStyleIdx="2" presStyleCnt="3"/>
      <dgm:spPr/>
      <dgm:t>
        <a:bodyPr/>
        <a:lstStyle/>
        <a:p>
          <a:endParaRPr lang="cs-CZ"/>
        </a:p>
      </dgm:t>
    </dgm:pt>
    <dgm:pt modelId="{78AAE5B2-DCCB-4349-96A0-7BEEBA149A55}" type="pres">
      <dgm:prSet presAssocID="{7F2B9BB4-BAF2-4B7C-A53A-289D925C2E3C}" presName="childText" presStyleLbl="bgAcc1" presStyleIdx="2" presStyleCnt="3" custScaleX="464201" custScaleY="290047" custLinFactNeighborX="-52008" custLinFactNeighborY="2536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D7A24F6-3EE3-4DA0-BAEF-63F054F7AB4A}" type="presOf" srcId="{1DB181AE-4113-4E11-9627-1F3FFED867DF}" destId="{2204FCCA-07B6-4B31-82B9-5A90E5CC5EB0}" srcOrd="0" destOrd="0" presId="urn:microsoft.com/office/officeart/2005/8/layout/hierarchy3"/>
    <dgm:cxn modelId="{189A28E6-0420-4443-9A89-2FC8EAC0142C}" type="presOf" srcId="{7F2B9BB4-BAF2-4B7C-A53A-289D925C2E3C}" destId="{78AAE5B2-DCCB-4349-96A0-7BEEBA149A55}" srcOrd="0" destOrd="0" presId="urn:microsoft.com/office/officeart/2005/8/layout/hierarchy3"/>
    <dgm:cxn modelId="{60BF7904-3B2E-45D0-B439-C7089A2B670A}" type="presOf" srcId="{798864C1-0AC1-4CF9-919A-FF76A45D6C01}" destId="{19E66315-EB08-4B61-BBF2-D55764D00D96}" srcOrd="0" destOrd="0" presId="urn:microsoft.com/office/officeart/2005/8/layout/hierarchy3"/>
    <dgm:cxn modelId="{6F8D8127-5540-45F3-B98A-028E652DF6F3}" type="presOf" srcId="{ED77336C-0766-48B3-BAE7-8768130A6152}" destId="{DFF2C7D6-B997-4B99-8554-D9AB2602CC4F}" srcOrd="0" destOrd="0" presId="urn:microsoft.com/office/officeart/2005/8/layout/hierarchy3"/>
    <dgm:cxn modelId="{72FB8F27-D868-4AA2-A2F5-44BB188171E5}" srcId="{1DB181AE-4113-4E11-9627-1F3FFED867DF}" destId="{7F2B9BB4-BAF2-4B7C-A53A-289D925C2E3C}" srcOrd="2" destOrd="0" parTransId="{21CA3614-2D6C-4C96-8452-A835C37C688B}" sibTransId="{130C4BF2-6244-497C-9DFD-7E7085962232}"/>
    <dgm:cxn modelId="{1E0A2378-90B3-48F4-AB55-91AC31BDDEAE}" type="presOf" srcId="{21CA3614-2D6C-4C96-8452-A835C37C688B}" destId="{F73F9528-BE15-4E01-A7B6-643BEC89665F}" srcOrd="0" destOrd="0" presId="urn:microsoft.com/office/officeart/2005/8/layout/hierarchy3"/>
    <dgm:cxn modelId="{D5351F9D-5E1B-4583-904D-5F8B2DED4A89}" srcId="{D7FD5AC6-F8C5-4E23-AABB-2E1F1424867B}" destId="{1DB181AE-4113-4E11-9627-1F3FFED867DF}" srcOrd="0" destOrd="0" parTransId="{D068451C-0396-4865-9BD3-B0A84841DFFE}" sibTransId="{5A51834E-6905-44B5-8F65-ECC9B7EC787F}"/>
    <dgm:cxn modelId="{6064F1B9-3743-42CF-A2B7-C5C33C5B6FC0}" type="presOf" srcId="{D7FD5AC6-F8C5-4E23-AABB-2E1F1424867B}" destId="{7E013996-5428-4040-A34C-57925E9518ED}" srcOrd="0" destOrd="0" presId="urn:microsoft.com/office/officeart/2005/8/layout/hierarchy3"/>
    <dgm:cxn modelId="{21415B25-AADC-496E-AC87-BAC555D8B243}" type="presOf" srcId="{1DB181AE-4113-4E11-9627-1F3FFED867DF}" destId="{56534CC7-78A8-4D59-B393-F180826604A7}" srcOrd="1" destOrd="0" presId="urn:microsoft.com/office/officeart/2005/8/layout/hierarchy3"/>
    <dgm:cxn modelId="{A478E648-2F12-4117-9D1E-B6D10DAC4741}" type="presOf" srcId="{CA4C78F4-6172-411B-B920-71F7C9F86FDA}" destId="{38CC21F2-8E34-4818-AFA9-0DBB525AEAA0}" srcOrd="0" destOrd="0" presId="urn:microsoft.com/office/officeart/2005/8/layout/hierarchy3"/>
    <dgm:cxn modelId="{9810E6B2-7CC5-4C7E-86B0-502F7D0807C2}" srcId="{1DB181AE-4113-4E11-9627-1F3FFED867DF}" destId="{ED77336C-0766-48B3-BAE7-8768130A6152}" srcOrd="0" destOrd="0" parTransId="{E059E8B2-5070-40E4-A47A-347BFC96DCAF}" sibTransId="{BC3CD2F8-1526-4FAA-950A-301A50A38E33}"/>
    <dgm:cxn modelId="{256AE5BF-C26F-496F-84A8-7968320526E7}" type="presOf" srcId="{E059E8B2-5070-40E4-A47A-347BFC96DCAF}" destId="{E7B6043C-0234-4AA3-9C73-0E6E98C28D46}" srcOrd="0" destOrd="0" presId="urn:microsoft.com/office/officeart/2005/8/layout/hierarchy3"/>
    <dgm:cxn modelId="{28358F5A-3224-4309-ADE3-1E884A39A2B4}" srcId="{1DB181AE-4113-4E11-9627-1F3FFED867DF}" destId="{798864C1-0AC1-4CF9-919A-FF76A45D6C01}" srcOrd="1" destOrd="0" parTransId="{CA4C78F4-6172-411B-B920-71F7C9F86FDA}" sibTransId="{FC6A206E-70CE-4E43-9B06-57163C949C09}"/>
    <dgm:cxn modelId="{BAC72A0E-6CC3-4803-A401-0F5FFC55C6EB}" type="presParOf" srcId="{7E013996-5428-4040-A34C-57925E9518ED}" destId="{DAA19FBE-6366-42FA-B0E0-64FB211A8A42}" srcOrd="0" destOrd="0" presId="urn:microsoft.com/office/officeart/2005/8/layout/hierarchy3"/>
    <dgm:cxn modelId="{794579CA-87C7-4FD4-9382-9CA452801051}" type="presParOf" srcId="{DAA19FBE-6366-42FA-B0E0-64FB211A8A42}" destId="{2C91CA01-FD88-43CF-837B-3A5B25456138}" srcOrd="0" destOrd="0" presId="urn:microsoft.com/office/officeart/2005/8/layout/hierarchy3"/>
    <dgm:cxn modelId="{1C633E64-167C-43B4-B528-CD907001E41F}" type="presParOf" srcId="{2C91CA01-FD88-43CF-837B-3A5B25456138}" destId="{2204FCCA-07B6-4B31-82B9-5A90E5CC5EB0}" srcOrd="0" destOrd="0" presId="urn:microsoft.com/office/officeart/2005/8/layout/hierarchy3"/>
    <dgm:cxn modelId="{1E0ECCF2-EB87-4B54-AF25-6320231F1A60}" type="presParOf" srcId="{2C91CA01-FD88-43CF-837B-3A5B25456138}" destId="{56534CC7-78A8-4D59-B393-F180826604A7}" srcOrd="1" destOrd="0" presId="urn:microsoft.com/office/officeart/2005/8/layout/hierarchy3"/>
    <dgm:cxn modelId="{BF470516-4821-47DF-B57B-44BEEEF9A06C}" type="presParOf" srcId="{DAA19FBE-6366-42FA-B0E0-64FB211A8A42}" destId="{6170EC04-63CD-42B9-8493-10A20E668631}" srcOrd="1" destOrd="0" presId="urn:microsoft.com/office/officeart/2005/8/layout/hierarchy3"/>
    <dgm:cxn modelId="{4644A14E-D0F8-4F61-9C3C-F12F64D9F371}" type="presParOf" srcId="{6170EC04-63CD-42B9-8493-10A20E668631}" destId="{E7B6043C-0234-4AA3-9C73-0E6E98C28D46}" srcOrd="0" destOrd="0" presId="urn:microsoft.com/office/officeart/2005/8/layout/hierarchy3"/>
    <dgm:cxn modelId="{C7E07FC1-1A71-4CCD-AD7B-30C6BB3C1D20}" type="presParOf" srcId="{6170EC04-63CD-42B9-8493-10A20E668631}" destId="{DFF2C7D6-B997-4B99-8554-D9AB2602CC4F}" srcOrd="1" destOrd="0" presId="urn:microsoft.com/office/officeart/2005/8/layout/hierarchy3"/>
    <dgm:cxn modelId="{C733F53A-FD54-4234-9B80-EDD6678B309D}" type="presParOf" srcId="{6170EC04-63CD-42B9-8493-10A20E668631}" destId="{38CC21F2-8E34-4818-AFA9-0DBB525AEAA0}" srcOrd="2" destOrd="0" presId="urn:microsoft.com/office/officeart/2005/8/layout/hierarchy3"/>
    <dgm:cxn modelId="{E07EA781-1DEF-44E3-A311-7D608AF2F58D}" type="presParOf" srcId="{6170EC04-63CD-42B9-8493-10A20E668631}" destId="{19E66315-EB08-4B61-BBF2-D55764D00D96}" srcOrd="3" destOrd="0" presId="urn:microsoft.com/office/officeart/2005/8/layout/hierarchy3"/>
    <dgm:cxn modelId="{20639A66-6804-47AA-80E1-CD4711BF3EF1}" type="presParOf" srcId="{6170EC04-63CD-42B9-8493-10A20E668631}" destId="{F73F9528-BE15-4E01-A7B6-643BEC89665F}" srcOrd="4" destOrd="0" presId="urn:microsoft.com/office/officeart/2005/8/layout/hierarchy3"/>
    <dgm:cxn modelId="{3A6DE215-6B34-44F8-8255-4EEFC5E308DF}" type="presParOf" srcId="{6170EC04-63CD-42B9-8493-10A20E668631}" destId="{78AAE5B2-DCCB-4349-96A0-7BEEBA149A5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80643-C7CE-42FC-BD54-4D6481F18646}">
      <dsp:nvSpPr>
        <dsp:cNvPr id="0" name=""/>
        <dsp:cNvSpPr/>
      </dsp:nvSpPr>
      <dsp:spPr>
        <a:xfrm>
          <a:off x="3150096" y="2725643"/>
          <a:ext cx="2228715" cy="386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400"/>
              </a:lnTo>
              <a:lnTo>
                <a:pt x="2228715" y="193400"/>
              </a:lnTo>
              <a:lnTo>
                <a:pt x="2228715" y="3868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1C4AE-B1AC-47BC-9A61-8A00AF7181D9}">
      <dsp:nvSpPr>
        <dsp:cNvPr id="0" name=""/>
        <dsp:cNvSpPr/>
      </dsp:nvSpPr>
      <dsp:spPr>
        <a:xfrm>
          <a:off x="3104376" y="2725643"/>
          <a:ext cx="91440" cy="3868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8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40CA0-1961-485E-A78A-61EA0727CE6D}">
      <dsp:nvSpPr>
        <dsp:cNvPr id="0" name=""/>
        <dsp:cNvSpPr/>
      </dsp:nvSpPr>
      <dsp:spPr>
        <a:xfrm>
          <a:off x="921380" y="2725643"/>
          <a:ext cx="2228715" cy="386801"/>
        </a:xfrm>
        <a:custGeom>
          <a:avLst/>
          <a:gdLst/>
          <a:ahLst/>
          <a:cxnLst/>
          <a:rect l="0" t="0" r="0" b="0"/>
          <a:pathLst>
            <a:path>
              <a:moveTo>
                <a:pt x="2228715" y="0"/>
              </a:moveTo>
              <a:lnTo>
                <a:pt x="2228715" y="193400"/>
              </a:lnTo>
              <a:lnTo>
                <a:pt x="0" y="193400"/>
              </a:lnTo>
              <a:lnTo>
                <a:pt x="0" y="3868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76BE4-9C7B-4402-9584-B138DF5A56DF}">
      <dsp:nvSpPr>
        <dsp:cNvPr id="0" name=""/>
        <dsp:cNvSpPr/>
      </dsp:nvSpPr>
      <dsp:spPr>
        <a:xfrm>
          <a:off x="272169" y="907765"/>
          <a:ext cx="5755852" cy="18178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b="1" kern="1200" dirty="0" smtClean="0"/>
            <a:t>Tři hlavní stupně vývoje historie podle 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b="1" kern="1200" dirty="0" smtClean="0"/>
            <a:t>Ernsta </a:t>
          </a:r>
          <a:r>
            <a:rPr lang="cs-CZ" sz="3700" b="1" kern="1200" dirty="0" err="1" smtClean="0"/>
            <a:t>Bernheima</a:t>
          </a:r>
          <a:endParaRPr lang="cs-CZ" sz="3700" kern="1200" dirty="0"/>
        </a:p>
      </dsp:txBody>
      <dsp:txXfrm>
        <a:off x="272169" y="907765"/>
        <a:ext cx="5755852" cy="1817877"/>
      </dsp:txXfrm>
    </dsp:sp>
    <dsp:sp modelId="{FEC3BF8E-49B1-48C6-B1B1-A97DF132C520}">
      <dsp:nvSpPr>
        <dsp:cNvPr id="0" name=""/>
        <dsp:cNvSpPr/>
      </dsp:nvSpPr>
      <dsp:spPr>
        <a:xfrm>
          <a:off x="422" y="3112444"/>
          <a:ext cx="1841914" cy="9209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>
              <a:latin typeface="+mn-lt"/>
              <a:ea typeface="+mn-ea"/>
              <a:cs typeface="+mn-cs"/>
            </a:rPr>
            <a:t>vyprávěcí </a:t>
          </a:r>
          <a:endParaRPr lang="cs-CZ" sz="3700" kern="1200" dirty="0"/>
        </a:p>
      </dsp:txBody>
      <dsp:txXfrm>
        <a:off x="422" y="3112444"/>
        <a:ext cx="1841914" cy="920957"/>
      </dsp:txXfrm>
    </dsp:sp>
    <dsp:sp modelId="{0CA763DA-C138-4E85-B31E-6B512B2D4CFA}">
      <dsp:nvSpPr>
        <dsp:cNvPr id="0" name=""/>
        <dsp:cNvSpPr/>
      </dsp:nvSpPr>
      <dsp:spPr>
        <a:xfrm>
          <a:off x="2229138" y="3112444"/>
          <a:ext cx="1841914" cy="9209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>
              <a:latin typeface="+mn-lt"/>
              <a:ea typeface="+mn-ea"/>
              <a:cs typeface="+mn-cs"/>
            </a:rPr>
            <a:t>poučný </a:t>
          </a:r>
          <a:endParaRPr lang="cs-CZ" sz="3700" kern="1200" dirty="0"/>
        </a:p>
      </dsp:txBody>
      <dsp:txXfrm>
        <a:off x="2229138" y="3112444"/>
        <a:ext cx="1841914" cy="920957"/>
      </dsp:txXfrm>
    </dsp:sp>
    <dsp:sp modelId="{E5136559-0932-4FB8-A353-56856BFE48EE}">
      <dsp:nvSpPr>
        <dsp:cNvPr id="0" name=""/>
        <dsp:cNvSpPr/>
      </dsp:nvSpPr>
      <dsp:spPr>
        <a:xfrm>
          <a:off x="4457854" y="3112444"/>
          <a:ext cx="1841914" cy="9209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>
              <a:latin typeface="+mn-lt"/>
              <a:ea typeface="+mn-ea"/>
              <a:cs typeface="+mn-cs"/>
            </a:rPr>
            <a:t>vývojový </a:t>
          </a:r>
          <a:endParaRPr lang="cs-CZ" sz="3700" kern="1200" dirty="0"/>
        </a:p>
      </dsp:txBody>
      <dsp:txXfrm>
        <a:off x="4457854" y="3112444"/>
        <a:ext cx="1841914" cy="9209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4FCCA-07B6-4B31-82B9-5A90E5CC5EB0}">
      <dsp:nvSpPr>
        <dsp:cNvPr id="0" name=""/>
        <dsp:cNvSpPr/>
      </dsp:nvSpPr>
      <dsp:spPr>
        <a:xfrm>
          <a:off x="2" y="0"/>
          <a:ext cx="8460427" cy="15227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Expresionistické pojetí dějin</a:t>
          </a:r>
          <a:endParaRPr lang="cs-CZ" sz="5400" b="1" kern="1200" baseline="0" dirty="0">
            <a:solidFill>
              <a:schemeClr val="bg1"/>
            </a:solidFill>
          </a:endParaRPr>
        </a:p>
      </dsp:txBody>
      <dsp:txXfrm>
        <a:off x="44601" y="44599"/>
        <a:ext cx="8371229" cy="1433517"/>
      </dsp:txXfrm>
    </dsp:sp>
    <dsp:sp modelId="{E7B6043C-0234-4AA3-9C73-0E6E98C28D46}">
      <dsp:nvSpPr>
        <dsp:cNvPr id="0" name=""/>
        <dsp:cNvSpPr/>
      </dsp:nvSpPr>
      <dsp:spPr>
        <a:xfrm>
          <a:off x="846044" y="1522715"/>
          <a:ext cx="341578" cy="120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1138"/>
              </a:lnTo>
              <a:lnTo>
                <a:pt x="341578" y="120113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C7D6-B997-4B99-8554-D9AB2602CC4F}">
      <dsp:nvSpPr>
        <dsp:cNvPr id="0" name=""/>
        <dsp:cNvSpPr/>
      </dsp:nvSpPr>
      <dsp:spPr>
        <a:xfrm>
          <a:off x="1187622" y="2098438"/>
          <a:ext cx="4399284" cy="1250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dějiny jsou směsí nahodilých událostí</a:t>
          </a:r>
          <a:endParaRPr lang="cs-CZ" sz="3200" kern="1200" dirty="0"/>
        </a:p>
      </dsp:txBody>
      <dsp:txXfrm>
        <a:off x="1224258" y="2135074"/>
        <a:ext cx="4326012" cy="1177559"/>
      </dsp:txXfrm>
    </dsp:sp>
    <dsp:sp modelId="{38CC21F2-8E34-4818-AFA9-0DBB525AEAA0}">
      <dsp:nvSpPr>
        <dsp:cNvPr id="0" name=""/>
        <dsp:cNvSpPr/>
      </dsp:nvSpPr>
      <dsp:spPr>
        <a:xfrm>
          <a:off x="846044" y="1522715"/>
          <a:ext cx="341578" cy="2730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0859"/>
              </a:lnTo>
              <a:lnTo>
                <a:pt x="341578" y="27308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6315-EB08-4B61-BBF2-D55764D00D96}">
      <dsp:nvSpPr>
        <dsp:cNvPr id="0" name=""/>
        <dsp:cNvSpPr/>
      </dsp:nvSpPr>
      <dsp:spPr>
        <a:xfrm>
          <a:off x="1187622" y="3754623"/>
          <a:ext cx="4528494" cy="997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historie je mytologický výtvor lidí</a:t>
          </a:r>
          <a:endParaRPr lang="cs-CZ" sz="2800" b="0" kern="1200" dirty="0"/>
        </a:p>
      </dsp:txBody>
      <dsp:txXfrm>
        <a:off x="1216850" y="3783851"/>
        <a:ext cx="4470038" cy="939448"/>
      </dsp:txXfrm>
    </dsp:sp>
    <dsp:sp modelId="{F73F9528-BE15-4E01-A7B6-643BEC89665F}">
      <dsp:nvSpPr>
        <dsp:cNvPr id="0" name=""/>
        <dsp:cNvSpPr/>
      </dsp:nvSpPr>
      <dsp:spPr>
        <a:xfrm>
          <a:off x="846044" y="1522715"/>
          <a:ext cx="341578" cy="4294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4847"/>
              </a:lnTo>
              <a:lnTo>
                <a:pt x="341578" y="429484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E5B2-DCCB-4349-96A0-7BEEBA149A55}">
      <dsp:nvSpPr>
        <dsp:cNvPr id="0" name=""/>
        <dsp:cNvSpPr/>
      </dsp:nvSpPr>
      <dsp:spPr>
        <a:xfrm>
          <a:off x="1187622" y="4938380"/>
          <a:ext cx="4502635" cy="17583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Navazuje na myšlenky </a:t>
          </a:r>
          <a:r>
            <a:rPr lang="cs-CZ" sz="36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Kanta, </a:t>
          </a:r>
          <a:r>
            <a:rPr lang="cs-CZ" sz="36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Fichteho</a:t>
          </a:r>
          <a:r>
            <a:rPr lang="cs-CZ" sz="36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, </a:t>
          </a:r>
          <a:r>
            <a:rPr lang="cs-CZ" sz="36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Schellinga</a:t>
          </a:r>
          <a:r>
            <a:rPr lang="cs-CZ" sz="36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a </a:t>
          </a:r>
          <a:r>
            <a:rPr lang="cs-CZ" sz="36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Hegela</a:t>
          </a:r>
          <a:endParaRPr lang="cs-CZ" sz="3600" kern="1200" dirty="0"/>
        </a:p>
      </dsp:txBody>
      <dsp:txXfrm>
        <a:off x="1239123" y="4989881"/>
        <a:ext cx="4399633" cy="165536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4FCCA-07B6-4B31-82B9-5A90E5CC5EB0}">
      <dsp:nvSpPr>
        <dsp:cNvPr id="0" name=""/>
        <dsp:cNvSpPr/>
      </dsp:nvSpPr>
      <dsp:spPr>
        <a:xfrm>
          <a:off x="2" y="0"/>
          <a:ext cx="8460427" cy="2024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b="1" kern="1200" dirty="0" smtClean="0"/>
            <a:t>Humanitní filozofie dějin</a:t>
          </a:r>
          <a:endParaRPr lang="cs-CZ" sz="4800" b="1" kern="1200" baseline="0" dirty="0">
            <a:solidFill>
              <a:schemeClr val="bg1"/>
            </a:solidFill>
          </a:endParaRPr>
        </a:p>
      </dsp:txBody>
      <dsp:txXfrm>
        <a:off x="59298" y="59296"/>
        <a:ext cx="8341835" cy="1905928"/>
      </dsp:txXfrm>
    </dsp:sp>
    <dsp:sp modelId="{E7B6043C-0234-4AA3-9C73-0E6E98C28D46}">
      <dsp:nvSpPr>
        <dsp:cNvPr id="0" name=""/>
        <dsp:cNvSpPr/>
      </dsp:nvSpPr>
      <dsp:spPr>
        <a:xfrm>
          <a:off x="846044" y="2024520"/>
          <a:ext cx="341578" cy="996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6628"/>
              </a:lnTo>
              <a:lnTo>
                <a:pt x="341578" y="99662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C7D6-B997-4B99-8554-D9AB2602CC4F}">
      <dsp:nvSpPr>
        <dsp:cNvPr id="0" name=""/>
        <dsp:cNvSpPr/>
      </dsp:nvSpPr>
      <dsp:spPr>
        <a:xfrm>
          <a:off x="1187622" y="2367540"/>
          <a:ext cx="4399284" cy="13072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Herderovská filozofie</a:t>
          </a:r>
          <a:endParaRPr lang="cs-CZ" sz="2800" kern="1200" dirty="0"/>
        </a:p>
      </dsp:txBody>
      <dsp:txXfrm>
        <a:off x="1225909" y="2405827"/>
        <a:ext cx="4322710" cy="1230643"/>
      </dsp:txXfrm>
    </dsp:sp>
    <dsp:sp modelId="{38CC21F2-8E34-4818-AFA9-0DBB525AEAA0}">
      <dsp:nvSpPr>
        <dsp:cNvPr id="0" name=""/>
        <dsp:cNvSpPr/>
      </dsp:nvSpPr>
      <dsp:spPr>
        <a:xfrm>
          <a:off x="846044" y="2024520"/>
          <a:ext cx="341578" cy="2718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8968"/>
              </a:lnTo>
              <a:lnTo>
                <a:pt x="341578" y="271896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6315-EB08-4B61-BBF2-D55764D00D96}">
      <dsp:nvSpPr>
        <dsp:cNvPr id="0" name=""/>
        <dsp:cNvSpPr/>
      </dsp:nvSpPr>
      <dsp:spPr>
        <a:xfrm>
          <a:off x="1187622" y="4080110"/>
          <a:ext cx="4528494" cy="1326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společné rysy lidství (humanity)  platné i přes různorodost kultur</a:t>
          </a:r>
          <a:endParaRPr lang="cs-CZ" sz="2800" b="0" kern="1200" dirty="0"/>
        </a:p>
      </dsp:txBody>
      <dsp:txXfrm>
        <a:off x="1226481" y="4118969"/>
        <a:ext cx="4450776" cy="1249038"/>
      </dsp:txXfrm>
    </dsp:sp>
    <dsp:sp modelId="{F73F9528-BE15-4E01-A7B6-643BEC89665F}">
      <dsp:nvSpPr>
        <dsp:cNvPr id="0" name=""/>
        <dsp:cNvSpPr/>
      </dsp:nvSpPr>
      <dsp:spPr>
        <a:xfrm>
          <a:off x="846044" y="2024520"/>
          <a:ext cx="341578" cy="4236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6564"/>
              </a:lnTo>
              <a:lnTo>
                <a:pt x="341578" y="423656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E5B2-DCCB-4349-96A0-7BEEBA149A55}">
      <dsp:nvSpPr>
        <dsp:cNvPr id="0" name=""/>
        <dsp:cNvSpPr/>
      </dsp:nvSpPr>
      <dsp:spPr>
        <a:xfrm>
          <a:off x="1187622" y="5592720"/>
          <a:ext cx="4502635" cy="1336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cílem dějinného vývoje je tyto rysy obohatit a vytříbit</a:t>
          </a:r>
          <a:endParaRPr lang="cs-CZ" sz="2800" kern="1200" dirty="0"/>
        </a:p>
      </dsp:txBody>
      <dsp:txXfrm>
        <a:off x="1226773" y="5631871"/>
        <a:ext cx="4424333" cy="125842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4FCCA-07B6-4B31-82B9-5A90E5CC5EB0}">
      <dsp:nvSpPr>
        <dsp:cNvPr id="0" name=""/>
        <dsp:cNvSpPr/>
      </dsp:nvSpPr>
      <dsp:spPr>
        <a:xfrm>
          <a:off x="2" y="88952"/>
          <a:ext cx="9143995" cy="1467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Instituce doporučené pro bližší seznámení se zdroji historického bádání</a:t>
          </a:r>
          <a:endParaRPr lang="cs-CZ" sz="4000" b="1" kern="1200" baseline="0" dirty="0">
            <a:solidFill>
              <a:schemeClr val="bg1"/>
            </a:solidFill>
          </a:endParaRPr>
        </a:p>
      </dsp:txBody>
      <dsp:txXfrm>
        <a:off x="42994" y="131944"/>
        <a:ext cx="9058011" cy="1381856"/>
      </dsp:txXfrm>
    </dsp:sp>
    <dsp:sp modelId="{E7B6043C-0234-4AA3-9C73-0E6E98C28D46}">
      <dsp:nvSpPr>
        <dsp:cNvPr id="0" name=""/>
        <dsp:cNvSpPr/>
      </dsp:nvSpPr>
      <dsp:spPr>
        <a:xfrm>
          <a:off x="914401" y="1556792"/>
          <a:ext cx="345231" cy="1052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2247"/>
              </a:lnTo>
              <a:lnTo>
                <a:pt x="345231" y="105224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C7D6-B997-4B99-8554-D9AB2602CC4F}">
      <dsp:nvSpPr>
        <dsp:cNvPr id="0" name=""/>
        <dsp:cNvSpPr/>
      </dsp:nvSpPr>
      <dsp:spPr>
        <a:xfrm>
          <a:off x="1259633" y="1628801"/>
          <a:ext cx="5758445" cy="1960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Archivy</a:t>
          </a:r>
          <a:endParaRPr lang="cs-CZ" sz="32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České</a:t>
          </a:r>
          <a:endParaRPr lang="cs-CZ" sz="2800" b="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b="0" kern="1200" dirty="0" smtClean="0"/>
            <a:t>Zahraniční</a:t>
          </a:r>
          <a:endParaRPr lang="cs-CZ" sz="2800" b="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b="0" kern="1200" dirty="0" smtClean="0"/>
            <a:t>Online</a:t>
          </a:r>
          <a:br>
            <a:rPr lang="cs-CZ" sz="2800" b="0" kern="1200" dirty="0" smtClean="0"/>
          </a:br>
          <a:endParaRPr lang="cs-CZ" sz="2800" b="0" kern="1200" dirty="0"/>
        </a:p>
      </dsp:txBody>
      <dsp:txXfrm>
        <a:off x="1317053" y="1686221"/>
        <a:ext cx="5643605" cy="1845637"/>
      </dsp:txXfrm>
    </dsp:sp>
    <dsp:sp modelId="{F73F9528-BE15-4E01-A7B6-643BEC89665F}">
      <dsp:nvSpPr>
        <dsp:cNvPr id="0" name=""/>
        <dsp:cNvSpPr/>
      </dsp:nvSpPr>
      <dsp:spPr>
        <a:xfrm>
          <a:off x="914401" y="1556792"/>
          <a:ext cx="273221" cy="3123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3449"/>
              </a:lnTo>
              <a:lnTo>
                <a:pt x="273221" y="31234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E5B2-DCCB-4349-96A0-7BEEBA149A55}">
      <dsp:nvSpPr>
        <dsp:cNvPr id="0" name=""/>
        <dsp:cNvSpPr/>
      </dsp:nvSpPr>
      <dsp:spPr>
        <a:xfrm>
          <a:off x="1187622" y="3861049"/>
          <a:ext cx="6018560" cy="1638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Knihovny</a:t>
          </a:r>
          <a:endParaRPr lang="cs-CZ" sz="3200" b="1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České</a:t>
          </a:r>
          <a:endParaRPr lang="cs-CZ" sz="3200" b="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b="0" kern="1200" dirty="0" smtClean="0"/>
            <a:t>Vybrané zahraniční</a:t>
          </a:r>
          <a:endParaRPr lang="cs-CZ" sz="3200" b="0" kern="1200" dirty="0"/>
        </a:p>
      </dsp:txBody>
      <dsp:txXfrm>
        <a:off x="1235609" y="3909036"/>
        <a:ext cx="5922586" cy="1542412"/>
      </dsp:txXfrm>
    </dsp:sp>
    <dsp:sp modelId="{E669BBA4-D3A4-4F09-A208-DB116806E3DB}">
      <dsp:nvSpPr>
        <dsp:cNvPr id="0" name=""/>
        <dsp:cNvSpPr/>
      </dsp:nvSpPr>
      <dsp:spPr>
        <a:xfrm>
          <a:off x="914401" y="1556792"/>
          <a:ext cx="345231" cy="4637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7715"/>
              </a:lnTo>
              <a:lnTo>
                <a:pt x="345231" y="46377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987ED-B147-4A87-B8FE-3BB34508645A}">
      <dsp:nvSpPr>
        <dsp:cNvPr id="0" name=""/>
        <dsp:cNvSpPr/>
      </dsp:nvSpPr>
      <dsp:spPr>
        <a:xfrm>
          <a:off x="1259633" y="5733256"/>
          <a:ext cx="6875593" cy="9225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Čistě internetové zdroje literatury a pramenů</a:t>
          </a:r>
          <a:endParaRPr lang="cs-CZ" sz="3200" b="1" kern="1200" dirty="0"/>
        </a:p>
      </dsp:txBody>
      <dsp:txXfrm>
        <a:off x="1286652" y="5760275"/>
        <a:ext cx="6821555" cy="86846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4FCCA-07B6-4B31-82B9-5A90E5CC5EB0}">
      <dsp:nvSpPr>
        <dsp:cNvPr id="0" name=""/>
        <dsp:cNvSpPr/>
      </dsp:nvSpPr>
      <dsp:spPr>
        <a:xfrm>
          <a:off x="2224" y="0"/>
          <a:ext cx="5459915" cy="861891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tx2">
                <a:lumMod val="60000"/>
                <a:lumOff val="40000"/>
                <a:shade val="30000"/>
                <a:satMod val="115000"/>
              </a:schemeClr>
            </a:gs>
            <a:gs pos="50000">
              <a:schemeClr val="tx2">
                <a:lumMod val="60000"/>
                <a:lumOff val="40000"/>
                <a:shade val="67500"/>
                <a:satMod val="115000"/>
              </a:schemeClr>
            </a:gs>
            <a:gs pos="100000">
              <a:schemeClr val="tx2">
                <a:lumMod val="60000"/>
                <a:lumOff val="40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České Archivy:</a:t>
          </a:r>
          <a:endParaRPr lang="cs-CZ" sz="4000" b="1" kern="1200" baseline="0" dirty="0">
            <a:solidFill>
              <a:schemeClr val="bg1"/>
            </a:solidFill>
          </a:endParaRPr>
        </a:p>
      </dsp:txBody>
      <dsp:txXfrm>
        <a:off x="27468" y="25244"/>
        <a:ext cx="5409427" cy="811403"/>
      </dsp:txXfrm>
    </dsp:sp>
    <dsp:sp modelId="{E7B6043C-0234-4AA3-9C73-0E6E98C28D46}">
      <dsp:nvSpPr>
        <dsp:cNvPr id="0" name=""/>
        <dsp:cNvSpPr/>
      </dsp:nvSpPr>
      <dsp:spPr>
        <a:xfrm>
          <a:off x="548215" y="861891"/>
          <a:ext cx="279366" cy="2918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8673"/>
              </a:lnTo>
              <a:lnTo>
                <a:pt x="279366" y="29186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C7D6-B997-4B99-8554-D9AB2602CC4F}">
      <dsp:nvSpPr>
        <dsp:cNvPr id="0" name=""/>
        <dsp:cNvSpPr/>
      </dsp:nvSpPr>
      <dsp:spPr>
        <a:xfrm>
          <a:off x="827582" y="1124743"/>
          <a:ext cx="8043234" cy="5311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2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www.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nacr.cz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/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(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Národní archiv ČR 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)</a:t>
          </a:r>
          <a:endParaRPr lang="cs-CZ" sz="2800" b="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www.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soalitomerice.cz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(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SOA v Litoměřicích 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)</a:t>
          </a:r>
          <a:endParaRPr lang="cs-CZ" sz="2800" b="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http://www.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mza.cz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/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Moravský zemský archiv v Brně </a:t>
          </a:r>
          <a:endParaRPr lang="cs-CZ" sz="2800" b="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http://www.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nfa.cz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/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 (Národní filmový archiv )</a:t>
          </a:r>
          <a:endParaRPr lang="cs-CZ" sz="2800" b="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http://www.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ahmp.cz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/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 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Archiv hlavního města Prahy</a:t>
          </a:r>
          <a:endParaRPr lang="cs-CZ" sz="2800" b="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http://www.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mua.cas.cz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/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Archiv Akademie věd ČR</a:t>
          </a:r>
          <a:endParaRPr lang="cs-CZ" sz="2800" b="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7"/>
            </a:rPr>
            <a:t>http://udauk.cuni.cz/ARCHIV-9.html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Archiv Univerzity Karlovy </a:t>
          </a:r>
          <a:endParaRPr lang="cs-CZ" sz="2800" b="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800" b="0" kern="1200" dirty="0"/>
        </a:p>
      </dsp:txBody>
      <dsp:txXfrm>
        <a:off x="983155" y="1280316"/>
        <a:ext cx="7732088" cy="500049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4FCCA-07B6-4B31-82B9-5A90E5CC5EB0}">
      <dsp:nvSpPr>
        <dsp:cNvPr id="0" name=""/>
        <dsp:cNvSpPr/>
      </dsp:nvSpPr>
      <dsp:spPr>
        <a:xfrm>
          <a:off x="5917" y="0"/>
          <a:ext cx="4447377" cy="70205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tx2">
                <a:lumMod val="60000"/>
                <a:lumOff val="40000"/>
                <a:shade val="30000"/>
                <a:satMod val="115000"/>
              </a:schemeClr>
            </a:gs>
            <a:gs pos="50000">
              <a:schemeClr val="tx2">
                <a:lumMod val="60000"/>
                <a:lumOff val="40000"/>
                <a:shade val="67500"/>
                <a:satMod val="115000"/>
              </a:schemeClr>
            </a:gs>
            <a:gs pos="100000">
              <a:schemeClr val="tx2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Zahraniční archivy:</a:t>
          </a:r>
          <a:endParaRPr lang="cs-CZ" sz="4000" b="1" kern="1200" baseline="0" dirty="0">
            <a:solidFill>
              <a:schemeClr val="bg1"/>
            </a:solidFill>
          </a:endParaRPr>
        </a:p>
      </dsp:txBody>
      <dsp:txXfrm>
        <a:off x="26479" y="20562"/>
        <a:ext cx="4406253" cy="660930"/>
      </dsp:txXfrm>
    </dsp:sp>
    <dsp:sp modelId="{E7B6043C-0234-4AA3-9C73-0E6E98C28D46}">
      <dsp:nvSpPr>
        <dsp:cNvPr id="0" name=""/>
        <dsp:cNvSpPr/>
      </dsp:nvSpPr>
      <dsp:spPr>
        <a:xfrm>
          <a:off x="450655" y="702054"/>
          <a:ext cx="168906" cy="320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3082"/>
              </a:lnTo>
              <a:lnTo>
                <a:pt x="168906" y="32030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C7D6-B997-4B99-8554-D9AB2602CC4F}">
      <dsp:nvSpPr>
        <dsp:cNvPr id="0" name=""/>
        <dsp:cNvSpPr/>
      </dsp:nvSpPr>
      <dsp:spPr>
        <a:xfrm>
          <a:off x="619562" y="1201009"/>
          <a:ext cx="8239157" cy="54082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Obecné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http://archives.un.org/ARMS/</a:t>
          </a:r>
          <a:r>
            <a:rPr lang="cs-CZ" sz="2400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Archiv OSN 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http://www.nato.</a:t>
          </a:r>
          <a:r>
            <a:rPr lang="cs-CZ" sz="24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int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</a:t>
          </a:r>
          <a:r>
            <a:rPr lang="cs-CZ" sz="24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cps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</a:t>
          </a:r>
          <a:r>
            <a:rPr lang="cs-CZ" sz="24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en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</a:t>
          </a:r>
          <a:r>
            <a:rPr lang="cs-CZ" sz="24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natolive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/68238.htm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Archiv NATO </a:t>
          </a:r>
          <a:endParaRPr lang="cs-CZ" sz="2400" b="1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Britské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http://www.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nationalarchives.gov.uk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/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The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National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Archive, London –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Kew</a:t>
          </a:r>
          <a:endParaRPr lang="cs-CZ" sz="28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http://www2.lse.ac.uk/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library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/archive/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Home.aspx</a:t>
          </a:r>
          <a:endParaRPr lang="cs-CZ" sz="2800" u="sng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-LSE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Library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endParaRPr lang="cs-CZ" sz="2800" b="1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Americké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Ruské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Německé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Francouzské</a:t>
          </a:r>
          <a:endParaRPr lang="cs-CZ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800" b="0" kern="1200" dirty="0"/>
        </a:p>
      </dsp:txBody>
      <dsp:txXfrm>
        <a:off x="777964" y="1359411"/>
        <a:ext cx="7922353" cy="509145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4FCCA-07B6-4B31-82B9-5A90E5CC5EB0}">
      <dsp:nvSpPr>
        <dsp:cNvPr id="0" name=""/>
        <dsp:cNvSpPr/>
      </dsp:nvSpPr>
      <dsp:spPr>
        <a:xfrm>
          <a:off x="4378" y="0"/>
          <a:ext cx="4416222" cy="69713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Zahraniční archivy:</a:t>
          </a:r>
          <a:endParaRPr lang="cs-CZ" sz="4000" b="1" kern="1200" baseline="0" dirty="0">
            <a:solidFill>
              <a:schemeClr val="bg1"/>
            </a:solidFill>
          </a:endParaRPr>
        </a:p>
      </dsp:txBody>
      <dsp:txXfrm>
        <a:off x="24796" y="20418"/>
        <a:ext cx="4375386" cy="656300"/>
      </dsp:txXfrm>
    </dsp:sp>
    <dsp:sp modelId="{E7B6043C-0234-4AA3-9C73-0E6E98C28D46}">
      <dsp:nvSpPr>
        <dsp:cNvPr id="0" name=""/>
        <dsp:cNvSpPr/>
      </dsp:nvSpPr>
      <dsp:spPr>
        <a:xfrm>
          <a:off x="446001" y="697136"/>
          <a:ext cx="167723" cy="3185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5437"/>
              </a:lnTo>
              <a:lnTo>
                <a:pt x="167723" y="3185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C7D6-B997-4B99-8554-D9AB2602CC4F}">
      <dsp:nvSpPr>
        <dsp:cNvPr id="0" name=""/>
        <dsp:cNvSpPr/>
      </dsp:nvSpPr>
      <dsp:spPr>
        <a:xfrm>
          <a:off x="613724" y="907148"/>
          <a:ext cx="8248491" cy="5950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8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Americké 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http://www.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archives.gov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/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-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The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National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Archives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and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Records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Administration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http://www.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loc.gov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library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libarch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-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digital.html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Library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of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Congress</a:t>
          </a:r>
          <a:endParaRPr lang="cs-CZ" sz="28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8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Ruské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http://www.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iisg.nl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/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abb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/</a:t>
          </a:r>
          <a:r>
            <a:rPr lang="cs-CZ" sz="2800" u="none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Rozcestník Ruských archivů</a:t>
          </a:r>
          <a:endParaRPr lang="cs-CZ" sz="2800" b="1" u="none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http://russianarchives.com/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Russian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archives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online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b="1" kern="1200" dirty="0" smtClean="0"/>
            <a:t>Německé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http://www.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bundesarchiv.de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/index.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html.de</a:t>
          </a:r>
          <a:endParaRPr lang="cs-CZ" sz="2800" b="1" kern="1200" dirty="0" smtClean="0"/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800" b="1" kern="1200" dirty="0" smtClean="0"/>
            <a:t>Francouzské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http://www.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archivesnationales.culture.gouv.fr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/</a:t>
          </a:r>
          <a:endParaRPr lang="cs-CZ" sz="2800" b="1" kern="1200" dirty="0"/>
        </a:p>
      </dsp:txBody>
      <dsp:txXfrm>
        <a:off x="788018" y="1081442"/>
        <a:ext cx="7899903" cy="560226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4FCCA-07B6-4B31-82B9-5A90E5CC5EB0}">
      <dsp:nvSpPr>
        <dsp:cNvPr id="0" name=""/>
        <dsp:cNvSpPr/>
      </dsp:nvSpPr>
      <dsp:spPr>
        <a:xfrm>
          <a:off x="4378" y="0"/>
          <a:ext cx="4416222" cy="69713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Online zdroje:</a:t>
          </a:r>
          <a:endParaRPr lang="cs-CZ" sz="4000" b="1" kern="1200" baseline="0" dirty="0">
            <a:solidFill>
              <a:schemeClr val="bg1"/>
            </a:solidFill>
          </a:endParaRPr>
        </a:p>
      </dsp:txBody>
      <dsp:txXfrm>
        <a:off x="24796" y="20418"/>
        <a:ext cx="4375386" cy="656300"/>
      </dsp:txXfrm>
    </dsp:sp>
    <dsp:sp modelId="{E7B6043C-0234-4AA3-9C73-0E6E98C28D46}">
      <dsp:nvSpPr>
        <dsp:cNvPr id="0" name=""/>
        <dsp:cNvSpPr/>
      </dsp:nvSpPr>
      <dsp:spPr>
        <a:xfrm>
          <a:off x="446001" y="697136"/>
          <a:ext cx="167723" cy="3185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5437"/>
              </a:lnTo>
              <a:lnTo>
                <a:pt x="167723" y="31854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C7D6-B997-4B99-8554-D9AB2602CC4F}">
      <dsp:nvSpPr>
        <dsp:cNvPr id="0" name=""/>
        <dsp:cNvSpPr/>
      </dsp:nvSpPr>
      <dsp:spPr>
        <a:xfrm>
          <a:off x="613724" y="907148"/>
          <a:ext cx="8248491" cy="5950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http://domino.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un.org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/UNISPAL.NSF/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vDateDoc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?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OpenView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– pro dějiny Palestiny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-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http://www.archive.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org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/index.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php</a:t>
          </a:r>
          <a:endParaRPr lang="cs-CZ" sz="2800" u="sng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http://books.google.com/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Google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books</a:t>
          </a:r>
          <a:endParaRPr lang="cs-CZ" sz="28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http://scholar.google.cz/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-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Google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8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scholar</a:t>
          </a:r>
          <a:endParaRPr lang="cs-CZ" sz="2800" b="0" i="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cs-CZ" sz="2800" b="0" i="0" kern="1200" dirty="0" smtClean="0">
              <a:hlinkClick xmlns:r="http://schemas.openxmlformats.org/officeDocument/2006/relationships" r:id="rId5"/>
            </a:rPr>
            <a:t>www.</a:t>
          </a:r>
          <a:r>
            <a:rPr lang="cs-CZ" sz="2800" b="0" i="0" kern="1200" dirty="0" err="1" smtClean="0">
              <a:hlinkClick xmlns:r="http://schemas.openxmlformats.org/officeDocument/2006/relationships" r:id="rId5"/>
            </a:rPr>
            <a:t>jstor.org</a:t>
          </a:r>
          <a:r>
            <a:rPr lang="cs-CZ" sz="2800" b="0" i="0" kern="1200" dirty="0" smtClean="0">
              <a:hlinkClick xmlns:r="http://schemas.openxmlformats.org/officeDocument/2006/relationships" r:id="rId5"/>
            </a:rPr>
            <a:t>/</a:t>
          </a:r>
          <a:r>
            <a:rPr lang="cs-CZ" sz="2800" b="0" i="0" kern="1200" dirty="0" smtClean="0"/>
            <a:t> - dostupný 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pouze z některých univerzit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cs-CZ" sz="2800" b="1" kern="1200" dirty="0"/>
        </a:p>
      </dsp:txBody>
      <dsp:txXfrm>
        <a:off x="788018" y="1081442"/>
        <a:ext cx="7899903" cy="560226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4FCCA-07B6-4B31-82B9-5A90E5CC5EB0}">
      <dsp:nvSpPr>
        <dsp:cNvPr id="0" name=""/>
        <dsp:cNvSpPr/>
      </dsp:nvSpPr>
      <dsp:spPr>
        <a:xfrm>
          <a:off x="0" y="0"/>
          <a:ext cx="5156154" cy="81394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České knihovny:</a:t>
          </a:r>
          <a:endParaRPr lang="cs-CZ" sz="4000" b="1" kern="1200" baseline="0" dirty="0">
            <a:solidFill>
              <a:schemeClr val="bg1"/>
            </a:solidFill>
          </a:endParaRPr>
        </a:p>
      </dsp:txBody>
      <dsp:txXfrm>
        <a:off x="23839" y="23839"/>
        <a:ext cx="5108476" cy="766262"/>
      </dsp:txXfrm>
    </dsp:sp>
    <dsp:sp modelId="{E7B6043C-0234-4AA3-9C73-0E6E98C28D46}">
      <dsp:nvSpPr>
        <dsp:cNvPr id="0" name=""/>
        <dsp:cNvSpPr/>
      </dsp:nvSpPr>
      <dsp:spPr>
        <a:xfrm>
          <a:off x="515615" y="813940"/>
          <a:ext cx="262302" cy="2947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7065"/>
              </a:lnTo>
              <a:lnTo>
                <a:pt x="262302" y="294706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C7D6-B997-4B99-8554-D9AB2602CC4F}">
      <dsp:nvSpPr>
        <dsp:cNvPr id="0" name=""/>
        <dsp:cNvSpPr/>
      </dsp:nvSpPr>
      <dsp:spPr>
        <a:xfrm>
          <a:off x="777917" y="1032927"/>
          <a:ext cx="8111719" cy="5456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Souborný katalog ČR - 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http://www.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caslin.cz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/</a:t>
          </a: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endParaRPr lang="cs-CZ" sz="2800" b="0" kern="1200" dirty="0"/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Národní knihovna České republiky - 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http://www.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nkp.cz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</a:t>
          </a:r>
          <a:endParaRPr lang="cs-CZ" sz="28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Slovanská knihovna – 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Knihovna Akademie věd ČR - 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http://www.lib.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cas.cz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/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cs</a:t>
          </a:r>
          <a:endParaRPr lang="cs-CZ" sz="28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Knihovna UK - 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http://www.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cuni.cz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/UK-321.html</a:t>
          </a:r>
          <a:endParaRPr lang="cs-CZ" sz="28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Americké centrum - 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http://www.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americkecentrum.cz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/node/171</a:t>
          </a:r>
          <a:endParaRPr lang="cs-CZ" sz="28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Krajská vědecká knihovna v Liberci - 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http://www.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kvkli.cz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/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cz</a:t>
          </a:r>
          <a:r>
            <a:rPr lang="cs-CZ" sz="28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/index.</a:t>
          </a:r>
          <a:r>
            <a:rPr lang="cs-CZ" sz="28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php</a:t>
          </a:r>
          <a:endParaRPr lang="cs-CZ" sz="28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800" b="0" kern="1200" dirty="0"/>
        </a:p>
      </dsp:txBody>
      <dsp:txXfrm>
        <a:off x="937722" y="1192732"/>
        <a:ext cx="7792109" cy="513654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4FCCA-07B6-4B31-82B9-5A90E5CC5EB0}">
      <dsp:nvSpPr>
        <dsp:cNvPr id="0" name=""/>
        <dsp:cNvSpPr/>
      </dsp:nvSpPr>
      <dsp:spPr>
        <a:xfrm>
          <a:off x="5" y="0"/>
          <a:ext cx="5228278" cy="93752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92D050">
                <a:shade val="30000"/>
                <a:satMod val="115000"/>
              </a:srgbClr>
            </a:gs>
            <a:gs pos="50000">
              <a:srgbClr val="92D050">
                <a:shade val="67500"/>
                <a:satMod val="115000"/>
              </a:srgbClr>
            </a:gs>
            <a:gs pos="100000">
              <a:srgbClr val="92D050">
                <a:shade val="100000"/>
                <a:satMod val="115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Zahraniční knihovny:</a:t>
          </a:r>
          <a:endParaRPr lang="cs-CZ" sz="4000" b="1" kern="1200" baseline="0" dirty="0">
            <a:solidFill>
              <a:schemeClr val="bg1"/>
            </a:solidFill>
          </a:endParaRPr>
        </a:p>
      </dsp:txBody>
      <dsp:txXfrm>
        <a:off x="27464" y="27459"/>
        <a:ext cx="5173360" cy="882607"/>
      </dsp:txXfrm>
    </dsp:sp>
    <dsp:sp modelId="{E7B6043C-0234-4AA3-9C73-0E6E98C28D46}">
      <dsp:nvSpPr>
        <dsp:cNvPr id="0" name=""/>
        <dsp:cNvSpPr/>
      </dsp:nvSpPr>
      <dsp:spPr>
        <a:xfrm>
          <a:off x="522833" y="937525"/>
          <a:ext cx="232740" cy="2728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8867"/>
              </a:lnTo>
              <a:lnTo>
                <a:pt x="232740" y="272886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C7D6-B997-4B99-8554-D9AB2602CC4F}">
      <dsp:nvSpPr>
        <dsp:cNvPr id="0" name=""/>
        <dsp:cNvSpPr/>
      </dsp:nvSpPr>
      <dsp:spPr>
        <a:xfrm>
          <a:off x="755574" y="951457"/>
          <a:ext cx="8094864" cy="5429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Britské knihovny:</a:t>
          </a:r>
          <a:endParaRPr lang="cs-CZ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Cambridge university </a:t>
          </a:r>
          <a:r>
            <a:rPr lang="cs-CZ" sz="24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library</a:t>
          </a: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http://www.lib.</a:t>
          </a:r>
          <a:r>
            <a:rPr lang="cs-CZ" sz="24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cam.ac.uk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1"/>
            </a:rPr>
            <a:t>/newton/</a:t>
          </a:r>
          <a:endParaRPr lang="cs-CZ" sz="24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Oxford university </a:t>
          </a:r>
          <a:r>
            <a:rPr lang="cs-CZ" sz="24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library</a:t>
          </a: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http://www.</a:t>
          </a:r>
          <a:r>
            <a:rPr lang="cs-CZ" sz="24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ox.ac.uk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/</a:t>
          </a:r>
          <a:r>
            <a:rPr lang="cs-CZ" sz="24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research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/</a:t>
          </a:r>
          <a:r>
            <a:rPr lang="cs-CZ" sz="24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libraries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/index.</a:t>
          </a:r>
          <a:r>
            <a:rPr lang="cs-CZ" sz="24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htm</a:t>
          </a:r>
          <a:endParaRPr lang="cs-CZ" sz="24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British</a:t>
          </a: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4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Library</a:t>
          </a: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http://www.</a:t>
          </a:r>
          <a:r>
            <a:rPr lang="cs-CZ" sz="24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bl.uk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2"/>
            </a:rPr>
            <a:t>/</a:t>
          </a:r>
          <a:endParaRPr lang="cs-CZ" sz="24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Americké knihovny: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American</a:t>
          </a: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university </a:t>
          </a:r>
          <a:r>
            <a:rPr lang="cs-CZ" sz="24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library</a:t>
          </a: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Washington - 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http://www.</a:t>
          </a:r>
          <a:r>
            <a:rPr lang="cs-CZ" sz="24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american.edu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/</a:t>
          </a:r>
          <a:r>
            <a:rPr lang="cs-CZ" sz="24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library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3"/>
            </a:rPr>
            <a:t>/</a:t>
          </a:r>
          <a:endParaRPr lang="cs-CZ" sz="24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Library</a:t>
          </a: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4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of</a:t>
          </a: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4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Congress</a:t>
          </a: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http://www.</a:t>
          </a:r>
          <a:r>
            <a:rPr lang="cs-CZ" sz="24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loc.gov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/index.</a:t>
          </a:r>
          <a:r>
            <a:rPr lang="cs-CZ" sz="24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4"/>
            </a:rPr>
            <a:t>html</a:t>
          </a:r>
          <a:endParaRPr lang="cs-CZ" sz="24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-Harvard </a:t>
          </a:r>
          <a:r>
            <a:rPr lang="cs-CZ" sz="24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library</a:t>
          </a: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- 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http://lib.</a:t>
          </a:r>
          <a:r>
            <a:rPr lang="cs-CZ" sz="24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harvard.edu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5"/>
            </a:rPr>
            <a:t>/</a:t>
          </a:r>
          <a:endParaRPr lang="cs-CZ" sz="24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Ruské knihovny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Rossijskaja</a:t>
          </a: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24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gosudarstvennaja</a:t>
          </a:r>
          <a:r>
            <a:rPr lang="cs-CZ" sz="2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bibliotéka - 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http://www.</a:t>
          </a:r>
          <a:r>
            <a:rPr lang="cs-CZ" sz="2400" u="sng" kern="1200" dirty="0" err="1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rsl.ru</a:t>
          </a:r>
          <a:r>
            <a:rPr lang="cs-CZ" sz="24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xmlns:r="http://schemas.openxmlformats.org/officeDocument/2006/relationships" r:id="rId6"/>
            </a:rPr>
            <a:t>/</a:t>
          </a:r>
          <a:endParaRPr lang="cs-CZ" sz="24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914609" y="1110492"/>
        <a:ext cx="7776794" cy="51118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4FCCA-07B6-4B31-82B9-5A90E5CC5EB0}">
      <dsp:nvSpPr>
        <dsp:cNvPr id="0" name=""/>
        <dsp:cNvSpPr/>
      </dsp:nvSpPr>
      <dsp:spPr>
        <a:xfrm>
          <a:off x="4" y="267935"/>
          <a:ext cx="6023320" cy="8367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b="1" kern="1200" dirty="0" smtClean="0"/>
            <a:t>Vyprávěcí historie</a:t>
          </a:r>
          <a:endParaRPr lang="cs-CZ" sz="5400" b="1" kern="1200" dirty="0"/>
        </a:p>
      </dsp:txBody>
      <dsp:txXfrm>
        <a:off x="24511" y="292442"/>
        <a:ext cx="5974306" cy="787730"/>
      </dsp:txXfrm>
    </dsp:sp>
    <dsp:sp modelId="{E7B6043C-0234-4AA3-9C73-0E6E98C28D46}">
      <dsp:nvSpPr>
        <dsp:cNvPr id="0" name=""/>
        <dsp:cNvSpPr/>
      </dsp:nvSpPr>
      <dsp:spPr>
        <a:xfrm>
          <a:off x="602336" y="1104679"/>
          <a:ext cx="602332" cy="627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558"/>
              </a:lnTo>
              <a:lnTo>
                <a:pt x="602332" y="62755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C7D6-B997-4B99-8554-D9AB2602CC4F}">
      <dsp:nvSpPr>
        <dsp:cNvPr id="0" name=""/>
        <dsp:cNvSpPr/>
      </dsp:nvSpPr>
      <dsp:spPr>
        <a:xfrm>
          <a:off x="1204668" y="1313865"/>
          <a:ext cx="5086789" cy="836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+mn-lt"/>
              <a:ea typeface="+mn-ea"/>
              <a:cs typeface="+mn-cs"/>
            </a:rPr>
            <a:t>výčet/popis látky</a:t>
          </a:r>
          <a:endParaRPr lang="cs-CZ" sz="2800" kern="1200" dirty="0"/>
        </a:p>
      </dsp:txBody>
      <dsp:txXfrm>
        <a:off x="1229175" y="1338372"/>
        <a:ext cx="5037775" cy="787730"/>
      </dsp:txXfrm>
    </dsp:sp>
    <dsp:sp modelId="{38CC21F2-8E34-4818-AFA9-0DBB525AEAA0}">
      <dsp:nvSpPr>
        <dsp:cNvPr id="0" name=""/>
        <dsp:cNvSpPr/>
      </dsp:nvSpPr>
      <dsp:spPr>
        <a:xfrm>
          <a:off x="602336" y="1104679"/>
          <a:ext cx="602332" cy="1983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431"/>
              </a:lnTo>
              <a:lnTo>
                <a:pt x="602332" y="19834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6315-EB08-4B61-BBF2-D55764D00D96}">
      <dsp:nvSpPr>
        <dsp:cNvPr id="0" name=""/>
        <dsp:cNvSpPr/>
      </dsp:nvSpPr>
      <dsp:spPr>
        <a:xfrm>
          <a:off x="1204668" y="2359795"/>
          <a:ext cx="5095518" cy="1456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+mn-lt"/>
              <a:ea typeface="+mn-ea"/>
              <a:cs typeface="+mn-cs"/>
            </a:rPr>
            <a:t>prostorově i časově uspořádaný výklad</a:t>
          </a:r>
          <a:endParaRPr lang="cs-CZ" sz="2800" kern="1200" dirty="0"/>
        </a:p>
      </dsp:txBody>
      <dsp:txXfrm>
        <a:off x="1247331" y="2402458"/>
        <a:ext cx="5010192" cy="1371303"/>
      </dsp:txXfrm>
    </dsp:sp>
    <dsp:sp modelId="{D0AEBFA1-3C87-4B38-A5CD-51C63250686E}">
      <dsp:nvSpPr>
        <dsp:cNvPr id="0" name=""/>
        <dsp:cNvSpPr/>
      </dsp:nvSpPr>
      <dsp:spPr>
        <a:xfrm>
          <a:off x="602336" y="1104679"/>
          <a:ext cx="602332" cy="3892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2814"/>
              </a:lnTo>
              <a:lnTo>
                <a:pt x="602332" y="38928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E5777-C961-46FE-AF35-FE9637148D81}">
      <dsp:nvSpPr>
        <dsp:cNvPr id="0" name=""/>
        <dsp:cNvSpPr/>
      </dsp:nvSpPr>
      <dsp:spPr>
        <a:xfrm>
          <a:off x="1204668" y="4025611"/>
          <a:ext cx="5064163" cy="19437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+mn-lt"/>
              <a:ea typeface="+mn-ea"/>
              <a:cs typeface="+mn-cs"/>
            </a:rPr>
            <a:t>motivována a ovlivněna konkrétním zájmem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+mn-lt"/>
              <a:ea typeface="+mn-ea"/>
              <a:cs typeface="+mn-cs"/>
            </a:rPr>
            <a:t>(estetika/ctižádost/potřeba záznamu)</a:t>
          </a:r>
          <a:endParaRPr lang="cs-CZ" sz="2800" kern="1200" dirty="0"/>
        </a:p>
      </dsp:txBody>
      <dsp:txXfrm>
        <a:off x="1261599" y="4082542"/>
        <a:ext cx="4950301" cy="18299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4FCCA-07B6-4B31-82B9-5A90E5CC5EB0}">
      <dsp:nvSpPr>
        <dsp:cNvPr id="0" name=""/>
        <dsp:cNvSpPr/>
      </dsp:nvSpPr>
      <dsp:spPr>
        <a:xfrm>
          <a:off x="10" y="300434"/>
          <a:ext cx="4860730" cy="675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b="1" kern="1200" baseline="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Poučná historie</a:t>
          </a:r>
          <a:r>
            <a:rPr lang="cs-CZ" sz="5400" kern="1200" baseline="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  <a:endParaRPr lang="cs-CZ" sz="5400" b="1" kern="1200" baseline="0" dirty="0">
            <a:solidFill>
              <a:schemeClr val="bg1"/>
            </a:solidFill>
          </a:endParaRPr>
        </a:p>
      </dsp:txBody>
      <dsp:txXfrm>
        <a:off x="19787" y="320211"/>
        <a:ext cx="4821176" cy="635686"/>
      </dsp:txXfrm>
    </dsp:sp>
    <dsp:sp modelId="{E7B6043C-0234-4AA3-9C73-0E6E98C28D46}">
      <dsp:nvSpPr>
        <dsp:cNvPr id="0" name=""/>
        <dsp:cNvSpPr/>
      </dsp:nvSpPr>
      <dsp:spPr>
        <a:xfrm>
          <a:off x="486083" y="975675"/>
          <a:ext cx="319078" cy="908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967"/>
              </a:lnTo>
              <a:lnTo>
                <a:pt x="319078" y="90896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C7D6-B997-4B99-8554-D9AB2602CC4F}">
      <dsp:nvSpPr>
        <dsp:cNvPr id="0" name=""/>
        <dsp:cNvSpPr/>
      </dsp:nvSpPr>
      <dsp:spPr>
        <a:xfrm>
          <a:off x="805161" y="1188038"/>
          <a:ext cx="4376929" cy="13932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+mn-lt"/>
              <a:ea typeface="+mn-ea"/>
              <a:cs typeface="+mn-cs"/>
            </a:rPr>
            <a:t>účelem praktický užitek</a:t>
          </a:r>
          <a:endParaRPr lang="cs-CZ" sz="2800" kern="1200" dirty="0"/>
        </a:p>
      </dsp:txBody>
      <dsp:txXfrm>
        <a:off x="845967" y="1228844"/>
        <a:ext cx="4295317" cy="1311597"/>
      </dsp:txXfrm>
    </dsp:sp>
    <dsp:sp modelId="{38CC21F2-8E34-4818-AFA9-0DBB525AEAA0}">
      <dsp:nvSpPr>
        <dsp:cNvPr id="0" name=""/>
        <dsp:cNvSpPr/>
      </dsp:nvSpPr>
      <dsp:spPr>
        <a:xfrm>
          <a:off x="486083" y="975675"/>
          <a:ext cx="348183" cy="2613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3230"/>
              </a:lnTo>
              <a:lnTo>
                <a:pt x="348183" y="261323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6315-EB08-4B61-BBF2-D55764D00D96}">
      <dsp:nvSpPr>
        <dsp:cNvPr id="0" name=""/>
        <dsp:cNvSpPr/>
      </dsp:nvSpPr>
      <dsp:spPr>
        <a:xfrm>
          <a:off x="834267" y="2959936"/>
          <a:ext cx="4779999" cy="1257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+mn-lt"/>
              <a:ea typeface="+mn-ea"/>
              <a:cs typeface="+mn-cs"/>
            </a:rPr>
            <a:t>poskytuje možnost poučit se z minulosti</a:t>
          </a:r>
          <a:endParaRPr lang="cs-CZ" sz="2800" kern="1200" dirty="0"/>
        </a:p>
      </dsp:txBody>
      <dsp:txXfrm>
        <a:off x="871111" y="2996780"/>
        <a:ext cx="4706311" cy="1184250"/>
      </dsp:txXfrm>
    </dsp:sp>
    <dsp:sp modelId="{D0AEBFA1-3C87-4B38-A5CD-51C63250686E}">
      <dsp:nvSpPr>
        <dsp:cNvPr id="0" name=""/>
        <dsp:cNvSpPr/>
      </dsp:nvSpPr>
      <dsp:spPr>
        <a:xfrm>
          <a:off x="486083" y="975675"/>
          <a:ext cx="275344" cy="4081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1196"/>
              </a:lnTo>
              <a:lnTo>
                <a:pt x="275344" y="408119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E5777-C961-46FE-AF35-FE9637148D81}">
      <dsp:nvSpPr>
        <dsp:cNvPr id="0" name=""/>
        <dsp:cNvSpPr/>
      </dsp:nvSpPr>
      <dsp:spPr>
        <a:xfrm>
          <a:off x="761428" y="4343848"/>
          <a:ext cx="5328024" cy="1426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+mn-lt"/>
              <a:ea typeface="+mn-ea"/>
              <a:cs typeface="+mn-cs"/>
            </a:rPr>
            <a:t>pátrá po příčinách a podmínkách historických událostí</a:t>
          </a:r>
          <a:endParaRPr lang="cs-CZ" sz="2800" kern="1200" dirty="0"/>
        </a:p>
      </dsp:txBody>
      <dsp:txXfrm>
        <a:off x="803195" y="4385615"/>
        <a:ext cx="5244490" cy="1342512"/>
      </dsp:txXfrm>
    </dsp:sp>
    <dsp:sp modelId="{AEC0DC29-0D90-4BCF-BE7E-5D7D04371F86}">
      <dsp:nvSpPr>
        <dsp:cNvPr id="0" name=""/>
        <dsp:cNvSpPr/>
      </dsp:nvSpPr>
      <dsp:spPr>
        <a:xfrm>
          <a:off x="486083" y="975675"/>
          <a:ext cx="275344" cy="5507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7030"/>
              </a:lnTo>
              <a:lnTo>
                <a:pt x="275344" y="550703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81FC9-5214-4727-950E-E991A96C6718}">
      <dsp:nvSpPr>
        <dsp:cNvPr id="0" name=""/>
        <dsp:cNvSpPr/>
      </dsp:nvSpPr>
      <dsp:spPr>
        <a:xfrm>
          <a:off x="761428" y="5946274"/>
          <a:ext cx="4656684" cy="1072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lehce ovlivnitelná názory badatele</a:t>
          </a:r>
          <a:endParaRPr lang="cs-CZ" sz="2800" kern="1200" dirty="0"/>
        </a:p>
      </dsp:txBody>
      <dsp:txXfrm>
        <a:off x="792851" y="5977697"/>
        <a:ext cx="4593838" cy="10100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E4063-8A11-4695-9CC8-0C644C277F9F}">
      <dsp:nvSpPr>
        <dsp:cNvPr id="0" name=""/>
        <dsp:cNvSpPr/>
      </dsp:nvSpPr>
      <dsp:spPr>
        <a:xfrm>
          <a:off x="0" y="684443"/>
          <a:ext cx="55801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147D2E-DF7A-4E95-AA18-82AB6F508563}">
      <dsp:nvSpPr>
        <dsp:cNvPr id="0" name=""/>
        <dsp:cNvSpPr/>
      </dsp:nvSpPr>
      <dsp:spPr>
        <a:xfrm>
          <a:off x="276008" y="19019"/>
          <a:ext cx="5298633" cy="916344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7640" tIns="0" rIns="14764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historie se má věnovat státním záležitostem</a:t>
          </a:r>
          <a:endParaRPr lang="cs-CZ" sz="3600" kern="1200" dirty="0"/>
        </a:p>
      </dsp:txBody>
      <dsp:txXfrm>
        <a:off x="320740" y="63751"/>
        <a:ext cx="5209169" cy="826880"/>
      </dsp:txXfrm>
    </dsp:sp>
    <dsp:sp modelId="{3CBCC0CD-C8BD-499A-911B-6514C4FEBA02}">
      <dsp:nvSpPr>
        <dsp:cNvPr id="0" name=""/>
        <dsp:cNvSpPr/>
      </dsp:nvSpPr>
      <dsp:spPr>
        <a:xfrm>
          <a:off x="0" y="2104412"/>
          <a:ext cx="55801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361436"/>
              <a:satOff val="-7560"/>
              <a:lumOff val="420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798525-BD26-46D9-B19C-B96A1C04264C}">
      <dsp:nvSpPr>
        <dsp:cNvPr id="0" name=""/>
        <dsp:cNvSpPr/>
      </dsp:nvSpPr>
      <dsp:spPr>
        <a:xfrm>
          <a:off x="267289" y="1204643"/>
          <a:ext cx="5311208" cy="115068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61436"/>
                <a:satOff val="-7560"/>
                <a:lumOff val="42063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361436"/>
                <a:satOff val="-7560"/>
                <a:lumOff val="42063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361436"/>
                <a:satOff val="-7560"/>
                <a:lumOff val="420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7640" tIns="0" rIns="14764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zkoumá motivy a účely historických postav</a:t>
          </a:r>
          <a:endParaRPr lang="cs-CZ" sz="3600" kern="1200" dirty="0"/>
        </a:p>
      </dsp:txBody>
      <dsp:txXfrm>
        <a:off x="323461" y="1260815"/>
        <a:ext cx="5198864" cy="10383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4FCCA-07B6-4B31-82B9-5A90E5CC5EB0}">
      <dsp:nvSpPr>
        <dsp:cNvPr id="0" name=""/>
        <dsp:cNvSpPr/>
      </dsp:nvSpPr>
      <dsp:spPr>
        <a:xfrm>
          <a:off x="2811" y="591903"/>
          <a:ext cx="5396528" cy="11339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Vývojová historie</a:t>
          </a:r>
          <a:r>
            <a:rPr lang="cs-CZ" sz="540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  <a:endParaRPr lang="cs-CZ" sz="5400" b="1" kern="1200" baseline="0" dirty="0">
            <a:solidFill>
              <a:schemeClr val="bg1"/>
            </a:solidFill>
          </a:endParaRPr>
        </a:p>
      </dsp:txBody>
      <dsp:txXfrm>
        <a:off x="36022" y="625114"/>
        <a:ext cx="5330106" cy="1067491"/>
      </dsp:txXfrm>
    </dsp:sp>
    <dsp:sp modelId="{E7B6043C-0234-4AA3-9C73-0E6E98C28D46}">
      <dsp:nvSpPr>
        <dsp:cNvPr id="0" name=""/>
        <dsp:cNvSpPr/>
      </dsp:nvSpPr>
      <dsp:spPr>
        <a:xfrm>
          <a:off x="542464" y="1725817"/>
          <a:ext cx="468315" cy="800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0867"/>
              </a:lnTo>
              <a:lnTo>
                <a:pt x="468315" y="80086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C7D6-B997-4B99-8554-D9AB2602CC4F}">
      <dsp:nvSpPr>
        <dsp:cNvPr id="0" name=""/>
        <dsp:cNvSpPr/>
      </dsp:nvSpPr>
      <dsp:spPr>
        <a:xfrm>
          <a:off x="1010780" y="2060959"/>
          <a:ext cx="5215137" cy="931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cílem čisté poznání látky</a:t>
          </a:r>
          <a:endParaRPr lang="cs-CZ" sz="4000" kern="1200" dirty="0"/>
        </a:p>
      </dsp:txBody>
      <dsp:txXfrm>
        <a:off x="1038061" y="2088240"/>
        <a:ext cx="5160575" cy="876889"/>
      </dsp:txXfrm>
    </dsp:sp>
    <dsp:sp modelId="{38CC21F2-8E34-4818-AFA9-0DBB525AEAA0}">
      <dsp:nvSpPr>
        <dsp:cNvPr id="0" name=""/>
        <dsp:cNvSpPr/>
      </dsp:nvSpPr>
      <dsp:spPr>
        <a:xfrm>
          <a:off x="542464" y="1725817"/>
          <a:ext cx="334761" cy="2091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1155"/>
              </a:lnTo>
              <a:lnTo>
                <a:pt x="334761" y="209115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6315-EB08-4B61-BBF2-D55764D00D96}">
      <dsp:nvSpPr>
        <dsp:cNvPr id="0" name=""/>
        <dsp:cNvSpPr/>
      </dsp:nvSpPr>
      <dsp:spPr>
        <a:xfrm>
          <a:off x="877225" y="3262914"/>
          <a:ext cx="4456584" cy="11081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podrobně zkoumá příčiny průběh a důsledky historických jevů</a:t>
          </a:r>
          <a:endParaRPr lang="cs-CZ" sz="2800" kern="1200" dirty="0"/>
        </a:p>
      </dsp:txBody>
      <dsp:txXfrm>
        <a:off x="909681" y="3295370"/>
        <a:ext cx="4391672" cy="1043206"/>
      </dsp:txXfrm>
    </dsp:sp>
    <dsp:sp modelId="{D0AEBFA1-3C87-4B38-A5CD-51C63250686E}">
      <dsp:nvSpPr>
        <dsp:cNvPr id="0" name=""/>
        <dsp:cNvSpPr/>
      </dsp:nvSpPr>
      <dsp:spPr>
        <a:xfrm>
          <a:off x="542464" y="1725817"/>
          <a:ext cx="401538" cy="3351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1834"/>
              </a:lnTo>
              <a:lnTo>
                <a:pt x="401538" y="335183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E5777-C961-46FE-AF35-FE9637148D81}">
      <dsp:nvSpPr>
        <dsp:cNvPr id="0" name=""/>
        <dsp:cNvSpPr/>
      </dsp:nvSpPr>
      <dsp:spPr>
        <a:xfrm>
          <a:off x="944002" y="4598415"/>
          <a:ext cx="4869903" cy="9584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zkoumá souvislost a vzájemné působení historických jevů</a:t>
          </a:r>
          <a:endParaRPr lang="cs-CZ" sz="2800" kern="1200" dirty="0"/>
        </a:p>
      </dsp:txBody>
      <dsp:txXfrm>
        <a:off x="972075" y="4626488"/>
        <a:ext cx="4813757" cy="902328"/>
      </dsp:txXfrm>
    </dsp:sp>
    <dsp:sp modelId="{AEC0DC29-0D90-4BCF-BE7E-5D7D04371F86}">
      <dsp:nvSpPr>
        <dsp:cNvPr id="0" name=""/>
        <dsp:cNvSpPr/>
      </dsp:nvSpPr>
      <dsp:spPr>
        <a:xfrm>
          <a:off x="542464" y="1725817"/>
          <a:ext cx="468315" cy="4566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6741"/>
              </a:lnTo>
              <a:lnTo>
                <a:pt x="468315" y="45667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81FC9-5214-4727-950E-E991A96C6718}">
      <dsp:nvSpPr>
        <dsp:cNvPr id="0" name=""/>
        <dsp:cNvSpPr/>
      </dsp:nvSpPr>
      <dsp:spPr>
        <a:xfrm>
          <a:off x="1010780" y="5933920"/>
          <a:ext cx="3606848" cy="7172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800" kern="1200" dirty="0"/>
        </a:p>
      </dsp:txBody>
      <dsp:txXfrm>
        <a:off x="1031788" y="5954928"/>
        <a:ext cx="3564832" cy="6752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4FCCA-07B6-4B31-82B9-5A90E5CC5EB0}">
      <dsp:nvSpPr>
        <dsp:cNvPr id="0" name=""/>
        <dsp:cNvSpPr/>
      </dsp:nvSpPr>
      <dsp:spPr>
        <a:xfrm>
          <a:off x="2" y="0"/>
          <a:ext cx="8460427" cy="16512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Dualisticko-teokratický názor na dějiny</a:t>
          </a:r>
          <a:r>
            <a:rPr lang="cs-CZ" sz="540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  <a:endParaRPr lang="cs-CZ" sz="5400" b="1" kern="1200" baseline="0" dirty="0">
            <a:solidFill>
              <a:schemeClr val="bg1"/>
            </a:solidFill>
          </a:endParaRPr>
        </a:p>
      </dsp:txBody>
      <dsp:txXfrm>
        <a:off x="48365" y="48363"/>
        <a:ext cx="8363701" cy="1554493"/>
      </dsp:txXfrm>
    </dsp:sp>
    <dsp:sp modelId="{E7B6043C-0234-4AA3-9C73-0E6E98C28D46}">
      <dsp:nvSpPr>
        <dsp:cNvPr id="0" name=""/>
        <dsp:cNvSpPr/>
      </dsp:nvSpPr>
      <dsp:spPr>
        <a:xfrm>
          <a:off x="846044" y="1651219"/>
          <a:ext cx="341578" cy="846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6406"/>
              </a:lnTo>
              <a:lnTo>
                <a:pt x="341578" y="8464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C7D6-B997-4B99-8554-D9AB2602CC4F}">
      <dsp:nvSpPr>
        <dsp:cNvPr id="0" name=""/>
        <dsp:cNvSpPr/>
      </dsp:nvSpPr>
      <dsp:spPr>
        <a:xfrm>
          <a:off x="1187622" y="1872210"/>
          <a:ext cx="4961763" cy="1250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dominantní po celý středověk</a:t>
          </a:r>
          <a:endParaRPr lang="cs-CZ" sz="3200" kern="1200" dirty="0"/>
        </a:p>
      </dsp:txBody>
      <dsp:txXfrm>
        <a:off x="1224258" y="1908846"/>
        <a:ext cx="4888491" cy="1177559"/>
      </dsp:txXfrm>
    </dsp:sp>
    <dsp:sp modelId="{38CC21F2-8E34-4818-AFA9-0DBB525AEAA0}">
      <dsp:nvSpPr>
        <dsp:cNvPr id="0" name=""/>
        <dsp:cNvSpPr/>
      </dsp:nvSpPr>
      <dsp:spPr>
        <a:xfrm>
          <a:off x="846044" y="1651219"/>
          <a:ext cx="341578" cy="2666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6607"/>
              </a:lnTo>
              <a:lnTo>
                <a:pt x="341578" y="26666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6315-EB08-4B61-BBF2-D55764D00D96}">
      <dsp:nvSpPr>
        <dsp:cNvPr id="0" name=""/>
        <dsp:cNvSpPr/>
      </dsp:nvSpPr>
      <dsp:spPr>
        <a:xfrm>
          <a:off x="1187622" y="3528394"/>
          <a:ext cx="4672506" cy="1578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Národy a jednotlivci se dělí na boží děti a ďáblovy děti</a:t>
          </a:r>
          <a:endParaRPr lang="cs-CZ" sz="2800" b="0" kern="1200" dirty="0"/>
        </a:p>
      </dsp:txBody>
      <dsp:txXfrm>
        <a:off x="1233865" y="3574637"/>
        <a:ext cx="4580020" cy="1486379"/>
      </dsp:txXfrm>
    </dsp:sp>
    <dsp:sp modelId="{F73F9528-BE15-4E01-A7B6-643BEC89665F}">
      <dsp:nvSpPr>
        <dsp:cNvPr id="0" name=""/>
        <dsp:cNvSpPr/>
      </dsp:nvSpPr>
      <dsp:spPr>
        <a:xfrm>
          <a:off x="846044" y="1651219"/>
          <a:ext cx="341578" cy="4521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1076"/>
              </a:lnTo>
              <a:lnTo>
                <a:pt x="341578" y="452107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E5B2-DCCB-4349-96A0-7BEEBA149A55}">
      <dsp:nvSpPr>
        <dsp:cNvPr id="0" name=""/>
        <dsp:cNvSpPr/>
      </dsp:nvSpPr>
      <dsp:spPr>
        <a:xfrm>
          <a:off x="1187622" y="5293113"/>
          <a:ext cx="5146446" cy="17583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smysl lidských dějin určuje nadpozemský cíl (blaženost v nebeské říši)</a:t>
          </a:r>
          <a:endParaRPr lang="cs-CZ" sz="3600" kern="1200" dirty="0"/>
        </a:p>
      </dsp:txBody>
      <dsp:txXfrm>
        <a:off x="1239123" y="5344614"/>
        <a:ext cx="5043444" cy="16553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4FCCA-07B6-4B31-82B9-5A90E5CC5EB0}">
      <dsp:nvSpPr>
        <dsp:cNvPr id="0" name=""/>
        <dsp:cNvSpPr/>
      </dsp:nvSpPr>
      <dsp:spPr>
        <a:xfrm>
          <a:off x="3" y="0"/>
          <a:ext cx="8209345" cy="1477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b="1" kern="1200" dirty="0" smtClean="0"/>
            <a:t>Materialistické pojetí dějin</a:t>
          </a:r>
          <a:endParaRPr lang="cs-CZ" sz="5400" b="1" kern="1200" baseline="0" dirty="0">
            <a:solidFill>
              <a:schemeClr val="bg1"/>
            </a:solidFill>
          </a:endParaRPr>
        </a:p>
      </dsp:txBody>
      <dsp:txXfrm>
        <a:off x="43278" y="43275"/>
        <a:ext cx="8122795" cy="1390975"/>
      </dsp:txXfrm>
    </dsp:sp>
    <dsp:sp modelId="{E7B6043C-0234-4AA3-9C73-0E6E98C28D46}">
      <dsp:nvSpPr>
        <dsp:cNvPr id="0" name=""/>
        <dsp:cNvSpPr/>
      </dsp:nvSpPr>
      <dsp:spPr>
        <a:xfrm>
          <a:off x="820938" y="1477525"/>
          <a:ext cx="150662" cy="686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125"/>
              </a:lnTo>
              <a:lnTo>
                <a:pt x="150662" y="6861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C7D6-B997-4B99-8554-D9AB2602CC4F}">
      <dsp:nvSpPr>
        <dsp:cNvPr id="0" name=""/>
        <dsp:cNvSpPr/>
      </dsp:nvSpPr>
      <dsp:spPr>
        <a:xfrm>
          <a:off x="971600" y="1556795"/>
          <a:ext cx="4619205" cy="1213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biologický materialismus</a:t>
          </a:r>
          <a:r>
            <a:rPr lang="cs-CZ" sz="40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endParaRPr lang="cs-CZ" sz="4000" kern="1200" dirty="0"/>
        </a:p>
      </dsp:txBody>
      <dsp:txXfrm>
        <a:off x="1007148" y="1592343"/>
        <a:ext cx="4548109" cy="1142614"/>
      </dsp:txXfrm>
    </dsp:sp>
    <dsp:sp modelId="{38CC21F2-8E34-4818-AFA9-0DBB525AEAA0}">
      <dsp:nvSpPr>
        <dsp:cNvPr id="0" name=""/>
        <dsp:cNvSpPr/>
      </dsp:nvSpPr>
      <dsp:spPr>
        <a:xfrm>
          <a:off x="820938" y="1477525"/>
          <a:ext cx="150662" cy="3447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7333"/>
              </a:lnTo>
              <a:lnTo>
                <a:pt x="150662" y="344733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6315-EB08-4B61-BBF2-D55764D00D96}">
      <dsp:nvSpPr>
        <dsp:cNvPr id="0" name=""/>
        <dsp:cNvSpPr/>
      </dsp:nvSpPr>
      <dsp:spPr>
        <a:xfrm>
          <a:off x="971600" y="2991718"/>
          <a:ext cx="5174318" cy="3866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ekonomický materialismus</a:t>
          </a:r>
          <a:r>
            <a:rPr lang="cs-CZ" sz="40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endParaRPr lang="cs-CZ" sz="4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společnost je jeden hmotný celek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děje a proměny historie a typů společnosti mají základ v materiální produkci (výrobních silách)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zabývá se nejobecnějšími zákonitostmi změn společnosti</a:t>
          </a:r>
          <a:endParaRPr lang="cs-CZ" sz="2400" kern="1200" dirty="0"/>
        </a:p>
      </dsp:txBody>
      <dsp:txXfrm>
        <a:off x="1084840" y="3104958"/>
        <a:ext cx="4947838" cy="36398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4FCCA-07B6-4B31-82B9-5A90E5CC5EB0}">
      <dsp:nvSpPr>
        <dsp:cNvPr id="0" name=""/>
        <dsp:cNvSpPr/>
      </dsp:nvSpPr>
      <dsp:spPr>
        <a:xfrm>
          <a:off x="0" y="534441"/>
          <a:ext cx="8460427" cy="15227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Pozitivistické</a:t>
          </a:r>
          <a:r>
            <a:rPr lang="cs-CZ" sz="5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cs-CZ" sz="5400" b="1" kern="1200" dirty="0" smtClean="0"/>
            <a:t>pojetí dějin</a:t>
          </a:r>
          <a:endParaRPr lang="cs-CZ" sz="5400" b="1" kern="1200" baseline="0" dirty="0">
            <a:solidFill>
              <a:schemeClr val="bg1"/>
            </a:solidFill>
          </a:endParaRPr>
        </a:p>
      </dsp:txBody>
      <dsp:txXfrm>
        <a:off x="44599" y="579040"/>
        <a:ext cx="8371229" cy="1433517"/>
      </dsp:txXfrm>
    </dsp:sp>
    <dsp:sp modelId="{E7B6043C-0234-4AA3-9C73-0E6E98C28D46}">
      <dsp:nvSpPr>
        <dsp:cNvPr id="0" name=""/>
        <dsp:cNvSpPr/>
      </dsp:nvSpPr>
      <dsp:spPr>
        <a:xfrm>
          <a:off x="846042" y="2057157"/>
          <a:ext cx="341580" cy="1056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6909"/>
              </a:lnTo>
              <a:lnTo>
                <a:pt x="341580" y="105690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C7D6-B997-4B99-8554-D9AB2602CC4F}">
      <dsp:nvSpPr>
        <dsp:cNvPr id="0" name=""/>
        <dsp:cNvSpPr/>
      </dsp:nvSpPr>
      <dsp:spPr>
        <a:xfrm>
          <a:off x="1187622" y="2488650"/>
          <a:ext cx="4399284" cy="1250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spekulace nepomohou poznat realitu</a:t>
          </a:r>
          <a:endParaRPr lang="cs-CZ" sz="3200" kern="1200" dirty="0"/>
        </a:p>
      </dsp:txBody>
      <dsp:txXfrm>
        <a:off x="1224258" y="2525286"/>
        <a:ext cx="4326012" cy="1177559"/>
      </dsp:txXfrm>
    </dsp:sp>
    <dsp:sp modelId="{38CC21F2-8E34-4818-AFA9-0DBB525AEAA0}">
      <dsp:nvSpPr>
        <dsp:cNvPr id="0" name=""/>
        <dsp:cNvSpPr/>
      </dsp:nvSpPr>
      <dsp:spPr>
        <a:xfrm>
          <a:off x="846042" y="2057157"/>
          <a:ext cx="341580" cy="2586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6630"/>
              </a:lnTo>
              <a:lnTo>
                <a:pt x="341580" y="258663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6315-EB08-4B61-BBF2-D55764D00D96}">
      <dsp:nvSpPr>
        <dsp:cNvPr id="0" name=""/>
        <dsp:cNvSpPr/>
      </dsp:nvSpPr>
      <dsp:spPr>
        <a:xfrm>
          <a:off x="1187622" y="4144835"/>
          <a:ext cx="4528494" cy="997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popsání reality jen pomocí exaktních vědeckých metod</a:t>
          </a:r>
          <a:endParaRPr lang="cs-CZ" sz="2800" b="0" kern="1200" dirty="0"/>
        </a:p>
      </dsp:txBody>
      <dsp:txXfrm>
        <a:off x="1216850" y="4174063"/>
        <a:ext cx="4470038" cy="939448"/>
      </dsp:txXfrm>
    </dsp:sp>
    <dsp:sp modelId="{F73F9528-BE15-4E01-A7B6-643BEC89665F}">
      <dsp:nvSpPr>
        <dsp:cNvPr id="0" name=""/>
        <dsp:cNvSpPr/>
      </dsp:nvSpPr>
      <dsp:spPr>
        <a:xfrm>
          <a:off x="846042" y="2057157"/>
          <a:ext cx="341580" cy="3760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0406"/>
              </a:lnTo>
              <a:lnTo>
                <a:pt x="341580" y="37604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E5B2-DCCB-4349-96A0-7BEEBA149A55}">
      <dsp:nvSpPr>
        <dsp:cNvPr id="0" name=""/>
        <dsp:cNvSpPr/>
      </dsp:nvSpPr>
      <dsp:spPr>
        <a:xfrm>
          <a:off x="1187622" y="5328592"/>
          <a:ext cx="4502635" cy="977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vědecký neboli pozitivní způsob myšlení </a:t>
          </a:r>
          <a:endParaRPr lang="cs-CZ" sz="2800" kern="1200" dirty="0"/>
        </a:p>
      </dsp:txBody>
      <dsp:txXfrm>
        <a:off x="1216265" y="5357235"/>
        <a:ext cx="4445349" cy="92065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4FCCA-07B6-4B31-82B9-5A90E5CC5EB0}">
      <dsp:nvSpPr>
        <dsp:cNvPr id="0" name=""/>
        <dsp:cNvSpPr/>
      </dsp:nvSpPr>
      <dsp:spPr>
        <a:xfrm>
          <a:off x="2" y="0"/>
          <a:ext cx="8460427" cy="15227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Pokantovské pojetí dějin</a:t>
          </a:r>
          <a:r>
            <a:rPr lang="cs-CZ" sz="5400" kern="12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  <a:endParaRPr lang="cs-CZ" sz="5400" b="1" kern="1200" baseline="0" dirty="0">
            <a:solidFill>
              <a:schemeClr val="bg1"/>
            </a:solidFill>
          </a:endParaRPr>
        </a:p>
      </dsp:txBody>
      <dsp:txXfrm>
        <a:off x="44601" y="44599"/>
        <a:ext cx="8371229" cy="1433517"/>
      </dsp:txXfrm>
    </dsp:sp>
    <dsp:sp modelId="{E7B6043C-0234-4AA3-9C73-0E6E98C28D46}">
      <dsp:nvSpPr>
        <dsp:cNvPr id="0" name=""/>
        <dsp:cNvSpPr/>
      </dsp:nvSpPr>
      <dsp:spPr>
        <a:xfrm>
          <a:off x="846044" y="1522715"/>
          <a:ext cx="341578" cy="1201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1138"/>
              </a:lnTo>
              <a:lnTo>
                <a:pt x="341578" y="120113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2C7D6-B997-4B99-8554-D9AB2602CC4F}">
      <dsp:nvSpPr>
        <dsp:cNvPr id="0" name=""/>
        <dsp:cNvSpPr/>
      </dsp:nvSpPr>
      <dsp:spPr>
        <a:xfrm>
          <a:off x="1187622" y="2098438"/>
          <a:ext cx="4399284" cy="1250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řeší vztah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jednotlivec - stát</a:t>
          </a:r>
          <a:endParaRPr lang="cs-CZ" sz="3200" kern="1200" dirty="0"/>
        </a:p>
      </dsp:txBody>
      <dsp:txXfrm>
        <a:off x="1224258" y="2135074"/>
        <a:ext cx="4326012" cy="1177559"/>
      </dsp:txXfrm>
    </dsp:sp>
    <dsp:sp modelId="{38CC21F2-8E34-4818-AFA9-0DBB525AEAA0}">
      <dsp:nvSpPr>
        <dsp:cNvPr id="0" name=""/>
        <dsp:cNvSpPr/>
      </dsp:nvSpPr>
      <dsp:spPr>
        <a:xfrm>
          <a:off x="846044" y="1522715"/>
          <a:ext cx="341578" cy="2730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0859"/>
              </a:lnTo>
              <a:lnTo>
                <a:pt x="341578" y="27308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6315-EB08-4B61-BBF2-D55764D00D96}">
      <dsp:nvSpPr>
        <dsp:cNvPr id="0" name=""/>
        <dsp:cNvSpPr/>
      </dsp:nvSpPr>
      <dsp:spPr>
        <a:xfrm>
          <a:off x="1187622" y="3754623"/>
          <a:ext cx="4528494" cy="997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řeší vztah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svoboda- nutnost</a:t>
          </a:r>
          <a:endParaRPr lang="cs-CZ" sz="2800" b="0" kern="1200" dirty="0"/>
        </a:p>
      </dsp:txBody>
      <dsp:txXfrm>
        <a:off x="1216850" y="3783851"/>
        <a:ext cx="4470038" cy="939448"/>
      </dsp:txXfrm>
    </dsp:sp>
    <dsp:sp modelId="{F73F9528-BE15-4E01-A7B6-643BEC89665F}">
      <dsp:nvSpPr>
        <dsp:cNvPr id="0" name=""/>
        <dsp:cNvSpPr/>
      </dsp:nvSpPr>
      <dsp:spPr>
        <a:xfrm>
          <a:off x="846044" y="1522715"/>
          <a:ext cx="341578" cy="4294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4847"/>
              </a:lnTo>
              <a:lnTo>
                <a:pt x="341578" y="429484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E5B2-DCCB-4349-96A0-7BEEBA149A55}">
      <dsp:nvSpPr>
        <dsp:cNvPr id="0" name=""/>
        <dsp:cNvSpPr/>
      </dsp:nvSpPr>
      <dsp:spPr>
        <a:xfrm>
          <a:off x="1187622" y="4938380"/>
          <a:ext cx="4502635" cy="17583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Navazuje na myšlenky </a:t>
          </a:r>
          <a:r>
            <a:rPr lang="cs-CZ" sz="36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Kanta, </a:t>
          </a:r>
          <a:r>
            <a:rPr lang="cs-CZ" sz="36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Fichteho</a:t>
          </a:r>
          <a:r>
            <a:rPr lang="cs-CZ" sz="36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, </a:t>
          </a:r>
          <a:r>
            <a:rPr lang="cs-CZ" sz="36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Schellinga</a:t>
          </a:r>
          <a:r>
            <a:rPr lang="cs-CZ" sz="36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a </a:t>
          </a:r>
          <a:r>
            <a:rPr lang="cs-CZ" sz="36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Hegela</a:t>
          </a:r>
          <a:endParaRPr lang="cs-CZ" sz="3600" kern="1200" dirty="0"/>
        </a:p>
      </dsp:txBody>
      <dsp:txXfrm>
        <a:off x="1239123" y="4989881"/>
        <a:ext cx="4399633" cy="1655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87F11-1602-4747-A81C-E5C54C7BC38F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03536-2DB1-45A0-846A-6E095FEA0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103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kp.cz/pages/page.php3?page=sluz_archiv_nk.htm" TargetMode="External"/><Relationship Id="rId13" Type="http://schemas.openxmlformats.org/officeDocument/2006/relationships/hyperlink" Target="http://www.psp.cz/sqw/hp.sqw?k=244" TargetMode="External"/><Relationship Id="rId18" Type="http://schemas.openxmlformats.org/officeDocument/2006/relationships/hyperlink" Target="http://www.vuapraha.cz/Pages/VojenskyHistorickyArchiv.aspx" TargetMode="External"/><Relationship Id="rId3" Type="http://schemas.openxmlformats.org/officeDocument/2006/relationships/hyperlink" Target="http://www.nacr.cz/" TargetMode="External"/><Relationship Id="rId7" Type="http://schemas.openxmlformats.org/officeDocument/2006/relationships/hyperlink" Target="http://udauk.cuni.cz/ARCHIV-9.html" TargetMode="External"/><Relationship Id="rId12" Type="http://schemas.openxmlformats.org/officeDocument/2006/relationships/hyperlink" Target="http://www.mua.cas.cz/" TargetMode="External"/><Relationship Id="rId17" Type="http://schemas.openxmlformats.org/officeDocument/2006/relationships/hyperlink" Target="http://www.abscr.cz/" TargetMode="External"/><Relationship Id="rId2" Type="http://schemas.openxmlformats.org/officeDocument/2006/relationships/slide" Target="../slides/slide17.xml"/><Relationship Id="rId16" Type="http://schemas.openxmlformats.org/officeDocument/2006/relationships/hyperlink" Target="http://www.mzv.cz/jnp/cz/o_ministerstvu/specializovany_archiv_mzv/index.html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ahmp.cz/" TargetMode="External"/><Relationship Id="rId11" Type="http://schemas.openxmlformats.org/officeDocument/2006/relationships/hyperlink" Target="http://www.nfa.cz/" TargetMode="External"/><Relationship Id="rId5" Type="http://schemas.openxmlformats.org/officeDocument/2006/relationships/hyperlink" Target="http://www.soalitomerice.cz/" TargetMode="External"/><Relationship Id="rId15" Type="http://schemas.openxmlformats.org/officeDocument/2006/relationships/hyperlink" Target="http://www.mvcr.cz/archiv.aspx" TargetMode="External"/><Relationship Id="rId10" Type="http://schemas.openxmlformats.org/officeDocument/2006/relationships/hyperlink" Target="http://www.ngprague.cz/cz/136/sekce/archiv/" TargetMode="External"/><Relationship Id="rId19" Type="http://schemas.openxmlformats.org/officeDocument/2006/relationships/hyperlink" Target="http://ufal.mff.cuni.cz/cvhm/" TargetMode="External"/><Relationship Id="rId4" Type="http://schemas.openxmlformats.org/officeDocument/2006/relationships/hyperlink" Target="http://www.mza.cz/" TargetMode="External"/><Relationship Id="rId9" Type="http://schemas.openxmlformats.org/officeDocument/2006/relationships/hyperlink" Target="http://www.nm.cz/historicke-muzeum/archiv.php" TargetMode="External"/><Relationship Id="rId14" Type="http://schemas.openxmlformats.org/officeDocument/2006/relationships/hyperlink" Target="http://www.prazskyhradarchiv.cz/archivKPR/" TargetMode="External"/></Relationships>
</file>

<file path=ppt/notesSlides/_rels/notes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russianarchives.com/" TargetMode="External"/><Relationship Id="rId13" Type="http://schemas.openxmlformats.org/officeDocument/2006/relationships/hyperlink" Target="http://redir.netcentrum.cz/?noaudit&amp;url=http://domino.un.org/UNISPAL.NSF/vDateDoc?OpenView" TargetMode="External"/><Relationship Id="rId3" Type="http://schemas.openxmlformats.org/officeDocument/2006/relationships/hyperlink" Target="http://archives.un.org/ARMS/" TargetMode="External"/><Relationship Id="rId7" Type="http://schemas.openxmlformats.org/officeDocument/2006/relationships/hyperlink" Target="http://www.archives.gov/" TargetMode="External"/><Relationship Id="rId12" Type="http://schemas.openxmlformats.org/officeDocument/2006/relationships/hyperlink" Target="http://www.archivesnationales.culture.gouv.fr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2.lse.ac.uk/library/archive/Home.aspx" TargetMode="External"/><Relationship Id="rId11" Type="http://schemas.openxmlformats.org/officeDocument/2006/relationships/hyperlink" Target="http://www.bundesarchiv.de/index.html.de" TargetMode="External"/><Relationship Id="rId5" Type="http://schemas.openxmlformats.org/officeDocument/2006/relationships/hyperlink" Target="http://www.nationalarchives.gov.uk/" TargetMode="External"/><Relationship Id="rId10" Type="http://schemas.openxmlformats.org/officeDocument/2006/relationships/hyperlink" Target="http://www.iisg.nl/abb/" TargetMode="External"/><Relationship Id="rId4" Type="http://schemas.openxmlformats.org/officeDocument/2006/relationships/hyperlink" Target="http://www.nato.int/cps/en/natolive/68238.htm" TargetMode="External"/><Relationship Id="rId9" Type="http://schemas.openxmlformats.org/officeDocument/2006/relationships/hyperlink" Target="http://www.sras.org/library_russian_archives" TargetMode="External"/><Relationship Id="rId14" Type="http://schemas.openxmlformats.org/officeDocument/2006/relationships/hyperlink" Target="http://www.archive.org/index.php" TargetMode="External"/></Relationships>
</file>

<file path=ppt/notesSlides/_rels/notes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russianarchives.com/" TargetMode="External"/><Relationship Id="rId3" Type="http://schemas.openxmlformats.org/officeDocument/2006/relationships/hyperlink" Target="http://archives.un.org/ARMS/" TargetMode="External"/><Relationship Id="rId7" Type="http://schemas.openxmlformats.org/officeDocument/2006/relationships/hyperlink" Target="http://www.archives.gov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2.lse.ac.uk/library/archive/Home.aspx" TargetMode="External"/><Relationship Id="rId5" Type="http://schemas.openxmlformats.org/officeDocument/2006/relationships/hyperlink" Target="http://www.nationalarchives.gov.uk/" TargetMode="External"/><Relationship Id="rId10" Type="http://schemas.openxmlformats.org/officeDocument/2006/relationships/hyperlink" Target="http://www.iisg.nl/abb/" TargetMode="External"/><Relationship Id="rId4" Type="http://schemas.openxmlformats.org/officeDocument/2006/relationships/hyperlink" Target="http://www.nato.int/cps/en/natolive/68238.htm" TargetMode="External"/><Relationship Id="rId9" Type="http://schemas.openxmlformats.org/officeDocument/2006/relationships/hyperlink" Target="http://www.sras.org/library_russian_archives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edir.netcentrum.cz/?noaudit&amp;url=http://domino.un.org/UNISPAL.NSF/vDateDoc?OpenView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archive.org/index.php" TargetMode="External"/></Relationships>
</file>

<file path=ppt/notesSlides/_rels/notes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vkli.cz/cz/index.php" TargetMode="External"/><Relationship Id="rId3" Type="http://schemas.openxmlformats.org/officeDocument/2006/relationships/hyperlink" Target="http://www.caslin.cz/" TargetMode="External"/><Relationship Id="rId7" Type="http://schemas.openxmlformats.org/officeDocument/2006/relationships/hyperlink" Target="http://www.americkecentrum.cz/node/171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cuni.cz/UK-321.html" TargetMode="External"/><Relationship Id="rId5" Type="http://schemas.openxmlformats.org/officeDocument/2006/relationships/hyperlink" Target="http://www.lib.cas.cz/cs" TargetMode="External"/><Relationship Id="rId4" Type="http://schemas.openxmlformats.org/officeDocument/2006/relationships/hyperlink" Target="http://www.nkp.cz/" TargetMode="External"/><Relationship Id="rId9" Type="http://schemas.openxmlformats.org/officeDocument/2006/relationships/hyperlink" Target="http://www.knihovny.net/" TargetMode="External"/></Relationships>
</file>

<file path=ppt/notesSlides/_rels/notes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lib.harvard.edu/" TargetMode="External"/><Relationship Id="rId13" Type="http://schemas.openxmlformats.org/officeDocument/2006/relationships/hyperlink" Target="http://www.bnf.fr/fr/acc/x.accueil.html" TargetMode="External"/><Relationship Id="rId3" Type="http://schemas.openxmlformats.org/officeDocument/2006/relationships/hyperlink" Target="http://www.lib.cam.ac.uk/newton/" TargetMode="External"/><Relationship Id="rId7" Type="http://schemas.openxmlformats.org/officeDocument/2006/relationships/hyperlink" Target="http://www.loc.gov/index.html" TargetMode="External"/><Relationship Id="rId12" Type="http://schemas.openxmlformats.org/officeDocument/2006/relationships/hyperlink" Target="http://www.jfklibrary.org/JFK/JFK-in-History/The-Cold-War-in-Berlin.aspx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american.edu/library/" TargetMode="External"/><Relationship Id="rId11" Type="http://schemas.openxmlformats.org/officeDocument/2006/relationships/hyperlink" Target="http://www.ub.hu-berlin.de/" TargetMode="External"/><Relationship Id="rId5" Type="http://schemas.openxmlformats.org/officeDocument/2006/relationships/hyperlink" Target="http://www.bl.uk/" TargetMode="External"/><Relationship Id="rId10" Type="http://schemas.openxmlformats.org/officeDocument/2006/relationships/hyperlink" Target="http://staatsbibliothek-berlin.de/" TargetMode="External"/><Relationship Id="rId4" Type="http://schemas.openxmlformats.org/officeDocument/2006/relationships/hyperlink" Target="http://www.ox.ac.uk/research/libraries/index.html" TargetMode="External"/><Relationship Id="rId9" Type="http://schemas.openxmlformats.org/officeDocument/2006/relationships/hyperlink" Target="http://www.rsl.ru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Periodizace – jeden z hlavních problémů historické vědy - orientace v dějinách, utřídění historických procesů v čase a prostoru</a:t>
            </a:r>
          </a:p>
          <a:p>
            <a:r>
              <a:rPr lang="cs-CZ" dirty="0" smtClean="0"/>
              <a:t>Podle čeho členit historický proces a vývoj se měnilo </a:t>
            </a:r>
          </a:p>
          <a:p>
            <a:endParaRPr lang="cs-CZ" dirty="0" smtClean="0"/>
          </a:p>
          <a:p>
            <a:r>
              <a:rPr lang="cs-CZ" dirty="0" smtClean="0"/>
              <a:t>S periodizací se setkáváme už v dějepisectví starověkého Orientu – tehdejší třídění či dělení vychází z vlády králů a dynastií DĚLENÍ • chronologické </a:t>
            </a:r>
          </a:p>
          <a:p>
            <a:r>
              <a:rPr lang="cs-CZ" dirty="0" smtClean="0"/>
              <a:t>• tematické </a:t>
            </a:r>
          </a:p>
          <a:p>
            <a:r>
              <a:rPr lang="cs-CZ" dirty="0" smtClean="0"/>
              <a:t>• dle stavebních slohů (kulturně historických epoch) </a:t>
            </a:r>
          </a:p>
          <a:p>
            <a:r>
              <a:rPr lang="cs-CZ" dirty="0" smtClean="0"/>
              <a:t>• podle různých mezníků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369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Dualisticko-teokratický názor na dějiny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převládal po celý středověk. Za jeho klasika je považován Augustin (354-430), tzv. učitel církve. Vyložil jej v díle „De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civitate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dei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“. Existuje říše boží a ďáblova, která se šíří od okamžiku prvotního hříchu až k asijským despociím. Pak se objevil Kristus, aby opět založil boží říši na zemi. Tu ztělesňuje církev. Národy a jednotlivci se dělí na boží děti a ďáblovy děti. 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Celý obsah a smysl lidských dějin určuje nadpozemský cíl, kdy boží děti čeká věčná blaženost v nebeské říši. Pozemské statky mají cenu pouze k vedení bohulibého života a stát má udržovat pozemské poutníky, kteří prvotním hříchem pozbyli opory, na cestách božího zákona.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Celý pozemský vývoj určuje jediná veliká náboženská myšlenka. Všechny politické proměny a kulturní vymoženosti mají naproti tomu jen relativní cenu a trvání. 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konečný bod, který se stává hnací silou, zajišťující chod dějin: lidstvo dosahující své nejdokonalejší podoby (např. štěstí, sociální spravedlnosti nebo hospodářské rovnosti).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Někteří myslitelé popírají absolutní nutnost kosmických zákonů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čímž se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dospělo k popírání historických zákonů a hlavně zákona pokroku. Dějiny jsou pak „chaotická řada událostí“. Lidé nacházejí jediný smysl a jedinou spásu v Kristově kříži a v jeho vzkříšení, které je ústředním bodem dějin lidstva. =ŠPIDLÍK, 163-165=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Materialistický názor na dějiny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vzniká poté, co si pod vlivem přírodních věd někteří učenci položili v 17. století otázku, zda živá příroda i člověk není nic jiného než hmota podléhající zákonitostem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stroj.  </a:t>
            </a:r>
          </a:p>
          <a:p>
            <a:pPr>
              <a:buFontTx/>
              <a:buChar char="-"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bylo v rozporu s veškerou vírou v boha či nějakých neviditelných hybných sil. </a:t>
            </a:r>
          </a:p>
          <a:p>
            <a:pPr>
              <a:buFontTx/>
              <a:buChar char="-"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ostře proti absolutismu a připomínali původní rovnost a svobodu všech lidí jako přirozené právo. </a:t>
            </a:r>
          </a:p>
          <a:p>
            <a:pPr>
              <a:buFontTx/>
              <a:buChar char="-"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směr si na rozdíl od vyzdvihování vynikajících jedinců a politických událostí všímá mas. Rozděluje se na dva proudy: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biologický materialismus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aplikuje Darwinovu vývojovou teorii na vývoj člověka ve státě a společnosti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Člověk si PRACÍ přizpůsobuje přírodu kvůli vlastním potřebám – to ho odlišuje od ostatních živočichů a zcela zásadně jej mění fyzicky i psychicky. Práce je základem jeho života. Své životní potřeby nejprve z přírody sbíral, později je přetvářel a nakonec vyráběl sám. Byl k tomu nucen změnami přírodních podmínek, svým rozšířením i do nepříznivějších prostředí i změnami, které vyvolával sám.</a:t>
            </a:r>
            <a:b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ekonomický materialismus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názor marxistický. </a:t>
            </a:r>
            <a:r>
              <a:rPr lang="cs-CZ" dirty="0" smtClean="0"/>
              <a:t>podle Marxe a Engelse mají stát, právo, náboženství, mravnost, filosofie a umění svůj reální základ a příčinu v hospodářských</a:t>
            </a:r>
            <a:r>
              <a:rPr lang="cs-CZ" baseline="0" dirty="0" smtClean="0"/>
              <a:t> </a:t>
            </a:r>
            <a:r>
              <a:rPr lang="cs-CZ" dirty="0" smtClean="0"/>
              <a:t>poměrech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Lidé svou činnosti nevědomky naplňují daná dějinná schémata – sami (obzvláště ne jednotlivci) netvoří dějiny </a:t>
            </a:r>
            <a:endParaRPr lang="cs-CZ" dirty="0" smtClean="0"/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úkolem historie je formulování zákonů o společensko-ekonomickém vývoji lidstva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Pozitivistický názor na dějiny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opírá se o dílo francouzského filozofa Augusta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Comta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ógusta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kónta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(1798-1857) a jeho názor, že o Bohu a nadpozemských věcech nemůžeme vědět nic pozitivního.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Filozofické abstraktní spekulace nám nemohou pomoci poznat realitu. Tu můžeme pozorovat a popsat pouze pomocí exaktních vědeckých metod. Tento vědecký neboli pozitivní způsob myšlení se mu jeví jako vrchol vývoje lidského ducha.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Comteho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názory velmi ovlivnily 19. století  a podnítily rozvoj sociologie.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historii jmenujme britského historika a sociologa Henry Thomas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Buckle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bakl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(1821-1862) - jeho „Dějiny civilizace v Anglii“ 1857-61  jsou příkladem jednostranného pozitivismu, kdy upřel smyslovým a mravním impulsům jakýkoliv prospěšný vliv. Přeceňoval též vliv geografického prostředí (geografický determinismus). Tato geografická škola v sociologii považovala zeměpisné prostředí (podnebí, půda, řeky) za určující činitele společenského vývoje. Jejím zakladatelem byl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Montesquieu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Pokantovská filozofie dějin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navazovala na základní myšlenky Kanta,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Fichteho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Schellinga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Hegela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největší vliv na generaci historiků jako byl Leopold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Ranke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Ranke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využil především nauku o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idei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hodnocení státu a individuí a rozšíření jeho školy lze vysvětlit též tím, že hegelovská filozofie odpověděla otázku jednotného principu vývoje, o podílu jednotlivých národů na celkovém vývoji, o poměru svobody a nutnosti v historickém vývoji, o poměru jednotlivce ke státu.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Rankeho</a:t>
            </a:r>
            <a:r>
              <a:rPr lang="cs-CZ" dirty="0" smtClean="0"/>
              <a:t> Generační teorie: pohled na dějiny spočívá na mechanismu střídání generací. Poprvé: LEOPOLD VON RANKE (1795-1886), podrobněji rozpracoval Ottokar Lorenz (tři generace: dědů, otců, synů – cca 100 let – tvoří uzavřený životní celek spojený </a:t>
            </a:r>
            <a:r>
              <a:rPr lang="cs-CZ" dirty="0" err="1" smtClean="0"/>
              <a:t>fiziologickou</a:t>
            </a:r>
            <a:r>
              <a:rPr lang="cs-CZ" dirty="0" smtClean="0"/>
              <a:t> a duševní jednotou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Kant napsal: „Lidé si, aby nezahynuli v bezuzdném boji zájmů, dobrovolně ukládají nutnost podřídit se státnímu pořádku a jeho zákonům, čímž může zároveň trvat největší možná svoboda jednotlivce s nutnou zákonitostí celku.“ Ve světových dějinách viděl samovolný vývoj božského ducha nebo „ideje“ z temného přírodního stavu nesvobody k sebevědomí duševní svobody. 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Expresionistický názor na historii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zásadně a výslovně obrátil proti předcházejícím směrům. Vycházel z filozofie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Henri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Bergsona (1859-1941), tvůrce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franc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varianty filozofie života, nositele Nobelovy ceny za literaturu z roku 1927, a jeho principu intuice. 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jisté míry vycházel i psychologie německých fenomenologů.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Expresionismus chtěl jako umění podávat čistě duchovní obsah, zbavený veškeré předmětnosti a prostorové skutečnosti. Proniknutí expresionismu do historické vědy je spjato s dílem Theodora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Lessinga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(1872-1933). Podle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Lessingova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mínění jsou dějiny spoustou nahodilých událostí bez smyslu a souvislosti, neexistuje smysl dějin a popírá možnost existence skutečné vědy.  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historii viděl jen mytologický výtvor lidí, popíral  možnost objektivního historického poznání. Z jeho životního osudu lze upozornit na fakt, že po nástupu Hitlera k moci emigroval do ČSR a rozvinul zde protinacistickou aktivitu. V srpnu 1933 byl v Mariánských Lázních zavražděn nacistickými agenty. 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Humanitní filozofie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vycházela z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Herdera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jenž vyložil své nazírání na dějiny v díle „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Ideen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zur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Philosophie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der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Geschichte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der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Menschheit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 (Myšlenky k filozofii dějin lidstva).  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Johann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Gottfried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Herder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(1744-1803) působil jako protestantský kazatel ve Výmaru. Stal se nejvýznamnějším teoretikem období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Sturm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Drang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německé klasiky. Zasloužil se např. o znovuobjevení lidové poezie. Ve studiích o původu řeči uplatnil princip historického vývoje na vznik a vývoj jazyka a dokazoval jeho lidský původ z vývoje rozumu. 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Považoval člověka za nejvyšší stupeň vývoje přírody, jenž je určen, aby na zemi všeho dosáhl. Každý národ má podle svého nadání a vnějších okolností svůj vlastní vzdělanostní a vývojový cíl, ale při veškeré různosti kultur  vládnou společné základní rysy lidství, tedy „humanity“. Stálým cílem dějinného vývoje pak je, tyto rysy vždy bohatěji a čistěji vytříbit. 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Herderovy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myšlenky velmi ovlivnily i myšlenkový vývoj slovanských národů. Jeho pojetí humanity jako smyslu bytí a dějin člověka zapůsobily již na Josefa Dobrovského a ještě více na Františka Palackého, Jána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Kollára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štúrovce.</a:t>
            </a:r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Archivy: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české archivy: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-Národní archiv ČR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nacr.cz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-Moravský zemský archiv v Brně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mza.cz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-Zemský archiv v Opavě - http://www.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mza.cz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-Státní oblastní archivy v Praze, Třeboni, Plzni, Litoměřicích a v 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Zámrsku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studentům doporučuji prostudovat zejména SOA v Litoměřicích (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soalitomerice.cz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/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-Státní okresní archivy – studentům doporučuji prostudovat zejména v Liberci, případně v jejich místě bydliště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-Archiv hlavního města Prahy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ahmp.cz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-Specializované archivy: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-Archiv Univerzity Karlovy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http://udauk.cuni.cz/ARCHIV-9.html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-Archiv Národní knihovny –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nkp.cz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pages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/page.php3?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page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=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sluz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_archiv_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nk.htm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-Archiv Národního muzea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nm.cz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historicke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-muzeum/archiv.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php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-Archiv Národní galerie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ngprague.cz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/136/sekce/archiv/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-Archiv České televize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-Archiv Českého rozhlasu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-Národní filmový archiv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nfa.cz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/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-Archiv Akademie věd ČR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mua.cas.cz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-Archiv Poslanecké sněmovny ČR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psp.cz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sqw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hp.sqw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?k=244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-Archiv Senátu ČR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-Archiv Kanceláře prezidenta republiky –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prazskyhradarchiv.cz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archivKPR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-Archiv ministerstva vnitra ČR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/>
              </a:rPr>
              <a:t>mvcr.cz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/>
              </a:rPr>
              <a:t>/archiv.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/>
              </a:rPr>
              <a:t>aspx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-Archiv ministerstva zahraničních věcí – </a:t>
            </a:r>
          </a:p>
          <a:p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/>
              </a:rPr>
              <a:t>mzv.cz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/>
              </a:rPr>
              <a:t>jnp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/>
              </a:rPr>
              <a:t>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/>
              </a:rPr>
              <a:t>/o_ministerstvu/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/>
              </a:rPr>
              <a:t>specializovany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/>
              </a:rPr>
              <a:t>_archiv_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/>
              </a:rPr>
              <a:t>mzv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/>
              </a:rPr>
              <a:t>/index.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/>
              </a:rPr>
              <a:t>html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-Archiv bezpečnostních složek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7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7"/>
              </a:rPr>
              <a:t>abscr.cz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7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-Vojenský historický archiv –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8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8"/>
              </a:rPr>
              <a:t>vuapraha.cz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8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8"/>
              </a:rPr>
              <a:t>Pages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8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8"/>
              </a:rPr>
              <a:t>VojenskyHistorickyArchiv.aspx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-Centrum vizuální historie Malach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9"/>
              </a:rPr>
              <a:t>http://ufal.mff.cuni.cz/cvhm/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-studenti mohou konzultovat nejrůznější další archivy – například podnikové, církevní aj.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Vybrané zahraniční archivy: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-Archiv OSN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http://archives.un.org/ARMS/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-Archiv NATO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http://www.nato.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int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cps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en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natolive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/68238.htm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-Britské archivy: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Archive, London –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nationalarchives.gov.uk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-LSE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http://www2.lse.ac.uk/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library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/archive/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Home.aspx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-Americké archivy: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Archives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Records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Administration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archives.gov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-Ruské archivy: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Russian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archives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online –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http://russianarchives.com/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-SRAS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sras.org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library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_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russian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_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archives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#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Docs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-odkazy na ruské archivy viz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iisg.nl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abb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-Německé archivy: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Bundesarchiv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bundesarchiv.de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/index.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html.de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-Francouzské archivy: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Archives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nationales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archivesnationales.culture.gouv.fr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Archivy online: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http://domino.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un.org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/UNISPAL.NSF/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vDateDoc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?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OpenView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pro dějiny Palestiny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http://www.archive.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org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/index.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php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-existuje též velké množství vydaných pramenů (viz edice pramenů – jsou dosažitelné v knihovnách)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Vybrané zahraniční archivy: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-Archiv OSN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http://archives.un.org/ARMS/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-Archiv NATO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http://www.nato.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int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cps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en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natolive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/68238.htm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-Britské archivy: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Archive, London –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nationalarchives.gov.uk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-LSE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http://www2.lse.ac.uk/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library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/archive/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Home.aspx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-Americké archivy: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Archives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Records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Administration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archives.gov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-Ruské archivy: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Russian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archives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online –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http://russianarchives.com/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-SRAS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sras.org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library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_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russian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_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archives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#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Docs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-odkazy na ruské archivy viz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iisg.nl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abb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-Německé archivy: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-Francouzské archivy: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Archives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nationales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1" kern="1200" cap="al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Vývoj historie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hangingPunct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Marxisté rozdělili vývoj historického poznání na předmarxistický a marxistický, přičemž podle nich „se před vznikem marxistické historiografie 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historiografie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jako věda nekonstituovala“. Daný problém sledovali v kontextu s vývojem společenské základny a nadstavby.  Odtud členění na antickou, feudalistickou, humanistickou, osvícenskou, buržoazní historiografii. </a:t>
            </a:r>
          </a:p>
          <a:p>
            <a:pPr hangingPunct="0"/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Historické bádání ovšem častěji dělíme podle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Ernsta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Bernheima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jeho slavné knihy </a:t>
            </a:r>
            <a:r>
              <a:rPr lang="cs-CZ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Lehrbuch</a:t>
            </a:r>
            <a:r>
              <a:rPr lang="cs-CZ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der </a:t>
            </a:r>
            <a:r>
              <a:rPr lang="cs-CZ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historischen</a:t>
            </a:r>
            <a:r>
              <a:rPr lang="cs-CZ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Methode</a:t>
            </a:r>
            <a:r>
              <a:rPr lang="cs-CZ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</a:t>
            </a:r>
            <a:r>
              <a:rPr lang="cs-CZ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der </a:t>
            </a:r>
            <a:r>
              <a:rPr lang="cs-CZ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Geschichtsphilosophie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která poprvé vyšla v roce 1889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Podle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Bernheima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lze rozeznávat tři hlavní stupně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 vyprávěcí nebo vypočítávající 2) poučný (pragmatický) 3) vývojový (genetický) 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Archivy online: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http://domino.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un.org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/UNISPAL.NSF/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vDateDoc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?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OpenView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pro dějiny Palestiny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http://www.archive.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org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/index.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php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samozřejmě existuje též velké množství vydaných pramenů (viz edice pramenů – jsou dosažitelné v knihovnách)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Knihovny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a) české knihovny: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-Souborný katalog ČR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caslin.cz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/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-Národní knihovna České republiky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nkp.cz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-Slovanská knihovna –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-Knihovna Akademie věd ČR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http://www.lib.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cas.cz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cs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-Knihovna UK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cuni.cz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/UK-321.html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-Americké centrum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americkecentrum.cz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/node/171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-Krajská vědecká knihovna v Liberci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kvkli.cz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/index.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php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-studenti mohou konzultovat nejrůznější městské, univerzitní, vědecké a jiné knihovny; informace o dalších knihovnách viz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http://www.knihovny.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net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/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</a:t>
            </a:r>
          </a:p>
          <a:p>
            <a:endParaRPr lang="cs-CZ" dirty="0" smtClean="0"/>
          </a:p>
          <a:p>
            <a:pPr lvl="0"/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vybrané zahraniční knihovny: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-Britské knihovny: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-Cambridge university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http://www.lib.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cam.ac.uk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/newton/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-Oxford university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ox.ac.uk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research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libraries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/index.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html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-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British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bl.uk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-Americké knihovny: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-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American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university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Washington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american.edu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library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-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Congress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loc.gov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/index.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html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-Harvard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http://lib.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harvard.edu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-Ruské knihovny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-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Rossijskaja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gosudarstvennaja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bibliotéka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rsl.ru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-Německé knihovny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-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Staatsbibliothek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zu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Berlin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http://staatsbibliothek-berlin.de/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-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Humboldt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universitätsbibliothek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ub.hu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-berlin.de/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-JFK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 Berlíně – zaměřuje se na dějiny studené války</a:t>
            </a:r>
          </a:p>
          <a:p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jfklibrary.org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/JFK/JFK-in-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History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The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-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Cold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-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War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-in-Berlin.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aspx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-mnoho dalších univerzitních knihoven – některé se zaměřují na určité regiony – např. Univerzitní knihovna v Bayreuthu se zaměřuje na dějiny Afriky a má k dispozici velký fond odborných knih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-Francouzské knihovny: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-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Bibliothèque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France -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bnf.fr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/fr/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acc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x.accueil.html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Vyprávěcí historie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spokojuje s vypravováním nebo výčtem historické látky v jejím prostorově-časovém pořadí a to pokud je o ni zájem. Zájem o látku může mít rozličné směry a vyvolává podle toho různé formy reprodukce.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Nejstarší je estetický zájem o pamětihodné, pestré osudy lidí a dobrodružství. Tomu odpovídají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polovybájené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polohistorické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písně a eposy. Např. pověsti o putování a králích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Langobardů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jiných germánských kmenů, Homérova díla, Nibelungové, romance o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Cidovi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Jde o zpívané dějiny.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 jiným záznamům dávají podnět ctižádost a slávychtivost, přání zachovat do budoucna důležité osobnosti, činy a události. Tak vznikaly nejstarší dějiny Asýrie, Egypta. Ty vypočítávaly slavné činy vládců, zaznamenávaly smlouvy, vítězství, zákony.  To již hraničí s praktickým zájmem, totiž pevně zachytit a bezpečně dále tradovat jistá data k náboženským, rituálním a politickým účelům. Jde o rozličné seznamy králů, úředníků, rodů a kmenů,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archontů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(sbor devíti nejvyšších úředníků) v Aténách, konzulů v Římě, biskupů a opatů ve středověku ap.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Klasické dílo vyprávěcí historie vytvořil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Hérodotos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(okolo 484-430 př.) svým vylíčením bojů mezi Řeky a Peršany. Je nazýván „otcem historie“. Jeho dílo je prvním vylíčením řeckých národních dějin a prvním obecným popisem dějin na základě jednotícího hlediska.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 seznamů úředníků se u Řeků a Římanů vyvinuly obšírné anály a kroniky a počaly se více sledovat vnitřní spojitosti a motivy.</a:t>
            </a:r>
          </a:p>
          <a:p>
            <a:endParaRPr lang="cs-CZ" dirty="0" smtClean="0"/>
          </a:p>
          <a:p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Toto jest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Hérodota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Halikarnéssu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vyprávění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dějinách,aby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časem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neupadlo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zapomenutí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lidé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vykonali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aby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zachovala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sláva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velikých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podivuhodných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činů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které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dokázali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jednak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Řekové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jednak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barbaři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konečně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proč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sebou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Řekové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barbaři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vedli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války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DĚJIN HÉRODOTA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HALIKARNÉSSKÉHO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KNIHA PRVNÍ, NADEPSANÁ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KLEIÓ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[1]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Perští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dějepisci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tvrdí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příčinu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rozbrojům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zavdali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Foiničané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Když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prý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totiž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přišli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takzvaného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Rudého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moře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našemu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moři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usídlili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tom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území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nyní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začali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ihned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podnikat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daleké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námořní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cesty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Rozváželi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egyptské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asyrské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zboží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mimo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jiné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prý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přišli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Argu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Argos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tehdy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zemi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nyní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nazývané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Řeckem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vynikal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nade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všechna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města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Když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tedy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Foiničané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přišli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řečeného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Argu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vyložili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zboží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prodej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Pátý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šestý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příjezdu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měli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skoro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všechno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vyprodáno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prý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přišlo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pobřeží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mnoho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nimi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královská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dcera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Jmenovala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uvádějí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Řekové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íó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dcera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Inachova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Zeny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zastavily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lodní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zádi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nakupovaly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zboží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líbilo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avšak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Foiničané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domluvili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přepadli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Většině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prý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podařilo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utéci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avšak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íó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několika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jinými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chycena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Foiničané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prý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uvrhli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lodi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odpluli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Egypta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[2]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Peršanů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(ale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Řeků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dostala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íó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Egypta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tato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událost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začátkem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vzájemných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příkoří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Poučná (pragmatická) historie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poprvé objevuje u Atéňana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Thúkydida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(okolo 460-396 př.), jenž napsal „Dějiny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peloponnéské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války“. Vynikl objektivitou a spolehlivostí údajů, usiloval o to, aby historické dílo přinášelo i praktický užitek. Chtěl, aby se pro podobné politické situace čerpalo poučení ze znalosti minulosti. Prohlásil to za možné a odůvodnil všeobecnou podobností lidského bytí a konání.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Další řecký historik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Polybios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(okolo 200-120 př.) sepsal „Dějiny“ s cílem vysvětlit, co Římu umožnilo ovládnout svět. Pragmatickou historii chápal tak, že se věnuje státním záležitostem.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Oba pátrali po vnitřních příčinách a podmínkách, ale jednostranně si všímali psychologických pohnutek.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Polybiova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líčení se vyznačují reflexemi o motivech a účelech osob, moralizujícími a politizujícími soudy. Tato historie příliš závisí na badatelových názorech, často přeceňuje vedlejší momenty, takže se někdy zdá, že osud panovníků a národů závisí např. na intrikách nějaké komorné. Pragmatická historie se objevuje zpravidla tehdy, když u některého kulturního národa vzniká vědomí jeho osobitosti.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Římě byla pěstována především v Augustově době. Klasickým římským představitelem je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Publius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Cornelius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Tacitus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(okolo 55-116). V dílech „Letopisy aneb Od smrti božského Augusta“ a „Z dějin císařského Říma“ vypsal události od Augustovy smrti až do období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flaviovské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dynastie.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Prosazoval zásadu nestrannosti (sine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studio = bez hněvu a zaujatosti).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Středověk klesl k vyprávěcí historii, ale též s příměsí nových, křesťanských názorů rozvíjel římskou, pragmatickou historii. Rozkvět pragmatické historie nastal  u Francouzů v memoárech a memoárových kronikách 13-17. století, během 14.století u Italů v kronikách malých dvorů tyranů a republik a v Německu až v 17. a 18. století.Historii považovali za znalost událostí, která poučuje, co je v politickém životě prospěšné či škodlivé.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Vývojová (genetická) historie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již skutečnou vědou, protože bylo vytčeno za cíl čisté poznání látky. Má se zjišťovat, jak se každý historický jev stal tím, čím byl za své doby, a jak dále působil. Fakta jsou spojena příčinnou souvislostí a mluvíme tedy o „vývoji“. K tomuto stupni lidstvo dospělo teprve tehdy, když si uvědomilo jednotnost lidské bytosti, představilo si lidskou kulturní pospolitost a uvědomilo si, že ve všech lidských poměrech probíhají nepřetržité plynulé změny.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Dříve neexistovaly představy o různosti dob a jejich kultur. Například Frankové byli považováni za potomky Trojanů a ještě v 18, století se setkáváme s podobnými anachronismy. Dále si lidé museli uvědomit, že různé lidské poměry a činnosti  spolu souvisí a vzájemně na sebe působí.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Například jak působí politické události na hospodářské a sociální poměry a naopak,  jak působí podnebí a druh půdy na dějiny jednotlivých národů ap. Teprve tento stupeň umožnil vznik komparativních (srovnávacích) věd, etnologie atd. Až v 19. století vývojová historie převládla.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1" kern="1200" cap="al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Filozofie dějin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vznikla k tomu, aby se historici orientovali v různých míněních o historii a razili si cestu k názoru, jenž se povznáší  nad jejich jednostrannost a rozpory.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Řečeno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Herderovými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slovy jde o vědu zabývající se principy a problémy dějin.  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Existuje hned několik systémů filozofie dějin.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3536-2DB1-45A0-846A-6E095FEA0DFF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6C4A-1043-4B5C-B723-752B5ECB0E3B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D4A5-DD29-4558-B1DC-F7ABF666F8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6C4A-1043-4B5C-B723-752B5ECB0E3B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D4A5-DD29-4558-B1DC-F7ABF666F8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6C4A-1043-4B5C-B723-752B5ECB0E3B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D4A5-DD29-4558-B1DC-F7ABF666F8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6C4A-1043-4B5C-B723-752B5ECB0E3B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D4A5-DD29-4558-B1DC-F7ABF666F8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6C4A-1043-4B5C-B723-752B5ECB0E3B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D4A5-DD29-4558-B1DC-F7ABF666F8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6C4A-1043-4B5C-B723-752B5ECB0E3B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D4A5-DD29-4558-B1DC-F7ABF666F8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6C4A-1043-4B5C-B723-752B5ECB0E3B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D4A5-DD29-4558-B1DC-F7ABF666F8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6C4A-1043-4B5C-B723-752B5ECB0E3B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D4A5-DD29-4558-B1DC-F7ABF666F8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6C4A-1043-4B5C-B723-752B5ECB0E3B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D4A5-DD29-4558-B1DC-F7ABF666F8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6C4A-1043-4B5C-B723-752B5ECB0E3B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D4A5-DD29-4558-B1DC-F7ABF666F8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6C4A-1043-4B5C-B723-752B5ECB0E3B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BD4A5-DD29-4558-B1DC-F7ABF666F8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A6C4A-1043-4B5C-B723-752B5ECB0E3B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BD4A5-DD29-4558-B1DC-F7ABF666F86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2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7.gif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/>
              <a:t>Chápání </a:t>
            </a:r>
            <a:r>
              <a:rPr lang="cs-CZ" dirty="0" smtClean="0"/>
              <a:t>dějin a </a:t>
            </a:r>
            <a:r>
              <a:rPr lang="cs-CZ" dirty="0" smtClean="0"/>
              <a:t>jejich </a:t>
            </a:r>
            <a:r>
              <a:rPr lang="cs-CZ" dirty="0" smtClean="0"/>
              <a:t>výklad</a:t>
            </a:r>
            <a:br>
              <a:rPr lang="cs-CZ" dirty="0" smtClean="0"/>
            </a:br>
            <a:r>
              <a:rPr lang="cs-CZ" dirty="0" smtClean="0"/>
              <a:t>v průběhu historie</a:t>
            </a:r>
            <a:endParaRPr lang="cs-CZ" dirty="0"/>
          </a:p>
        </p:txBody>
      </p:sp>
      <p:pic>
        <p:nvPicPr>
          <p:cNvPr id="1030" name="Picture 6" descr="History Clip Art Pictu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52787"/>
            <a:ext cx="287655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0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-243408"/>
          <a:ext cx="8460432" cy="7101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3554" name="Picture 2" descr="{{{název}}}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1412776"/>
            <a:ext cx="2419350" cy="426720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28184" y="5715000"/>
            <a:ext cx="2915816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Svatý Augustin</a:t>
            </a:r>
            <a:br>
              <a:rPr lang="cs-CZ" sz="3600" dirty="0" smtClean="0"/>
            </a:br>
            <a:r>
              <a:rPr lang="cs-CZ" sz="3600" dirty="0" smtClean="0"/>
              <a:t>354-430</a:t>
            </a:r>
            <a:endParaRPr lang="cs-CZ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2530" name="Picture 2" descr="http://biography4u.com/image-files/Karl%20Marx%20image.jpg"/>
          <p:cNvPicPr>
            <a:picLocks noChangeAspect="1" noChangeArrowheads="1"/>
          </p:cNvPicPr>
          <p:nvPr/>
        </p:nvPicPr>
        <p:blipFill>
          <a:blip r:embed="rId8" cstate="print"/>
          <a:srcRect l="2532" r="8844"/>
          <a:stretch>
            <a:fillRect/>
          </a:stretch>
        </p:blipFill>
        <p:spPr bwMode="auto">
          <a:xfrm>
            <a:off x="6338298" y="2420888"/>
            <a:ext cx="2805702" cy="324036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28184" y="5661248"/>
            <a:ext cx="2915816" cy="1196752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Karl Marx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1818-1883</a:t>
            </a:r>
            <a:endParaRPr lang="cs-CZ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heterodoxology.files.wordpress.com/2010/03/auguste_com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2078" y="1772816"/>
            <a:ext cx="2921922" cy="4104456"/>
          </a:xfrm>
          <a:prstGeom prst="rect">
            <a:avLst/>
          </a:prstGeom>
          <a:noFill/>
        </p:spPr>
      </p:pic>
      <p:graphicFrame>
        <p:nvGraphicFramePr>
          <p:cNvPr id="4" name="Diagram 3"/>
          <p:cNvGraphicFramePr/>
          <p:nvPr/>
        </p:nvGraphicFramePr>
        <p:xfrm>
          <a:off x="0" y="-243408"/>
          <a:ext cx="8460432" cy="7101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28184" y="5715000"/>
            <a:ext cx="2915816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Auguste </a:t>
            </a:r>
            <a:r>
              <a:rPr lang="cs-CZ" sz="3600" dirty="0" err="1" smtClean="0"/>
              <a:t>Comte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>1798-1857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-243408"/>
          <a:ext cx="8460432" cy="7101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24128" y="5715000"/>
            <a:ext cx="3419872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Leopold </a:t>
            </a:r>
            <a:r>
              <a:rPr lang="cs-CZ" sz="3600" dirty="0" err="1" smtClean="0"/>
              <a:t>von</a:t>
            </a:r>
            <a:r>
              <a:rPr lang="cs-CZ" sz="3600" dirty="0" smtClean="0"/>
              <a:t> </a:t>
            </a:r>
            <a:r>
              <a:rPr lang="cs-CZ" sz="3600" dirty="0" err="1" smtClean="0"/>
              <a:t>Ranke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1795-1886</a:t>
            </a:r>
            <a:endParaRPr lang="cs-CZ" sz="3600" dirty="0"/>
          </a:p>
        </p:txBody>
      </p:sp>
      <p:pic>
        <p:nvPicPr>
          <p:cNvPr id="20482" name="Picture 2" descr="http://t1.gstatic.com/images?q=tbn:ANd9GcSEzrsRDHJM6315GNKiBcWhL40n65_crrn1mtmyoAF_eOJ1UgO6BvAt-cUN-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1700808"/>
            <a:ext cx="2952328" cy="400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6136" y="5715000"/>
            <a:ext cx="3347864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Theodor </a:t>
            </a:r>
            <a:r>
              <a:rPr lang="cs-CZ" sz="3600" dirty="0" err="1" smtClean="0"/>
              <a:t>Lessing</a:t>
            </a:r>
            <a:r>
              <a:rPr lang="cs-CZ" sz="3600" dirty="0" smtClean="0"/>
              <a:t> 1872-1933</a:t>
            </a:r>
            <a:endParaRPr lang="cs-CZ" sz="36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-243408"/>
          <a:ext cx="8460432" cy="7101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386" name="Picture 2" descr="Datei:Lessing Theodo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2200" y="1412776"/>
            <a:ext cx="2771800" cy="4323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-243408"/>
          <a:ext cx="8460432" cy="7101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96136" y="5373216"/>
            <a:ext cx="3347864" cy="1484784"/>
          </a:xfrm>
        </p:spPr>
        <p:txBody>
          <a:bodyPr>
            <a:noAutofit/>
          </a:bodyPr>
          <a:lstStyle/>
          <a:p>
            <a:r>
              <a:rPr lang="cs-CZ" sz="3600" dirty="0" err="1"/>
              <a:t>Johann</a:t>
            </a:r>
            <a:r>
              <a:rPr lang="cs-CZ" sz="3600" dirty="0"/>
              <a:t> </a:t>
            </a:r>
            <a:r>
              <a:rPr lang="cs-CZ" sz="3600" dirty="0" err="1"/>
              <a:t>Gottfried</a:t>
            </a:r>
            <a:r>
              <a:rPr lang="cs-CZ" sz="3600" dirty="0"/>
              <a:t> </a:t>
            </a:r>
            <a:r>
              <a:rPr lang="cs-CZ" sz="3600" dirty="0" err="1"/>
              <a:t>von</a:t>
            </a:r>
            <a:r>
              <a:rPr lang="cs-CZ" sz="3600" dirty="0"/>
              <a:t> </a:t>
            </a:r>
            <a:r>
              <a:rPr lang="cs-CZ" sz="3600" dirty="0" err="1"/>
              <a:t>Herder</a:t>
            </a:r>
            <a:r>
              <a:rPr lang="cs-CZ" sz="3600" dirty="0"/>
              <a:t> </a:t>
            </a:r>
            <a:r>
              <a:rPr lang="cs-CZ" sz="3600" dirty="0" smtClean="0"/>
              <a:t>1744-1803</a:t>
            </a:r>
            <a:endParaRPr lang="cs-CZ" sz="3600" dirty="0"/>
          </a:p>
        </p:txBody>
      </p:sp>
      <p:pic>
        <p:nvPicPr>
          <p:cNvPr id="15362" name="Picture 2" descr="Soubor:Johann Gottfried Herder 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2160" y="1442036"/>
            <a:ext cx="3131840" cy="39311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6300192" cy="49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5842" name="Picture 2" descr="http://img-fotki.yandex.ru/get/3813/rasar666.e/0_1c31b_e367fe9a_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522" y="2060848"/>
            <a:ext cx="2666478" cy="3384376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12160" y="5445224"/>
            <a:ext cx="3131840" cy="1412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cs-CZ" sz="3700" b="1" dirty="0" smtClean="0"/>
              <a:t>Ernst </a:t>
            </a:r>
            <a:r>
              <a:rPr lang="cs-CZ" sz="3700" b="1" dirty="0" err="1" smtClean="0"/>
              <a:t>Bernheim</a:t>
            </a:r>
            <a:endParaRPr lang="cs-CZ" sz="3700" b="1" dirty="0" smtClean="0"/>
          </a:p>
          <a:p>
            <a:pPr algn="ctr">
              <a:spcBef>
                <a:spcPct val="0"/>
              </a:spcBef>
            </a:pPr>
            <a:r>
              <a:rPr lang="cs-CZ" sz="3700" b="1" dirty="0" smtClean="0"/>
              <a:t>1850-1942</a:t>
            </a:r>
            <a:endParaRPr lang="cs-CZ" sz="37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0" y="-243408"/>
          <a:ext cx="6300192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3796" name="Picture 4" descr="Soubor:Homer British Museum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59062" y="1916832"/>
            <a:ext cx="2684938" cy="3384376"/>
          </a:xfrm>
          <a:prstGeom prst="rect">
            <a:avLst/>
          </a:prstGeom>
          <a:noFill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652120" y="5445224"/>
            <a:ext cx="3491880" cy="141277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	Homér (?)</a:t>
            </a:r>
            <a:br>
              <a:rPr lang="cs-CZ" b="1" dirty="0" smtClean="0"/>
            </a:br>
            <a:r>
              <a:rPr lang="cs-CZ" sz="3100" b="1" dirty="0" smtClean="0"/>
              <a:t>mezi (1200-700 př. </a:t>
            </a:r>
            <a:r>
              <a:rPr lang="cs-CZ" sz="3100" b="1" dirty="0" err="1" smtClean="0"/>
              <a:t>nl</a:t>
            </a:r>
            <a:r>
              <a:rPr lang="cs-CZ" sz="3100" b="1" dirty="0" smtClean="0"/>
              <a:t>.)</a:t>
            </a:r>
            <a:endParaRPr lang="cs-CZ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61248"/>
            <a:ext cx="4211960" cy="1196752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Hérodotos</a:t>
            </a:r>
            <a:r>
              <a:rPr lang="cs-CZ" b="1" dirty="0" smtClean="0"/>
              <a:t> cca </a:t>
            </a:r>
            <a:br>
              <a:rPr lang="cs-CZ" b="1" dirty="0" smtClean="0"/>
            </a:br>
            <a:r>
              <a:rPr lang="it-IT" b="1" dirty="0" smtClean="0"/>
              <a:t>484 </a:t>
            </a:r>
            <a:r>
              <a:rPr lang="cs-CZ" b="1" dirty="0" smtClean="0"/>
              <a:t>–</a:t>
            </a:r>
            <a:r>
              <a:rPr lang="it-IT" b="1" dirty="0" smtClean="0"/>
              <a:t> 430</a:t>
            </a:r>
            <a:r>
              <a:rPr lang="cs-CZ" b="1" dirty="0" smtClean="0"/>
              <a:t> př. </a:t>
            </a:r>
            <a:r>
              <a:rPr lang="cs-CZ" b="1" dirty="0" err="1" smtClean="0"/>
              <a:t>nl</a:t>
            </a:r>
            <a:r>
              <a:rPr lang="cs-CZ" b="1" dirty="0" smtClean="0"/>
              <a:t>.</a:t>
            </a:r>
            <a:endParaRPr lang="cs-CZ" dirty="0"/>
          </a:p>
        </p:txBody>
      </p:sp>
      <p:pic>
        <p:nvPicPr>
          <p:cNvPr id="39938" name="Picture 2" descr="Soubor:AGMA Hérodo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3816424" cy="5452034"/>
          </a:xfrm>
          <a:prstGeom prst="rect">
            <a:avLst/>
          </a:prstGeom>
          <a:noFill/>
        </p:spPr>
      </p:pic>
      <p:pic>
        <p:nvPicPr>
          <p:cNvPr id="39940" name="Picture 4" descr="http://www.schacco.savana.cz/vlastni_web/bcovers/herodotos_dejin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60648"/>
            <a:ext cx="4096320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upload.wikimedia.org/wikipedia/commons/thumb/1/10/Thucydides-bust-cutout_ROM.jpg/200px-Thucydides-bust-cutout_R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987380"/>
            <a:ext cx="2232248" cy="388411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112" y="5013176"/>
            <a:ext cx="3563888" cy="1844824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Thúkýdidés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cca 460 – 399 př. </a:t>
            </a:r>
            <a:r>
              <a:rPr lang="cs-CZ" b="1" dirty="0" err="1" smtClean="0"/>
              <a:t>nl</a:t>
            </a:r>
            <a:r>
              <a:rPr lang="cs-CZ" b="1" dirty="0" smtClean="0"/>
              <a:t>.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-243408"/>
          <a:ext cx="6300192" cy="7101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04" y="5715000"/>
            <a:ext cx="3635896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Polybios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 200-120 př</a:t>
            </a:r>
            <a:r>
              <a:rPr lang="cs-CZ" dirty="0" smtClean="0"/>
              <a:t>. </a:t>
            </a:r>
            <a:r>
              <a:rPr lang="cs-CZ" dirty="0" err="1" smtClean="0"/>
              <a:t>nl</a:t>
            </a:r>
            <a:r>
              <a:rPr lang="cs-CZ" dirty="0" smtClean="0"/>
              <a:t>. </a:t>
            </a:r>
            <a:endParaRPr lang="cs-CZ" dirty="0"/>
          </a:p>
        </p:txBody>
      </p:sp>
      <p:pic>
        <p:nvPicPr>
          <p:cNvPr id="41986" name="Picture 2" descr="http://sfrang.com/selides/mm1/html/images/Polybio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4680" y="980728"/>
            <a:ext cx="3799320" cy="4536504"/>
          </a:xfrm>
          <a:prstGeom prst="rect">
            <a:avLst/>
          </a:prstGeom>
          <a:noFill/>
        </p:spPr>
      </p:pic>
      <p:graphicFrame>
        <p:nvGraphicFramePr>
          <p:cNvPr id="6" name="Diagram 5"/>
          <p:cNvGraphicFramePr/>
          <p:nvPr/>
        </p:nvGraphicFramePr>
        <p:xfrm>
          <a:off x="0" y="1196752"/>
          <a:ext cx="5580112" cy="2551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4.bp.blogspot.com/_odBaJYblNBc/TSD1BtH6WsI/AAAAAAAAAY0/wvFoHFT-w9c/s1600/Gaius_Cornelius_Tacit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9793" y="0"/>
            <a:ext cx="3964207" cy="5112568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004048" y="5157192"/>
            <a:ext cx="4139952" cy="1700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cs-CZ" sz="4400" dirty="0" err="1"/>
              <a:t>Publius</a:t>
            </a:r>
            <a:r>
              <a:rPr lang="cs-CZ" sz="4400" dirty="0"/>
              <a:t> </a:t>
            </a:r>
            <a:r>
              <a:rPr lang="cs-CZ" sz="4400" dirty="0" err="1" smtClean="0"/>
              <a:t>Cornelius</a:t>
            </a:r>
            <a:r>
              <a:rPr lang="cs-CZ" sz="4400" dirty="0" smtClean="0"/>
              <a:t> </a:t>
            </a:r>
            <a:r>
              <a:rPr lang="cs-CZ" sz="4400" dirty="0" err="1" smtClean="0"/>
              <a:t>Tacitus</a:t>
            </a:r>
            <a:r>
              <a:rPr lang="cs-CZ" sz="4400" dirty="0" smtClean="0"/>
              <a:t> </a:t>
            </a:r>
          </a:p>
          <a:p>
            <a:pPr lvl="0" algn="ctr">
              <a:spcBef>
                <a:spcPct val="0"/>
              </a:spcBef>
            </a:pPr>
            <a:r>
              <a:rPr lang="cs-CZ" sz="4400" dirty="0" smtClean="0"/>
              <a:t>(cca 55-116 )</a:t>
            </a: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48680"/>
            <a:ext cx="51480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>
              <a:spcBef>
                <a:spcPct val="0"/>
              </a:spcBef>
            </a:pPr>
            <a:r>
              <a:rPr lang="cs-CZ" sz="4400" dirty="0"/>
              <a:t>sine </a:t>
            </a:r>
            <a:r>
              <a:rPr lang="cs-CZ" sz="4400" dirty="0" err="1"/>
              <a:t>ira</a:t>
            </a:r>
            <a:r>
              <a:rPr lang="cs-CZ" sz="4400" dirty="0"/>
              <a:t> </a:t>
            </a:r>
            <a:r>
              <a:rPr lang="cs-CZ" sz="4400" dirty="0" err="1"/>
              <a:t>et</a:t>
            </a:r>
            <a:r>
              <a:rPr lang="cs-CZ" sz="4400" dirty="0"/>
              <a:t> studio </a:t>
            </a:r>
            <a:endParaRPr lang="cs-CZ" sz="4400" dirty="0" smtClean="0"/>
          </a:p>
          <a:p>
            <a:pPr lvl="0">
              <a:spcBef>
                <a:spcPct val="0"/>
              </a:spcBef>
            </a:pPr>
            <a:r>
              <a:rPr lang="cs-CZ" sz="4400" dirty="0" smtClean="0"/>
              <a:t>= </a:t>
            </a:r>
            <a:r>
              <a:rPr lang="cs-CZ" sz="4400" dirty="0"/>
              <a:t>bez hněvu a zaujatosti</a:t>
            </a: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-243408"/>
          <a:ext cx="6300192" cy="7101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cap="all" dirty="0"/>
              <a:t>Filozofie dějin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/>
          <a:lstStyle/>
          <a:p>
            <a:r>
              <a:rPr lang="cs-CZ" dirty="0" smtClean="0"/>
              <a:t>věda </a:t>
            </a:r>
            <a:r>
              <a:rPr lang="cs-CZ" dirty="0"/>
              <a:t>zabývající se principy a problémy dějin</a:t>
            </a:r>
          </a:p>
        </p:txBody>
      </p:sp>
      <p:pic>
        <p:nvPicPr>
          <p:cNvPr id="25602" name="Picture 2" descr="http://www.lasmogtown.com/wp-content/uploads/2009/04/question-mark-jpeg-lamsmogtown2.com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915816" y="2276872"/>
            <a:ext cx="3376870" cy="4221088"/>
          </a:xfrm>
          <a:prstGeom prst="rect">
            <a:avLst/>
          </a:prstGeom>
          <a:noFill/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2500</Words>
  <Application>Microsoft Office PowerPoint</Application>
  <PresentationFormat>Předvádění na obrazovce (4:3)</PresentationFormat>
  <Paragraphs>353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Chápání dějin a jejich výklad v průběhu historie</vt:lpstr>
      <vt:lpstr>Prezentace aplikace PowerPoint</vt:lpstr>
      <vt:lpstr> Homér (?) mezi (1200-700 př. nl.)</vt:lpstr>
      <vt:lpstr>Hérodotos cca  484 – 430 př. nl.</vt:lpstr>
      <vt:lpstr>Thúkýdidés cca 460 – 399 př. nl.</vt:lpstr>
      <vt:lpstr>Polybios  200-120 př. nl. </vt:lpstr>
      <vt:lpstr>Prezentace aplikace PowerPoint</vt:lpstr>
      <vt:lpstr>Prezentace aplikace PowerPoint</vt:lpstr>
      <vt:lpstr>Filozofie dějin</vt:lpstr>
      <vt:lpstr>Svatý Augustin 354-430</vt:lpstr>
      <vt:lpstr>Karl Marx 1818-1883</vt:lpstr>
      <vt:lpstr>Auguste Comte 1798-1857</vt:lpstr>
      <vt:lpstr>Leopold von Ranke 1795-1886</vt:lpstr>
      <vt:lpstr>Theodor Lessing 1872-1933</vt:lpstr>
      <vt:lpstr>Johann Gottfried von Herder 1744-1803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Arnold J. Rimmer</dc:creator>
  <cp:lastModifiedBy>Michal Ulvr</cp:lastModifiedBy>
  <cp:revision>70</cp:revision>
  <cp:lastPrinted>2019-10-31T17:02:02Z</cp:lastPrinted>
  <dcterms:created xsi:type="dcterms:W3CDTF">2012-10-10T12:16:52Z</dcterms:created>
  <dcterms:modified xsi:type="dcterms:W3CDTF">2019-12-14T07:46:00Z</dcterms:modified>
</cp:coreProperties>
</file>