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25" r:id="rId2"/>
    <p:sldId id="430" r:id="rId3"/>
    <p:sldId id="407" r:id="rId4"/>
    <p:sldId id="428" r:id="rId5"/>
    <p:sldId id="427" r:id="rId6"/>
    <p:sldId id="429" r:id="rId7"/>
    <p:sldId id="432" r:id="rId8"/>
    <p:sldId id="433" r:id="rId9"/>
    <p:sldId id="434" r:id="rId10"/>
    <p:sldId id="458" r:id="rId11"/>
    <p:sldId id="435" r:id="rId12"/>
    <p:sldId id="436" r:id="rId13"/>
    <p:sldId id="439" r:id="rId14"/>
    <p:sldId id="441" r:id="rId15"/>
    <p:sldId id="443" r:id="rId16"/>
    <p:sldId id="444" r:id="rId17"/>
    <p:sldId id="445" r:id="rId18"/>
    <p:sldId id="446" r:id="rId19"/>
    <p:sldId id="449" r:id="rId20"/>
    <p:sldId id="450" r:id="rId21"/>
    <p:sldId id="454" r:id="rId22"/>
    <p:sldId id="451" r:id="rId23"/>
    <p:sldId id="453" r:id="rId24"/>
    <p:sldId id="456" r:id="rId25"/>
    <p:sldId id="455" r:id="rId26"/>
    <p:sldId id="45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00FF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192" autoAdjust="0"/>
  </p:normalViewPr>
  <p:slideViewPr>
    <p:cSldViewPr>
      <p:cViewPr>
        <p:scale>
          <a:sx n="80" d="100"/>
          <a:sy n="80" d="100"/>
        </p:scale>
        <p:origin x="-2160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450"/>
    </p:cViewPr>
  </p:sorterViewPr>
  <p:notesViewPr>
    <p:cSldViewPr>
      <p:cViewPr>
        <p:scale>
          <a:sx n="140" d="100"/>
          <a:sy n="140" d="100"/>
        </p:scale>
        <p:origin x="-696" y="3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delovani\Visua_lModflow_Pro\2012\Ces_Sas_Svycarsko\Databaze\Kolisani_HPV\Kolisani_HPV_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delovani\Visua_lModflow_Pro\2012\Ces_Sas_Svycarsko\Databaze\Kolisani_HPV\Kolisani_HPV_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delovani\Visua_lModflow_Pro\2012\Ces_Sas_Svycarsko\Databaze\Kolisani_HPV\Kolisani_HPV_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ovani\Visua_lModflow\2012\Ces_Sas_Svycarsko\Zprava\Nedele\2014_02_22\Kalibrace_2014_02_14_FINA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ovani\Visua_lModflow\2012\Ces_Sas_Svycarsko\Zprava\Nedele\2014_02_22\Kalibrace_2014_02_14_FINA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ovani\Visua_lModflow\2012\Ces_Sas_Svycarsko\Zprava\Nedele\2014_02_22\Porovnani_cerpani_a_In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delovani\Visua_lModflow_Pro\2012\Ces_Sas_Svycarsko\Zprava\2014_04_14\Predikce_2014_04_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54656294961195E-2"/>
          <c:y val="9.6774396787627656E-2"/>
          <c:w val="0.79786927119267315"/>
          <c:h val="0.78494788505520219"/>
        </c:manualLayout>
      </c:layout>
      <c:scatterChart>
        <c:scatterStyle val="lineMarker"/>
        <c:varyColors val="0"/>
        <c:ser>
          <c:idx val="2"/>
          <c:order val="0"/>
          <c:tx>
            <c:strRef>
              <c:f>Kolisani_HPV_relativ!$I$1</c:f>
              <c:strCache>
                <c:ptCount val="1"/>
                <c:pt idx="0">
                  <c:v>50516003</c:v>
                </c:pt>
              </c:strCache>
            </c:strRef>
          </c:tx>
          <c:spPr>
            <a:ln w="1905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Kolisani_HPV_relativ!$G$2:$G$168</c:f>
              <c:numCache>
                <c:formatCode>m/d/yyyy</c:formatCode>
                <c:ptCount val="167"/>
                <c:pt idx="0">
                  <c:v>30164</c:v>
                </c:pt>
                <c:pt idx="1">
                  <c:v>30256</c:v>
                </c:pt>
                <c:pt idx="2">
                  <c:v>30286</c:v>
                </c:pt>
                <c:pt idx="3">
                  <c:v>30317</c:v>
                </c:pt>
                <c:pt idx="4">
                  <c:v>30376</c:v>
                </c:pt>
                <c:pt idx="5">
                  <c:v>30407</c:v>
                </c:pt>
                <c:pt idx="6">
                  <c:v>30437</c:v>
                </c:pt>
                <c:pt idx="7">
                  <c:v>30498</c:v>
                </c:pt>
                <c:pt idx="8">
                  <c:v>30529</c:v>
                </c:pt>
                <c:pt idx="9">
                  <c:v>30560</c:v>
                </c:pt>
                <c:pt idx="10">
                  <c:v>30590</c:v>
                </c:pt>
                <c:pt idx="11">
                  <c:v>30621</c:v>
                </c:pt>
                <c:pt idx="12">
                  <c:v>30713</c:v>
                </c:pt>
                <c:pt idx="13">
                  <c:v>30773</c:v>
                </c:pt>
                <c:pt idx="14">
                  <c:v>30803</c:v>
                </c:pt>
                <c:pt idx="15">
                  <c:v>30864</c:v>
                </c:pt>
                <c:pt idx="16">
                  <c:v>30895</c:v>
                </c:pt>
                <c:pt idx="17">
                  <c:v>30926</c:v>
                </c:pt>
                <c:pt idx="18">
                  <c:v>30956</c:v>
                </c:pt>
                <c:pt idx="19">
                  <c:v>30987</c:v>
                </c:pt>
                <c:pt idx="20">
                  <c:v>31017</c:v>
                </c:pt>
                <c:pt idx="21">
                  <c:v>31048</c:v>
                </c:pt>
                <c:pt idx="22">
                  <c:v>31079</c:v>
                </c:pt>
                <c:pt idx="23">
                  <c:v>31107</c:v>
                </c:pt>
                <c:pt idx="24">
                  <c:v>31138</c:v>
                </c:pt>
                <c:pt idx="25">
                  <c:v>31168</c:v>
                </c:pt>
                <c:pt idx="26">
                  <c:v>31199</c:v>
                </c:pt>
                <c:pt idx="27">
                  <c:v>31229</c:v>
                </c:pt>
                <c:pt idx="28">
                  <c:v>31260</c:v>
                </c:pt>
                <c:pt idx="29">
                  <c:v>31291</c:v>
                </c:pt>
                <c:pt idx="30">
                  <c:v>31321</c:v>
                </c:pt>
                <c:pt idx="31">
                  <c:v>31352</c:v>
                </c:pt>
                <c:pt idx="32">
                  <c:v>31382</c:v>
                </c:pt>
                <c:pt idx="33">
                  <c:v>31413</c:v>
                </c:pt>
                <c:pt idx="34">
                  <c:v>31444</c:v>
                </c:pt>
                <c:pt idx="35">
                  <c:v>31472</c:v>
                </c:pt>
                <c:pt idx="36">
                  <c:v>31503</c:v>
                </c:pt>
                <c:pt idx="37">
                  <c:v>31533</c:v>
                </c:pt>
                <c:pt idx="38">
                  <c:v>31564</c:v>
                </c:pt>
                <c:pt idx="40">
                  <c:v>33878</c:v>
                </c:pt>
                <c:pt idx="41">
                  <c:v>34029</c:v>
                </c:pt>
                <c:pt idx="42">
                  <c:v>34060</c:v>
                </c:pt>
                <c:pt idx="43">
                  <c:v>34121</c:v>
                </c:pt>
                <c:pt idx="44">
                  <c:v>34151</c:v>
                </c:pt>
                <c:pt idx="45">
                  <c:v>34274</c:v>
                </c:pt>
                <c:pt idx="46">
                  <c:v>34394</c:v>
                </c:pt>
                <c:pt idx="47">
                  <c:v>34425</c:v>
                </c:pt>
                <c:pt idx="48">
                  <c:v>34486</c:v>
                </c:pt>
                <c:pt idx="49">
                  <c:v>34547</c:v>
                </c:pt>
                <c:pt idx="50">
                  <c:v>34608</c:v>
                </c:pt>
                <c:pt idx="51">
                  <c:v>34639</c:v>
                </c:pt>
                <c:pt idx="52">
                  <c:v>34700</c:v>
                </c:pt>
                <c:pt idx="53">
                  <c:v>34790</c:v>
                </c:pt>
                <c:pt idx="54">
                  <c:v>34851</c:v>
                </c:pt>
                <c:pt idx="55">
                  <c:v>34912</c:v>
                </c:pt>
                <c:pt idx="56">
                  <c:v>34973</c:v>
                </c:pt>
                <c:pt idx="57">
                  <c:v>35034</c:v>
                </c:pt>
                <c:pt idx="58">
                  <c:v>35096</c:v>
                </c:pt>
                <c:pt idx="59">
                  <c:v>35156</c:v>
                </c:pt>
                <c:pt idx="60">
                  <c:v>35217</c:v>
                </c:pt>
                <c:pt idx="61">
                  <c:v>35278</c:v>
                </c:pt>
                <c:pt idx="62">
                  <c:v>35370</c:v>
                </c:pt>
                <c:pt idx="63">
                  <c:v>35431</c:v>
                </c:pt>
                <c:pt idx="64">
                  <c:v>35490</c:v>
                </c:pt>
                <c:pt idx="65">
                  <c:v>35551</c:v>
                </c:pt>
                <c:pt idx="66">
                  <c:v>35612</c:v>
                </c:pt>
                <c:pt idx="67">
                  <c:v>35674</c:v>
                </c:pt>
                <c:pt idx="68">
                  <c:v>35796</c:v>
                </c:pt>
                <c:pt idx="69">
                  <c:v>35886</c:v>
                </c:pt>
                <c:pt idx="70">
                  <c:v>35947</c:v>
                </c:pt>
                <c:pt idx="71">
                  <c:v>36008</c:v>
                </c:pt>
                <c:pt idx="72">
                  <c:v>36069</c:v>
                </c:pt>
                <c:pt idx="73">
                  <c:v>36130</c:v>
                </c:pt>
                <c:pt idx="74">
                  <c:v>36220</c:v>
                </c:pt>
                <c:pt idx="75">
                  <c:v>36281</c:v>
                </c:pt>
                <c:pt idx="76">
                  <c:v>36342</c:v>
                </c:pt>
                <c:pt idx="77">
                  <c:v>36404</c:v>
                </c:pt>
                <c:pt idx="78">
                  <c:v>36484</c:v>
                </c:pt>
                <c:pt idx="79">
                  <c:v>36576</c:v>
                </c:pt>
                <c:pt idx="80">
                  <c:v>36636</c:v>
                </c:pt>
                <c:pt idx="81">
                  <c:v>36697</c:v>
                </c:pt>
                <c:pt idx="82">
                  <c:v>36758</c:v>
                </c:pt>
                <c:pt idx="83">
                  <c:v>36819</c:v>
                </c:pt>
                <c:pt idx="84">
                  <c:v>36880</c:v>
                </c:pt>
                <c:pt idx="85">
                  <c:v>36942</c:v>
                </c:pt>
                <c:pt idx="86">
                  <c:v>37001</c:v>
                </c:pt>
                <c:pt idx="87">
                  <c:v>37062</c:v>
                </c:pt>
                <c:pt idx="88">
                  <c:v>37123</c:v>
                </c:pt>
                <c:pt idx="89">
                  <c:v>37184</c:v>
                </c:pt>
                <c:pt idx="90">
                  <c:v>37245</c:v>
                </c:pt>
                <c:pt idx="91">
                  <c:v>37276</c:v>
                </c:pt>
                <c:pt idx="92">
                  <c:v>37307</c:v>
                </c:pt>
                <c:pt idx="93">
                  <c:v>37366</c:v>
                </c:pt>
                <c:pt idx="94">
                  <c:v>37427</c:v>
                </c:pt>
                <c:pt idx="95">
                  <c:v>37488</c:v>
                </c:pt>
                <c:pt idx="96">
                  <c:v>37549</c:v>
                </c:pt>
                <c:pt idx="97">
                  <c:v>37672</c:v>
                </c:pt>
                <c:pt idx="98">
                  <c:v>37731</c:v>
                </c:pt>
                <c:pt idx="99">
                  <c:v>37792</c:v>
                </c:pt>
                <c:pt idx="100">
                  <c:v>37853</c:v>
                </c:pt>
                <c:pt idx="101">
                  <c:v>37914</c:v>
                </c:pt>
                <c:pt idx="102">
                  <c:v>37956</c:v>
                </c:pt>
                <c:pt idx="103">
                  <c:v>38018</c:v>
                </c:pt>
                <c:pt idx="104">
                  <c:v>38078</c:v>
                </c:pt>
                <c:pt idx="105">
                  <c:v>38139</c:v>
                </c:pt>
                <c:pt idx="106">
                  <c:v>38200</c:v>
                </c:pt>
                <c:pt idx="107">
                  <c:v>38261</c:v>
                </c:pt>
                <c:pt idx="108">
                  <c:v>38322</c:v>
                </c:pt>
                <c:pt idx="109">
                  <c:v>38384</c:v>
                </c:pt>
                <c:pt idx="110">
                  <c:v>38443</c:v>
                </c:pt>
                <c:pt idx="111">
                  <c:v>38504</c:v>
                </c:pt>
                <c:pt idx="112">
                  <c:v>38565</c:v>
                </c:pt>
                <c:pt idx="113">
                  <c:v>38626</c:v>
                </c:pt>
                <c:pt idx="114">
                  <c:v>38687</c:v>
                </c:pt>
                <c:pt idx="115">
                  <c:v>38749</c:v>
                </c:pt>
                <c:pt idx="116">
                  <c:v>38808</c:v>
                </c:pt>
                <c:pt idx="117">
                  <c:v>38846</c:v>
                </c:pt>
                <c:pt idx="118">
                  <c:v>38869</c:v>
                </c:pt>
                <c:pt idx="119">
                  <c:v>38930</c:v>
                </c:pt>
                <c:pt idx="120">
                  <c:v>39022</c:v>
                </c:pt>
                <c:pt idx="121">
                  <c:v>39083</c:v>
                </c:pt>
                <c:pt idx="122">
                  <c:v>39142</c:v>
                </c:pt>
                <c:pt idx="123">
                  <c:v>39203</c:v>
                </c:pt>
                <c:pt idx="124">
                  <c:v>39264</c:v>
                </c:pt>
                <c:pt idx="125">
                  <c:v>39326</c:v>
                </c:pt>
                <c:pt idx="126">
                  <c:v>39400</c:v>
                </c:pt>
                <c:pt idx="127">
                  <c:v>39456</c:v>
                </c:pt>
                <c:pt idx="128">
                  <c:v>39511</c:v>
                </c:pt>
                <c:pt idx="129">
                  <c:v>39569</c:v>
                </c:pt>
                <c:pt idx="130">
                  <c:v>39630</c:v>
                </c:pt>
                <c:pt idx="131">
                  <c:v>39692</c:v>
                </c:pt>
                <c:pt idx="132">
                  <c:v>39753</c:v>
                </c:pt>
                <c:pt idx="133">
                  <c:v>39814</c:v>
                </c:pt>
                <c:pt idx="134">
                  <c:v>39873</c:v>
                </c:pt>
                <c:pt idx="135">
                  <c:v>39934</c:v>
                </c:pt>
                <c:pt idx="136">
                  <c:v>39995</c:v>
                </c:pt>
                <c:pt idx="137">
                  <c:v>40057</c:v>
                </c:pt>
                <c:pt idx="138">
                  <c:v>40118</c:v>
                </c:pt>
                <c:pt idx="139">
                  <c:v>40238</c:v>
                </c:pt>
                <c:pt idx="140">
                  <c:v>40269</c:v>
                </c:pt>
                <c:pt idx="141">
                  <c:v>40299</c:v>
                </c:pt>
                <c:pt idx="142">
                  <c:v>40330</c:v>
                </c:pt>
                <c:pt idx="143">
                  <c:v>40360</c:v>
                </c:pt>
                <c:pt idx="144">
                  <c:v>40391</c:v>
                </c:pt>
                <c:pt idx="145">
                  <c:v>40422</c:v>
                </c:pt>
                <c:pt idx="146">
                  <c:v>40452</c:v>
                </c:pt>
                <c:pt idx="147">
                  <c:v>40483</c:v>
                </c:pt>
                <c:pt idx="148">
                  <c:v>40544</c:v>
                </c:pt>
                <c:pt idx="149">
                  <c:v>40575</c:v>
                </c:pt>
                <c:pt idx="150">
                  <c:v>40603</c:v>
                </c:pt>
                <c:pt idx="151">
                  <c:v>40634</c:v>
                </c:pt>
                <c:pt idx="152">
                  <c:v>40664</c:v>
                </c:pt>
                <c:pt idx="153">
                  <c:v>40695</c:v>
                </c:pt>
                <c:pt idx="154">
                  <c:v>40725</c:v>
                </c:pt>
                <c:pt idx="155">
                  <c:v>40756</c:v>
                </c:pt>
                <c:pt idx="156">
                  <c:v>40787</c:v>
                </c:pt>
                <c:pt idx="157">
                  <c:v>40817</c:v>
                </c:pt>
                <c:pt idx="158">
                  <c:v>40848</c:v>
                </c:pt>
                <c:pt idx="159">
                  <c:v>40878</c:v>
                </c:pt>
                <c:pt idx="160">
                  <c:v>40909</c:v>
                </c:pt>
                <c:pt idx="161">
                  <c:v>40940</c:v>
                </c:pt>
                <c:pt idx="162">
                  <c:v>40969</c:v>
                </c:pt>
                <c:pt idx="163">
                  <c:v>41000</c:v>
                </c:pt>
                <c:pt idx="164">
                  <c:v>41030</c:v>
                </c:pt>
                <c:pt idx="165">
                  <c:v>41061</c:v>
                </c:pt>
                <c:pt idx="166">
                  <c:v>41091</c:v>
                </c:pt>
              </c:numCache>
            </c:numRef>
          </c:xVal>
          <c:yVal>
            <c:numRef>
              <c:f>Kolisani_HPV_relativ!$I$2:$I$168</c:f>
              <c:numCache>
                <c:formatCode>#,###,##0.00</c:formatCode>
                <c:ptCount val="167"/>
                <c:pt idx="0">
                  <c:v>1.9399999999999977</c:v>
                </c:pt>
                <c:pt idx="1">
                  <c:v>2.2700000000000102</c:v>
                </c:pt>
                <c:pt idx="2">
                  <c:v>2.039999999999992</c:v>
                </c:pt>
                <c:pt idx="3">
                  <c:v>1.8199999999999932</c:v>
                </c:pt>
                <c:pt idx="4">
                  <c:v>2.0100000000000193</c:v>
                </c:pt>
                <c:pt idx="5">
                  <c:v>1.9900000000000091</c:v>
                </c:pt>
                <c:pt idx="6">
                  <c:v>1.9399999999999977</c:v>
                </c:pt>
                <c:pt idx="7">
                  <c:v>1.8400000000000034</c:v>
                </c:pt>
                <c:pt idx="8">
                  <c:v>1.9399999999999977</c:v>
                </c:pt>
                <c:pt idx="9">
                  <c:v>2.0900000000000034</c:v>
                </c:pt>
                <c:pt idx="10">
                  <c:v>1.9900000000000091</c:v>
                </c:pt>
                <c:pt idx="11">
                  <c:v>1.8300000000000125</c:v>
                </c:pt>
                <c:pt idx="12">
                  <c:v>2.2400000000000091</c:v>
                </c:pt>
                <c:pt idx="13">
                  <c:v>1.9399999999999977</c:v>
                </c:pt>
                <c:pt idx="14">
                  <c:v>2.0699999999999932</c:v>
                </c:pt>
                <c:pt idx="15">
                  <c:v>2.1400000000000148</c:v>
                </c:pt>
                <c:pt idx="16">
                  <c:v>2.1599999999999966</c:v>
                </c:pt>
                <c:pt idx="17">
                  <c:v>2.1500000000000057</c:v>
                </c:pt>
                <c:pt idx="18">
                  <c:v>2.1500000000000057</c:v>
                </c:pt>
                <c:pt idx="19">
                  <c:v>2.2000000000000171</c:v>
                </c:pt>
                <c:pt idx="20">
                  <c:v>2.1899999999999977</c:v>
                </c:pt>
                <c:pt idx="21">
                  <c:v>2.210000000000008</c:v>
                </c:pt>
                <c:pt idx="22">
                  <c:v>2.2400000000000091</c:v>
                </c:pt>
                <c:pt idx="23">
                  <c:v>2.2600000000000193</c:v>
                </c:pt>
                <c:pt idx="24">
                  <c:v>2.2700000000000102</c:v>
                </c:pt>
                <c:pt idx="25">
                  <c:v>2.2800000000000011</c:v>
                </c:pt>
                <c:pt idx="26">
                  <c:v>2.2800000000000011</c:v>
                </c:pt>
                <c:pt idx="27">
                  <c:v>2.2800000000000011</c:v>
                </c:pt>
                <c:pt idx="28">
                  <c:v>2.2800000000000011</c:v>
                </c:pt>
                <c:pt idx="29">
                  <c:v>2.3000000000000114</c:v>
                </c:pt>
                <c:pt idx="30">
                  <c:v>2.3000000000000114</c:v>
                </c:pt>
                <c:pt idx="31">
                  <c:v>2.3300000000000125</c:v>
                </c:pt>
                <c:pt idx="32">
                  <c:v>2.3300000000000125</c:v>
                </c:pt>
                <c:pt idx="33">
                  <c:v>2.3300000000000125</c:v>
                </c:pt>
                <c:pt idx="34">
                  <c:v>2.3400000000000034</c:v>
                </c:pt>
                <c:pt idx="35">
                  <c:v>2.3400000000000034</c:v>
                </c:pt>
                <c:pt idx="36">
                  <c:v>2.3499999999999943</c:v>
                </c:pt>
                <c:pt idx="37">
                  <c:v>2.3499999999999943</c:v>
                </c:pt>
                <c:pt idx="38">
                  <c:v>2.3499999999999943</c:v>
                </c:pt>
                <c:pt idx="40">
                  <c:v>2.5100000000000193</c:v>
                </c:pt>
                <c:pt idx="41">
                  <c:v>2.2400000000000091</c:v>
                </c:pt>
                <c:pt idx="42">
                  <c:v>2.1100000000000136</c:v>
                </c:pt>
                <c:pt idx="43">
                  <c:v>2.1700000000000159</c:v>
                </c:pt>
                <c:pt idx="44">
                  <c:v>2.1400000000000148</c:v>
                </c:pt>
                <c:pt idx="45">
                  <c:v>1.8400000000000034</c:v>
                </c:pt>
                <c:pt idx="46">
                  <c:v>1.9699999999999989</c:v>
                </c:pt>
                <c:pt idx="47">
                  <c:v>1.9099999999999966</c:v>
                </c:pt>
                <c:pt idx="48">
                  <c:v>1.789999999999992</c:v>
                </c:pt>
                <c:pt idx="49">
                  <c:v>1.7300000000000182</c:v>
                </c:pt>
                <c:pt idx="50">
                  <c:v>1.7800000000000011</c:v>
                </c:pt>
                <c:pt idx="51">
                  <c:v>1.5800000000000125</c:v>
                </c:pt>
                <c:pt idx="52">
                  <c:v>1.460000000000008</c:v>
                </c:pt>
                <c:pt idx="53">
                  <c:v>1.5699999999999932</c:v>
                </c:pt>
                <c:pt idx="54">
                  <c:v>1.4900000000000091</c:v>
                </c:pt>
                <c:pt idx="55">
                  <c:v>1.3900000000000148</c:v>
                </c:pt>
                <c:pt idx="56">
                  <c:v>1.289999999999992</c:v>
                </c:pt>
                <c:pt idx="57">
                  <c:v>1.3400000000000034</c:v>
                </c:pt>
                <c:pt idx="58">
                  <c:v>1.5300000000000011</c:v>
                </c:pt>
                <c:pt idx="59">
                  <c:v>1.25</c:v>
                </c:pt>
                <c:pt idx="60">
                  <c:v>1.289999999999992</c:v>
                </c:pt>
                <c:pt idx="61">
                  <c:v>1.3199999999999932</c:v>
                </c:pt>
                <c:pt idx="62">
                  <c:v>1.289999999999992</c:v>
                </c:pt>
                <c:pt idx="63">
                  <c:v>1.1299999999999955</c:v>
                </c:pt>
                <c:pt idx="64">
                  <c:v>1.2300000000000182</c:v>
                </c:pt>
                <c:pt idx="65">
                  <c:v>1.0800000000000125</c:v>
                </c:pt>
                <c:pt idx="66">
                  <c:v>1.1299999999999955</c:v>
                </c:pt>
                <c:pt idx="67">
                  <c:v>1.1899999999999977</c:v>
                </c:pt>
                <c:pt idx="68">
                  <c:v>0.89000000000001478</c:v>
                </c:pt>
                <c:pt idx="69">
                  <c:v>1.1299999999999955</c:v>
                </c:pt>
                <c:pt idx="70">
                  <c:v>0.99000000000000909</c:v>
                </c:pt>
                <c:pt idx="71">
                  <c:v>0.95000000000001705</c:v>
                </c:pt>
                <c:pt idx="72">
                  <c:v>0.87999999999999545</c:v>
                </c:pt>
                <c:pt idx="73">
                  <c:v>0.87000000000000455</c:v>
                </c:pt>
                <c:pt idx="74">
                  <c:v>0.86000000000001364</c:v>
                </c:pt>
                <c:pt idx="75">
                  <c:v>0.90999999999999659</c:v>
                </c:pt>
                <c:pt idx="76">
                  <c:v>0.93999999999999773</c:v>
                </c:pt>
                <c:pt idx="77">
                  <c:v>0.99000000000000909</c:v>
                </c:pt>
                <c:pt idx="78">
                  <c:v>0.93999999999999773</c:v>
                </c:pt>
                <c:pt idx="79">
                  <c:v>0.96999999999999886</c:v>
                </c:pt>
                <c:pt idx="80">
                  <c:v>1.1299999999999955</c:v>
                </c:pt>
                <c:pt idx="81">
                  <c:v>0.93999999999999773</c:v>
                </c:pt>
                <c:pt idx="82">
                  <c:v>0.90999999999999659</c:v>
                </c:pt>
                <c:pt idx="83">
                  <c:v>0.92000000000001592</c:v>
                </c:pt>
                <c:pt idx="84">
                  <c:v>0.93999999999999773</c:v>
                </c:pt>
                <c:pt idx="85">
                  <c:v>1.0200000000000102</c:v>
                </c:pt>
                <c:pt idx="86">
                  <c:v>1</c:v>
                </c:pt>
                <c:pt idx="87">
                  <c:v>0.96999999999999886</c:v>
                </c:pt>
                <c:pt idx="88">
                  <c:v>0.96000000000000796</c:v>
                </c:pt>
                <c:pt idx="89">
                  <c:v>1.1800000000000068</c:v>
                </c:pt>
                <c:pt idx="90">
                  <c:v>1.2300000000000182</c:v>
                </c:pt>
                <c:pt idx="91">
                  <c:v>1.3199999999999932</c:v>
                </c:pt>
                <c:pt idx="92">
                  <c:v>1.1899999999999977</c:v>
                </c:pt>
                <c:pt idx="93">
                  <c:v>1.3100000000000023</c:v>
                </c:pt>
                <c:pt idx="94">
                  <c:v>1.2000000000000171</c:v>
                </c:pt>
                <c:pt idx="95">
                  <c:v>1.2800000000000011</c:v>
                </c:pt>
                <c:pt idx="96">
                  <c:v>1.2700000000000102</c:v>
                </c:pt>
                <c:pt idx="97">
                  <c:v>1.0699999999999932</c:v>
                </c:pt>
                <c:pt idx="98">
                  <c:v>1.210000000000008</c:v>
                </c:pt>
                <c:pt idx="99">
                  <c:v>1.25</c:v>
                </c:pt>
                <c:pt idx="100">
                  <c:v>1.1200000000000045</c:v>
                </c:pt>
                <c:pt idx="101">
                  <c:v>1.3600000000000136</c:v>
                </c:pt>
                <c:pt idx="102">
                  <c:v>1.1700000000000159</c:v>
                </c:pt>
                <c:pt idx="103">
                  <c:v>1.0699999999999932</c:v>
                </c:pt>
                <c:pt idx="104">
                  <c:v>1.2000000000000171</c:v>
                </c:pt>
                <c:pt idx="105">
                  <c:v>1.210000000000008</c:v>
                </c:pt>
                <c:pt idx="106">
                  <c:v>1.2000000000000171</c:v>
                </c:pt>
                <c:pt idx="107">
                  <c:v>1.0999999999999943</c:v>
                </c:pt>
                <c:pt idx="108">
                  <c:v>1.1800000000000068</c:v>
                </c:pt>
                <c:pt idx="109">
                  <c:v>1.0600000000000023</c:v>
                </c:pt>
                <c:pt idx="110">
                  <c:v>1.0600000000000023</c:v>
                </c:pt>
                <c:pt idx="111">
                  <c:v>1.039999999999992</c:v>
                </c:pt>
                <c:pt idx="112">
                  <c:v>1</c:v>
                </c:pt>
                <c:pt idx="113">
                  <c:v>0.93999999999999773</c:v>
                </c:pt>
                <c:pt idx="114">
                  <c:v>0.98000000000001819</c:v>
                </c:pt>
                <c:pt idx="115">
                  <c:v>0.96000000000000796</c:v>
                </c:pt>
                <c:pt idx="116">
                  <c:v>0.93000000000000682</c:v>
                </c:pt>
                <c:pt idx="117">
                  <c:v>0.93000000000000682</c:v>
                </c:pt>
                <c:pt idx="118">
                  <c:v>0.83000000000001251</c:v>
                </c:pt>
                <c:pt idx="119">
                  <c:v>0.80000000000001137</c:v>
                </c:pt>
                <c:pt idx="120">
                  <c:v>0.78000000000000114</c:v>
                </c:pt>
                <c:pt idx="121">
                  <c:v>0.87999999999999545</c:v>
                </c:pt>
                <c:pt idx="122">
                  <c:v>0.83000000000001251</c:v>
                </c:pt>
                <c:pt idx="123">
                  <c:v>0.83000000000001251</c:v>
                </c:pt>
                <c:pt idx="124">
                  <c:v>0.75</c:v>
                </c:pt>
                <c:pt idx="125">
                  <c:v>0.70000000000001705</c:v>
                </c:pt>
                <c:pt idx="126">
                  <c:v>0.65000000000000568</c:v>
                </c:pt>
                <c:pt idx="127">
                  <c:v>0.62000000000000455</c:v>
                </c:pt>
                <c:pt idx="128">
                  <c:v>0.61000000000001364</c:v>
                </c:pt>
                <c:pt idx="129">
                  <c:v>0.83000000000001251</c:v>
                </c:pt>
                <c:pt idx="130">
                  <c:v>0.75</c:v>
                </c:pt>
                <c:pt idx="131">
                  <c:v>0.70000000000001705</c:v>
                </c:pt>
                <c:pt idx="132">
                  <c:v>0.40000000000000568</c:v>
                </c:pt>
                <c:pt idx="133">
                  <c:v>0.43999999999999773</c:v>
                </c:pt>
                <c:pt idx="134">
                  <c:v>0.30000000000001137</c:v>
                </c:pt>
                <c:pt idx="135">
                  <c:v>0.33000000000001251</c:v>
                </c:pt>
                <c:pt idx="136">
                  <c:v>0.40999999999999659</c:v>
                </c:pt>
                <c:pt idx="137">
                  <c:v>0.31000000000000227</c:v>
                </c:pt>
                <c:pt idx="138">
                  <c:v>0.34999999999999432</c:v>
                </c:pt>
                <c:pt idx="139">
                  <c:v>0.31999999999999318</c:v>
                </c:pt>
                <c:pt idx="140">
                  <c:v>0.24000000000000909</c:v>
                </c:pt>
                <c:pt idx="141">
                  <c:v>0.30000000000001137</c:v>
                </c:pt>
                <c:pt idx="142">
                  <c:v>0.31000000000000227</c:v>
                </c:pt>
                <c:pt idx="143">
                  <c:v>0.27000000000001023</c:v>
                </c:pt>
                <c:pt idx="144">
                  <c:v>0.21999999999999886</c:v>
                </c:pt>
                <c:pt idx="145">
                  <c:v>0.25</c:v>
                </c:pt>
                <c:pt idx="146">
                  <c:v>0.33000000000001251</c:v>
                </c:pt>
                <c:pt idx="147">
                  <c:v>0</c:v>
                </c:pt>
                <c:pt idx="148">
                  <c:v>0.15999999999999659</c:v>
                </c:pt>
                <c:pt idx="149">
                  <c:v>0.27000000000001023</c:v>
                </c:pt>
                <c:pt idx="150">
                  <c:v>0.28999999999999204</c:v>
                </c:pt>
                <c:pt idx="151">
                  <c:v>0.18999999999999773</c:v>
                </c:pt>
                <c:pt idx="152">
                  <c:v>0.25</c:v>
                </c:pt>
                <c:pt idx="153">
                  <c:v>0.28999999999999204</c:v>
                </c:pt>
                <c:pt idx="154">
                  <c:v>0.33000000000001251</c:v>
                </c:pt>
                <c:pt idx="155">
                  <c:v>0.26000000000001933</c:v>
                </c:pt>
                <c:pt idx="156">
                  <c:v>0.24000000000000909</c:v>
                </c:pt>
                <c:pt idx="157">
                  <c:v>0.15000000000000568</c:v>
                </c:pt>
                <c:pt idx="158">
                  <c:v>0.12999999999999545</c:v>
                </c:pt>
                <c:pt idx="159">
                  <c:v>0.33000000000001251</c:v>
                </c:pt>
                <c:pt idx="160">
                  <c:v>0.12999999999999545</c:v>
                </c:pt>
                <c:pt idx="161">
                  <c:v>0.24000000000000909</c:v>
                </c:pt>
                <c:pt idx="162">
                  <c:v>0.28999999999999204</c:v>
                </c:pt>
                <c:pt idx="163">
                  <c:v>0.39000000000001478</c:v>
                </c:pt>
                <c:pt idx="164">
                  <c:v>0.37999999999999545</c:v>
                </c:pt>
                <c:pt idx="165">
                  <c:v>0.26000000000001933</c:v>
                </c:pt>
                <c:pt idx="166">
                  <c:v>0.31999999999999318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Kolisani_HPV_relativ!$L$1</c:f>
              <c:strCache>
                <c:ptCount val="1"/>
                <c:pt idx="0">
                  <c:v>50516004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Kolisani_HPV_relativ!$J$2:$J$365</c:f>
              <c:numCache>
                <c:formatCode>m/d/yyyy</c:formatCode>
                <c:ptCount val="364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31778</c:v>
                </c:pt>
                <c:pt idx="57">
                  <c:v>31809</c:v>
                </c:pt>
                <c:pt idx="58">
                  <c:v>31837</c:v>
                </c:pt>
                <c:pt idx="59">
                  <c:v>31868</c:v>
                </c:pt>
                <c:pt idx="60">
                  <c:v>31898</c:v>
                </c:pt>
                <c:pt idx="61">
                  <c:v>31929</c:v>
                </c:pt>
                <c:pt idx="62">
                  <c:v>31959</c:v>
                </c:pt>
                <c:pt idx="63">
                  <c:v>31990</c:v>
                </c:pt>
                <c:pt idx="64">
                  <c:v>32021</c:v>
                </c:pt>
                <c:pt idx="65">
                  <c:v>32051</c:v>
                </c:pt>
                <c:pt idx="66">
                  <c:v>32082</c:v>
                </c:pt>
                <c:pt idx="67">
                  <c:v>32112</c:v>
                </c:pt>
                <c:pt idx="68">
                  <c:v>32143</c:v>
                </c:pt>
                <c:pt idx="69">
                  <c:v>32203</c:v>
                </c:pt>
                <c:pt idx="70">
                  <c:v>32234</c:v>
                </c:pt>
                <c:pt idx="71">
                  <c:v>32264</c:v>
                </c:pt>
                <c:pt idx="72">
                  <c:v>32295</c:v>
                </c:pt>
                <c:pt idx="73">
                  <c:v>32325</c:v>
                </c:pt>
                <c:pt idx="74">
                  <c:v>32356</c:v>
                </c:pt>
                <c:pt idx="75">
                  <c:v>32387</c:v>
                </c:pt>
                <c:pt idx="76">
                  <c:v>32417</c:v>
                </c:pt>
                <c:pt idx="77">
                  <c:v>32448</c:v>
                </c:pt>
                <c:pt idx="78">
                  <c:v>32478</c:v>
                </c:pt>
                <c:pt idx="79">
                  <c:v>32509</c:v>
                </c:pt>
                <c:pt idx="80">
                  <c:v>32540</c:v>
                </c:pt>
                <c:pt idx="81">
                  <c:v>32568</c:v>
                </c:pt>
                <c:pt idx="82">
                  <c:v>32599</c:v>
                </c:pt>
                <c:pt idx="83">
                  <c:v>32629</c:v>
                </c:pt>
                <c:pt idx="84">
                  <c:v>32660</c:v>
                </c:pt>
                <c:pt idx="85">
                  <c:v>32690</c:v>
                </c:pt>
                <c:pt idx="86">
                  <c:v>32721</c:v>
                </c:pt>
                <c:pt idx="87">
                  <c:v>32752</c:v>
                </c:pt>
                <c:pt idx="88">
                  <c:v>32782</c:v>
                </c:pt>
                <c:pt idx="89">
                  <c:v>32813</c:v>
                </c:pt>
                <c:pt idx="90">
                  <c:v>32843</c:v>
                </c:pt>
                <c:pt idx="91">
                  <c:v>32874</c:v>
                </c:pt>
                <c:pt idx="92">
                  <c:v>32905</c:v>
                </c:pt>
                <c:pt idx="93">
                  <c:v>32933</c:v>
                </c:pt>
                <c:pt idx="94">
                  <c:v>32964</c:v>
                </c:pt>
                <c:pt idx="95">
                  <c:v>32994</c:v>
                </c:pt>
                <c:pt idx="96">
                  <c:v>33025</c:v>
                </c:pt>
                <c:pt idx="97">
                  <c:v>33055</c:v>
                </c:pt>
                <c:pt idx="98">
                  <c:v>33086</c:v>
                </c:pt>
                <c:pt idx="99">
                  <c:v>33117</c:v>
                </c:pt>
                <c:pt idx="100">
                  <c:v>33147</c:v>
                </c:pt>
                <c:pt idx="101">
                  <c:v>33178</c:v>
                </c:pt>
                <c:pt idx="102">
                  <c:v>33208</c:v>
                </c:pt>
                <c:pt idx="103">
                  <c:v>33239</c:v>
                </c:pt>
                <c:pt idx="104">
                  <c:v>33270</c:v>
                </c:pt>
                <c:pt idx="105">
                  <c:v>33298</c:v>
                </c:pt>
                <c:pt idx="106">
                  <c:v>33329</c:v>
                </c:pt>
                <c:pt idx="107">
                  <c:v>33359</c:v>
                </c:pt>
                <c:pt idx="108">
                  <c:v>33390</c:v>
                </c:pt>
                <c:pt idx="109">
                  <c:v>33420</c:v>
                </c:pt>
                <c:pt idx="110">
                  <c:v>33451</c:v>
                </c:pt>
                <c:pt idx="111">
                  <c:v>33482</c:v>
                </c:pt>
                <c:pt idx="112">
                  <c:v>33512</c:v>
                </c:pt>
                <c:pt idx="113">
                  <c:v>33543</c:v>
                </c:pt>
                <c:pt idx="114">
                  <c:v>33573</c:v>
                </c:pt>
                <c:pt idx="115">
                  <c:v>33604</c:v>
                </c:pt>
                <c:pt idx="116">
                  <c:v>33635</c:v>
                </c:pt>
                <c:pt idx="117">
                  <c:v>33664</c:v>
                </c:pt>
                <c:pt idx="118">
                  <c:v>33695</c:v>
                </c:pt>
                <c:pt idx="119">
                  <c:v>33725</c:v>
                </c:pt>
                <c:pt idx="120">
                  <c:v>33756</c:v>
                </c:pt>
                <c:pt idx="121">
                  <c:v>33786</c:v>
                </c:pt>
                <c:pt idx="122">
                  <c:v>33817</c:v>
                </c:pt>
                <c:pt idx="123">
                  <c:v>33848</c:v>
                </c:pt>
                <c:pt idx="124">
                  <c:v>33878</c:v>
                </c:pt>
                <c:pt idx="125">
                  <c:v>33909</c:v>
                </c:pt>
                <c:pt idx="126">
                  <c:v>33939</c:v>
                </c:pt>
                <c:pt idx="127">
                  <c:v>33970</c:v>
                </c:pt>
                <c:pt idx="128">
                  <c:v>34001</c:v>
                </c:pt>
                <c:pt idx="129">
                  <c:v>34029</c:v>
                </c:pt>
                <c:pt idx="130">
                  <c:v>34060</c:v>
                </c:pt>
                <c:pt idx="131">
                  <c:v>34090</c:v>
                </c:pt>
                <c:pt idx="132">
                  <c:v>34121</c:v>
                </c:pt>
                <c:pt idx="133">
                  <c:v>34151</c:v>
                </c:pt>
                <c:pt idx="134">
                  <c:v>34182</c:v>
                </c:pt>
                <c:pt idx="135">
                  <c:v>34213</c:v>
                </c:pt>
                <c:pt idx="136">
                  <c:v>34243</c:v>
                </c:pt>
                <c:pt idx="137">
                  <c:v>34274</c:v>
                </c:pt>
                <c:pt idx="138">
                  <c:v>34304</c:v>
                </c:pt>
                <c:pt idx="139">
                  <c:v>34335</c:v>
                </c:pt>
                <c:pt idx="140">
                  <c:v>34366</c:v>
                </c:pt>
                <c:pt idx="141">
                  <c:v>34394</c:v>
                </c:pt>
                <c:pt idx="142">
                  <c:v>34425</c:v>
                </c:pt>
                <c:pt idx="143">
                  <c:v>34455</c:v>
                </c:pt>
                <c:pt idx="144">
                  <c:v>34486</c:v>
                </c:pt>
                <c:pt idx="145">
                  <c:v>34516</c:v>
                </c:pt>
                <c:pt idx="146">
                  <c:v>34547</c:v>
                </c:pt>
                <c:pt idx="147">
                  <c:v>34578</c:v>
                </c:pt>
                <c:pt idx="148">
                  <c:v>34608</c:v>
                </c:pt>
                <c:pt idx="149">
                  <c:v>34639</c:v>
                </c:pt>
                <c:pt idx="150">
                  <c:v>34669</c:v>
                </c:pt>
                <c:pt idx="151">
                  <c:v>34700</c:v>
                </c:pt>
                <c:pt idx="152">
                  <c:v>34731</c:v>
                </c:pt>
                <c:pt idx="153">
                  <c:v>34759</c:v>
                </c:pt>
                <c:pt idx="154">
                  <c:v>34790</c:v>
                </c:pt>
                <c:pt idx="155">
                  <c:v>34820</c:v>
                </c:pt>
                <c:pt idx="156">
                  <c:v>34851</c:v>
                </c:pt>
                <c:pt idx="157">
                  <c:v>34881</c:v>
                </c:pt>
                <c:pt idx="158">
                  <c:v>34912</c:v>
                </c:pt>
                <c:pt idx="159">
                  <c:v>34943</c:v>
                </c:pt>
                <c:pt idx="160">
                  <c:v>34973</c:v>
                </c:pt>
                <c:pt idx="161">
                  <c:v>35004</c:v>
                </c:pt>
                <c:pt idx="162">
                  <c:v>35034</c:v>
                </c:pt>
                <c:pt idx="163">
                  <c:v>35065</c:v>
                </c:pt>
                <c:pt idx="164">
                  <c:v>35096</c:v>
                </c:pt>
                <c:pt idx="165">
                  <c:v>35125</c:v>
                </c:pt>
                <c:pt idx="166">
                  <c:v>35156</c:v>
                </c:pt>
                <c:pt idx="167">
                  <c:v>35186</c:v>
                </c:pt>
                <c:pt idx="168">
                  <c:v>35217</c:v>
                </c:pt>
                <c:pt idx="169">
                  <c:v>35247</c:v>
                </c:pt>
                <c:pt idx="170">
                  <c:v>35278</c:v>
                </c:pt>
                <c:pt idx="171">
                  <c:v>35309</c:v>
                </c:pt>
                <c:pt idx="172">
                  <c:v>35339</c:v>
                </c:pt>
                <c:pt idx="173">
                  <c:v>35370</c:v>
                </c:pt>
                <c:pt idx="174">
                  <c:v>35400</c:v>
                </c:pt>
                <c:pt idx="175">
                  <c:v>35431</c:v>
                </c:pt>
                <c:pt idx="176">
                  <c:v>35462</c:v>
                </c:pt>
                <c:pt idx="177">
                  <c:v>35490</c:v>
                </c:pt>
                <c:pt idx="178">
                  <c:v>35521</c:v>
                </c:pt>
                <c:pt idx="179">
                  <c:v>35551</c:v>
                </c:pt>
                <c:pt idx="180">
                  <c:v>35582</c:v>
                </c:pt>
                <c:pt idx="181">
                  <c:v>35612</c:v>
                </c:pt>
                <c:pt idx="182">
                  <c:v>35643</c:v>
                </c:pt>
                <c:pt idx="183">
                  <c:v>35674</c:v>
                </c:pt>
                <c:pt idx="184">
                  <c:v>35704</c:v>
                </c:pt>
                <c:pt idx="185">
                  <c:v>35796</c:v>
                </c:pt>
                <c:pt idx="186">
                  <c:v>35827</c:v>
                </c:pt>
                <c:pt idx="187">
                  <c:v>35855</c:v>
                </c:pt>
                <c:pt idx="188">
                  <c:v>35886</c:v>
                </c:pt>
                <c:pt idx="189">
                  <c:v>35916</c:v>
                </c:pt>
                <c:pt idx="190">
                  <c:v>35947</c:v>
                </c:pt>
                <c:pt idx="191">
                  <c:v>35977</c:v>
                </c:pt>
                <c:pt idx="192">
                  <c:v>36008</c:v>
                </c:pt>
                <c:pt idx="193">
                  <c:v>36039</c:v>
                </c:pt>
                <c:pt idx="194">
                  <c:v>36069</c:v>
                </c:pt>
                <c:pt idx="195">
                  <c:v>36100</c:v>
                </c:pt>
                <c:pt idx="196">
                  <c:v>36130</c:v>
                </c:pt>
                <c:pt idx="197">
                  <c:v>36161</c:v>
                </c:pt>
                <c:pt idx="198">
                  <c:v>36192</c:v>
                </c:pt>
                <c:pt idx="199">
                  <c:v>36220</c:v>
                </c:pt>
                <c:pt idx="200">
                  <c:v>36251</c:v>
                </c:pt>
                <c:pt idx="201">
                  <c:v>36281</c:v>
                </c:pt>
                <c:pt idx="202">
                  <c:v>36312</c:v>
                </c:pt>
                <c:pt idx="203">
                  <c:v>36342</c:v>
                </c:pt>
                <c:pt idx="204">
                  <c:v>36373</c:v>
                </c:pt>
                <c:pt idx="205">
                  <c:v>36404</c:v>
                </c:pt>
                <c:pt idx="206">
                  <c:v>36434</c:v>
                </c:pt>
                <c:pt idx="207">
                  <c:v>36484</c:v>
                </c:pt>
                <c:pt idx="208">
                  <c:v>36514</c:v>
                </c:pt>
                <c:pt idx="209">
                  <c:v>36545</c:v>
                </c:pt>
                <c:pt idx="210">
                  <c:v>36576</c:v>
                </c:pt>
                <c:pt idx="211">
                  <c:v>36605</c:v>
                </c:pt>
                <c:pt idx="212">
                  <c:v>36636</c:v>
                </c:pt>
                <c:pt idx="213">
                  <c:v>36666</c:v>
                </c:pt>
                <c:pt idx="214">
                  <c:v>36697</c:v>
                </c:pt>
                <c:pt idx="215">
                  <c:v>36727</c:v>
                </c:pt>
                <c:pt idx="216">
                  <c:v>36758</c:v>
                </c:pt>
                <c:pt idx="217">
                  <c:v>36789</c:v>
                </c:pt>
                <c:pt idx="218">
                  <c:v>36819</c:v>
                </c:pt>
                <c:pt idx="219">
                  <c:v>36850</c:v>
                </c:pt>
                <c:pt idx="220">
                  <c:v>36880</c:v>
                </c:pt>
                <c:pt idx="221">
                  <c:v>36911</c:v>
                </c:pt>
                <c:pt idx="222">
                  <c:v>36942</c:v>
                </c:pt>
                <c:pt idx="223">
                  <c:v>36970</c:v>
                </c:pt>
                <c:pt idx="224">
                  <c:v>37001</c:v>
                </c:pt>
                <c:pt idx="225">
                  <c:v>37031</c:v>
                </c:pt>
                <c:pt idx="226">
                  <c:v>37062</c:v>
                </c:pt>
                <c:pt idx="227">
                  <c:v>37092</c:v>
                </c:pt>
                <c:pt idx="228">
                  <c:v>37123</c:v>
                </c:pt>
                <c:pt idx="229">
                  <c:v>37154</c:v>
                </c:pt>
                <c:pt idx="230">
                  <c:v>37184</c:v>
                </c:pt>
                <c:pt idx="231">
                  <c:v>37215</c:v>
                </c:pt>
                <c:pt idx="232">
                  <c:v>37245</c:v>
                </c:pt>
                <c:pt idx="233">
                  <c:v>37276</c:v>
                </c:pt>
                <c:pt idx="234">
                  <c:v>37307</c:v>
                </c:pt>
                <c:pt idx="235">
                  <c:v>37335</c:v>
                </c:pt>
                <c:pt idx="236">
                  <c:v>37366</c:v>
                </c:pt>
                <c:pt idx="237">
                  <c:v>37396</c:v>
                </c:pt>
                <c:pt idx="238">
                  <c:v>37427</c:v>
                </c:pt>
                <c:pt idx="239">
                  <c:v>37457</c:v>
                </c:pt>
                <c:pt idx="240">
                  <c:v>37488</c:v>
                </c:pt>
                <c:pt idx="241">
                  <c:v>37519</c:v>
                </c:pt>
                <c:pt idx="242">
                  <c:v>37549</c:v>
                </c:pt>
                <c:pt idx="243">
                  <c:v>37580</c:v>
                </c:pt>
                <c:pt idx="244">
                  <c:v>37610</c:v>
                </c:pt>
                <c:pt idx="245">
                  <c:v>37641</c:v>
                </c:pt>
                <c:pt idx="246">
                  <c:v>37672</c:v>
                </c:pt>
                <c:pt idx="247">
                  <c:v>37700</c:v>
                </c:pt>
                <c:pt idx="248">
                  <c:v>37731</c:v>
                </c:pt>
                <c:pt idx="249">
                  <c:v>37761</c:v>
                </c:pt>
                <c:pt idx="250">
                  <c:v>37792</c:v>
                </c:pt>
                <c:pt idx="251">
                  <c:v>37822</c:v>
                </c:pt>
                <c:pt idx="252">
                  <c:v>37853</c:v>
                </c:pt>
                <c:pt idx="253">
                  <c:v>37884</c:v>
                </c:pt>
                <c:pt idx="254">
                  <c:v>37914</c:v>
                </c:pt>
                <c:pt idx="255">
                  <c:v>37926</c:v>
                </c:pt>
                <c:pt idx="256">
                  <c:v>37956</c:v>
                </c:pt>
                <c:pt idx="257">
                  <c:v>37987</c:v>
                </c:pt>
                <c:pt idx="258">
                  <c:v>38018</c:v>
                </c:pt>
                <c:pt idx="259">
                  <c:v>38047</c:v>
                </c:pt>
                <c:pt idx="260">
                  <c:v>38078</c:v>
                </c:pt>
                <c:pt idx="261">
                  <c:v>38108</c:v>
                </c:pt>
                <c:pt idx="262">
                  <c:v>38139</c:v>
                </c:pt>
                <c:pt idx="263">
                  <c:v>38169</c:v>
                </c:pt>
                <c:pt idx="264">
                  <c:v>38200</c:v>
                </c:pt>
                <c:pt idx="265">
                  <c:v>38231</c:v>
                </c:pt>
                <c:pt idx="266">
                  <c:v>38261</c:v>
                </c:pt>
                <c:pt idx="267">
                  <c:v>38292</c:v>
                </c:pt>
                <c:pt idx="268">
                  <c:v>38322</c:v>
                </c:pt>
                <c:pt idx="269">
                  <c:v>38353</c:v>
                </c:pt>
                <c:pt idx="270">
                  <c:v>38384</c:v>
                </c:pt>
                <c:pt idx="271">
                  <c:v>38412</c:v>
                </c:pt>
                <c:pt idx="272">
                  <c:v>38443</c:v>
                </c:pt>
                <c:pt idx="273">
                  <c:v>38473</c:v>
                </c:pt>
                <c:pt idx="274">
                  <c:v>38504</c:v>
                </c:pt>
                <c:pt idx="275">
                  <c:v>38534</c:v>
                </c:pt>
                <c:pt idx="276">
                  <c:v>38565</c:v>
                </c:pt>
                <c:pt idx="277">
                  <c:v>38567</c:v>
                </c:pt>
                <c:pt idx="278">
                  <c:v>38596</c:v>
                </c:pt>
                <c:pt idx="279">
                  <c:v>38626</c:v>
                </c:pt>
                <c:pt idx="280">
                  <c:v>38657</c:v>
                </c:pt>
                <c:pt idx="281">
                  <c:v>38687</c:v>
                </c:pt>
                <c:pt idx="282">
                  <c:v>38718</c:v>
                </c:pt>
                <c:pt idx="283">
                  <c:v>38749</c:v>
                </c:pt>
                <c:pt idx="284">
                  <c:v>38777</c:v>
                </c:pt>
                <c:pt idx="285">
                  <c:v>38808</c:v>
                </c:pt>
                <c:pt idx="286">
                  <c:v>38838</c:v>
                </c:pt>
                <c:pt idx="287">
                  <c:v>38869</c:v>
                </c:pt>
                <c:pt idx="288">
                  <c:v>38899</c:v>
                </c:pt>
                <c:pt idx="289">
                  <c:v>38930</c:v>
                </c:pt>
                <c:pt idx="290">
                  <c:v>38961</c:v>
                </c:pt>
                <c:pt idx="291">
                  <c:v>38991</c:v>
                </c:pt>
                <c:pt idx="292">
                  <c:v>39022</c:v>
                </c:pt>
                <c:pt idx="293">
                  <c:v>39028</c:v>
                </c:pt>
                <c:pt idx="294">
                  <c:v>39052</c:v>
                </c:pt>
                <c:pt idx="295">
                  <c:v>39083</c:v>
                </c:pt>
                <c:pt idx="296">
                  <c:v>39114</c:v>
                </c:pt>
                <c:pt idx="297">
                  <c:v>39142</c:v>
                </c:pt>
                <c:pt idx="298">
                  <c:v>39173</c:v>
                </c:pt>
                <c:pt idx="299">
                  <c:v>39203</c:v>
                </c:pt>
                <c:pt idx="300">
                  <c:v>39234</c:v>
                </c:pt>
                <c:pt idx="301">
                  <c:v>39264</c:v>
                </c:pt>
                <c:pt idx="302">
                  <c:v>39295</c:v>
                </c:pt>
                <c:pt idx="303">
                  <c:v>39323</c:v>
                </c:pt>
                <c:pt idx="304">
                  <c:v>39326</c:v>
                </c:pt>
                <c:pt idx="305">
                  <c:v>39356</c:v>
                </c:pt>
                <c:pt idx="306">
                  <c:v>39387</c:v>
                </c:pt>
                <c:pt idx="307">
                  <c:v>39417</c:v>
                </c:pt>
                <c:pt idx="308">
                  <c:v>39448</c:v>
                </c:pt>
                <c:pt idx="309">
                  <c:v>39479</c:v>
                </c:pt>
                <c:pt idx="310">
                  <c:v>39508</c:v>
                </c:pt>
                <c:pt idx="311">
                  <c:v>39539</c:v>
                </c:pt>
                <c:pt idx="312">
                  <c:v>39569</c:v>
                </c:pt>
                <c:pt idx="313">
                  <c:v>39589</c:v>
                </c:pt>
                <c:pt idx="314">
                  <c:v>39600</c:v>
                </c:pt>
                <c:pt idx="315">
                  <c:v>39630</c:v>
                </c:pt>
                <c:pt idx="316">
                  <c:v>39661</c:v>
                </c:pt>
                <c:pt idx="317">
                  <c:v>39692</c:v>
                </c:pt>
                <c:pt idx="318">
                  <c:v>39722</c:v>
                </c:pt>
                <c:pt idx="319">
                  <c:v>39753</c:v>
                </c:pt>
                <c:pt idx="320">
                  <c:v>39783</c:v>
                </c:pt>
                <c:pt idx="321">
                  <c:v>39814</c:v>
                </c:pt>
                <c:pt idx="322">
                  <c:v>39845</c:v>
                </c:pt>
                <c:pt idx="323">
                  <c:v>39873</c:v>
                </c:pt>
                <c:pt idx="324">
                  <c:v>39904</c:v>
                </c:pt>
                <c:pt idx="325">
                  <c:v>39934</c:v>
                </c:pt>
                <c:pt idx="326">
                  <c:v>39965</c:v>
                </c:pt>
                <c:pt idx="327">
                  <c:v>39995</c:v>
                </c:pt>
                <c:pt idx="328">
                  <c:v>40026</c:v>
                </c:pt>
                <c:pt idx="329">
                  <c:v>40057</c:v>
                </c:pt>
                <c:pt idx="330">
                  <c:v>40087</c:v>
                </c:pt>
                <c:pt idx="331">
                  <c:v>40118</c:v>
                </c:pt>
                <c:pt idx="332">
                  <c:v>40148</c:v>
                </c:pt>
                <c:pt idx="333">
                  <c:v>40179</c:v>
                </c:pt>
                <c:pt idx="334">
                  <c:v>40210</c:v>
                </c:pt>
                <c:pt idx="335">
                  <c:v>40238</c:v>
                </c:pt>
                <c:pt idx="336">
                  <c:v>40269</c:v>
                </c:pt>
                <c:pt idx="337">
                  <c:v>40299</c:v>
                </c:pt>
                <c:pt idx="338">
                  <c:v>40330</c:v>
                </c:pt>
                <c:pt idx="339">
                  <c:v>40360</c:v>
                </c:pt>
                <c:pt idx="340">
                  <c:v>40391</c:v>
                </c:pt>
                <c:pt idx="341">
                  <c:v>40422</c:v>
                </c:pt>
                <c:pt idx="342">
                  <c:v>40452</c:v>
                </c:pt>
                <c:pt idx="343">
                  <c:v>40483</c:v>
                </c:pt>
                <c:pt idx="344">
                  <c:v>40513</c:v>
                </c:pt>
                <c:pt idx="345">
                  <c:v>40544</c:v>
                </c:pt>
                <c:pt idx="346">
                  <c:v>40575</c:v>
                </c:pt>
                <c:pt idx="347">
                  <c:v>40603</c:v>
                </c:pt>
                <c:pt idx="348">
                  <c:v>40634</c:v>
                </c:pt>
                <c:pt idx="349">
                  <c:v>40664</c:v>
                </c:pt>
                <c:pt idx="350">
                  <c:v>40695</c:v>
                </c:pt>
                <c:pt idx="351">
                  <c:v>40725</c:v>
                </c:pt>
                <c:pt idx="352">
                  <c:v>40756</c:v>
                </c:pt>
                <c:pt idx="353">
                  <c:v>40787</c:v>
                </c:pt>
                <c:pt idx="354">
                  <c:v>40817</c:v>
                </c:pt>
                <c:pt idx="355">
                  <c:v>40848</c:v>
                </c:pt>
                <c:pt idx="356">
                  <c:v>40878</c:v>
                </c:pt>
                <c:pt idx="357">
                  <c:v>40909</c:v>
                </c:pt>
                <c:pt idx="358">
                  <c:v>40940</c:v>
                </c:pt>
                <c:pt idx="359">
                  <c:v>40969</c:v>
                </c:pt>
                <c:pt idx="360">
                  <c:v>41000</c:v>
                </c:pt>
                <c:pt idx="361">
                  <c:v>41024</c:v>
                </c:pt>
                <c:pt idx="362">
                  <c:v>41030</c:v>
                </c:pt>
                <c:pt idx="363">
                  <c:v>41061</c:v>
                </c:pt>
              </c:numCache>
            </c:numRef>
          </c:xVal>
          <c:yVal>
            <c:numRef>
              <c:f>Kolisani_HPV_relativ!$L$2:$L$365</c:f>
              <c:numCache>
                <c:formatCode>#,###,##0.00</c:formatCode>
                <c:ptCount val="364"/>
                <c:pt idx="0">
                  <c:v>2.7600000000000193</c:v>
                </c:pt>
                <c:pt idx="1">
                  <c:v>3.1599999999999966</c:v>
                </c:pt>
                <c:pt idx="2">
                  <c:v>2.8600000000000136</c:v>
                </c:pt>
                <c:pt idx="3">
                  <c:v>3.0600000000000023</c:v>
                </c:pt>
                <c:pt idx="4">
                  <c:v>3.0600000000000023</c:v>
                </c:pt>
                <c:pt idx="5">
                  <c:v>3.0100000000000193</c:v>
                </c:pt>
                <c:pt idx="6">
                  <c:v>3.0600000000000023</c:v>
                </c:pt>
                <c:pt idx="7">
                  <c:v>3.2600000000000193</c:v>
                </c:pt>
                <c:pt idx="8">
                  <c:v>3.2600000000000193</c:v>
                </c:pt>
                <c:pt idx="9">
                  <c:v>3.3100000000000023</c:v>
                </c:pt>
                <c:pt idx="10">
                  <c:v>3.6599999999999966</c:v>
                </c:pt>
                <c:pt idx="11">
                  <c:v>3.460000000000008</c:v>
                </c:pt>
                <c:pt idx="12">
                  <c:v>3.5600000000000023</c:v>
                </c:pt>
                <c:pt idx="13">
                  <c:v>3.6100000000000136</c:v>
                </c:pt>
                <c:pt idx="14">
                  <c:v>3.710000000000008</c:v>
                </c:pt>
                <c:pt idx="15">
                  <c:v>3.8600000000000136</c:v>
                </c:pt>
                <c:pt idx="16">
                  <c:v>3.960000000000008</c:v>
                </c:pt>
                <c:pt idx="17">
                  <c:v>3.9000000000000057</c:v>
                </c:pt>
                <c:pt idx="18">
                  <c:v>3.0600000000000023</c:v>
                </c:pt>
                <c:pt idx="19">
                  <c:v>3.2600000000000193</c:v>
                </c:pt>
                <c:pt idx="20">
                  <c:v>4.2600000000000193</c:v>
                </c:pt>
                <c:pt idx="21">
                  <c:v>4.5600000000000023</c:v>
                </c:pt>
                <c:pt idx="22">
                  <c:v>4.5100000000000193</c:v>
                </c:pt>
                <c:pt idx="23">
                  <c:v>4.2600000000000193</c:v>
                </c:pt>
                <c:pt idx="24">
                  <c:v>4.7600000000000193</c:v>
                </c:pt>
                <c:pt idx="25">
                  <c:v>4.1599999999999966</c:v>
                </c:pt>
                <c:pt idx="26">
                  <c:v>4.3600000000000136</c:v>
                </c:pt>
                <c:pt idx="27">
                  <c:v>4.5600000000000023</c:v>
                </c:pt>
                <c:pt idx="28">
                  <c:v>4.5100000000000193</c:v>
                </c:pt>
                <c:pt idx="29">
                  <c:v>4.460000000000008</c:v>
                </c:pt>
                <c:pt idx="30">
                  <c:v>4.5600000000000023</c:v>
                </c:pt>
                <c:pt idx="31">
                  <c:v>4.3600000000000136</c:v>
                </c:pt>
                <c:pt idx="32">
                  <c:v>4.3600000000000136</c:v>
                </c:pt>
                <c:pt idx="33">
                  <c:v>4.3600000000000136</c:v>
                </c:pt>
                <c:pt idx="34">
                  <c:v>4.2600000000000193</c:v>
                </c:pt>
                <c:pt idx="35">
                  <c:v>4.2600000000000193</c:v>
                </c:pt>
                <c:pt idx="36">
                  <c:v>4.1599999999999966</c:v>
                </c:pt>
                <c:pt idx="37">
                  <c:v>4.210000000000008</c:v>
                </c:pt>
                <c:pt idx="38">
                  <c:v>4.1599999999999966</c:v>
                </c:pt>
                <c:pt idx="39">
                  <c:v>4.1599999999999966</c:v>
                </c:pt>
                <c:pt idx="40">
                  <c:v>4.1599999999999966</c:v>
                </c:pt>
                <c:pt idx="41">
                  <c:v>4.1100000000000136</c:v>
                </c:pt>
                <c:pt idx="42">
                  <c:v>4.0600000000000023</c:v>
                </c:pt>
                <c:pt idx="43">
                  <c:v>4.1599999999999966</c:v>
                </c:pt>
                <c:pt idx="44">
                  <c:v>4.3600000000000136</c:v>
                </c:pt>
                <c:pt idx="45">
                  <c:v>4.1599999999999966</c:v>
                </c:pt>
                <c:pt idx="46">
                  <c:v>3.9099999999999966</c:v>
                </c:pt>
                <c:pt idx="47">
                  <c:v>3.8900000000000148</c:v>
                </c:pt>
                <c:pt idx="48">
                  <c:v>3.8600000000000136</c:v>
                </c:pt>
                <c:pt idx="49">
                  <c:v>3.7900000000000205</c:v>
                </c:pt>
                <c:pt idx="50">
                  <c:v>3.7400000000000091</c:v>
                </c:pt>
                <c:pt idx="51">
                  <c:v>3.7400000000000091</c:v>
                </c:pt>
                <c:pt idx="52">
                  <c:v>3.5400000000000205</c:v>
                </c:pt>
                <c:pt idx="53">
                  <c:v>3.6599999999999966</c:v>
                </c:pt>
                <c:pt idx="54">
                  <c:v>3.4900000000000091</c:v>
                </c:pt>
                <c:pt idx="55">
                  <c:v>3.7800000000000011</c:v>
                </c:pt>
                <c:pt idx="56">
                  <c:v>3.460000000000008</c:v>
                </c:pt>
                <c:pt idx="57">
                  <c:v>3.460000000000008</c:v>
                </c:pt>
                <c:pt idx="58">
                  <c:v>3.4500000000000171</c:v>
                </c:pt>
                <c:pt idx="59">
                  <c:v>3.3400000000000034</c:v>
                </c:pt>
                <c:pt idx="60">
                  <c:v>3.1899999999999977</c:v>
                </c:pt>
                <c:pt idx="61">
                  <c:v>3.3400000000000034</c:v>
                </c:pt>
                <c:pt idx="62">
                  <c:v>3.460000000000008</c:v>
                </c:pt>
                <c:pt idx="63">
                  <c:v>3.210000000000008</c:v>
                </c:pt>
                <c:pt idx="64">
                  <c:v>3.460000000000008</c:v>
                </c:pt>
                <c:pt idx="65">
                  <c:v>3.1100000000000136</c:v>
                </c:pt>
                <c:pt idx="66">
                  <c:v>3.0700000000000216</c:v>
                </c:pt>
                <c:pt idx="67">
                  <c:v>3.0600000000000023</c:v>
                </c:pt>
                <c:pt idx="68">
                  <c:v>3.0600000000000023</c:v>
                </c:pt>
                <c:pt idx="69">
                  <c:v>3.0600000000000023</c:v>
                </c:pt>
                <c:pt idx="70">
                  <c:v>3.0600000000000023</c:v>
                </c:pt>
                <c:pt idx="71">
                  <c:v>3.0100000000000193</c:v>
                </c:pt>
                <c:pt idx="72">
                  <c:v>2.960000000000008</c:v>
                </c:pt>
                <c:pt idx="73">
                  <c:v>2.960000000000008</c:v>
                </c:pt>
                <c:pt idx="74">
                  <c:v>2.8600000000000136</c:v>
                </c:pt>
                <c:pt idx="75">
                  <c:v>2.9099999999999966</c:v>
                </c:pt>
                <c:pt idx="76">
                  <c:v>3.0400000000000205</c:v>
                </c:pt>
                <c:pt idx="77">
                  <c:v>3.0100000000000193</c:v>
                </c:pt>
                <c:pt idx="78">
                  <c:v>2.960000000000008</c:v>
                </c:pt>
                <c:pt idx="79">
                  <c:v>3.0600000000000023</c:v>
                </c:pt>
                <c:pt idx="80">
                  <c:v>2.9399999999999977</c:v>
                </c:pt>
                <c:pt idx="81">
                  <c:v>2.9099999999999966</c:v>
                </c:pt>
                <c:pt idx="82">
                  <c:v>2.8600000000000136</c:v>
                </c:pt>
                <c:pt idx="83">
                  <c:v>2.8600000000000136</c:v>
                </c:pt>
                <c:pt idx="84">
                  <c:v>2.8700000000000045</c:v>
                </c:pt>
                <c:pt idx="85">
                  <c:v>2.8900000000000148</c:v>
                </c:pt>
                <c:pt idx="86">
                  <c:v>2.960000000000008</c:v>
                </c:pt>
                <c:pt idx="87">
                  <c:v>2.9099999999999966</c:v>
                </c:pt>
                <c:pt idx="88">
                  <c:v>2.8900000000000148</c:v>
                </c:pt>
                <c:pt idx="89">
                  <c:v>2.8600000000000136</c:v>
                </c:pt>
                <c:pt idx="90">
                  <c:v>2.8600000000000136</c:v>
                </c:pt>
                <c:pt idx="91">
                  <c:v>2.8799999999999955</c:v>
                </c:pt>
                <c:pt idx="92">
                  <c:v>2.8600000000000136</c:v>
                </c:pt>
                <c:pt idx="93">
                  <c:v>2.8600000000000136</c:v>
                </c:pt>
                <c:pt idx="94">
                  <c:v>2.8600000000000136</c:v>
                </c:pt>
                <c:pt idx="95">
                  <c:v>2.8400000000000034</c:v>
                </c:pt>
                <c:pt idx="96">
                  <c:v>2.8200000000000216</c:v>
                </c:pt>
                <c:pt idx="97">
                  <c:v>2.8600000000000136</c:v>
                </c:pt>
                <c:pt idx="98">
                  <c:v>2.9099999999999966</c:v>
                </c:pt>
                <c:pt idx="99">
                  <c:v>2.9099999999999966</c:v>
                </c:pt>
                <c:pt idx="100">
                  <c:v>3.0100000000000193</c:v>
                </c:pt>
                <c:pt idx="101">
                  <c:v>2.9099999999999966</c:v>
                </c:pt>
                <c:pt idx="102">
                  <c:v>2.8300000000000125</c:v>
                </c:pt>
                <c:pt idx="103">
                  <c:v>3.0100000000000193</c:v>
                </c:pt>
                <c:pt idx="104">
                  <c:v>2.9300000000000068</c:v>
                </c:pt>
                <c:pt idx="105">
                  <c:v>2.6299999999999955</c:v>
                </c:pt>
                <c:pt idx="106">
                  <c:v>2.6100000000000136</c:v>
                </c:pt>
                <c:pt idx="107">
                  <c:v>2.5800000000000125</c:v>
                </c:pt>
                <c:pt idx="108">
                  <c:v>2.6599999999999966</c:v>
                </c:pt>
                <c:pt idx="109">
                  <c:v>2.6200000000000045</c:v>
                </c:pt>
                <c:pt idx="110">
                  <c:v>2.6200000000000045</c:v>
                </c:pt>
                <c:pt idx="111">
                  <c:v>2.5500000000000114</c:v>
                </c:pt>
                <c:pt idx="112">
                  <c:v>2.4900000000000091</c:v>
                </c:pt>
                <c:pt idx="113">
                  <c:v>2.4399999999999977</c:v>
                </c:pt>
                <c:pt idx="114">
                  <c:v>2.4300000000000068</c:v>
                </c:pt>
                <c:pt idx="115">
                  <c:v>2.4200000000000159</c:v>
                </c:pt>
                <c:pt idx="116">
                  <c:v>2.4300000000000068</c:v>
                </c:pt>
                <c:pt idx="117">
                  <c:v>2.4300000000000068</c:v>
                </c:pt>
                <c:pt idx="118">
                  <c:v>2.4300000000000068</c:v>
                </c:pt>
                <c:pt idx="119">
                  <c:v>2.4399999999999977</c:v>
                </c:pt>
                <c:pt idx="120">
                  <c:v>2.4399999999999977</c:v>
                </c:pt>
                <c:pt idx="121">
                  <c:v>2.4399999999999977</c:v>
                </c:pt>
                <c:pt idx="122">
                  <c:v>2.3900000000000148</c:v>
                </c:pt>
                <c:pt idx="123">
                  <c:v>2.3200000000000216</c:v>
                </c:pt>
                <c:pt idx="124">
                  <c:v>2.3100000000000023</c:v>
                </c:pt>
                <c:pt idx="125">
                  <c:v>2.2400000000000091</c:v>
                </c:pt>
                <c:pt idx="126">
                  <c:v>2.1299999999999955</c:v>
                </c:pt>
                <c:pt idx="127">
                  <c:v>2.0800000000000125</c:v>
                </c:pt>
                <c:pt idx="128">
                  <c:v>2.0400000000000205</c:v>
                </c:pt>
                <c:pt idx="129">
                  <c:v>2</c:v>
                </c:pt>
                <c:pt idx="130">
                  <c:v>1.960000000000008</c:v>
                </c:pt>
                <c:pt idx="131">
                  <c:v>1.9099999999999966</c:v>
                </c:pt>
                <c:pt idx="132">
                  <c:v>1.960000000000008</c:v>
                </c:pt>
                <c:pt idx="133">
                  <c:v>2.0800000000000125</c:v>
                </c:pt>
                <c:pt idx="134">
                  <c:v>1.8400000000000034</c:v>
                </c:pt>
                <c:pt idx="135">
                  <c:v>1.7300000000000182</c:v>
                </c:pt>
                <c:pt idx="136">
                  <c:v>1.710000000000008</c:v>
                </c:pt>
                <c:pt idx="137">
                  <c:v>1.710000000000008</c:v>
                </c:pt>
                <c:pt idx="138">
                  <c:v>1.6299999999999955</c:v>
                </c:pt>
                <c:pt idx="139">
                  <c:v>1.5600000000000023</c:v>
                </c:pt>
                <c:pt idx="140">
                  <c:v>1.5100000000000193</c:v>
                </c:pt>
                <c:pt idx="141">
                  <c:v>1.5</c:v>
                </c:pt>
                <c:pt idx="142">
                  <c:v>1.5</c:v>
                </c:pt>
                <c:pt idx="143">
                  <c:v>1.5700000000000216</c:v>
                </c:pt>
                <c:pt idx="144">
                  <c:v>1.3600000000000136</c:v>
                </c:pt>
                <c:pt idx="145">
                  <c:v>1.2800000000000011</c:v>
                </c:pt>
                <c:pt idx="146">
                  <c:v>1.1899999999999977</c:v>
                </c:pt>
                <c:pt idx="147">
                  <c:v>1.1100000000000136</c:v>
                </c:pt>
                <c:pt idx="148">
                  <c:v>1.1100000000000136</c:v>
                </c:pt>
                <c:pt idx="149">
                  <c:v>1.1200000000000045</c:v>
                </c:pt>
                <c:pt idx="150">
                  <c:v>1.1100000000000136</c:v>
                </c:pt>
                <c:pt idx="151">
                  <c:v>1.0600000000000023</c:v>
                </c:pt>
                <c:pt idx="152">
                  <c:v>0.99000000000000909</c:v>
                </c:pt>
                <c:pt idx="153">
                  <c:v>1.0100000000000193</c:v>
                </c:pt>
                <c:pt idx="154">
                  <c:v>1.0300000000000011</c:v>
                </c:pt>
                <c:pt idx="155">
                  <c:v>1.0300000000000011</c:v>
                </c:pt>
                <c:pt idx="156">
                  <c:v>0.93999999999999773</c:v>
                </c:pt>
                <c:pt idx="157">
                  <c:v>0.90000000000000568</c:v>
                </c:pt>
                <c:pt idx="158">
                  <c:v>0.86000000000001364</c:v>
                </c:pt>
                <c:pt idx="159">
                  <c:v>0.84000000000000341</c:v>
                </c:pt>
                <c:pt idx="160">
                  <c:v>0.80000000000001137</c:v>
                </c:pt>
                <c:pt idx="161">
                  <c:v>0.81000000000000227</c:v>
                </c:pt>
                <c:pt idx="162">
                  <c:v>0.81000000000000227</c:v>
                </c:pt>
                <c:pt idx="163">
                  <c:v>0.83000000000001251</c:v>
                </c:pt>
                <c:pt idx="164">
                  <c:v>0.84000000000000341</c:v>
                </c:pt>
                <c:pt idx="165">
                  <c:v>0.84000000000000341</c:v>
                </c:pt>
                <c:pt idx="166">
                  <c:v>0.74000000000000909</c:v>
                </c:pt>
                <c:pt idx="167">
                  <c:v>0.74000000000000909</c:v>
                </c:pt>
                <c:pt idx="168">
                  <c:v>0.75</c:v>
                </c:pt>
                <c:pt idx="169">
                  <c:v>0.65000000000000568</c:v>
                </c:pt>
                <c:pt idx="170">
                  <c:v>0.65000000000000568</c:v>
                </c:pt>
                <c:pt idx="171">
                  <c:v>0.67000000000001592</c:v>
                </c:pt>
                <c:pt idx="172">
                  <c:v>0.71000000000000796</c:v>
                </c:pt>
                <c:pt idx="173">
                  <c:v>0.59000000000000341</c:v>
                </c:pt>
                <c:pt idx="174">
                  <c:v>0.64000000000001478</c:v>
                </c:pt>
                <c:pt idx="175">
                  <c:v>0.61000000000001364</c:v>
                </c:pt>
                <c:pt idx="176">
                  <c:v>0.61000000000001364</c:v>
                </c:pt>
                <c:pt idx="177">
                  <c:v>0.64000000000001478</c:v>
                </c:pt>
                <c:pt idx="178">
                  <c:v>0.65999999999999659</c:v>
                </c:pt>
                <c:pt idx="179">
                  <c:v>0.65000000000000568</c:v>
                </c:pt>
                <c:pt idx="180">
                  <c:v>0.65000000000000568</c:v>
                </c:pt>
                <c:pt idx="181">
                  <c:v>0.68000000000000682</c:v>
                </c:pt>
                <c:pt idx="182">
                  <c:v>0.98000000000001819</c:v>
                </c:pt>
                <c:pt idx="183">
                  <c:v>0.86000000000001364</c:v>
                </c:pt>
                <c:pt idx="184">
                  <c:v>0.85000000000002274</c:v>
                </c:pt>
                <c:pt idx="185">
                  <c:v>0.90000000000000568</c:v>
                </c:pt>
                <c:pt idx="186">
                  <c:v>0.87999999999999545</c:v>
                </c:pt>
                <c:pt idx="187">
                  <c:v>0.8200000000000216</c:v>
                </c:pt>
                <c:pt idx="188">
                  <c:v>0.87000000000000455</c:v>
                </c:pt>
                <c:pt idx="189">
                  <c:v>0.92000000000001592</c:v>
                </c:pt>
                <c:pt idx="190">
                  <c:v>0.93999999999999773</c:v>
                </c:pt>
                <c:pt idx="191">
                  <c:v>0.93000000000000682</c:v>
                </c:pt>
                <c:pt idx="192">
                  <c:v>0.90999999999999659</c:v>
                </c:pt>
                <c:pt idx="193">
                  <c:v>0.90999999999999659</c:v>
                </c:pt>
                <c:pt idx="194">
                  <c:v>0.90999999999999659</c:v>
                </c:pt>
                <c:pt idx="195">
                  <c:v>0.90999999999999659</c:v>
                </c:pt>
                <c:pt idx="196">
                  <c:v>0.87999999999999545</c:v>
                </c:pt>
                <c:pt idx="197">
                  <c:v>0.90000000000000568</c:v>
                </c:pt>
                <c:pt idx="198">
                  <c:v>0.90999999999999659</c:v>
                </c:pt>
                <c:pt idx="199">
                  <c:v>1</c:v>
                </c:pt>
                <c:pt idx="200">
                  <c:v>1</c:v>
                </c:pt>
                <c:pt idx="201">
                  <c:v>0.99000000000000909</c:v>
                </c:pt>
                <c:pt idx="202">
                  <c:v>0.98000000000001819</c:v>
                </c:pt>
                <c:pt idx="203">
                  <c:v>1.0200000000000102</c:v>
                </c:pt>
                <c:pt idx="204">
                  <c:v>1.0700000000000216</c:v>
                </c:pt>
                <c:pt idx="205">
                  <c:v>1.0700000000000216</c:v>
                </c:pt>
                <c:pt idx="206">
                  <c:v>1.0200000000000102</c:v>
                </c:pt>
                <c:pt idx="207">
                  <c:v>1.0200000000000102</c:v>
                </c:pt>
                <c:pt idx="208">
                  <c:v>1.1899999999999977</c:v>
                </c:pt>
                <c:pt idx="209">
                  <c:v>1.0800000000000125</c:v>
                </c:pt>
                <c:pt idx="210">
                  <c:v>1.0900000000000034</c:v>
                </c:pt>
                <c:pt idx="211">
                  <c:v>1.1400000000000148</c:v>
                </c:pt>
                <c:pt idx="212">
                  <c:v>1.1100000000000136</c:v>
                </c:pt>
                <c:pt idx="213">
                  <c:v>1.1299999999999955</c:v>
                </c:pt>
                <c:pt idx="214">
                  <c:v>1.1200000000000045</c:v>
                </c:pt>
                <c:pt idx="215">
                  <c:v>1.210000000000008</c:v>
                </c:pt>
                <c:pt idx="216">
                  <c:v>0.92000000000001592</c:v>
                </c:pt>
                <c:pt idx="217">
                  <c:v>1.2000000000000171</c:v>
                </c:pt>
                <c:pt idx="218">
                  <c:v>1.2000000000000171</c:v>
                </c:pt>
                <c:pt idx="219">
                  <c:v>1.1800000000000068</c:v>
                </c:pt>
                <c:pt idx="220">
                  <c:v>1.1700000000000159</c:v>
                </c:pt>
                <c:pt idx="221">
                  <c:v>1.2199999999999989</c:v>
                </c:pt>
                <c:pt idx="222">
                  <c:v>1.1700000000000159</c:v>
                </c:pt>
                <c:pt idx="223">
                  <c:v>1.1700000000000159</c:v>
                </c:pt>
                <c:pt idx="224">
                  <c:v>1.1400000000000148</c:v>
                </c:pt>
                <c:pt idx="225">
                  <c:v>1.2400000000000091</c:v>
                </c:pt>
                <c:pt idx="226">
                  <c:v>1.1599999999999966</c:v>
                </c:pt>
                <c:pt idx="227">
                  <c:v>1.1800000000000068</c:v>
                </c:pt>
                <c:pt idx="228">
                  <c:v>1.1899999999999977</c:v>
                </c:pt>
                <c:pt idx="229">
                  <c:v>1.1899999999999977</c:v>
                </c:pt>
                <c:pt idx="230">
                  <c:v>1.1599999999999966</c:v>
                </c:pt>
                <c:pt idx="231">
                  <c:v>1.0700000000000216</c:v>
                </c:pt>
                <c:pt idx="232">
                  <c:v>1.0900000000000034</c:v>
                </c:pt>
                <c:pt idx="233">
                  <c:v>1.1400000000000148</c:v>
                </c:pt>
                <c:pt idx="234">
                  <c:v>1.1800000000000068</c:v>
                </c:pt>
                <c:pt idx="235">
                  <c:v>1.2000000000000171</c:v>
                </c:pt>
                <c:pt idx="236">
                  <c:v>1.1500000000000057</c:v>
                </c:pt>
                <c:pt idx="237">
                  <c:v>1.1299999999999955</c:v>
                </c:pt>
                <c:pt idx="238">
                  <c:v>1.1100000000000136</c:v>
                </c:pt>
                <c:pt idx="239">
                  <c:v>1.1299999999999955</c:v>
                </c:pt>
                <c:pt idx="240">
                  <c:v>1.1400000000000148</c:v>
                </c:pt>
                <c:pt idx="241">
                  <c:v>1.1400000000000148</c:v>
                </c:pt>
                <c:pt idx="242">
                  <c:v>1.1200000000000045</c:v>
                </c:pt>
                <c:pt idx="243">
                  <c:v>1.1599999999999966</c:v>
                </c:pt>
                <c:pt idx="244">
                  <c:v>1.0900000000000034</c:v>
                </c:pt>
                <c:pt idx="245">
                  <c:v>1.0500000000000114</c:v>
                </c:pt>
                <c:pt idx="246">
                  <c:v>1.0500000000000114</c:v>
                </c:pt>
                <c:pt idx="247">
                  <c:v>1.0400000000000205</c:v>
                </c:pt>
                <c:pt idx="248">
                  <c:v>1.0500000000000114</c:v>
                </c:pt>
                <c:pt idx="249">
                  <c:v>1.0400000000000205</c:v>
                </c:pt>
                <c:pt idx="250">
                  <c:v>1.0400000000000205</c:v>
                </c:pt>
                <c:pt idx="251">
                  <c:v>1.0100000000000193</c:v>
                </c:pt>
                <c:pt idx="252">
                  <c:v>1.0100000000000193</c:v>
                </c:pt>
                <c:pt idx="253">
                  <c:v>1.0200000000000102</c:v>
                </c:pt>
                <c:pt idx="254">
                  <c:v>0.98000000000001819</c:v>
                </c:pt>
                <c:pt idx="255">
                  <c:v>0.99000000000000909</c:v>
                </c:pt>
                <c:pt idx="256">
                  <c:v>0.99000000000000909</c:v>
                </c:pt>
                <c:pt idx="257">
                  <c:v>0.98000000000001819</c:v>
                </c:pt>
                <c:pt idx="258">
                  <c:v>1</c:v>
                </c:pt>
                <c:pt idx="259">
                  <c:v>0.99000000000000909</c:v>
                </c:pt>
                <c:pt idx="260">
                  <c:v>0.99000000000000909</c:v>
                </c:pt>
                <c:pt idx="261">
                  <c:v>0.86000000000001364</c:v>
                </c:pt>
                <c:pt idx="262">
                  <c:v>0.85000000000002274</c:v>
                </c:pt>
                <c:pt idx="263">
                  <c:v>0.89000000000001478</c:v>
                </c:pt>
                <c:pt idx="264">
                  <c:v>0.90000000000000568</c:v>
                </c:pt>
                <c:pt idx="265">
                  <c:v>0.8200000000000216</c:v>
                </c:pt>
                <c:pt idx="266">
                  <c:v>0.92000000000001592</c:v>
                </c:pt>
                <c:pt idx="267">
                  <c:v>0.85000000000002274</c:v>
                </c:pt>
                <c:pt idx="268">
                  <c:v>0.79000000000002046</c:v>
                </c:pt>
                <c:pt idx="269">
                  <c:v>0.90999999999999659</c:v>
                </c:pt>
                <c:pt idx="270">
                  <c:v>0.80000000000001137</c:v>
                </c:pt>
                <c:pt idx="271">
                  <c:v>0.68000000000000682</c:v>
                </c:pt>
                <c:pt idx="272">
                  <c:v>0.75</c:v>
                </c:pt>
                <c:pt idx="273">
                  <c:v>0.67000000000001592</c:v>
                </c:pt>
                <c:pt idx="274">
                  <c:v>0.62999999999999545</c:v>
                </c:pt>
                <c:pt idx="275">
                  <c:v>0.65000000000000568</c:v>
                </c:pt>
                <c:pt idx="276">
                  <c:v>0.68000000000000682</c:v>
                </c:pt>
                <c:pt idx="277">
                  <c:v>0.70000000000001705</c:v>
                </c:pt>
                <c:pt idx="278">
                  <c:v>0.60000000000002274</c:v>
                </c:pt>
                <c:pt idx="279">
                  <c:v>0.61000000000001364</c:v>
                </c:pt>
                <c:pt idx="280">
                  <c:v>0.5700000000000216</c:v>
                </c:pt>
                <c:pt idx="281">
                  <c:v>0.64000000000001478</c:v>
                </c:pt>
                <c:pt idx="282">
                  <c:v>0.54000000000002046</c:v>
                </c:pt>
                <c:pt idx="283">
                  <c:v>0.64000000000001478</c:v>
                </c:pt>
                <c:pt idx="284">
                  <c:v>0.58000000000001251</c:v>
                </c:pt>
                <c:pt idx="285">
                  <c:v>0.54000000000002046</c:v>
                </c:pt>
                <c:pt idx="286">
                  <c:v>0.55000000000001137</c:v>
                </c:pt>
                <c:pt idx="287">
                  <c:v>0.49000000000000909</c:v>
                </c:pt>
                <c:pt idx="288">
                  <c:v>0.56000000000000227</c:v>
                </c:pt>
                <c:pt idx="289">
                  <c:v>0.52000000000001023</c:v>
                </c:pt>
                <c:pt idx="290">
                  <c:v>0.46000000000000796</c:v>
                </c:pt>
                <c:pt idx="291">
                  <c:v>0.49000000000000909</c:v>
                </c:pt>
                <c:pt idx="292">
                  <c:v>0.43999999999999773</c:v>
                </c:pt>
                <c:pt idx="293">
                  <c:v>0.46999999999999886</c:v>
                </c:pt>
                <c:pt idx="294">
                  <c:v>0.45000000000001705</c:v>
                </c:pt>
                <c:pt idx="295">
                  <c:v>0.35000000000002274</c:v>
                </c:pt>
                <c:pt idx="296">
                  <c:v>0.43999999999999773</c:v>
                </c:pt>
                <c:pt idx="297">
                  <c:v>0.48000000000001819</c:v>
                </c:pt>
                <c:pt idx="298">
                  <c:v>0.39000000000001478</c:v>
                </c:pt>
                <c:pt idx="299">
                  <c:v>0.43000000000000682</c:v>
                </c:pt>
                <c:pt idx="300">
                  <c:v>0.30000000000001137</c:v>
                </c:pt>
                <c:pt idx="301">
                  <c:v>0.40999999999999659</c:v>
                </c:pt>
                <c:pt idx="302">
                  <c:v>0.34000000000000341</c:v>
                </c:pt>
                <c:pt idx="303">
                  <c:v>0.37999999999999545</c:v>
                </c:pt>
                <c:pt idx="304">
                  <c:v>0.30000000000001137</c:v>
                </c:pt>
                <c:pt idx="305">
                  <c:v>0.26000000000001933</c:v>
                </c:pt>
                <c:pt idx="306">
                  <c:v>0.31000000000000227</c:v>
                </c:pt>
                <c:pt idx="307">
                  <c:v>0.42000000000001592</c:v>
                </c:pt>
                <c:pt idx="308">
                  <c:v>0.30000000000001137</c:v>
                </c:pt>
                <c:pt idx="309">
                  <c:v>0.25</c:v>
                </c:pt>
                <c:pt idx="310">
                  <c:v>0.20000000000001705</c:v>
                </c:pt>
                <c:pt idx="311">
                  <c:v>0.24000000000000909</c:v>
                </c:pt>
                <c:pt idx="312">
                  <c:v>0.25</c:v>
                </c:pt>
                <c:pt idx="313">
                  <c:v>0.23000000000001819</c:v>
                </c:pt>
                <c:pt idx="314">
                  <c:v>0.23000000000001819</c:v>
                </c:pt>
                <c:pt idx="315">
                  <c:v>0.18999999999999773</c:v>
                </c:pt>
                <c:pt idx="316">
                  <c:v>0.23000000000001819</c:v>
                </c:pt>
                <c:pt idx="317">
                  <c:v>0.15000000000000568</c:v>
                </c:pt>
                <c:pt idx="318">
                  <c:v>0.21999999999999886</c:v>
                </c:pt>
                <c:pt idx="319">
                  <c:v>0.18000000000000682</c:v>
                </c:pt>
                <c:pt idx="320">
                  <c:v>0.20000000000001705</c:v>
                </c:pt>
                <c:pt idx="321">
                  <c:v>0.25</c:v>
                </c:pt>
                <c:pt idx="322">
                  <c:v>0.18000000000000682</c:v>
                </c:pt>
                <c:pt idx="323">
                  <c:v>0.17000000000001592</c:v>
                </c:pt>
                <c:pt idx="324">
                  <c:v>0.18000000000000682</c:v>
                </c:pt>
                <c:pt idx="325">
                  <c:v>0.12000000000000455</c:v>
                </c:pt>
                <c:pt idx="326">
                  <c:v>0.12000000000000455</c:v>
                </c:pt>
                <c:pt idx="327">
                  <c:v>0.11000000000001364</c:v>
                </c:pt>
                <c:pt idx="328">
                  <c:v>0.15999999999999659</c:v>
                </c:pt>
                <c:pt idx="329">
                  <c:v>7.00000000000216E-2</c:v>
                </c:pt>
                <c:pt idx="330">
                  <c:v>0.11000000000001364</c:v>
                </c:pt>
                <c:pt idx="331">
                  <c:v>7.00000000000216E-2</c:v>
                </c:pt>
                <c:pt idx="332">
                  <c:v>6.0000000000002274E-2</c:v>
                </c:pt>
                <c:pt idx="333">
                  <c:v>0.21999999999999886</c:v>
                </c:pt>
                <c:pt idx="334">
                  <c:v>4.0000000000020464E-2</c:v>
                </c:pt>
                <c:pt idx="335">
                  <c:v>3.0000000000001137E-2</c:v>
                </c:pt>
                <c:pt idx="336">
                  <c:v>5.0000000000011369E-2</c:v>
                </c:pt>
                <c:pt idx="337">
                  <c:v>1.0000000000019327E-2</c:v>
                </c:pt>
                <c:pt idx="338">
                  <c:v>9.0000000000003411E-2</c:v>
                </c:pt>
                <c:pt idx="339">
                  <c:v>5.0000000000011369E-2</c:v>
                </c:pt>
                <c:pt idx="340">
                  <c:v>5.0000000000011369E-2</c:v>
                </c:pt>
                <c:pt idx="341">
                  <c:v>0.10000000000002274</c:v>
                </c:pt>
                <c:pt idx="342">
                  <c:v>6.0000000000002274E-2</c:v>
                </c:pt>
                <c:pt idx="343">
                  <c:v>0</c:v>
                </c:pt>
                <c:pt idx="344">
                  <c:v>3.0000000000001137E-2</c:v>
                </c:pt>
                <c:pt idx="345">
                  <c:v>6.0000000000002274E-2</c:v>
                </c:pt>
                <c:pt idx="346">
                  <c:v>8.0000000000012506E-2</c:v>
                </c:pt>
                <c:pt idx="347">
                  <c:v>0.15000000000000568</c:v>
                </c:pt>
                <c:pt idx="348">
                  <c:v>0.23000000000001819</c:v>
                </c:pt>
                <c:pt idx="349">
                  <c:v>0.29000000000002046</c:v>
                </c:pt>
                <c:pt idx="350">
                  <c:v>0.31000000000000227</c:v>
                </c:pt>
                <c:pt idx="351">
                  <c:v>0.30000000000001137</c:v>
                </c:pt>
                <c:pt idx="352">
                  <c:v>0.3200000000000216</c:v>
                </c:pt>
                <c:pt idx="353">
                  <c:v>0.37000000000000455</c:v>
                </c:pt>
                <c:pt idx="354">
                  <c:v>0.5</c:v>
                </c:pt>
                <c:pt idx="355">
                  <c:v>0.49000000000000909</c:v>
                </c:pt>
                <c:pt idx="356">
                  <c:v>0.53000000000000114</c:v>
                </c:pt>
                <c:pt idx="357">
                  <c:v>0.46999999999999886</c:v>
                </c:pt>
                <c:pt idx="358">
                  <c:v>0.64000000000001478</c:v>
                </c:pt>
                <c:pt idx="359">
                  <c:v>0.61000000000001364</c:v>
                </c:pt>
                <c:pt idx="360">
                  <c:v>0.65000000000000568</c:v>
                </c:pt>
                <c:pt idx="361">
                  <c:v>0.61000000000001364</c:v>
                </c:pt>
                <c:pt idx="362">
                  <c:v>0.60000000000002274</c:v>
                </c:pt>
                <c:pt idx="363">
                  <c:v>0.73000000000001819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Kolisani_HPV_relativ!$O$1</c:f>
              <c:strCache>
                <c:ptCount val="1"/>
                <c:pt idx="0">
                  <c:v>50516009</c:v>
                </c:pt>
              </c:strCache>
            </c:strRef>
          </c:tx>
          <c:spPr>
            <a:ln w="25400">
              <a:solidFill>
                <a:srgbClr val="6600CC"/>
              </a:solidFill>
            </a:ln>
          </c:spPr>
          <c:marker>
            <c:symbol val="none"/>
          </c:marker>
          <c:xVal>
            <c:numRef>
              <c:f>Kolisani_HPV_relativ!$M$2:$M$328</c:f>
              <c:numCache>
                <c:formatCode>m/d/yyyy</c:formatCode>
                <c:ptCount val="327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31778</c:v>
                </c:pt>
                <c:pt idx="57">
                  <c:v>31809</c:v>
                </c:pt>
                <c:pt idx="58">
                  <c:v>31837</c:v>
                </c:pt>
                <c:pt idx="59">
                  <c:v>31868</c:v>
                </c:pt>
                <c:pt idx="60">
                  <c:v>31898</c:v>
                </c:pt>
                <c:pt idx="61">
                  <c:v>31929</c:v>
                </c:pt>
                <c:pt idx="62">
                  <c:v>31959</c:v>
                </c:pt>
                <c:pt idx="63">
                  <c:v>31990</c:v>
                </c:pt>
                <c:pt idx="64">
                  <c:v>32021</c:v>
                </c:pt>
                <c:pt idx="65">
                  <c:v>32051</c:v>
                </c:pt>
                <c:pt idx="66">
                  <c:v>32082</c:v>
                </c:pt>
                <c:pt idx="67">
                  <c:v>32112</c:v>
                </c:pt>
                <c:pt idx="68">
                  <c:v>32143</c:v>
                </c:pt>
                <c:pt idx="69">
                  <c:v>32203</c:v>
                </c:pt>
                <c:pt idx="70">
                  <c:v>32234</c:v>
                </c:pt>
                <c:pt idx="71">
                  <c:v>32264</c:v>
                </c:pt>
                <c:pt idx="72">
                  <c:v>32295</c:v>
                </c:pt>
                <c:pt idx="73">
                  <c:v>32325</c:v>
                </c:pt>
                <c:pt idx="74">
                  <c:v>32356</c:v>
                </c:pt>
                <c:pt idx="75">
                  <c:v>32387</c:v>
                </c:pt>
                <c:pt idx="76">
                  <c:v>32417</c:v>
                </c:pt>
                <c:pt idx="77">
                  <c:v>32448</c:v>
                </c:pt>
                <c:pt idx="78">
                  <c:v>32478</c:v>
                </c:pt>
                <c:pt idx="79">
                  <c:v>32509</c:v>
                </c:pt>
                <c:pt idx="80">
                  <c:v>32540</c:v>
                </c:pt>
                <c:pt idx="81">
                  <c:v>32568</c:v>
                </c:pt>
                <c:pt idx="82">
                  <c:v>32599</c:v>
                </c:pt>
                <c:pt idx="83">
                  <c:v>32629</c:v>
                </c:pt>
                <c:pt idx="84">
                  <c:v>32660</c:v>
                </c:pt>
                <c:pt idx="85">
                  <c:v>32690</c:v>
                </c:pt>
                <c:pt idx="86">
                  <c:v>32721</c:v>
                </c:pt>
                <c:pt idx="87">
                  <c:v>32752</c:v>
                </c:pt>
                <c:pt idx="88">
                  <c:v>32782</c:v>
                </c:pt>
                <c:pt idx="89">
                  <c:v>32813</c:v>
                </c:pt>
                <c:pt idx="90">
                  <c:v>32843</c:v>
                </c:pt>
                <c:pt idx="91">
                  <c:v>32874</c:v>
                </c:pt>
                <c:pt idx="92">
                  <c:v>32905</c:v>
                </c:pt>
                <c:pt idx="93">
                  <c:v>32933</c:v>
                </c:pt>
                <c:pt idx="94">
                  <c:v>32964</c:v>
                </c:pt>
                <c:pt idx="95">
                  <c:v>32994</c:v>
                </c:pt>
                <c:pt idx="96">
                  <c:v>33025</c:v>
                </c:pt>
                <c:pt idx="97">
                  <c:v>33055</c:v>
                </c:pt>
                <c:pt idx="98">
                  <c:v>33086</c:v>
                </c:pt>
                <c:pt idx="99">
                  <c:v>33117</c:v>
                </c:pt>
                <c:pt idx="100">
                  <c:v>33147</c:v>
                </c:pt>
                <c:pt idx="101">
                  <c:v>33178</c:v>
                </c:pt>
                <c:pt idx="102">
                  <c:v>33208</c:v>
                </c:pt>
                <c:pt idx="103">
                  <c:v>33239</c:v>
                </c:pt>
                <c:pt idx="104">
                  <c:v>33270</c:v>
                </c:pt>
                <c:pt idx="105">
                  <c:v>33298</c:v>
                </c:pt>
                <c:pt idx="106">
                  <c:v>33329</c:v>
                </c:pt>
                <c:pt idx="107">
                  <c:v>33359</c:v>
                </c:pt>
                <c:pt idx="108">
                  <c:v>33390</c:v>
                </c:pt>
                <c:pt idx="109">
                  <c:v>33420</c:v>
                </c:pt>
                <c:pt idx="110">
                  <c:v>33451</c:v>
                </c:pt>
                <c:pt idx="111">
                  <c:v>33482</c:v>
                </c:pt>
                <c:pt idx="112">
                  <c:v>33512</c:v>
                </c:pt>
                <c:pt idx="113">
                  <c:v>33543</c:v>
                </c:pt>
                <c:pt idx="114">
                  <c:v>33573</c:v>
                </c:pt>
                <c:pt idx="115">
                  <c:v>33604</c:v>
                </c:pt>
                <c:pt idx="116">
                  <c:v>33635</c:v>
                </c:pt>
                <c:pt idx="117">
                  <c:v>33664</c:v>
                </c:pt>
                <c:pt idx="118">
                  <c:v>33695</c:v>
                </c:pt>
                <c:pt idx="119">
                  <c:v>33725</c:v>
                </c:pt>
                <c:pt idx="120">
                  <c:v>33756</c:v>
                </c:pt>
                <c:pt idx="121">
                  <c:v>33786</c:v>
                </c:pt>
                <c:pt idx="122">
                  <c:v>33817</c:v>
                </c:pt>
                <c:pt idx="123">
                  <c:v>33848</c:v>
                </c:pt>
                <c:pt idx="124">
                  <c:v>33878</c:v>
                </c:pt>
                <c:pt idx="125">
                  <c:v>33909</c:v>
                </c:pt>
                <c:pt idx="126">
                  <c:v>33939</c:v>
                </c:pt>
                <c:pt idx="127">
                  <c:v>33970</c:v>
                </c:pt>
                <c:pt idx="128">
                  <c:v>34001</c:v>
                </c:pt>
                <c:pt idx="129">
                  <c:v>34029</c:v>
                </c:pt>
                <c:pt idx="130">
                  <c:v>34060</c:v>
                </c:pt>
                <c:pt idx="131">
                  <c:v>34090</c:v>
                </c:pt>
                <c:pt idx="132">
                  <c:v>34121</c:v>
                </c:pt>
                <c:pt idx="133">
                  <c:v>34151</c:v>
                </c:pt>
                <c:pt idx="134">
                  <c:v>34182</c:v>
                </c:pt>
                <c:pt idx="135">
                  <c:v>34213</c:v>
                </c:pt>
                <c:pt idx="136">
                  <c:v>34243</c:v>
                </c:pt>
                <c:pt idx="137">
                  <c:v>34274</c:v>
                </c:pt>
                <c:pt idx="138">
                  <c:v>34304</c:v>
                </c:pt>
                <c:pt idx="139">
                  <c:v>34335</c:v>
                </c:pt>
                <c:pt idx="140">
                  <c:v>34366</c:v>
                </c:pt>
                <c:pt idx="141">
                  <c:v>34394</c:v>
                </c:pt>
                <c:pt idx="142">
                  <c:v>34425</c:v>
                </c:pt>
                <c:pt idx="143">
                  <c:v>34455</c:v>
                </c:pt>
                <c:pt idx="144">
                  <c:v>34486</c:v>
                </c:pt>
                <c:pt idx="145">
                  <c:v>34516</c:v>
                </c:pt>
                <c:pt idx="146">
                  <c:v>34547</c:v>
                </c:pt>
                <c:pt idx="147">
                  <c:v>34578</c:v>
                </c:pt>
                <c:pt idx="148">
                  <c:v>34608</c:v>
                </c:pt>
                <c:pt idx="149">
                  <c:v>34639</c:v>
                </c:pt>
                <c:pt idx="150">
                  <c:v>34669</c:v>
                </c:pt>
                <c:pt idx="151">
                  <c:v>34700</c:v>
                </c:pt>
                <c:pt idx="152">
                  <c:v>34731</c:v>
                </c:pt>
                <c:pt idx="153">
                  <c:v>34759</c:v>
                </c:pt>
                <c:pt idx="154">
                  <c:v>34790</c:v>
                </c:pt>
                <c:pt idx="155">
                  <c:v>34820</c:v>
                </c:pt>
                <c:pt idx="156">
                  <c:v>34851</c:v>
                </c:pt>
                <c:pt idx="157">
                  <c:v>34881</c:v>
                </c:pt>
                <c:pt idx="158">
                  <c:v>34912</c:v>
                </c:pt>
                <c:pt idx="159">
                  <c:v>34943</c:v>
                </c:pt>
                <c:pt idx="160">
                  <c:v>34973</c:v>
                </c:pt>
                <c:pt idx="161">
                  <c:v>35004</c:v>
                </c:pt>
                <c:pt idx="162">
                  <c:v>35034</c:v>
                </c:pt>
                <c:pt idx="163">
                  <c:v>35065</c:v>
                </c:pt>
                <c:pt idx="164">
                  <c:v>35096</c:v>
                </c:pt>
                <c:pt idx="165">
                  <c:v>35125</c:v>
                </c:pt>
                <c:pt idx="166">
                  <c:v>35156</c:v>
                </c:pt>
                <c:pt idx="167">
                  <c:v>35186</c:v>
                </c:pt>
                <c:pt idx="168">
                  <c:v>35217</c:v>
                </c:pt>
                <c:pt idx="169">
                  <c:v>35247</c:v>
                </c:pt>
                <c:pt idx="170">
                  <c:v>35278</c:v>
                </c:pt>
                <c:pt idx="171">
                  <c:v>35309</c:v>
                </c:pt>
                <c:pt idx="172">
                  <c:v>35339</c:v>
                </c:pt>
                <c:pt idx="173">
                  <c:v>35370</c:v>
                </c:pt>
                <c:pt idx="174">
                  <c:v>35400</c:v>
                </c:pt>
                <c:pt idx="175">
                  <c:v>35431</c:v>
                </c:pt>
                <c:pt idx="176">
                  <c:v>35462</c:v>
                </c:pt>
                <c:pt idx="177">
                  <c:v>35490</c:v>
                </c:pt>
                <c:pt idx="178">
                  <c:v>35521</c:v>
                </c:pt>
                <c:pt idx="179">
                  <c:v>35551</c:v>
                </c:pt>
                <c:pt idx="180">
                  <c:v>35582</c:v>
                </c:pt>
                <c:pt idx="181">
                  <c:v>35612</c:v>
                </c:pt>
                <c:pt idx="182">
                  <c:v>35643</c:v>
                </c:pt>
                <c:pt idx="183">
                  <c:v>35674</c:v>
                </c:pt>
                <c:pt idx="184">
                  <c:v>35704</c:v>
                </c:pt>
                <c:pt idx="185">
                  <c:v>35796</c:v>
                </c:pt>
                <c:pt idx="186">
                  <c:v>35827</c:v>
                </c:pt>
                <c:pt idx="187">
                  <c:v>35855</c:v>
                </c:pt>
                <c:pt idx="188">
                  <c:v>35886</c:v>
                </c:pt>
                <c:pt idx="189">
                  <c:v>35916</c:v>
                </c:pt>
                <c:pt idx="190">
                  <c:v>35947</c:v>
                </c:pt>
                <c:pt idx="191">
                  <c:v>35977</c:v>
                </c:pt>
                <c:pt idx="192">
                  <c:v>36008</c:v>
                </c:pt>
                <c:pt idx="193">
                  <c:v>36039</c:v>
                </c:pt>
                <c:pt idx="194">
                  <c:v>36069</c:v>
                </c:pt>
                <c:pt idx="195">
                  <c:v>36100</c:v>
                </c:pt>
                <c:pt idx="196">
                  <c:v>36130</c:v>
                </c:pt>
                <c:pt idx="197">
                  <c:v>36161</c:v>
                </c:pt>
                <c:pt idx="198">
                  <c:v>36192</c:v>
                </c:pt>
                <c:pt idx="199">
                  <c:v>36220</c:v>
                </c:pt>
                <c:pt idx="200">
                  <c:v>36251</c:v>
                </c:pt>
                <c:pt idx="201">
                  <c:v>36281</c:v>
                </c:pt>
                <c:pt idx="202">
                  <c:v>36312</c:v>
                </c:pt>
                <c:pt idx="203">
                  <c:v>36342</c:v>
                </c:pt>
                <c:pt idx="204">
                  <c:v>36373</c:v>
                </c:pt>
                <c:pt idx="205">
                  <c:v>36404</c:v>
                </c:pt>
                <c:pt idx="206">
                  <c:v>36434</c:v>
                </c:pt>
                <c:pt idx="207">
                  <c:v>36484</c:v>
                </c:pt>
                <c:pt idx="208">
                  <c:v>36514</c:v>
                </c:pt>
                <c:pt idx="209">
                  <c:v>36545</c:v>
                </c:pt>
                <c:pt idx="210">
                  <c:v>36576</c:v>
                </c:pt>
                <c:pt idx="211">
                  <c:v>36605</c:v>
                </c:pt>
                <c:pt idx="212">
                  <c:v>36636</c:v>
                </c:pt>
                <c:pt idx="213">
                  <c:v>36666</c:v>
                </c:pt>
                <c:pt idx="214">
                  <c:v>36697</c:v>
                </c:pt>
                <c:pt idx="215">
                  <c:v>36727</c:v>
                </c:pt>
                <c:pt idx="216">
                  <c:v>36758</c:v>
                </c:pt>
                <c:pt idx="217">
                  <c:v>36789</c:v>
                </c:pt>
                <c:pt idx="218">
                  <c:v>36819</c:v>
                </c:pt>
                <c:pt idx="219">
                  <c:v>36850</c:v>
                </c:pt>
                <c:pt idx="220">
                  <c:v>36880</c:v>
                </c:pt>
                <c:pt idx="221">
                  <c:v>36911</c:v>
                </c:pt>
                <c:pt idx="222">
                  <c:v>36942</c:v>
                </c:pt>
                <c:pt idx="223">
                  <c:v>36970</c:v>
                </c:pt>
                <c:pt idx="224">
                  <c:v>37001</c:v>
                </c:pt>
                <c:pt idx="225">
                  <c:v>37031</c:v>
                </c:pt>
                <c:pt idx="226">
                  <c:v>37062</c:v>
                </c:pt>
                <c:pt idx="227">
                  <c:v>37092</c:v>
                </c:pt>
                <c:pt idx="228">
                  <c:v>37123</c:v>
                </c:pt>
                <c:pt idx="229">
                  <c:v>37154</c:v>
                </c:pt>
                <c:pt idx="230">
                  <c:v>37184</c:v>
                </c:pt>
                <c:pt idx="231">
                  <c:v>37215</c:v>
                </c:pt>
                <c:pt idx="232">
                  <c:v>37245</c:v>
                </c:pt>
                <c:pt idx="233">
                  <c:v>37276</c:v>
                </c:pt>
                <c:pt idx="234">
                  <c:v>37307</c:v>
                </c:pt>
                <c:pt idx="235">
                  <c:v>37335</c:v>
                </c:pt>
                <c:pt idx="236">
                  <c:v>37366</c:v>
                </c:pt>
                <c:pt idx="237">
                  <c:v>37396</c:v>
                </c:pt>
                <c:pt idx="238">
                  <c:v>37427</c:v>
                </c:pt>
                <c:pt idx="239">
                  <c:v>37457</c:v>
                </c:pt>
                <c:pt idx="240">
                  <c:v>37488</c:v>
                </c:pt>
                <c:pt idx="241">
                  <c:v>37519</c:v>
                </c:pt>
                <c:pt idx="242">
                  <c:v>37549</c:v>
                </c:pt>
                <c:pt idx="243">
                  <c:v>37580</c:v>
                </c:pt>
                <c:pt idx="244">
                  <c:v>37610</c:v>
                </c:pt>
                <c:pt idx="245">
                  <c:v>37641</c:v>
                </c:pt>
                <c:pt idx="246">
                  <c:v>37672</c:v>
                </c:pt>
                <c:pt idx="247">
                  <c:v>37700</c:v>
                </c:pt>
                <c:pt idx="248">
                  <c:v>37731</c:v>
                </c:pt>
                <c:pt idx="249">
                  <c:v>37761</c:v>
                </c:pt>
                <c:pt idx="250">
                  <c:v>37792</c:v>
                </c:pt>
                <c:pt idx="251">
                  <c:v>37822</c:v>
                </c:pt>
                <c:pt idx="252">
                  <c:v>37853</c:v>
                </c:pt>
                <c:pt idx="253">
                  <c:v>37884</c:v>
                </c:pt>
                <c:pt idx="254">
                  <c:v>37914</c:v>
                </c:pt>
                <c:pt idx="255">
                  <c:v>37926</c:v>
                </c:pt>
                <c:pt idx="256">
                  <c:v>37956</c:v>
                </c:pt>
                <c:pt idx="257">
                  <c:v>37987</c:v>
                </c:pt>
                <c:pt idx="258">
                  <c:v>38018</c:v>
                </c:pt>
                <c:pt idx="259">
                  <c:v>38047</c:v>
                </c:pt>
                <c:pt idx="260">
                  <c:v>38078</c:v>
                </c:pt>
                <c:pt idx="261">
                  <c:v>38108</c:v>
                </c:pt>
                <c:pt idx="262">
                  <c:v>38139</c:v>
                </c:pt>
                <c:pt idx="263">
                  <c:v>38169</c:v>
                </c:pt>
                <c:pt idx="264">
                  <c:v>38200</c:v>
                </c:pt>
                <c:pt idx="265">
                  <c:v>38231</c:v>
                </c:pt>
                <c:pt idx="266">
                  <c:v>38261</c:v>
                </c:pt>
                <c:pt idx="267">
                  <c:v>38292</c:v>
                </c:pt>
                <c:pt idx="268">
                  <c:v>38322</c:v>
                </c:pt>
                <c:pt idx="269">
                  <c:v>38353</c:v>
                </c:pt>
                <c:pt idx="270">
                  <c:v>38384</c:v>
                </c:pt>
                <c:pt idx="271">
                  <c:v>38412</c:v>
                </c:pt>
                <c:pt idx="272">
                  <c:v>38443</c:v>
                </c:pt>
                <c:pt idx="273">
                  <c:v>38473</c:v>
                </c:pt>
                <c:pt idx="274">
                  <c:v>38504</c:v>
                </c:pt>
                <c:pt idx="275">
                  <c:v>38534</c:v>
                </c:pt>
                <c:pt idx="276">
                  <c:v>38565</c:v>
                </c:pt>
                <c:pt idx="277">
                  <c:v>38596</c:v>
                </c:pt>
                <c:pt idx="278">
                  <c:v>38626</c:v>
                </c:pt>
                <c:pt idx="279">
                  <c:v>38657</c:v>
                </c:pt>
                <c:pt idx="280">
                  <c:v>38687</c:v>
                </c:pt>
                <c:pt idx="281">
                  <c:v>38718</c:v>
                </c:pt>
                <c:pt idx="282">
                  <c:v>38749</c:v>
                </c:pt>
                <c:pt idx="283">
                  <c:v>38777</c:v>
                </c:pt>
                <c:pt idx="284">
                  <c:v>38808</c:v>
                </c:pt>
                <c:pt idx="285">
                  <c:v>38838</c:v>
                </c:pt>
                <c:pt idx="286">
                  <c:v>38869</c:v>
                </c:pt>
                <c:pt idx="287">
                  <c:v>39387</c:v>
                </c:pt>
                <c:pt idx="288">
                  <c:v>39417</c:v>
                </c:pt>
                <c:pt idx="289">
                  <c:v>39448</c:v>
                </c:pt>
                <c:pt idx="290">
                  <c:v>39479</c:v>
                </c:pt>
                <c:pt idx="291">
                  <c:v>39508</c:v>
                </c:pt>
                <c:pt idx="292">
                  <c:v>39539</c:v>
                </c:pt>
                <c:pt idx="293">
                  <c:v>39569</c:v>
                </c:pt>
                <c:pt idx="294">
                  <c:v>39589</c:v>
                </c:pt>
                <c:pt idx="295">
                  <c:v>39600</c:v>
                </c:pt>
                <c:pt idx="296">
                  <c:v>39630</c:v>
                </c:pt>
                <c:pt idx="297">
                  <c:v>39661</c:v>
                </c:pt>
                <c:pt idx="298">
                  <c:v>39692</c:v>
                </c:pt>
                <c:pt idx="299">
                  <c:v>39753</c:v>
                </c:pt>
                <c:pt idx="300">
                  <c:v>39783</c:v>
                </c:pt>
                <c:pt idx="301">
                  <c:v>39814</c:v>
                </c:pt>
                <c:pt idx="302">
                  <c:v>39845</c:v>
                </c:pt>
                <c:pt idx="303">
                  <c:v>39873</c:v>
                </c:pt>
                <c:pt idx="304">
                  <c:v>39904</c:v>
                </c:pt>
                <c:pt idx="305">
                  <c:v>39934</c:v>
                </c:pt>
                <c:pt idx="306">
                  <c:v>39965</c:v>
                </c:pt>
                <c:pt idx="307">
                  <c:v>39995</c:v>
                </c:pt>
                <c:pt idx="308">
                  <c:v>40026</c:v>
                </c:pt>
                <c:pt idx="309">
                  <c:v>40057</c:v>
                </c:pt>
                <c:pt idx="310">
                  <c:v>40087</c:v>
                </c:pt>
                <c:pt idx="311">
                  <c:v>40148</c:v>
                </c:pt>
                <c:pt idx="312">
                  <c:v>40330</c:v>
                </c:pt>
                <c:pt idx="313">
                  <c:v>40360</c:v>
                </c:pt>
                <c:pt idx="314">
                  <c:v>40422</c:v>
                </c:pt>
                <c:pt idx="315">
                  <c:v>40575</c:v>
                </c:pt>
                <c:pt idx="316">
                  <c:v>40695</c:v>
                </c:pt>
                <c:pt idx="317">
                  <c:v>40725</c:v>
                </c:pt>
                <c:pt idx="318">
                  <c:v>40787</c:v>
                </c:pt>
                <c:pt idx="319">
                  <c:v>40817</c:v>
                </c:pt>
                <c:pt idx="320">
                  <c:v>40909</c:v>
                </c:pt>
                <c:pt idx="321">
                  <c:v>40940</c:v>
                </c:pt>
                <c:pt idx="322">
                  <c:v>40969</c:v>
                </c:pt>
                <c:pt idx="323">
                  <c:v>41000</c:v>
                </c:pt>
                <c:pt idx="324">
                  <c:v>41024</c:v>
                </c:pt>
                <c:pt idx="325">
                  <c:v>41030</c:v>
                </c:pt>
                <c:pt idx="326">
                  <c:v>41061</c:v>
                </c:pt>
              </c:numCache>
            </c:numRef>
          </c:xVal>
          <c:yVal>
            <c:numRef>
              <c:f>Kolisani_HPV_relativ!$O$2:$O$328</c:f>
              <c:numCache>
                <c:formatCode>#,###,##0.00</c:formatCode>
                <c:ptCount val="327"/>
                <c:pt idx="0">
                  <c:v>2.6000000000000227</c:v>
                </c:pt>
                <c:pt idx="1">
                  <c:v>2.8000000000000114</c:v>
                </c:pt>
                <c:pt idx="2">
                  <c:v>2.9000000000000057</c:v>
                </c:pt>
                <c:pt idx="3">
                  <c:v>2.8000000000000114</c:v>
                </c:pt>
                <c:pt idx="4">
                  <c:v>2.8000000000000114</c:v>
                </c:pt>
                <c:pt idx="5">
                  <c:v>2.8000000000000114</c:v>
                </c:pt>
                <c:pt idx="6">
                  <c:v>2.7000000000000171</c:v>
                </c:pt>
                <c:pt idx="7">
                  <c:v>2.6000000000000227</c:v>
                </c:pt>
                <c:pt idx="8">
                  <c:v>2.8000000000000114</c:v>
                </c:pt>
                <c:pt idx="9">
                  <c:v>3.3000000000000114</c:v>
                </c:pt>
                <c:pt idx="10">
                  <c:v>3.2000000000000171</c:v>
                </c:pt>
                <c:pt idx="11">
                  <c:v>3.2000000000000171</c:v>
                </c:pt>
                <c:pt idx="12">
                  <c:v>3.3000000000000114</c:v>
                </c:pt>
                <c:pt idx="13">
                  <c:v>3.0500000000000114</c:v>
                </c:pt>
                <c:pt idx="14">
                  <c:v>3.1000000000000227</c:v>
                </c:pt>
                <c:pt idx="15">
                  <c:v>3.1000000000000227</c:v>
                </c:pt>
                <c:pt idx="16">
                  <c:v>3.1000000000000227</c:v>
                </c:pt>
                <c:pt idx="17">
                  <c:v>2.7800000000000011</c:v>
                </c:pt>
                <c:pt idx="18">
                  <c:v>2.7000000000000171</c:v>
                </c:pt>
                <c:pt idx="19">
                  <c:v>2.6000000000000227</c:v>
                </c:pt>
                <c:pt idx="20">
                  <c:v>2.9500000000000171</c:v>
                </c:pt>
                <c:pt idx="21">
                  <c:v>3.1000000000000227</c:v>
                </c:pt>
                <c:pt idx="22">
                  <c:v>3.1400000000000148</c:v>
                </c:pt>
                <c:pt idx="23">
                  <c:v>2.8000000000000114</c:v>
                </c:pt>
                <c:pt idx="24">
                  <c:v>3</c:v>
                </c:pt>
                <c:pt idx="25">
                  <c:v>2.5</c:v>
                </c:pt>
                <c:pt idx="26">
                  <c:v>2.9000000000000057</c:v>
                </c:pt>
                <c:pt idx="27">
                  <c:v>3</c:v>
                </c:pt>
                <c:pt idx="28">
                  <c:v>2.8000000000000114</c:v>
                </c:pt>
                <c:pt idx="29">
                  <c:v>2.9000000000000057</c:v>
                </c:pt>
                <c:pt idx="30">
                  <c:v>2.5500000000000114</c:v>
                </c:pt>
                <c:pt idx="31">
                  <c:v>2.7000000000000171</c:v>
                </c:pt>
                <c:pt idx="32">
                  <c:v>2.9000000000000057</c:v>
                </c:pt>
                <c:pt idx="33">
                  <c:v>2.6500000000000057</c:v>
                </c:pt>
                <c:pt idx="34">
                  <c:v>2.6000000000000227</c:v>
                </c:pt>
                <c:pt idx="35">
                  <c:v>2.6000000000000227</c:v>
                </c:pt>
                <c:pt idx="36">
                  <c:v>2.5</c:v>
                </c:pt>
                <c:pt idx="37">
                  <c:v>2.5500000000000114</c:v>
                </c:pt>
                <c:pt idx="38">
                  <c:v>2.5</c:v>
                </c:pt>
                <c:pt idx="39">
                  <c:v>2.4000000000000057</c:v>
                </c:pt>
                <c:pt idx="40">
                  <c:v>2.5</c:v>
                </c:pt>
                <c:pt idx="41">
                  <c:v>2.4000000000000057</c:v>
                </c:pt>
                <c:pt idx="42">
                  <c:v>2.1000000000000227</c:v>
                </c:pt>
                <c:pt idx="43">
                  <c:v>2.5</c:v>
                </c:pt>
                <c:pt idx="44">
                  <c:v>2.3000000000000114</c:v>
                </c:pt>
                <c:pt idx="45">
                  <c:v>2.3000000000000114</c:v>
                </c:pt>
                <c:pt idx="46">
                  <c:v>2.3500000000000227</c:v>
                </c:pt>
                <c:pt idx="47">
                  <c:v>2.2300000000000182</c:v>
                </c:pt>
                <c:pt idx="48">
                  <c:v>2.2300000000000182</c:v>
                </c:pt>
                <c:pt idx="49">
                  <c:v>2.2300000000000182</c:v>
                </c:pt>
                <c:pt idx="50">
                  <c:v>2.1000000000000227</c:v>
                </c:pt>
                <c:pt idx="51">
                  <c:v>2.1100000000000136</c:v>
                </c:pt>
                <c:pt idx="52">
                  <c:v>1.9300000000000068</c:v>
                </c:pt>
                <c:pt idx="53">
                  <c:v>1.9300000000000068</c:v>
                </c:pt>
                <c:pt idx="54">
                  <c:v>1.9000000000000057</c:v>
                </c:pt>
                <c:pt idx="55">
                  <c:v>2.0200000000000102</c:v>
                </c:pt>
                <c:pt idx="56">
                  <c:v>2.0300000000000011</c:v>
                </c:pt>
                <c:pt idx="57">
                  <c:v>2</c:v>
                </c:pt>
                <c:pt idx="58">
                  <c:v>1.9699999999999989</c:v>
                </c:pt>
                <c:pt idx="59">
                  <c:v>1.8500000000000227</c:v>
                </c:pt>
                <c:pt idx="60">
                  <c:v>1.8500000000000227</c:v>
                </c:pt>
                <c:pt idx="61">
                  <c:v>2</c:v>
                </c:pt>
                <c:pt idx="62">
                  <c:v>1.6000000000000227</c:v>
                </c:pt>
                <c:pt idx="63">
                  <c:v>1.9500000000000171</c:v>
                </c:pt>
                <c:pt idx="64">
                  <c:v>2.1000000000000227</c:v>
                </c:pt>
                <c:pt idx="65">
                  <c:v>2</c:v>
                </c:pt>
                <c:pt idx="66">
                  <c:v>1.9500000000000171</c:v>
                </c:pt>
                <c:pt idx="67">
                  <c:v>1.9900000000000091</c:v>
                </c:pt>
                <c:pt idx="68">
                  <c:v>2.0500000000000114</c:v>
                </c:pt>
                <c:pt idx="69">
                  <c:v>2.2000000000000171</c:v>
                </c:pt>
                <c:pt idx="70">
                  <c:v>2.25</c:v>
                </c:pt>
                <c:pt idx="71">
                  <c:v>2.2199999999999989</c:v>
                </c:pt>
                <c:pt idx="72">
                  <c:v>2.5</c:v>
                </c:pt>
                <c:pt idx="73">
                  <c:v>2.5500000000000114</c:v>
                </c:pt>
                <c:pt idx="74">
                  <c:v>2.7600000000000193</c:v>
                </c:pt>
                <c:pt idx="75">
                  <c:v>2.6500000000000057</c:v>
                </c:pt>
                <c:pt idx="76">
                  <c:v>2.3400000000000034</c:v>
                </c:pt>
                <c:pt idx="77">
                  <c:v>2.3300000000000125</c:v>
                </c:pt>
                <c:pt idx="78">
                  <c:v>2.2000000000000171</c:v>
                </c:pt>
                <c:pt idx="79">
                  <c:v>1.9900000000000091</c:v>
                </c:pt>
                <c:pt idx="80">
                  <c:v>2.1800000000000068</c:v>
                </c:pt>
                <c:pt idx="81">
                  <c:v>2.2199999999999989</c:v>
                </c:pt>
                <c:pt idx="82">
                  <c:v>2.4500000000000171</c:v>
                </c:pt>
                <c:pt idx="83">
                  <c:v>2.4500000000000171</c:v>
                </c:pt>
                <c:pt idx="84">
                  <c:v>2.4399999999999977</c:v>
                </c:pt>
                <c:pt idx="85">
                  <c:v>2.4399999999999977</c:v>
                </c:pt>
                <c:pt idx="86">
                  <c:v>2.4500000000000171</c:v>
                </c:pt>
                <c:pt idx="87">
                  <c:v>2.4399999999999977</c:v>
                </c:pt>
                <c:pt idx="88">
                  <c:v>2.4099999999999966</c:v>
                </c:pt>
                <c:pt idx="89">
                  <c:v>2.4000000000000057</c:v>
                </c:pt>
                <c:pt idx="90">
                  <c:v>2.3700000000000045</c:v>
                </c:pt>
                <c:pt idx="91">
                  <c:v>2.4000000000000057</c:v>
                </c:pt>
                <c:pt idx="92">
                  <c:v>2.3500000000000227</c:v>
                </c:pt>
                <c:pt idx="93">
                  <c:v>2.3300000000000125</c:v>
                </c:pt>
                <c:pt idx="94">
                  <c:v>2.3200000000000216</c:v>
                </c:pt>
                <c:pt idx="95">
                  <c:v>2.3000000000000114</c:v>
                </c:pt>
                <c:pt idx="96">
                  <c:v>2.25</c:v>
                </c:pt>
                <c:pt idx="97">
                  <c:v>2.2300000000000182</c:v>
                </c:pt>
                <c:pt idx="98">
                  <c:v>2.25</c:v>
                </c:pt>
                <c:pt idx="99">
                  <c:v>2.2000000000000171</c:v>
                </c:pt>
                <c:pt idx="100">
                  <c:v>2.2000000000000171</c:v>
                </c:pt>
                <c:pt idx="101">
                  <c:v>2.2000000000000171</c:v>
                </c:pt>
                <c:pt idx="102">
                  <c:v>2.1400000000000148</c:v>
                </c:pt>
                <c:pt idx="103">
                  <c:v>2.1200000000000045</c:v>
                </c:pt>
                <c:pt idx="104">
                  <c:v>2.1500000000000057</c:v>
                </c:pt>
                <c:pt idx="105">
                  <c:v>2.1000000000000227</c:v>
                </c:pt>
                <c:pt idx="106">
                  <c:v>2.0400000000000205</c:v>
                </c:pt>
                <c:pt idx="107">
                  <c:v>1.9500000000000171</c:v>
                </c:pt>
                <c:pt idx="108">
                  <c:v>1.960000000000008</c:v>
                </c:pt>
                <c:pt idx="109">
                  <c:v>1.8799999999999955</c:v>
                </c:pt>
                <c:pt idx="110">
                  <c:v>1.7199999999999989</c:v>
                </c:pt>
                <c:pt idx="111">
                  <c:v>1.7300000000000182</c:v>
                </c:pt>
                <c:pt idx="112">
                  <c:v>1.75</c:v>
                </c:pt>
                <c:pt idx="113">
                  <c:v>1.75</c:v>
                </c:pt>
                <c:pt idx="114">
                  <c:v>1.7600000000000193</c:v>
                </c:pt>
                <c:pt idx="115">
                  <c:v>1.75</c:v>
                </c:pt>
                <c:pt idx="116">
                  <c:v>1.7300000000000182</c:v>
                </c:pt>
                <c:pt idx="117">
                  <c:v>1.7000000000000171</c:v>
                </c:pt>
                <c:pt idx="118">
                  <c:v>1.6800000000000068</c:v>
                </c:pt>
                <c:pt idx="119">
                  <c:v>1.6800000000000068</c:v>
                </c:pt>
                <c:pt idx="120">
                  <c:v>1.6500000000000057</c:v>
                </c:pt>
                <c:pt idx="121">
                  <c:v>1.7000000000000171</c:v>
                </c:pt>
                <c:pt idx="122">
                  <c:v>1.7199999999999989</c:v>
                </c:pt>
                <c:pt idx="123">
                  <c:v>1.7800000000000011</c:v>
                </c:pt>
                <c:pt idx="124">
                  <c:v>1.8000000000000114</c:v>
                </c:pt>
                <c:pt idx="125">
                  <c:v>1.7000000000000171</c:v>
                </c:pt>
                <c:pt idx="126">
                  <c:v>1.3000000000000114</c:v>
                </c:pt>
                <c:pt idx="127">
                  <c:v>1.5</c:v>
                </c:pt>
                <c:pt idx="128">
                  <c:v>1.6000000000000227</c:v>
                </c:pt>
                <c:pt idx="129">
                  <c:v>1.6000000000000227</c:v>
                </c:pt>
                <c:pt idx="130">
                  <c:v>1.5500000000000114</c:v>
                </c:pt>
                <c:pt idx="131">
                  <c:v>1.5300000000000011</c:v>
                </c:pt>
                <c:pt idx="132">
                  <c:v>1.6599999999999966</c:v>
                </c:pt>
                <c:pt idx="133">
                  <c:v>1.5</c:v>
                </c:pt>
                <c:pt idx="134">
                  <c:v>1.4800000000000182</c:v>
                </c:pt>
                <c:pt idx="135">
                  <c:v>1.4500000000000171</c:v>
                </c:pt>
                <c:pt idx="136">
                  <c:v>1.4500000000000171</c:v>
                </c:pt>
                <c:pt idx="137">
                  <c:v>1.4399999999999977</c:v>
                </c:pt>
                <c:pt idx="138">
                  <c:v>1.4099999999999966</c:v>
                </c:pt>
                <c:pt idx="139">
                  <c:v>1.5800000000000125</c:v>
                </c:pt>
                <c:pt idx="140">
                  <c:v>1.6500000000000057</c:v>
                </c:pt>
                <c:pt idx="141">
                  <c:v>1.6500000000000057</c:v>
                </c:pt>
                <c:pt idx="142">
                  <c:v>1.5800000000000125</c:v>
                </c:pt>
                <c:pt idx="143">
                  <c:v>1.5</c:v>
                </c:pt>
                <c:pt idx="144">
                  <c:v>1.2800000000000011</c:v>
                </c:pt>
                <c:pt idx="145">
                  <c:v>1.2900000000000205</c:v>
                </c:pt>
                <c:pt idx="146">
                  <c:v>1.3000000000000114</c:v>
                </c:pt>
                <c:pt idx="147">
                  <c:v>1.2900000000000205</c:v>
                </c:pt>
                <c:pt idx="148">
                  <c:v>1.25</c:v>
                </c:pt>
                <c:pt idx="149">
                  <c:v>1.1000000000000227</c:v>
                </c:pt>
                <c:pt idx="150">
                  <c:v>1.0500000000000114</c:v>
                </c:pt>
                <c:pt idx="151">
                  <c:v>1.1400000000000148</c:v>
                </c:pt>
                <c:pt idx="152">
                  <c:v>1.1700000000000159</c:v>
                </c:pt>
                <c:pt idx="153">
                  <c:v>1.210000000000008</c:v>
                </c:pt>
                <c:pt idx="154">
                  <c:v>1.1500000000000057</c:v>
                </c:pt>
                <c:pt idx="155">
                  <c:v>1.1400000000000148</c:v>
                </c:pt>
                <c:pt idx="156">
                  <c:v>1.2000000000000171</c:v>
                </c:pt>
                <c:pt idx="157">
                  <c:v>1.210000000000008</c:v>
                </c:pt>
                <c:pt idx="158">
                  <c:v>1.2199999999999989</c:v>
                </c:pt>
                <c:pt idx="159">
                  <c:v>1.2300000000000182</c:v>
                </c:pt>
                <c:pt idx="160">
                  <c:v>1.2300000000000182</c:v>
                </c:pt>
                <c:pt idx="161">
                  <c:v>1.2199999999999989</c:v>
                </c:pt>
                <c:pt idx="162">
                  <c:v>1.2900000000000205</c:v>
                </c:pt>
                <c:pt idx="163">
                  <c:v>1.2900000000000205</c:v>
                </c:pt>
                <c:pt idx="164">
                  <c:v>1.3100000000000023</c:v>
                </c:pt>
                <c:pt idx="165">
                  <c:v>1.3400000000000034</c:v>
                </c:pt>
                <c:pt idx="166">
                  <c:v>1.3600000000000136</c:v>
                </c:pt>
                <c:pt idx="167">
                  <c:v>1.3900000000000148</c:v>
                </c:pt>
                <c:pt idx="168">
                  <c:v>1.4200000000000159</c:v>
                </c:pt>
                <c:pt idx="169">
                  <c:v>1.4500000000000171</c:v>
                </c:pt>
                <c:pt idx="170">
                  <c:v>1.460000000000008</c:v>
                </c:pt>
                <c:pt idx="171">
                  <c:v>1.460000000000008</c:v>
                </c:pt>
                <c:pt idx="172">
                  <c:v>1.4900000000000091</c:v>
                </c:pt>
                <c:pt idx="173">
                  <c:v>1.4900000000000091</c:v>
                </c:pt>
                <c:pt idx="174">
                  <c:v>1.5100000000000193</c:v>
                </c:pt>
                <c:pt idx="175">
                  <c:v>1.5100000000000193</c:v>
                </c:pt>
                <c:pt idx="176">
                  <c:v>1.5300000000000011</c:v>
                </c:pt>
                <c:pt idx="177">
                  <c:v>1.5400000000000205</c:v>
                </c:pt>
                <c:pt idx="178">
                  <c:v>1.5400000000000205</c:v>
                </c:pt>
                <c:pt idx="179">
                  <c:v>1.5400000000000205</c:v>
                </c:pt>
                <c:pt idx="180">
                  <c:v>1.5500000000000114</c:v>
                </c:pt>
                <c:pt idx="181">
                  <c:v>1.5600000000000023</c:v>
                </c:pt>
                <c:pt idx="182">
                  <c:v>1.5700000000000216</c:v>
                </c:pt>
                <c:pt idx="183">
                  <c:v>1.5600000000000023</c:v>
                </c:pt>
                <c:pt idx="184">
                  <c:v>1.5500000000000114</c:v>
                </c:pt>
                <c:pt idx="185">
                  <c:v>1.5300000000000011</c:v>
                </c:pt>
                <c:pt idx="186">
                  <c:v>1.5300000000000011</c:v>
                </c:pt>
                <c:pt idx="187">
                  <c:v>1.5400000000000205</c:v>
                </c:pt>
                <c:pt idx="188">
                  <c:v>1.5400000000000205</c:v>
                </c:pt>
                <c:pt idx="189">
                  <c:v>1.5400000000000205</c:v>
                </c:pt>
                <c:pt idx="190">
                  <c:v>1.5200000000000102</c:v>
                </c:pt>
                <c:pt idx="191">
                  <c:v>1.5100000000000193</c:v>
                </c:pt>
                <c:pt idx="192">
                  <c:v>1.4800000000000182</c:v>
                </c:pt>
                <c:pt idx="193">
                  <c:v>1.4800000000000182</c:v>
                </c:pt>
                <c:pt idx="194">
                  <c:v>1.460000000000008</c:v>
                </c:pt>
                <c:pt idx="195">
                  <c:v>1.5200000000000102</c:v>
                </c:pt>
                <c:pt idx="196">
                  <c:v>1.5500000000000114</c:v>
                </c:pt>
                <c:pt idx="197">
                  <c:v>1.5</c:v>
                </c:pt>
                <c:pt idx="198">
                  <c:v>1.4399999999999977</c:v>
                </c:pt>
                <c:pt idx="199">
                  <c:v>1.4200000000000159</c:v>
                </c:pt>
                <c:pt idx="200">
                  <c:v>1.4399999999999977</c:v>
                </c:pt>
                <c:pt idx="201">
                  <c:v>1.4500000000000171</c:v>
                </c:pt>
                <c:pt idx="202">
                  <c:v>1.4300000000000068</c:v>
                </c:pt>
                <c:pt idx="203">
                  <c:v>1.4300000000000068</c:v>
                </c:pt>
                <c:pt idx="204">
                  <c:v>1.4099999999999966</c:v>
                </c:pt>
                <c:pt idx="205">
                  <c:v>1.3799999999999955</c:v>
                </c:pt>
                <c:pt idx="206">
                  <c:v>1.3100000000000023</c:v>
                </c:pt>
                <c:pt idx="207">
                  <c:v>1.3400000000000034</c:v>
                </c:pt>
                <c:pt idx="208">
                  <c:v>1.4200000000000159</c:v>
                </c:pt>
                <c:pt idx="209">
                  <c:v>1.3700000000000045</c:v>
                </c:pt>
                <c:pt idx="210">
                  <c:v>1.3900000000000148</c:v>
                </c:pt>
                <c:pt idx="211">
                  <c:v>1.4099999999999966</c:v>
                </c:pt>
                <c:pt idx="212">
                  <c:v>1.4300000000000068</c:v>
                </c:pt>
                <c:pt idx="213">
                  <c:v>1.4000000000000057</c:v>
                </c:pt>
                <c:pt idx="214">
                  <c:v>1.3900000000000148</c:v>
                </c:pt>
                <c:pt idx="215">
                  <c:v>1.4000000000000057</c:v>
                </c:pt>
                <c:pt idx="216">
                  <c:v>1.4000000000000057</c:v>
                </c:pt>
                <c:pt idx="217">
                  <c:v>1.4099999999999966</c:v>
                </c:pt>
                <c:pt idx="218">
                  <c:v>1.4200000000000159</c:v>
                </c:pt>
                <c:pt idx="219">
                  <c:v>1.4099999999999966</c:v>
                </c:pt>
                <c:pt idx="220">
                  <c:v>1.4300000000000068</c:v>
                </c:pt>
                <c:pt idx="221">
                  <c:v>1.460000000000008</c:v>
                </c:pt>
                <c:pt idx="222">
                  <c:v>1.4300000000000068</c:v>
                </c:pt>
                <c:pt idx="223">
                  <c:v>1.4099999999999966</c:v>
                </c:pt>
                <c:pt idx="224">
                  <c:v>1.3900000000000148</c:v>
                </c:pt>
                <c:pt idx="225">
                  <c:v>1.3799999999999955</c:v>
                </c:pt>
                <c:pt idx="226">
                  <c:v>1.3799999999999955</c:v>
                </c:pt>
                <c:pt idx="227">
                  <c:v>1.3799999999999955</c:v>
                </c:pt>
                <c:pt idx="228">
                  <c:v>1.3600000000000136</c:v>
                </c:pt>
                <c:pt idx="229">
                  <c:v>1.3500000000000227</c:v>
                </c:pt>
                <c:pt idx="230">
                  <c:v>1.1299999999999955</c:v>
                </c:pt>
                <c:pt idx="231">
                  <c:v>1.25</c:v>
                </c:pt>
                <c:pt idx="232">
                  <c:v>1.3000000000000114</c:v>
                </c:pt>
                <c:pt idx="233">
                  <c:v>1.2900000000000205</c:v>
                </c:pt>
                <c:pt idx="234">
                  <c:v>1.2600000000000193</c:v>
                </c:pt>
                <c:pt idx="235">
                  <c:v>1.2600000000000193</c:v>
                </c:pt>
                <c:pt idx="236">
                  <c:v>1.2600000000000193</c:v>
                </c:pt>
                <c:pt idx="237">
                  <c:v>1.25</c:v>
                </c:pt>
                <c:pt idx="238">
                  <c:v>1.2400000000000091</c:v>
                </c:pt>
                <c:pt idx="239">
                  <c:v>1.2400000000000091</c:v>
                </c:pt>
                <c:pt idx="240">
                  <c:v>1.2300000000000182</c:v>
                </c:pt>
                <c:pt idx="241">
                  <c:v>1.2300000000000182</c:v>
                </c:pt>
                <c:pt idx="242">
                  <c:v>1.210000000000008</c:v>
                </c:pt>
                <c:pt idx="243">
                  <c:v>1.1899999999999977</c:v>
                </c:pt>
                <c:pt idx="244">
                  <c:v>1.2000000000000171</c:v>
                </c:pt>
                <c:pt idx="245">
                  <c:v>1.1800000000000068</c:v>
                </c:pt>
                <c:pt idx="246">
                  <c:v>1.1700000000000159</c:v>
                </c:pt>
                <c:pt idx="247">
                  <c:v>1.1700000000000159</c:v>
                </c:pt>
                <c:pt idx="248">
                  <c:v>1.1700000000000159</c:v>
                </c:pt>
                <c:pt idx="249">
                  <c:v>1.1700000000000159</c:v>
                </c:pt>
                <c:pt idx="250">
                  <c:v>1.1599999999999966</c:v>
                </c:pt>
                <c:pt idx="251">
                  <c:v>1.1299999999999955</c:v>
                </c:pt>
                <c:pt idx="252">
                  <c:v>1.1100000000000136</c:v>
                </c:pt>
                <c:pt idx="253">
                  <c:v>1.1299999999999955</c:v>
                </c:pt>
                <c:pt idx="254">
                  <c:v>1.1200000000000045</c:v>
                </c:pt>
                <c:pt idx="255">
                  <c:v>1.1100000000000136</c:v>
                </c:pt>
                <c:pt idx="256">
                  <c:v>1.1000000000000227</c:v>
                </c:pt>
                <c:pt idx="257">
                  <c:v>1.0700000000000216</c:v>
                </c:pt>
                <c:pt idx="258">
                  <c:v>1.0900000000000034</c:v>
                </c:pt>
                <c:pt idx="259">
                  <c:v>1.0800000000000125</c:v>
                </c:pt>
                <c:pt idx="260">
                  <c:v>1.0800000000000125</c:v>
                </c:pt>
                <c:pt idx="261">
                  <c:v>1.0500000000000114</c:v>
                </c:pt>
                <c:pt idx="262">
                  <c:v>1.0400000000000205</c:v>
                </c:pt>
                <c:pt idx="263">
                  <c:v>1.0300000000000011</c:v>
                </c:pt>
                <c:pt idx="264">
                  <c:v>1.0200000000000102</c:v>
                </c:pt>
                <c:pt idx="265">
                  <c:v>1</c:v>
                </c:pt>
                <c:pt idx="266">
                  <c:v>0.99000000000000909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309">
                  <c:v>1.0800000000000125</c:v>
                </c:pt>
                <c:pt idx="310">
                  <c:v>1.1200000000000045</c:v>
                </c:pt>
                <c:pt idx="311">
                  <c:v>1.1400000000000148</c:v>
                </c:pt>
                <c:pt idx="312">
                  <c:v>1.1000000000000227</c:v>
                </c:pt>
                <c:pt idx="313">
                  <c:v>1.0800000000000125</c:v>
                </c:pt>
                <c:pt idx="314">
                  <c:v>1.1400000000000148</c:v>
                </c:pt>
                <c:pt idx="315">
                  <c:v>1.1899999999999977</c:v>
                </c:pt>
                <c:pt idx="316">
                  <c:v>1.2000000000000171</c:v>
                </c:pt>
                <c:pt idx="317">
                  <c:v>1.1000000000000227</c:v>
                </c:pt>
                <c:pt idx="318">
                  <c:v>0.90000000000000568</c:v>
                </c:pt>
                <c:pt idx="319">
                  <c:v>0.90000000000000568</c:v>
                </c:pt>
                <c:pt idx="320">
                  <c:v>1.2800000000000011</c:v>
                </c:pt>
                <c:pt idx="321">
                  <c:v>1.3200000000000216</c:v>
                </c:pt>
                <c:pt idx="322">
                  <c:v>1.3799999999999955</c:v>
                </c:pt>
                <c:pt idx="323">
                  <c:v>1.3700000000000045</c:v>
                </c:pt>
                <c:pt idx="324">
                  <c:v>1.4399999999999977</c:v>
                </c:pt>
                <c:pt idx="325">
                  <c:v>1.4099999999999966</c:v>
                </c:pt>
                <c:pt idx="326">
                  <c:v>1.5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Kolisani_HPV_relativ!$U$1</c:f>
              <c:strCache>
                <c:ptCount val="1"/>
                <c:pt idx="0">
                  <c:v>50516023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Kolisani_HPV_relativ!$S$2:$S$70</c:f>
              <c:numCache>
                <c:formatCode>m/d/yyyy</c:formatCode>
                <c:ptCount val="69"/>
                <c:pt idx="0">
                  <c:v>31959</c:v>
                </c:pt>
                <c:pt idx="1">
                  <c:v>31990</c:v>
                </c:pt>
                <c:pt idx="2">
                  <c:v>32021</c:v>
                </c:pt>
                <c:pt idx="3">
                  <c:v>32051</c:v>
                </c:pt>
                <c:pt idx="4">
                  <c:v>32082</c:v>
                </c:pt>
                <c:pt idx="5">
                  <c:v>32112</c:v>
                </c:pt>
                <c:pt idx="6">
                  <c:v>32143</c:v>
                </c:pt>
                <c:pt idx="7">
                  <c:v>32174</c:v>
                </c:pt>
                <c:pt idx="8">
                  <c:v>32234</c:v>
                </c:pt>
                <c:pt idx="9">
                  <c:v>32264</c:v>
                </c:pt>
                <c:pt idx="10">
                  <c:v>32295</c:v>
                </c:pt>
                <c:pt idx="11">
                  <c:v>32325</c:v>
                </c:pt>
                <c:pt idx="12">
                  <c:v>32356</c:v>
                </c:pt>
                <c:pt idx="13">
                  <c:v>32387</c:v>
                </c:pt>
                <c:pt idx="14">
                  <c:v>32417</c:v>
                </c:pt>
                <c:pt idx="15">
                  <c:v>32448</c:v>
                </c:pt>
                <c:pt idx="16">
                  <c:v>32478</c:v>
                </c:pt>
                <c:pt idx="17">
                  <c:v>32509</c:v>
                </c:pt>
                <c:pt idx="18">
                  <c:v>32540</c:v>
                </c:pt>
                <c:pt idx="19">
                  <c:v>32568</c:v>
                </c:pt>
                <c:pt idx="20">
                  <c:v>32599</c:v>
                </c:pt>
                <c:pt idx="21">
                  <c:v>32629</c:v>
                </c:pt>
                <c:pt idx="22">
                  <c:v>32660</c:v>
                </c:pt>
                <c:pt idx="23">
                  <c:v>32690</c:v>
                </c:pt>
                <c:pt idx="24">
                  <c:v>32721</c:v>
                </c:pt>
                <c:pt idx="25">
                  <c:v>32752</c:v>
                </c:pt>
                <c:pt idx="26">
                  <c:v>32782</c:v>
                </c:pt>
                <c:pt idx="27">
                  <c:v>32813</c:v>
                </c:pt>
                <c:pt idx="28">
                  <c:v>32843</c:v>
                </c:pt>
                <c:pt idx="29">
                  <c:v>32874</c:v>
                </c:pt>
                <c:pt idx="30">
                  <c:v>32905</c:v>
                </c:pt>
                <c:pt idx="31">
                  <c:v>32933</c:v>
                </c:pt>
                <c:pt idx="32">
                  <c:v>32964</c:v>
                </c:pt>
                <c:pt idx="33">
                  <c:v>32994</c:v>
                </c:pt>
                <c:pt idx="34">
                  <c:v>33025</c:v>
                </c:pt>
                <c:pt idx="35">
                  <c:v>33055</c:v>
                </c:pt>
                <c:pt idx="36">
                  <c:v>33086</c:v>
                </c:pt>
                <c:pt idx="37">
                  <c:v>33117</c:v>
                </c:pt>
                <c:pt idx="38">
                  <c:v>33147</c:v>
                </c:pt>
                <c:pt idx="39">
                  <c:v>33178</c:v>
                </c:pt>
                <c:pt idx="40">
                  <c:v>33208</c:v>
                </c:pt>
                <c:pt idx="41">
                  <c:v>33270</c:v>
                </c:pt>
                <c:pt idx="42">
                  <c:v>33298</c:v>
                </c:pt>
                <c:pt idx="43">
                  <c:v>33329</c:v>
                </c:pt>
                <c:pt idx="44">
                  <c:v>33359</c:v>
                </c:pt>
                <c:pt idx="45">
                  <c:v>33390</c:v>
                </c:pt>
                <c:pt idx="46">
                  <c:v>33420</c:v>
                </c:pt>
                <c:pt idx="47">
                  <c:v>33451</c:v>
                </c:pt>
                <c:pt idx="48">
                  <c:v>33482</c:v>
                </c:pt>
                <c:pt idx="49">
                  <c:v>33512</c:v>
                </c:pt>
                <c:pt idx="50">
                  <c:v>33543</c:v>
                </c:pt>
                <c:pt idx="51">
                  <c:v>33573</c:v>
                </c:pt>
                <c:pt idx="52">
                  <c:v>33604</c:v>
                </c:pt>
                <c:pt idx="53">
                  <c:v>33635</c:v>
                </c:pt>
                <c:pt idx="54">
                  <c:v>33664</c:v>
                </c:pt>
                <c:pt idx="55">
                  <c:v>33695</c:v>
                </c:pt>
                <c:pt idx="56">
                  <c:v>33725</c:v>
                </c:pt>
                <c:pt idx="57">
                  <c:v>33756</c:v>
                </c:pt>
                <c:pt idx="58">
                  <c:v>33786</c:v>
                </c:pt>
                <c:pt idx="59">
                  <c:v>33817</c:v>
                </c:pt>
                <c:pt idx="60">
                  <c:v>33848</c:v>
                </c:pt>
                <c:pt idx="61">
                  <c:v>33878</c:v>
                </c:pt>
                <c:pt idx="62">
                  <c:v>33909</c:v>
                </c:pt>
                <c:pt idx="63">
                  <c:v>33939</c:v>
                </c:pt>
                <c:pt idx="64">
                  <c:v>33970</c:v>
                </c:pt>
                <c:pt idx="65">
                  <c:v>34001</c:v>
                </c:pt>
                <c:pt idx="66">
                  <c:v>34029</c:v>
                </c:pt>
                <c:pt idx="67">
                  <c:v>34060</c:v>
                </c:pt>
                <c:pt idx="68">
                  <c:v>34090</c:v>
                </c:pt>
              </c:numCache>
            </c:numRef>
          </c:xVal>
          <c:yVal>
            <c:numRef>
              <c:f>Kolisani_HPV_relativ!$U$2:$U$70</c:f>
              <c:numCache>
                <c:formatCode>#,###,##0.00</c:formatCode>
                <c:ptCount val="69"/>
                <c:pt idx="0">
                  <c:v>1.4300000000000068</c:v>
                </c:pt>
                <c:pt idx="1">
                  <c:v>1.0300000000000011</c:v>
                </c:pt>
                <c:pt idx="2">
                  <c:v>0.93000000000000682</c:v>
                </c:pt>
                <c:pt idx="3">
                  <c:v>0.89000000000001478</c:v>
                </c:pt>
                <c:pt idx="4">
                  <c:v>0.87000000000000455</c:v>
                </c:pt>
                <c:pt idx="5">
                  <c:v>0.87000000000000455</c:v>
                </c:pt>
                <c:pt idx="6">
                  <c:v>0.90999999999999659</c:v>
                </c:pt>
                <c:pt idx="7">
                  <c:v>0.87000000000000455</c:v>
                </c:pt>
                <c:pt idx="8">
                  <c:v>1.1800000000000068</c:v>
                </c:pt>
                <c:pt idx="9">
                  <c:v>1.1500000000000057</c:v>
                </c:pt>
                <c:pt idx="10">
                  <c:v>1.1100000000000136</c:v>
                </c:pt>
                <c:pt idx="11">
                  <c:v>1.0500000000000114</c:v>
                </c:pt>
                <c:pt idx="12">
                  <c:v>1.0200000000000102</c:v>
                </c:pt>
                <c:pt idx="13">
                  <c:v>1.0300000000000011</c:v>
                </c:pt>
                <c:pt idx="14">
                  <c:v>0.62999999999999545</c:v>
                </c:pt>
                <c:pt idx="15">
                  <c:v>0.62000000000000455</c:v>
                </c:pt>
                <c:pt idx="16">
                  <c:v>0.81999999999999318</c:v>
                </c:pt>
                <c:pt idx="17">
                  <c:v>0.83000000000001251</c:v>
                </c:pt>
                <c:pt idx="18">
                  <c:v>0.83000000000001251</c:v>
                </c:pt>
                <c:pt idx="19">
                  <c:v>0.83000000000001251</c:v>
                </c:pt>
                <c:pt idx="20">
                  <c:v>0.87999999999999545</c:v>
                </c:pt>
                <c:pt idx="21">
                  <c:v>0.93999999999999773</c:v>
                </c:pt>
                <c:pt idx="22">
                  <c:v>0.87999999999999545</c:v>
                </c:pt>
                <c:pt idx="23">
                  <c:v>0.87999999999999545</c:v>
                </c:pt>
                <c:pt idx="24">
                  <c:v>0.83000000000001251</c:v>
                </c:pt>
                <c:pt idx="25">
                  <c:v>0.78000000000000114</c:v>
                </c:pt>
                <c:pt idx="26">
                  <c:v>0.78000000000000114</c:v>
                </c:pt>
                <c:pt idx="27">
                  <c:v>0.77000000000001023</c:v>
                </c:pt>
                <c:pt idx="28">
                  <c:v>0.76000000000001933</c:v>
                </c:pt>
                <c:pt idx="29">
                  <c:v>0.74000000000000909</c:v>
                </c:pt>
                <c:pt idx="30">
                  <c:v>0.75</c:v>
                </c:pt>
                <c:pt idx="31">
                  <c:v>0.74000000000000909</c:v>
                </c:pt>
                <c:pt idx="32">
                  <c:v>0.71999999999999886</c:v>
                </c:pt>
                <c:pt idx="33">
                  <c:v>0.70000000000001705</c:v>
                </c:pt>
                <c:pt idx="34">
                  <c:v>0.68000000000000682</c:v>
                </c:pt>
                <c:pt idx="35">
                  <c:v>0.62000000000000455</c:v>
                </c:pt>
                <c:pt idx="36">
                  <c:v>0.53000000000000114</c:v>
                </c:pt>
                <c:pt idx="37">
                  <c:v>0.53000000000000114</c:v>
                </c:pt>
                <c:pt idx="38">
                  <c:v>0.48000000000001819</c:v>
                </c:pt>
                <c:pt idx="39">
                  <c:v>0.53000000000000114</c:v>
                </c:pt>
                <c:pt idx="40">
                  <c:v>0.52000000000001023</c:v>
                </c:pt>
                <c:pt idx="41">
                  <c:v>0.49000000000000909</c:v>
                </c:pt>
                <c:pt idx="42">
                  <c:v>0.49000000000000909</c:v>
                </c:pt>
                <c:pt idx="43">
                  <c:v>0.48000000000001819</c:v>
                </c:pt>
                <c:pt idx="44">
                  <c:v>0.37999999999999545</c:v>
                </c:pt>
                <c:pt idx="45">
                  <c:v>0.33000000000001251</c:v>
                </c:pt>
                <c:pt idx="46">
                  <c:v>0.28000000000000114</c:v>
                </c:pt>
                <c:pt idx="47">
                  <c:v>0.20000000000001705</c:v>
                </c:pt>
                <c:pt idx="48">
                  <c:v>0.20000000000001705</c:v>
                </c:pt>
                <c:pt idx="49">
                  <c:v>0.21999999999999886</c:v>
                </c:pt>
                <c:pt idx="50">
                  <c:v>0.21000000000000796</c:v>
                </c:pt>
                <c:pt idx="51">
                  <c:v>0.23000000000001819</c:v>
                </c:pt>
                <c:pt idx="52">
                  <c:v>0.23000000000001819</c:v>
                </c:pt>
                <c:pt idx="53">
                  <c:v>0.24000000000000909</c:v>
                </c:pt>
                <c:pt idx="54">
                  <c:v>0.23000000000001819</c:v>
                </c:pt>
                <c:pt idx="55">
                  <c:v>0.21999999999999886</c:v>
                </c:pt>
                <c:pt idx="56">
                  <c:v>0.25</c:v>
                </c:pt>
                <c:pt idx="57">
                  <c:v>0.24000000000000909</c:v>
                </c:pt>
                <c:pt idx="58">
                  <c:v>0.21000000000000796</c:v>
                </c:pt>
                <c:pt idx="59">
                  <c:v>0.12999999999999545</c:v>
                </c:pt>
                <c:pt idx="60">
                  <c:v>9.0000000000003411E-2</c:v>
                </c:pt>
                <c:pt idx="61">
                  <c:v>8.0000000000012506E-2</c:v>
                </c:pt>
                <c:pt idx="62">
                  <c:v>8.0000000000012506E-2</c:v>
                </c:pt>
                <c:pt idx="63">
                  <c:v>9.0000000000003411E-2</c:v>
                </c:pt>
                <c:pt idx="64">
                  <c:v>8.0000000000012506E-2</c:v>
                </c:pt>
                <c:pt idx="65">
                  <c:v>0</c:v>
                </c:pt>
                <c:pt idx="66">
                  <c:v>3.0000000000001137E-2</c:v>
                </c:pt>
                <c:pt idx="67">
                  <c:v>1.0000000000019327E-2</c:v>
                </c:pt>
                <c:pt idx="68">
                  <c:v>3.0000000000001137E-2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Kolisani_HPV_relativ!$X$1</c:f>
              <c:strCache>
                <c:ptCount val="1"/>
                <c:pt idx="0">
                  <c:v>50516024</c:v>
                </c:pt>
              </c:strCache>
            </c:strRef>
          </c:tx>
          <c:spPr>
            <a:ln w="19050">
              <a:solidFill>
                <a:srgbClr val="CC00CC"/>
              </a:solidFill>
            </a:ln>
          </c:spPr>
          <c:marker>
            <c:symbol val="none"/>
          </c:marker>
          <c:xVal>
            <c:numRef>
              <c:f>Kolisani_HPV_relativ!$V$2:$V$268</c:f>
              <c:numCache>
                <c:formatCode>m/d/yyyy</c:formatCode>
                <c:ptCount val="267"/>
                <c:pt idx="0">
                  <c:v>31809</c:v>
                </c:pt>
                <c:pt idx="1">
                  <c:v>31837</c:v>
                </c:pt>
                <c:pt idx="2">
                  <c:v>31868</c:v>
                </c:pt>
                <c:pt idx="3">
                  <c:v>31898</c:v>
                </c:pt>
                <c:pt idx="4">
                  <c:v>31929</c:v>
                </c:pt>
                <c:pt idx="5">
                  <c:v>31959</c:v>
                </c:pt>
                <c:pt idx="6">
                  <c:v>31990</c:v>
                </c:pt>
                <c:pt idx="7">
                  <c:v>32021</c:v>
                </c:pt>
                <c:pt idx="8">
                  <c:v>32051</c:v>
                </c:pt>
                <c:pt idx="9">
                  <c:v>32082</c:v>
                </c:pt>
                <c:pt idx="10">
                  <c:v>32112</c:v>
                </c:pt>
                <c:pt idx="11">
                  <c:v>32143</c:v>
                </c:pt>
                <c:pt idx="12">
                  <c:v>32174</c:v>
                </c:pt>
                <c:pt idx="13">
                  <c:v>32234</c:v>
                </c:pt>
                <c:pt idx="14">
                  <c:v>32264</c:v>
                </c:pt>
                <c:pt idx="15">
                  <c:v>32295</c:v>
                </c:pt>
                <c:pt idx="16">
                  <c:v>32325</c:v>
                </c:pt>
                <c:pt idx="17">
                  <c:v>32356</c:v>
                </c:pt>
                <c:pt idx="18">
                  <c:v>32387</c:v>
                </c:pt>
                <c:pt idx="19">
                  <c:v>32417</c:v>
                </c:pt>
                <c:pt idx="20">
                  <c:v>32448</c:v>
                </c:pt>
                <c:pt idx="21">
                  <c:v>32478</c:v>
                </c:pt>
                <c:pt idx="22">
                  <c:v>32509</c:v>
                </c:pt>
                <c:pt idx="23">
                  <c:v>32540</c:v>
                </c:pt>
                <c:pt idx="24">
                  <c:v>32568</c:v>
                </c:pt>
                <c:pt idx="25">
                  <c:v>32599</c:v>
                </c:pt>
                <c:pt idx="26">
                  <c:v>32629</c:v>
                </c:pt>
                <c:pt idx="27">
                  <c:v>32660</c:v>
                </c:pt>
                <c:pt idx="28">
                  <c:v>32690</c:v>
                </c:pt>
                <c:pt idx="29">
                  <c:v>32721</c:v>
                </c:pt>
                <c:pt idx="30">
                  <c:v>32752</c:v>
                </c:pt>
                <c:pt idx="31">
                  <c:v>32782</c:v>
                </c:pt>
                <c:pt idx="32">
                  <c:v>32813</c:v>
                </c:pt>
                <c:pt idx="33">
                  <c:v>32843</c:v>
                </c:pt>
                <c:pt idx="34">
                  <c:v>32874</c:v>
                </c:pt>
                <c:pt idx="35">
                  <c:v>32905</c:v>
                </c:pt>
                <c:pt idx="36">
                  <c:v>32933</c:v>
                </c:pt>
                <c:pt idx="37">
                  <c:v>32964</c:v>
                </c:pt>
                <c:pt idx="38">
                  <c:v>32994</c:v>
                </c:pt>
                <c:pt idx="39">
                  <c:v>33025</c:v>
                </c:pt>
                <c:pt idx="40">
                  <c:v>33055</c:v>
                </c:pt>
                <c:pt idx="41">
                  <c:v>33086</c:v>
                </c:pt>
                <c:pt idx="42">
                  <c:v>33117</c:v>
                </c:pt>
                <c:pt idx="43">
                  <c:v>33147</c:v>
                </c:pt>
                <c:pt idx="44">
                  <c:v>33178</c:v>
                </c:pt>
                <c:pt idx="45">
                  <c:v>33208</c:v>
                </c:pt>
                <c:pt idx="46">
                  <c:v>33270</c:v>
                </c:pt>
                <c:pt idx="47">
                  <c:v>33298</c:v>
                </c:pt>
                <c:pt idx="48">
                  <c:v>33329</c:v>
                </c:pt>
                <c:pt idx="49">
                  <c:v>33359</c:v>
                </c:pt>
                <c:pt idx="50">
                  <c:v>33390</c:v>
                </c:pt>
                <c:pt idx="51">
                  <c:v>33420</c:v>
                </c:pt>
                <c:pt idx="52">
                  <c:v>33451</c:v>
                </c:pt>
                <c:pt idx="53">
                  <c:v>33482</c:v>
                </c:pt>
                <c:pt idx="54">
                  <c:v>33512</c:v>
                </c:pt>
                <c:pt idx="55">
                  <c:v>33543</c:v>
                </c:pt>
                <c:pt idx="56">
                  <c:v>33573</c:v>
                </c:pt>
                <c:pt idx="57">
                  <c:v>33604</c:v>
                </c:pt>
                <c:pt idx="58">
                  <c:v>33635</c:v>
                </c:pt>
                <c:pt idx="59">
                  <c:v>33664</c:v>
                </c:pt>
                <c:pt idx="60">
                  <c:v>33695</c:v>
                </c:pt>
                <c:pt idx="61">
                  <c:v>33725</c:v>
                </c:pt>
                <c:pt idx="62">
                  <c:v>33756</c:v>
                </c:pt>
                <c:pt idx="63">
                  <c:v>33786</c:v>
                </c:pt>
                <c:pt idx="64">
                  <c:v>33817</c:v>
                </c:pt>
                <c:pt idx="65">
                  <c:v>33848</c:v>
                </c:pt>
                <c:pt idx="66">
                  <c:v>33878</c:v>
                </c:pt>
                <c:pt idx="67">
                  <c:v>33909</c:v>
                </c:pt>
                <c:pt idx="68">
                  <c:v>33939</c:v>
                </c:pt>
                <c:pt idx="69">
                  <c:v>33970</c:v>
                </c:pt>
                <c:pt idx="70">
                  <c:v>34001</c:v>
                </c:pt>
                <c:pt idx="71">
                  <c:v>34029</c:v>
                </c:pt>
                <c:pt idx="72">
                  <c:v>34060</c:v>
                </c:pt>
                <c:pt idx="73">
                  <c:v>34090</c:v>
                </c:pt>
                <c:pt idx="74">
                  <c:v>34121</c:v>
                </c:pt>
                <c:pt idx="75">
                  <c:v>34639</c:v>
                </c:pt>
                <c:pt idx="76">
                  <c:v>34669</c:v>
                </c:pt>
                <c:pt idx="77">
                  <c:v>34881</c:v>
                </c:pt>
                <c:pt idx="78">
                  <c:v>34912</c:v>
                </c:pt>
                <c:pt idx="79">
                  <c:v>34943</c:v>
                </c:pt>
                <c:pt idx="80">
                  <c:v>34973</c:v>
                </c:pt>
                <c:pt idx="81">
                  <c:v>35004</c:v>
                </c:pt>
                <c:pt idx="82">
                  <c:v>35034</c:v>
                </c:pt>
                <c:pt idx="83">
                  <c:v>35065</c:v>
                </c:pt>
                <c:pt idx="84">
                  <c:v>35096</c:v>
                </c:pt>
                <c:pt idx="85">
                  <c:v>35125</c:v>
                </c:pt>
                <c:pt idx="86">
                  <c:v>35156</c:v>
                </c:pt>
                <c:pt idx="87">
                  <c:v>35186</c:v>
                </c:pt>
                <c:pt idx="88">
                  <c:v>35217</c:v>
                </c:pt>
                <c:pt idx="89">
                  <c:v>35247</c:v>
                </c:pt>
                <c:pt idx="90">
                  <c:v>35278</c:v>
                </c:pt>
                <c:pt idx="91">
                  <c:v>35309</c:v>
                </c:pt>
                <c:pt idx="92">
                  <c:v>35339</c:v>
                </c:pt>
                <c:pt idx="93">
                  <c:v>35370</c:v>
                </c:pt>
                <c:pt idx="94">
                  <c:v>35400</c:v>
                </c:pt>
                <c:pt idx="95">
                  <c:v>35431</c:v>
                </c:pt>
                <c:pt idx="96">
                  <c:v>35462</c:v>
                </c:pt>
                <c:pt idx="97">
                  <c:v>35490</c:v>
                </c:pt>
                <c:pt idx="98">
                  <c:v>35521</c:v>
                </c:pt>
                <c:pt idx="99">
                  <c:v>35551</c:v>
                </c:pt>
                <c:pt idx="100">
                  <c:v>35582</c:v>
                </c:pt>
                <c:pt idx="101">
                  <c:v>35612</c:v>
                </c:pt>
                <c:pt idx="102">
                  <c:v>35643</c:v>
                </c:pt>
                <c:pt idx="103">
                  <c:v>35674</c:v>
                </c:pt>
                <c:pt idx="104">
                  <c:v>35704</c:v>
                </c:pt>
                <c:pt idx="105">
                  <c:v>35796</c:v>
                </c:pt>
                <c:pt idx="106">
                  <c:v>35827</c:v>
                </c:pt>
                <c:pt idx="107">
                  <c:v>35855</c:v>
                </c:pt>
                <c:pt idx="108">
                  <c:v>35886</c:v>
                </c:pt>
                <c:pt idx="109">
                  <c:v>35916</c:v>
                </c:pt>
                <c:pt idx="110">
                  <c:v>35947</c:v>
                </c:pt>
                <c:pt idx="111">
                  <c:v>35977</c:v>
                </c:pt>
                <c:pt idx="112">
                  <c:v>36008</c:v>
                </c:pt>
                <c:pt idx="113">
                  <c:v>36039</c:v>
                </c:pt>
                <c:pt idx="114">
                  <c:v>36069</c:v>
                </c:pt>
                <c:pt idx="115">
                  <c:v>36100</c:v>
                </c:pt>
                <c:pt idx="116">
                  <c:v>36130</c:v>
                </c:pt>
                <c:pt idx="117">
                  <c:v>36161</c:v>
                </c:pt>
                <c:pt idx="118">
                  <c:v>36192</c:v>
                </c:pt>
                <c:pt idx="119">
                  <c:v>36220</c:v>
                </c:pt>
                <c:pt idx="120">
                  <c:v>36251</c:v>
                </c:pt>
                <c:pt idx="121">
                  <c:v>36281</c:v>
                </c:pt>
                <c:pt idx="122">
                  <c:v>36312</c:v>
                </c:pt>
                <c:pt idx="123">
                  <c:v>36342</c:v>
                </c:pt>
                <c:pt idx="124">
                  <c:v>36373</c:v>
                </c:pt>
                <c:pt idx="125">
                  <c:v>36404</c:v>
                </c:pt>
                <c:pt idx="126">
                  <c:v>36434</c:v>
                </c:pt>
                <c:pt idx="127">
                  <c:v>36484</c:v>
                </c:pt>
                <c:pt idx="128">
                  <c:v>36514</c:v>
                </c:pt>
                <c:pt idx="129">
                  <c:v>36545</c:v>
                </c:pt>
                <c:pt idx="130">
                  <c:v>36576</c:v>
                </c:pt>
                <c:pt idx="131">
                  <c:v>36605</c:v>
                </c:pt>
                <c:pt idx="132">
                  <c:v>36636</c:v>
                </c:pt>
                <c:pt idx="133">
                  <c:v>36666</c:v>
                </c:pt>
                <c:pt idx="134">
                  <c:v>36697</c:v>
                </c:pt>
                <c:pt idx="135">
                  <c:v>36727</c:v>
                </c:pt>
                <c:pt idx="136">
                  <c:v>36758</c:v>
                </c:pt>
                <c:pt idx="137">
                  <c:v>36789</c:v>
                </c:pt>
                <c:pt idx="138">
                  <c:v>36819</c:v>
                </c:pt>
                <c:pt idx="139">
                  <c:v>36850</c:v>
                </c:pt>
                <c:pt idx="140">
                  <c:v>36880</c:v>
                </c:pt>
                <c:pt idx="141">
                  <c:v>36911</c:v>
                </c:pt>
                <c:pt idx="142">
                  <c:v>36942</c:v>
                </c:pt>
                <c:pt idx="143">
                  <c:v>36970</c:v>
                </c:pt>
                <c:pt idx="144">
                  <c:v>37001</c:v>
                </c:pt>
                <c:pt idx="145">
                  <c:v>37031</c:v>
                </c:pt>
                <c:pt idx="146">
                  <c:v>37062</c:v>
                </c:pt>
                <c:pt idx="147">
                  <c:v>37092</c:v>
                </c:pt>
                <c:pt idx="148">
                  <c:v>37123</c:v>
                </c:pt>
                <c:pt idx="149">
                  <c:v>37154</c:v>
                </c:pt>
                <c:pt idx="150">
                  <c:v>37184</c:v>
                </c:pt>
                <c:pt idx="151">
                  <c:v>37215</c:v>
                </c:pt>
                <c:pt idx="152">
                  <c:v>37245</c:v>
                </c:pt>
                <c:pt idx="153">
                  <c:v>37276</c:v>
                </c:pt>
                <c:pt idx="154">
                  <c:v>37307</c:v>
                </c:pt>
                <c:pt idx="155">
                  <c:v>37335</c:v>
                </c:pt>
                <c:pt idx="156">
                  <c:v>37366</c:v>
                </c:pt>
                <c:pt idx="157">
                  <c:v>37396</c:v>
                </c:pt>
                <c:pt idx="158">
                  <c:v>37427</c:v>
                </c:pt>
                <c:pt idx="159">
                  <c:v>37457</c:v>
                </c:pt>
                <c:pt idx="160">
                  <c:v>37488</c:v>
                </c:pt>
                <c:pt idx="161">
                  <c:v>37519</c:v>
                </c:pt>
                <c:pt idx="162">
                  <c:v>37549</c:v>
                </c:pt>
                <c:pt idx="163">
                  <c:v>37580</c:v>
                </c:pt>
                <c:pt idx="164">
                  <c:v>37610</c:v>
                </c:pt>
                <c:pt idx="165">
                  <c:v>37641</c:v>
                </c:pt>
                <c:pt idx="166">
                  <c:v>37672</c:v>
                </c:pt>
                <c:pt idx="167">
                  <c:v>37700</c:v>
                </c:pt>
                <c:pt idx="168">
                  <c:v>37731</c:v>
                </c:pt>
                <c:pt idx="169">
                  <c:v>37761</c:v>
                </c:pt>
                <c:pt idx="170">
                  <c:v>37792</c:v>
                </c:pt>
                <c:pt idx="171">
                  <c:v>37822</c:v>
                </c:pt>
                <c:pt idx="172">
                  <c:v>37853</c:v>
                </c:pt>
                <c:pt idx="173">
                  <c:v>37884</c:v>
                </c:pt>
                <c:pt idx="174">
                  <c:v>37914</c:v>
                </c:pt>
                <c:pt idx="175">
                  <c:v>37926</c:v>
                </c:pt>
                <c:pt idx="176">
                  <c:v>37956</c:v>
                </c:pt>
                <c:pt idx="177">
                  <c:v>37987</c:v>
                </c:pt>
                <c:pt idx="178">
                  <c:v>38018</c:v>
                </c:pt>
                <c:pt idx="179">
                  <c:v>38047</c:v>
                </c:pt>
                <c:pt idx="180">
                  <c:v>38078</c:v>
                </c:pt>
                <c:pt idx="181">
                  <c:v>38108</c:v>
                </c:pt>
                <c:pt idx="182">
                  <c:v>38139</c:v>
                </c:pt>
                <c:pt idx="183">
                  <c:v>38169</c:v>
                </c:pt>
                <c:pt idx="184">
                  <c:v>38200</c:v>
                </c:pt>
                <c:pt idx="185">
                  <c:v>38231</c:v>
                </c:pt>
                <c:pt idx="186">
                  <c:v>38261</c:v>
                </c:pt>
                <c:pt idx="187">
                  <c:v>38292</c:v>
                </c:pt>
                <c:pt idx="188">
                  <c:v>38322</c:v>
                </c:pt>
                <c:pt idx="189">
                  <c:v>38353</c:v>
                </c:pt>
                <c:pt idx="190">
                  <c:v>38384</c:v>
                </c:pt>
                <c:pt idx="191">
                  <c:v>38412</c:v>
                </c:pt>
                <c:pt idx="192">
                  <c:v>38443</c:v>
                </c:pt>
                <c:pt idx="193">
                  <c:v>38473</c:v>
                </c:pt>
                <c:pt idx="194">
                  <c:v>38504</c:v>
                </c:pt>
                <c:pt idx="195">
                  <c:v>38534</c:v>
                </c:pt>
                <c:pt idx="196">
                  <c:v>38565</c:v>
                </c:pt>
                <c:pt idx="197">
                  <c:v>38567</c:v>
                </c:pt>
                <c:pt idx="198">
                  <c:v>38596</c:v>
                </c:pt>
                <c:pt idx="199">
                  <c:v>38626</c:v>
                </c:pt>
                <c:pt idx="200">
                  <c:v>38657</c:v>
                </c:pt>
                <c:pt idx="201">
                  <c:v>38687</c:v>
                </c:pt>
                <c:pt idx="202">
                  <c:v>38718</c:v>
                </c:pt>
                <c:pt idx="203">
                  <c:v>38749</c:v>
                </c:pt>
                <c:pt idx="204">
                  <c:v>38777</c:v>
                </c:pt>
                <c:pt idx="205">
                  <c:v>38808</c:v>
                </c:pt>
                <c:pt idx="206">
                  <c:v>38838</c:v>
                </c:pt>
                <c:pt idx="207">
                  <c:v>38869</c:v>
                </c:pt>
                <c:pt idx="208">
                  <c:v>38899</c:v>
                </c:pt>
                <c:pt idx="209">
                  <c:v>38930</c:v>
                </c:pt>
                <c:pt idx="210">
                  <c:v>38961</c:v>
                </c:pt>
                <c:pt idx="211">
                  <c:v>38991</c:v>
                </c:pt>
                <c:pt idx="212">
                  <c:v>39022</c:v>
                </c:pt>
                <c:pt idx="213">
                  <c:v>39028</c:v>
                </c:pt>
                <c:pt idx="214">
                  <c:v>39052</c:v>
                </c:pt>
                <c:pt idx="215">
                  <c:v>39083</c:v>
                </c:pt>
                <c:pt idx="216">
                  <c:v>39114</c:v>
                </c:pt>
                <c:pt idx="217">
                  <c:v>39142</c:v>
                </c:pt>
                <c:pt idx="218">
                  <c:v>39173</c:v>
                </c:pt>
                <c:pt idx="219">
                  <c:v>39203</c:v>
                </c:pt>
                <c:pt idx="220">
                  <c:v>39234</c:v>
                </c:pt>
                <c:pt idx="221">
                  <c:v>39264</c:v>
                </c:pt>
                <c:pt idx="222">
                  <c:v>39295</c:v>
                </c:pt>
                <c:pt idx="223">
                  <c:v>39323</c:v>
                </c:pt>
                <c:pt idx="224">
                  <c:v>39326</c:v>
                </c:pt>
                <c:pt idx="225">
                  <c:v>39356</c:v>
                </c:pt>
                <c:pt idx="226">
                  <c:v>39387</c:v>
                </c:pt>
                <c:pt idx="227">
                  <c:v>39417</c:v>
                </c:pt>
                <c:pt idx="228">
                  <c:v>39448</c:v>
                </c:pt>
                <c:pt idx="229">
                  <c:v>39479</c:v>
                </c:pt>
                <c:pt idx="230">
                  <c:v>39508</c:v>
                </c:pt>
                <c:pt idx="231">
                  <c:v>39539</c:v>
                </c:pt>
                <c:pt idx="232">
                  <c:v>39569</c:v>
                </c:pt>
                <c:pt idx="233">
                  <c:v>39600</c:v>
                </c:pt>
                <c:pt idx="234">
                  <c:v>39692</c:v>
                </c:pt>
                <c:pt idx="235">
                  <c:v>39753</c:v>
                </c:pt>
                <c:pt idx="236">
                  <c:v>39814</c:v>
                </c:pt>
                <c:pt idx="237">
                  <c:v>39873</c:v>
                </c:pt>
                <c:pt idx="238">
                  <c:v>39934</c:v>
                </c:pt>
                <c:pt idx="239">
                  <c:v>39995</c:v>
                </c:pt>
                <c:pt idx="240">
                  <c:v>40057</c:v>
                </c:pt>
                <c:pt idx="241">
                  <c:v>40118</c:v>
                </c:pt>
                <c:pt idx="242">
                  <c:v>40179</c:v>
                </c:pt>
                <c:pt idx="243">
                  <c:v>40238</c:v>
                </c:pt>
                <c:pt idx="244">
                  <c:v>40299</c:v>
                </c:pt>
                <c:pt idx="245">
                  <c:v>40360</c:v>
                </c:pt>
                <c:pt idx="246">
                  <c:v>40422</c:v>
                </c:pt>
                <c:pt idx="247">
                  <c:v>40483</c:v>
                </c:pt>
                <c:pt idx="248">
                  <c:v>40544</c:v>
                </c:pt>
                <c:pt idx="249">
                  <c:v>40575</c:v>
                </c:pt>
                <c:pt idx="250">
                  <c:v>40603</c:v>
                </c:pt>
                <c:pt idx="251">
                  <c:v>40634</c:v>
                </c:pt>
                <c:pt idx="252">
                  <c:v>40664</c:v>
                </c:pt>
                <c:pt idx="253">
                  <c:v>40695</c:v>
                </c:pt>
                <c:pt idx="254">
                  <c:v>40725</c:v>
                </c:pt>
                <c:pt idx="255">
                  <c:v>40756</c:v>
                </c:pt>
                <c:pt idx="256">
                  <c:v>40787</c:v>
                </c:pt>
                <c:pt idx="257">
                  <c:v>40817</c:v>
                </c:pt>
                <c:pt idx="258">
                  <c:v>40848</c:v>
                </c:pt>
                <c:pt idx="259">
                  <c:v>40878</c:v>
                </c:pt>
                <c:pt idx="260">
                  <c:v>40909</c:v>
                </c:pt>
                <c:pt idx="261">
                  <c:v>40940</c:v>
                </c:pt>
                <c:pt idx="262">
                  <c:v>40969</c:v>
                </c:pt>
                <c:pt idx="263">
                  <c:v>41000</c:v>
                </c:pt>
                <c:pt idx="264">
                  <c:v>41024</c:v>
                </c:pt>
                <c:pt idx="265">
                  <c:v>41030</c:v>
                </c:pt>
                <c:pt idx="266">
                  <c:v>41061</c:v>
                </c:pt>
              </c:numCache>
            </c:numRef>
          </c:xVal>
          <c:yVal>
            <c:numRef>
              <c:f>Kolisani_HPV_relativ!$X$2:$X$268</c:f>
              <c:numCache>
                <c:formatCode>#,###,##0.00</c:formatCode>
                <c:ptCount val="267"/>
                <c:pt idx="0">
                  <c:v>2.6200000000000045</c:v>
                </c:pt>
                <c:pt idx="1">
                  <c:v>2.6200000000000045</c:v>
                </c:pt>
                <c:pt idx="2">
                  <c:v>2.5999999999999943</c:v>
                </c:pt>
                <c:pt idx="3">
                  <c:v>2.6200000000000045</c:v>
                </c:pt>
                <c:pt idx="4">
                  <c:v>2.6299999999999955</c:v>
                </c:pt>
                <c:pt idx="5">
                  <c:v>2.5699999999999932</c:v>
                </c:pt>
                <c:pt idx="6">
                  <c:v>2.3700000000000045</c:v>
                </c:pt>
                <c:pt idx="7">
                  <c:v>2.1699999999999875</c:v>
                </c:pt>
                <c:pt idx="8">
                  <c:v>2.1699999999999875</c:v>
                </c:pt>
                <c:pt idx="9">
                  <c:v>2.1699999999999875</c:v>
                </c:pt>
                <c:pt idx="10">
                  <c:v>2.1699999999999875</c:v>
                </c:pt>
                <c:pt idx="11">
                  <c:v>2.1200000000000045</c:v>
                </c:pt>
                <c:pt idx="12">
                  <c:v>2.1699999999999875</c:v>
                </c:pt>
                <c:pt idx="13">
                  <c:v>2.3700000000000045</c:v>
                </c:pt>
                <c:pt idx="14">
                  <c:v>2.3899999999999864</c:v>
                </c:pt>
                <c:pt idx="15">
                  <c:v>2.3700000000000045</c:v>
                </c:pt>
                <c:pt idx="16">
                  <c:v>2.3400000000000034</c:v>
                </c:pt>
                <c:pt idx="17">
                  <c:v>2.1999999999999886</c:v>
                </c:pt>
                <c:pt idx="18">
                  <c:v>2.1999999999999886</c:v>
                </c:pt>
                <c:pt idx="19">
                  <c:v>1.9699999999999989</c:v>
                </c:pt>
                <c:pt idx="20">
                  <c:v>1.960000000000008</c:v>
                </c:pt>
                <c:pt idx="21">
                  <c:v>2.0199999999999818</c:v>
                </c:pt>
                <c:pt idx="22">
                  <c:v>2.0199999999999818</c:v>
                </c:pt>
                <c:pt idx="23">
                  <c:v>2.0699999999999932</c:v>
                </c:pt>
                <c:pt idx="24">
                  <c:v>2.0999999999999943</c:v>
                </c:pt>
                <c:pt idx="25">
                  <c:v>2.1200000000000045</c:v>
                </c:pt>
                <c:pt idx="26">
                  <c:v>2.2699999999999818</c:v>
                </c:pt>
                <c:pt idx="27">
                  <c:v>2.0699999999999932</c:v>
                </c:pt>
                <c:pt idx="28">
                  <c:v>2.0699999999999932</c:v>
                </c:pt>
                <c:pt idx="29">
                  <c:v>2.0499999999999829</c:v>
                </c:pt>
                <c:pt idx="30">
                  <c:v>2.0499999999999829</c:v>
                </c:pt>
                <c:pt idx="31">
                  <c:v>2.0199999999999818</c:v>
                </c:pt>
                <c:pt idx="32">
                  <c:v>2.0199999999999818</c:v>
                </c:pt>
                <c:pt idx="33">
                  <c:v>2</c:v>
                </c:pt>
                <c:pt idx="34">
                  <c:v>1.9699999999999989</c:v>
                </c:pt>
                <c:pt idx="35">
                  <c:v>1.9399999999999977</c:v>
                </c:pt>
                <c:pt idx="36">
                  <c:v>1.9699999999999989</c:v>
                </c:pt>
                <c:pt idx="37">
                  <c:v>1.9499999999999886</c:v>
                </c:pt>
                <c:pt idx="38">
                  <c:v>1.9499999999999886</c:v>
                </c:pt>
                <c:pt idx="39">
                  <c:v>1.9499999999999886</c:v>
                </c:pt>
                <c:pt idx="40">
                  <c:v>1.8100000000000023</c:v>
                </c:pt>
                <c:pt idx="41">
                  <c:v>1.8199999999999932</c:v>
                </c:pt>
                <c:pt idx="42">
                  <c:v>1.7199999999999989</c:v>
                </c:pt>
                <c:pt idx="43">
                  <c:v>1.6699999999999875</c:v>
                </c:pt>
                <c:pt idx="44">
                  <c:v>1.8199999999999932</c:v>
                </c:pt>
                <c:pt idx="45">
                  <c:v>1.8100000000000023</c:v>
                </c:pt>
                <c:pt idx="46">
                  <c:v>1.7199999999999989</c:v>
                </c:pt>
                <c:pt idx="47">
                  <c:v>1.6999999999999886</c:v>
                </c:pt>
                <c:pt idx="48">
                  <c:v>1.6699999999999875</c:v>
                </c:pt>
                <c:pt idx="49">
                  <c:v>1.6200000000000045</c:v>
                </c:pt>
                <c:pt idx="50">
                  <c:v>1.5699999999999932</c:v>
                </c:pt>
                <c:pt idx="51">
                  <c:v>1.5199999999999818</c:v>
                </c:pt>
                <c:pt idx="52">
                  <c:v>1.4699999999999989</c:v>
                </c:pt>
                <c:pt idx="53">
                  <c:v>1.460000000000008</c:v>
                </c:pt>
                <c:pt idx="54">
                  <c:v>1.4799999999999898</c:v>
                </c:pt>
                <c:pt idx="55">
                  <c:v>1.4699999999999989</c:v>
                </c:pt>
                <c:pt idx="56">
                  <c:v>1.4799999999999898</c:v>
                </c:pt>
                <c:pt idx="57">
                  <c:v>1.4699999999999989</c:v>
                </c:pt>
                <c:pt idx="58">
                  <c:v>1.4799999999999898</c:v>
                </c:pt>
                <c:pt idx="59">
                  <c:v>1.4699999999999989</c:v>
                </c:pt>
                <c:pt idx="60">
                  <c:v>1.4799999999999898</c:v>
                </c:pt>
                <c:pt idx="61">
                  <c:v>1.4900000000000091</c:v>
                </c:pt>
                <c:pt idx="62">
                  <c:v>1.4799999999999898</c:v>
                </c:pt>
                <c:pt idx="63">
                  <c:v>1.4699999999999989</c:v>
                </c:pt>
                <c:pt idx="64">
                  <c:v>1.3700000000000045</c:v>
                </c:pt>
                <c:pt idx="65">
                  <c:v>1.3299999999999841</c:v>
                </c:pt>
                <c:pt idx="66">
                  <c:v>1.3299999999999841</c:v>
                </c:pt>
                <c:pt idx="67">
                  <c:v>1.3199999999999932</c:v>
                </c:pt>
                <c:pt idx="68">
                  <c:v>1.3400000000000034</c:v>
                </c:pt>
                <c:pt idx="69">
                  <c:v>1.3199999999999932</c:v>
                </c:pt>
                <c:pt idx="70">
                  <c:v>1.25</c:v>
                </c:pt>
                <c:pt idx="71">
                  <c:v>1.2699999999999818</c:v>
                </c:pt>
                <c:pt idx="72">
                  <c:v>1.25</c:v>
                </c:pt>
                <c:pt idx="73">
                  <c:v>1.2699999999999818</c:v>
                </c:pt>
                <c:pt idx="74">
                  <c:v>1.2699999999999818</c:v>
                </c:pt>
                <c:pt idx="75">
                  <c:v>0.90000000000000568</c:v>
                </c:pt>
                <c:pt idx="76">
                  <c:v>0.93000000000000682</c:v>
                </c:pt>
                <c:pt idx="77">
                  <c:v>0.96999999999999886</c:v>
                </c:pt>
                <c:pt idx="78">
                  <c:v>0.97999999999998977</c:v>
                </c:pt>
                <c:pt idx="79">
                  <c:v>0.96999999999999886</c:v>
                </c:pt>
                <c:pt idx="80">
                  <c:v>0.96999999999999886</c:v>
                </c:pt>
                <c:pt idx="81">
                  <c:v>0.94999999999998863</c:v>
                </c:pt>
                <c:pt idx="82">
                  <c:v>0.84000000000000341</c:v>
                </c:pt>
                <c:pt idx="83">
                  <c:v>0.84000000000000341</c:v>
                </c:pt>
                <c:pt idx="84">
                  <c:v>0.59999999999999432</c:v>
                </c:pt>
                <c:pt idx="85">
                  <c:v>0.59000000000000341</c:v>
                </c:pt>
                <c:pt idx="86">
                  <c:v>0.57999999999998408</c:v>
                </c:pt>
                <c:pt idx="87">
                  <c:v>0.57999999999998408</c:v>
                </c:pt>
                <c:pt idx="88">
                  <c:v>0.66999999999998749</c:v>
                </c:pt>
                <c:pt idx="89">
                  <c:v>0.66999999999998749</c:v>
                </c:pt>
                <c:pt idx="90">
                  <c:v>0.68999999999999773</c:v>
                </c:pt>
                <c:pt idx="91">
                  <c:v>0.68999999999999773</c:v>
                </c:pt>
                <c:pt idx="92">
                  <c:v>0.66999999999998749</c:v>
                </c:pt>
                <c:pt idx="93">
                  <c:v>0.68999999999999773</c:v>
                </c:pt>
                <c:pt idx="94">
                  <c:v>0.74000000000000909</c:v>
                </c:pt>
                <c:pt idx="95">
                  <c:v>0.68000000000000682</c:v>
                </c:pt>
                <c:pt idx="96">
                  <c:v>0.59000000000000341</c:v>
                </c:pt>
                <c:pt idx="97">
                  <c:v>0.57999999999998408</c:v>
                </c:pt>
                <c:pt idx="98">
                  <c:v>0.66999999999998749</c:v>
                </c:pt>
                <c:pt idx="99">
                  <c:v>0.81000000000000227</c:v>
                </c:pt>
                <c:pt idx="100">
                  <c:v>0.69999999999998863</c:v>
                </c:pt>
                <c:pt idx="101">
                  <c:v>0.68000000000000682</c:v>
                </c:pt>
                <c:pt idx="102">
                  <c:v>0.66999999999998749</c:v>
                </c:pt>
                <c:pt idx="103">
                  <c:v>0.66999999999998749</c:v>
                </c:pt>
                <c:pt idx="104">
                  <c:v>0.63999999999998636</c:v>
                </c:pt>
                <c:pt idx="105">
                  <c:v>0.56999999999999318</c:v>
                </c:pt>
                <c:pt idx="106">
                  <c:v>0.56999999999999318</c:v>
                </c:pt>
                <c:pt idx="107">
                  <c:v>0.56999999999999318</c:v>
                </c:pt>
                <c:pt idx="108">
                  <c:v>0.56999999999999318</c:v>
                </c:pt>
                <c:pt idx="109">
                  <c:v>0.56999999999999318</c:v>
                </c:pt>
                <c:pt idx="110">
                  <c:v>0.56999999999999318</c:v>
                </c:pt>
                <c:pt idx="111">
                  <c:v>0.51999999999998181</c:v>
                </c:pt>
                <c:pt idx="112">
                  <c:v>0.53999999999999204</c:v>
                </c:pt>
                <c:pt idx="113">
                  <c:v>0.54999999999998295</c:v>
                </c:pt>
                <c:pt idx="114">
                  <c:v>0.56999999999999318</c:v>
                </c:pt>
                <c:pt idx="115">
                  <c:v>0.62000000000000455</c:v>
                </c:pt>
                <c:pt idx="116">
                  <c:v>0.65000000000000568</c:v>
                </c:pt>
                <c:pt idx="117">
                  <c:v>0.65000000000000568</c:v>
                </c:pt>
                <c:pt idx="118">
                  <c:v>0.63999999999998636</c:v>
                </c:pt>
                <c:pt idx="119">
                  <c:v>0.96999999999999886</c:v>
                </c:pt>
                <c:pt idx="120">
                  <c:v>0.85999999999998522</c:v>
                </c:pt>
                <c:pt idx="121">
                  <c:v>0.81999999999999318</c:v>
                </c:pt>
                <c:pt idx="122">
                  <c:v>0.81999999999999318</c:v>
                </c:pt>
                <c:pt idx="123">
                  <c:v>1.0199999999999818</c:v>
                </c:pt>
                <c:pt idx="124">
                  <c:v>0.96999999999999886</c:v>
                </c:pt>
                <c:pt idx="125">
                  <c:v>0.81999999999999318</c:v>
                </c:pt>
                <c:pt idx="126">
                  <c:v>0.75</c:v>
                </c:pt>
                <c:pt idx="127">
                  <c:v>0.68999999999999773</c:v>
                </c:pt>
                <c:pt idx="128">
                  <c:v>0.65000000000000568</c:v>
                </c:pt>
                <c:pt idx="129">
                  <c:v>0.59999999999999432</c:v>
                </c:pt>
                <c:pt idx="130">
                  <c:v>0.68999999999999773</c:v>
                </c:pt>
                <c:pt idx="131">
                  <c:v>0.75999999999999091</c:v>
                </c:pt>
                <c:pt idx="132">
                  <c:v>1.0499999999999829</c:v>
                </c:pt>
                <c:pt idx="133">
                  <c:v>0.94999999999998863</c:v>
                </c:pt>
                <c:pt idx="134">
                  <c:v>0.85999999999998522</c:v>
                </c:pt>
                <c:pt idx="135">
                  <c:v>0.71999999999999886</c:v>
                </c:pt>
                <c:pt idx="136">
                  <c:v>0.68999999999999773</c:v>
                </c:pt>
                <c:pt idx="137">
                  <c:v>0.62999999999999545</c:v>
                </c:pt>
                <c:pt idx="138">
                  <c:v>0.60999999999998522</c:v>
                </c:pt>
                <c:pt idx="139">
                  <c:v>0.65000000000000568</c:v>
                </c:pt>
                <c:pt idx="140">
                  <c:v>0.56999999999999318</c:v>
                </c:pt>
                <c:pt idx="141">
                  <c:v>0.65999999999999659</c:v>
                </c:pt>
                <c:pt idx="142">
                  <c:v>0.71000000000000796</c:v>
                </c:pt>
                <c:pt idx="143">
                  <c:v>0.63999999999998636</c:v>
                </c:pt>
                <c:pt idx="144">
                  <c:v>0.62999999999999545</c:v>
                </c:pt>
                <c:pt idx="145">
                  <c:v>0.62999999999999545</c:v>
                </c:pt>
                <c:pt idx="146">
                  <c:v>0.62999999999999545</c:v>
                </c:pt>
                <c:pt idx="147">
                  <c:v>0.62000000000000455</c:v>
                </c:pt>
                <c:pt idx="148">
                  <c:v>0.62000000000000455</c:v>
                </c:pt>
                <c:pt idx="149">
                  <c:v>0.63999999999998636</c:v>
                </c:pt>
                <c:pt idx="150">
                  <c:v>0.68999999999999773</c:v>
                </c:pt>
                <c:pt idx="151">
                  <c:v>0.75</c:v>
                </c:pt>
                <c:pt idx="152">
                  <c:v>0.79999999999998295</c:v>
                </c:pt>
                <c:pt idx="153">
                  <c:v>0.82999999999998408</c:v>
                </c:pt>
                <c:pt idx="154">
                  <c:v>0.94999999999998863</c:v>
                </c:pt>
                <c:pt idx="155">
                  <c:v>1.0600000000000023</c:v>
                </c:pt>
                <c:pt idx="156">
                  <c:v>1.0099999999999909</c:v>
                </c:pt>
                <c:pt idx="157">
                  <c:v>0.90000000000000568</c:v>
                </c:pt>
                <c:pt idx="158">
                  <c:v>0.84000000000000341</c:v>
                </c:pt>
                <c:pt idx="159">
                  <c:v>0.82999999999998408</c:v>
                </c:pt>
                <c:pt idx="160">
                  <c:v>0.78999999999999204</c:v>
                </c:pt>
                <c:pt idx="161">
                  <c:v>0.72999999999998977</c:v>
                </c:pt>
                <c:pt idx="162">
                  <c:v>0.68999999999999773</c:v>
                </c:pt>
                <c:pt idx="163">
                  <c:v>0.71000000000000796</c:v>
                </c:pt>
                <c:pt idx="164">
                  <c:v>0.72999999999998977</c:v>
                </c:pt>
                <c:pt idx="165">
                  <c:v>0.93999999999999773</c:v>
                </c:pt>
                <c:pt idx="166">
                  <c:v>0.91999999999998749</c:v>
                </c:pt>
                <c:pt idx="167">
                  <c:v>0.90000000000000568</c:v>
                </c:pt>
                <c:pt idx="168">
                  <c:v>0.87000000000000455</c:v>
                </c:pt>
                <c:pt idx="169">
                  <c:v>0.84000000000000341</c:v>
                </c:pt>
                <c:pt idx="170">
                  <c:v>0.68000000000000682</c:v>
                </c:pt>
                <c:pt idx="171">
                  <c:v>0.65999999999999659</c:v>
                </c:pt>
                <c:pt idx="172">
                  <c:v>0.62999999999999545</c:v>
                </c:pt>
                <c:pt idx="173">
                  <c:v>0.57999999999998408</c:v>
                </c:pt>
                <c:pt idx="174">
                  <c:v>0.54999999999998295</c:v>
                </c:pt>
                <c:pt idx="175">
                  <c:v>0.5</c:v>
                </c:pt>
                <c:pt idx="176">
                  <c:v>0.46999999999999886</c:v>
                </c:pt>
                <c:pt idx="177">
                  <c:v>0.46999999999999886</c:v>
                </c:pt>
                <c:pt idx="178">
                  <c:v>0.46000000000000796</c:v>
                </c:pt>
                <c:pt idx="179">
                  <c:v>0.44999999999998863</c:v>
                </c:pt>
                <c:pt idx="180">
                  <c:v>0.44999999999998863</c:v>
                </c:pt>
                <c:pt idx="181">
                  <c:v>0.44999999999998863</c:v>
                </c:pt>
                <c:pt idx="182">
                  <c:v>0.44999999999998863</c:v>
                </c:pt>
                <c:pt idx="183">
                  <c:v>0.46999999999999886</c:v>
                </c:pt>
                <c:pt idx="184">
                  <c:v>0.47999999999998977</c:v>
                </c:pt>
                <c:pt idx="185">
                  <c:v>0.5</c:v>
                </c:pt>
                <c:pt idx="186">
                  <c:v>0.38999999999998636</c:v>
                </c:pt>
                <c:pt idx="187">
                  <c:v>0.40999999999999659</c:v>
                </c:pt>
                <c:pt idx="188">
                  <c:v>0.40999999999999659</c:v>
                </c:pt>
                <c:pt idx="189">
                  <c:v>0.49000000000000909</c:v>
                </c:pt>
                <c:pt idx="190">
                  <c:v>0.54999999999998295</c:v>
                </c:pt>
                <c:pt idx="191">
                  <c:v>0.57999999999998408</c:v>
                </c:pt>
                <c:pt idx="192">
                  <c:v>0.56999999999999318</c:v>
                </c:pt>
                <c:pt idx="193">
                  <c:v>0.56000000000000227</c:v>
                </c:pt>
                <c:pt idx="194">
                  <c:v>0.53000000000000114</c:v>
                </c:pt>
                <c:pt idx="195">
                  <c:v>0.54999999999998295</c:v>
                </c:pt>
                <c:pt idx="196">
                  <c:v>0.50999999999999091</c:v>
                </c:pt>
                <c:pt idx="197">
                  <c:v>0.49000000000000909</c:v>
                </c:pt>
                <c:pt idx="198">
                  <c:v>0.18999999999999773</c:v>
                </c:pt>
                <c:pt idx="199">
                  <c:v>0.38999999999998636</c:v>
                </c:pt>
                <c:pt idx="200">
                  <c:v>0.43999999999999773</c:v>
                </c:pt>
                <c:pt idx="201">
                  <c:v>0.40999999999999659</c:v>
                </c:pt>
                <c:pt idx="202">
                  <c:v>0.43000000000000682</c:v>
                </c:pt>
                <c:pt idx="203">
                  <c:v>0.43000000000000682</c:v>
                </c:pt>
                <c:pt idx="204">
                  <c:v>0.50999999999999091</c:v>
                </c:pt>
                <c:pt idx="205">
                  <c:v>0.62999999999999545</c:v>
                </c:pt>
                <c:pt idx="206">
                  <c:v>0.56999999999999318</c:v>
                </c:pt>
                <c:pt idx="207">
                  <c:v>0.47999999999998977</c:v>
                </c:pt>
                <c:pt idx="208">
                  <c:v>0.37999999999999545</c:v>
                </c:pt>
                <c:pt idx="209">
                  <c:v>0.37999999999999545</c:v>
                </c:pt>
                <c:pt idx="210">
                  <c:v>0.38999999999998636</c:v>
                </c:pt>
                <c:pt idx="211">
                  <c:v>0.40000000000000568</c:v>
                </c:pt>
                <c:pt idx="212">
                  <c:v>0.40000000000000568</c:v>
                </c:pt>
                <c:pt idx="213">
                  <c:v>0.28000000000000114</c:v>
                </c:pt>
                <c:pt idx="214">
                  <c:v>0.37999999999999545</c:v>
                </c:pt>
                <c:pt idx="215">
                  <c:v>0.37999999999999545</c:v>
                </c:pt>
                <c:pt idx="216">
                  <c:v>0.40000000000000568</c:v>
                </c:pt>
                <c:pt idx="217">
                  <c:v>0.40999999999999659</c:v>
                </c:pt>
                <c:pt idx="218">
                  <c:v>0.38999999999998636</c:v>
                </c:pt>
                <c:pt idx="219">
                  <c:v>0.34000000000000341</c:v>
                </c:pt>
                <c:pt idx="220">
                  <c:v>0.25999999999999091</c:v>
                </c:pt>
                <c:pt idx="221">
                  <c:v>0.28000000000000114</c:v>
                </c:pt>
                <c:pt idx="222">
                  <c:v>0.16999999999998749</c:v>
                </c:pt>
                <c:pt idx="223">
                  <c:v>0.25999999999999091</c:v>
                </c:pt>
                <c:pt idx="224">
                  <c:v>0.18999999999999773</c:v>
                </c:pt>
                <c:pt idx="225">
                  <c:v>0.18000000000000682</c:v>
                </c:pt>
                <c:pt idx="226">
                  <c:v>0.15000000000000568</c:v>
                </c:pt>
                <c:pt idx="227">
                  <c:v>9.9999999999994316E-2</c:v>
                </c:pt>
                <c:pt idx="228">
                  <c:v>0.21999999999999886</c:v>
                </c:pt>
                <c:pt idx="229">
                  <c:v>0.26999999999998181</c:v>
                </c:pt>
                <c:pt idx="230">
                  <c:v>0.28000000000000114</c:v>
                </c:pt>
                <c:pt idx="231">
                  <c:v>0.29999999999998295</c:v>
                </c:pt>
                <c:pt idx="232">
                  <c:v>0.26999999999998181</c:v>
                </c:pt>
                <c:pt idx="233">
                  <c:v>0.15999999999999659</c:v>
                </c:pt>
                <c:pt idx="234">
                  <c:v>7.9999999999984084E-2</c:v>
                </c:pt>
                <c:pt idx="235">
                  <c:v>3.0000000000001137E-2</c:v>
                </c:pt>
                <c:pt idx="236">
                  <c:v>3.9999999999992042E-2</c:v>
                </c:pt>
                <c:pt idx="237">
                  <c:v>6.9999999999993179E-2</c:v>
                </c:pt>
                <c:pt idx="238">
                  <c:v>9.9999999999994316E-2</c:v>
                </c:pt>
                <c:pt idx="239">
                  <c:v>9.0000000000003411E-2</c:v>
                </c:pt>
                <c:pt idx="240">
                  <c:v>0</c:v>
                </c:pt>
                <c:pt idx="241">
                  <c:v>3.0000000000001137E-2</c:v>
                </c:pt>
                <c:pt idx="242">
                  <c:v>1.0699999999999932</c:v>
                </c:pt>
                <c:pt idx="243">
                  <c:v>0.96000000000000796</c:v>
                </c:pt>
                <c:pt idx="244">
                  <c:v>1.039999999999992</c:v>
                </c:pt>
                <c:pt idx="245">
                  <c:v>0.96000000000000796</c:v>
                </c:pt>
                <c:pt idx="246">
                  <c:v>0.96999999999999886</c:v>
                </c:pt>
                <c:pt idx="247">
                  <c:v>0.96000000000000796</c:v>
                </c:pt>
                <c:pt idx="248">
                  <c:v>0.99000000000000909</c:v>
                </c:pt>
                <c:pt idx="249">
                  <c:v>1.2199999999999989</c:v>
                </c:pt>
                <c:pt idx="250">
                  <c:v>1.1699999999999875</c:v>
                </c:pt>
                <c:pt idx="251">
                  <c:v>0.82999999999998408</c:v>
                </c:pt>
                <c:pt idx="252">
                  <c:v>0.71000000000000796</c:v>
                </c:pt>
                <c:pt idx="253">
                  <c:v>0.68000000000000682</c:v>
                </c:pt>
                <c:pt idx="254">
                  <c:v>0.59000000000000341</c:v>
                </c:pt>
                <c:pt idx="255">
                  <c:v>0.50999999999999091</c:v>
                </c:pt>
                <c:pt idx="256">
                  <c:v>0.5</c:v>
                </c:pt>
                <c:pt idx="257">
                  <c:v>0.43000000000000682</c:v>
                </c:pt>
                <c:pt idx="258">
                  <c:v>0.32999999999998408</c:v>
                </c:pt>
                <c:pt idx="259">
                  <c:v>0.31999999999999318</c:v>
                </c:pt>
                <c:pt idx="260">
                  <c:v>0.28999999999999204</c:v>
                </c:pt>
                <c:pt idx="261">
                  <c:v>0.51999999999998181</c:v>
                </c:pt>
                <c:pt idx="262">
                  <c:v>0.53000000000000114</c:v>
                </c:pt>
                <c:pt idx="263">
                  <c:v>0.56999999999999318</c:v>
                </c:pt>
                <c:pt idx="264">
                  <c:v>0.51999999999998181</c:v>
                </c:pt>
                <c:pt idx="265">
                  <c:v>0.96999999999999886</c:v>
                </c:pt>
                <c:pt idx="266">
                  <c:v>0.56000000000000227</c:v>
                </c:pt>
              </c:numCache>
            </c:numRef>
          </c:yVal>
          <c:smooth val="0"/>
        </c:ser>
        <c:ser>
          <c:idx val="10"/>
          <c:order val="5"/>
          <c:tx>
            <c:strRef>
              <c:f>Kolisani_HPV_relativ!$AG$1</c:f>
              <c:strCache>
                <c:ptCount val="1"/>
                <c:pt idx="0">
                  <c:v>51516002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38"/>
            <c:bubble3D val="0"/>
            <c:spPr>
              <a:ln w="25400" cmpd="sng"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56"/>
            <c:bubble3D val="0"/>
          </c:dPt>
          <c:dPt>
            <c:idx val="117"/>
            <c:bubble3D val="0"/>
          </c:dPt>
          <c:xVal>
            <c:numRef>
              <c:f>Kolisani_HPV_relativ!$AE$2:$AE$320</c:f>
              <c:numCache>
                <c:formatCode>m/d/yyyy</c:formatCode>
                <c:ptCount val="319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31809</c:v>
                </c:pt>
                <c:pt idx="57">
                  <c:v>31837</c:v>
                </c:pt>
                <c:pt idx="58">
                  <c:v>31868</c:v>
                </c:pt>
                <c:pt idx="59">
                  <c:v>31898</c:v>
                </c:pt>
                <c:pt idx="60">
                  <c:v>31929</c:v>
                </c:pt>
                <c:pt idx="61">
                  <c:v>31959</c:v>
                </c:pt>
                <c:pt idx="62">
                  <c:v>31990</c:v>
                </c:pt>
                <c:pt idx="63">
                  <c:v>32021</c:v>
                </c:pt>
                <c:pt idx="64">
                  <c:v>32051</c:v>
                </c:pt>
                <c:pt idx="65">
                  <c:v>32082</c:v>
                </c:pt>
                <c:pt idx="66">
                  <c:v>32112</c:v>
                </c:pt>
                <c:pt idx="67">
                  <c:v>32143</c:v>
                </c:pt>
                <c:pt idx="68">
                  <c:v>32203</c:v>
                </c:pt>
                <c:pt idx="69">
                  <c:v>32234</c:v>
                </c:pt>
                <c:pt idx="70">
                  <c:v>32264</c:v>
                </c:pt>
                <c:pt idx="71">
                  <c:v>32295</c:v>
                </c:pt>
                <c:pt idx="72">
                  <c:v>32325</c:v>
                </c:pt>
                <c:pt idx="73">
                  <c:v>32356</c:v>
                </c:pt>
                <c:pt idx="74">
                  <c:v>32387</c:v>
                </c:pt>
                <c:pt idx="75">
                  <c:v>32417</c:v>
                </c:pt>
                <c:pt idx="76">
                  <c:v>32448</c:v>
                </c:pt>
                <c:pt idx="77">
                  <c:v>32478</c:v>
                </c:pt>
                <c:pt idx="78">
                  <c:v>32509</c:v>
                </c:pt>
                <c:pt idx="79">
                  <c:v>32540</c:v>
                </c:pt>
                <c:pt idx="80">
                  <c:v>32568</c:v>
                </c:pt>
                <c:pt idx="81">
                  <c:v>32599</c:v>
                </c:pt>
                <c:pt idx="82">
                  <c:v>32629</c:v>
                </c:pt>
                <c:pt idx="83">
                  <c:v>32660</c:v>
                </c:pt>
                <c:pt idx="84">
                  <c:v>32690</c:v>
                </c:pt>
                <c:pt idx="85">
                  <c:v>32721</c:v>
                </c:pt>
                <c:pt idx="86">
                  <c:v>32752</c:v>
                </c:pt>
                <c:pt idx="87">
                  <c:v>32782</c:v>
                </c:pt>
                <c:pt idx="88">
                  <c:v>32813</c:v>
                </c:pt>
                <c:pt idx="89">
                  <c:v>32843</c:v>
                </c:pt>
                <c:pt idx="90">
                  <c:v>32874</c:v>
                </c:pt>
                <c:pt idx="91">
                  <c:v>32905</c:v>
                </c:pt>
                <c:pt idx="92">
                  <c:v>32933</c:v>
                </c:pt>
                <c:pt idx="93">
                  <c:v>32964</c:v>
                </c:pt>
                <c:pt idx="94">
                  <c:v>32994</c:v>
                </c:pt>
                <c:pt idx="95">
                  <c:v>33025</c:v>
                </c:pt>
                <c:pt idx="96">
                  <c:v>33055</c:v>
                </c:pt>
                <c:pt idx="97">
                  <c:v>33086</c:v>
                </c:pt>
                <c:pt idx="98">
                  <c:v>33117</c:v>
                </c:pt>
                <c:pt idx="99">
                  <c:v>33147</c:v>
                </c:pt>
                <c:pt idx="100">
                  <c:v>33178</c:v>
                </c:pt>
                <c:pt idx="101">
                  <c:v>33208</c:v>
                </c:pt>
                <c:pt idx="102">
                  <c:v>33239</c:v>
                </c:pt>
                <c:pt idx="103">
                  <c:v>33270</c:v>
                </c:pt>
                <c:pt idx="104">
                  <c:v>33298</c:v>
                </c:pt>
                <c:pt idx="105">
                  <c:v>33329</c:v>
                </c:pt>
                <c:pt idx="106">
                  <c:v>33359</c:v>
                </c:pt>
                <c:pt idx="107">
                  <c:v>33390</c:v>
                </c:pt>
                <c:pt idx="108">
                  <c:v>33420</c:v>
                </c:pt>
                <c:pt idx="109">
                  <c:v>33451</c:v>
                </c:pt>
                <c:pt idx="110">
                  <c:v>33482</c:v>
                </c:pt>
                <c:pt idx="111">
                  <c:v>33512</c:v>
                </c:pt>
                <c:pt idx="112">
                  <c:v>33543</c:v>
                </c:pt>
                <c:pt idx="113">
                  <c:v>33573</c:v>
                </c:pt>
                <c:pt idx="114">
                  <c:v>33604</c:v>
                </c:pt>
                <c:pt idx="115">
                  <c:v>33635</c:v>
                </c:pt>
                <c:pt idx="116">
                  <c:v>33664</c:v>
                </c:pt>
                <c:pt idx="117">
                  <c:v>33695</c:v>
                </c:pt>
                <c:pt idx="118">
                  <c:v>33725</c:v>
                </c:pt>
                <c:pt idx="119">
                  <c:v>33756</c:v>
                </c:pt>
                <c:pt idx="120">
                  <c:v>33786</c:v>
                </c:pt>
                <c:pt idx="121">
                  <c:v>33817</c:v>
                </c:pt>
                <c:pt idx="122">
                  <c:v>33848</c:v>
                </c:pt>
                <c:pt idx="123">
                  <c:v>33878</c:v>
                </c:pt>
                <c:pt idx="124">
                  <c:v>33909</c:v>
                </c:pt>
                <c:pt idx="125">
                  <c:v>33939</c:v>
                </c:pt>
                <c:pt idx="126">
                  <c:v>33970</c:v>
                </c:pt>
                <c:pt idx="127">
                  <c:v>34001</c:v>
                </c:pt>
                <c:pt idx="128">
                  <c:v>34029</c:v>
                </c:pt>
                <c:pt idx="129">
                  <c:v>34060</c:v>
                </c:pt>
                <c:pt idx="130">
                  <c:v>34090</c:v>
                </c:pt>
                <c:pt idx="131">
                  <c:v>34121</c:v>
                </c:pt>
                <c:pt idx="132">
                  <c:v>34151</c:v>
                </c:pt>
                <c:pt idx="133">
                  <c:v>34182</c:v>
                </c:pt>
                <c:pt idx="134">
                  <c:v>34213</c:v>
                </c:pt>
                <c:pt idx="135">
                  <c:v>34243</c:v>
                </c:pt>
                <c:pt idx="136">
                  <c:v>34274</c:v>
                </c:pt>
                <c:pt idx="137">
                  <c:v>34304</c:v>
                </c:pt>
                <c:pt idx="138">
                  <c:v>34335</c:v>
                </c:pt>
                <c:pt idx="139">
                  <c:v>34366</c:v>
                </c:pt>
                <c:pt idx="140">
                  <c:v>34394</c:v>
                </c:pt>
                <c:pt idx="141">
                  <c:v>34425</c:v>
                </c:pt>
                <c:pt idx="142">
                  <c:v>34455</c:v>
                </c:pt>
                <c:pt idx="143">
                  <c:v>34486</c:v>
                </c:pt>
                <c:pt idx="144">
                  <c:v>34516</c:v>
                </c:pt>
                <c:pt idx="145">
                  <c:v>34547</c:v>
                </c:pt>
                <c:pt idx="146">
                  <c:v>34578</c:v>
                </c:pt>
                <c:pt idx="147">
                  <c:v>34608</c:v>
                </c:pt>
                <c:pt idx="148">
                  <c:v>34639</c:v>
                </c:pt>
                <c:pt idx="149">
                  <c:v>34669</c:v>
                </c:pt>
                <c:pt idx="150">
                  <c:v>34700</c:v>
                </c:pt>
                <c:pt idx="151">
                  <c:v>34731</c:v>
                </c:pt>
                <c:pt idx="152">
                  <c:v>34759</c:v>
                </c:pt>
                <c:pt idx="153">
                  <c:v>34790</c:v>
                </c:pt>
                <c:pt idx="154">
                  <c:v>34820</c:v>
                </c:pt>
                <c:pt idx="155">
                  <c:v>34851</c:v>
                </c:pt>
                <c:pt idx="156">
                  <c:v>34881</c:v>
                </c:pt>
                <c:pt idx="157">
                  <c:v>34912</c:v>
                </c:pt>
                <c:pt idx="158">
                  <c:v>34943</c:v>
                </c:pt>
                <c:pt idx="159">
                  <c:v>34973</c:v>
                </c:pt>
                <c:pt idx="160">
                  <c:v>35004</c:v>
                </c:pt>
                <c:pt idx="161">
                  <c:v>35034</c:v>
                </c:pt>
                <c:pt idx="162">
                  <c:v>36545</c:v>
                </c:pt>
                <c:pt idx="163">
                  <c:v>36576</c:v>
                </c:pt>
                <c:pt idx="164">
                  <c:v>36605</c:v>
                </c:pt>
                <c:pt idx="165">
                  <c:v>36636</c:v>
                </c:pt>
                <c:pt idx="166">
                  <c:v>36666</c:v>
                </c:pt>
                <c:pt idx="167">
                  <c:v>36697</c:v>
                </c:pt>
                <c:pt idx="168">
                  <c:v>36727</c:v>
                </c:pt>
                <c:pt idx="169">
                  <c:v>36758</c:v>
                </c:pt>
                <c:pt idx="170">
                  <c:v>36789</c:v>
                </c:pt>
                <c:pt idx="171">
                  <c:v>36819</c:v>
                </c:pt>
                <c:pt idx="172">
                  <c:v>36850</c:v>
                </c:pt>
                <c:pt idx="173">
                  <c:v>36880</c:v>
                </c:pt>
                <c:pt idx="174">
                  <c:v>36911</c:v>
                </c:pt>
                <c:pt idx="175">
                  <c:v>36942</c:v>
                </c:pt>
                <c:pt idx="176">
                  <c:v>36970</c:v>
                </c:pt>
                <c:pt idx="177">
                  <c:v>37001</c:v>
                </c:pt>
                <c:pt idx="178">
                  <c:v>37031</c:v>
                </c:pt>
                <c:pt idx="179">
                  <c:v>37062</c:v>
                </c:pt>
                <c:pt idx="180">
                  <c:v>37092</c:v>
                </c:pt>
                <c:pt idx="181">
                  <c:v>37123</c:v>
                </c:pt>
                <c:pt idx="182">
                  <c:v>37154</c:v>
                </c:pt>
                <c:pt idx="183">
                  <c:v>37184</c:v>
                </c:pt>
                <c:pt idx="184">
                  <c:v>37215</c:v>
                </c:pt>
                <c:pt idx="185">
                  <c:v>37245</c:v>
                </c:pt>
                <c:pt idx="186">
                  <c:v>37276</c:v>
                </c:pt>
                <c:pt idx="187">
                  <c:v>37307</c:v>
                </c:pt>
                <c:pt idx="188">
                  <c:v>37335</c:v>
                </c:pt>
                <c:pt idx="189">
                  <c:v>37366</c:v>
                </c:pt>
                <c:pt idx="190">
                  <c:v>37396</c:v>
                </c:pt>
                <c:pt idx="191">
                  <c:v>37427</c:v>
                </c:pt>
                <c:pt idx="192">
                  <c:v>37457</c:v>
                </c:pt>
                <c:pt idx="193">
                  <c:v>37488</c:v>
                </c:pt>
                <c:pt idx="194">
                  <c:v>37519</c:v>
                </c:pt>
                <c:pt idx="195">
                  <c:v>37549</c:v>
                </c:pt>
                <c:pt idx="196">
                  <c:v>37580</c:v>
                </c:pt>
                <c:pt idx="197">
                  <c:v>37610</c:v>
                </c:pt>
                <c:pt idx="198">
                  <c:v>37641</c:v>
                </c:pt>
                <c:pt idx="199">
                  <c:v>37672</c:v>
                </c:pt>
                <c:pt idx="200">
                  <c:v>37700</c:v>
                </c:pt>
                <c:pt idx="201">
                  <c:v>37731</c:v>
                </c:pt>
                <c:pt idx="202">
                  <c:v>37761</c:v>
                </c:pt>
                <c:pt idx="203">
                  <c:v>37792</c:v>
                </c:pt>
                <c:pt idx="204">
                  <c:v>37822</c:v>
                </c:pt>
                <c:pt idx="205">
                  <c:v>37853</c:v>
                </c:pt>
                <c:pt idx="206">
                  <c:v>37884</c:v>
                </c:pt>
                <c:pt idx="207">
                  <c:v>37914</c:v>
                </c:pt>
                <c:pt idx="208">
                  <c:v>37926</c:v>
                </c:pt>
                <c:pt idx="209">
                  <c:v>37956</c:v>
                </c:pt>
                <c:pt idx="210">
                  <c:v>37987</c:v>
                </c:pt>
                <c:pt idx="211">
                  <c:v>38018</c:v>
                </c:pt>
                <c:pt idx="212">
                  <c:v>38047</c:v>
                </c:pt>
                <c:pt idx="213">
                  <c:v>38078</c:v>
                </c:pt>
                <c:pt idx="214">
                  <c:v>38108</c:v>
                </c:pt>
                <c:pt idx="215">
                  <c:v>38139</c:v>
                </c:pt>
                <c:pt idx="216">
                  <c:v>38169</c:v>
                </c:pt>
                <c:pt idx="217">
                  <c:v>38200</c:v>
                </c:pt>
                <c:pt idx="218">
                  <c:v>38231</c:v>
                </c:pt>
                <c:pt idx="219">
                  <c:v>38261</c:v>
                </c:pt>
                <c:pt idx="220">
                  <c:v>38292</c:v>
                </c:pt>
                <c:pt idx="221">
                  <c:v>38322</c:v>
                </c:pt>
                <c:pt idx="222">
                  <c:v>38353</c:v>
                </c:pt>
                <c:pt idx="223">
                  <c:v>38384</c:v>
                </c:pt>
                <c:pt idx="224">
                  <c:v>38412</c:v>
                </c:pt>
                <c:pt idx="225">
                  <c:v>38443</c:v>
                </c:pt>
                <c:pt idx="226">
                  <c:v>38473</c:v>
                </c:pt>
                <c:pt idx="227">
                  <c:v>38504</c:v>
                </c:pt>
                <c:pt idx="228">
                  <c:v>38534</c:v>
                </c:pt>
                <c:pt idx="229">
                  <c:v>38565</c:v>
                </c:pt>
                <c:pt idx="230">
                  <c:v>38567</c:v>
                </c:pt>
                <c:pt idx="231">
                  <c:v>38596</c:v>
                </c:pt>
                <c:pt idx="232">
                  <c:v>38626</c:v>
                </c:pt>
                <c:pt idx="233">
                  <c:v>38657</c:v>
                </c:pt>
                <c:pt idx="234">
                  <c:v>38687</c:v>
                </c:pt>
                <c:pt idx="235">
                  <c:v>38718</c:v>
                </c:pt>
                <c:pt idx="236">
                  <c:v>38720</c:v>
                </c:pt>
                <c:pt idx="237">
                  <c:v>38749</c:v>
                </c:pt>
                <c:pt idx="238">
                  <c:v>38777</c:v>
                </c:pt>
                <c:pt idx="239">
                  <c:v>38808</c:v>
                </c:pt>
                <c:pt idx="240">
                  <c:v>38838</c:v>
                </c:pt>
                <c:pt idx="241">
                  <c:v>38869</c:v>
                </c:pt>
                <c:pt idx="242">
                  <c:v>38899</c:v>
                </c:pt>
                <c:pt idx="243">
                  <c:v>38930</c:v>
                </c:pt>
                <c:pt idx="244">
                  <c:v>38961</c:v>
                </c:pt>
                <c:pt idx="245">
                  <c:v>38991</c:v>
                </c:pt>
                <c:pt idx="246">
                  <c:v>39022</c:v>
                </c:pt>
                <c:pt idx="247">
                  <c:v>39028</c:v>
                </c:pt>
                <c:pt idx="248">
                  <c:v>39052</c:v>
                </c:pt>
                <c:pt idx="249">
                  <c:v>39083</c:v>
                </c:pt>
                <c:pt idx="250">
                  <c:v>39114</c:v>
                </c:pt>
                <c:pt idx="251">
                  <c:v>39142</c:v>
                </c:pt>
                <c:pt idx="252">
                  <c:v>39173</c:v>
                </c:pt>
                <c:pt idx="253">
                  <c:v>39203</c:v>
                </c:pt>
                <c:pt idx="254">
                  <c:v>39234</c:v>
                </c:pt>
                <c:pt idx="255">
                  <c:v>39264</c:v>
                </c:pt>
                <c:pt idx="256">
                  <c:v>39295</c:v>
                </c:pt>
                <c:pt idx="257">
                  <c:v>39323</c:v>
                </c:pt>
                <c:pt idx="258">
                  <c:v>39326</c:v>
                </c:pt>
                <c:pt idx="259">
                  <c:v>39356</c:v>
                </c:pt>
                <c:pt idx="260">
                  <c:v>39387</c:v>
                </c:pt>
                <c:pt idx="261">
                  <c:v>39417</c:v>
                </c:pt>
                <c:pt idx="262">
                  <c:v>39448</c:v>
                </c:pt>
                <c:pt idx="263">
                  <c:v>39479</c:v>
                </c:pt>
                <c:pt idx="264">
                  <c:v>39508</c:v>
                </c:pt>
                <c:pt idx="265">
                  <c:v>39539</c:v>
                </c:pt>
                <c:pt idx="266">
                  <c:v>39569</c:v>
                </c:pt>
                <c:pt idx="267">
                  <c:v>39589</c:v>
                </c:pt>
                <c:pt idx="268">
                  <c:v>39600</c:v>
                </c:pt>
                <c:pt idx="269">
                  <c:v>39630</c:v>
                </c:pt>
                <c:pt idx="270">
                  <c:v>39661</c:v>
                </c:pt>
                <c:pt idx="271">
                  <c:v>39692</c:v>
                </c:pt>
                <c:pt idx="272">
                  <c:v>39722</c:v>
                </c:pt>
                <c:pt idx="273">
                  <c:v>39753</c:v>
                </c:pt>
                <c:pt idx="274">
                  <c:v>39783</c:v>
                </c:pt>
                <c:pt idx="275">
                  <c:v>39814</c:v>
                </c:pt>
                <c:pt idx="276">
                  <c:v>39845</c:v>
                </c:pt>
                <c:pt idx="277">
                  <c:v>39873</c:v>
                </c:pt>
                <c:pt idx="278">
                  <c:v>39904</c:v>
                </c:pt>
                <c:pt idx="279">
                  <c:v>39934</c:v>
                </c:pt>
                <c:pt idx="280">
                  <c:v>39965</c:v>
                </c:pt>
                <c:pt idx="281">
                  <c:v>39995</c:v>
                </c:pt>
                <c:pt idx="282">
                  <c:v>40026</c:v>
                </c:pt>
                <c:pt idx="283">
                  <c:v>40057</c:v>
                </c:pt>
                <c:pt idx="284">
                  <c:v>40087</c:v>
                </c:pt>
                <c:pt idx="285">
                  <c:v>40118</c:v>
                </c:pt>
                <c:pt idx="286">
                  <c:v>40148</c:v>
                </c:pt>
                <c:pt idx="287">
                  <c:v>40179</c:v>
                </c:pt>
                <c:pt idx="288">
                  <c:v>40210</c:v>
                </c:pt>
                <c:pt idx="289">
                  <c:v>40238</c:v>
                </c:pt>
                <c:pt idx="290">
                  <c:v>40269</c:v>
                </c:pt>
                <c:pt idx="291">
                  <c:v>40299</c:v>
                </c:pt>
                <c:pt idx="292">
                  <c:v>40330</c:v>
                </c:pt>
                <c:pt idx="293">
                  <c:v>40360</c:v>
                </c:pt>
                <c:pt idx="294">
                  <c:v>40391</c:v>
                </c:pt>
                <c:pt idx="295">
                  <c:v>40422</c:v>
                </c:pt>
                <c:pt idx="296">
                  <c:v>40452</c:v>
                </c:pt>
                <c:pt idx="297">
                  <c:v>40483</c:v>
                </c:pt>
                <c:pt idx="298">
                  <c:v>40513</c:v>
                </c:pt>
                <c:pt idx="299">
                  <c:v>40544</c:v>
                </c:pt>
                <c:pt idx="300">
                  <c:v>40575</c:v>
                </c:pt>
                <c:pt idx="301">
                  <c:v>40603</c:v>
                </c:pt>
                <c:pt idx="302">
                  <c:v>40634</c:v>
                </c:pt>
                <c:pt idx="303">
                  <c:v>40664</c:v>
                </c:pt>
                <c:pt idx="304">
                  <c:v>40695</c:v>
                </c:pt>
                <c:pt idx="305">
                  <c:v>40725</c:v>
                </c:pt>
                <c:pt idx="306">
                  <c:v>40756</c:v>
                </c:pt>
                <c:pt idx="307">
                  <c:v>40787</c:v>
                </c:pt>
                <c:pt idx="308">
                  <c:v>40817</c:v>
                </c:pt>
                <c:pt idx="309">
                  <c:v>40848</c:v>
                </c:pt>
                <c:pt idx="310">
                  <c:v>40878</c:v>
                </c:pt>
                <c:pt idx="311">
                  <c:v>40909</c:v>
                </c:pt>
                <c:pt idx="312">
                  <c:v>40940</c:v>
                </c:pt>
                <c:pt idx="313">
                  <c:v>40969</c:v>
                </c:pt>
                <c:pt idx="314">
                  <c:v>41000</c:v>
                </c:pt>
                <c:pt idx="315">
                  <c:v>41024</c:v>
                </c:pt>
                <c:pt idx="316">
                  <c:v>41030</c:v>
                </c:pt>
                <c:pt idx="317">
                  <c:v>41043</c:v>
                </c:pt>
                <c:pt idx="318">
                  <c:v>41061</c:v>
                </c:pt>
              </c:numCache>
            </c:numRef>
          </c:xVal>
          <c:yVal>
            <c:numRef>
              <c:f>Kolisani_HPV_relativ!$AG$2:$AG$320</c:f>
              <c:numCache>
                <c:formatCode>#,###,##0.00</c:formatCode>
                <c:ptCount val="319"/>
                <c:pt idx="0">
                  <c:v>3.4599999999999795</c:v>
                </c:pt>
                <c:pt idx="1">
                  <c:v>2.9599999999999795</c:v>
                </c:pt>
                <c:pt idx="2">
                  <c:v>2.7599999999999909</c:v>
                </c:pt>
                <c:pt idx="3">
                  <c:v>2.9099999999999966</c:v>
                </c:pt>
                <c:pt idx="4">
                  <c:v>2.9099999999999966</c:v>
                </c:pt>
                <c:pt idx="5">
                  <c:v>2.8599999999999852</c:v>
                </c:pt>
                <c:pt idx="6">
                  <c:v>3.1599999999999966</c:v>
                </c:pt>
                <c:pt idx="7">
                  <c:v>3.2099999999999795</c:v>
                </c:pt>
                <c:pt idx="8">
                  <c:v>3.8100000000000023</c:v>
                </c:pt>
                <c:pt idx="9">
                  <c:v>3.5600000000000023</c:v>
                </c:pt>
                <c:pt idx="10">
                  <c:v>3.5600000000000023</c:v>
                </c:pt>
                <c:pt idx="11">
                  <c:v>3.5600000000000023</c:v>
                </c:pt>
                <c:pt idx="12">
                  <c:v>3.8100000000000023</c:v>
                </c:pt>
                <c:pt idx="13">
                  <c:v>3.4599999999999795</c:v>
                </c:pt>
                <c:pt idx="14">
                  <c:v>3.5600000000000023</c:v>
                </c:pt>
                <c:pt idx="15">
                  <c:v>3.8100000000000023</c:v>
                </c:pt>
                <c:pt idx="16">
                  <c:v>4.0099999999999909</c:v>
                </c:pt>
                <c:pt idx="17">
                  <c:v>4.0099999999999909</c:v>
                </c:pt>
                <c:pt idx="18">
                  <c:v>3.1599999999999966</c:v>
                </c:pt>
                <c:pt idx="19">
                  <c:v>3.2099999999999795</c:v>
                </c:pt>
                <c:pt idx="20">
                  <c:v>4.1599999999999966</c:v>
                </c:pt>
                <c:pt idx="21">
                  <c:v>4.4599999999999795</c:v>
                </c:pt>
                <c:pt idx="22">
                  <c:v>4.4599999999999795</c:v>
                </c:pt>
                <c:pt idx="23">
                  <c:v>4.4599999999999795</c:v>
                </c:pt>
                <c:pt idx="24">
                  <c:v>5.0600000000000023</c:v>
                </c:pt>
                <c:pt idx="25">
                  <c:v>4.2599999999999909</c:v>
                </c:pt>
                <c:pt idx="26">
                  <c:v>4.6599999999999966</c:v>
                </c:pt>
                <c:pt idx="27">
                  <c:v>4.9599999999999795</c:v>
                </c:pt>
                <c:pt idx="28">
                  <c:v>4.9099999999999966</c:v>
                </c:pt>
                <c:pt idx="29">
                  <c:v>4.9599999999999795</c:v>
                </c:pt>
                <c:pt idx="30">
                  <c:v>4.7599999999999909</c:v>
                </c:pt>
                <c:pt idx="31">
                  <c:v>4.9099999999999966</c:v>
                </c:pt>
                <c:pt idx="32">
                  <c:v>5.1599999999999966</c:v>
                </c:pt>
                <c:pt idx="33">
                  <c:v>5.0600000000000023</c:v>
                </c:pt>
                <c:pt idx="34">
                  <c:v>4.9099999999999966</c:v>
                </c:pt>
                <c:pt idx="35">
                  <c:v>4.9599999999999795</c:v>
                </c:pt>
                <c:pt idx="36">
                  <c:v>4.8599999999999852</c:v>
                </c:pt>
                <c:pt idx="37">
                  <c:v>4.8100000000000023</c:v>
                </c:pt>
                <c:pt idx="38">
                  <c:v>4.7599999999999909</c:v>
                </c:pt>
                <c:pt idx="39">
                  <c:v>4.6599999999999966</c:v>
                </c:pt>
                <c:pt idx="40">
                  <c:v>4.7099999999999795</c:v>
                </c:pt>
                <c:pt idx="41">
                  <c:v>4.6599999999999966</c:v>
                </c:pt>
                <c:pt idx="42">
                  <c:v>4.5600000000000023</c:v>
                </c:pt>
                <c:pt idx="43">
                  <c:v>4.6599999999999966</c:v>
                </c:pt>
                <c:pt idx="44">
                  <c:v>4.7599999999999909</c:v>
                </c:pt>
                <c:pt idx="45">
                  <c:v>4.7099999999999795</c:v>
                </c:pt>
                <c:pt idx="46">
                  <c:v>4.5099999999999909</c:v>
                </c:pt>
                <c:pt idx="47">
                  <c:v>4.5600000000000023</c:v>
                </c:pt>
                <c:pt idx="48">
                  <c:v>4.5600000000000023</c:v>
                </c:pt>
                <c:pt idx="49">
                  <c:v>4.4899999999999807</c:v>
                </c:pt>
                <c:pt idx="50">
                  <c:v>4.0099999999999909</c:v>
                </c:pt>
                <c:pt idx="51">
                  <c:v>4.2599999999999909</c:v>
                </c:pt>
                <c:pt idx="52">
                  <c:v>4.1599999999999966</c:v>
                </c:pt>
                <c:pt idx="53">
                  <c:v>4.2399999999999807</c:v>
                </c:pt>
                <c:pt idx="54">
                  <c:v>4.1899999999999977</c:v>
                </c:pt>
                <c:pt idx="55">
                  <c:v>4.6999999999999886</c:v>
                </c:pt>
                <c:pt idx="56">
                  <c:v>3.7599999999999909</c:v>
                </c:pt>
                <c:pt idx="57">
                  <c:v>3.8100000000000023</c:v>
                </c:pt>
                <c:pt idx="58">
                  <c:v>3.7399999999999807</c:v>
                </c:pt>
                <c:pt idx="59">
                  <c:v>3.7599999999999909</c:v>
                </c:pt>
                <c:pt idx="60">
                  <c:v>3.7599999999999909</c:v>
                </c:pt>
                <c:pt idx="61">
                  <c:v>3.6099999999999852</c:v>
                </c:pt>
                <c:pt idx="62">
                  <c:v>3.7099999999999795</c:v>
                </c:pt>
                <c:pt idx="63">
                  <c:v>3.7599999999999909</c:v>
                </c:pt>
                <c:pt idx="64">
                  <c:v>3.4599999999999795</c:v>
                </c:pt>
                <c:pt idx="65">
                  <c:v>3.3400000000000034</c:v>
                </c:pt>
                <c:pt idx="66">
                  <c:v>3.3799999999999955</c:v>
                </c:pt>
                <c:pt idx="67">
                  <c:v>3.3599999999999852</c:v>
                </c:pt>
                <c:pt idx="68">
                  <c:v>3.3100000000000023</c:v>
                </c:pt>
                <c:pt idx="69">
                  <c:v>3.2599999999999909</c:v>
                </c:pt>
                <c:pt idx="70">
                  <c:v>3.2599999999999909</c:v>
                </c:pt>
                <c:pt idx="71">
                  <c:v>3.289999999999992</c:v>
                </c:pt>
                <c:pt idx="72">
                  <c:v>3.3100000000000023</c:v>
                </c:pt>
                <c:pt idx="73">
                  <c:v>3.3100000000000023</c:v>
                </c:pt>
                <c:pt idx="74">
                  <c:v>3.2399999999999807</c:v>
                </c:pt>
                <c:pt idx="75">
                  <c:v>3.0600000000000023</c:v>
                </c:pt>
                <c:pt idx="76">
                  <c:v>3.0099999999999909</c:v>
                </c:pt>
                <c:pt idx="77">
                  <c:v>3.0600000000000023</c:v>
                </c:pt>
                <c:pt idx="78">
                  <c:v>3.3799999999999955</c:v>
                </c:pt>
                <c:pt idx="79">
                  <c:v>3.3400000000000034</c:v>
                </c:pt>
                <c:pt idx="80">
                  <c:v>3.3100000000000023</c:v>
                </c:pt>
                <c:pt idx="81">
                  <c:v>3.2399999999999807</c:v>
                </c:pt>
                <c:pt idx="82">
                  <c:v>3.0300000000000011</c:v>
                </c:pt>
                <c:pt idx="83">
                  <c:v>2.9899999999999807</c:v>
                </c:pt>
                <c:pt idx="84">
                  <c:v>2.9899999999999807</c:v>
                </c:pt>
                <c:pt idx="85">
                  <c:v>3.1599999999999966</c:v>
                </c:pt>
                <c:pt idx="86">
                  <c:v>3.1499999999999773</c:v>
                </c:pt>
                <c:pt idx="87">
                  <c:v>3.1599999999999966</c:v>
                </c:pt>
                <c:pt idx="88">
                  <c:v>3.1499999999999773</c:v>
                </c:pt>
                <c:pt idx="89">
                  <c:v>3.1399999999999864</c:v>
                </c:pt>
                <c:pt idx="90">
                  <c:v>3.1399999999999864</c:v>
                </c:pt>
                <c:pt idx="91">
                  <c:v>3.0900000000000034</c:v>
                </c:pt>
                <c:pt idx="92">
                  <c:v>3.0600000000000023</c:v>
                </c:pt>
                <c:pt idx="93">
                  <c:v>3.0600000000000023</c:v>
                </c:pt>
                <c:pt idx="94">
                  <c:v>3.039999999999992</c:v>
                </c:pt>
                <c:pt idx="95">
                  <c:v>3.0600000000000023</c:v>
                </c:pt>
                <c:pt idx="96">
                  <c:v>3.0600000000000023</c:v>
                </c:pt>
                <c:pt idx="97">
                  <c:v>3.2599999999999909</c:v>
                </c:pt>
                <c:pt idx="98">
                  <c:v>3.3100000000000023</c:v>
                </c:pt>
                <c:pt idx="99">
                  <c:v>3.3100000000000023</c:v>
                </c:pt>
                <c:pt idx="100">
                  <c:v>3.0600000000000023</c:v>
                </c:pt>
                <c:pt idx="101">
                  <c:v>3.0300000000000011</c:v>
                </c:pt>
                <c:pt idx="102">
                  <c:v>3.0600000000000023</c:v>
                </c:pt>
                <c:pt idx="103">
                  <c:v>3.0699999999999932</c:v>
                </c:pt>
                <c:pt idx="104">
                  <c:v>2.9099999999999966</c:v>
                </c:pt>
                <c:pt idx="105">
                  <c:v>2.8999999999999773</c:v>
                </c:pt>
                <c:pt idx="106">
                  <c:v>2.8799999999999955</c:v>
                </c:pt>
                <c:pt idx="107">
                  <c:v>2.9399999999999977</c:v>
                </c:pt>
                <c:pt idx="108">
                  <c:v>2.8799999999999955</c:v>
                </c:pt>
                <c:pt idx="109">
                  <c:v>2.8599999999999852</c:v>
                </c:pt>
                <c:pt idx="110">
                  <c:v>2.8199999999999932</c:v>
                </c:pt>
                <c:pt idx="111">
                  <c:v>2.7599999999999909</c:v>
                </c:pt>
                <c:pt idx="112">
                  <c:v>2.7399999999999807</c:v>
                </c:pt>
                <c:pt idx="113">
                  <c:v>2.7399999999999807</c:v>
                </c:pt>
                <c:pt idx="114">
                  <c:v>2.7399999999999807</c:v>
                </c:pt>
                <c:pt idx="115">
                  <c:v>2.7399999999999807</c:v>
                </c:pt>
                <c:pt idx="116">
                  <c:v>2.7599999999999909</c:v>
                </c:pt>
                <c:pt idx="117">
                  <c:v>2.7399999999999807</c:v>
                </c:pt>
                <c:pt idx="118">
                  <c:v>2.7399999999999807</c:v>
                </c:pt>
                <c:pt idx="119">
                  <c:v>2.7099999999999795</c:v>
                </c:pt>
                <c:pt idx="120">
                  <c:v>2.8100000000000023</c:v>
                </c:pt>
                <c:pt idx="121">
                  <c:v>2.6999999999999886</c:v>
                </c:pt>
                <c:pt idx="122">
                  <c:v>2.9599999999999795</c:v>
                </c:pt>
                <c:pt idx="123">
                  <c:v>2.9099999999999966</c:v>
                </c:pt>
                <c:pt idx="124">
                  <c:v>2.7399999999999807</c:v>
                </c:pt>
                <c:pt idx="125">
                  <c:v>2.5099999999999909</c:v>
                </c:pt>
                <c:pt idx="126">
                  <c:v>2.4899999999999807</c:v>
                </c:pt>
                <c:pt idx="127">
                  <c:v>2.539999999999992</c:v>
                </c:pt>
                <c:pt idx="128">
                  <c:v>2.4599999999999795</c:v>
                </c:pt>
                <c:pt idx="129">
                  <c:v>2.2099999999999795</c:v>
                </c:pt>
                <c:pt idx="130">
                  <c:v>2.0999999999999943</c:v>
                </c:pt>
                <c:pt idx="131">
                  <c:v>2.5600000000000023</c:v>
                </c:pt>
                <c:pt idx="132">
                  <c:v>2.289999999999992</c:v>
                </c:pt>
                <c:pt idx="133">
                  <c:v>2.2399999999999807</c:v>
                </c:pt>
                <c:pt idx="134">
                  <c:v>2.1299999999999955</c:v>
                </c:pt>
                <c:pt idx="135">
                  <c:v>2.1799999999999784</c:v>
                </c:pt>
                <c:pt idx="136">
                  <c:v>2.1599999999999966</c:v>
                </c:pt>
                <c:pt idx="137">
                  <c:v>2.1599999999999966</c:v>
                </c:pt>
                <c:pt idx="138">
                  <c:v>1.7599999999999909</c:v>
                </c:pt>
                <c:pt idx="139">
                  <c:v>1.7599999999999909</c:v>
                </c:pt>
                <c:pt idx="140">
                  <c:v>1.75</c:v>
                </c:pt>
                <c:pt idx="141">
                  <c:v>1.8100000000000023</c:v>
                </c:pt>
                <c:pt idx="142">
                  <c:v>1.7599999999999909</c:v>
                </c:pt>
                <c:pt idx="143">
                  <c:v>1.7199999999999989</c:v>
                </c:pt>
                <c:pt idx="144">
                  <c:v>1.6599999999999966</c:v>
                </c:pt>
                <c:pt idx="145">
                  <c:v>1.6399999999999864</c:v>
                </c:pt>
                <c:pt idx="146">
                  <c:v>1.5</c:v>
                </c:pt>
                <c:pt idx="147">
                  <c:v>1.5199999999999818</c:v>
                </c:pt>
                <c:pt idx="148">
                  <c:v>1.2800000000000011</c:v>
                </c:pt>
                <c:pt idx="149">
                  <c:v>1.5199999999999818</c:v>
                </c:pt>
                <c:pt idx="150">
                  <c:v>1.3599999999999852</c:v>
                </c:pt>
                <c:pt idx="151">
                  <c:v>1.289999999999992</c:v>
                </c:pt>
                <c:pt idx="152">
                  <c:v>1.3100000000000023</c:v>
                </c:pt>
                <c:pt idx="153">
                  <c:v>1.4199999999999875</c:v>
                </c:pt>
                <c:pt idx="154">
                  <c:v>1.4199999999999875</c:v>
                </c:pt>
                <c:pt idx="155">
                  <c:v>1.3100000000000023</c:v>
                </c:pt>
                <c:pt idx="156">
                  <c:v>1.3100000000000023</c:v>
                </c:pt>
                <c:pt idx="157">
                  <c:v>1.289999999999992</c:v>
                </c:pt>
                <c:pt idx="158">
                  <c:v>1.1999999999999886</c:v>
                </c:pt>
                <c:pt idx="159">
                  <c:v>1.1599999999999966</c:v>
                </c:pt>
                <c:pt idx="160">
                  <c:v>1.0699999999999932</c:v>
                </c:pt>
                <c:pt idx="161">
                  <c:v>1.0699999999999932</c:v>
                </c:pt>
                <c:pt idx="162">
                  <c:v>1.2199999999999989</c:v>
                </c:pt>
                <c:pt idx="163">
                  <c:v>1.3799999999999955</c:v>
                </c:pt>
                <c:pt idx="164">
                  <c:v>1.4399999999999977</c:v>
                </c:pt>
                <c:pt idx="165">
                  <c:v>1.2699999999999818</c:v>
                </c:pt>
                <c:pt idx="166">
                  <c:v>1.3400000000000034</c:v>
                </c:pt>
                <c:pt idx="167">
                  <c:v>1.3100000000000023</c:v>
                </c:pt>
                <c:pt idx="168">
                  <c:v>1.3199999999999932</c:v>
                </c:pt>
                <c:pt idx="169">
                  <c:v>1.3400000000000034</c:v>
                </c:pt>
                <c:pt idx="170">
                  <c:v>1.4799999999999898</c:v>
                </c:pt>
                <c:pt idx="171">
                  <c:v>1.4899999999999807</c:v>
                </c:pt>
                <c:pt idx="172">
                  <c:v>1.3299999999999841</c:v>
                </c:pt>
                <c:pt idx="173">
                  <c:v>1.3199999999999932</c:v>
                </c:pt>
                <c:pt idx="174">
                  <c:v>1.5099999999999909</c:v>
                </c:pt>
                <c:pt idx="175">
                  <c:v>1.5499999999999829</c:v>
                </c:pt>
                <c:pt idx="176">
                  <c:v>1.3999999999999773</c:v>
                </c:pt>
                <c:pt idx="177">
                  <c:v>1.3599999999999852</c:v>
                </c:pt>
                <c:pt idx="178">
                  <c:v>1.4499999999999886</c:v>
                </c:pt>
                <c:pt idx="179">
                  <c:v>1.4299999999999784</c:v>
                </c:pt>
                <c:pt idx="180">
                  <c:v>1.4899999999999807</c:v>
                </c:pt>
                <c:pt idx="181">
                  <c:v>1.4799999999999898</c:v>
                </c:pt>
                <c:pt idx="182">
                  <c:v>1.4799999999999898</c:v>
                </c:pt>
                <c:pt idx="183">
                  <c:v>1.5199999999999818</c:v>
                </c:pt>
                <c:pt idx="184">
                  <c:v>1.3599999999999852</c:v>
                </c:pt>
                <c:pt idx="185">
                  <c:v>1.3400000000000034</c:v>
                </c:pt>
                <c:pt idx="186">
                  <c:v>1.3499999999999943</c:v>
                </c:pt>
                <c:pt idx="187">
                  <c:v>1.4299999999999784</c:v>
                </c:pt>
                <c:pt idx="188">
                  <c:v>1.4399999999999977</c:v>
                </c:pt>
                <c:pt idx="189">
                  <c:v>1.3799999999999955</c:v>
                </c:pt>
                <c:pt idx="190">
                  <c:v>1.3899999999999864</c:v>
                </c:pt>
                <c:pt idx="191">
                  <c:v>1.3700000000000045</c:v>
                </c:pt>
                <c:pt idx="192">
                  <c:v>1.539999999999992</c:v>
                </c:pt>
                <c:pt idx="193">
                  <c:v>1.5799999999999841</c:v>
                </c:pt>
                <c:pt idx="194">
                  <c:v>1.4399999999999977</c:v>
                </c:pt>
                <c:pt idx="195">
                  <c:v>1.4499999999999886</c:v>
                </c:pt>
                <c:pt idx="196">
                  <c:v>1.4199999999999875</c:v>
                </c:pt>
                <c:pt idx="197">
                  <c:v>1.4099999999999966</c:v>
                </c:pt>
                <c:pt idx="198">
                  <c:v>1.4299999999999784</c:v>
                </c:pt>
                <c:pt idx="199">
                  <c:v>1.4599999999999795</c:v>
                </c:pt>
                <c:pt idx="200">
                  <c:v>1.4599999999999795</c:v>
                </c:pt>
                <c:pt idx="201">
                  <c:v>1.4699999999999989</c:v>
                </c:pt>
                <c:pt idx="202">
                  <c:v>1.3400000000000034</c:v>
                </c:pt>
                <c:pt idx="203">
                  <c:v>1.3199999999999932</c:v>
                </c:pt>
                <c:pt idx="204">
                  <c:v>1.289999999999992</c:v>
                </c:pt>
                <c:pt idx="205">
                  <c:v>1.2999999999999829</c:v>
                </c:pt>
                <c:pt idx="206">
                  <c:v>1.2299999999999898</c:v>
                </c:pt>
                <c:pt idx="207">
                  <c:v>1.3100000000000023</c:v>
                </c:pt>
                <c:pt idx="208">
                  <c:v>1.3499999999999943</c:v>
                </c:pt>
                <c:pt idx="209">
                  <c:v>1.2399999999999807</c:v>
                </c:pt>
                <c:pt idx="210">
                  <c:v>1.4399999999999977</c:v>
                </c:pt>
                <c:pt idx="211">
                  <c:v>1.4299999999999784</c:v>
                </c:pt>
                <c:pt idx="212">
                  <c:v>1.3899999999999864</c:v>
                </c:pt>
                <c:pt idx="213">
                  <c:v>1.3299999999999841</c:v>
                </c:pt>
                <c:pt idx="214">
                  <c:v>1.0999999999999943</c:v>
                </c:pt>
                <c:pt idx="215">
                  <c:v>1.1999999999999886</c:v>
                </c:pt>
                <c:pt idx="216">
                  <c:v>1.2699999999999818</c:v>
                </c:pt>
                <c:pt idx="217">
                  <c:v>1.289999999999992</c:v>
                </c:pt>
                <c:pt idx="218">
                  <c:v>1.0699999999999932</c:v>
                </c:pt>
                <c:pt idx="219">
                  <c:v>1.3299999999999841</c:v>
                </c:pt>
                <c:pt idx="220">
                  <c:v>1.2399999999999807</c:v>
                </c:pt>
                <c:pt idx="221">
                  <c:v>1.0699999999999932</c:v>
                </c:pt>
                <c:pt idx="222">
                  <c:v>1.289999999999992</c:v>
                </c:pt>
                <c:pt idx="223">
                  <c:v>1.1999999999999886</c:v>
                </c:pt>
                <c:pt idx="224">
                  <c:v>0.97999999999998977</c:v>
                </c:pt>
                <c:pt idx="225">
                  <c:v>1.0900000000000034</c:v>
                </c:pt>
                <c:pt idx="226">
                  <c:v>1.039999999999992</c:v>
                </c:pt>
                <c:pt idx="227">
                  <c:v>0.91999999999998749</c:v>
                </c:pt>
                <c:pt idx="228">
                  <c:v>0.96999999999999886</c:v>
                </c:pt>
                <c:pt idx="229">
                  <c:v>1.039999999999992</c:v>
                </c:pt>
                <c:pt idx="230">
                  <c:v>1.039999999999992</c:v>
                </c:pt>
                <c:pt idx="231">
                  <c:v>0.89999999999997726</c:v>
                </c:pt>
                <c:pt idx="232">
                  <c:v>0.9299999999999784</c:v>
                </c:pt>
                <c:pt idx="233">
                  <c:v>0.9299999999999784</c:v>
                </c:pt>
                <c:pt idx="234">
                  <c:v>1</c:v>
                </c:pt>
                <c:pt idx="235">
                  <c:v>1.0099999999999909</c:v>
                </c:pt>
                <c:pt idx="236">
                  <c:v>1.039999999999992</c:v>
                </c:pt>
                <c:pt idx="237">
                  <c:v>0.84000000000000341</c:v>
                </c:pt>
                <c:pt idx="238">
                  <c:v>0.87999999999999545</c:v>
                </c:pt>
                <c:pt idx="239">
                  <c:v>0.9299999999999784</c:v>
                </c:pt>
                <c:pt idx="240">
                  <c:v>0.87999999999999545</c:v>
                </c:pt>
                <c:pt idx="241">
                  <c:v>0.78999999999999204</c:v>
                </c:pt>
                <c:pt idx="242">
                  <c:v>0.88999999999998636</c:v>
                </c:pt>
                <c:pt idx="243">
                  <c:v>0.84999999999999432</c:v>
                </c:pt>
                <c:pt idx="244">
                  <c:v>0.88999999999998636</c:v>
                </c:pt>
                <c:pt idx="245">
                  <c:v>0.72999999999998977</c:v>
                </c:pt>
                <c:pt idx="246">
                  <c:v>0.81999999999999318</c:v>
                </c:pt>
                <c:pt idx="247">
                  <c:v>0.75999999999999091</c:v>
                </c:pt>
                <c:pt idx="248">
                  <c:v>0.87999999999999545</c:v>
                </c:pt>
                <c:pt idx="249">
                  <c:v>0.84999999999999432</c:v>
                </c:pt>
                <c:pt idx="250">
                  <c:v>1.289999999999992</c:v>
                </c:pt>
                <c:pt idx="251">
                  <c:v>1.3899999999999864</c:v>
                </c:pt>
                <c:pt idx="252">
                  <c:v>0.75</c:v>
                </c:pt>
                <c:pt idx="253">
                  <c:v>0.78999999999999204</c:v>
                </c:pt>
                <c:pt idx="254">
                  <c:v>0.70999999999997954</c:v>
                </c:pt>
                <c:pt idx="255">
                  <c:v>0.78999999999999204</c:v>
                </c:pt>
                <c:pt idx="256">
                  <c:v>0.75</c:v>
                </c:pt>
                <c:pt idx="257">
                  <c:v>0.6799999999999784</c:v>
                </c:pt>
                <c:pt idx="258">
                  <c:v>0.64999999999997726</c:v>
                </c:pt>
                <c:pt idx="259">
                  <c:v>0.75</c:v>
                </c:pt>
                <c:pt idx="260">
                  <c:v>0.56000000000000227</c:v>
                </c:pt>
                <c:pt idx="261">
                  <c:v>0.65999999999999659</c:v>
                </c:pt>
                <c:pt idx="262">
                  <c:v>0.6799999999999784</c:v>
                </c:pt>
                <c:pt idx="263">
                  <c:v>0.45999999999997954</c:v>
                </c:pt>
                <c:pt idx="264">
                  <c:v>0.44999999999998863</c:v>
                </c:pt>
                <c:pt idx="265">
                  <c:v>0.45999999999997954</c:v>
                </c:pt>
                <c:pt idx="266">
                  <c:v>0.54999999999998295</c:v>
                </c:pt>
                <c:pt idx="267">
                  <c:v>0.53999999999999204</c:v>
                </c:pt>
                <c:pt idx="268">
                  <c:v>0.45999999999997954</c:v>
                </c:pt>
                <c:pt idx="269">
                  <c:v>0.5</c:v>
                </c:pt>
                <c:pt idx="270">
                  <c:v>0.56999999999999318</c:v>
                </c:pt>
                <c:pt idx="271">
                  <c:v>0.44999999999998863</c:v>
                </c:pt>
                <c:pt idx="272">
                  <c:v>0.38999999999998636</c:v>
                </c:pt>
                <c:pt idx="273">
                  <c:v>0.40999999999999659</c:v>
                </c:pt>
                <c:pt idx="274">
                  <c:v>0.60999999999998522</c:v>
                </c:pt>
                <c:pt idx="275">
                  <c:v>0.53999999999999204</c:v>
                </c:pt>
                <c:pt idx="276">
                  <c:v>0.31000000000000227</c:v>
                </c:pt>
                <c:pt idx="277">
                  <c:v>0.32999999999998408</c:v>
                </c:pt>
                <c:pt idx="278">
                  <c:v>0.37000000000000455</c:v>
                </c:pt>
                <c:pt idx="279">
                  <c:v>0.35999999999998522</c:v>
                </c:pt>
                <c:pt idx="280">
                  <c:v>0.45999999999997954</c:v>
                </c:pt>
                <c:pt idx="281">
                  <c:v>0.37000000000000455</c:v>
                </c:pt>
                <c:pt idx="282">
                  <c:v>0.37999999999999545</c:v>
                </c:pt>
                <c:pt idx="283">
                  <c:v>0.28000000000000114</c:v>
                </c:pt>
                <c:pt idx="284">
                  <c:v>0.32999999999998408</c:v>
                </c:pt>
                <c:pt idx="285">
                  <c:v>0.34000000000000341</c:v>
                </c:pt>
                <c:pt idx="286">
                  <c:v>0.31999999999999318</c:v>
                </c:pt>
                <c:pt idx="287">
                  <c:v>0.25999999999999091</c:v>
                </c:pt>
                <c:pt idx="288">
                  <c:v>0.25999999999999091</c:v>
                </c:pt>
                <c:pt idx="289">
                  <c:v>0.22999999999998977</c:v>
                </c:pt>
                <c:pt idx="290">
                  <c:v>0.20999999999997954</c:v>
                </c:pt>
                <c:pt idx="291">
                  <c:v>0.26999999999998181</c:v>
                </c:pt>
                <c:pt idx="292">
                  <c:v>0.35999999999998522</c:v>
                </c:pt>
                <c:pt idx="293">
                  <c:v>0.32999999999998408</c:v>
                </c:pt>
                <c:pt idx="294">
                  <c:v>0</c:v>
                </c:pt>
                <c:pt idx="295">
                  <c:v>0.37000000000000455</c:v>
                </c:pt>
                <c:pt idx="296">
                  <c:v>0.28999999999999204</c:v>
                </c:pt>
                <c:pt idx="297">
                  <c:v>0.19999999999998863</c:v>
                </c:pt>
                <c:pt idx="298">
                  <c:v>0.23999999999998067</c:v>
                </c:pt>
                <c:pt idx="299">
                  <c:v>0.20999999999997954</c:v>
                </c:pt>
                <c:pt idx="300">
                  <c:v>0.18999999999999773</c:v>
                </c:pt>
                <c:pt idx="301">
                  <c:v>0.14999999999997726</c:v>
                </c:pt>
                <c:pt idx="302">
                  <c:v>0.32999999999998408</c:v>
                </c:pt>
                <c:pt idx="303">
                  <c:v>0.34999999999999432</c:v>
                </c:pt>
                <c:pt idx="304">
                  <c:v>0.50999999999999091</c:v>
                </c:pt>
                <c:pt idx="305">
                  <c:v>0.37000000000000455</c:v>
                </c:pt>
                <c:pt idx="306">
                  <c:v>0.38999999999998636</c:v>
                </c:pt>
                <c:pt idx="307">
                  <c:v>0.45999999999997954</c:v>
                </c:pt>
                <c:pt idx="308">
                  <c:v>0.59999999999999432</c:v>
                </c:pt>
                <c:pt idx="309">
                  <c:v>0.45999999999997954</c:v>
                </c:pt>
                <c:pt idx="310">
                  <c:v>0.59999999999999432</c:v>
                </c:pt>
                <c:pt idx="311">
                  <c:v>0.40999999999999659</c:v>
                </c:pt>
                <c:pt idx="312">
                  <c:v>0.68999999999999773</c:v>
                </c:pt>
                <c:pt idx="313">
                  <c:v>0.63999999999998636</c:v>
                </c:pt>
                <c:pt idx="314">
                  <c:v>0.59999999999999432</c:v>
                </c:pt>
                <c:pt idx="315">
                  <c:v>0.59999999999999432</c:v>
                </c:pt>
                <c:pt idx="316">
                  <c:v>0.57999999999998408</c:v>
                </c:pt>
                <c:pt idx="317">
                  <c:v>0.62999999999999545</c:v>
                </c:pt>
                <c:pt idx="318">
                  <c:v>0.82999999999998408</c:v>
                </c:pt>
              </c:numCache>
            </c:numRef>
          </c:yVal>
          <c:smooth val="0"/>
        </c:ser>
        <c:ser>
          <c:idx val="11"/>
          <c:order val="6"/>
          <c:tx>
            <c:strRef>
              <c:f>Kolisani_HPV_relativ!$AJ$1</c:f>
              <c:strCache>
                <c:ptCount val="1"/>
                <c:pt idx="0">
                  <c:v>51516006_1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Kolisani_HPV_relativ!$AH$2:$AH$3368</c:f>
              <c:numCache>
                <c:formatCode>m/d/yyyy</c:formatCode>
                <c:ptCount val="3367"/>
                <c:pt idx="0">
                  <c:v>35817</c:v>
                </c:pt>
                <c:pt idx="1">
                  <c:v>35827</c:v>
                </c:pt>
                <c:pt idx="2">
                  <c:v>35834</c:v>
                </c:pt>
                <c:pt idx="3">
                  <c:v>35841</c:v>
                </c:pt>
                <c:pt idx="4">
                  <c:v>35848</c:v>
                </c:pt>
                <c:pt idx="5">
                  <c:v>35886</c:v>
                </c:pt>
                <c:pt idx="6">
                  <c:v>35893</c:v>
                </c:pt>
                <c:pt idx="7">
                  <c:v>35907</c:v>
                </c:pt>
                <c:pt idx="8">
                  <c:v>36151</c:v>
                </c:pt>
                <c:pt idx="9">
                  <c:v>36161</c:v>
                </c:pt>
                <c:pt idx="10">
                  <c:v>36168</c:v>
                </c:pt>
                <c:pt idx="11">
                  <c:v>36175</c:v>
                </c:pt>
                <c:pt idx="12">
                  <c:v>36182</c:v>
                </c:pt>
                <c:pt idx="13">
                  <c:v>36192</c:v>
                </c:pt>
                <c:pt idx="14">
                  <c:v>36199</c:v>
                </c:pt>
                <c:pt idx="15">
                  <c:v>36206</c:v>
                </c:pt>
                <c:pt idx="16">
                  <c:v>36251</c:v>
                </c:pt>
                <c:pt idx="17">
                  <c:v>36258</c:v>
                </c:pt>
                <c:pt idx="18">
                  <c:v>36265</c:v>
                </c:pt>
                <c:pt idx="19">
                  <c:v>36272</c:v>
                </c:pt>
                <c:pt idx="20">
                  <c:v>36281</c:v>
                </c:pt>
                <c:pt idx="21">
                  <c:v>36288</c:v>
                </c:pt>
                <c:pt idx="22">
                  <c:v>36295</c:v>
                </c:pt>
                <c:pt idx="23">
                  <c:v>36302</c:v>
                </c:pt>
                <c:pt idx="24">
                  <c:v>36312</c:v>
                </c:pt>
                <c:pt idx="25">
                  <c:v>36319</c:v>
                </c:pt>
                <c:pt idx="26">
                  <c:v>36326</c:v>
                </c:pt>
                <c:pt idx="27">
                  <c:v>36333</c:v>
                </c:pt>
                <c:pt idx="28">
                  <c:v>36342</c:v>
                </c:pt>
                <c:pt idx="29">
                  <c:v>36349</c:v>
                </c:pt>
                <c:pt idx="30">
                  <c:v>36356</c:v>
                </c:pt>
                <c:pt idx="31">
                  <c:v>36363</c:v>
                </c:pt>
                <c:pt idx="32">
                  <c:v>36373</c:v>
                </c:pt>
                <c:pt idx="33">
                  <c:v>36380</c:v>
                </c:pt>
                <c:pt idx="34">
                  <c:v>36387</c:v>
                </c:pt>
                <c:pt idx="35">
                  <c:v>36394</c:v>
                </c:pt>
                <c:pt idx="36">
                  <c:v>36404</c:v>
                </c:pt>
                <c:pt idx="37">
                  <c:v>36411</c:v>
                </c:pt>
                <c:pt idx="38">
                  <c:v>36418</c:v>
                </c:pt>
                <c:pt idx="39">
                  <c:v>36425</c:v>
                </c:pt>
                <c:pt idx="40">
                  <c:v>36434</c:v>
                </c:pt>
                <c:pt idx="41">
                  <c:v>36441</c:v>
                </c:pt>
                <c:pt idx="42">
                  <c:v>36448</c:v>
                </c:pt>
                <c:pt idx="43">
                  <c:v>36455</c:v>
                </c:pt>
                <c:pt idx="44">
                  <c:v>36465</c:v>
                </c:pt>
                <c:pt idx="45">
                  <c:v>36472</c:v>
                </c:pt>
                <c:pt idx="46">
                  <c:v>36479</c:v>
                </c:pt>
                <c:pt idx="47">
                  <c:v>36486</c:v>
                </c:pt>
                <c:pt idx="48">
                  <c:v>36495</c:v>
                </c:pt>
                <c:pt idx="49">
                  <c:v>36502</c:v>
                </c:pt>
                <c:pt idx="50">
                  <c:v>36509</c:v>
                </c:pt>
                <c:pt idx="51">
                  <c:v>36516</c:v>
                </c:pt>
                <c:pt idx="52">
                  <c:v>36526</c:v>
                </c:pt>
                <c:pt idx="53">
                  <c:v>36533</c:v>
                </c:pt>
                <c:pt idx="54">
                  <c:v>36540</c:v>
                </c:pt>
                <c:pt idx="55">
                  <c:v>36547</c:v>
                </c:pt>
                <c:pt idx="56">
                  <c:v>36557</c:v>
                </c:pt>
                <c:pt idx="57">
                  <c:v>36661</c:v>
                </c:pt>
                <c:pt idx="58">
                  <c:v>36668</c:v>
                </c:pt>
                <c:pt idx="59">
                  <c:v>36678</c:v>
                </c:pt>
                <c:pt idx="60">
                  <c:v>36685</c:v>
                </c:pt>
                <c:pt idx="61">
                  <c:v>36692</c:v>
                </c:pt>
                <c:pt idx="62">
                  <c:v>36699</c:v>
                </c:pt>
                <c:pt idx="63">
                  <c:v>36708</c:v>
                </c:pt>
                <c:pt idx="64">
                  <c:v>36715</c:v>
                </c:pt>
                <c:pt idx="65">
                  <c:v>36722</c:v>
                </c:pt>
                <c:pt idx="66">
                  <c:v>36729</c:v>
                </c:pt>
                <c:pt idx="67">
                  <c:v>36739</c:v>
                </c:pt>
                <c:pt idx="68">
                  <c:v>36746</c:v>
                </c:pt>
                <c:pt idx="69">
                  <c:v>36753</c:v>
                </c:pt>
                <c:pt idx="70">
                  <c:v>36760</c:v>
                </c:pt>
                <c:pt idx="71">
                  <c:v>36770</c:v>
                </c:pt>
                <c:pt idx="72">
                  <c:v>36777</c:v>
                </c:pt>
                <c:pt idx="73">
                  <c:v>36784</c:v>
                </c:pt>
                <c:pt idx="74">
                  <c:v>36791</c:v>
                </c:pt>
                <c:pt idx="75">
                  <c:v>36800</c:v>
                </c:pt>
                <c:pt idx="76">
                  <c:v>36807</c:v>
                </c:pt>
                <c:pt idx="77">
                  <c:v>36814</c:v>
                </c:pt>
                <c:pt idx="78">
                  <c:v>36821</c:v>
                </c:pt>
                <c:pt idx="79">
                  <c:v>36831</c:v>
                </c:pt>
                <c:pt idx="80">
                  <c:v>36838</c:v>
                </c:pt>
                <c:pt idx="81">
                  <c:v>36845</c:v>
                </c:pt>
                <c:pt idx="82">
                  <c:v>36852</c:v>
                </c:pt>
                <c:pt idx="83">
                  <c:v>36861</c:v>
                </c:pt>
                <c:pt idx="84">
                  <c:v>36868</c:v>
                </c:pt>
                <c:pt idx="85">
                  <c:v>36875</c:v>
                </c:pt>
                <c:pt idx="86">
                  <c:v>36882</c:v>
                </c:pt>
                <c:pt idx="87">
                  <c:v>36892</c:v>
                </c:pt>
                <c:pt idx="88">
                  <c:v>36899</c:v>
                </c:pt>
                <c:pt idx="89">
                  <c:v>36906</c:v>
                </c:pt>
                <c:pt idx="90">
                  <c:v>36913</c:v>
                </c:pt>
                <c:pt idx="91">
                  <c:v>36923</c:v>
                </c:pt>
                <c:pt idx="92">
                  <c:v>36930</c:v>
                </c:pt>
                <c:pt idx="93">
                  <c:v>36937</c:v>
                </c:pt>
                <c:pt idx="94">
                  <c:v>36944</c:v>
                </c:pt>
                <c:pt idx="95">
                  <c:v>36951</c:v>
                </c:pt>
                <c:pt idx="96">
                  <c:v>36958</c:v>
                </c:pt>
                <c:pt idx="97">
                  <c:v>36965</c:v>
                </c:pt>
                <c:pt idx="98">
                  <c:v>36972</c:v>
                </c:pt>
                <c:pt idx="99">
                  <c:v>36982</c:v>
                </c:pt>
                <c:pt idx="100">
                  <c:v>36989</c:v>
                </c:pt>
                <c:pt idx="101">
                  <c:v>36996</c:v>
                </c:pt>
                <c:pt idx="102">
                  <c:v>37003</c:v>
                </c:pt>
                <c:pt idx="103">
                  <c:v>37012</c:v>
                </c:pt>
                <c:pt idx="104">
                  <c:v>37019</c:v>
                </c:pt>
                <c:pt idx="105">
                  <c:v>37026</c:v>
                </c:pt>
                <c:pt idx="106">
                  <c:v>37033</c:v>
                </c:pt>
                <c:pt idx="107">
                  <c:v>37043</c:v>
                </c:pt>
                <c:pt idx="108">
                  <c:v>37050</c:v>
                </c:pt>
                <c:pt idx="109">
                  <c:v>37057</c:v>
                </c:pt>
                <c:pt idx="110">
                  <c:v>37064</c:v>
                </c:pt>
                <c:pt idx="111">
                  <c:v>37073</c:v>
                </c:pt>
                <c:pt idx="112">
                  <c:v>37080</c:v>
                </c:pt>
                <c:pt idx="113">
                  <c:v>37087</c:v>
                </c:pt>
                <c:pt idx="114">
                  <c:v>37094</c:v>
                </c:pt>
                <c:pt idx="115">
                  <c:v>37104</c:v>
                </c:pt>
                <c:pt idx="116">
                  <c:v>37111</c:v>
                </c:pt>
                <c:pt idx="117">
                  <c:v>37118</c:v>
                </c:pt>
                <c:pt idx="118">
                  <c:v>37125</c:v>
                </c:pt>
                <c:pt idx="119">
                  <c:v>37135</c:v>
                </c:pt>
                <c:pt idx="120">
                  <c:v>37142</c:v>
                </c:pt>
                <c:pt idx="121">
                  <c:v>37149</c:v>
                </c:pt>
                <c:pt idx="122">
                  <c:v>37156</c:v>
                </c:pt>
                <c:pt idx="123">
                  <c:v>37165</c:v>
                </c:pt>
                <c:pt idx="124">
                  <c:v>37172</c:v>
                </c:pt>
                <c:pt idx="125">
                  <c:v>37179</c:v>
                </c:pt>
                <c:pt idx="126">
                  <c:v>37186</c:v>
                </c:pt>
                <c:pt idx="127">
                  <c:v>37196</c:v>
                </c:pt>
                <c:pt idx="128">
                  <c:v>37203</c:v>
                </c:pt>
                <c:pt idx="129">
                  <c:v>37210</c:v>
                </c:pt>
                <c:pt idx="130">
                  <c:v>37217</c:v>
                </c:pt>
                <c:pt idx="131">
                  <c:v>37226</c:v>
                </c:pt>
                <c:pt idx="132">
                  <c:v>37233</c:v>
                </c:pt>
                <c:pt idx="133">
                  <c:v>37240</c:v>
                </c:pt>
                <c:pt idx="134">
                  <c:v>37247</c:v>
                </c:pt>
                <c:pt idx="135">
                  <c:v>37257</c:v>
                </c:pt>
                <c:pt idx="136">
                  <c:v>37264</c:v>
                </c:pt>
                <c:pt idx="137">
                  <c:v>37271</c:v>
                </c:pt>
                <c:pt idx="138">
                  <c:v>37278</c:v>
                </c:pt>
                <c:pt idx="139">
                  <c:v>37288</c:v>
                </c:pt>
                <c:pt idx="140">
                  <c:v>37295</c:v>
                </c:pt>
                <c:pt idx="141">
                  <c:v>37302</c:v>
                </c:pt>
                <c:pt idx="142">
                  <c:v>37309</c:v>
                </c:pt>
                <c:pt idx="143">
                  <c:v>37316</c:v>
                </c:pt>
                <c:pt idx="144">
                  <c:v>37323</c:v>
                </c:pt>
                <c:pt idx="145">
                  <c:v>37330</c:v>
                </c:pt>
                <c:pt idx="146">
                  <c:v>37337</c:v>
                </c:pt>
                <c:pt idx="147">
                  <c:v>37347</c:v>
                </c:pt>
                <c:pt idx="148">
                  <c:v>37354</c:v>
                </c:pt>
                <c:pt idx="149">
                  <c:v>37361</c:v>
                </c:pt>
                <c:pt idx="150">
                  <c:v>37368</c:v>
                </c:pt>
                <c:pt idx="151">
                  <c:v>37377</c:v>
                </c:pt>
                <c:pt idx="152">
                  <c:v>37384</c:v>
                </c:pt>
                <c:pt idx="153">
                  <c:v>37391</c:v>
                </c:pt>
                <c:pt idx="154">
                  <c:v>37398</c:v>
                </c:pt>
                <c:pt idx="155">
                  <c:v>37408</c:v>
                </c:pt>
                <c:pt idx="156">
                  <c:v>37415</c:v>
                </c:pt>
                <c:pt idx="157">
                  <c:v>37422</c:v>
                </c:pt>
                <c:pt idx="158">
                  <c:v>37429</c:v>
                </c:pt>
                <c:pt idx="159">
                  <c:v>37438</c:v>
                </c:pt>
                <c:pt idx="160">
                  <c:v>37445</c:v>
                </c:pt>
                <c:pt idx="161">
                  <c:v>37452</c:v>
                </c:pt>
                <c:pt idx="162">
                  <c:v>37459</c:v>
                </c:pt>
                <c:pt idx="163">
                  <c:v>37469</c:v>
                </c:pt>
                <c:pt idx="164">
                  <c:v>37476</c:v>
                </c:pt>
                <c:pt idx="165">
                  <c:v>37483</c:v>
                </c:pt>
                <c:pt idx="166">
                  <c:v>37490</c:v>
                </c:pt>
                <c:pt idx="167">
                  <c:v>37500</c:v>
                </c:pt>
                <c:pt idx="168">
                  <c:v>37507</c:v>
                </c:pt>
                <c:pt idx="169">
                  <c:v>37514</c:v>
                </c:pt>
                <c:pt idx="170">
                  <c:v>37521</c:v>
                </c:pt>
                <c:pt idx="171">
                  <c:v>37530</c:v>
                </c:pt>
                <c:pt idx="172">
                  <c:v>37537</c:v>
                </c:pt>
                <c:pt idx="173">
                  <c:v>37544</c:v>
                </c:pt>
                <c:pt idx="174">
                  <c:v>37551</c:v>
                </c:pt>
                <c:pt idx="175">
                  <c:v>37561</c:v>
                </c:pt>
                <c:pt idx="176">
                  <c:v>37568</c:v>
                </c:pt>
                <c:pt idx="177">
                  <c:v>37575</c:v>
                </c:pt>
                <c:pt idx="178">
                  <c:v>37582</c:v>
                </c:pt>
                <c:pt idx="179">
                  <c:v>37591</c:v>
                </c:pt>
                <c:pt idx="180">
                  <c:v>37598</c:v>
                </c:pt>
                <c:pt idx="181">
                  <c:v>37605</c:v>
                </c:pt>
                <c:pt idx="182">
                  <c:v>37612</c:v>
                </c:pt>
                <c:pt idx="183">
                  <c:v>37622</c:v>
                </c:pt>
                <c:pt idx="184">
                  <c:v>37629</c:v>
                </c:pt>
                <c:pt idx="185">
                  <c:v>37636</c:v>
                </c:pt>
                <c:pt idx="186">
                  <c:v>37643</c:v>
                </c:pt>
                <c:pt idx="187">
                  <c:v>37653</c:v>
                </c:pt>
                <c:pt idx="188">
                  <c:v>37660</c:v>
                </c:pt>
                <c:pt idx="189">
                  <c:v>37667</c:v>
                </c:pt>
                <c:pt idx="190">
                  <c:v>37674</c:v>
                </c:pt>
                <c:pt idx="191">
                  <c:v>37681</c:v>
                </c:pt>
                <c:pt idx="192">
                  <c:v>37688</c:v>
                </c:pt>
                <c:pt idx="193">
                  <c:v>37695</c:v>
                </c:pt>
                <c:pt idx="194">
                  <c:v>37702</c:v>
                </c:pt>
                <c:pt idx="195">
                  <c:v>37712</c:v>
                </c:pt>
                <c:pt idx="196">
                  <c:v>37719</c:v>
                </c:pt>
                <c:pt idx="197">
                  <c:v>37726</c:v>
                </c:pt>
                <c:pt idx="198">
                  <c:v>37733</c:v>
                </c:pt>
                <c:pt idx="199">
                  <c:v>37742</c:v>
                </c:pt>
                <c:pt idx="200">
                  <c:v>37749</c:v>
                </c:pt>
                <c:pt idx="201">
                  <c:v>37756</c:v>
                </c:pt>
                <c:pt idx="202">
                  <c:v>37763</c:v>
                </c:pt>
                <c:pt idx="203">
                  <c:v>37773</c:v>
                </c:pt>
                <c:pt idx="204">
                  <c:v>37775</c:v>
                </c:pt>
                <c:pt idx="205">
                  <c:v>37776</c:v>
                </c:pt>
                <c:pt idx="206">
                  <c:v>37777</c:v>
                </c:pt>
                <c:pt idx="207">
                  <c:v>37778</c:v>
                </c:pt>
                <c:pt idx="208">
                  <c:v>37779</c:v>
                </c:pt>
                <c:pt idx="209">
                  <c:v>37780</c:v>
                </c:pt>
                <c:pt idx="210">
                  <c:v>37781</c:v>
                </c:pt>
                <c:pt idx="211">
                  <c:v>37782</c:v>
                </c:pt>
                <c:pt idx="212">
                  <c:v>37783</c:v>
                </c:pt>
                <c:pt idx="213">
                  <c:v>37784</c:v>
                </c:pt>
                <c:pt idx="214">
                  <c:v>37785</c:v>
                </c:pt>
                <c:pt idx="215">
                  <c:v>37786</c:v>
                </c:pt>
                <c:pt idx="216">
                  <c:v>37787</c:v>
                </c:pt>
                <c:pt idx="217">
                  <c:v>37788</c:v>
                </c:pt>
                <c:pt idx="218">
                  <c:v>37789</c:v>
                </c:pt>
                <c:pt idx="219">
                  <c:v>37790</c:v>
                </c:pt>
                <c:pt idx="220">
                  <c:v>37791</c:v>
                </c:pt>
                <c:pt idx="221">
                  <c:v>37792</c:v>
                </c:pt>
                <c:pt idx="222">
                  <c:v>37793</c:v>
                </c:pt>
                <c:pt idx="223">
                  <c:v>37794</c:v>
                </c:pt>
                <c:pt idx="224">
                  <c:v>37795</c:v>
                </c:pt>
                <c:pt idx="225">
                  <c:v>37796</c:v>
                </c:pt>
                <c:pt idx="226">
                  <c:v>37797</c:v>
                </c:pt>
                <c:pt idx="227">
                  <c:v>37798</c:v>
                </c:pt>
                <c:pt idx="228">
                  <c:v>37799</c:v>
                </c:pt>
                <c:pt idx="229">
                  <c:v>37800</c:v>
                </c:pt>
                <c:pt idx="230">
                  <c:v>37801</c:v>
                </c:pt>
                <c:pt idx="231">
                  <c:v>37802</c:v>
                </c:pt>
                <c:pt idx="232">
                  <c:v>37803</c:v>
                </c:pt>
                <c:pt idx="233">
                  <c:v>37804</c:v>
                </c:pt>
                <c:pt idx="234">
                  <c:v>37805</c:v>
                </c:pt>
                <c:pt idx="235">
                  <c:v>37806</c:v>
                </c:pt>
                <c:pt idx="236">
                  <c:v>37807</c:v>
                </c:pt>
                <c:pt idx="237">
                  <c:v>37808</c:v>
                </c:pt>
                <c:pt idx="238">
                  <c:v>37809</c:v>
                </c:pt>
                <c:pt idx="239">
                  <c:v>37810</c:v>
                </c:pt>
                <c:pt idx="240">
                  <c:v>37811</c:v>
                </c:pt>
                <c:pt idx="241">
                  <c:v>37812</c:v>
                </c:pt>
                <c:pt idx="242">
                  <c:v>37813</c:v>
                </c:pt>
                <c:pt idx="243">
                  <c:v>37814</c:v>
                </c:pt>
                <c:pt idx="244">
                  <c:v>37815</c:v>
                </c:pt>
                <c:pt idx="245">
                  <c:v>37816</c:v>
                </c:pt>
                <c:pt idx="246">
                  <c:v>37817</c:v>
                </c:pt>
                <c:pt idx="247">
                  <c:v>37818</c:v>
                </c:pt>
                <c:pt idx="248">
                  <c:v>37819</c:v>
                </c:pt>
                <c:pt idx="249">
                  <c:v>37820</c:v>
                </c:pt>
                <c:pt idx="250">
                  <c:v>37821</c:v>
                </c:pt>
                <c:pt idx="251">
                  <c:v>37822</c:v>
                </c:pt>
                <c:pt idx="252">
                  <c:v>37823</c:v>
                </c:pt>
                <c:pt idx="253">
                  <c:v>37824</c:v>
                </c:pt>
                <c:pt idx="254">
                  <c:v>37825</c:v>
                </c:pt>
                <c:pt idx="255">
                  <c:v>37826</c:v>
                </c:pt>
                <c:pt idx="256">
                  <c:v>37827</c:v>
                </c:pt>
                <c:pt idx="257">
                  <c:v>37828</c:v>
                </c:pt>
                <c:pt idx="258">
                  <c:v>37829</c:v>
                </c:pt>
                <c:pt idx="259">
                  <c:v>37830</c:v>
                </c:pt>
                <c:pt idx="260">
                  <c:v>37831</c:v>
                </c:pt>
                <c:pt idx="261">
                  <c:v>37832</c:v>
                </c:pt>
                <c:pt idx="262">
                  <c:v>37833</c:v>
                </c:pt>
                <c:pt idx="263">
                  <c:v>37834</c:v>
                </c:pt>
                <c:pt idx="264">
                  <c:v>37835</c:v>
                </c:pt>
                <c:pt idx="265">
                  <c:v>37836</c:v>
                </c:pt>
                <c:pt idx="266">
                  <c:v>37837</c:v>
                </c:pt>
                <c:pt idx="267">
                  <c:v>37838</c:v>
                </c:pt>
                <c:pt idx="268">
                  <c:v>37839</c:v>
                </c:pt>
                <c:pt idx="269">
                  <c:v>37840</c:v>
                </c:pt>
                <c:pt idx="270">
                  <c:v>37841</c:v>
                </c:pt>
                <c:pt idx="271">
                  <c:v>37842</c:v>
                </c:pt>
                <c:pt idx="272">
                  <c:v>37843</c:v>
                </c:pt>
                <c:pt idx="273">
                  <c:v>37844</c:v>
                </c:pt>
                <c:pt idx="274">
                  <c:v>37845</c:v>
                </c:pt>
                <c:pt idx="275">
                  <c:v>37846</c:v>
                </c:pt>
                <c:pt idx="276">
                  <c:v>37847</c:v>
                </c:pt>
                <c:pt idx="277">
                  <c:v>37848</c:v>
                </c:pt>
                <c:pt idx="278">
                  <c:v>37849</c:v>
                </c:pt>
                <c:pt idx="279">
                  <c:v>37850</c:v>
                </c:pt>
                <c:pt idx="280">
                  <c:v>37851</c:v>
                </c:pt>
                <c:pt idx="281">
                  <c:v>37852</c:v>
                </c:pt>
                <c:pt idx="282">
                  <c:v>37853</c:v>
                </c:pt>
                <c:pt idx="283">
                  <c:v>37854</c:v>
                </c:pt>
                <c:pt idx="284">
                  <c:v>37855</c:v>
                </c:pt>
                <c:pt idx="285">
                  <c:v>37856</c:v>
                </c:pt>
                <c:pt idx="286">
                  <c:v>37857</c:v>
                </c:pt>
                <c:pt idx="287">
                  <c:v>37858</c:v>
                </c:pt>
                <c:pt idx="288">
                  <c:v>37859</c:v>
                </c:pt>
                <c:pt idx="289">
                  <c:v>37860</c:v>
                </c:pt>
                <c:pt idx="290">
                  <c:v>37861</c:v>
                </c:pt>
                <c:pt idx="291">
                  <c:v>37862</c:v>
                </c:pt>
                <c:pt idx="292">
                  <c:v>37863</c:v>
                </c:pt>
                <c:pt idx="293">
                  <c:v>37864</c:v>
                </c:pt>
                <c:pt idx="294">
                  <c:v>37865</c:v>
                </c:pt>
                <c:pt idx="295">
                  <c:v>37866</c:v>
                </c:pt>
                <c:pt idx="296">
                  <c:v>37867</c:v>
                </c:pt>
                <c:pt idx="297">
                  <c:v>37868</c:v>
                </c:pt>
                <c:pt idx="298">
                  <c:v>37869</c:v>
                </c:pt>
                <c:pt idx="299">
                  <c:v>37870</c:v>
                </c:pt>
                <c:pt idx="300">
                  <c:v>37871</c:v>
                </c:pt>
                <c:pt idx="301">
                  <c:v>37872</c:v>
                </c:pt>
                <c:pt idx="302">
                  <c:v>37873</c:v>
                </c:pt>
                <c:pt idx="303">
                  <c:v>37874</c:v>
                </c:pt>
                <c:pt idx="304">
                  <c:v>37875</c:v>
                </c:pt>
                <c:pt idx="305">
                  <c:v>37876</c:v>
                </c:pt>
                <c:pt idx="306">
                  <c:v>37877</c:v>
                </c:pt>
                <c:pt idx="307">
                  <c:v>37878</c:v>
                </c:pt>
                <c:pt idx="308">
                  <c:v>37879</c:v>
                </c:pt>
                <c:pt idx="309">
                  <c:v>37880</c:v>
                </c:pt>
                <c:pt idx="310">
                  <c:v>37881</c:v>
                </c:pt>
                <c:pt idx="311">
                  <c:v>37882</c:v>
                </c:pt>
                <c:pt idx="312">
                  <c:v>37883</c:v>
                </c:pt>
                <c:pt idx="313">
                  <c:v>37884</c:v>
                </c:pt>
                <c:pt idx="314">
                  <c:v>37885</c:v>
                </c:pt>
                <c:pt idx="315">
                  <c:v>37886</c:v>
                </c:pt>
                <c:pt idx="316">
                  <c:v>37887</c:v>
                </c:pt>
                <c:pt idx="317">
                  <c:v>37888</c:v>
                </c:pt>
                <c:pt idx="318">
                  <c:v>37889</c:v>
                </c:pt>
                <c:pt idx="319">
                  <c:v>37890</c:v>
                </c:pt>
                <c:pt idx="320">
                  <c:v>37891</c:v>
                </c:pt>
                <c:pt idx="321">
                  <c:v>37892</c:v>
                </c:pt>
                <c:pt idx="322">
                  <c:v>37893</c:v>
                </c:pt>
                <c:pt idx="323">
                  <c:v>37894</c:v>
                </c:pt>
                <c:pt idx="324">
                  <c:v>37895</c:v>
                </c:pt>
                <c:pt idx="325">
                  <c:v>37896</c:v>
                </c:pt>
                <c:pt idx="326">
                  <c:v>37897</c:v>
                </c:pt>
                <c:pt idx="327">
                  <c:v>37898</c:v>
                </c:pt>
                <c:pt idx="328">
                  <c:v>37899</c:v>
                </c:pt>
                <c:pt idx="329">
                  <c:v>37900</c:v>
                </c:pt>
                <c:pt idx="330">
                  <c:v>37901</c:v>
                </c:pt>
                <c:pt idx="331">
                  <c:v>37902</c:v>
                </c:pt>
                <c:pt idx="332">
                  <c:v>37903</c:v>
                </c:pt>
                <c:pt idx="333">
                  <c:v>37904</c:v>
                </c:pt>
                <c:pt idx="334">
                  <c:v>37905</c:v>
                </c:pt>
                <c:pt idx="335">
                  <c:v>37906</c:v>
                </c:pt>
                <c:pt idx="336">
                  <c:v>37907</c:v>
                </c:pt>
                <c:pt idx="337">
                  <c:v>37908</c:v>
                </c:pt>
                <c:pt idx="338">
                  <c:v>37909</c:v>
                </c:pt>
                <c:pt idx="339">
                  <c:v>37910</c:v>
                </c:pt>
                <c:pt idx="340">
                  <c:v>37911</c:v>
                </c:pt>
                <c:pt idx="341">
                  <c:v>37912</c:v>
                </c:pt>
                <c:pt idx="342">
                  <c:v>37913</c:v>
                </c:pt>
                <c:pt idx="343">
                  <c:v>37914</c:v>
                </c:pt>
                <c:pt idx="344">
                  <c:v>37915</c:v>
                </c:pt>
                <c:pt idx="345">
                  <c:v>37916</c:v>
                </c:pt>
                <c:pt idx="346">
                  <c:v>37917</c:v>
                </c:pt>
                <c:pt idx="347">
                  <c:v>37918</c:v>
                </c:pt>
                <c:pt idx="348">
                  <c:v>37919</c:v>
                </c:pt>
                <c:pt idx="349">
                  <c:v>37920</c:v>
                </c:pt>
                <c:pt idx="350">
                  <c:v>37921</c:v>
                </c:pt>
                <c:pt idx="351">
                  <c:v>37922</c:v>
                </c:pt>
                <c:pt idx="352">
                  <c:v>37923</c:v>
                </c:pt>
                <c:pt idx="353">
                  <c:v>37924</c:v>
                </c:pt>
                <c:pt idx="354">
                  <c:v>37926</c:v>
                </c:pt>
                <c:pt idx="355">
                  <c:v>37927</c:v>
                </c:pt>
                <c:pt idx="356">
                  <c:v>37928</c:v>
                </c:pt>
                <c:pt idx="357">
                  <c:v>37929</c:v>
                </c:pt>
                <c:pt idx="358">
                  <c:v>37930</c:v>
                </c:pt>
                <c:pt idx="359">
                  <c:v>37931</c:v>
                </c:pt>
                <c:pt idx="360">
                  <c:v>37932</c:v>
                </c:pt>
                <c:pt idx="361">
                  <c:v>37933</c:v>
                </c:pt>
                <c:pt idx="362">
                  <c:v>37934</c:v>
                </c:pt>
                <c:pt idx="363">
                  <c:v>37935</c:v>
                </c:pt>
                <c:pt idx="364">
                  <c:v>37936</c:v>
                </c:pt>
                <c:pt idx="365">
                  <c:v>37937</c:v>
                </c:pt>
                <c:pt idx="366">
                  <c:v>37938</c:v>
                </c:pt>
                <c:pt idx="367">
                  <c:v>37939</c:v>
                </c:pt>
                <c:pt idx="368">
                  <c:v>37940</c:v>
                </c:pt>
                <c:pt idx="369">
                  <c:v>37941</c:v>
                </c:pt>
                <c:pt idx="370">
                  <c:v>37942</c:v>
                </c:pt>
                <c:pt idx="371">
                  <c:v>37943</c:v>
                </c:pt>
                <c:pt idx="372">
                  <c:v>37944</c:v>
                </c:pt>
                <c:pt idx="373">
                  <c:v>37945</c:v>
                </c:pt>
                <c:pt idx="374">
                  <c:v>37946</c:v>
                </c:pt>
                <c:pt idx="375">
                  <c:v>37947</c:v>
                </c:pt>
                <c:pt idx="376">
                  <c:v>37948</c:v>
                </c:pt>
                <c:pt idx="377">
                  <c:v>37949</c:v>
                </c:pt>
                <c:pt idx="378">
                  <c:v>37950</c:v>
                </c:pt>
                <c:pt idx="379">
                  <c:v>37951</c:v>
                </c:pt>
                <c:pt idx="380">
                  <c:v>37952</c:v>
                </c:pt>
                <c:pt idx="381">
                  <c:v>37953</c:v>
                </c:pt>
                <c:pt idx="382">
                  <c:v>37954</c:v>
                </c:pt>
                <c:pt idx="383">
                  <c:v>37955</c:v>
                </c:pt>
                <c:pt idx="384">
                  <c:v>37956</c:v>
                </c:pt>
                <c:pt idx="385">
                  <c:v>37957</c:v>
                </c:pt>
                <c:pt idx="386">
                  <c:v>37958</c:v>
                </c:pt>
                <c:pt idx="387">
                  <c:v>37959</c:v>
                </c:pt>
                <c:pt idx="388">
                  <c:v>37960</c:v>
                </c:pt>
                <c:pt idx="389">
                  <c:v>37961</c:v>
                </c:pt>
                <c:pt idx="390">
                  <c:v>37962</c:v>
                </c:pt>
                <c:pt idx="391">
                  <c:v>37963</c:v>
                </c:pt>
                <c:pt idx="392">
                  <c:v>37964</c:v>
                </c:pt>
                <c:pt idx="393">
                  <c:v>37965</c:v>
                </c:pt>
                <c:pt idx="394">
                  <c:v>37966</c:v>
                </c:pt>
                <c:pt idx="395">
                  <c:v>37967</c:v>
                </c:pt>
                <c:pt idx="396">
                  <c:v>37968</c:v>
                </c:pt>
                <c:pt idx="397">
                  <c:v>37969</c:v>
                </c:pt>
                <c:pt idx="398">
                  <c:v>37970</c:v>
                </c:pt>
                <c:pt idx="399">
                  <c:v>37971</c:v>
                </c:pt>
                <c:pt idx="400">
                  <c:v>37972</c:v>
                </c:pt>
                <c:pt idx="401">
                  <c:v>37973</c:v>
                </c:pt>
                <c:pt idx="402">
                  <c:v>37974</c:v>
                </c:pt>
                <c:pt idx="403">
                  <c:v>37975</c:v>
                </c:pt>
                <c:pt idx="404">
                  <c:v>37976</c:v>
                </c:pt>
                <c:pt idx="405">
                  <c:v>37977</c:v>
                </c:pt>
                <c:pt idx="406">
                  <c:v>37978</c:v>
                </c:pt>
                <c:pt idx="407">
                  <c:v>37979</c:v>
                </c:pt>
                <c:pt idx="408">
                  <c:v>37980</c:v>
                </c:pt>
                <c:pt idx="409">
                  <c:v>37981</c:v>
                </c:pt>
                <c:pt idx="410">
                  <c:v>37982</c:v>
                </c:pt>
                <c:pt idx="411">
                  <c:v>37983</c:v>
                </c:pt>
                <c:pt idx="412">
                  <c:v>37984</c:v>
                </c:pt>
                <c:pt idx="413">
                  <c:v>37985</c:v>
                </c:pt>
                <c:pt idx="414">
                  <c:v>37986</c:v>
                </c:pt>
                <c:pt idx="415">
                  <c:v>37987</c:v>
                </c:pt>
                <c:pt idx="416">
                  <c:v>37988</c:v>
                </c:pt>
                <c:pt idx="417">
                  <c:v>37989</c:v>
                </c:pt>
                <c:pt idx="418">
                  <c:v>37990</c:v>
                </c:pt>
                <c:pt idx="419">
                  <c:v>37991</c:v>
                </c:pt>
                <c:pt idx="420">
                  <c:v>37992</c:v>
                </c:pt>
                <c:pt idx="421">
                  <c:v>37993</c:v>
                </c:pt>
                <c:pt idx="422">
                  <c:v>37994</c:v>
                </c:pt>
                <c:pt idx="423">
                  <c:v>37995</c:v>
                </c:pt>
                <c:pt idx="424">
                  <c:v>37996</c:v>
                </c:pt>
                <c:pt idx="425">
                  <c:v>37997</c:v>
                </c:pt>
                <c:pt idx="426">
                  <c:v>37998</c:v>
                </c:pt>
                <c:pt idx="427">
                  <c:v>37999</c:v>
                </c:pt>
                <c:pt idx="428">
                  <c:v>38000</c:v>
                </c:pt>
                <c:pt idx="429">
                  <c:v>38001</c:v>
                </c:pt>
                <c:pt idx="430">
                  <c:v>38002</c:v>
                </c:pt>
                <c:pt idx="431">
                  <c:v>38003</c:v>
                </c:pt>
                <c:pt idx="432">
                  <c:v>38004</c:v>
                </c:pt>
                <c:pt idx="433">
                  <c:v>38005</c:v>
                </c:pt>
                <c:pt idx="434">
                  <c:v>38006</c:v>
                </c:pt>
                <c:pt idx="435">
                  <c:v>38007</c:v>
                </c:pt>
                <c:pt idx="436">
                  <c:v>38008</c:v>
                </c:pt>
                <c:pt idx="437">
                  <c:v>38009</c:v>
                </c:pt>
                <c:pt idx="438">
                  <c:v>38010</c:v>
                </c:pt>
                <c:pt idx="439">
                  <c:v>38011</c:v>
                </c:pt>
                <c:pt idx="440">
                  <c:v>38012</c:v>
                </c:pt>
                <c:pt idx="441">
                  <c:v>38013</c:v>
                </c:pt>
                <c:pt idx="442">
                  <c:v>38014</c:v>
                </c:pt>
                <c:pt idx="443">
                  <c:v>38015</c:v>
                </c:pt>
                <c:pt idx="444">
                  <c:v>38016</c:v>
                </c:pt>
                <c:pt idx="445">
                  <c:v>38017</c:v>
                </c:pt>
                <c:pt idx="446">
                  <c:v>38018</c:v>
                </c:pt>
                <c:pt idx="447">
                  <c:v>38019</c:v>
                </c:pt>
                <c:pt idx="448">
                  <c:v>38020</c:v>
                </c:pt>
                <c:pt idx="449">
                  <c:v>38021</c:v>
                </c:pt>
                <c:pt idx="450">
                  <c:v>38022</c:v>
                </c:pt>
                <c:pt idx="451">
                  <c:v>38023</c:v>
                </c:pt>
                <c:pt idx="452">
                  <c:v>38024</c:v>
                </c:pt>
                <c:pt idx="453">
                  <c:v>38025</c:v>
                </c:pt>
                <c:pt idx="454">
                  <c:v>38026</c:v>
                </c:pt>
                <c:pt idx="455">
                  <c:v>38027</c:v>
                </c:pt>
                <c:pt idx="456">
                  <c:v>38028</c:v>
                </c:pt>
                <c:pt idx="457">
                  <c:v>38029</c:v>
                </c:pt>
                <c:pt idx="458">
                  <c:v>38030</c:v>
                </c:pt>
                <c:pt idx="459">
                  <c:v>38031</c:v>
                </c:pt>
                <c:pt idx="460">
                  <c:v>38032</c:v>
                </c:pt>
                <c:pt idx="461">
                  <c:v>38033</c:v>
                </c:pt>
                <c:pt idx="462">
                  <c:v>38034</c:v>
                </c:pt>
                <c:pt idx="463">
                  <c:v>38035</c:v>
                </c:pt>
                <c:pt idx="464">
                  <c:v>38036</c:v>
                </c:pt>
                <c:pt idx="465">
                  <c:v>38037</c:v>
                </c:pt>
                <c:pt idx="466">
                  <c:v>38038</c:v>
                </c:pt>
                <c:pt idx="467">
                  <c:v>38039</c:v>
                </c:pt>
                <c:pt idx="468">
                  <c:v>38040</c:v>
                </c:pt>
                <c:pt idx="469">
                  <c:v>38041</c:v>
                </c:pt>
                <c:pt idx="470">
                  <c:v>38042</c:v>
                </c:pt>
                <c:pt idx="471">
                  <c:v>38043</c:v>
                </c:pt>
                <c:pt idx="472">
                  <c:v>38044</c:v>
                </c:pt>
                <c:pt idx="473">
                  <c:v>38045</c:v>
                </c:pt>
                <c:pt idx="474">
                  <c:v>38046</c:v>
                </c:pt>
                <c:pt idx="475">
                  <c:v>38047</c:v>
                </c:pt>
                <c:pt idx="476">
                  <c:v>38048</c:v>
                </c:pt>
                <c:pt idx="477">
                  <c:v>38049</c:v>
                </c:pt>
                <c:pt idx="478">
                  <c:v>38050</c:v>
                </c:pt>
                <c:pt idx="479">
                  <c:v>38051</c:v>
                </c:pt>
                <c:pt idx="480">
                  <c:v>38052</c:v>
                </c:pt>
                <c:pt idx="481">
                  <c:v>38053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38059</c:v>
                </c:pt>
                <c:pt idx="488">
                  <c:v>38060</c:v>
                </c:pt>
                <c:pt idx="489">
                  <c:v>38061</c:v>
                </c:pt>
                <c:pt idx="490">
                  <c:v>38062</c:v>
                </c:pt>
                <c:pt idx="491">
                  <c:v>38063</c:v>
                </c:pt>
                <c:pt idx="492">
                  <c:v>38064</c:v>
                </c:pt>
                <c:pt idx="493">
                  <c:v>38065</c:v>
                </c:pt>
                <c:pt idx="494">
                  <c:v>38066</c:v>
                </c:pt>
                <c:pt idx="495">
                  <c:v>38067</c:v>
                </c:pt>
                <c:pt idx="496">
                  <c:v>38068</c:v>
                </c:pt>
                <c:pt idx="497">
                  <c:v>38069</c:v>
                </c:pt>
                <c:pt idx="498">
                  <c:v>38070</c:v>
                </c:pt>
                <c:pt idx="499">
                  <c:v>38071</c:v>
                </c:pt>
                <c:pt idx="500">
                  <c:v>38072</c:v>
                </c:pt>
                <c:pt idx="501">
                  <c:v>38073</c:v>
                </c:pt>
                <c:pt idx="502">
                  <c:v>38074</c:v>
                </c:pt>
                <c:pt idx="503">
                  <c:v>38075</c:v>
                </c:pt>
                <c:pt idx="504">
                  <c:v>38076</c:v>
                </c:pt>
                <c:pt idx="505">
                  <c:v>38077</c:v>
                </c:pt>
                <c:pt idx="506">
                  <c:v>38078</c:v>
                </c:pt>
                <c:pt idx="507">
                  <c:v>38079</c:v>
                </c:pt>
                <c:pt idx="508">
                  <c:v>38080</c:v>
                </c:pt>
                <c:pt idx="509">
                  <c:v>38081</c:v>
                </c:pt>
                <c:pt idx="510">
                  <c:v>38082</c:v>
                </c:pt>
                <c:pt idx="511">
                  <c:v>38083</c:v>
                </c:pt>
                <c:pt idx="512">
                  <c:v>38084</c:v>
                </c:pt>
                <c:pt idx="513">
                  <c:v>38085</c:v>
                </c:pt>
                <c:pt idx="514">
                  <c:v>38086</c:v>
                </c:pt>
                <c:pt idx="515">
                  <c:v>38087</c:v>
                </c:pt>
                <c:pt idx="516">
                  <c:v>38088</c:v>
                </c:pt>
                <c:pt idx="517">
                  <c:v>38089</c:v>
                </c:pt>
                <c:pt idx="518">
                  <c:v>38090</c:v>
                </c:pt>
                <c:pt idx="519">
                  <c:v>38091</c:v>
                </c:pt>
                <c:pt idx="520">
                  <c:v>38092</c:v>
                </c:pt>
                <c:pt idx="521">
                  <c:v>38093</c:v>
                </c:pt>
                <c:pt idx="522">
                  <c:v>38094</c:v>
                </c:pt>
                <c:pt idx="523">
                  <c:v>38095</c:v>
                </c:pt>
                <c:pt idx="524">
                  <c:v>38096</c:v>
                </c:pt>
                <c:pt idx="525">
                  <c:v>38097</c:v>
                </c:pt>
                <c:pt idx="526">
                  <c:v>38098</c:v>
                </c:pt>
                <c:pt idx="527">
                  <c:v>38099</c:v>
                </c:pt>
                <c:pt idx="528">
                  <c:v>38100</c:v>
                </c:pt>
                <c:pt idx="529">
                  <c:v>38101</c:v>
                </c:pt>
                <c:pt idx="530">
                  <c:v>38102</c:v>
                </c:pt>
                <c:pt idx="531">
                  <c:v>38103</c:v>
                </c:pt>
                <c:pt idx="532">
                  <c:v>38104</c:v>
                </c:pt>
                <c:pt idx="533">
                  <c:v>38105</c:v>
                </c:pt>
                <c:pt idx="534">
                  <c:v>38106</c:v>
                </c:pt>
                <c:pt idx="535">
                  <c:v>38107</c:v>
                </c:pt>
                <c:pt idx="536">
                  <c:v>38108</c:v>
                </c:pt>
                <c:pt idx="537">
                  <c:v>38109</c:v>
                </c:pt>
                <c:pt idx="538">
                  <c:v>38110</c:v>
                </c:pt>
                <c:pt idx="539">
                  <c:v>38111</c:v>
                </c:pt>
                <c:pt idx="540">
                  <c:v>38112</c:v>
                </c:pt>
                <c:pt idx="541">
                  <c:v>38113</c:v>
                </c:pt>
                <c:pt idx="542">
                  <c:v>38114</c:v>
                </c:pt>
                <c:pt idx="543">
                  <c:v>38115</c:v>
                </c:pt>
                <c:pt idx="544">
                  <c:v>38116</c:v>
                </c:pt>
                <c:pt idx="545">
                  <c:v>38117</c:v>
                </c:pt>
                <c:pt idx="546">
                  <c:v>38118</c:v>
                </c:pt>
                <c:pt idx="547">
                  <c:v>38119</c:v>
                </c:pt>
                <c:pt idx="548">
                  <c:v>38120</c:v>
                </c:pt>
                <c:pt idx="549">
                  <c:v>38121</c:v>
                </c:pt>
                <c:pt idx="550">
                  <c:v>38122</c:v>
                </c:pt>
                <c:pt idx="551">
                  <c:v>38123</c:v>
                </c:pt>
                <c:pt idx="552">
                  <c:v>38124</c:v>
                </c:pt>
                <c:pt idx="553">
                  <c:v>38125</c:v>
                </c:pt>
                <c:pt idx="554">
                  <c:v>38126</c:v>
                </c:pt>
                <c:pt idx="555">
                  <c:v>38127</c:v>
                </c:pt>
                <c:pt idx="556">
                  <c:v>38128</c:v>
                </c:pt>
                <c:pt idx="557">
                  <c:v>38129</c:v>
                </c:pt>
                <c:pt idx="558">
                  <c:v>38130</c:v>
                </c:pt>
                <c:pt idx="559">
                  <c:v>38131</c:v>
                </c:pt>
                <c:pt idx="560">
                  <c:v>38132</c:v>
                </c:pt>
                <c:pt idx="561">
                  <c:v>38133</c:v>
                </c:pt>
                <c:pt idx="562">
                  <c:v>38134</c:v>
                </c:pt>
                <c:pt idx="563">
                  <c:v>38135</c:v>
                </c:pt>
                <c:pt idx="564">
                  <c:v>38136</c:v>
                </c:pt>
                <c:pt idx="565">
                  <c:v>38137</c:v>
                </c:pt>
                <c:pt idx="566">
                  <c:v>38138</c:v>
                </c:pt>
                <c:pt idx="567">
                  <c:v>38139</c:v>
                </c:pt>
                <c:pt idx="568">
                  <c:v>38140</c:v>
                </c:pt>
                <c:pt idx="569">
                  <c:v>38141</c:v>
                </c:pt>
                <c:pt idx="570">
                  <c:v>38142</c:v>
                </c:pt>
                <c:pt idx="571">
                  <c:v>38143</c:v>
                </c:pt>
                <c:pt idx="572">
                  <c:v>38144</c:v>
                </c:pt>
                <c:pt idx="573">
                  <c:v>38145</c:v>
                </c:pt>
                <c:pt idx="574">
                  <c:v>38146</c:v>
                </c:pt>
                <c:pt idx="575">
                  <c:v>38147</c:v>
                </c:pt>
                <c:pt idx="576">
                  <c:v>38148</c:v>
                </c:pt>
                <c:pt idx="577">
                  <c:v>38149</c:v>
                </c:pt>
                <c:pt idx="578">
                  <c:v>38150</c:v>
                </c:pt>
                <c:pt idx="579">
                  <c:v>38151</c:v>
                </c:pt>
                <c:pt idx="580">
                  <c:v>38152</c:v>
                </c:pt>
                <c:pt idx="581">
                  <c:v>38153</c:v>
                </c:pt>
                <c:pt idx="582">
                  <c:v>38154</c:v>
                </c:pt>
                <c:pt idx="583">
                  <c:v>38155</c:v>
                </c:pt>
                <c:pt idx="584">
                  <c:v>38156</c:v>
                </c:pt>
                <c:pt idx="585">
                  <c:v>38157</c:v>
                </c:pt>
                <c:pt idx="586">
                  <c:v>38158</c:v>
                </c:pt>
                <c:pt idx="587">
                  <c:v>38159</c:v>
                </c:pt>
                <c:pt idx="588">
                  <c:v>38160</c:v>
                </c:pt>
                <c:pt idx="589">
                  <c:v>38161</c:v>
                </c:pt>
                <c:pt idx="590">
                  <c:v>38162</c:v>
                </c:pt>
                <c:pt idx="591">
                  <c:v>38163</c:v>
                </c:pt>
                <c:pt idx="592">
                  <c:v>38164</c:v>
                </c:pt>
                <c:pt idx="593">
                  <c:v>38165</c:v>
                </c:pt>
                <c:pt idx="594">
                  <c:v>38166</c:v>
                </c:pt>
                <c:pt idx="595">
                  <c:v>38167</c:v>
                </c:pt>
                <c:pt idx="596">
                  <c:v>38168</c:v>
                </c:pt>
                <c:pt idx="597">
                  <c:v>38169</c:v>
                </c:pt>
                <c:pt idx="598">
                  <c:v>38170</c:v>
                </c:pt>
                <c:pt idx="599">
                  <c:v>38171</c:v>
                </c:pt>
                <c:pt idx="600">
                  <c:v>38172</c:v>
                </c:pt>
                <c:pt idx="601">
                  <c:v>38173</c:v>
                </c:pt>
                <c:pt idx="602">
                  <c:v>38174</c:v>
                </c:pt>
                <c:pt idx="603">
                  <c:v>38175</c:v>
                </c:pt>
                <c:pt idx="604">
                  <c:v>38176</c:v>
                </c:pt>
                <c:pt idx="605">
                  <c:v>38177</c:v>
                </c:pt>
                <c:pt idx="606">
                  <c:v>38178</c:v>
                </c:pt>
                <c:pt idx="607">
                  <c:v>38179</c:v>
                </c:pt>
                <c:pt idx="608">
                  <c:v>38180</c:v>
                </c:pt>
                <c:pt idx="609">
                  <c:v>38181</c:v>
                </c:pt>
                <c:pt idx="610">
                  <c:v>38182</c:v>
                </c:pt>
                <c:pt idx="611">
                  <c:v>38183</c:v>
                </c:pt>
                <c:pt idx="612">
                  <c:v>38184</c:v>
                </c:pt>
                <c:pt idx="613">
                  <c:v>38185</c:v>
                </c:pt>
                <c:pt idx="614">
                  <c:v>38186</c:v>
                </c:pt>
                <c:pt idx="615">
                  <c:v>38187</c:v>
                </c:pt>
                <c:pt idx="616">
                  <c:v>38188</c:v>
                </c:pt>
                <c:pt idx="617">
                  <c:v>38189</c:v>
                </c:pt>
                <c:pt idx="618">
                  <c:v>38190</c:v>
                </c:pt>
                <c:pt idx="619">
                  <c:v>38191</c:v>
                </c:pt>
                <c:pt idx="620">
                  <c:v>38192</c:v>
                </c:pt>
                <c:pt idx="621">
                  <c:v>38193</c:v>
                </c:pt>
                <c:pt idx="622">
                  <c:v>38194</c:v>
                </c:pt>
                <c:pt idx="623">
                  <c:v>38195</c:v>
                </c:pt>
                <c:pt idx="624">
                  <c:v>38196</c:v>
                </c:pt>
                <c:pt idx="625">
                  <c:v>38197</c:v>
                </c:pt>
                <c:pt idx="626">
                  <c:v>38198</c:v>
                </c:pt>
                <c:pt idx="627">
                  <c:v>38199</c:v>
                </c:pt>
                <c:pt idx="628">
                  <c:v>38200</c:v>
                </c:pt>
                <c:pt idx="629">
                  <c:v>38201</c:v>
                </c:pt>
                <c:pt idx="630">
                  <c:v>38202</c:v>
                </c:pt>
                <c:pt idx="631">
                  <c:v>38203</c:v>
                </c:pt>
                <c:pt idx="632">
                  <c:v>38204</c:v>
                </c:pt>
                <c:pt idx="633">
                  <c:v>38205</c:v>
                </c:pt>
                <c:pt idx="634">
                  <c:v>38206</c:v>
                </c:pt>
                <c:pt idx="635">
                  <c:v>38207</c:v>
                </c:pt>
                <c:pt idx="636">
                  <c:v>38208</c:v>
                </c:pt>
                <c:pt idx="637">
                  <c:v>38209</c:v>
                </c:pt>
                <c:pt idx="638">
                  <c:v>38210</c:v>
                </c:pt>
                <c:pt idx="639">
                  <c:v>38211</c:v>
                </c:pt>
                <c:pt idx="640">
                  <c:v>38212</c:v>
                </c:pt>
                <c:pt idx="641">
                  <c:v>38213</c:v>
                </c:pt>
                <c:pt idx="642">
                  <c:v>38214</c:v>
                </c:pt>
                <c:pt idx="643">
                  <c:v>38215</c:v>
                </c:pt>
                <c:pt idx="644">
                  <c:v>38216</c:v>
                </c:pt>
                <c:pt idx="645">
                  <c:v>38217</c:v>
                </c:pt>
                <c:pt idx="646">
                  <c:v>38218</c:v>
                </c:pt>
                <c:pt idx="647">
                  <c:v>38219</c:v>
                </c:pt>
                <c:pt idx="648">
                  <c:v>38220</c:v>
                </c:pt>
                <c:pt idx="649">
                  <c:v>38221</c:v>
                </c:pt>
                <c:pt idx="650">
                  <c:v>38222</c:v>
                </c:pt>
                <c:pt idx="651">
                  <c:v>38223</c:v>
                </c:pt>
                <c:pt idx="652">
                  <c:v>38224</c:v>
                </c:pt>
                <c:pt idx="653">
                  <c:v>38225</c:v>
                </c:pt>
                <c:pt idx="654">
                  <c:v>38226</c:v>
                </c:pt>
                <c:pt idx="655">
                  <c:v>38227</c:v>
                </c:pt>
                <c:pt idx="656">
                  <c:v>38228</c:v>
                </c:pt>
                <c:pt idx="657">
                  <c:v>38229</c:v>
                </c:pt>
                <c:pt idx="658">
                  <c:v>38230</c:v>
                </c:pt>
                <c:pt idx="659">
                  <c:v>38231</c:v>
                </c:pt>
                <c:pt idx="660">
                  <c:v>38232</c:v>
                </c:pt>
                <c:pt idx="661">
                  <c:v>38233</c:v>
                </c:pt>
                <c:pt idx="662">
                  <c:v>38234</c:v>
                </c:pt>
                <c:pt idx="663">
                  <c:v>38235</c:v>
                </c:pt>
                <c:pt idx="664">
                  <c:v>38236</c:v>
                </c:pt>
                <c:pt idx="665">
                  <c:v>38237</c:v>
                </c:pt>
                <c:pt idx="666">
                  <c:v>38238</c:v>
                </c:pt>
                <c:pt idx="667">
                  <c:v>38239</c:v>
                </c:pt>
                <c:pt idx="668">
                  <c:v>38240</c:v>
                </c:pt>
                <c:pt idx="669">
                  <c:v>38241</c:v>
                </c:pt>
                <c:pt idx="670">
                  <c:v>38242</c:v>
                </c:pt>
                <c:pt idx="671">
                  <c:v>38243</c:v>
                </c:pt>
                <c:pt idx="672">
                  <c:v>38244</c:v>
                </c:pt>
                <c:pt idx="673">
                  <c:v>38245</c:v>
                </c:pt>
                <c:pt idx="674">
                  <c:v>38246</c:v>
                </c:pt>
                <c:pt idx="675">
                  <c:v>38247</c:v>
                </c:pt>
                <c:pt idx="676">
                  <c:v>38248</c:v>
                </c:pt>
                <c:pt idx="677">
                  <c:v>38249</c:v>
                </c:pt>
                <c:pt idx="678">
                  <c:v>38250</c:v>
                </c:pt>
                <c:pt idx="679">
                  <c:v>38251</c:v>
                </c:pt>
                <c:pt idx="680">
                  <c:v>38252</c:v>
                </c:pt>
                <c:pt idx="681">
                  <c:v>38253</c:v>
                </c:pt>
                <c:pt idx="682">
                  <c:v>38254</c:v>
                </c:pt>
                <c:pt idx="683">
                  <c:v>38255</c:v>
                </c:pt>
                <c:pt idx="684">
                  <c:v>38256</c:v>
                </c:pt>
                <c:pt idx="685">
                  <c:v>38257</c:v>
                </c:pt>
                <c:pt idx="686">
                  <c:v>38258</c:v>
                </c:pt>
                <c:pt idx="687">
                  <c:v>38259</c:v>
                </c:pt>
                <c:pt idx="688">
                  <c:v>38260</c:v>
                </c:pt>
                <c:pt idx="689">
                  <c:v>38261</c:v>
                </c:pt>
                <c:pt idx="690">
                  <c:v>38262</c:v>
                </c:pt>
                <c:pt idx="691">
                  <c:v>38263</c:v>
                </c:pt>
                <c:pt idx="692">
                  <c:v>38264</c:v>
                </c:pt>
                <c:pt idx="693">
                  <c:v>38265</c:v>
                </c:pt>
                <c:pt idx="694">
                  <c:v>38266</c:v>
                </c:pt>
                <c:pt idx="695">
                  <c:v>38267</c:v>
                </c:pt>
                <c:pt idx="696">
                  <c:v>38268</c:v>
                </c:pt>
                <c:pt idx="697">
                  <c:v>38269</c:v>
                </c:pt>
                <c:pt idx="698">
                  <c:v>38270</c:v>
                </c:pt>
                <c:pt idx="699">
                  <c:v>38271</c:v>
                </c:pt>
                <c:pt idx="700">
                  <c:v>38272</c:v>
                </c:pt>
                <c:pt idx="701">
                  <c:v>38273</c:v>
                </c:pt>
                <c:pt idx="702">
                  <c:v>38274</c:v>
                </c:pt>
                <c:pt idx="703">
                  <c:v>38275</c:v>
                </c:pt>
                <c:pt idx="704">
                  <c:v>38276</c:v>
                </c:pt>
                <c:pt idx="705">
                  <c:v>38277</c:v>
                </c:pt>
                <c:pt idx="706">
                  <c:v>38278</c:v>
                </c:pt>
                <c:pt idx="707">
                  <c:v>38279</c:v>
                </c:pt>
                <c:pt idx="708">
                  <c:v>38280</c:v>
                </c:pt>
                <c:pt idx="709">
                  <c:v>38281</c:v>
                </c:pt>
                <c:pt idx="710">
                  <c:v>38282</c:v>
                </c:pt>
                <c:pt idx="711">
                  <c:v>38283</c:v>
                </c:pt>
                <c:pt idx="712">
                  <c:v>38284</c:v>
                </c:pt>
                <c:pt idx="713">
                  <c:v>38285</c:v>
                </c:pt>
                <c:pt idx="714">
                  <c:v>38286</c:v>
                </c:pt>
                <c:pt idx="715">
                  <c:v>38287</c:v>
                </c:pt>
                <c:pt idx="716">
                  <c:v>38288</c:v>
                </c:pt>
                <c:pt idx="717">
                  <c:v>38289</c:v>
                </c:pt>
                <c:pt idx="718">
                  <c:v>38290</c:v>
                </c:pt>
                <c:pt idx="719">
                  <c:v>38292</c:v>
                </c:pt>
                <c:pt idx="720">
                  <c:v>38293</c:v>
                </c:pt>
                <c:pt idx="721">
                  <c:v>38294</c:v>
                </c:pt>
                <c:pt idx="722">
                  <c:v>38295</c:v>
                </c:pt>
                <c:pt idx="723">
                  <c:v>38296</c:v>
                </c:pt>
                <c:pt idx="724">
                  <c:v>38297</c:v>
                </c:pt>
                <c:pt idx="725">
                  <c:v>38298</c:v>
                </c:pt>
                <c:pt idx="726">
                  <c:v>38299</c:v>
                </c:pt>
                <c:pt idx="727">
                  <c:v>38300</c:v>
                </c:pt>
                <c:pt idx="728">
                  <c:v>38301</c:v>
                </c:pt>
                <c:pt idx="729">
                  <c:v>38302</c:v>
                </c:pt>
                <c:pt idx="730">
                  <c:v>38303</c:v>
                </c:pt>
                <c:pt idx="731">
                  <c:v>38304</c:v>
                </c:pt>
                <c:pt idx="732">
                  <c:v>38305</c:v>
                </c:pt>
                <c:pt idx="733">
                  <c:v>38306</c:v>
                </c:pt>
                <c:pt idx="734">
                  <c:v>38307</c:v>
                </c:pt>
                <c:pt idx="735">
                  <c:v>38308</c:v>
                </c:pt>
                <c:pt idx="736">
                  <c:v>38309</c:v>
                </c:pt>
                <c:pt idx="737">
                  <c:v>38310</c:v>
                </c:pt>
                <c:pt idx="738">
                  <c:v>38311</c:v>
                </c:pt>
                <c:pt idx="739">
                  <c:v>38312</c:v>
                </c:pt>
                <c:pt idx="740">
                  <c:v>38313</c:v>
                </c:pt>
                <c:pt idx="741">
                  <c:v>38314</c:v>
                </c:pt>
                <c:pt idx="742">
                  <c:v>38315</c:v>
                </c:pt>
                <c:pt idx="743">
                  <c:v>38316</c:v>
                </c:pt>
                <c:pt idx="744">
                  <c:v>38317</c:v>
                </c:pt>
                <c:pt idx="745">
                  <c:v>38318</c:v>
                </c:pt>
                <c:pt idx="746">
                  <c:v>38319</c:v>
                </c:pt>
                <c:pt idx="747">
                  <c:v>38320</c:v>
                </c:pt>
                <c:pt idx="748">
                  <c:v>38321</c:v>
                </c:pt>
                <c:pt idx="749">
                  <c:v>38322</c:v>
                </c:pt>
                <c:pt idx="750">
                  <c:v>38323</c:v>
                </c:pt>
                <c:pt idx="751">
                  <c:v>38324</c:v>
                </c:pt>
                <c:pt idx="752">
                  <c:v>38325</c:v>
                </c:pt>
                <c:pt idx="753">
                  <c:v>38326</c:v>
                </c:pt>
                <c:pt idx="754">
                  <c:v>38327</c:v>
                </c:pt>
                <c:pt idx="755">
                  <c:v>38328</c:v>
                </c:pt>
                <c:pt idx="756">
                  <c:v>38329</c:v>
                </c:pt>
                <c:pt idx="757">
                  <c:v>38330</c:v>
                </c:pt>
                <c:pt idx="758">
                  <c:v>38331</c:v>
                </c:pt>
                <c:pt idx="759">
                  <c:v>38332</c:v>
                </c:pt>
                <c:pt idx="760">
                  <c:v>38333</c:v>
                </c:pt>
                <c:pt idx="761">
                  <c:v>38334</c:v>
                </c:pt>
                <c:pt idx="762">
                  <c:v>38335</c:v>
                </c:pt>
                <c:pt idx="763">
                  <c:v>38336</c:v>
                </c:pt>
                <c:pt idx="764">
                  <c:v>38337</c:v>
                </c:pt>
                <c:pt idx="765">
                  <c:v>38338</c:v>
                </c:pt>
                <c:pt idx="766">
                  <c:v>38339</c:v>
                </c:pt>
                <c:pt idx="767">
                  <c:v>38340</c:v>
                </c:pt>
                <c:pt idx="768">
                  <c:v>38341</c:v>
                </c:pt>
                <c:pt idx="769">
                  <c:v>38342</c:v>
                </c:pt>
                <c:pt idx="770">
                  <c:v>38343</c:v>
                </c:pt>
                <c:pt idx="771">
                  <c:v>38344</c:v>
                </c:pt>
                <c:pt idx="772">
                  <c:v>38345</c:v>
                </c:pt>
                <c:pt idx="773">
                  <c:v>38346</c:v>
                </c:pt>
                <c:pt idx="774">
                  <c:v>38347</c:v>
                </c:pt>
                <c:pt idx="775">
                  <c:v>38348</c:v>
                </c:pt>
                <c:pt idx="776">
                  <c:v>38349</c:v>
                </c:pt>
                <c:pt idx="777">
                  <c:v>38350</c:v>
                </c:pt>
                <c:pt idx="778">
                  <c:v>38351</c:v>
                </c:pt>
                <c:pt idx="779">
                  <c:v>38352</c:v>
                </c:pt>
                <c:pt idx="780">
                  <c:v>38353</c:v>
                </c:pt>
                <c:pt idx="781">
                  <c:v>38354</c:v>
                </c:pt>
                <c:pt idx="782">
                  <c:v>38355</c:v>
                </c:pt>
                <c:pt idx="783">
                  <c:v>38356</c:v>
                </c:pt>
                <c:pt idx="784">
                  <c:v>38357</c:v>
                </c:pt>
                <c:pt idx="785">
                  <c:v>38358</c:v>
                </c:pt>
                <c:pt idx="786">
                  <c:v>38359</c:v>
                </c:pt>
                <c:pt idx="787">
                  <c:v>38360</c:v>
                </c:pt>
                <c:pt idx="788">
                  <c:v>38361</c:v>
                </c:pt>
                <c:pt idx="789">
                  <c:v>38362</c:v>
                </c:pt>
                <c:pt idx="790">
                  <c:v>38363</c:v>
                </c:pt>
                <c:pt idx="791">
                  <c:v>38364</c:v>
                </c:pt>
                <c:pt idx="792">
                  <c:v>38365</c:v>
                </c:pt>
                <c:pt idx="793">
                  <c:v>38366</c:v>
                </c:pt>
                <c:pt idx="794">
                  <c:v>38367</c:v>
                </c:pt>
                <c:pt idx="795">
                  <c:v>38368</c:v>
                </c:pt>
                <c:pt idx="796">
                  <c:v>38369</c:v>
                </c:pt>
                <c:pt idx="797">
                  <c:v>38370</c:v>
                </c:pt>
                <c:pt idx="798">
                  <c:v>38371</c:v>
                </c:pt>
                <c:pt idx="799">
                  <c:v>38372</c:v>
                </c:pt>
                <c:pt idx="800">
                  <c:v>38373</c:v>
                </c:pt>
                <c:pt idx="801">
                  <c:v>38374</c:v>
                </c:pt>
                <c:pt idx="802">
                  <c:v>38375</c:v>
                </c:pt>
                <c:pt idx="803">
                  <c:v>38376</c:v>
                </c:pt>
                <c:pt idx="804">
                  <c:v>38377</c:v>
                </c:pt>
                <c:pt idx="805">
                  <c:v>38378</c:v>
                </c:pt>
                <c:pt idx="806">
                  <c:v>38379</c:v>
                </c:pt>
                <c:pt idx="807">
                  <c:v>38380</c:v>
                </c:pt>
                <c:pt idx="808">
                  <c:v>38381</c:v>
                </c:pt>
                <c:pt idx="809">
                  <c:v>38382</c:v>
                </c:pt>
                <c:pt idx="810">
                  <c:v>38383</c:v>
                </c:pt>
                <c:pt idx="811">
                  <c:v>38384</c:v>
                </c:pt>
                <c:pt idx="812">
                  <c:v>38385</c:v>
                </c:pt>
                <c:pt idx="813">
                  <c:v>38386</c:v>
                </c:pt>
                <c:pt idx="814">
                  <c:v>38387</c:v>
                </c:pt>
                <c:pt idx="815">
                  <c:v>38388</c:v>
                </c:pt>
                <c:pt idx="816">
                  <c:v>38389</c:v>
                </c:pt>
                <c:pt idx="817">
                  <c:v>38390</c:v>
                </c:pt>
                <c:pt idx="818">
                  <c:v>38391</c:v>
                </c:pt>
                <c:pt idx="819">
                  <c:v>38392</c:v>
                </c:pt>
                <c:pt idx="820">
                  <c:v>38393</c:v>
                </c:pt>
                <c:pt idx="821">
                  <c:v>38394</c:v>
                </c:pt>
                <c:pt idx="822">
                  <c:v>38395</c:v>
                </c:pt>
                <c:pt idx="823">
                  <c:v>38396</c:v>
                </c:pt>
                <c:pt idx="824">
                  <c:v>38397</c:v>
                </c:pt>
                <c:pt idx="825">
                  <c:v>38398</c:v>
                </c:pt>
                <c:pt idx="826">
                  <c:v>38399</c:v>
                </c:pt>
                <c:pt idx="827">
                  <c:v>38400</c:v>
                </c:pt>
                <c:pt idx="828">
                  <c:v>38401</c:v>
                </c:pt>
                <c:pt idx="829">
                  <c:v>38402</c:v>
                </c:pt>
                <c:pt idx="830">
                  <c:v>38403</c:v>
                </c:pt>
                <c:pt idx="831">
                  <c:v>38404</c:v>
                </c:pt>
                <c:pt idx="832">
                  <c:v>38405</c:v>
                </c:pt>
                <c:pt idx="833">
                  <c:v>38406</c:v>
                </c:pt>
                <c:pt idx="834">
                  <c:v>38407</c:v>
                </c:pt>
                <c:pt idx="835">
                  <c:v>38408</c:v>
                </c:pt>
                <c:pt idx="836">
                  <c:v>38409</c:v>
                </c:pt>
                <c:pt idx="837">
                  <c:v>38410</c:v>
                </c:pt>
                <c:pt idx="838">
                  <c:v>38411</c:v>
                </c:pt>
                <c:pt idx="839">
                  <c:v>38412</c:v>
                </c:pt>
                <c:pt idx="840">
                  <c:v>38413</c:v>
                </c:pt>
                <c:pt idx="841">
                  <c:v>38414</c:v>
                </c:pt>
                <c:pt idx="842">
                  <c:v>38415</c:v>
                </c:pt>
                <c:pt idx="843">
                  <c:v>38416</c:v>
                </c:pt>
                <c:pt idx="844">
                  <c:v>38417</c:v>
                </c:pt>
                <c:pt idx="845">
                  <c:v>38418</c:v>
                </c:pt>
                <c:pt idx="846">
                  <c:v>38419</c:v>
                </c:pt>
                <c:pt idx="847">
                  <c:v>38420</c:v>
                </c:pt>
                <c:pt idx="848">
                  <c:v>38421</c:v>
                </c:pt>
                <c:pt idx="849">
                  <c:v>38422</c:v>
                </c:pt>
                <c:pt idx="850">
                  <c:v>38423</c:v>
                </c:pt>
                <c:pt idx="851">
                  <c:v>38424</c:v>
                </c:pt>
                <c:pt idx="852">
                  <c:v>38425</c:v>
                </c:pt>
                <c:pt idx="853">
                  <c:v>38426</c:v>
                </c:pt>
                <c:pt idx="854">
                  <c:v>38427</c:v>
                </c:pt>
                <c:pt idx="855">
                  <c:v>38428</c:v>
                </c:pt>
                <c:pt idx="856">
                  <c:v>38429</c:v>
                </c:pt>
                <c:pt idx="857">
                  <c:v>38430</c:v>
                </c:pt>
                <c:pt idx="858">
                  <c:v>38431</c:v>
                </c:pt>
                <c:pt idx="859">
                  <c:v>38432</c:v>
                </c:pt>
                <c:pt idx="860">
                  <c:v>38433</c:v>
                </c:pt>
                <c:pt idx="861">
                  <c:v>38434</c:v>
                </c:pt>
                <c:pt idx="862">
                  <c:v>38435</c:v>
                </c:pt>
                <c:pt idx="863">
                  <c:v>38436</c:v>
                </c:pt>
                <c:pt idx="864">
                  <c:v>38437</c:v>
                </c:pt>
                <c:pt idx="865">
                  <c:v>38438</c:v>
                </c:pt>
                <c:pt idx="866">
                  <c:v>38439</c:v>
                </c:pt>
                <c:pt idx="867">
                  <c:v>38440</c:v>
                </c:pt>
                <c:pt idx="868">
                  <c:v>38441</c:v>
                </c:pt>
                <c:pt idx="869">
                  <c:v>38442</c:v>
                </c:pt>
                <c:pt idx="870">
                  <c:v>38443</c:v>
                </c:pt>
                <c:pt idx="871">
                  <c:v>38444</c:v>
                </c:pt>
                <c:pt idx="872">
                  <c:v>38445</c:v>
                </c:pt>
                <c:pt idx="873">
                  <c:v>38446</c:v>
                </c:pt>
                <c:pt idx="874">
                  <c:v>38447</c:v>
                </c:pt>
                <c:pt idx="875">
                  <c:v>38448</c:v>
                </c:pt>
                <c:pt idx="876">
                  <c:v>38449</c:v>
                </c:pt>
                <c:pt idx="877">
                  <c:v>38450</c:v>
                </c:pt>
                <c:pt idx="878">
                  <c:v>38451</c:v>
                </c:pt>
                <c:pt idx="879">
                  <c:v>38452</c:v>
                </c:pt>
                <c:pt idx="880">
                  <c:v>38453</c:v>
                </c:pt>
                <c:pt idx="881">
                  <c:v>38454</c:v>
                </c:pt>
                <c:pt idx="882">
                  <c:v>38455</c:v>
                </c:pt>
                <c:pt idx="883">
                  <c:v>38456</c:v>
                </c:pt>
                <c:pt idx="884">
                  <c:v>38457</c:v>
                </c:pt>
                <c:pt idx="885">
                  <c:v>38458</c:v>
                </c:pt>
                <c:pt idx="886">
                  <c:v>38459</c:v>
                </c:pt>
                <c:pt idx="887">
                  <c:v>38460</c:v>
                </c:pt>
                <c:pt idx="888">
                  <c:v>38461</c:v>
                </c:pt>
                <c:pt idx="889">
                  <c:v>38462</c:v>
                </c:pt>
                <c:pt idx="890">
                  <c:v>38463</c:v>
                </c:pt>
                <c:pt idx="891">
                  <c:v>38464</c:v>
                </c:pt>
                <c:pt idx="892">
                  <c:v>38465</c:v>
                </c:pt>
                <c:pt idx="893">
                  <c:v>38466</c:v>
                </c:pt>
                <c:pt idx="894">
                  <c:v>38467</c:v>
                </c:pt>
                <c:pt idx="895">
                  <c:v>38468</c:v>
                </c:pt>
                <c:pt idx="896">
                  <c:v>38469</c:v>
                </c:pt>
                <c:pt idx="897">
                  <c:v>38470</c:v>
                </c:pt>
                <c:pt idx="898">
                  <c:v>38471</c:v>
                </c:pt>
                <c:pt idx="899">
                  <c:v>38472</c:v>
                </c:pt>
                <c:pt idx="900">
                  <c:v>38473</c:v>
                </c:pt>
                <c:pt idx="901">
                  <c:v>38474</c:v>
                </c:pt>
                <c:pt idx="902">
                  <c:v>38475</c:v>
                </c:pt>
                <c:pt idx="903">
                  <c:v>38476</c:v>
                </c:pt>
                <c:pt idx="904">
                  <c:v>38477</c:v>
                </c:pt>
                <c:pt idx="905">
                  <c:v>38478</c:v>
                </c:pt>
                <c:pt idx="906">
                  <c:v>38479</c:v>
                </c:pt>
                <c:pt idx="907">
                  <c:v>38480</c:v>
                </c:pt>
                <c:pt idx="908">
                  <c:v>38481</c:v>
                </c:pt>
                <c:pt idx="909">
                  <c:v>38482</c:v>
                </c:pt>
                <c:pt idx="910">
                  <c:v>38483</c:v>
                </c:pt>
                <c:pt idx="911">
                  <c:v>38484</c:v>
                </c:pt>
                <c:pt idx="912">
                  <c:v>38485</c:v>
                </c:pt>
                <c:pt idx="913">
                  <c:v>38486</c:v>
                </c:pt>
                <c:pt idx="914">
                  <c:v>38487</c:v>
                </c:pt>
                <c:pt idx="915">
                  <c:v>38488</c:v>
                </c:pt>
                <c:pt idx="916">
                  <c:v>38489</c:v>
                </c:pt>
                <c:pt idx="917">
                  <c:v>38490</c:v>
                </c:pt>
                <c:pt idx="918">
                  <c:v>38491</c:v>
                </c:pt>
                <c:pt idx="919">
                  <c:v>38492</c:v>
                </c:pt>
                <c:pt idx="920">
                  <c:v>38493</c:v>
                </c:pt>
                <c:pt idx="921">
                  <c:v>38494</c:v>
                </c:pt>
                <c:pt idx="922">
                  <c:v>38495</c:v>
                </c:pt>
                <c:pt idx="923">
                  <c:v>38496</c:v>
                </c:pt>
                <c:pt idx="924">
                  <c:v>38497</c:v>
                </c:pt>
                <c:pt idx="925">
                  <c:v>38498</c:v>
                </c:pt>
                <c:pt idx="926">
                  <c:v>38499</c:v>
                </c:pt>
                <c:pt idx="927">
                  <c:v>38500</c:v>
                </c:pt>
                <c:pt idx="928">
                  <c:v>38501</c:v>
                </c:pt>
                <c:pt idx="929">
                  <c:v>38502</c:v>
                </c:pt>
                <c:pt idx="930">
                  <c:v>38503</c:v>
                </c:pt>
                <c:pt idx="931">
                  <c:v>38504</c:v>
                </c:pt>
                <c:pt idx="932">
                  <c:v>38505</c:v>
                </c:pt>
                <c:pt idx="933">
                  <c:v>38506</c:v>
                </c:pt>
                <c:pt idx="934">
                  <c:v>38507</c:v>
                </c:pt>
                <c:pt idx="935">
                  <c:v>38508</c:v>
                </c:pt>
                <c:pt idx="936">
                  <c:v>38509</c:v>
                </c:pt>
                <c:pt idx="937">
                  <c:v>38510</c:v>
                </c:pt>
                <c:pt idx="938">
                  <c:v>38511</c:v>
                </c:pt>
                <c:pt idx="939">
                  <c:v>38512</c:v>
                </c:pt>
                <c:pt idx="940">
                  <c:v>38513</c:v>
                </c:pt>
                <c:pt idx="941">
                  <c:v>38514</c:v>
                </c:pt>
                <c:pt idx="942">
                  <c:v>38515</c:v>
                </c:pt>
                <c:pt idx="943">
                  <c:v>38516</c:v>
                </c:pt>
                <c:pt idx="944">
                  <c:v>38517</c:v>
                </c:pt>
                <c:pt idx="945">
                  <c:v>38518</c:v>
                </c:pt>
                <c:pt idx="946">
                  <c:v>38519</c:v>
                </c:pt>
                <c:pt idx="947">
                  <c:v>38520</c:v>
                </c:pt>
                <c:pt idx="948">
                  <c:v>38521</c:v>
                </c:pt>
                <c:pt idx="949">
                  <c:v>38522</c:v>
                </c:pt>
                <c:pt idx="950">
                  <c:v>38523</c:v>
                </c:pt>
                <c:pt idx="951">
                  <c:v>38524</c:v>
                </c:pt>
                <c:pt idx="952">
                  <c:v>38525</c:v>
                </c:pt>
                <c:pt idx="953">
                  <c:v>38526</c:v>
                </c:pt>
                <c:pt idx="954">
                  <c:v>38527</c:v>
                </c:pt>
                <c:pt idx="955">
                  <c:v>38528</c:v>
                </c:pt>
                <c:pt idx="956">
                  <c:v>38529</c:v>
                </c:pt>
                <c:pt idx="957">
                  <c:v>38530</c:v>
                </c:pt>
                <c:pt idx="958">
                  <c:v>38531</c:v>
                </c:pt>
                <c:pt idx="959">
                  <c:v>38532</c:v>
                </c:pt>
                <c:pt idx="960">
                  <c:v>38533</c:v>
                </c:pt>
                <c:pt idx="961">
                  <c:v>38534</c:v>
                </c:pt>
                <c:pt idx="962">
                  <c:v>38535</c:v>
                </c:pt>
                <c:pt idx="963">
                  <c:v>38536</c:v>
                </c:pt>
                <c:pt idx="964">
                  <c:v>38537</c:v>
                </c:pt>
                <c:pt idx="965">
                  <c:v>38538</c:v>
                </c:pt>
                <c:pt idx="966">
                  <c:v>38539</c:v>
                </c:pt>
                <c:pt idx="967">
                  <c:v>38540</c:v>
                </c:pt>
                <c:pt idx="968">
                  <c:v>38541</c:v>
                </c:pt>
                <c:pt idx="969">
                  <c:v>38542</c:v>
                </c:pt>
                <c:pt idx="970">
                  <c:v>38543</c:v>
                </c:pt>
                <c:pt idx="971">
                  <c:v>38544</c:v>
                </c:pt>
                <c:pt idx="972">
                  <c:v>38545</c:v>
                </c:pt>
                <c:pt idx="973">
                  <c:v>38546</c:v>
                </c:pt>
                <c:pt idx="974">
                  <c:v>38547</c:v>
                </c:pt>
                <c:pt idx="975">
                  <c:v>38548</c:v>
                </c:pt>
                <c:pt idx="976">
                  <c:v>38549</c:v>
                </c:pt>
                <c:pt idx="977">
                  <c:v>38550</c:v>
                </c:pt>
                <c:pt idx="978">
                  <c:v>38551</c:v>
                </c:pt>
                <c:pt idx="979">
                  <c:v>38552</c:v>
                </c:pt>
                <c:pt idx="980">
                  <c:v>38553</c:v>
                </c:pt>
                <c:pt idx="981">
                  <c:v>38554</c:v>
                </c:pt>
                <c:pt idx="982">
                  <c:v>38555</c:v>
                </c:pt>
                <c:pt idx="983">
                  <c:v>38556</c:v>
                </c:pt>
                <c:pt idx="984">
                  <c:v>38557</c:v>
                </c:pt>
                <c:pt idx="985">
                  <c:v>38558</c:v>
                </c:pt>
                <c:pt idx="986">
                  <c:v>38559</c:v>
                </c:pt>
                <c:pt idx="987">
                  <c:v>38560</c:v>
                </c:pt>
                <c:pt idx="988">
                  <c:v>38561</c:v>
                </c:pt>
                <c:pt idx="989">
                  <c:v>38562</c:v>
                </c:pt>
                <c:pt idx="990">
                  <c:v>38563</c:v>
                </c:pt>
                <c:pt idx="991">
                  <c:v>38564</c:v>
                </c:pt>
                <c:pt idx="992">
                  <c:v>38565</c:v>
                </c:pt>
                <c:pt idx="993">
                  <c:v>38566</c:v>
                </c:pt>
                <c:pt idx="994">
                  <c:v>38567</c:v>
                </c:pt>
                <c:pt idx="995">
                  <c:v>38568</c:v>
                </c:pt>
                <c:pt idx="996">
                  <c:v>38569</c:v>
                </c:pt>
                <c:pt idx="997">
                  <c:v>38570</c:v>
                </c:pt>
                <c:pt idx="998">
                  <c:v>38571</c:v>
                </c:pt>
                <c:pt idx="999">
                  <c:v>38572</c:v>
                </c:pt>
                <c:pt idx="1000">
                  <c:v>38573</c:v>
                </c:pt>
                <c:pt idx="1001">
                  <c:v>38574</c:v>
                </c:pt>
                <c:pt idx="1002">
                  <c:v>38575</c:v>
                </c:pt>
                <c:pt idx="1003">
                  <c:v>38579</c:v>
                </c:pt>
                <c:pt idx="1004">
                  <c:v>38580</c:v>
                </c:pt>
                <c:pt idx="1005">
                  <c:v>38581</c:v>
                </c:pt>
                <c:pt idx="1006">
                  <c:v>38582</c:v>
                </c:pt>
                <c:pt idx="1007">
                  <c:v>38583</c:v>
                </c:pt>
                <c:pt idx="1008">
                  <c:v>38584</c:v>
                </c:pt>
                <c:pt idx="1009">
                  <c:v>38585</c:v>
                </c:pt>
                <c:pt idx="1010">
                  <c:v>38586</c:v>
                </c:pt>
                <c:pt idx="1011">
                  <c:v>38587</c:v>
                </c:pt>
                <c:pt idx="1012">
                  <c:v>38588</c:v>
                </c:pt>
                <c:pt idx="1013">
                  <c:v>38589</c:v>
                </c:pt>
                <c:pt idx="1014">
                  <c:v>38590</c:v>
                </c:pt>
                <c:pt idx="1015">
                  <c:v>38591</c:v>
                </c:pt>
                <c:pt idx="1016">
                  <c:v>38592</c:v>
                </c:pt>
                <c:pt idx="1017">
                  <c:v>38593</c:v>
                </c:pt>
                <c:pt idx="1018">
                  <c:v>38594</c:v>
                </c:pt>
                <c:pt idx="1019">
                  <c:v>38595</c:v>
                </c:pt>
                <c:pt idx="1020">
                  <c:v>38596</c:v>
                </c:pt>
                <c:pt idx="1021">
                  <c:v>38597</c:v>
                </c:pt>
                <c:pt idx="1022">
                  <c:v>38598</c:v>
                </c:pt>
                <c:pt idx="1023">
                  <c:v>38599</c:v>
                </c:pt>
                <c:pt idx="1024">
                  <c:v>38600</c:v>
                </c:pt>
                <c:pt idx="1025">
                  <c:v>38601</c:v>
                </c:pt>
                <c:pt idx="1026">
                  <c:v>38602</c:v>
                </c:pt>
                <c:pt idx="1027">
                  <c:v>38603</c:v>
                </c:pt>
                <c:pt idx="1028">
                  <c:v>38604</c:v>
                </c:pt>
                <c:pt idx="1029">
                  <c:v>38605</c:v>
                </c:pt>
                <c:pt idx="1030">
                  <c:v>38606</c:v>
                </c:pt>
                <c:pt idx="1031">
                  <c:v>38607</c:v>
                </c:pt>
                <c:pt idx="1032">
                  <c:v>38608</c:v>
                </c:pt>
                <c:pt idx="1033">
                  <c:v>38609</c:v>
                </c:pt>
                <c:pt idx="1034">
                  <c:v>38610</c:v>
                </c:pt>
                <c:pt idx="1035">
                  <c:v>38611</c:v>
                </c:pt>
                <c:pt idx="1036">
                  <c:v>38612</c:v>
                </c:pt>
                <c:pt idx="1037">
                  <c:v>38613</c:v>
                </c:pt>
                <c:pt idx="1038">
                  <c:v>38614</c:v>
                </c:pt>
                <c:pt idx="1039">
                  <c:v>38615</c:v>
                </c:pt>
                <c:pt idx="1040">
                  <c:v>38616</c:v>
                </c:pt>
                <c:pt idx="1041">
                  <c:v>38617</c:v>
                </c:pt>
                <c:pt idx="1042">
                  <c:v>38618</c:v>
                </c:pt>
                <c:pt idx="1043">
                  <c:v>38619</c:v>
                </c:pt>
                <c:pt idx="1044">
                  <c:v>38620</c:v>
                </c:pt>
                <c:pt idx="1045">
                  <c:v>38621</c:v>
                </c:pt>
                <c:pt idx="1046">
                  <c:v>38622</c:v>
                </c:pt>
                <c:pt idx="1047">
                  <c:v>38623</c:v>
                </c:pt>
                <c:pt idx="1048">
                  <c:v>38624</c:v>
                </c:pt>
                <c:pt idx="1049">
                  <c:v>38625</c:v>
                </c:pt>
                <c:pt idx="1050">
                  <c:v>38626</c:v>
                </c:pt>
                <c:pt idx="1051">
                  <c:v>38627</c:v>
                </c:pt>
                <c:pt idx="1052">
                  <c:v>38628</c:v>
                </c:pt>
                <c:pt idx="1053">
                  <c:v>38629</c:v>
                </c:pt>
                <c:pt idx="1054">
                  <c:v>38630</c:v>
                </c:pt>
                <c:pt idx="1055">
                  <c:v>38631</c:v>
                </c:pt>
                <c:pt idx="1056">
                  <c:v>38632</c:v>
                </c:pt>
                <c:pt idx="1057">
                  <c:v>38633</c:v>
                </c:pt>
                <c:pt idx="1058">
                  <c:v>38634</c:v>
                </c:pt>
                <c:pt idx="1059">
                  <c:v>38635</c:v>
                </c:pt>
                <c:pt idx="1060">
                  <c:v>38636</c:v>
                </c:pt>
                <c:pt idx="1061">
                  <c:v>38637</c:v>
                </c:pt>
                <c:pt idx="1062">
                  <c:v>38638</c:v>
                </c:pt>
                <c:pt idx="1063">
                  <c:v>38639</c:v>
                </c:pt>
                <c:pt idx="1064">
                  <c:v>38640</c:v>
                </c:pt>
                <c:pt idx="1065">
                  <c:v>38641</c:v>
                </c:pt>
                <c:pt idx="1066">
                  <c:v>38642</c:v>
                </c:pt>
                <c:pt idx="1067">
                  <c:v>38643</c:v>
                </c:pt>
                <c:pt idx="1068">
                  <c:v>38644</c:v>
                </c:pt>
                <c:pt idx="1069">
                  <c:v>38645</c:v>
                </c:pt>
                <c:pt idx="1070">
                  <c:v>38646</c:v>
                </c:pt>
                <c:pt idx="1071">
                  <c:v>38647</c:v>
                </c:pt>
                <c:pt idx="1072">
                  <c:v>38648</c:v>
                </c:pt>
                <c:pt idx="1073">
                  <c:v>38649</c:v>
                </c:pt>
                <c:pt idx="1074">
                  <c:v>38650</c:v>
                </c:pt>
                <c:pt idx="1075">
                  <c:v>38651</c:v>
                </c:pt>
                <c:pt idx="1076">
                  <c:v>38652</c:v>
                </c:pt>
                <c:pt idx="1077">
                  <c:v>38653</c:v>
                </c:pt>
                <c:pt idx="1078">
                  <c:v>38654</c:v>
                </c:pt>
                <c:pt idx="1079">
                  <c:v>38655</c:v>
                </c:pt>
                <c:pt idx="1080">
                  <c:v>38657</c:v>
                </c:pt>
                <c:pt idx="1081">
                  <c:v>38658</c:v>
                </c:pt>
                <c:pt idx="1082">
                  <c:v>38659</c:v>
                </c:pt>
                <c:pt idx="1083">
                  <c:v>38660</c:v>
                </c:pt>
                <c:pt idx="1084">
                  <c:v>38661</c:v>
                </c:pt>
                <c:pt idx="1085">
                  <c:v>38662</c:v>
                </c:pt>
                <c:pt idx="1086">
                  <c:v>38663</c:v>
                </c:pt>
                <c:pt idx="1087">
                  <c:v>38664</c:v>
                </c:pt>
                <c:pt idx="1088">
                  <c:v>38665</c:v>
                </c:pt>
                <c:pt idx="1089">
                  <c:v>38666</c:v>
                </c:pt>
                <c:pt idx="1090">
                  <c:v>38667</c:v>
                </c:pt>
                <c:pt idx="1091">
                  <c:v>38668</c:v>
                </c:pt>
                <c:pt idx="1092">
                  <c:v>38669</c:v>
                </c:pt>
                <c:pt idx="1093">
                  <c:v>38670</c:v>
                </c:pt>
                <c:pt idx="1094">
                  <c:v>38671</c:v>
                </c:pt>
                <c:pt idx="1095">
                  <c:v>38672</c:v>
                </c:pt>
                <c:pt idx="1096">
                  <c:v>38673</c:v>
                </c:pt>
                <c:pt idx="1097">
                  <c:v>38674</c:v>
                </c:pt>
                <c:pt idx="1098">
                  <c:v>38675</c:v>
                </c:pt>
                <c:pt idx="1099">
                  <c:v>38676</c:v>
                </c:pt>
                <c:pt idx="1100">
                  <c:v>38677</c:v>
                </c:pt>
                <c:pt idx="1101">
                  <c:v>38678</c:v>
                </c:pt>
                <c:pt idx="1102">
                  <c:v>38679</c:v>
                </c:pt>
                <c:pt idx="1103">
                  <c:v>38680</c:v>
                </c:pt>
                <c:pt idx="1104">
                  <c:v>38681</c:v>
                </c:pt>
                <c:pt idx="1105">
                  <c:v>38682</c:v>
                </c:pt>
                <c:pt idx="1106">
                  <c:v>38683</c:v>
                </c:pt>
                <c:pt idx="1107">
                  <c:v>38684</c:v>
                </c:pt>
                <c:pt idx="1108">
                  <c:v>38685</c:v>
                </c:pt>
                <c:pt idx="1109">
                  <c:v>38686</c:v>
                </c:pt>
                <c:pt idx="1110">
                  <c:v>38687</c:v>
                </c:pt>
                <c:pt idx="1111">
                  <c:v>38688</c:v>
                </c:pt>
                <c:pt idx="1112">
                  <c:v>38689</c:v>
                </c:pt>
                <c:pt idx="1113">
                  <c:v>38690</c:v>
                </c:pt>
                <c:pt idx="1114">
                  <c:v>38691</c:v>
                </c:pt>
                <c:pt idx="1115">
                  <c:v>38692</c:v>
                </c:pt>
                <c:pt idx="1116">
                  <c:v>38693</c:v>
                </c:pt>
                <c:pt idx="1117">
                  <c:v>38694</c:v>
                </c:pt>
                <c:pt idx="1118">
                  <c:v>38695</c:v>
                </c:pt>
                <c:pt idx="1119">
                  <c:v>38696</c:v>
                </c:pt>
                <c:pt idx="1120">
                  <c:v>38697</c:v>
                </c:pt>
                <c:pt idx="1121">
                  <c:v>38698</c:v>
                </c:pt>
                <c:pt idx="1122">
                  <c:v>38699</c:v>
                </c:pt>
                <c:pt idx="1123">
                  <c:v>38700</c:v>
                </c:pt>
                <c:pt idx="1124">
                  <c:v>38701</c:v>
                </c:pt>
                <c:pt idx="1125">
                  <c:v>38702</c:v>
                </c:pt>
                <c:pt idx="1126">
                  <c:v>38703</c:v>
                </c:pt>
                <c:pt idx="1127">
                  <c:v>38704</c:v>
                </c:pt>
                <c:pt idx="1128">
                  <c:v>38705</c:v>
                </c:pt>
                <c:pt idx="1129">
                  <c:v>38706</c:v>
                </c:pt>
                <c:pt idx="1130">
                  <c:v>38707</c:v>
                </c:pt>
                <c:pt idx="1131">
                  <c:v>38708</c:v>
                </c:pt>
                <c:pt idx="1132">
                  <c:v>38709</c:v>
                </c:pt>
                <c:pt idx="1133">
                  <c:v>38710</c:v>
                </c:pt>
                <c:pt idx="1134">
                  <c:v>38711</c:v>
                </c:pt>
                <c:pt idx="1135">
                  <c:v>38712</c:v>
                </c:pt>
                <c:pt idx="1136">
                  <c:v>38713</c:v>
                </c:pt>
                <c:pt idx="1137">
                  <c:v>38714</c:v>
                </c:pt>
                <c:pt idx="1138">
                  <c:v>38715</c:v>
                </c:pt>
                <c:pt idx="1139">
                  <c:v>38716</c:v>
                </c:pt>
                <c:pt idx="1140">
                  <c:v>38717</c:v>
                </c:pt>
                <c:pt idx="1141">
                  <c:v>38718</c:v>
                </c:pt>
                <c:pt idx="1142">
                  <c:v>38719</c:v>
                </c:pt>
                <c:pt idx="1143">
                  <c:v>38720</c:v>
                </c:pt>
                <c:pt idx="1144">
                  <c:v>38721</c:v>
                </c:pt>
                <c:pt idx="1145">
                  <c:v>38722</c:v>
                </c:pt>
                <c:pt idx="1146">
                  <c:v>38723</c:v>
                </c:pt>
                <c:pt idx="1147">
                  <c:v>38724</c:v>
                </c:pt>
                <c:pt idx="1148">
                  <c:v>38725</c:v>
                </c:pt>
                <c:pt idx="1149">
                  <c:v>38726</c:v>
                </c:pt>
                <c:pt idx="1150">
                  <c:v>38727</c:v>
                </c:pt>
                <c:pt idx="1151">
                  <c:v>38728</c:v>
                </c:pt>
                <c:pt idx="1152">
                  <c:v>38729</c:v>
                </c:pt>
                <c:pt idx="1153">
                  <c:v>38730</c:v>
                </c:pt>
                <c:pt idx="1154">
                  <c:v>38731</c:v>
                </c:pt>
                <c:pt idx="1155">
                  <c:v>38732</c:v>
                </c:pt>
                <c:pt idx="1156">
                  <c:v>38733</c:v>
                </c:pt>
                <c:pt idx="1157">
                  <c:v>38734</c:v>
                </c:pt>
                <c:pt idx="1158">
                  <c:v>38735</c:v>
                </c:pt>
                <c:pt idx="1159">
                  <c:v>38736</c:v>
                </c:pt>
                <c:pt idx="1160">
                  <c:v>38737</c:v>
                </c:pt>
                <c:pt idx="1161">
                  <c:v>38738</c:v>
                </c:pt>
                <c:pt idx="1162">
                  <c:v>38739</c:v>
                </c:pt>
                <c:pt idx="1163">
                  <c:v>38740</c:v>
                </c:pt>
                <c:pt idx="1164">
                  <c:v>38741</c:v>
                </c:pt>
                <c:pt idx="1165">
                  <c:v>38742</c:v>
                </c:pt>
                <c:pt idx="1166">
                  <c:v>38743</c:v>
                </c:pt>
                <c:pt idx="1167">
                  <c:v>38744</c:v>
                </c:pt>
                <c:pt idx="1168">
                  <c:v>38745</c:v>
                </c:pt>
                <c:pt idx="1169">
                  <c:v>38746</c:v>
                </c:pt>
                <c:pt idx="1170">
                  <c:v>38747</c:v>
                </c:pt>
                <c:pt idx="1171">
                  <c:v>38748</c:v>
                </c:pt>
                <c:pt idx="1172">
                  <c:v>38749</c:v>
                </c:pt>
                <c:pt idx="1173">
                  <c:v>38750</c:v>
                </c:pt>
                <c:pt idx="1174">
                  <c:v>38751</c:v>
                </c:pt>
                <c:pt idx="1175">
                  <c:v>38752</c:v>
                </c:pt>
                <c:pt idx="1176">
                  <c:v>38753</c:v>
                </c:pt>
                <c:pt idx="1177">
                  <c:v>38754</c:v>
                </c:pt>
                <c:pt idx="1178">
                  <c:v>38755</c:v>
                </c:pt>
                <c:pt idx="1179">
                  <c:v>38756</c:v>
                </c:pt>
                <c:pt idx="1180">
                  <c:v>38757</c:v>
                </c:pt>
                <c:pt idx="1181">
                  <c:v>38758</c:v>
                </c:pt>
                <c:pt idx="1182">
                  <c:v>38759</c:v>
                </c:pt>
                <c:pt idx="1183">
                  <c:v>38760</c:v>
                </c:pt>
                <c:pt idx="1184">
                  <c:v>38761</c:v>
                </c:pt>
                <c:pt idx="1185">
                  <c:v>38762</c:v>
                </c:pt>
                <c:pt idx="1186">
                  <c:v>38763</c:v>
                </c:pt>
                <c:pt idx="1187">
                  <c:v>38764</c:v>
                </c:pt>
                <c:pt idx="1188">
                  <c:v>38765</c:v>
                </c:pt>
                <c:pt idx="1189">
                  <c:v>38766</c:v>
                </c:pt>
                <c:pt idx="1190">
                  <c:v>38767</c:v>
                </c:pt>
                <c:pt idx="1191">
                  <c:v>38768</c:v>
                </c:pt>
                <c:pt idx="1192">
                  <c:v>38769</c:v>
                </c:pt>
                <c:pt idx="1193">
                  <c:v>38770</c:v>
                </c:pt>
                <c:pt idx="1194">
                  <c:v>38771</c:v>
                </c:pt>
                <c:pt idx="1195">
                  <c:v>38772</c:v>
                </c:pt>
                <c:pt idx="1196">
                  <c:v>38773</c:v>
                </c:pt>
                <c:pt idx="1197">
                  <c:v>38774</c:v>
                </c:pt>
                <c:pt idx="1198">
                  <c:v>38775</c:v>
                </c:pt>
                <c:pt idx="1199">
                  <c:v>38776</c:v>
                </c:pt>
                <c:pt idx="1200">
                  <c:v>38777</c:v>
                </c:pt>
                <c:pt idx="1201">
                  <c:v>38778</c:v>
                </c:pt>
                <c:pt idx="1202">
                  <c:v>38779</c:v>
                </c:pt>
                <c:pt idx="1203">
                  <c:v>38780</c:v>
                </c:pt>
                <c:pt idx="1204">
                  <c:v>38781</c:v>
                </c:pt>
                <c:pt idx="1205">
                  <c:v>38782</c:v>
                </c:pt>
                <c:pt idx="1206">
                  <c:v>38783</c:v>
                </c:pt>
                <c:pt idx="1207">
                  <c:v>38784</c:v>
                </c:pt>
                <c:pt idx="1208">
                  <c:v>38785</c:v>
                </c:pt>
                <c:pt idx="1209">
                  <c:v>38786</c:v>
                </c:pt>
                <c:pt idx="1210">
                  <c:v>38787</c:v>
                </c:pt>
                <c:pt idx="1211">
                  <c:v>38788</c:v>
                </c:pt>
                <c:pt idx="1212">
                  <c:v>38789</c:v>
                </c:pt>
                <c:pt idx="1213">
                  <c:v>38790</c:v>
                </c:pt>
                <c:pt idx="1214">
                  <c:v>38791</c:v>
                </c:pt>
                <c:pt idx="1215">
                  <c:v>38792</c:v>
                </c:pt>
                <c:pt idx="1216">
                  <c:v>38793</c:v>
                </c:pt>
                <c:pt idx="1217">
                  <c:v>38794</c:v>
                </c:pt>
                <c:pt idx="1218">
                  <c:v>38795</c:v>
                </c:pt>
                <c:pt idx="1219">
                  <c:v>38796</c:v>
                </c:pt>
                <c:pt idx="1220">
                  <c:v>38797</c:v>
                </c:pt>
                <c:pt idx="1221">
                  <c:v>38798</c:v>
                </c:pt>
                <c:pt idx="1222">
                  <c:v>38799</c:v>
                </c:pt>
                <c:pt idx="1223">
                  <c:v>38800</c:v>
                </c:pt>
                <c:pt idx="1224">
                  <c:v>38801</c:v>
                </c:pt>
                <c:pt idx="1225">
                  <c:v>38802</c:v>
                </c:pt>
                <c:pt idx="1226">
                  <c:v>38803</c:v>
                </c:pt>
                <c:pt idx="1227">
                  <c:v>38804</c:v>
                </c:pt>
                <c:pt idx="1228">
                  <c:v>38805</c:v>
                </c:pt>
                <c:pt idx="1229">
                  <c:v>38806</c:v>
                </c:pt>
                <c:pt idx="1230">
                  <c:v>38807</c:v>
                </c:pt>
                <c:pt idx="1231">
                  <c:v>38808</c:v>
                </c:pt>
                <c:pt idx="1232">
                  <c:v>38809</c:v>
                </c:pt>
                <c:pt idx="1233">
                  <c:v>38810</c:v>
                </c:pt>
                <c:pt idx="1234">
                  <c:v>38811</c:v>
                </c:pt>
                <c:pt idx="1235">
                  <c:v>38812</c:v>
                </c:pt>
                <c:pt idx="1236">
                  <c:v>38813</c:v>
                </c:pt>
                <c:pt idx="1237">
                  <c:v>38814</c:v>
                </c:pt>
                <c:pt idx="1238">
                  <c:v>38815</c:v>
                </c:pt>
                <c:pt idx="1239">
                  <c:v>38816</c:v>
                </c:pt>
                <c:pt idx="1240">
                  <c:v>38817</c:v>
                </c:pt>
                <c:pt idx="1241">
                  <c:v>38818</c:v>
                </c:pt>
                <c:pt idx="1242">
                  <c:v>38819</c:v>
                </c:pt>
                <c:pt idx="1243">
                  <c:v>38820</c:v>
                </c:pt>
                <c:pt idx="1244">
                  <c:v>38821</c:v>
                </c:pt>
                <c:pt idx="1245">
                  <c:v>38822</c:v>
                </c:pt>
                <c:pt idx="1246">
                  <c:v>38823</c:v>
                </c:pt>
                <c:pt idx="1247">
                  <c:v>38824</c:v>
                </c:pt>
                <c:pt idx="1248">
                  <c:v>38825</c:v>
                </c:pt>
                <c:pt idx="1249">
                  <c:v>38826</c:v>
                </c:pt>
                <c:pt idx="1250">
                  <c:v>38827</c:v>
                </c:pt>
                <c:pt idx="1251">
                  <c:v>38828</c:v>
                </c:pt>
                <c:pt idx="1252">
                  <c:v>38829</c:v>
                </c:pt>
                <c:pt idx="1253">
                  <c:v>38830</c:v>
                </c:pt>
                <c:pt idx="1254">
                  <c:v>38831</c:v>
                </c:pt>
                <c:pt idx="1255">
                  <c:v>38832</c:v>
                </c:pt>
                <c:pt idx="1256">
                  <c:v>38833</c:v>
                </c:pt>
                <c:pt idx="1257">
                  <c:v>38834</c:v>
                </c:pt>
                <c:pt idx="1258">
                  <c:v>38835</c:v>
                </c:pt>
                <c:pt idx="1259">
                  <c:v>38836</c:v>
                </c:pt>
                <c:pt idx="1260">
                  <c:v>38837</c:v>
                </c:pt>
                <c:pt idx="1261">
                  <c:v>38838</c:v>
                </c:pt>
                <c:pt idx="1262">
                  <c:v>38839</c:v>
                </c:pt>
                <c:pt idx="1263">
                  <c:v>38840</c:v>
                </c:pt>
                <c:pt idx="1264">
                  <c:v>38841</c:v>
                </c:pt>
                <c:pt idx="1265">
                  <c:v>38842</c:v>
                </c:pt>
                <c:pt idx="1266">
                  <c:v>38843</c:v>
                </c:pt>
                <c:pt idx="1267">
                  <c:v>38844</c:v>
                </c:pt>
                <c:pt idx="1268">
                  <c:v>38845</c:v>
                </c:pt>
                <c:pt idx="1269">
                  <c:v>38846</c:v>
                </c:pt>
                <c:pt idx="1270">
                  <c:v>38847</c:v>
                </c:pt>
                <c:pt idx="1271">
                  <c:v>38848</c:v>
                </c:pt>
                <c:pt idx="1272">
                  <c:v>38849</c:v>
                </c:pt>
                <c:pt idx="1273">
                  <c:v>38850</c:v>
                </c:pt>
                <c:pt idx="1274">
                  <c:v>38851</c:v>
                </c:pt>
                <c:pt idx="1275">
                  <c:v>38852</c:v>
                </c:pt>
                <c:pt idx="1276">
                  <c:v>38853</c:v>
                </c:pt>
                <c:pt idx="1277">
                  <c:v>38854</c:v>
                </c:pt>
                <c:pt idx="1278">
                  <c:v>38855</c:v>
                </c:pt>
                <c:pt idx="1279">
                  <c:v>38856</c:v>
                </c:pt>
                <c:pt idx="1280">
                  <c:v>38857</c:v>
                </c:pt>
                <c:pt idx="1281">
                  <c:v>38858</c:v>
                </c:pt>
                <c:pt idx="1282">
                  <c:v>38859</c:v>
                </c:pt>
                <c:pt idx="1283">
                  <c:v>38860</c:v>
                </c:pt>
                <c:pt idx="1284">
                  <c:v>38861</c:v>
                </c:pt>
                <c:pt idx="1285">
                  <c:v>38862</c:v>
                </c:pt>
                <c:pt idx="1286">
                  <c:v>38863</c:v>
                </c:pt>
                <c:pt idx="1287">
                  <c:v>38864</c:v>
                </c:pt>
                <c:pt idx="1288">
                  <c:v>38865</c:v>
                </c:pt>
                <c:pt idx="1289">
                  <c:v>38866</c:v>
                </c:pt>
                <c:pt idx="1290">
                  <c:v>38867</c:v>
                </c:pt>
                <c:pt idx="1291">
                  <c:v>38868</c:v>
                </c:pt>
                <c:pt idx="1292">
                  <c:v>38869</c:v>
                </c:pt>
                <c:pt idx="1293">
                  <c:v>38870</c:v>
                </c:pt>
                <c:pt idx="1294">
                  <c:v>38871</c:v>
                </c:pt>
                <c:pt idx="1295">
                  <c:v>38872</c:v>
                </c:pt>
                <c:pt idx="1296">
                  <c:v>38873</c:v>
                </c:pt>
                <c:pt idx="1297">
                  <c:v>38874</c:v>
                </c:pt>
                <c:pt idx="1298">
                  <c:v>38875</c:v>
                </c:pt>
                <c:pt idx="1299">
                  <c:v>38876</c:v>
                </c:pt>
                <c:pt idx="1300">
                  <c:v>38877</c:v>
                </c:pt>
                <c:pt idx="1301">
                  <c:v>38878</c:v>
                </c:pt>
                <c:pt idx="1302">
                  <c:v>38879</c:v>
                </c:pt>
                <c:pt idx="1303">
                  <c:v>38880</c:v>
                </c:pt>
                <c:pt idx="1304">
                  <c:v>38881</c:v>
                </c:pt>
                <c:pt idx="1305">
                  <c:v>38882</c:v>
                </c:pt>
                <c:pt idx="1306">
                  <c:v>38883</c:v>
                </c:pt>
                <c:pt idx="1307">
                  <c:v>38884</c:v>
                </c:pt>
                <c:pt idx="1308">
                  <c:v>38885</c:v>
                </c:pt>
                <c:pt idx="1309">
                  <c:v>38886</c:v>
                </c:pt>
                <c:pt idx="1310">
                  <c:v>38887</c:v>
                </c:pt>
                <c:pt idx="1311">
                  <c:v>38888</c:v>
                </c:pt>
                <c:pt idx="1312">
                  <c:v>38889</c:v>
                </c:pt>
                <c:pt idx="1313">
                  <c:v>38890</c:v>
                </c:pt>
                <c:pt idx="1314">
                  <c:v>38891</c:v>
                </c:pt>
                <c:pt idx="1315">
                  <c:v>38892</c:v>
                </c:pt>
                <c:pt idx="1316">
                  <c:v>38893</c:v>
                </c:pt>
                <c:pt idx="1317">
                  <c:v>38894</c:v>
                </c:pt>
                <c:pt idx="1318">
                  <c:v>38895</c:v>
                </c:pt>
                <c:pt idx="1319">
                  <c:v>38896</c:v>
                </c:pt>
                <c:pt idx="1320">
                  <c:v>38897</c:v>
                </c:pt>
                <c:pt idx="1321">
                  <c:v>38898</c:v>
                </c:pt>
                <c:pt idx="1322">
                  <c:v>38899</c:v>
                </c:pt>
                <c:pt idx="1323">
                  <c:v>38900</c:v>
                </c:pt>
                <c:pt idx="1324">
                  <c:v>38901</c:v>
                </c:pt>
                <c:pt idx="1325">
                  <c:v>38902</c:v>
                </c:pt>
                <c:pt idx="1326">
                  <c:v>38903</c:v>
                </c:pt>
                <c:pt idx="1327">
                  <c:v>38904</c:v>
                </c:pt>
                <c:pt idx="1328">
                  <c:v>38905</c:v>
                </c:pt>
                <c:pt idx="1329">
                  <c:v>38906</c:v>
                </c:pt>
                <c:pt idx="1330">
                  <c:v>38907</c:v>
                </c:pt>
                <c:pt idx="1331">
                  <c:v>38908</c:v>
                </c:pt>
                <c:pt idx="1332">
                  <c:v>38909</c:v>
                </c:pt>
                <c:pt idx="1333">
                  <c:v>38910</c:v>
                </c:pt>
                <c:pt idx="1334">
                  <c:v>38911</c:v>
                </c:pt>
                <c:pt idx="1335">
                  <c:v>38912</c:v>
                </c:pt>
                <c:pt idx="1336">
                  <c:v>38913</c:v>
                </c:pt>
                <c:pt idx="1337">
                  <c:v>38914</c:v>
                </c:pt>
                <c:pt idx="1338">
                  <c:v>38915</c:v>
                </c:pt>
                <c:pt idx="1339">
                  <c:v>38916</c:v>
                </c:pt>
                <c:pt idx="1340">
                  <c:v>38917</c:v>
                </c:pt>
                <c:pt idx="1341">
                  <c:v>38918</c:v>
                </c:pt>
                <c:pt idx="1342">
                  <c:v>38919</c:v>
                </c:pt>
                <c:pt idx="1343">
                  <c:v>38920</c:v>
                </c:pt>
                <c:pt idx="1344">
                  <c:v>38921</c:v>
                </c:pt>
                <c:pt idx="1345">
                  <c:v>38922</c:v>
                </c:pt>
                <c:pt idx="1346">
                  <c:v>38923</c:v>
                </c:pt>
                <c:pt idx="1347">
                  <c:v>38924</c:v>
                </c:pt>
                <c:pt idx="1348">
                  <c:v>38925</c:v>
                </c:pt>
                <c:pt idx="1349">
                  <c:v>38926</c:v>
                </c:pt>
                <c:pt idx="1350">
                  <c:v>38927</c:v>
                </c:pt>
                <c:pt idx="1351">
                  <c:v>38928</c:v>
                </c:pt>
                <c:pt idx="1352">
                  <c:v>38929</c:v>
                </c:pt>
                <c:pt idx="1353">
                  <c:v>38930</c:v>
                </c:pt>
                <c:pt idx="1354">
                  <c:v>38931</c:v>
                </c:pt>
                <c:pt idx="1355">
                  <c:v>38932</c:v>
                </c:pt>
                <c:pt idx="1356">
                  <c:v>38933</c:v>
                </c:pt>
                <c:pt idx="1357">
                  <c:v>38934</c:v>
                </c:pt>
                <c:pt idx="1358">
                  <c:v>38935</c:v>
                </c:pt>
                <c:pt idx="1359">
                  <c:v>38936</c:v>
                </c:pt>
                <c:pt idx="1360">
                  <c:v>38937</c:v>
                </c:pt>
                <c:pt idx="1361">
                  <c:v>38938</c:v>
                </c:pt>
                <c:pt idx="1362">
                  <c:v>38939</c:v>
                </c:pt>
                <c:pt idx="1363">
                  <c:v>38940</c:v>
                </c:pt>
                <c:pt idx="1364">
                  <c:v>38941</c:v>
                </c:pt>
                <c:pt idx="1365">
                  <c:v>38942</c:v>
                </c:pt>
                <c:pt idx="1366">
                  <c:v>38943</c:v>
                </c:pt>
                <c:pt idx="1367">
                  <c:v>38944</c:v>
                </c:pt>
                <c:pt idx="1368">
                  <c:v>38945</c:v>
                </c:pt>
                <c:pt idx="1369">
                  <c:v>38946</c:v>
                </c:pt>
                <c:pt idx="1370">
                  <c:v>38947</c:v>
                </c:pt>
                <c:pt idx="1371">
                  <c:v>38948</c:v>
                </c:pt>
                <c:pt idx="1372">
                  <c:v>38949</c:v>
                </c:pt>
                <c:pt idx="1373">
                  <c:v>38950</c:v>
                </c:pt>
                <c:pt idx="1374">
                  <c:v>38951</c:v>
                </c:pt>
                <c:pt idx="1375">
                  <c:v>38952</c:v>
                </c:pt>
                <c:pt idx="1376">
                  <c:v>38953</c:v>
                </c:pt>
                <c:pt idx="1377">
                  <c:v>38954</c:v>
                </c:pt>
                <c:pt idx="1378">
                  <c:v>38955</c:v>
                </c:pt>
                <c:pt idx="1379">
                  <c:v>38956</c:v>
                </c:pt>
                <c:pt idx="1380">
                  <c:v>38957</c:v>
                </c:pt>
                <c:pt idx="1381">
                  <c:v>38958</c:v>
                </c:pt>
                <c:pt idx="1382">
                  <c:v>38959</c:v>
                </c:pt>
                <c:pt idx="1383">
                  <c:v>38960</c:v>
                </c:pt>
                <c:pt idx="1384">
                  <c:v>38961</c:v>
                </c:pt>
                <c:pt idx="1385">
                  <c:v>38962</c:v>
                </c:pt>
                <c:pt idx="1386">
                  <c:v>38963</c:v>
                </c:pt>
                <c:pt idx="1387">
                  <c:v>38964</c:v>
                </c:pt>
                <c:pt idx="1388">
                  <c:v>38965</c:v>
                </c:pt>
                <c:pt idx="1389">
                  <c:v>38966</c:v>
                </c:pt>
                <c:pt idx="1390">
                  <c:v>38967</c:v>
                </c:pt>
                <c:pt idx="1391">
                  <c:v>38968</c:v>
                </c:pt>
                <c:pt idx="1392">
                  <c:v>38969</c:v>
                </c:pt>
                <c:pt idx="1393">
                  <c:v>38970</c:v>
                </c:pt>
                <c:pt idx="1394">
                  <c:v>38971</c:v>
                </c:pt>
                <c:pt idx="1395">
                  <c:v>38972</c:v>
                </c:pt>
                <c:pt idx="1396">
                  <c:v>38973</c:v>
                </c:pt>
                <c:pt idx="1397">
                  <c:v>38974</c:v>
                </c:pt>
                <c:pt idx="1398">
                  <c:v>38975</c:v>
                </c:pt>
                <c:pt idx="1399">
                  <c:v>38976</c:v>
                </c:pt>
                <c:pt idx="1400">
                  <c:v>38977</c:v>
                </c:pt>
                <c:pt idx="1401">
                  <c:v>38978</c:v>
                </c:pt>
                <c:pt idx="1402">
                  <c:v>38979</c:v>
                </c:pt>
                <c:pt idx="1403">
                  <c:v>38980</c:v>
                </c:pt>
                <c:pt idx="1404">
                  <c:v>38981</c:v>
                </c:pt>
                <c:pt idx="1405">
                  <c:v>38982</c:v>
                </c:pt>
                <c:pt idx="1406">
                  <c:v>38983</c:v>
                </c:pt>
                <c:pt idx="1407">
                  <c:v>38984</c:v>
                </c:pt>
                <c:pt idx="1408">
                  <c:v>38985</c:v>
                </c:pt>
                <c:pt idx="1409">
                  <c:v>38986</c:v>
                </c:pt>
                <c:pt idx="1410">
                  <c:v>38987</c:v>
                </c:pt>
                <c:pt idx="1411">
                  <c:v>38988</c:v>
                </c:pt>
                <c:pt idx="1412">
                  <c:v>38989</c:v>
                </c:pt>
                <c:pt idx="1413">
                  <c:v>38990</c:v>
                </c:pt>
                <c:pt idx="1414">
                  <c:v>38991</c:v>
                </c:pt>
                <c:pt idx="1415">
                  <c:v>38992</c:v>
                </c:pt>
                <c:pt idx="1416">
                  <c:v>38993</c:v>
                </c:pt>
                <c:pt idx="1417">
                  <c:v>38994</c:v>
                </c:pt>
                <c:pt idx="1418">
                  <c:v>38995</c:v>
                </c:pt>
                <c:pt idx="1419">
                  <c:v>38996</c:v>
                </c:pt>
                <c:pt idx="1420">
                  <c:v>38997</c:v>
                </c:pt>
                <c:pt idx="1421">
                  <c:v>38998</c:v>
                </c:pt>
                <c:pt idx="1422">
                  <c:v>38999</c:v>
                </c:pt>
                <c:pt idx="1423">
                  <c:v>39000</c:v>
                </c:pt>
                <c:pt idx="1424">
                  <c:v>39001</c:v>
                </c:pt>
                <c:pt idx="1425">
                  <c:v>39002</c:v>
                </c:pt>
                <c:pt idx="1426">
                  <c:v>39003</c:v>
                </c:pt>
                <c:pt idx="1427">
                  <c:v>39004</c:v>
                </c:pt>
                <c:pt idx="1428">
                  <c:v>39005</c:v>
                </c:pt>
                <c:pt idx="1429">
                  <c:v>39006</c:v>
                </c:pt>
                <c:pt idx="1430">
                  <c:v>39007</c:v>
                </c:pt>
                <c:pt idx="1431">
                  <c:v>39008</c:v>
                </c:pt>
                <c:pt idx="1432">
                  <c:v>39009</c:v>
                </c:pt>
                <c:pt idx="1433">
                  <c:v>39010</c:v>
                </c:pt>
                <c:pt idx="1434">
                  <c:v>39011</c:v>
                </c:pt>
                <c:pt idx="1435">
                  <c:v>39012</c:v>
                </c:pt>
                <c:pt idx="1436">
                  <c:v>39013</c:v>
                </c:pt>
                <c:pt idx="1437">
                  <c:v>39014</c:v>
                </c:pt>
                <c:pt idx="1438">
                  <c:v>39015</c:v>
                </c:pt>
                <c:pt idx="1439">
                  <c:v>39016</c:v>
                </c:pt>
                <c:pt idx="1440">
                  <c:v>39017</c:v>
                </c:pt>
                <c:pt idx="1441">
                  <c:v>39018</c:v>
                </c:pt>
                <c:pt idx="1442">
                  <c:v>39019</c:v>
                </c:pt>
                <c:pt idx="1443">
                  <c:v>39020</c:v>
                </c:pt>
                <c:pt idx="1444">
                  <c:v>39022</c:v>
                </c:pt>
                <c:pt idx="1445">
                  <c:v>39023</c:v>
                </c:pt>
                <c:pt idx="1446">
                  <c:v>39024</c:v>
                </c:pt>
                <c:pt idx="1447">
                  <c:v>39025</c:v>
                </c:pt>
                <c:pt idx="1448">
                  <c:v>39026</c:v>
                </c:pt>
                <c:pt idx="1449">
                  <c:v>39027</c:v>
                </c:pt>
                <c:pt idx="1450">
                  <c:v>39028</c:v>
                </c:pt>
                <c:pt idx="1451">
                  <c:v>39029</c:v>
                </c:pt>
                <c:pt idx="1452">
                  <c:v>39030</c:v>
                </c:pt>
                <c:pt idx="1453">
                  <c:v>39031</c:v>
                </c:pt>
                <c:pt idx="1454">
                  <c:v>39032</c:v>
                </c:pt>
                <c:pt idx="1455">
                  <c:v>39033</c:v>
                </c:pt>
                <c:pt idx="1456">
                  <c:v>39034</c:v>
                </c:pt>
                <c:pt idx="1457">
                  <c:v>39035</c:v>
                </c:pt>
                <c:pt idx="1458">
                  <c:v>39036</c:v>
                </c:pt>
                <c:pt idx="1459">
                  <c:v>39037</c:v>
                </c:pt>
                <c:pt idx="1460">
                  <c:v>39038</c:v>
                </c:pt>
                <c:pt idx="1461">
                  <c:v>39039</c:v>
                </c:pt>
                <c:pt idx="1462">
                  <c:v>39040</c:v>
                </c:pt>
                <c:pt idx="1463">
                  <c:v>39041</c:v>
                </c:pt>
                <c:pt idx="1464">
                  <c:v>39042</c:v>
                </c:pt>
                <c:pt idx="1465">
                  <c:v>39043</c:v>
                </c:pt>
                <c:pt idx="1466">
                  <c:v>39044</c:v>
                </c:pt>
                <c:pt idx="1467">
                  <c:v>39045</c:v>
                </c:pt>
                <c:pt idx="1468">
                  <c:v>39046</c:v>
                </c:pt>
                <c:pt idx="1469">
                  <c:v>39047</c:v>
                </c:pt>
                <c:pt idx="1470">
                  <c:v>39048</c:v>
                </c:pt>
                <c:pt idx="1471">
                  <c:v>39049</c:v>
                </c:pt>
                <c:pt idx="1472">
                  <c:v>39050</c:v>
                </c:pt>
                <c:pt idx="1473">
                  <c:v>39051</c:v>
                </c:pt>
                <c:pt idx="1474">
                  <c:v>39052</c:v>
                </c:pt>
                <c:pt idx="1475">
                  <c:v>39053</c:v>
                </c:pt>
                <c:pt idx="1476">
                  <c:v>39054</c:v>
                </c:pt>
                <c:pt idx="1477">
                  <c:v>39055</c:v>
                </c:pt>
                <c:pt idx="1478">
                  <c:v>39056</c:v>
                </c:pt>
                <c:pt idx="1479">
                  <c:v>39057</c:v>
                </c:pt>
                <c:pt idx="1480">
                  <c:v>39058</c:v>
                </c:pt>
                <c:pt idx="1481">
                  <c:v>39059</c:v>
                </c:pt>
                <c:pt idx="1482">
                  <c:v>39060</c:v>
                </c:pt>
                <c:pt idx="1483">
                  <c:v>39061</c:v>
                </c:pt>
                <c:pt idx="1484">
                  <c:v>39062</c:v>
                </c:pt>
                <c:pt idx="1485">
                  <c:v>39063</c:v>
                </c:pt>
                <c:pt idx="1486">
                  <c:v>39064</c:v>
                </c:pt>
                <c:pt idx="1487">
                  <c:v>39065</c:v>
                </c:pt>
                <c:pt idx="1488">
                  <c:v>39066</c:v>
                </c:pt>
                <c:pt idx="1489">
                  <c:v>39067</c:v>
                </c:pt>
                <c:pt idx="1490">
                  <c:v>39068</c:v>
                </c:pt>
                <c:pt idx="1491">
                  <c:v>39069</c:v>
                </c:pt>
                <c:pt idx="1492">
                  <c:v>39070</c:v>
                </c:pt>
                <c:pt idx="1493">
                  <c:v>39071</c:v>
                </c:pt>
                <c:pt idx="1494">
                  <c:v>39072</c:v>
                </c:pt>
                <c:pt idx="1495">
                  <c:v>39073</c:v>
                </c:pt>
                <c:pt idx="1496">
                  <c:v>39074</c:v>
                </c:pt>
                <c:pt idx="1497">
                  <c:v>39075</c:v>
                </c:pt>
                <c:pt idx="1498">
                  <c:v>39076</c:v>
                </c:pt>
                <c:pt idx="1499">
                  <c:v>39077</c:v>
                </c:pt>
                <c:pt idx="1500">
                  <c:v>39078</c:v>
                </c:pt>
                <c:pt idx="1501">
                  <c:v>39079</c:v>
                </c:pt>
                <c:pt idx="1502">
                  <c:v>39080</c:v>
                </c:pt>
                <c:pt idx="1503">
                  <c:v>39081</c:v>
                </c:pt>
                <c:pt idx="1504">
                  <c:v>39082</c:v>
                </c:pt>
                <c:pt idx="1505">
                  <c:v>39083</c:v>
                </c:pt>
                <c:pt idx="1506">
                  <c:v>39084</c:v>
                </c:pt>
                <c:pt idx="1507">
                  <c:v>39085</c:v>
                </c:pt>
                <c:pt idx="1508">
                  <c:v>39086</c:v>
                </c:pt>
                <c:pt idx="1509">
                  <c:v>39087</c:v>
                </c:pt>
                <c:pt idx="1510">
                  <c:v>39088</c:v>
                </c:pt>
                <c:pt idx="1511">
                  <c:v>39089</c:v>
                </c:pt>
                <c:pt idx="1512">
                  <c:v>39090</c:v>
                </c:pt>
                <c:pt idx="1513">
                  <c:v>39091</c:v>
                </c:pt>
                <c:pt idx="1514">
                  <c:v>39092</c:v>
                </c:pt>
                <c:pt idx="1515">
                  <c:v>39093</c:v>
                </c:pt>
                <c:pt idx="1516">
                  <c:v>39094</c:v>
                </c:pt>
                <c:pt idx="1517">
                  <c:v>39095</c:v>
                </c:pt>
                <c:pt idx="1518">
                  <c:v>39096</c:v>
                </c:pt>
                <c:pt idx="1519">
                  <c:v>39097</c:v>
                </c:pt>
                <c:pt idx="1520">
                  <c:v>39098</c:v>
                </c:pt>
                <c:pt idx="1521">
                  <c:v>39099</c:v>
                </c:pt>
                <c:pt idx="1522">
                  <c:v>39100</c:v>
                </c:pt>
                <c:pt idx="1523">
                  <c:v>39101</c:v>
                </c:pt>
                <c:pt idx="1524">
                  <c:v>39102</c:v>
                </c:pt>
                <c:pt idx="1525">
                  <c:v>39103</c:v>
                </c:pt>
                <c:pt idx="1526">
                  <c:v>39104</c:v>
                </c:pt>
                <c:pt idx="1527">
                  <c:v>39105</c:v>
                </c:pt>
                <c:pt idx="1528">
                  <c:v>39106</c:v>
                </c:pt>
                <c:pt idx="1529">
                  <c:v>39107</c:v>
                </c:pt>
                <c:pt idx="1530">
                  <c:v>39108</c:v>
                </c:pt>
                <c:pt idx="1531">
                  <c:v>39109</c:v>
                </c:pt>
                <c:pt idx="1532">
                  <c:v>39110</c:v>
                </c:pt>
                <c:pt idx="1533">
                  <c:v>39111</c:v>
                </c:pt>
                <c:pt idx="1534">
                  <c:v>39112</c:v>
                </c:pt>
                <c:pt idx="1535">
                  <c:v>39113</c:v>
                </c:pt>
                <c:pt idx="1536">
                  <c:v>39114</c:v>
                </c:pt>
                <c:pt idx="1537">
                  <c:v>39115</c:v>
                </c:pt>
                <c:pt idx="1538">
                  <c:v>39116</c:v>
                </c:pt>
                <c:pt idx="1539">
                  <c:v>39117</c:v>
                </c:pt>
                <c:pt idx="1540">
                  <c:v>39118</c:v>
                </c:pt>
                <c:pt idx="1541">
                  <c:v>39119</c:v>
                </c:pt>
                <c:pt idx="1542">
                  <c:v>39120</c:v>
                </c:pt>
                <c:pt idx="1543">
                  <c:v>39121</c:v>
                </c:pt>
                <c:pt idx="1544">
                  <c:v>39122</c:v>
                </c:pt>
                <c:pt idx="1545">
                  <c:v>39123</c:v>
                </c:pt>
                <c:pt idx="1546">
                  <c:v>39124</c:v>
                </c:pt>
                <c:pt idx="1547">
                  <c:v>39125</c:v>
                </c:pt>
                <c:pt idx="1548">
                  <c:v>39126</c:v>
                </c:pt>
                <c:pt idx="1549">
                  <c:v>39127</c:v>
                </c:pt>
                <c:pt idx="1550">
                  <c:v>39128</c:v>
                </c:pt>
                <c:pt idx="1551">
                  <c:v>39129</c:v>
                </c:pt>
                <c:pt idx="1552">
                  <c:v>39130</c:v>
                </c:pt>
                <c:pt idx="1553">
                  <c:v>39131</c:v>
                </c:pt>
                <c:pt idx="1554">
                  <c:v>39132</c:v>
                </c:pt>
                <c:pt idx="1555">
                  <c:v>39133</c:v>
                </c:pt>
                <c:pt idx="1556">
                  <c:v>39134</c:v>
                </c:pt>
                <c:pt idx="1557">
                  <c:v>39135</c:v>
                </c:pt>
                <c:pt idx="1558">
                  <c:v>39136</c:v>
                </c:pt>
                <c:pt idx="1559">
                  <c:v>39137</c:v>
                </c:pt>
                <c:pt idx="1560">
                  <c:v>39138</c:v>
                </c:pt>
                <c:pt idx="1561">
                  <c:v>39139</c:v>
                </c:pt>
                <c:pt idx="1562">
                  <c:v>39140</c:v>
                </c:pt>
                <c:pt idx="1563">
                  <c:v>39141</c:v>
                </c:pt>
                <c:pt idx="1564">
                  <c:v>39142</c:v>
                </c:pt>
                <c:pt idx="1565">
                  <c:v>39143</c:v>
                </c:pt>
                <c:pt idx="1566">
                  <c:v>39144</c:v>
                </c:pt>
                <c:pt idx="1567">
                  <c:v>39145</c:v>
                </c:pt>
                <c:pt idx="1568">
                  <c:v>39146</c:v>
                </c:pt>
                <c:pt idx="1569">
                  <c:v>39147</c:v>
                </c:pt>
                <c:pt idx="1570">
                  <c:v>39148</c:v>
                </c:pt>
                <c:pt idx="1571">
                  <c:v>39149</c:v>
                </c:pt>
                <c:pt idx="1572">
                  <c:v>39150</c:v>
                </c:pt>
                <c:pt idx="1573">
                  <c:v>39151</c:v>
                </c:pt>
                <c:pt idx="1574">
                  <c:v>39152</c:v>
                </c:pt>
                <c:pt idx="1575">
                  <c:v>39153</c:v>
                </c:pt>
                <c:pt idx="1576">
                  <c:v>39154</c:v>
                </c:pt>
                <c:pt idx="1577">
                  <c:v>39155</c:v>
                </c:pt>
                <c:pt idx="1578">
                  <c:v>39156</c:v>
                </c:pt>
                <c:pt idx="1579">
                  <c:v>39157</c:v>
                </c:pt>
                <c:pt idx="1580">
                  <c:v>39158</c:v>
                </c:pt>
                <c:pt idx="1581">
                  <c:v>39159</c:v>
                </c:pt>
                <c:pt idx="1582">
                  <c:v>39160</c:v>
                </c:pt>
                <c:pt idx="1583">
                  <c:v>39161</c:v>
                </c:pt>
                <c:pt idx="1584">
                  <c:v>39162</c:v>
                </c:pt>
                <c:pt idx="1585">
                  <c:v>39163</c:v>
                </c:pt>
                <c:pt idx="1586">
                  <c:v>39164</c:v>
                </c:pt>
                <c:pt idx="1587">
                  <c:v>39165</c:v>
                </c:pt>
                <c:pt idx="1588">
                  <c:v>39166</c:v>
                </c:pt>
                <c:pt idx="1589">
                  <c:v>39167</c:v>
                </c:pt>
                <c:pt idx="1590">
                  <c:v>39168</c:v>
                </c:pt>
                <c:pt idx="1591">
                  <c:v>39169</c:v>
                </c:pt>
                <c:pt idx="1592">
                  <c:v>39170</c:v>
                </c:pt>
                <c:pt idx="1593">
                  <c:v>39171</c:v>
                </c:pt>
                <c:pt idx="1594">
                  <c:v>39172</c:v>
                </c:pt>
                <c:pt idx="1595">
                  <c:v>39173</c:v>
                </c:pt>
                <c:pt idx="1596">
                  <c:v>39174</c:v>
                </c:pt>
                <c:pt idx="1597">
                  <c:v>39175</c:v>
                </c:pt>
                <c:pt idx="1598">
                  <c:v>39176</c:v>
                </c:pt>
                <c:pt idx="1599">
                  <c:v>39177</c:v>
                </c:pt>
                <c:pt idx="1600">
                  <c:v>39178</c:v>
                </c:pt>
                <c:pt idx="1601">
                  <c:v>39179</c:v>
                </c:pt>
                <c:pt idx="1602">
                  <c:v>39180</c:v>
                </c:pt>
                <c:pt idx="1603">
                  <c:v>39181</c:v>
                </c:pt>
                <c:pt idx="1604">
                  <c:v>39182</c:v>
                </c:pt>
                <c:pt idx="1605">
                  <c:v>39183</c:v>
                </c:pt>
                <c:pt idx="1606">
                  <c:v>39184</c:v>
                </c:pt>
                <c:pt idx="1607">
                  <c:v>39185</c:v>
                </c:pt>
                <c:pt idx="1608">
                  <c:v>39186</c:v>
                </c:pt>
                <c:pt idx="1609">
                  <c:v>39187</c:v>
                </c:pt>
                <c:pt idx="1610">
                  <c:v>39188</c:v>
                </c:pt>
                <c:pt idx="1611">
                  <c:v>39189</c:v>
                </c:pt>
                <c:pt idx="1612">
                  <c:v>39190</c:v>
                </c:pt>
                <c:pt idx="1613">
                  <c:v>39191</c:v>
                </c:pt>
                <c:pt idx="1614">
                  <c:v>39192</c:v>
                </c:pt>
                <c:pt idx="1615">
                  <c:v>39193</c:v>
                </c:pt>
                <c:pt idx="1616">
                  <c:v>39194</c:v>
                </c:pt>
                <c:pt idx="1617">
                  <c:v>39195</c:v>
                </c:pt>
                <c:pt idx="1618">
                  <c:v>39196</c:v>
                </c:pt>
                <c:pt idx="1619">
                  <c:v>39197</c:v>
                </c:pt>
                <c:pt idx="1620">
                  <c:v>39198</c:v>
                </c:pt>
                <c:pt idx="1621">
                  <c:v>39199</c:v>
                </c:pt>
                <c:pt idx="1622">
                  <c:v>39200</c:v>
                </c:pt>
                <c:pt idx="1623">
                  <c:v>39201</c:v>
                </c:pt>
                <c:pt idx="1624">
                  <c:v>39202</c:v>
                </c:pt>
                <c:pt idx="1625">
                  <c:v>39203</c:v>
                </c:pt>
                <c:pt idx="1626">
                  <c:v>39204</c:v>
                </c:pt>
                <c:pt idx="1627">
                  <c:v>39205</c:v>
                </c:pt>
                <c:pt idx="1628">
                  <c:v>39206</c:v>
                </c:pt>
                <c:pt idx="1629">
                  <c:v>39207</c:v>
                </c:pt>
                <c:pt idx="1630">
                  <c:v>39208</c:v>
                </c:pt>
                <c:pt idx="1631">
                  <c:v>39209</c:v>
                </c:pt>
                <c:pt idx="1632">
                  <c:v>39210</c:v>
                </c:pt>
                <c:pt idx="1633">
                  <c:v>39211</c:v>
                </c:pt>
                <c:pt idx="1634">
                  <c:v>39212</c:v>
                </c:pt>
                <c:pt idx="1635">
                  <c:v>39213</c:v>
                </c:pt>
                <c:pt idx="1636">
                  <c:v>39214</c:v>
                </c:pt>
                <c:pt idx="1637">
                  <c:v>39215</c:v>
                </c:pt>
                <c:pt idx="1638">
                  <c:v>39216</c:v>
                </c:pt>
                <c:pt idx="1639">
                  <c:v>39217</c:v>
                </c:pt>
                <c:pt idx="1640">
                  <c:v>39218</c:v>
                </c:pt>
                <c:pt idx="1641">
                  <c:v>39219</c:v>
                </c:pt>
                <c:pt idx="1642">
                  <c:v>39220</c:v>
                </c:pt>
                <c:pt idx="1643">
                  <c:v>39221</c:v>
                </c:pt>
                <c:pt idx="1644">
                  <c:v>39222</c:v>
                </c:pt>
                <c:pt idx="1645">
                  <c:v>39223</c:v>
                </c:pt>
                <c:pt idx="1646">
                  <c:v>39224</c:v>
                </c:pt>
                <c:pt idx="1647">
                  <c:v>39225</c:v>
                </c:pt>
                <c:pt idx="1648">
                  <c:v>39226</c:v>
                </c:pt>
                <c:pt idx="1649">
                  <c:v>39227</c:v>
                </c:pt>
                <c:pt idx="1650">
                  <c:v>39228</c:v>
                </c:pt>
                <c:pt idx="1651">
                  <c:v>39229</c:v>
                </c:pt>
                <c:pt idx="1652">
                  <c:v>39230</c:v>
                </c:pt>
                <c:pt idx="1653">
                  <c:v>39231</c:v>
                </c:pt>
                <c:pt idx="1654">
                  <c:v>39232</c:v>
                </c:pt>
                <c:pt idx="1655">
                  <c:v>39233</c:v>
                </c:pt>
                <c:pt idx="1656">
                  <c:v>39234</c:v>
                </c:pt>
                <c:pt idx="1657">
                  <c:v>39235</c:v>
                </c:pt>
                <c:pt idx="1658">
                  <c:v>39236</c:v>
                </c:pt>
                <c:pt idx="1659">
                  <c:v>39237</c:v>
                </c:pt>
                <c:pt idx="1660">
                  <c:v>39238</c:v>
                </c:pt>
                <c:pt idx="1661">
                  <c:v>39239</c:v>
                </c:pt>
                <c:pt idx="1662">
                  <c:v>39240</c:v>
                </c:pt>
                <c:pt idx="1663">
                  <c:v>39241</c:v>
                </c:pt>
                <c:pt idx="1664">
                  <c:v>39242</c:v>
                </c:pt>
                <c:pt idx="1665">
                  <c:v>39243</c:v>
                </c:pt>
                <c:pt idx="1666">
                  <c:v>39244</c:v>
                </c:pt>
                <c:pt idx="1667">
                  <c:v>39245</c:v>
                </c:pt>
                <c:pt idx="1668">
                  <c:v>39246</c:v>
                </c:pt>
                <c:pt idx="1669">
                  <c:v>39247</c:v>
                </c:pt>
                <c:pt idx="1670">
                  <c:v>39248</c:v>
                </c:pt>
                <c:pt idx="1671">
                  <c:v>39249</c:v>
                </c:pt>
                <c:pt idx="1672">
                  <c:v>39250</c:v>
                </c:pt>
                <c:pt idx="1673">
                  <c:v>39251</c:v>
                </c:pt>
                <c:pt idx="1674">
                  <c:v>39252</c:v>
                </c:pt>
                <c:pt idx="1675">
                  <c:v>39253</c:v>
                </c:pt>
                <c:pt idx="1676">
                  <c:v>39254</c:v>
                </c:pt>
                <c:pt idx="1677">
                  <c:v>39255</c:v>
                </c:pt>
                <c:pt idx="1678">
                  <c:v>39256</c:v>
                </c:pt>
                <c:pt idx="1679">
                  <c:v>39257</c:v>
                </c:pt>
                <c:pt idx="1680">
                  <c:v>39258</c:v>
                </c:pt>
                <c:pt idx="1681">
                  <c:v>39259</c:v>
                </c:pt>
                <c:pt idx="1682">
                  <c:v>39260</c:v>
                </c:pt>
                <c:pt idx="1683">
                  <c:v>39261</c:v>
                </c:pt>
                <c:pt idx="1684">
                  <c:v>39262</c:v>
                </c:pt>
                <c:pt idx="1685">
                  <c:v>39263</c:v>
                </c:pt>
                <c:pt idx="1686">
                  <c:v>39264</c:v>
                </c:pt>
                <c:pt idx="1687">
                  <c:v>39265</c:v>
                </c:pt>
                <c:pt idx="1688">
                  <c:v>39266</c:v>
                </c:pt>
                <c:pt idx="1689">
                  <c:v>39267</c:v>
                </c:pt>
                <c:pt idx="1690">
                  <c:v>39268</c:v>
                </c:pt>
                <c:pt idx="1691">
                  <c:v>39269</c:v>
                </c:pt>
                <c:pt idx="1692">
                  <c:v>39270</c:v>
                </c:pt>
                <c:pt idx="1693">
                  <c:v>39271</c:v>
                </c:pt>
                <c:pt idx="1694">
                  <c:v>39272</c:v>
                </c:pt>
                <c:pt idx="1695">
                  <c:v>39273</c:v>
                </c:pt>
                <c:pt idx="1696">
                  <c:v>39274</c:v>
                </c:pt>
                <c:pt idx="1697">
                  <c:v>39275</c:v>
                </c:pt>
                <c:pt idx="1698">
                  <c:v>39276</c:v>
                </c:pt>
                <c:pt idx="1699">
                  <c:v>39277</c:v>
                </c:pt>
                <c:pt idx="1700">
                  <c:v>39278</c:v>
                </c:pt>
                <c:pt idx="1701">
                  <c:v>39279</c:v>
                </c:pt>
                <c:pt idx="1702">
                  <c:v>39280</c:v>
                </c:pt>
                <c:pt idx="1703">
                  <c:v>39281</c:v>
                </c:pt>
                <c:pt idx="1704">
                  <c:v>39282</c:v>
                </c:pt>
                <c:pt idx="1705">
                  <c:v>39283</c:v>
                </c:pt>
                <c:pt idx="1706">
                  <c:v>39284</c:v>
                </c:pt>
                <c:pt idx="1707">
                  <c:v>39285</c:v>
                </c:pt>
                <c:pt idx="1708">
                  <c:v>39286</c:v>
                </c:pt>
                <c:pt idx="1709">
                  <c:v>39287</c:v>
                </c:pt>
                <c:pt idx="1710">
                  <c:v>39288</c:v>
                </c:pt>
                <c:pt idx="1711">
                  <c:v>39289</c:v>
                </c:pt>
                <c:pt idx="1712">
                  <c:v>39290</c:v>
                </c:pt>
                <c:pt idx="1713">
                  <c:v>39291</c:v>
                </c:pt>
                <c:pt idx="1714">
                  <c:v>39292</c:v>
                </c:pt>
                <c:pt idx="1715">
                  <c:v>39293</c:v>
                </c:pt>
                <c:pt idx="1716">
                  <c:v>39294</c:v>
                </c:pt>
                <c:pt idx="1717">
                  <c:v>39295</c:v>
                </c:pt>
                <c:pt idx="1718">
                  <c:v>39296</c:v>
                </c:pt>
                <c:pt idx="1719">
                  <c:v>39297</c:v>
                </c:pt>
                <c:pt idx="1720">
                  <c:v>39298</c:v>
                </c:pt>
                <c:pt idx="1721">
                  <c:v>39299</c:v>
                </c:pt>
                <c:pt idx="1722">
                  <c:v>39300</c:v>
                </c:pt>
                <c:pt idx="1723">
                  <c:v>39301</c:v>
                </c:pt>
                <c:pt idx="1724">
                  <c:v>39302</c:v>
                </c:pt>
                <c:pt idx="1725">
                  <c:v>39303</c:v>
                </c:pt>
                <c:pt idx="1726">
                  <c:v>39304</c:v>
                </c:pt>
                <c:pt idx="1727">
                  <c:v>39305</c:v>
                </c:pt>
                <c:pt idx="1728">
                  <c:v>39306</c:v>
                </c:pt>
                <c:pt idx="1729">
                  <c:v>39307</c:v>
                </c:pt>
                <c:pt idx="1730">
                  <c:v>39308</c:v>
                </c:pt>
                <c:pt idx="1731">
                  <c:v>39309</c:v>
                </c:pt>
                <c:pt idx="1732">
                  <c:v>39310</c:v>
                </c:pt>
                <c:pt idx="1733">
                  <c:v>39311</c:v>
                </c:pt>
                <c:pt idx="1734">
                  <c:v>39312</c:v>
                </c:pt>
                <c:pt idx="1735">
                  <c:v>39313</c:v>
                </c:pt>
                <c:pt idx="1736">
                  <c:v>39314</c:v>
                </c:pt>
                <c:pt idx="1737">
                  <c:v>39315</c:v>
                </c:pt>
                <c:pt idx="1738">
                  <c:v>39316</c:v>
                </c:pt>
                <c:pt idx="1739">
                  <c:v>39317</c:v>
                </c:pt>
                <c:pt idx="1740">
                  <c:v>39318</c:v>
                </c:pt>
                <c:pt idx="1741">
                  <c:v>39319</c:v>
                </c:pt>
                <c:pt idx="1742">
                  <c:v>39320</c:v>
                </c:pt>
                <c:pt idx="1743">
                  <c:v>39321</c:v>
                </c:pt>
                <c:pt idx="1744">
                  <c:v>39322</c:v>
                </c:pt>
                <c:pt idx="1745">
                  <c:v>39323</c:v>
                </c:pt>
                <c:pt idx="1746">
                  <c:v>39324</c:v>
                </c:pt>
                <c:pt idx="1747">
                  <c:v>39325</c:v>
                </c:pt>
                <c:pt idx="1748">
                  <c:v>39326</c:v>
                </c:pt>
                <c:pt idx="1749">
                  <c:v>39327</c:v>
                </c:pt>
                <c:pt idx="1750">
                  <c:v>39328</c:v>
                </c:pt>
                <c:pt idx="1751">
                  <c:v>39329</c:v>
                </c:pt>
                <c:pt idx="1752">
                  <c:v>39330</c:v>
                </c:pt>
                <c:pt idx="1753">
                  <c:v>39331</c:v>
                </c:pt>
                <c:pt idx="1754">
                  <c:v>39332</c:v>
                </c:pt>
                <c:pt idx="1755">
                  <c:v>39333</c:v>
                </c:pt>
                <c:pt idx="1756">
                  <c:v>39334</c:v>
                </c:pt>
                <c:pt idx="1757">
                  <c:v>39335</c:v>
                </c:pt>
                <c:pt idx="1758">
                  <c:v>39336</c:v>
                </c:pt>
                <c:pt idx="1759">
                  <c:v>39337</c:v>
                </c:pt>
                <c:pt idx="1760">
                  <c:v>39338</c:v>
                </c:pt>
                <c:pt idx="1761">
                  <c:v>39339</c:v>
                </c:pt>
                <c:pt idx="1762">
                  <c:v>39340</c:v>
                </c:pt>
                <c:pt idx="1763">
                  <c:v>39341</c:v>
                </c:pt>
                <c:pt idx="1764">
                  <c:v>39342</c:v>
                </c:pt>
                <c:pt idx="1765">
                  <c:v>39343</c:v>
                </c:pt>
                <c:pt idx="1766">
                  <c:v>39344</c:v>
                </c:pt>
                <c:pt idx="1767">
                  <c:v>39345</c:v>
                </c:pt>
                <c:pt idx="1768">
                  <c:v>39346</c:v>
                </c:pt>
                <c:pt idx="1769">
                  <c:v>39347</c:v>
                </c:pt>
                <c:pt idx="1770">
                  <c:v>39348</c:v>
                </c:pt>
                <c:pt idx="1771">
                  <c:v>39349</c:v>
                </c:pt>
                <c:pt idx="1772">
                  <c:v>39350</c:v>
                </c:pt>
                <c:pt idx="1773">
                  <c:v>39351</c:v>
                </c:pt>
                <c:pt idx="1774">
                  <c:v>39352</c:v>
                </c:pt>
                <c:pt idx="1775">
                  <c:v>39353</c:v>
                </c:pt>
                <c:pt idx="1776">
                  <c:v>39354</c:v>
                </c:pt>
                <c:pt idx="1777">
                  <c:v>39355</c:v>
                </c:pt>
                <c:pt idx="1778">
                  <c:v>39356</c:v>
                </c:pt>
                <c:pt idx="1779">
                  <c:v>39357</c:v>
                </c:pt>
                <c:pt idx="1780">
                  <c:v>39358</c:v>
                </c:pt>
                <c:pt idx="1781">
                  <c:v>39359</c:v>
                </c:pt>
                <c:pt idx="1782">
                  <c:v>39360</c:v>
                </c:pt>
                <c:pt idx="1783">
                  <c:v>39361</c:v>
                </c:pt>
                <c:pt idx="1784">
                  <c:v>39362</c:v>
                </c:pt>
                <c:pt idx="1785">
                  <c:v>39363</c:v>
                </c:pt>
                <c:pt idx="1786">
                  <c:v>39364</c:v>
                </c:pt>
                <c:pt idx="1787">
                  <c:v>39365</c:v>
                </c:pt>
                <c:pt idx="1788">
                  <c:v>39366</c:v>
                </c:pt>
                <c:pt idx="1789">
                  <c:v>39367</c:v>
                </c:pt>
                <c:pt idx="1790">
                  <c:v>39368</c:v>
                </c:pt>
                <c:pt idx="1791">
                  <c:v>39369</c:v>
                </c:pt>
                <c:pt idx="1792">
                  <c:v>39370</c:v>
                </c:pt>
                <c:pt idx="1793">
                  <c:v>39371</c:v>
                </c:pt>
                <c:pt idx="1794">
                  <c:v>39372</c:v>
                </c:pt>
                <c:pt idx="1795">
                  <c:v>39373</c:v>
                </c:pt>
                <c:pt idx="1796">
                  <c:v>39374</c:v>
                </c:pt>
                <c:pt idx="1797">
                  <c:v>39375</c:v>
                </c:pt>
                <c:pt idx="1798">
                  <c:v>39376</c:v>
                </c:pt>
                <c:pt idx="1799">
                  <c:v>39377</c:v>
                </c:pt>
                <c:pt idx="1800">
                  <c:v>39378</c:v>
                </c:pt>
                <c:pt idx="1801">
                  <c:v>39379</c:v>
                </c:pt>
                <c:pt idx="1802">
                  <c:v>39380</c:v>
                </c:pt>
                <c:pt idx="1803">
                  <c:v>39381</c:v>
                </c:pt>
                <c:pt idx="1804">
                  <c:v>39382</c:v>
                </c:pt>
                <c:pt idx="1805">
                  <c:v>39383</c:v>
                </c:pt>
                <c:pt idx="1806">
                  <c:v>39384</c:v>
                </c:pt>
                <c:pt idx="1807">
                  <c:v>39385</c:v>
                </c:pt>
                <c:pt idx="1808">
                  <c:v>39387</c:v>
                </c:pt>
                <c:pt idx="1809">
                  <c:v>39388</c:v>
                </c:pt>
                <c:pt idx="1810">
                  <c:v>39389</c:v>
                </c:pt>
                <c:pt idx="1811">
                  <c:v>39390</c:v>
                </c:pt>
                <c:pt idx="1812">
                  <c:v>39391</c:v>
                </c:pt>
                <c:pt idx="1813">
                  <c:v>39392</c:v>
                </c:pt>
                <c:pt idx="1814">
                  <c:v>39393</c:v>
                </c:pt>
                <c:pt idx="1815">
                  <c:v>39394</c:v>
                </c:pt>
                <c:pt idx="1816">
                  <c:v>39395</c:v>
                </c:pt>
                <c:pt idx="1817">
                  <c:v>39396</c:v>
                </c:pt>
                <c:pt idx="1818">
                  <c:v>39397</c:v>
                </c:pt>
                <c:pt idx="1819">
                  <c:v>39398</c:v>
                </c:pt>
                <c:pt idx="1820">
                  <c:v>39399</c:v>
                </c:pt>
                <c:pt idx="1821">
                  <c:v>39400</c:v>
                </c:pt>
                <c:pt idx="1822">
                  <c:v>39401</c:v>
                </c:pt>
                <c:pt idx="1823">
                  <c:v>39402</c:v>
                </c:pt>
                <c:pt idx="1824">
                  <c:v>39403</c:v>
                </c:pt>
                <c:pt idx="1825">
                  <c:v>39404</c:v>
                </c:pt>
                <c:pt idx="1826">
                  <c:v>39405</c:v>
                </c:pt>
                <c:pt idx="1827">
                  <c:v>39406</c:v>
                </c:pt>
                <c:pt idx="1828">
                  <c:v>39407</c:v>
                </c:pt>
                <c:pt idx="1829">
                  <c:v>39408</c:v>
                </c:pt>
                <c:pt idx="1830">
                  <c:v>39409</c:v>
                </c:pt>
                <c:pt idx="1831">
                  <c:v>39410</c:v>
                </c:pt>
                <c:pt idx="1832">
                  <c:v>39411</c:v>
                </c:pt>
                <c:pt idx="1833">
                  <c:v>39412</c:v>
                </c:pt>
                <c:pt idx="1834">
                  <c:v>39413</c:v>
                </c:pt>
                <c:pt idx="1835">
                  <c:v>39414</c:v>
                </c:pt>
                <c:pt idx="1836">
                  <c:v>39415</c:v>
                </c:pt>
                <c:pt idx="1837">
                  <c:v>39416</c:v>
                </c:pt>
                <c:pt idx="1838">
                  <c:v>39417</c:v>
                </c:pt>
                <c:pt idx="1839">
                  <c:v>39418</c:v>
                </c:pt>
                <c:pt idx="1840">
                  <c:v>39419</c:v>
                </c:pt>
                <c:pt idx="1841">
                  <c:v>39420</c:v>
                </c:pt>
                <c:pt idx="1842">
                  <c:v>39421</c:v>
                </c:pt>
                <c:pt idx="1843">
                  <c:v>39422</c:v>
                </c:pt>
                <c:pt idx="1844">
                  <c:v>39423</c:v>
                </c:pt>
                <c:pt idx="1845">
                  <c:v>39424</c:v>
                </c:pt>
                <c:pt idx="1846">
                  <c:v>39425</c:v>
                </c:pt>
                <c:pt idx="1847">
                  <c:v>39426</c:v>
                </c:pt>
                <c:pt idx="1848">
                  <c:v>39427</c:v>
                </c:pt>
                <c:pt idx="1849">
                  <c:v>39428</c:v>
                </c:pt>
                <c:pt idx="1850">
                  <c:v>39429</c:v>
                </c:pt>
                <c:pt idx="1851">
                  <c:v>39430</c:v>
                </c:pt>
                <c:pt idx="1852">
                  <c:v>39431</c:v>
                </c:pt>
                <c:pt idx="1853">
                  <c:v>39432</c:v>
                </c:pt>
                <c:pt idx="1854">
                  <c:v>39433</c:v>
                </c:pt>
                <c:pt idx="1855">
                  <c:v>39434</c:v>
                </c:pt>
                <c:pt idx="1856">
                  <c:v>39435</c:v>
                </c:pt>
                <c:pt idx="1857">
                  <c:v>39436</c:v>
                </c:pt>
                <c:pt idx="1858">
                  <c:v>39437</c:v>
                </c:pt>
                <c:pt idx="1859">
                  <c:v>39438</c:v>
                </c:pt>
                <c:pt idx="1860">
                  <c:v>39439</c:v>
                </c:pt>
                <c:pt idx="1861">
                  <c:v>39440</c:v>
                </c:pt>
                <c:pt idx="1862">
                  <c:v>39441</c:v>
                </c:pt>
                <c:pt idx="1863">
                  <c:v>39442</c:v>
                </c:pt>
                <c:pt idx="1864">
                  <c:v>39443</c:v>
                </c:pt>
                <c:pt idx="1865">
                  <c:v>39444</c:v>
                </c:pt>
                <c:pt idx="1866">
                  <c:v>39445</c:v>
                </c:pt>
                <c:pt idx="1867">
                  <c:v>39446</c:v>
                </c:pt>
                <c:pt idx="1868">
                  <c:v>39447</c:v>
                </c:pt>
                <c:pt idx="1869">
                  <c:v>39448</c:v>
                </c:pt>
                <c:pt idx="1870">
                  <c:v>39449</c:v>
                </c:pt>
                <c:pt idx="1871">
                  <c:v>39450</c:v>
                </c:pt>
                <c:pt idx="1872">
                  <c:v>39451</c:v>
                </c:pt>
                <c:pt idx="1873">
                  <c:v>39452</c:v>
                </c:pt>
                <c:pt idx="1874">
                  <c:v>39453</c:v>
                </c:pt>
                <c:pt idx="1875">
                  <c:v>39454</c:v>
                </c:pt>
                <c:pt idx="1876">
                  <c:v>39455</c:v>
                </c:pt>
                <c:pt idx="1877">
                  <c:v>39456</c:v>
                </c:pt>
                <c:pt idx="1878">
                  <c:v>39457</c:v>
                </c:pt>
                <c:pt idx="1879">
                  <c:v>39458</c:v>
                </c:pt>
                <c:pt idx="1880">
                  <c:v>39459</c:v>
                </c:pt>
                <c:pt idx="1881">
                  <c:v>39460</c:v>
                </c:pt>
                <c:pt idx="1882">
                  <c:v>39461</c:v>
                </c:pt>
                <c:pt idx="1883">
                  <c:v>39462</c:v>
                </c:pt>
                <c:pt idx="1884">
                  <c:v>39463</c:v>
                </c:pt>
                <c:pt idx="1885">
                  <c:v>39464</c:v>
                </c:pt>
                <c:pt idx="1886">
                  <c:v>39465</c:v>
                </c:pt>
                <c:pt idx="1887">
                  <c:v>39466</c:v>
                </c:pt>
                <c:pt idx="1888">
                  <c:v>39467</c:v>
                </c:pt>
                <c:pt idx="1889">
                  <c:v>39468</c:v>
                </c:pt>
                <c:pt idx="1890">
                  <c:v>39469</c:v>
                </c:pt>
                <c:pt idx="1891">
                  <c:v>39470</c:v>
                </c:pt>
                <c:pt idx="1892">
                  <c:v>39471</c:v>
                </c:pt>
                <c:pt idx="1893">
                  <c:v>39472</c:v>
                </c:pt>
                <c:pt idx="1894">
                  <c:v>39473</c:v>
                </c:pt>
                <c:pt idx="1895">
                  <c:v>39474</c:v>
                </c:pt>
                <c:pt idx="1896">
                  <c:v>39475</c:v>
                </c:pt>
                <c:pt idx="1897">
                  <c:v>39476</c:v>
                </c:pt>
                <c:pt idx="1898">
                  <c:v>39477</c:v>
                </c:pt>
                <c:pt idx="1899">
                  <c:v>39478</c:v>
                </c:pt>
                <c:pt idx="1900">
                  <c:v>39479</c:v>
                </c:pt>
                <c:pt idx="1901">
                  <c:v>39480</c:v>
                </c:pt>
                <c:pt idx="1902">
                  <c:v>39481</c:v>
                </c:pt>
                <c:pt idx="1903">
                  <c:v>39482</c:v>
                </c:pt>
                <c:pt idx="1904">
                  <c:v>39483</c:v>
                </c:pt>
                <c:pt idx="1905">
                  <c:v>39484</c:v>
                </c:pt>
                <c:pt idx="1906">
                  <c:v>39485</c:v>
                </c:pt>
                <c:pt idx="1907">
                  <c:v>39486</c:v>
                </c:pt>
                <c:pt idx="1908">
                  <c:v>39487</c:v>
                </c:pt>
                <c:pt idx="1909">
                  <c:v>39488</c:v>
                </c:pt>
                <c:pt idx="1910">
                  <c:v>39489</c:v>
                </c:pt>
                <c:pt idx="1911">
                  <c:v>39490</c:v>
                </c:pt>
                <c:pt idx="1912">
                  <c:v>39491</c:v>
                </c:pt>
                <c:pt idx="1913">
                  <c:v>39492</c:v>
                </c:pt>
                <c:pt idx="1914">
                  <c:v>39493</c:v>
                </c:pt>
                <c:pt idx="1915">
                  <c:v>39494</c:v>
                </c:pt>
                <c:pt idx="1916">
                  <c:v>39495</c:v>
                </c:pt>
                <c:pt idx="1917">
                  <c:v>39496</c:v>
                </c:pt>
                <c:pt idx="1918">
                  <c:v>39497</c:v>
                </c:pt>
                <c:pt idx="1919">
                  <c:v>39498</c:v>
                </c:pt>
                <c:pt idx="1920">
                  <c:v>39499</c:v>
                </c:pt>
                <c:pt idx="1921">
                  <c:v>39500</c:v>
                </c:pt>
                <c:pt idx="1922">
                  <c:v>39501</c:v>
                </c:pt>
                <c:pt idx="1923">
                  <c:v>39502</c:v>
                </c:pt>
                <c:pt idx="1924">
                  <c:v>39503</c:v>
                </c:pt>
                <c:pt idx="1925">
                  <c:v>39504</c:v>
                </c:pt>
                <c:pt idx="1926">
                  <c:v>39505</c:v>
                </c:pt>
                <c:pt idx="1927">
                  <c:v>39506</c:v>
                </c:pt>
                <c:pt idx="1928">
                  <c:v>39507</c:v>
                </c:pt>
                <c:pt idx="1929">
                  <c:v>39508</c:v>
                </c:pt>
                <c:pt idx="1930">
                  <c:v>39509</c:v>
                </c:pt>
                <c:pt idx="1931">
                  <c:v>39510</c:v>
                </c:pt>
                <c:pt idx="1932">
                  <c:v>39511</c:v>
                </c:pt>
                <c:pt idx="1933">
                  <c:v>39667</c:v>
                </c:pt>
                <c:pt idx="1934">
                  <c:v>39668</c:v>
                </c:pt>
                <c:pt idx="1935">
                  <c:v>39669</c:v>
                </c:pt>
                <c:pt idx="1936">
                  <c:v>39670</c:v>
                </c:pt>
                <c:pt idx="1937">
                  <c:v>39671</c:v>
                </c:pt>
                <c:pt idx="1938">
                  <c:v>39672</c:v>
                </c:pt>
                <c:pt idx="1939">
                  <c:v>39673</c:v>
                </c:pt>
                <c:pt idx="1940">
                  <c:v>39674</c:v>
                </c:pt>
                <c:pt idx="1941">
                  <c:v>39675</c:v>
                </c:pt>
                <c:pt idx="1942">
                  <c:v>39676</c:v>
                </c:pt>
                <c:pt idx="1943">
                  <c:v>39677</c:v>
                </c:pt>
                <c:pt idx="1944">
                  <c:v>39678</c:v>
                </c:pt>
                <c:pt idx="1945">
                  <c:v>39679</c:v>
                </c:pt>
                <c:pt idx="1946">
                  <c:v>39680</c:v>
                </c:pt>
                <c:pt idx="1947">
                  <c:v>39681</c:v>
                </c:pt>
                <c:pt idx="1948">
                  <c:v>39682</c:v>
                </c:pt>
                <c:pt idx="1949">
                  <c:v>39683</c:v>
                </c:pt>
                <c:pt idx="1950">
                  <c:v>39684</c:v>
                </c:pt>
                <c:pt idx="1951">
                  <c:v>39685</c:v>
                </c:pt>
                <c:pt idx="1952">
                  <c:v>39686</c:v>
                </c:pt>
                <c:pt idx="1953">
                  <c:v>39687</c:v>
                </c:pt>
                <c:pt idx="1954">
                  <c:v>39688</c:v>
                </c:pt>
                <c:pt idx="1955">
                  <c:v>39689</c:v>
                </c:pt>
                <c:pt idx="1956">
                  <c:v>39690</c:v>
                </c:pt>
                <c:pt idx="1957">
                  <c:v>39691</c:v>
                </c:pt>
                <c:pt idx="1958">
                  <c:v>39692</c:v>
                </c:pt>
                <c:pt idx="1959">
                  <c:v>39693</c:v>
                </c:pt>
                <c:pt idx="1960">
                  <c:v>39694</c:v>
                </c:pt>
                <c:pt idx="1961">
                  <c:v>39695</c:v>
                </c:pt>
                <c:pt idx="1962">
                  <c:v>39696</c:v>
                </c:pt>
                <c:pt idx="1963">
                  <c:v>39697</c:v>
                </c:pt>
                <c:pt idx="1964">
                  <c:v>39698</c:v>
                </c:pt>
                <c:pt idx="1965">
                  <c:v>39699</c:v>
                </c:pt>
                <c:pt idx="1966">
                  <c:v>39700</c:v>
                </c:pt>
                <c:pt idx="1967">
                  <c:v>39701</c:v>
                </c:pt>
                <c:pt idx="1968">
                  <c:v>39702</c:v>
                </c:pt>
                <c:pt idx="1969">
                  <c:v>39703</c:v>
                </c:pt>
                <c:pt idx="1970">
                  <c:v>39704</c:v>
                </c:pt>
                <c:pt idx="1971">
                  <c:v>39705</c:v>
                </c:pt>
                <c:pt idx="1972">
                  <c:v>39706</c:v>
                </c:pt>
                <c:pt idx="1973">
                  <c:v>39707</c:v>
                </c:pt>
                <c:pt idx="1974">
                  <c:v>39708</c:v>
                </c:pt>
                <c:pt idx="1975">
                  <c:v>39709</c:v>
                </c:pt>
                <c:pt idx="1976">
                  <c:v>39710</c:v>
                </c:pt>
                <c:pt idx="1977">
                  <c:v>39711</c:v>
                </c:pt>
                <c:pt idx="1978">
                  <c:v>39712</c:v>
                </c:pt>
                <c:pt idx="1979">
                  <c:v>39713</c:v>
                </c:pt>
                <c:pt idx="1980">
                  <c:v>39714</c:v>
                </c:pt>
                <c:pt idx="1981">
                  <c:v>39715</c:v>
                </c:pt>
                <c:pt idx="1982">
                  <c:v>39716</c:v>
                </c:pt>
                <c:pt idx="1983">
                  <c:v>39717</c:v>
                </c:pt>
                <c:pt idx="1984">
                  <c:v>39718</c:v>
                </c:pt>
                <c:pt idx="1985">
                  <c:v>39719</c:v>
                </c:pt>
                <c:pt idx="1986">
                  <c:v>39720</c:v>
                </c:pt>
                <c:pt idx="1987">
                  <c:v>39721</c:v>
                </c:pt>
                <c:pt idx="1988">
                  <c:v>39722</c:v>
                </c:pt>
                <c:pt idx="1989">
                  <c:v>39723</c:v>
                </c:pt>
                <c:pt idx="1990">
                  <c:v>39724</c:v>
                </c:pt>
                <c:pt idx="1991">
                  <c:v>39725</c:v>
                </c:pt>
                <c:pt idx="1992">
                  <c:v>39726</c:v>
                </c:pt>
                <c:pt idx="1993">
                  <c:v>39727</c:v>
                </c:pt>
                <c:pt idx="1994">
                  <c:v>39728</c:v>
                </c:pt>
                <c:pt idx="1995">
                  <c:v>39729</c:v>
                </c:pt>
                <c:pt idx="1996">
                  <c:v>39730</c:v>
                </c:pt>
                <c:pt idx="1997">
                  <c:v>39731</c:v>
                </c:pt>
                <c:pt idx="1998">
                  <c:v>39732</c:v>
                </c:pt>
                <c:pt idx="1999">
                  <c:v>39733</c:v>
                </c:pt>
                <c:pt idx="2000">
                  <c:v>39734</c:v>
                </c:pt>
                <c:pt idx="2001">
                  <c:v>39735</c:v>
                </c:pt>
                <c:pt idx="2002">
                  <c:v>39736</c:v>
                </c:pt>
                <c:pt idx="2003">
                  <c:v>39737</c:v>
                </c:pt>
                <c:pt idx="2004">
                  <c:v>39738</c:v>
                </c:pt>
                <c:pt idx="2005">
                  <c:v>39739</c:v>
                </c:pt>
                <c:pt idx="2006">
                  <c:v>39740</c:v>
                </c:pt>
                <c:pt idx="2007">
                  <c:v>39741</c:v>
                </c:pt>
                <c:pt idx="2008">
                  <c:v>39742</c:v>
                </c:pt>
                <c:pt idx="2009">
                  <c:v>39743</c:v>
                </c:pt>
                <c:pt idx="2010">
                  <c:v>39744</c:v>
                </c:pt>
                <c:pt idx="2011">
                  <c:v>39745</c:v>
                </c:pt>
                <c:pt idx="2012">
                  <c:v>39746</c:v>
                </c:pt>
                <c:pt idx="2013">
                  <c:v>39747</c:v>
                </c:pt>
                <c:pt idx="2014">
                  <c:v>39748</c:v>
                </c:pt>
                <c:pt idx="2015">
                  <c:v>39749</c:v>
                </c:pt>
                <c:pt idx="2016">
                  <c:v>39750</c:v>
                </c:pt>
                <c:pt idx="2017">
                  <c:v>39751</c:v>
                </c:pt>
                <c:pt idx="2018">
                  <c:v>39752</c:v>
                </c:pt>
                <c:pt idx="2019">
                  <c:v>39753</c:v>
                </c:pt>
                <c:pt idx="2020">
                  <c:v>39754</c:v>
                </c:pt>
                <c:pt idx="2021">
                  <c:v>39755</c:v>
                </c:pt>
                <c:pt idx="2022">
                  <c:v>39756</c:v>
                </c:pt>
                <c:pt idx="2023">
                  <c:v>39757</c:v>
                </c:pt>
                <c:pt idx="2024">
                  <c:v>39758</c:v>
                </c:pt>
                <c:pt idx="2025">
                  <c:v>39759</c:v>
                </c:pt>
                <c:pt idx="2026">
                  <c:v>39760</c:v>
                </c:pt>
                <c:pt idx="2027">
                  <c:v>39761</c:v>
                </c:pt>
                <c:pt idx="2028">
                  <c:v>39762</c:v>
                </c:pt>
                <c:pt idx="2029">
                  <c:v>39763</c:v>
                </c:pt>
                <c:pt idx="2030">
                  <c:v>39764</c:v>
                </c:pt>
                <c:pt idx="2031">
                  <c:v>39765</c:v>
                </c:pt>
                <c:pt idx="2032">
                  <c:v>39766</c:v>
                </c:pt>
                <c:pt idx="2033">
                  <c:v>39767</c:v>
                </c:pt>
                <c:pt idx="2034">
                  <c:v>39768</c:v>
                </c:pt>
                <c:pt idx="2035">
                  <c:v>39769</c:v>
                </c:pt>
                <c:pt idx="2036">
                  <c:v>39770</c:v>
                </c:pt>
                <c:pt idx="2037">
                  <c:v>39771</c:v>
                </c:pt>
                <c:pt idx="2038">
                  <c:v>39772</c:v>
                </c:pt>
                <c:pt idx="2039">
                  <c:v>39773</c:v>
                </c:pt>
                <c:pt idx="2040">
                  <c:v>39774</c:v>
                </c:pt>
                <c:pt idx="2041">
                  <c:v>39775</c:v>
                </c:pt>
                <c:pt idx="2042">
                  <c:v>39776</c:v>
                </c:pt>
                <c:pt idx="2043">
                  <c:v>39777</c:v>
                </c:pt>
                <c:pt idx="2044">
                  <c:v>39778</c:v>
                </c:pt>
                <c:pt idx="2045">
                  <c:v>39779</c:v>
                </c:pt>
                <c:pt idx="2046">
                  <c:v>39780</c:v>
                </c:pt>
                <c:pt idx="2047">
                  <c:v>39781</c:v>
                </c:pt>
                <c:pt idx="2048">
                  <c:v>39782</c:v>
                </c:pt>
                <c:pt idx="2049">
                  <c:v>39783</c:v>
                </c:pt>
                <c:pt idx="2050">
                  <c:v>39784</c:v>
                </c:pt>
                <c:pt idx="2051">
                  <c:v>39785</c:v>
                </c:pt>
                <c:pt idx="2052">
                  <c:v>39786</c:v>
                </c:pt>
                <c:pt idx="2053">
                  <c:v>39787</c:v>
                </c:pt>
                <c:pt idx="2054">
                  <c:v>39788</c:v>
                </c:pt>
                <c:pt idx="2055">
                  <c:v>39789</c:v>
                </c:pt>
                <c:pt idx="2056">
                  <c:v>39790</c:v>
                </c:pt>
                <c:pt idx="2057">
                  <c:v>39791</c:v>
                </c:pt>
                <c:pt idx="2058">
                  <c:v>39792</c:v>
                </c:pt>
                <c:pt idx="2059">
                  <c:v>39793</c:v>
                </c:pt>
                <c:pt idx="2060">
                  <c:v>39794</c:v>
                </c:pt>
                <c:pt idx="2061">
                  <c:v>39795</c:v>
                </c:pt>
                <c:pt idx="2062">
                  <c:v>39796</c:v>
                </c:pt>
                <c:pt idx="2063">
                  <c:v>39797</c:v>
                </c:pt>
                <c:pt idx="2064">
                  <c:v>39798</c:v>
                </c:pt>
                <c:pt idx="2065">
                  <c:v>39799</c:v>
                </c:pt>
                <c:pt idx="2066">
                  <c:v>39800</c:v>
                </c:pt>
                <c:pt idx="2067">
                  <c:v>39801</c:v>
                </c:pt>
                <c:pt idx="2068">
                  <c:v>39802</c:v>
                </c:pt>
                <c:pt idx="2069">
                  <c:v>39803</c:v>
                </c:pt>
                <c:pt idx="2070">
                  <c:v>39804</c:v>
                </c:pt>
                <c:pt idx="2071">
                  <c:v>39805</c:v>
                </c:pt>
                <c:pt idx="2072">
                  <c:v>39806</c:v>
                </c:pt>
                <c:pt idx="2073">
                  <c:v>39807</c:v>
                </c:pt>
                <c:pt idx="2074">
                  <c:v>39808</c:v>
                </c:pt>
                <c:pt idx="2075">
                  <c:v>39809</c:v>
                </c:pt>
                <c:pt idx="2076">
                  <c:v>39810</c:v>
                </c:pt>
                <c:pt idx="2077">
                  <c:v>39811</c:v>
                </c:pt>
                <c:pt idx="2078">
                  <c:v>39812</c:v>
                </c:pt>
                <c:pt idx="2079">
                  <c:v>39813</c:v>
                </c:pt>
                <c:pt idx="2080">
                  <c:v>39814</c:v>
                </c:pt>
                <c:pt idx="2081">
                  <c:v>39815</c:v>
                </c:pt>
                <c:pt idx="2082">
                  <c:v>39816</c:v>
                </c:pt>
                <c:pt idx="2083">
                  <c:v>39817</c:v>
                </c:pt>
                <c:pt idx="2084">
                  <c:v>39818</c:v>
                </c:pt>
                <c:pt idx="2085">
                  <c:v>39819</c:v>
                </c:pt>
                <c:pt idx="2086">
                  <c:v>39820</c:v>
                </c:pt>
                <c:pt idx="2087">
                  <c:v>39821</c:v>
                </c:pt>
                <c:pt idx="2088">
                  <c:v>39822</c:v>
                </c:pt>
                <c:pt idx="2089">
                  <c:v>39823</c:v>
                </c:pt>
                <c:pt idx="2090">
                  <c:v>39824</c:v>
                </c:pt>
                <c:pt idx="2091">
                  <c:v>39825</c:v>
                </c:pt>
                <c:pt idx="2092">
                  <c:v>39826</c:v>
                </c:pt>
                <c:pt idx="2093">
                  <c:v>39827</c:v>
                </c:pt>
                <c:pt idx="2094">
                  <c:v>39828</c:v>
                </c:pt>
                <c:pt idx="2095">
                  <c:v>39829</c:v>
                </c:pt>
                <c:pt idx="2096">
                  <c:v>39830</c:v>
                </c:pt>
                <c:pt idx="2097">
                  <c:v>39831</c:v>
                </c:pt>
                <c:pt idx="2098">
                  <c:v>39832</c:v>
                </c:pt>
                <c:pt idx="2099">
                  <c:v>39833</c:v>
                </c:pt>
                <c:pt idx="2100">
                  <c:v>39834</c:v>
                </c:pt>
                <c:pt idx="2101">
                  <c:v>39835</c:v>
                </c:pt>
                <c:pt idx="2102">
                  <c:v>39836</c:v>
                </c:pt>
                <c:pt idx="2103">
                  <c:v>39837</c:v>
                </c:pt>
                <c:pt idx="2104">
                  <c:v>39838</c:v>
                </c:pt>
                <c:pt idx="2105">
                  <c:v>39839</c:v>
                </c:pt>
                <c:pt idx="2106">
                  <c:v>39840</c:v>
                </c:pt>
                <c:pt idx="2107">
                  <c:v>39841</c:v>
                </c:pt>
                <c:pt idx="2108">
                  <c:v>39842</c:v>
                </c:pt>
                <c:pt idx="2109">
                  <c:v>39843</c:v>
                </c:pt>
                <c:pt idx="2110">
                  <c:v>39844</c:v>
                </c:pt>
                <c:pt idx="2111">
                  <c:v>39845</c:v>
                </c:pt>
                <c:pt idx="2112">
                  <c:v>39846</c:v>
                </c:pt>
                <c:pt idx="2113">
                  <c:v>39847</c:v>
                </c:pt>
                <c:pt idx="2114">
                  <c:v>39848</c:v>
                </c:pt>
                <c:pt idx="2115">
                  <c:v>39849</c:v>
                </c:pt>
                <c:pt idx="2116">
                  <c:v>39850</c:v>
                </c:pt>
                <c:pt idx="2117">
                  <c:v>39851</c:v>
                </c:pt>
                <c:pt idx="2118">
                  <c:v>39852</c:v>
                </c:pt>
                <c:pt idx="2119">
                  <c:v>39853</c:v>
                </c:pt>
                <c:pt idx="2120">
                  <c:v>39854</c:v>
                </c:pt>
                <c:pt idx="2121">
                  <c:v>39855</c:v>
                </c:pt>
                <c:pt idx="2122">
                  <c:v>39856</c:v>
                </c:pt>
                <c:pt idx="2123">
                  <c:v>39857</c:v>
                </c:pt>
                <c:pt idx="2124">
                  <c:v>39858</c:v>
                </c:pt>
                <c:pt idx="2125">
                  <c:v>39859</c:v>
                </c:pt>
                <c:pt idx="2126">
                  <c:v>39860</c:v>
                </c:pt>
                <c:pt idx="2127">
                  <c:v>39861</c:v>
                </c:pt>
                <c:pt idx="2128">
                  <c:v>39862</c:v>
                </c:pt>
                <c:pt idx="2129">
                  <c:v>39863</c:v>
                </c:pt>
                <c:pt idx="2130">
                  <c:v>39864</c:v>
                </c:pt>
                <c:pt idx="2131">
                  <c:v>39865</c:v>
                </c:pt>
                <c:pt idx="2132">
                  <c:v>39866</c:v>
                </c:pt>
                <c:pt idx="2133">
                  <c:v>39867</c:v>
                </c:pt>
                <c:pt idx="2134">
                  <c:v>39868</c:v>
                </c:pt>
                <c:pt idx="2135">
                  <c:v>39869</c:v>
                </c:pt>
                <c:pt idx="2136">
                  <c:v>39870</c:v>
                </c:pt>
                <c:pt idx="2137">
                  <c:v>39871</c:v>
                </c:pt>
                <c:pt idx="2138">
                  <c:v>39872</c:v>
                </c:pt>
                <c:pt idx="2139">
                  <c:v>39873</c:v>
                </c:pt>
                <c:pt idx="2140">
                  <c:v>39874</c:v>
                </c:pt>
                <c:pt idx="2141">
                  <c:v>39875</c:v>
                </c:pt>
                <c:pt idx="2142">
                  <c:v>39876</c:v>
                </c:pt>
                <c:pt idx="2143">
                  <c:v>39877</c:v>
                </c:pt>
                <c:pt idx="2144">
                  <c:v>39878</c:v>
                </c:pt>
                <c:pt idx="2145">
                  <c:v>39879</c:v>
                </c:pt>
                <c:pt idx="2146">
                  <c:v>39880</c:v>
                </c:pt>
                <c:pt idx="2147">
                  <c:v>39881</c:v>
                </c:pt>
                <c:pt idx="2148">
                  <c:v>39882</c:v>
                </c:pt>
                <c:pt idx="2149">
                  <c:v>39883</c:v>
                </c:pt>
                <c:pt idx="2150">
                  <c:v>39884</c:v>
                </c:pt>
                <c:pt idx="2151">
                  <c:v>39885</c:v>
                </c:pt>
                <c:pt idx="2152">
                  <c:v>39886</c:v>
                </c:pt>
                <c:pt idx="2153">
                  <c:v>39887</c:v>
                </c:pt>
                <c:pt idx="2154">
                  <c:v>39888</c:v>
                </c:pt>
                <c:pt idx="2155">
                  <c:v>39889</c:v>
                </c:pt>
                <c:pt idx="2156">
                  <c:v>39890</c:v>
                </c:pt>
                <c:pt idx="2157">
                  <c:v>39891</c:v>
                </c:pt>
                <c:pt idx="2158">
                  <c:v>39892</c:v>
                </c:pt>
                <c:pt idx="2159">
                  <c:v>39893</c:v>
                </c:pt>
                <c:pt idx="2160">
                  <c:v>39894</c:v>
                </c:pt>
                <c:pt idx="2161">
                  <c:v>39895</c:v>
                </c:pt>
                <c:pt idx="2162">
                  <c:v>39896</c:v>
                </c:pt>
                <c:pt idx="2163">
                  <c:v>39897</c:v>
                </c:pt>
                <c:pt idx="2164">
                  <c:v>39898</c:v>
                </c:pt>
                <c:pt idx="2165">
                  <c:v>39899</c:v>
                </c:pt>
                <c:pt idx="2166">
                  <c:v>39900</c:v>
                </c:pt>
                <c:pt idx="2167">
                  <c:v>39901</c:v>
                </c:pt>
                <c:pt idx="2168">
                  <c:v>39902</c:v>
                </c:pt>
                <c:pt idx="2169">
                  <c:v>39903</c:v>
                </c:pt>
                <c:pt idx="2170">
                  <c:v>39904</c:v>
                </c:pt>
                <c:pt idx="2171">
                  <c:v>39905</c:v>
                </c:pt>
                <c:pt idx="2172">
                  <c:v>39906</c:v>
                </c:pt>
                <c:pt idx="2173">
                  <c:v>39907</c:v>
                </c:pt>
                <c:pt idx="2174">
                  <c:v>39908</c:v>
                </c:pt>
                <c:pt idx="2175">
                  <c:v>39909</c:v>
                </c:pt>
                <c:pt idx="2176">
                  <c:v>39910</c:v>
                </c:pt>
                <c:pt idx="2177">
                  <c:v>39911</c:v>
                </c:pt>
                <c:pt idx="2178">
                  <c:v>39912</c:v>
                </c:pt>
                <c:pt idx="2179">
                  <c:v>39913</c:v>
                </c:pt>
                <c:pt idx="2180">
                  <c:v>39914</c:v>
                </c:pt>
                <c:pt idx="2181">
                  <c:v>39915</c:v>
                </c:pt>
                <c:pt idx="2182">
                  <c:v>39916</c:v>
                </c:pt>
                <c:pt idx="2183">
                  <c:v>39917</c:v>
                </c:pt>
                <c:pt idx="2184">
                  <c:v>39918</c:v>
                </c:pt>
                <c:pt idx="2185">
                  <c:v>39919</c:v>
                </c:pt>
                <c:pt idx="2186">
                  <c:v>39920</c:v>
                </c:pt>
                <c:pt idx="2187">
                  <c:v>39921</c:v>
                </c:pt>
                <c:pt idx="2188">
                  <c:v>39922</c:v>
                </c:pt>
                <c:pt idx="2189">
                  <c:v>39923</c:v>
                </c:pt>
                <c:pt idx="2190">
                  <c:v>39924</c:v>
                </c:pt>
                <c:pt idx="2191">
                  <c:v>39925</c:v>
                </c:pt>
                <c:pt idx="2192">
                  <c:v>39926</c:v>
                </c:pt>
                <c:pt idx="2193">
                  <c:v>39927</c:v>
                </c:pt>
                <c:pt idx="2194">
                  <c:v>39928</c:v>
                </c:pt>
                <c:pt idx="2195">
                  <c:v>39929</c:v>
                </c:pt>
                <c:pt idx="2196">
                  <c:v>39930</c:v>
                </c:pt>
                <c:pt idx="2197">
                  <c:v>39931</c:v>
                </c:pt>
                <c:pt idx="2198">
                  <c:v>39932</c:v>
                </c:pt>
                <c:pt idx="2199">
                  <c:v>39933</c:v>
                </c:pt>
                <c:pt idx="2200">
                  <c:v>39934</c:v>
                </c:pt>
                <c:pt idx="2201">
                  <c:v>39935</c:v>
                </c:pt>
                <c:pt idx="2202">
                  <c:v>39936</c:v>
                </c:pt>
                <c:pt idx="2203">
                  <c:v>39937</c:v>
                </c:pt>
                <c:pt idx="2204">
                  <c:v>39938</c:v>
                </c:pt>
                <c:pt idx="2205">
                  <c:v>39939</c:v>
                </c:pt>
                <c:pt idx="2206">
                  <c:v>39940</c:v>
                </c:pt>
                <c:pt idx="2207">
                  <c:v>39941</c:v>
                </c:pt>
                <c:pt idx="2208">
                  <c:v>39942</c:v>
                </c:pt>
                <c:pt idx="2209">
                  <c:v>39943</c:v>
                </c:pt>
                <c:pt idx="2210">
                  <c:v>39944</c:v>
                </c:pt>
                <c:pt idx="2211">
                  <c:v>39945</c:v>
                </c:pt>
                <c:pt idx="2212">
                  <c:v>39946</c:v>
                </c:pt>
                <c:pt idx="2213">
                  <c:v>39947</c:v>
                </c:pt>
                <c:pt idx="2214">
                  <c:v>39948</c:v>
                </c:pt>
                <c:pt idx="2215">
                  <c:v>39949</c:v>
                </c:pt>
                <c:pt idx="2216">
                  <c:v>39950</c:v>
                </c:pt>
                <c:pt idx="2217">
                  <c:v>39951</c:v>
                </c:pt>
                <c:pt idx="2218">
                  <c:v>39952</c:v>
                </c:pt>
                <c:pt idx="2219">
                  <c:v>39953</c:v>
                </c:pt>
                <c:pt idx="2220">
                  <c:v>39954</c:v>
                </c:pt>
                <c:pt idx="2221">
                  <c:v>39955</c:v>
                </c:pt>
                <c:pt idx="2222">
                  <c:v>39956</c:v>
                </c:pt>
                <c:pt idx="2223">
                  <c:v>39957</c:v>
                </c:pt>
                <c:pt idx="2224">
                  <c:v>39958</c:v>
                </c:pt>
                <c:pt idx="2225">
                  <c:v>39959</c:v>
                </c:pt>
                <c:pt idx="2226">
                  <c:v>39960</c:v>
                </c:pt>
                <c:pt idx="2227">
                  <c:v>39961</c:v>
                </c:pt>
                <c:pt idx="2228">
                  <c:v>39962</c:v>
                </c:pt>
                <c:pt idx="2229">
                  <c:v>39963</c:v>
                </c:pt>
                <c:pt idx="2230">
                  <c:v>39964</c:v>
                </c:pt>
                <c:pt idx="2231">
                  <c:v>39965</c:v>
                </c:pt>
                <c:pt idx="2232">
                  <c:v>39966</c:v>
                </c:pt>
                <c:pt idx="2233">
                  <c:v>39967</c:v>
                </c:pt>
                <c:pt idx="2234">
                  <c:v>39968</c:v>
                </c:pt>
                <c:pt idx="2235">
                  <c:v>39969</c:v>
                </c:pt>
                <c:pt idx="2236">
                  <c:v>39970</c:v>
                </c:pt>
                <c:pt idx="2237">
                  <c:v>39971</c:v>
                </c:pt>
                <c:pt idx="2238">
                  <c:v>39972</c:v>
                </c:pt>
                <c:pt idx="2239">
                  <c:v>39973</c:v>
                </c:pt>
                <c:pt idx="2240">
                  <c:v>39974</c:v>
                </c:pt>
                <c:pt idx="2241">
                  <c:v>39975</c:v>
                </c:pt>
                <c:pt idx="2242">
                  <c:v>39976</c:v>
                </c:pt>
                <c:pt idx="2243">
                  <c:v>39977</c:v>
                </c:pt>
                <c:pt idx="2244">
                  <c:v>39978</c:v>
                </c:pt>
                <c:pt idx="2245">
                  <c:v>39979</c:v>
                </c:pt>
                <c:pt idx="2246">
                  <c:v>39980</c:v>
                </c:pt>
                <c:pt idx="2247">
                  <c:v>39981</c:v>
                </c:pt>
                <c:pt idx="2248">
                  <c:v>39982</c:v>
                </c:pt>
                <c:pt idx="2249">
                  <c:v>39983</c:v>
                </c:pt>
                <c:pt idx="2250">
                  <c:v>39984</c:v>
                </c:pt>
                <c:pt idx="2251">
                  <c:v>39985</c:v>
                </c:pt>
                <c:pt idx="2252">
                  <c:v>39986</c:v>
                </c:pt>
                <c:pt idx="2253">
                  <c:v>39987</c:v>
                </c:pt>
                <c:pt idx="2254">
                  <c:v>39988</c:v>
                </c:pt>
                <c:pt idx="2255">
                  <c:v>39989</c:v>
                </c:pt>
                <c:pt idx="2256">
                  <c:v>39990</c:v>
                </c:pt>
                <c:pt idx="2257">
                  <c:v>39991</c:v>
                </c:pt>
                <c:pt idx="2258">
                  <c:v>39992</c:v>
                </c:pt>
                <c:pt idx="2259">
                  <c:v>39993</c:v>
                </c:pt>
                <c:pt idx="2260">
                  <c:v>39994</c:v>
                </c:pt>
                <c:pt idx="2261">
                  <c:v>39995</c:v>
                </c:pt>
                <c:pt idx="2262">
                  <c:v>39996</c:v>
                </c:pt>
                <c:pt idx="2263">
                  <c:v>39997</c:v>
                </c:pt>
                <c:pt idx="2264">
                  <c:v>39998</c:v>
                </c:pt>
                <c:pt idx="2265">
                  <c:v>39999</c:v>
                </c:pt>
                <c:pt idx="2266">
                  <c:v>40000</c:v>
                </c:pt>
                <c:pt idx="2267">
                  <c:v>40001</c:v>
                </c:pt>
                <c:pt idx="2268">
                  <c:v>40002</c:v>
                </c:pt>
                <c:pt idx="2269">
                  <c:v>40003</c:v>
                </c:pt>
                <c:pt idx="2270">
                  <c:v>40004</c:v>
                </c:pt>
                <c:pt idx="2271">
                  <c:v>40005</c:v>
                </c:pt>
                <c:pt idx="2272">
                  <c:v>40006</c:v>
                </c:pt>
                <c:pt idx="2273">
                  <c:v>40007</c:v>
                </c:pt>
                <c:pt idx="2274">
                  <c:v>40008</c:v>
                </c:pt>
                <c:pt idx="2275">
                  <c:v>40009</c:v>
                </c:pt>
                <c:pt idx="2276">
                  <c:v>40010</c:v>
                </c:pt>
                <c:pt idx="2277">
                  <c:v>40011</c:v>
                </c:pt>
                <c:pt idx="2278">
                  <c:v>40012</c:v>
                </c:pt>
                <c:pt idx="2279">
                  <c:v>40013</c:v>
                </c:pt>
                <c:pt idx="2280">
                  <c:v>40014</c:v>
                </c:pt>
                <c:pt idx="2281">
                  <c:v>40015</c:v>
                </c:pt>
                <c:pt idx="2282">
                  <c:v>40016</c:v>
                </c:pt>
                <c:pt idx="2283">
                  <c:v>40017</c:v>
                </c:pt>
                <c:pt idx="2284">
                  <c:v>40018</c:v>
                </c:pt>
                <c:pt idx="2285">
                  <c:v>40019</c:v>
                </c:pt>
                <c:pt idx="2286">
                  <c:v>40020</c:v>
                </c:pt>
                <c:pt idx="2287">
                  <c:v>40021</c:v>
                </c:pt>
                <c:pt idx="2288">
                  <c:v>40022</c:v>
                </c:pt>
                <c:pt idx="2289">
                  <c:v>40023</c:v>
                </c:pt>
                <c:pt idx="2290">
                  <c:v>40024</c:v>
                </c:pt>
                <c:pt idx="2291">
                  <c:v>40025</c:v>
                </c:pt>
                <c:pt idx="2292">
                  <c:v>40026</c:v>
                </c:pt>
                <c:pt idx="2293">
                  <c:v>40027</c:v>
                </c:pt>
                <c:pt idx="2294">
                  <c:v>40028</c:v>
                </c:pt>
                <c:pt idx="2295">
                  <c:v>40029</c:v>
                </c:pt>
                <c:pt idx="2296">
                  <c:v>40030</c:v>
                </c:pt>
                <c:pt idx="2297">
                  <c:v>40031</c:v>
                </c:pt>
                <c:pt idx="2298">
                  <c:v>40032</c:v>
                </c:pt>
                <c:pt idx="2299">
                  <c:v>40033</c:v>
                </c:pt>
                <c:pt idx="2300">
                  <c:v>40034</c:v>
                </c:pt>
                <c:pt idx="2301">
                  <c:v>40035</c:v>
                </c:pt>
                <c:pt idx="2302">
                  <c:v>40036</c:v>
                </c:pt>
                <c:pt idx="2303">
                  <c:v>40037</c:v>
                </c:pt>
                <c:pt idx="2304">
                  <c:v>40038</c:v>
                </c:pt>
                <c:pt idx="2305">
                  <c:v>40039</c:v>
                </c:pt>
                <c:pt idx="2306">
                  <c:v>40040</c:v>
                </c:pt>
                <c:pt idx="2307">
                  <c:v>40041</c:v>
                </c:pt>
                <c:pt idx="2308">
                  <c:v>40042</c:v>
                </c:pt>
                <c:pt idx="2309">
                  <c:v>40043</c:v>
                </c:pt>
                <c:pt idx="2310">
                  <c:v>40044</c:v>
                </c:pt>
                <c:pt idx="2311">
                  <c:v>40045</c:v>
                </c:pt>
                <c:pt idx="2312">
                  <c:v>40046</c:v>
                </c:pt>
                <c:pt idx="2313">
                  <c:v>40047</c:v>
                </c:pt>
                <c:pt idx="2314">
                  <c:v>40048</c:v>
                </c:pt>
                <c:pt idx="2315">
                  <c:v>40049</c:v>
                </c:pt>
                <c:pt idx="2316">
                  <c:v>40050</c:v>
                </c:pt>
                <c:pt idx="2317">
                  <c:v>40051</c:v>
                </c:pt>
                <c:pt idx="2318">
                  <c:v>40052</c:v>
                </c:pt>
                <c:pt idx="2319">
                  <c:v>40053</c:v>
                </c:pt>
                <c:pt idx="2320">
                  <c:v>40054</c:v>
                </c:pt>
                <c:pt idx="2321">
                  <c:v>40055</c:v>
                </c:pt>
                <c:pt idx="2322">
                  <c:v>40056</c:v>
                </c:pt>
                <c:pt idx="2323">
                  <c:v>40057</c:v>
                </c:pt>
                <c:pt idx="2324">
                  <c:v>40058</c:v>
                </c:pt>
                <c:pt idx="2325">
                  <c:v>40059</c:v>
                </c:pt>
                <c:pt idx="2326">
                  <c:v>40060</c:v>
                </c:pt>
                <c:pt idx="2327">
                  <c:v>40061</c:v>
                </c:pt>
                <c:pt idx="2328">
                  <c:v>40062</c:v>
                </c:pt>
                <c:pt idx="2329">
                  <c:v>40063</c:v>
                </c:pt>
                <c:pt idx="2330">
                  <c:v>40064</c:v>
                </c:pt>
                <c:pt idx="2331">
                  <c:v>40065</c:v>
                </c:pt>
                <c:pt idx="2332">
                  <c:v>40066</c:v>
                </c:pt>
                <c:pt idx="2333">
                  <c:v>40067</c:v>
                </c:pt>
                <c:pt idx="2334">
                  <c:v>40068</c:v>
                </c:pt>
                <c:pt idx="2335">
                  <c:v>40069</c:v>
                </c:pt>
                <c:pt idx="2336">
                  <c:v>40070</c:v>
                </c:pt>
                <c:pt idx="2337">
                  <c:v>40071</c:v>
                </c:pt>
                <c:pt idx="2338">
                  <c:v>40072</c:v>
                </c:pt>
                <c:pt idx="2339">
                  <c:v>40073</c:v>
                </c:pt>
                <c:pt idx="2340">
                  <c:v>40074</c:v>
                </c:pt>
                <c:pt idx="2341">
                  <c:v>40075</c:v>
                </c:pt>
                <c:pt idx="2342">
                  <c:v>40076</c:v>
                </c:pt>
                <c:pt idx="2343">
                  <c:v>40077</c:v>
                </c:pt>
                <c:pt idx="2344">
                  <c:v>40078</c:v>
                </c:pt>
                <c:pt idx="2345">
                  <c:v>40079</c:v>
                </c:pt>
                <c:pt idx="2346">
                  <c:v>40080</c:v>
                </c:pt>
                <c:pt idx="2347">
                  <c:v>40081</c:v>
                </c:pt>
                <c:pt idx="2348">
                  <c:v>40082</c:v>
                </c:pt>
                <c:pt idx="2349">
                  <c:v>40083</c:v>
                </c:pt>
                <c:pt idx="2350">
                  <c:v>40084</c:v>
                </c:pt>
                <c:pt idx="2351">
                  <c:v>40085</c:v>
                </c:pt>
                <c:pt idx="2352">
                  <c:v>40086</c:v>
                </c:pt>
                <c:pt idx="2353">
                  <c:v>40087</c:v>
                </c:pt>
                <c:pt idx="2354">
                  <c:v>40088</c:v>
                </c:pt>
                <c:pt idx="2355">
                  <c:v>40089</c:v>
                </c:pt>
                <c:pt idx="2356">
                  <c:v>40090</c:v>
                </c:pt>
                <c:pt idx="2357">
                  <c:v>40091</c:v>
                </c:pt>
                <c:pt idx="2358">
                  <c:v>40092</c:v>
                </c:pt>
                <c:pt idx="2359">
                  <c:v>40093</c:v>
                </c:pt>
                <c:pt idx="2360">
                  <c:v>40094</c:v>
                </c:pt>
                <c:pt idx="2361">
                  <c:v>40095</c:v>
                </c:pt>
                <c:pt idx="2362">
                  <c:v>40096</c:v>
                </c:pt>
                <c:pt idx="2363">
                  <c:v>40097</c:v>
                </c:pt>
                <c:pt idx="2364">
                  <c:v>40098</c:v>
                </c:pt>
                <c:pt idx="2365">
                  <c:v>40099</c:v>
                </c:pt>
                <c:pt idx="2366">
                  <c:v>40100</c:v>
                </c:pt>
                <c:pt idx="2367">
                  <c:v>40101</c:v>
                </c:pt>
                <c:pt idx="2368">
                  <c:v>40102</c:v>
                </c:pt>
                <c:pt idx="2369">
                  <c:v>40103</c:v>
                </c:pt>
                <c:pt idx="2370">
                  <c:v>40104</c:v>
                </c:pt>
                <c:pt idx="2371">
                  <c:v>40105</c:v>
                </c:pt>
                <c:pt idx="2372">
                  <c:v>40106</c:v>
                </c:pt>
                <c:pt idx="2373">
                  <c:v>40107</c:v>
                </c:pt>
                <c:pt idx="2374">
                  <c:v>40108</c:v>
                </c:pt>
                <c:pt idx="2375">
                  <c:v>40109</c:v>
                </c:pt>
                <c:pt idx="2376">
                  <c:v>40110</c:v>
                </c:pt>
                <c:pt idx="2377">
                  <c:v>40111</c:v>
                </c:pt>
                <c:pt idx="2378">
                  <c:v>40112</c:v>
                </c:pt>
                <c:pt idx="2379">
                  <c:v>40113</c:v>
                </c:pt>
                <c:pt idx="2380">
                  <c:v>40114</c:v>
                </c:pt>
                <c:pt idx="2381">
                  <c:v>40115</c:v>
                </c:pt>
                <c:pt idx="2382">
                  <c:v>40116</c:v>
                </c:pt>
                <c:pt idx="2383">
                  <c:v>40117</c:v>
                </c:pt>
                <c:pt idx="2384">
                  <c:v>40118</c:v>
                </c:pt>
                <c:pt idx="2385">
                  <c:v>40119</c:v>
                </c:pt>
                <c:pt idx="2386">
                  <c:v>40120</c:v>
                </c:pt>
                <c:pt idx="2387">
                  <c:v>40121</c:v>
                </c:pt>
                <c:pt idx="2388">
                  <c:v>40122</c:v>
                </c:pt>
                <c:pt idx="2389">
                  <c:v>40123</c:v>
                </c:pt>
                <c:pt idx="2390">
                  <c:v>40124</c:v>
                </c:pt>
                <c:pt idx="2391">
                  <c:v>40125</c:v>
                </c:pt>
                <c:pt idx="2392">
                  <c:v>40126</c:v>
                </c:pt>
                <c:pt idx="2393">
                  <c:v>40127</c:v>
                </c:pt>
                <c:pt idx="2394">
                  <c:v>40128</c:v>
                </c:pt>
                <c:pt idx="2395">
                  <c:v>40129</c:v>
                </c:pt>
                <c:pt idx="2396">
                  <c:v>40130</c:v>
                </c:pt>
                <c:pt idx="2397">
                  <c:v>40131</c:v>
                </c:pt>
                <c:pt idx="2398">
                  <c:v>40132</c:v>
                </c:pt>
                <c:pt idx="2399">
                  <c:v>40133</c:v>
                </c:pt>
                <c:pt idx="2400">
                  <c:v>40134</c:v>
                </c:pt>
                <c:pt idx="2401">
                  <c:v>40135</c:v>
                </c:pt>
                <c:pt idx="2402">
                  <c:v>40136</c:v>
                </c:pt>
                <c:pt idx="2403">
                  <c:v>40137</c:v>
                </c:pt>
                <c:pt idx="2404">
                  <c:v>40138</c:v>
                </c:pt>
                <c:pt idx="2405">
                  <c:v>40139</c:v>
                </c:pt>
                <c:pt idx="2406">
                  <c:v>40140</c:v>
                </c:pt>
                <c:pt idx="2407">
                  <c:v>40141</c:v>
                </c:pt>
                <c:pt idx="2408">
                  <c:v>40142</c:v>
                </c:pt>
                <c:pt idx="2409">
                  <c:v>40143</c:v>
                </c:pt>
                <c:pt idx="2410">
                  <c:v>40144</c:v>
                </c:pt>
                <c:pt idx="2411">
                  <c:v>40145</c:v>
                </c:pt>
                <c:pt idx="2412">
                  <c:v>40146</c:v>
                </c:pt>
                <c:pt idx="2413">
                  <c:v>40147</c:v>
                </c:pt>
                <c:pt idx="2414">
                  <c:v>40148</c:v>
                </c:pt>
                <c:pt idx="2415">
                  <c:v>40149</c:v>
                </c:pt>
                <c:pt idx="2416">
                  <c:v>40150</c:v>
                </c:pt>
                <c:pt idx="2417">
                  <c:v>40151</c:v>
                </c:pt>
                <c:pt idx="2418">
                  <c:v>40152</c:v>
                </c:pt>
                <c:pt idx="2419">
                  <c:v>40153</c:v>
                </c:pt>
                <c:pt idx="2420">
                  <c:v>40154</c:v>
                </c:pt>
                <c:pt idx="2421">
                  <c:v>40155</c:v>
                </c:pt>
                <c:pt idx="2422">
                  <c:v>40156</c:v>
                </c:pt>
                <c:pt idx="2423">
                  <c:v>40157</c:v>
                </c:pt>
                <c:pt idx="2424">
                  <c:v>40158</c:v>
                </c:pt>
                <c:pt idx="2425">
                  <c:v>40159</c:v>
                </c:pt>
                <c:pt idx="2426">
                  <c:v>40160</c:v>
                </c:pt>
                <c:pt idx="2427">
                  <c:v>40161</c:v>
                </c:pt>
                <c:pt idx="2428">
                  <c:v>40162</c:v>
                </c:pt>
                <c:pt idx="2429">
                  <c:v>40163</c:v>
                </c:pt>
                <c:pt idx="2430">
                  <c:v>40164</c:v>
                </c:pt>
                <c:pt idx="2431">
                  <c:v>40165</c:v>
                </c:pt>
                <c:pt idx="2432">
                  <c:v>40166</c:v>
                </c:pt>
                <c:pt idx="2433">
                  <c:v>40167</c:v>
                </c:pt>
                <c:pt idx="2434">
                  <c:v>40168</c:v>
                </c:pt>
                <c:pt idx="2435">
                  <c:v>40169</c:v>
                </c:pt>
                <c:pt idx="2436">
                  <c:v>40170</c:v>
                </c:pt>
                <c:pt idx="2437">
                  <c:v>40171</c:v>
                </c:pt>
                <c:pt idx="2438">
                  <c:v>40172</c:v>
                </c:pt>
                <c:pt idx="2439">
                  <c:v>40173</c:v>
                </c:pt>
                <c:pt idx="2440">
                  <c:v>40174</c:v>
                </c:pt>
                <c:pt idx="2441">
                  <c:v>40175</c:v>
                </c:pt>
                <c:pt idx="2442">
                  <c:v>40176</c:v>
                </c:pt>
                <c:pt idx="2443">
                  <c:v>40177</c:v>
                </c:pt>
                <c:pt idx="2444">
                  <c:v>40178</c:v>
                </c:pt>
                <c:pt idx="2445">
                  <c:v>40179</c:v>
                </c:pt>
                <c:pt idx="2446">
                  <c:v>40180</c:v>
                </c:pt>
                <c:pt idx="2447">
                  <c:v>40181</c:v>
                </c:pt>
                <c:pt idx="2448">
                  <c:v>40182</c:v>
                </c:pt>
                <c:pt idx="2449">
                  <c:v>40183</c:v>
                </c:pt>
                <c:pt idx="2450">
                  <c:v>40184</c:v>
                </c:pt>
                <c:pt idx="2451">
                  <c:v>40185</c:v>
                </c:pt>
                <c:pt idx="2452">
                  <c:v>40186</c:v>
                </c:pt>
                <c:pt idx="2453">
                  <c:v>40187</c:v>
                </c:pt>
                <c:pt idx="2454">
                  <c:v>40188</c:v>
                </c:pt>
                <c:pt idx="2455">
                  <c:v>40189</c:v>
                </c:pt>
                <c:pt idx="2456">
                  <c:v>40190</c:v>
                </c:pt>
                <c:pt idx="2457">
                  <c:v>40191</c:v>
                </c:pt>
                <c:pt idx="2458">
                  <c:v>40192</c:v>
                </c:pt>
                <c:pt idx="2459">
                  <c:v>40193</c:v>
                </c:pt>
                <c:pt idx="2460">
                  <c:v>40194</c:v>
                </c:pt>
                <c:pt idx="2461">
                  <c:v>40195</c:v>
                </c:pt>
                <c:pt idx="2462">
                  <c:v>40196</c:v>
                </c:pt>
                <c:pt idx="2463">
                  <c:v>40197</c:v>
                </c:pt>
                <c:pt idx="2464">
                  <c:v>40198</c:v>
                </c:pt>
                <c:pt idx="2465">
                  <c:v>40199</c:v>
                </c:pt>
                <c:pt idx="2466">
                  <c:v>40200</c:v>
                </c:pt>
                <c:pt idx="2467">
                  <c:v>40201</c:v>
                </c:pt>
                <c:pt idx="2468">
                  <c:v>40202</c:v>
                </c:pt>
                <c:pt idx="2469">
                  <c:v>40203</c:v>
                </c:pt>
                <c:pt idx="2470">
                  <c:v>40204</c:v>
                </c:pt>
                <c:pt idx="2471">
                  <c:v>40205</c:v>
                </c:pt>
                <c:pt idx="2472">
                  <c:v>40206</c:v>
                </c:pt>
                <c:pt idx="2473">
                  <c:v>40207</c:v>
                </c:pt>
                <c:pt idx="2474">
                  <c:v>40208</c:v>
                </c:pt>
                <c:pt idx="2475">
                  <c:v>40209</c:v>
                </c:pt>
                <c:pt idx="2476">
                  <c:v>40210</c:v>
                </c:pt>
                <c:pt idx="2477">
                  <c:v>40211</c:v>
                </c:pt>
                <c:pt idx="2478">
                  <c:v>40212</c:v>
                </c:pt>
                <c:pt idx="2479">
                  <c:v>40213</c:v>
                </c:pt>
                <c:pt idx="2480">
                  <c:v>40214</c:v>
                </c:pt>
                <c:pt idx="2481">
                  <c:v>40215</c:v>
                </c:pt>
                <c:pt idx="2482">
                  <c:v>40216</c:v>
                </c:pt>
                <c:pt idx="2483">
                  <c:v>40217</c:v>
                </c:pt>
                <c:pt idx="2484">
                  <c:v>40218</c:v>
                </c:pt>
                <c:pt idx="2485">
                  <c:v>40219</c:v>
                </c:pt>
                <c:pt idx="2486">
                  <c:v>40220</c:v>
                </c:pt>
                <c:pt idx="2487">
                  <c:v>40221</c:v>
                </c:pt>
                <c:pt idx="2488">
                  <c:v>40222</c:v>
                </c:pt>
                <c:pt idx="2489">
                  <c:v>40223</c:v>
                </c:pt>
                <c:pt idx="2490">
                  <c:v>40224</c:v>
                </c:pt>
                <c:pt idx="2491">
                  <c:v>40225</c:v>
                </c:pt>
                <c:pt idx="2492">
                  <c:v>40226</c:v>
                </c:pt>
                <c:pt idx="2493">
                  <c:v>40227</c:v>
                </c:pt>
                <c:pt idx="2494">
                  <c:v>40228</c:v>
                </c:pt>
                <c:pt idx="2495">
                  <c:v>40229</c:v>
                </c:pt>
                <c:pt idx="2496">
                  <c:v>40230</c:v>
                </c:pt>
                <c:pt idx="2497">
                  <c:v>40231</c:v>
                </c:pt>
                <c:pt idx="2498">
                  <c:v>40232</c:v>
                </c:pt>
                <c:pt idx="2499">
                  <c:v>40233</c:v>
                </c:pt>
                <c:pt idx="2500">
                  <c:v>40234</c:v>
                </c:pt>
                <c:pt idx="2501">
                  <c:v>40235</c:v>
                </c:pt>
                <c:pt idx="2502">
                  <c:v>40236</c:v>
                </c:pt>
                <c:pt idx="2503">
                  <c:v>40237</c:v>
                </c:pt>
                <c:pt idx="2504">
                  <c:v>40238</c:v>
                </c:pt>
                <c:pt idx="2505">
                  <c:v>40239</c:v>
                </c:pt>
                <c:pt idx="2506">
                  <c:v>40240</c:v>
                </c:pt>
                <c:pt idx="2507">
                  <c:v>40241</c:v>
                </c:pt>
                <c:pt idx="2508">
                  <c:v>40242</c:v>
                </c:pt>
                <c:pt idx="2509">
                  <c:v>40243</c:v>
                </c:pt>
                <c:pt idx="2510">
                  <c:v>40244</c:v>
                </c:pt>
                <c:pt idx="2511">
                  <c:v>40245</c:v>
                </c:pt>
                <c:pt idx="2512">
                  <c:v>40246</c:v>
                </c:pt>
                <c:pt idx="2513">
                  <c:v>40247</c:v>
                </c:pt>
                <c:pt idx="2514">
                  <c:v>40248</c:v>
                </c:pt>
                <c:pt idx="2515">
                  <c:v>40249</c:v>
                </c:pt>
                <c:pt idx="2516">
                  <c:v>40250</c:v>
                </c:pt>
                <c:pt idx="2517">
                  <c:v>40251</c:v>
                </c:pt>
                <c:pt idx="2518">
                  <c:v>40252</c:v>
                </c:pt>
                <c:pt idx="2519">
                  <c:v>40253</c:v>
                </c:pt>
                <c:pt idx="2520">
                  <c:v>40254</c:v>
                </c:pt>
                <c:pt idx="2521">
                  <c:v>40255</c:v>
                </c:pt>
                <c:pt idx="2522">
                  <c:v>40256</c:v>
                </c:pt>
                <c:pt idx="2523">
                  <c:v>40257</c:v>
                </c:pt>
                <c:pt idx="2524">
                  <c:v>40258</c:v>
                </c:pt>
                <c:pt idx="2525">
                  <c:v>40259</c:v>
                </c:pt>
                <c:pt idx="2526">
                  <c:v>40260</c:v>
                </c:pt>
                <c:pt idx="2527">
                  <c:v>40261</c:v>
                </c:pt>
                <c:pt idx="2528">
                  <c:v>40262</c:v>
                </c:pt>
                <c:pt idx="2529">
                  <c:v>40263</c:v>
                </c:pt>
                <c:pt idx="2530">
                  <c:v>40264</c:v>
                </c:pt>
                <c:pt idx="2531">
                  <c:v>40265</c:v>
                </c:pt>
                <c:pt idx="2532">
                  <c:v>40266</c:v>
                </c:pt>
                <c:pt idx="2533">
                  <c:v>40267</c:v>
                </c:pt>
                <c:pt idx="2534">
                  <c:v>40268</c:v>
                </c:pt>
                <c:pt idx="2535">
                  <c:v>40269</c:v>
                </c:pt>
                <c:pt idx="2536">
                  <c:v>40270</c:v>
                </c:pt>
                <c:pt idx="2537">
                  <c:v>40271</c:v>
                </c:pt>
                <c:pt idx="2538">
                  <c:v>40272</c:v>
                </c:pt>
                <c:pt idx="2539">
                  <c:v>40273</c:v>
                </c:pt>
                <c:pt idx="2540">
                  <c:v>40274</c:v>
                </c:pt>
                <c:pt idx="2541">
                  <c:v>40275</c:v>
                </c:pt>
                <c:pt idx="2542">
                  <c:v>40276</c:v>
                </c:pt>
                <c:pt idx="2543">
                  <c:v>40277</c:v>
                </c:pt>
                <c:pt idx="2544">
                  <c:v>40278</c:v>
                </c:pt>
                <c:pt idx="2545">
                  <c:v>40279</c:v>
                </c:pt>
                <c:pt idx="2546">
                  <c:v>40280</c:v>
                </c:pt>
                <c:pt idx="2547">
                  <c:v>40281</c:v>
                </c:pt>
                <c:pt idx="2548">
                  <c:v>40282</c:v>
                </c:pt>
                <c:pt idx="2549">
                  <c:v>40283</c:v>
                </c:pt>
                <c:pt idx="2550">
                  <c:v>40284</c:v>
                </c:pt>
                <c:pt idx="2551">
                  <c:v>40285</c:v>
                </c:pt>
                <c:pt idx="2552">
                  <c:v>40286</c:v>
                </c:pt>
                <c:pt idx="2553">
                  <c:v>40287</c:v>
                </c:pt>
                <c:pt idx="2554">
                  <c:v>40288</c:v>
                </c:pt>
                <c:pt idx="2555">
                  <c:v>40289</c:v>
                </c:pt>
                <c:pt idx="2556">
                  <c:v>40290</c:v>
                </c:pt>
                <c:pt idx="2557">
                  <c:v>40291</c:v>
                </c:pt>
                <c:pt idx="2558">
                  <c:v>40292</c:v>
                </c:pt>
                <c:pt idx="2559">
                  <c:v>40293</c:v>
                </c:pt>
                <c:pt idx="2560">
                  <c:v>40294</c:v>
                </c:pt>
                <c:pt idx="2561">
                  <c:v>40295</c:v>
                </c:pt>
                <c:pt idx="2562">
                  <c:v>40296</c:v>
                </c:pt>
                <c:pt idx="2563">
                  <c:v>40297</c:v>
                </c:pt>
                <c:pt idx="2564">
                  <c:v>40298</c:v>
                </c:pt>
                <c:pt idx="2565">
                  <c:v>40299</c:v>
                </c:pt>
                <c:pt idx="2566">
                  <c:v>40300</c:v>
                </c:pt>
                <c:pt idx="2567">
                  <c:v>40301</c:v>
                </c:pt>
                <c:pt idx="2568">
                  <c:v>40302</c:v>
                </c:pt>
                <c:pt idx="2569">
                  <c:v>40303</c:v>
                </c:pt>
                <c:pt idx="2570">
                  <c:v>40304</c:v>
                </c:pt>
                <c:pt idx="2571">
                  <c:v>40305</c:v>
                </c:pt>
                <c:pt idx="2572">
                  <c:v>40306</c:v>
                </c:pt>
                <c:pt idx="2573">
                  <c:v>40307</c:v>
                </c:pt>
                <c:pt idx="2574">
                  <c:v>40308</c:v>
                </c:pt>
                <c:pt idx="2575">
                  <c:v>40309</c:v>
                </c:pt>
                <c:pt idx="2576">
                  <c:v>40310</c:v>
                </c:pt>
                <c:pt idx="2577">
                  <c:v>40311</c:v>
                </c:pt>
                <c:pt idx="2578">
                  <c:v>40312</c:v>
                </c:pt>
                <c:pt idx="2579">
                  <c:v>40313</c:v>
                </c:pt>
                <c:pt idx="2580">
                  <c:v>40314</c:v>
                </c:pt>
                <c:pt idx="2581">
                  <c:v>40315</c:v>
                </c:pt>
                <c:pt idx="2582">
                  <c:v>40316</c:v>
                </c:pt>
                <c:pt idx="2583">
                  <c:v>40317</c:v>
                </c:pt>
                <c:pt idx="2584">
                  <c:v>40318</c:v>
                </c:pt>
                <c:pt idx="2585">
                  <c:v>40319</c:v>
                </c:pt>
                <c:pt idx="2586">
                  <c:v>40320</c:v>
                </c:pt>
                <c:pt idx="2587">
                  <c:v>40321</c:v>
                </c:pt>
                <c:pt idx="2588">
                  <c:v>40322</c:v>
                </c:pt>
                <c:pt idx="2589">
                  <c:v>40323</c:v>
                </c:pt>
                <c:pt idx="2590">
                  <c:v>40324</c:v>
                </c:pt>
                <c:pt idx="2591">
                  <c:v>40325</c:v>
                </c:pt>
                <c:pt idx="2592">
                  <c:v>40326</c:v>
                </c:pt>
                <c:pt idx="2593">
                  <c:v>40327</c:v>
                </c:pt>
                <c:pt idx="2594">
                  <c:v>40328</c:v>
                </c:pt>
                <c:pt idx="2595">
                  <c:v>40329</c:v>
                </c:pt>
                <c:pt idx="2596">
                  <c:v>40330</c:v>
                </c:pt>
                <c:pt idx="2597">
                  <c:v>40331</c:v>
                </c:pt>
                <c:pt idx="2598">
                  <c:v>40332</c:v>
                </c:pt>
                <c:pt idx="2599">
                  <c:v>40333</c:v>
                </c:pt>
                <c:pt idx="2600">
                  <c:v>40334</c:v>
                </c:pt>
                <c:pt idx="2601">
                  <c:v>40335</c:v>
                </c:pt>
                <c:pt idx="2602">
                  <c:v>40336</c:v>
                </c:pt>
                <c:pt idx="2603">
                  <c:v>40337</c:v>
                </c:pt>
                <c:pt idx="2604">
                  <c:v>40338</c:v>
                </c:pt>
                <c:pt idx="2605">
                  <c:v>40339</c:v>
                </c:pt>
                <c:pt idx="2606">
                  <c:v>40340</c:v>
                </c:pt>
                <c:pt idx="2607">
                  <c:v>40341</c:v>
                </c:pt>
                <c:pt idx="2608">
                  <c:v>40342</c:v>
                </c:pt>
                <c:pt idx="2609">
                  <c:v>40343</c:v>
                </c:pt>
                <c:pt idx="2610">
                  <c:v>40344</c:v>
                </c:pt>
                <c:pt idx="2611">
                  <c:v>40345</c:v>
                </c:pt>
                <c:pt idx="2612">
                  <c:v>40346</c:v>
                </c:pt>
                <c:pt idx="2613">
                  <c:v>40347</c:v>
                </c:pt>
                <c:pt idx="2614">
                  <c:v>40348</c:v>
                </c:pt>
                <c:pt idx="2615">
                  <c:v>40349</c:v>
                </c:pt>
                <c:pt idx="2616">
                  <c:v>40350</c:v>
                </c:pt>
                <c:pt idx="2617">
                  <c:v>40351</c:v>
                </c:pt>
                <c:pt idx="2618">
                  <c:v>40352</c:v>
                </c:pt>
                <c:pt idx="2619">
                  <c:v>40353</c:v>
                </c:pt>
                <c:pt idx="2620">
                  <c:v>40354</c:v>
                </c:pt>
                <c:pt idx="2621">
                  <c:v>40355</c:v>
                </c:pt>
                <c:pt idx="2622">
                  <c:v>40356</c:v>
                </c:pt>
                <c:pt idx="2623">
                  <c:v>40357</c:v>
                </c:pt>
                <c:pt idx="2624">
                  <c:v>40358</c:v>
                </c:pt>
                <c:pt idx="2625">
                  <c:v>40359</c:v>
                </c:pt>
                <c:pt idx="2626">
                  <c:v>40360</c:v>
                </c:pt>
                <c:pt idx="2627">
                  <c:v>40361</c:v>
                </c:pt>
                <c:pt idx="2628">
                  <c:v>40362</c:v>
                </c:pt>
                <c:pt idx="2629">
                  <c:v>40363</c:v>
                </c:pt>
                <c:pt idx="2630">
                  <c:v>40364</c:v>
                </c:pt>
                <c:pt idx="2631">
                  <c:v>40365</c:v>
                </c:pt>
                <c:pt idx="2632">
                  <c:v>40366</c:v>
                </c:pt>
                <c:pt idx="2633">
                  <c:v>40367</c:v>
                </c:pt>
                <c:pt idx="2634">
                  <c:v>40368</c:v>
                </c:pt>
                <c:pt idx="2635">
                  <c:v>40369</c:v>
                </c:pt>
                <c:pt idx="2636">
                  <c:v>40370</c:v>
                </c:pt>
                <c:pt idx="2637">
                  <c:v>40371</c:v>
                </c:pt>
                <c:pt idx="2638">
                  <c:v>40372</c:v>
                </c:pt>
                <c:pt idx="2639">
                  <c:v>40373</c:v>
                </c:pt>
                <c:pt idx="2640">
                  <c:v>40374</c:v>
                </c:pt>
                <c:pt idx="2641">
                  <c:v>40375</c:v>
                </c:pt>
                <c:pt idx="2642">
                  <c:v>40376</c:v>
                </c:pt>
                <c:pt idx="2643">
                  <c:v>40377</c:v>
                </c:pt>
                <c:pt idx="2644">
                  <c:v>40378</c:v>
                </c:pt>
                <c:pt idx="2645">
                  <c:v>40379</c:v>
                </c:pt>
                <c:pt idx="2646">
                  <c:v>40380</c:v>
                </c:pt>
                <c:pt idx="2647">
                  <c:v>40381</c:v>
                </c:pt>
                <c:pt idx="2648">
                  <c:v>40382</c:v>
                </c:pt>
                <c:pt idx="2649">
                  <c:v>40383</c:v>
                </c:pt>
                <c:pt idx="2650">
                  <c:v>40384</c:v>
                </c:pt>
                <c:pt idx="2651">
                  <c:v>40385</c:v>
                </c:pt>
                <c:pt idx="2652">
                  <c:v>40386</c:v>
                </c:pt>
                <c:pt idx="2653">
                  <c:v>40387</c:v>
                </c:pt>
                <c:pt idx="2654">
                  <c:v>40388</c:v>
                </c:pt>
                <c:pt idx="2655">
                  <c:v>40389</c:v>
                </c:pt>
                <c:pt idx="2656">
                  <c:v>40390</c:v>
                </c:pt>
                <c:pt idx="2657">
                  <c:v>40391</c:v>
                </c:pt>
                <c:pt idx="2658">
                  <c:v>40392</c:v>
                </c:pt>
                <c:pt idx="2659">
                  <c:v>40393</c:v>
                </c:pt>
                <c:pt idx="2660">
                  <c:v>40394</c:v>
                </c:pt>
                <c:pt idx="2661">
                  <c:v>40394</c:v>
                </c:pt>
                <c:pt idx="2662">
                  <c:v>40395</c:v>
                </c:pt>
                <c:pt idx="2663">
                  <c:v>40396</c:v>
                </c:pt>
                <c:pt idx="2664">
                  <c:v>40397</c:v>
                </c:pt>
                <c:pt idx="2665">
                  <c:v>40398</c:v>
                </c:pt>
                <c:pt idx="2666">
                  <c:v>40399</c:v>
                </c:pt>
                <c:pt idx="2667">
                  <c:v>40400</c:v>
                </c:pt>
                <c:pt idx="2668">
                  <c:v>40401</c:v>
                </c:pt>
                <c:pt idx="2669">
                  <c:v>40402</c:v>
                </c:pt>
                <c:pt idx="2670">
                  <c:v>40403</c:v>
                </c:pt>
                <c:pt idx="2671">
                  <c:v>40404</c:v>
                </c:pt>
                <c:pt idx="2672">
                  <c:v>40405</c:v>
                </c:pt>
                <c:pt idx="2673">
                  <c:v>40406</c:v>
                </c:pt>
                <c:pt idx="2674">
                  <c:v>40407</c:v>
                </c:pt>
                <c:pt idx="2675">
                  <c:v>40408</c:v>
                </c:pt>
                <c:pt idx="2676">
                  <c:v>40409</c:v>
                </c:pt>
                <c:pt idx="2677">
                  <c:v>40410</c:v>
                </c:pt>
                <c:pt idx="2678">
                  <c:v>40411</c:v>
                </c:pt>
                <c:pt idx="2679">
                  <c:v>40412</c:v>
                </c:pt>
                <c:pt idx="2680">
                  <c:v>40413</c:v>
                </c:pt>
                <c:pt idx="2681">
                  <c:v>40414</c:v>
                </c:pt>
                <c:pt idx="2682">
                  <c:v>40415</c:v>
                </c:pt>
                <c:pt idx="2683">
                  <c:v>40416</c:v>
                </c:pt>
                <c:pt idx="2684">
                  <c:v>40417</c:v>
                </c:pt>
                <c:pt idx="2685">
                  <c:v>40418</c:v>
                </c:pt>
                <c:pt idx="2686">
                  <c:v>40419</c:v>
                </c:pt>
                <c:pt idx="2687">
                  <c:v>40420</c:v>
                </c:pt>
                <c:pt idx="2688">
                  <c:v>40421</c:v>
                </c:pt>
                <c:pt idx="2689">
                  <c:v>40422</c:v>
                </c:pt>
                <c:pt idx="2690">
                  <c:v>40423</c:v>
                </c:pt>
                <c:pt idx="2691">
                  <c:v>40424</c:v>
                </c:pt>
                <c:pt idx="2692">
                  <c:v>40425</c:v>
                </c:pt>
                <c:pt idx="2693">
                  <c:v>40426</c:v>
                </c:pt>
                <c:pt idx="2694">
                  <c:v>40427</c:v>
                </c:pt>
                <c:pt idx="2695">
                  <c:v>40428</c:v>
                </c:pt>
                <c:pt idx="2696">
                  <c:v>40429</c:v>
                </c:pt>
                <c:pt idx="2697">
                  <c:v>40430</c:v>
                </c:pt>
                <c:pt idx="2698">
                  <c:v>40431</c:v>
                </c:pt>
                <c:pt idx="2699">
                  <c:v>40432</c:v>
                </c:pt>
                <c:pt idx="2700">
                  <c:v>40433</c:v>
                </c:pt>
                <c:pt idx="2701">
                  <c:v>40434</c:v>
                </c:pt>
                <c:pt idx="2702">
                  <c:v>40435</c:v>
                </c:pt>
                <c:pt idx="2703">
                  <c:v>40436</c:v>
                </c:pt>
                <c:pt idx="2704">
                  <c:v>40437</c:v>
                </c:pt>
                <c:pt idx="2705">
                  <c:v>40438</c:v>
                </c:pt>
                <c:pt idx="2706">
                  <c:v>40439</c:v>
                </c:pt>
                <c:pt idx="2707">
                  <c:v>40440</c:v>
                </c:pt>
                <c:pt idx="2708">
                  <c:v>40441</c:v>
                </c:pt>
                <c:pt idx="2709">
                  <c:v>40442</c:v>
                </c:pt>
                <c:pt idx="2710">
                  <c:v>40443</c:v>
                </c:pt>
                <c:pt idx="2711">
                  <c:v>40444</c:v>
                </c:pt>
                <c:pt idx="2712">
                  <c:v>40445</c:v>
                </c:pt>
                <c:pt idx="2713">
                  <c:v>40446</c:v>
                </c:pt>
                <c:pt idx="2714">
                  <c:v>40447</c:v>
                </c:pt>
                <c:pt idx="2715">
                  <c:v>40448</c:v>
                </c:pt>
                <c:pt idx="2716">
                  <c:v>40449</c:v>
                </c:pt>
                <c:pt idx="2717">
                  <c:v>40450</c:v>
                </c:pt>
                <c:pt idx="2718">
                  <c:v>40451</c:v>
                </c:pt>
                <c:pt idx="2719">
                  <c:v>40452</c:v>
                </c:pt>
                <c:pt idx="2720">
                  <c:v>40453</c:v>
                </c:pt>
                <c:pt idx="2721">
                  <c:v>40454</c:v>
                </c:pt>
                <c:pt idx="2722">
                  <c:v>40455</c:v>
                </c:pt>
                <c:pt idx="2723">
                  <c:v>40456</c:v>
                </c:pt>
                <c:pt idx="2724">
                  <c:v>40457</c:v>
                </c:pt>
                <c:pt idx="2725">
                  <c:v>40458</c:v>
                </c:pt>
                <c:pt idx="2726">
                  <c:v>40459</c:v>
                </c:pt>
                <c:pt idx="2727">
                  <c:v>40460</c:v>
                </c:pt>
                <c:pt idx="2728">
                  <c:v>40461</c:v>
                </c:pt>
                <c:pt idx="2729">
                  <c:v>40462</c:v>
                </c:pt>
                <c:pt idx="2730">
                  <c:v>40463</c:v>
                </c:pt>
                <c:pt idx="2731">
                  <c:v>40464</c:v>
                </c:pt>
                <c:pt idx="2732">
                  <c:v>40465</c:v>
                </c:pt>
                <c:pt idx="2733">
                  <c:v>40466</c:v>
                </c:pt>
                <c:pt idx="2734">
                  <c:v>40467</c:v>
                </c:pt>
                <c:pt idx="2735">
                  <c:v>40468</c:v>
                </c:pt>
                <c:pt idx="2736">
                  <c:v>40469</c:v>
                </c:pt>
                <c:pt idx="2737">
                  <c:v>40470</c:v>
                </c:pt>
                <c:pt idx="2738">
                  <c:v>40471</c:v>
                </c:pt>
                <c:pt idx="2739">
                  <c:v>40472</c:v>
                </c:pt>
                <c:pt idx="2740">
                  <c:v>40473</c:v>
                </c:pt>
                <c:pt idx="2741">
                  <c:v>40474</c:v>
                </c:pt>
                <c:pt idx="2742">
                  <c:v>40475</c:v>
                </c:pt>
                <c:pt idx="2743">
                  <c:v>40476</c:v>
                </c:pt>
                <c:pt idx="2744">
                  <c:v>40476</c:v>
                </c:pt>
                <c:pt idx="2745">
                  <c:v>40477</c:v>
                </c:pt>
                <c:pt idx="2746">
                  <c:v>40478</c:v>
                </c:pt>
                <c:pt idx="2747">
                  <c:v>40479</c:v>
                </c:pt>
                <c:pt idx="2748">
                  <c:v>40480</c:v>
                </c:pt>
                <c:pt idx="2749">
                  <c:v>40481</c:v>
                </c:pt>
                <c:pt idx="2750">
                  <c:v>40482</c:v>
                </c:pt>
                <c:pt idx="2751">
                  <c:v>40483</c:v>
                </c:pt>
                <c:pt idx="2752">
                  <c:v>40484</c:v>
                </c:pt>
                <c:pt idx="2753">
                  <c:v>40485</c:v>
                </c:pt>
                <c:pt idx="2754">
                  <c:v>40486</c:v>
                </c:pt>
                <c:pt idx="2755">
                  <c:v>40487</c:v>
                </c:pt>
                <c:pt idx="2756">
                  <c:v>40488</c:v>
                </c:pt>
                <c:pt idx="2757">
                  <c:v>40489</c:v>
                </c:pt>
                <c:pt idx="2758">
                  <c:v>40490</c:v>
                </c:pt>
                <c:pt idx="2759">
                  <c:v>40491</c:v>
                </c:pt>
                <c:pt idx="2760">
                  <c:v>40492</c:v>
                </c:pt>
                <c:pt idx="2761">
                  <c:v>40493</c:v>
                </c:pt>
                <c:pt idx="2762">
                  <c:v>40494</c:v>
                </c:pt>
                <c:pt idx="2763">
                  <c:v>40495</c:v>
                </c:pt>
                <c:pt idx="2764">
                  <c:v>40496</c:v>
                </c:pt>
                <c:pt idx="2765">
                  <c:v>40497</c:v>
                </c:pt>
                <c:pt idx="2766">
                  <c:v>40498</c:v>
                </c:pt>
                <c:pt idx="2767">
                  <c:v>40499</c:v>
                </c:pt>
                <c:pt idx="2768">
                  <c:v>40500</c:v>
                </c:pt>
                <c:pt idx="2769">
                  <c:v>40501</c:v>
                </c:pt>
                <c:pt idx="2770">
                  <c:v>40502</c:v>
                </c:pt>
                <c:pt idx="2771">
                  <c:v>40503</c:v>
                </c:pt>
                <c:pt idx="2772">
                  <c:v>40504</c:v>
                </c:pt>
                <c:pt idx="2773">
                  <c:v>40505</c:v>
                </c:pt>
                <c:pt idx="2774">
                  <c:v>40506</c:v>
                </c:pt>
                <c:pt idx="2775">
                  <c:v>40507</c:v>
                </c:pt>
                <c:pt idx="2776">
                  <c:v>40508</c:v>
                </c:pt>
                <c:pt idx="2777">
                  <c:v>40509</c:v>
                </c:pt>
                <c:pt idx="2778">
                  <c:v>40510</c:v>
                </c:pt>
                <c:pt idx="2779">
                  <c:v>40511</c:v>
                </c:pt>
                <c:pt idx="2780">
                  <c:v>40512</c:v>
                </c:pt>
                <c:pt idx="2781">
                  <c:v>40513</c:v>
                </c:pt>
                <c:pt idx="2782">
                  <c:v>40514</c:v>
                </c:pt>
                <c:pt idx="2783">
                  <c:v>40515</c:v>
                </c:pt>
                <c:pt idx="2784">
                  <c:v>40516</c:v>
                </c:pt>
                <c:pt idx="2785">
                  <c:v>40517</c:v>
                </c:pt>
                <c:pt idx="2786">
                  <c:v>40518</c:v>
                </c:pt>
                <c:pt idx="2787">
                  <c:v>40519</c:v>
                </c:pt>
                <c:pt idx="2788">
                  <c:v>40520</c:v>
                </c:pt>
                <c:pt idx="2789">
                  <c:v>40521</c:v>
                </c:pt>
                <c:pt idx="2790">
                  <c:v>40522</c:v>
                </c:pt>
                <c:pt idx="2791">
                  <c:v>40523</c:v>
                </c:pt>
                <c:pt idx="2792">
                  <c:v>40524</c:v>
                </c:pt>
                <c:pt idx="2793">
                  <c:v>40525</c:v>
                </c:pt>
                <c:pt idx="2794">
                  <c:v>40526</c:v>
                </c:pt>
                <c:pt idx="2795">
                  <c:v>40527</c:v>
                </c:pt>
                <c:pt idx="2796">
                  <c:v>40528</c:v>
                </c:pt>
                <c:pt idx="2797">
                  <c:v>40529</c:v>
                </c:pt>
                <c:pt idx="2798">
                  <c:v>40530</c:v>
                </c:pt>
                <c:pt idx="2799">
                  <c:v>40531</c:v>
                </c:pt>
                <c:pt idx="2800">
                  <c:v>40532</c:v>
                </c:pt>
                <c:pt idx="2801">
                  <c:v>40533</c:v>
                </c:pt>
                <c:pt idx="2802">
                  <c:v>40534</c:v>
                </c:pt>
                <c:pt idx="2803">
                  <c:v>40535</c:v>
                </c:pt>
                <c:pt idx="2804">
                  <c:v>40536</c:v>
                </c:pt>
                <c:pt idx="2805">
                  <c:v>40537</c:v>
                </c:pt>
                <c:pt idx="2806">
                  <c:v>40538</c:v>
                </c:pt>
                <c:pt idx="2807">
                  <c:v>40539</c:v>
                </c:pt>
                <c:pt idx="2808">
                  <c:v>40540</c:v>
                </c:pt>
                <c:pt idx="2809">
                  <c:v>40541</c:v>
                </c:pt>
                <c:pt idx="2810">
                  <c:v>40542</c:v>
                </c:pt>
                <c:pt idx="2811">
                  <c:v>40543</c:v>
                </c:pt>
                <c:pt idx="2812">
                  <c:v>40544</c:v>
                </c:pt>
                <c:pt idx="2813">
                  <c:v>40545</c:v>
                </c:pt>
                <c:pt idx="2814">
                  <c:v>40546</c:v>
                </c:pt>
                <c:pt idx="2815">
                  <c:v>40547</c:v>
                </c:pt>
                <c:pt idx="2816">
                  <c:v>40548</c:v>
                </c:pt>
                <c:pt idx="2817">
                  <c:v>40549</c:v>
                </c:pt>
                <c:pt idx="2818">
                  <c:v>40550</c:v>
                </c:pt>
                <c:pt idx="2819">
                  <c:v>40551</c:v>
                </c:pt>
                <c:pt idx="2820">
                  <c:v>40552</c:v>
                </c:pt>
                <c:pt idx="2821">
                  <c:v>40553</c:v>
                </c:pt>
                <c:pt idx="2822">
                  <c:v>40554</c:v>
                </c:pt>
                <c:pt idx="2823">
                  <c:v>40555</c:v>
                </c:pt>
                <c:pt idx="2824">
                  <c:v>40556</c:v>
                </c:pt>
                <c:pt idx="2825">
                  <c:v>40557</c:v>
                </c:pt>
                <c:pt idx="2826">
                  <c:v>40558</c:v>
                </c:pt>
                <c:pt idx="2827">
                  <c:v>40559</c:v>
                </c:pt>
                <c:pt idx="2828">
                  <c:v>40560</c:v>
                </c:pt>
                <c:pt idx="2829">
                  <c:v>40561</c:v>
                </c:pt>
                <c:pt idx="2830">
                  <c:v>40562</c:v>
                </c:pt>
                <c:pt idx="2831">
                  <c:v>40563</c:v>
                </c:pt>
                <c:pt idx="2832">
                  <c:v>40564</c:v>
                </c:pt>
                <c:pt idx="2833">
                  <c:v>40565</c:v>
                </c:pt>
                <c:pt idx="2834">
                  <c:v>40566</c:v>
                </c:pt>
                <c:pt idx="2835">
                  <c:v>40567</c:v>
                </c:pt>
                <c:pt idx="2836">
                  <c:v>40568</c:v>
                </c:pt>
                <c:pt idx="2837">
                  <c:v>40569</c:v>
                </c:pt>
                <c:pt idx="2838">
                  <c:v>40570</c:v>
                </c:pt>
                <c:pt idx="2839">
                  <c:v>40571</c:v>
                </c:pt>
                <c:pt idx="2840">
                  <c:v>40572</c:v>
                </c:pt>
                <c:pt idx="2841">
                  <c:v>40573</c:v>
                </c:pt>
                <c:pt idx="2842">
                  <c:v>40574</c:v>
                </c:pt>
                <c:pt idx="2843">
                  <c:v>40575</c:v>
                </c:pt>
                <c:pt idx="2844">
                  <c:v>40576</c:v>
                </c:pt>
                <c:pt idx="2845">
                  <c:v>40577</c:v>
                </c:pt>
                <c:pt idx="2846">
                  <c:v>40578</c:v>
                </c:pt>
                <c:pt idx="2847">
                  <c:v>40579</c:v>
                </c:pt>
                <c:pt idx="2848">
                  <c:v>40580</c:v>
                </c:pt>
                <c:pt idx="2849">
                  <c:v>40581</c:v>
                </c:pt>
                <c:pt idx="2850">
                  <c:v>40582</c:v>
                </c:pt>
                <c:pt idx="2851">
                  <c:v>40583</c:v>
                </c:pt>
                <c:pt idx="2852">
                  <c:v>40584</c:v>
                </c:pt>
                <c:pt idx="2853">
                  <c:v>40585</c:v>
                </c:pt>
                <c:pt idx="2854">
                  <c:v>40586</c:v>
                </c:pt>
                <c:pt idx="2855">
                  <c:v>40587</c:v>
                </c:pt>
                <c:pt idx="2856">
                  <c:v>40588</c:v>
                </c:pt>
                <c:pt idx="2857">
                  <c:v>40589</c:v>
                </c:pt>
                <c:pt idx="2858">
                  <c:v>40590</c:v>
                </c:pt>
                <c:pt idx="2859">
                  <c:v>40591</c:v>
                </c:pt>
                <c:pt idx="2860">
                  <c:v>40592</c:v>
                </c:pt>
                <c:pt idx="2861">
                  <c:v>40593</c:v>
                </c:pt>
                <c:pt idx="2862">
                  <c:v>40594</c:v>
                </c:pt>
                <c:pt idx="2863">
                  <c:v>40595</c:v>
                </c:pt>
                <c:pt idx="2864">
                  <c:v>40596</c:v>
                </c:pt>
                <c:pt idx="2865">
                  <c:v>40597</c:v>
                </c:pt>
                <c:pt idx="2866">
                  <c:v>40598</c:v>
                </c:pt>
                <c:pt idx="2867">
                  <c:v>40599</c:v>
                </c:pt>
                <c:pt idx="2868">
                  <c:v>40600</c:v>
                </c:pt>
                <c:pt idx="2869">
                  <c:v>40601</c:v>
                </c:pt>
                <c:pt idx="2870">
                  <c:v>40602</c:v>
                </c:pt>
                <c:pt idx="2871">
                  <c:v>40603</c:v>
                </c:pt>
                <c:pt idx="2872">
                  <c:v>40604</c:v>
                </c:pt>
                <c:pt idx="2873">
                  <c:v>40605</c:v>
                </c:pt>
                <c:pt idx="2874">
                  <c:v>40606</c:v>
                </c:pt>
                <c:pt idx="2875">
                  <c:v>40607</c:v>
                </c:pt>
                <c:pt idx="2876">
                  <c:v>40608</c:v>
                </c:pt>
                <c:pt idx="2877">
                  <c:v>40609</c:v>
                </c:pt>
                <c:pt idx="2878">
                  <c:v>40610</c:v>
                </c:pt>
                <c:pt idx="2879">
                  <c:v>40611</c:v>
                </c:pt>
                <c:pt idx="2880">
                  <c:v>40612</c:v>
                </c:pt>
                <c:pt idx="2881">
                  <c:v>40613</c:v>
                </c:pt>
                <c:pt idx="2882">
                  <c:v>40614</c:v>
                </c:pt>
                <c:pt idx="2883">
                  <c:v>40615</c:v>
                </c:pt>
                <c:pt idx="2884">
                  <c:v>40616</c:v>
                </c:pt>
                <c:pt idx="2885">
                  <c:v>40617</c:v>
                </c:pt>
                <c:pt idx="2886">
                  <c:v>40618</c:v>
                </c:pt>
                <c:pt idx="2887">
                  <c:v>40619</c:v>
                </c:pt>
                <c:pt idx="2888">
                  <c:v>40620</c:v>
                </c:pt>
                <c:pt idx="2889">
                  <c:v>40621</c:v>
                </c:pt>
                <c:pt idx="2890">
                  <c:v>40622</c:v>
                </c:pt>
                <c:pt idx="2891">
                  <c:v>40623</c:v>
                </c:pt>
                <c:pt idx="2892">
                  <c:v>40624</c:v>
                </c:pt>
                <c:pt idx="2893">
                  <c:v>40625</c:v>
                </c:pt>
                <c:pt idx="2894">
                  <c:v>40626</c:v>
                </c:pt>
                <c:pt idx="2895">
                  <c:v>40627</c:v>
                </c:pt>
                <c:pt idx="2896">
                  <c:v>40628</c:v>
                </c:pt>
                <c:pt idx="2897">
                  <c:v>40629</c:v>
                </c:pt>
                <c:pt idx="2898">
                  <c:v>40630</c:v>
                </c:pt>
                <c:pt idx="2899">
                  <c:v>40631</c:v>
                </c:pt>
                <c:pt idx="2900">
                  <c:v>40632</c:v>
                </c:pt>
                <c:pt idx="2901">
                  <c:v>40633</c:v>
                </c:pt>
                <c:pt idx="2902">
                  <c:v>40634</c:v>
                </c:pt>
                <c:pt idx="2903">
                  <c:v>40635</c:v>
                </c:pt>
                <c:pt idx="2904">
                  <c:v>40636</c:v>
                </c:pt>
                <c:pt idx="2905">
                  <c:v>40637</c:v>
                </c:pt>
                <c:pt idx="2906">
                  <c:v>40638</c:v>
                </c:pt>
                <c:pt idx="2907">
                  <c:v>40639</c:v>
                </c:pt>
                <c:pt idx="2908">
                  <c:v>40640</c:v>
                </c:pt>
                <c:pt idx="2909">
                  <c:v>40640</c:v>
                </c:pt>
                <c:pt idx="2910">
                  <c:v>40641</c:v>
                </c:pt>
                <c:pt idx="2911">
                  <c:v>40642</c:v>
                </c:pt>
                <c:pt idx="2912">
                  <c:v>40643</c:v>
                </c:pt>
                <c:pt idx="2913">
                  <c:v>40644</c:v>
                </c:pt>
                <c:pt idx="2914">
                  <c:v>40645</c:v>
                </c:pt>
                <c:pt idx="2915">
                  <c:v>40646</c:v>
                </c:pt>
                <c:pt idx="2916">
                  <c:v>40647</c:v>
                </c:pt>
                <c:pt idx="2917">
                  <c:v>40648</c:v>
                </c:pt>
                <c:pt idx="2918">
                  <c:v>40649</c:v>
                </c:pt>
                <c:pt idx="2919">
                  <c:v>40650</c:v>
                </c:pt>
                <c:pt idx="2920">
                  <c:v>40651</c:v>
                </c:pt>
                <c:pt idx="2921">
                  <c:v>40652</c:v>
                </c:pt>
                <c:pt idx="2922">
                  <c:v>40653</c:v>
                </c:pt>
                <c:pt idx="2923">
                  <c:v>40654</c:v>
                </c:pt>
                <c:pt idx="2924">
                  <c:v>40655</c:v>
                </c:pt>
                <c:pt idx="2925">
                  <c:v>40656</c:v>
                </c:pt>
                <c:pt idx="2926">
                  <c:v>40657</c:v>
                </c:pt>
                <c:pt idx="2927">
                  <c:v>40658</c:v>
                </c:pt>
                <c:pt idx="2928">
                  <c:v>40659</c:v>
                </c:pt>
                <c:pt idx="2929">
                  <c:v>40660</c:v>
                </c:pt>
                <c:pt idx="2930">
                  <c:v>40661</c:v>
                </c:pt>
                <c:pt idx="2931">
                  <c:v>40662</c:v>
                </c:pt>
                <c:pt idx="2932">
                  <c:v>40663</c:v>
                </c:pt>
                <c:pt idx="2933">
                  <c:v>40664</c:v>
                </c:pt>
                <c:pt idx="2934">
                  <c:v>40665</c:v>
                </c:pt>
                <c:pt idx="2935">
                  <c:v>40666</c:v>
                </c:pt>
                <c:pt idx="2936">
                  <c:v>40667</c:v>
                </c:pt>
                <c:pt idx="2937">
                  <c:v>40668</c:v>
                </c:pt>
                <c:pt idx="2938">
                  <c:v>40669</c:v>
                </c:pt>
                <c:pt idx="2939">
                  <c:v>40670</c:v>
                </c:pt>
                <c:pt idx="2940">
                  <c:v>40671</c:v>
                </c:pt>
                <c:pt idx="2941">
                  <c:v>40672</c:v>
                </c:pt>
                <c:pt idx="2942">
                  <c:v>40673</c:v>
                </c:pt>
                <c:pt idx="2943">
                  <c:v>40674</c:v>
                </c:pt>
                <c:pt idx="2944">
                  <c:v>40675</c:v>
                </c:pt>
                <c:pt idx="2945">
                  <c:v>40676</c:v>
                </c:pt>
                <c:pt idx="2946">
                  <c:v>40677</c:v>
                </c:pt>
                <c:pt idx="2947">
                  <c:v>40678</c:v>
                </c:pt>
                <c:pt idx="2948">
                  <c:v>40679</c:v>
                </c:pt>
                <c:pt idx="2949">
                  <c:v>40680</c:v>
                </c:pt>
                <c:pt idx="2950">
                  <c:v>40681</c:v>
                </c:pt>
                <c:pt idx="2951">
                  <c:v>40682</c:v>
                </c:pt>
                <c:pt idx="2952">
                  <c:v>40683</c:v>
                </c:pt>
                <c:pt idx="2953">
                  <c:v>40684</c:v>
                </c:pt>
                <c:pt idx="2954">
                  <c:v>40685</c:v>
                </c:pt>
                <c:pt idx="2955">
                  <c:v>40686</c:v>
                </c:pt>
                <c:pt idx="2956">
                  <c:v>40687</c:v>
                </c:pt>
                <c:pt idx="2957">
                  <c:v>40688</c:v>
                </c:pt>
                <c:pt idx="2958">
                  <c:v>40689</c:v>
                </c:pt>
                <c:pt idx="2959">
                  <c:v>40690</c:v>
                </c:pt>
                <c:pt idx="2960">
                  <c:v>40691</c:v>
                </c:pt>
                <c:pt idx="2961">
                  <c:v>40692</c:v>
                </c:pt>
                <c:pt idx="2962">
                  <c:v>40693</c:v>
                </c:pt>
                <c:pt idx="2963">
                  <c:v>40694</c:v>
                </c:pt>
                <c:pt idx="2964">
                  <c:v>40695</c:v>
                </c:pt>
                <c:pt idx="2965">
                  <c:v>40696</c:v>
                </c:pt>
                <c:pt idx="2966">
                  <c:v>40697</c:v>
                </c:pt>
                <c:pt idx="2967">
                  <c:v>40698</c:v>
                </c:pt>
                <c:pt idx="2968">
                  <c:v>40699</c:v>
                </c:pt>
                <c:pt idx="2969">
                  <c:v>40700</c:v>
                </c:pt>
                <c:pt idx="2970">
                  <c:v>40701</c:v>
                </c:pt>
                <c:pt idx="2971">
                  <c:v>40702</c:v>
                </c:pt>
                <c:pt idx="2972">
                  <c:v>40703</c:v>
                </c:pt>
                <c:pt idx="2973">
                  <c:v>40704</c:v>
                </c:pt>
                <c:pt idx="2974">
                  <c:v>40705</c:v>
                </c:pt>
                <c:pt idx="2975">
                  <c:v>40706</c:v>
                </c:pt>
                <c:pt idx="2976">
                  <c:v>40707</c:v>
                </c:pt>
                <c:pt idx="2977">
                  <c:v>40708</c:v>
                </c:pt>
                <c:pt idx="2978">
                  <c:v>40709</c:v>
                </c:pt>
                <c:pt idx="2979">
                  <c:v>40710</c:v>
                </c:pt>
                <c:pt idx="2980">
                  <c:v>40711</c:v>
                </c:pt>
                <c:pt idx="2981">
                  <c:v>40712</c:v>
                </c:pt>
                <c:pt idx="2982">
                  <c:v>40713</c:v>
                </c:pt>
                <c:pt idx="2983">
                  <c:v>40714</c:v>
                </c:pt>
                <c:pt idx="2984">
                  <c:v>40715</c:v>
                </c:pt>
                <c:pt idx="2985">
                  <c:v>40716</c:v>
                </c:pt>
                <c:pt idx="2986">
                  <c:v>40717</c:v>
                </c:pt>
                <c:pt idx="2987">
                  <c:v>40718</c:v>
                </c:pt>
                <c:pt idx="2988">
                  <c:v>40719</c:v>
                </c:pt>
                <c:pt idx="2989">
                  <c:v>40720</c:v>
                </c:pt>
                <c:pt idx="2990">
                  <c:v>40721</c:v>
                </c:pt>
                <c:pt idx="2991">
                  <c:v>40722</c:v>
                </c:pt>
                <c:pt idx="2992">
                  <c:v>40723</c:v>
                </c:pt>
                <c:pt idx="2993">
                  <c:v>40724</c:v>
                </c:pt>
                <c:pt idx="2994">
                  <c:v>40725</c:v>
                </c:pt>
                <c:pt idx="2995">
                  <c:v>40726</c:v>
                </c:pt>
                <c:pt idx="2996">
                  <c:v>40727</c:v>
                </c:pt>
                <c:pt idx="2997">
                  <c:v>40728</c:v>
                </c:pt>
                <c:pt idx="2998">
                  <c:v>40729</c:v>
                </c:pt>
                <c:pt idx="2999">
                  <c:v>40730</c:v>
                </c:pt>
                <c:pt idx="3000">
                  <c:v>40731</c:v>
                </c:pt>
                <c:pt idx="3001">
                  <c:v>40732</c:v>
                </c:pt>
                <c:pt idx="3002">
                  <c:v>40733</c:v>
                </c:pt>
                <c:pt idx="3003">
                  <c:v>40734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40740</c:v>
                </c:pt>
                <c:pt idx="3010">
                  <c:v>40741</c:v>
                </c:pt>
                <c:pt idx="3011">
                  <c:v>40742</c:v>
                </c:pt>
                <c:pt idx="3012">
                  <c:v>40743</c:v>
                </c:pt>
                <c:pt idx="3013">
                  <c:v>40744</c:v>
                </c:pt>
                <c:pt idx="3014">
                  <c:v>40745</c:v>
                </c:pt>
                <c:pt idx="3015">
                  <c:v>40746</c:v>
                </c:pt>
                <c:pt idx="3016">
                  <c:v>40747</c:v>
                </c:pt>
                <c:pt idx="3017">
                  <c:v>40748</c:v>
                </c:pt>
                <c:pt idx="3018">
                  <c:v>40749</c:v>
                </c:pt>
                <c:pt idx="3019">
                  <c:v>40750</c:v>
                </c:pt>
                <c:pt idx="3020">
                  <c:v>40751</c:v>
                </c:pt>
                <c:pt idx="3021">
                  <c:v>40752</c:v>
                </c:pt>
                <c:pt idx="3022">
                  <c:v>40753</c:v>
                </c:pt>
                <c:pt idx="3023">
                  <c:v>40754</c:v>
                </c:pt>
                <c:pt idx="3024">
                  <c:v>40755</c:v>
                </c:pt>
                <c:pt idx="3025">
                  <c:v>40756</c:v>
                </c:pt>
                <c:pt idx="3026">
                  <c:v>40757</c:v>
                </c:pt>
                <c:pt idx="3027">
                  <c:v>40758</c:v>
                </c:pt>
                <c:pt idx="3028">
                  <c:v>40759</c:v>
                </c:pt>
                <c:pt idx="3029">
                  <c:v>40760</c:v>
                </c:pt>
                <c:pt idx="3030">
                  <c:v>40761</c:v>
                </c:pt>
                <c:pt idx="3031">
                  <c:v>40762</c:v>
                </c:pt>
                <c:pt idx="3032">
                  <c:v>40763</c:v>
                </c:pt>
                <c:pt idx="3033">
                  <c:v>40764</c:v>
                </c:pt>
                <c:pt idx="3034">
                  <c:v>40765</c:v>
                </c:pt>
                <c:pt idx="3035">
                  <c:v>40766</c:v>
                </c:pt>
                <c:pt idx="3036">
                  <c:v>40767</c:v>
                </c:pt>
                <c:pt idx="3037">
                  <c:v>40768</c:v>
                </c:pt>
                <c:pt idx="3038">
                  <c:v>40769</c:v>
                </c:pt>
                <c:pt idx="3039">
                  <c:v>40770</c:v>
                </c:pt>
                <c:pt idx="3040">
                  <c:v>40771</c:v>
                </c:pt>
                <c:pt idx="3041">
                  <c:v>40772</c:v>
                </c:pt>
                <c:pt idx="3042">
                  <c:v>40773</c:v>
                </c:pt>
                <c:pt idx="3043">
                  <c:v>40774</c:v>
                </c:pt>
                <c:pt idx="3044">
                  <c:v>40775</c:v>
                </c:pt>
                <c:pt idx="3045">
                  <c:v>40776</c:v>
                </c:pt>
                <c:pt idx="3046">
                  <c:v>40777</c:v>
                </c:pt>
                <c:pt idx="3047">
                  <c:v>40778</c:v>
                </c:pt>
                <c:pt idx="3048">
                  <c:v>40779</c:v>
                </c:pt>
                <c:pt idx="3049">
                  <c:v>40780</c:v>
                </c:pt>
                <c:pt idx="3050">
                  <c:v>40781</c:v>
                </c:pt>
                <c:pt idx="3051">
                  <c:v>40782</c:v>
                </c:pt>
                <c:pt idx="3052">
                  <c:v>40783</c:v>
                </c:pt>
                <c:pt idx="3053">
                  <c:v>40784</c:v>
                </c:pt>
                <c:pt idx="3054">
                  <c:v>40785</c:v>
                </c:pt>
                <c:pt idx="3055">
                  <c:v>40786</c:v>
                </c:pt>
                <c:pt idx="3056">
                  <c:v>40787</c:v>
                </c:pt>
                <c:pt idx="3057">
                  <c:v>40788</c:v>
                </c:pt>
                <c:pt idx="3058">
                  <c:v>40789</c:v>
                </c:pt>
                <c:pt idx="3059">
                  <c:v>40790</c:v>
                </c:pt>
                <c:pt idx="3060">
                  <c:v>40791</c:v>
                </c:pt>
                <c:pt idx="3061">
                  <c:v>40792</c:v>
                </c:pt>
                <c:pt idx="3062">
                  <c:v>40793</c:v>
                </c:pt>
                <c:pt idx="3063">
                  <c:v>40794</c:v>
                </c:pt>
                <c:pt idx="3064">
                  <c:v>40795</c:v>
                </c:pt>
                <c:pt idx="3065">
                  <c:v>40796</c:v>
                </c:pt>
                <c:pt idx="3066">
                  <c:v>40797</c:v>
                </c:pt>
                <c:pt idx="3067">
                  <c:v>40798</c:v>
                </c:pt>
                <c:pt idx="3068">
                  <c:v>40799</c:v>
                </c:pt>
                <c:pt idx="3069">
                  <c:v>40800</c:v>
                </c:pt>
                <c:pt idx="3070">
                  <c:v>40801</c:v>
                </c:pt>
                <c:pt idx="3071">
                  <c:v>40802</c:v>
                </c:pt>
                <c:pt idx="3072">
                  <c:v>40803</c:v>
                </c:pt>
                <c:pt idx="3073">
                  <c:v>40804</c:v>
                </c:pt>
                <c:pt idx="3074">
                  <c:v>40805</c:v>
                </c:pt>
                <c:pt idx="3075">
                  <c:v>40806</c:v>
                </c:pt>
                <c:pt idx="3076">
                  <c:v>40807</c:v>
                </c:pt>
                <c:pt idx="3077">
                  <c:v>40808</c:v>
                </c:pt>
                <c:pt idx="3078">
                  <c:v>40809</c:v>
                </c:pt>
                <c:pt idx="3079">
                  <c:v>40810</c:v>
                </c:pt>
                <c:pt idx="3080">
                  <c:v>40811</c:v>
                </c:pt>
                <c:pt idx="3081">
                  <c:v>40812</c:v>
                </c:pt>
                <c:pt idx="3082">
                  <c:v>40813</c:v>
                </c:pt>
                <c:pt idx="3083">
                  <c:v>40814</c:v>
                </c:pt>
                <c:pt idx="3084">
                  <c:v>40815</c:v>
                </c:pt>
                <c:pt idx="3085">
                  <c:v>40816</c:v>
                </c:pt>
                <c:pt idx="3086">
                  <c:v>40817</c:v>
                </c:pt>
                <c:pt idx="3087">
                  <c:v>40818</c:v>
                </c:pt>
                <c:pt idx="3088">
                  <c:v>40819</c:v>
                </c:pt>
                <c:pt idx="3089">
                  <c:v>40820</c:v>
                </c:pt>
                <c:pt idx="3090">
                  <c:v>40820</c:v>
                </c:pt>
                <c:pt idx="3091">
                  <c:v>40821</c:v>
                </c:pt>
                <c:pt idx="3092">
                  <c:v>40822</c:v>
                </c:pt>
                <c:pt idx="3093">
                  <c:v>40823</c:v>
                </c:pt>
                <c:pt idx="3094">
                  <c:v>40824</c:v>
                </c:pt>
                <c:pt idx="3095">
                  <c:v>40825</c:v>
                </c:pt>
                <c:pt idx="3096">
                  <c:v>40826</c:v>
                </c:pt>
                <c:pt idx="3097">
                  <c:v>40827</c:v>
                </c:pt>
                <c:pt idx="3098">
                  <c:v>40828</c:v>
                </c:pt>
                <c:pt idx="3099">
                  <c:v>40829</c:v>
                </c:pt>
                <c:pt idx="3100">
                  <c:v>40830</c:v>
                </c:pt>
                <c:pt idx="3101">
                  <c:v>40831</c:v>
                </c:pt>
                <c:pt idx="3102">
                  <c:v>40832</c:v>
                </c:pt>
                <c:pt idx="3103">
                  <c:v>40833</c:v>
                </c:pt>
                <c:pt idx="3104">
                  <c:v>40834</c:v>
                </c:pt>
                <c:pt idx="3105">
                  <c:v>40835</c:v>
                </c:pt>
                <c:pt idx="3106">
                  <c:v>40836</c:v>
                </c:pt>
                <c:pt idx="3107">
                  <c:v>40837</c:v>
                </c:pt>
                <c:pt idx="3108">
                  <c:v>40838</c:v>
                </c:pt>
                <c:pt idx="3109">
                  <c:v>40839</c:v>
                </c:pt>
                <c:pt idx="3110">
                  <c:v>40840</c:v>
                </c:pt>
                <c:pt idx="3111">
                  <c:v>40841</c:v>
                </c:pt>
                <c:pt idx="3112">
                  <c:v>40842</c:v>
                </c:pt>
                <c:pt idx="3113">
                  <c:v>40843</c:v>
                </c:pt>
                <c:pt idx="3114">
                  <c:v>40844</c:v>
                </c:pt>
                <c:pt idx="3115">
                  <c:v>40845</c:v>
                </c:pt>
                <c:pt idx="3116">
                  <c:v>40846</c:v>
                </c:pt>
                <c:pt idx="3117">
                  <c:v>40847</c:v>
                </c:pt>
                <c:pt idx="3118">
                  <c:v>40848</c:v>
                </c:pt>
                <c:pt idx="3119">
                  <c:v>40849</c:v>
                </c:pt>
                <c:pt idx="3120">
                  <c:v>40850</c:v>
                </c:pt>
                <c:pt idx="3121">
                  <c:v>40851</c:v>
                </c:pt>
                <c:pt idx="3122">
                  <c:v>40852</c:v>
                </c:pt>
                <c:pt idx="3123">
                  <c:v>40853</c:v>
                </c:pt>
                <c:pt idx="3124">
                  <c:v>40854</c:v>
                </c:pt>
                <c:pt idx="3125">
                  <c:v>40855</c:v>
                </c:pt>
                <c:pt idx="3126">
                  <c:v>40856</c:v>
                </c:pt>
                <c:pt idx="3127">
                  <c:v>40857</c:v>
                </c:pt>
                <c:pt idx="3128">
                  <c:v>40858</c:v>
                </c:pt>
                <c:pt idx="3129">
                  <c:v>40859</c:v>
                </c:pt>
                <c:pt idx="3130">
                  <c:v>40860</c:v>
                </c:pt>
                <c:pt idx="3131">
                  <c:v>40861</c:v>
                </c:pt>
                <c:pt idx="3132">
                  <c:v>40862</c:v>
                </c:pt>
                <c:pt idx="3133">
                  <c:v>40863</c:v>
                </c:pt>
                <c:pt idx="3134">
                  <c:v>40864</c:v>
                </c:pt>
                <c:pt idx="3135">
                  <c:v>40865</c:v>
                </c:pt>
                <c:pt idx="3136">
                  <c:v>40866</c:v>
                </c:pt>
                <c:pt idx="3137">
                  <c:v>40867</c:v>
                </c:pt>
                <c:pt idx="3138">
                  <c:v>40868</c:v>
                </c:pt>
                <c:pt idx="3139">
                  <c:v>40869</c:v>
                </c:pt>
                <c:pt idx="3140">
                  <c:v>40870</c:v>
                </c:pt>
                <c:pt idx="3141">
                  <c:v>40871</c:v>
                </c:pt>
                <c:pt idx="3142">
                  <c:v>40872</c:v>
                </c:pt>
                <c:pt idx="3143">
                  <c:v>40873</c:v>
                </c:pt>
                <c:pt idx="3144">
                  <c:v>40874</c:v>
                </c:pt>
                <c:pt idx="3145">
                  <c:v>40875</c:v>
                </c:pt>
                <c:pt idx="3146">
                  <c:v>40876</c:v>
                </c:pt>
                <c:pt idx="3147">
                  <c:v>40877</c:v>
                </c:pt>
                <c:pt idx="3148">
                  <c:v>40878</c:v>
                </c:pt>
                <c:pt idx="3149">
                  <c:v>40879</c:v>
                </c:pt>
                <c:pt idx="3150">
                  <c:v>40880</c:v>
                </c:pt>
                <c:pt idx="3151">
                  <c:v>40881</c:v>
                </c:pt>
                <c:pt idx="3152">
                  <c:v>40882</c:v>
                </c:pt>
                <c:pt idx="3153">
                  <c:v>40883</c:v>
                </c:pt>
                <c:pt idx="3154">
                  <c:v>40884</c:v>
                </c:pt>
                <c:pt idx="3155">
                  <c:v>40885</c:v>
                </c:pt>
                <c:pt idx="3156">
                  <c:v>40886</c:v>
                </c:pt>
                <c:pt idx="3157">
                  <c:v>40887</c:v>
                </c:pt>
                <c:pt idx="3158">
                  <c:v>40888</c:v>
                </c:pt>
                <c:pt idx="3159">
                  <c:v>40889</c:v>
                </c:pt>
                <c:pt idx="3160">
                  <c:v>40890</c:v>
                </c:pt>
                <c:pt idx="3161">
                  <c:v>40891</c:v>
                </c:pt>
                <c:pt idx="3162">
                  <c:v>40892</c:v>
                </c:pt>
                <c:pt idx="3163">
                  <c:v>40893</c:v>
                </c:pt>
                <c:pt idx="3164">
                  <c:v>40894</c:v>
                </c:pt>
                <c:pt idx="3165">
                  <c:v>40895</c:v>
                </c:pt>
                <c:pt idx="3166">
                  <c:v>40896</c:v>
                </c:pt>
                <c:pt idx="3167">
                  <c:v>40897</c:v>
                </c:pt>
                <c:pt idx="3168">
                  <c:v>40898</c:v>
                </c:pt>
                <c:pt idx="3169">
                  <c:v>40899</c:v>
                </c:pt>
                <c:pt idx="3170">
                  <c:v>40900</c:v>
                </c:pt>
                <c:pt idx="3171">
                  <c:v>40901</c:v>
                </c:pt>
                <c:pt idx="3172">
                  <c:v>40902</c:v>
                </c:pt>
                <c:pt idx="3173">
                  <c:v>40903</c:v>
                </c:pt>
                <c:pt idx="3174">
                  <c:v>40904</c:v>
                </c:pt>
                <c:pt idx="3175">
                  <c:v>40905</c:v>
                </c:pt>
                <c:pt idx="3176">
                  <c:v>40906</c:v>
                </c:pt>
                <c:pt idx="3177">
                  <c:v>40907</c:v>
                </c:pt>
                <c:pt idx="3178">
                  <c:v>40908</c:v>
                </c:pt>
                <c:pt idx="3179">
                  <c:v>40909</c:v>
                </c:pt>
                <c:pt idx="3180">
                  <c:v>40910</c:v>
                </c:pt>
                <c:pt idx="3181">
                  <c:v>40911</c:v>
                </c:pt>
                <c:pt idx="3182">
                  <c:v>40912</c:v>
                </c:pt>
                <c:pt idx="3183">
                  <c:v>40913</c:v>
                </c:pt>
                <c:pt idx="3184">
                  <c:v>40914</c:v>
                </c:pt>
                <c:pt idx="3185">
                  <c:v>40915</c:v>
                </c:pt>
                <c:pt idx="3186">
                  <c:v>40916</c:v>
                </c:pt>
                <c:pt idx="3187">
                  <c:v>40917</c:v>
                </c:pt>
                <c:pt idx="3188">
                  <c:v>40918</c:v>
                </c:pt>
                <c:pt idx="3189">
                  <c:v>40919</c:v>
                </c:pt>
                <c:pt idx="3190">
                  <c:v>40920</c:v>
                </c:pt>
                <c:pt idx="3191">
                  <c:v>40921</c:v>
                </c:pt>
                <c:pt idx="3192">
                  <c:v>40922</c:v>
                </c:pt>
                <c:pt idx="3193">
                  <c:v>40923</c:v>
                </c:pt>
                <c:pt idx="3194">
                  <c:v>40924</c:v>
                </c:pt>
                <c:pt idx="3195">
                  <c:v>40925</c:v>
                </c:pt>
                <c:pt idx="3196">
                  <c:v>40926</c:v>
                </c:pt>
                <c:pt idx="3197">
                  <c:v>40926</c:v>
                </c:pt>
                <c:pt idx="3198">
                  <c:v>40927</c:v>
                </c:pt>
                <c:pt idx="3199">
                  <c:v>40928</c:v>
                </c:pt>
                <c:pt idx="3200">
                  <c:v>40929</c:v>
                </c:pt>
                <c:pt idx="3201">
                  <c:v>40930</c:v>
                </c:pt>
                <c:pt idx="3202">
                  <c:v>40931</c:v>
                </c:pt>
                <c:pt idx="3203">
                  <c:v>40932</c:v>
                </c:pt>
                <c:pt idx="3204">
                  <c:v>40933</c:v>
                </c:pt>
                <c:pt idx="3205">
                  <c:v>40934</c:v>
                </c:pt>
                <c:pt idx="3206">
                  <c:v>40935</c:v>
                </c:pt>
                <c:pt idx="3207">
                  <c:v>40936</c:v>
                </c:pt>
                <c:pt idx="3208">
                  <c:v>40937</c:v>
                </c:pt>
                <c:pt idx="3209">
                  <c:v>40938</c:v>
                </c:pt>
                <c:pt idx="3210">
                  <c:v>40939</c:v>
                </c:pt>
                <c:pt idx="3211">
                  <c:v>40940</c:v>
                </c:pt>
                <c:pt idx="3212">
                  <c:v>40941</c:v>
                </c:pt>
                <c:pt idx="3213">
                  <c:v>40942</c:v>
                </c:pt>
                <c:pt idx="3214">
                  <c:v>40943</c:v>
                </c:pt>
                <c:pt idx="3215">
                  <c:v>40944</c:v>
                </c:pt>
                <c:pt idx="3216">
                  <c:v>40945</c:v>
                </c:pt>
                <c:pt idx="3217">
                  <c:v>40946</c:v>
                </c:pt>
                <c:pt idx="3218">
                  <c:v>40947</c:v>
                </c:pt>
                <c:pt idx="3219">
                  <c:v>40948</c:v>
                </c:pt>
                <c:pt idx="3220">
                  <c:v>40949</c:v>
                </c:pt>
                <c:pt idx="3221">
                  <c:v>40950</c:v>
                </c:pt>
                <c:pt idx="3222">
                  <c:v>40951</c:v>
                </c:pt>
                <c:pt idx="3223">
                  <c:v>40952</c:v>
                </c:pt>
                <c:pt idx="3224">
                  <c:v>40953</c:v>
                </c:pt>
                <c:pt idx="3225">
                  <c:v>40954</c:v>
                </c:pt>
                <c:pt idx="3226">
                  <c:v>40955</c:v>
                </c:pt>
                <c:pt idx="3227">
                  <c:v>40956</c:v>
                </c:pt>
                <c:pt idx="3228">
                  <c:v>40957</c:v>
                </c:pt>
                <c:pt idx="3229">
                  <c:v>40958</c:v>
                </c:pt>
                <c:pt idx="3230">
                  <c:v>40959</c:v>
                </c:pt>
                <c:pt idx="3231">
                  <c:v>40960</c:v>
                </c:pt>
                <c:pt idx="3232">
                  <c:v>40961</c:v>
                </c:pt>
                <c:pt idx="3233">
                  <c:v>40962</c:v>
                </c:pt>
                <c:pt idx="3234">
                  <c:v>40963</c:v>
                </c:pt>
                <c:pt idx="3235">
                  <c:v>40964</c:v>
                </c:pt>
                <c:pt idx="3236">
                  <c:v>40965</c:v>
                </c:pt>
                <c:pt idx="3237">
                  <c:v>40966</c:v>
                </c:pt>
                <c:pt idx="3238">
                  <c:v>40967</c:v>
                </c:pt>
                <c:pt idx="3239">
                  <c:v>40968</c:v>
                </c:pt>
                <c:pt idx="3240">
                  <c:v>40969</c:v>
                </c:pt>
                <c:pt idx="3241">
                  <c:v>40970</c:v>
                </c:pt>
                <c:pt idx="3242">
                  <c:v>40971</c:v>
                </c:pt>
                <c:pt idx="3243">
                  <c:v>40972</c:v>
                </c:pt>
                <c:pt idx="3244">
                  <c:v>40973</c:v>
                </c:pt>
                <c:pt idx="3245">
                  <c:v>40974</c:v>
                </c:pt>
                <c:pt idx="3246">
                  <c:v>40975</c:v>
                </c:pt>
                <c:pt idx="3247">
                  <c:v>40976</c:v>
                </c:pt>
                <c:pt idx="3248">
                  <c:v>40977</c:v>
                </c:pt>
                <c:pt idx="3249">
                  <c:v>40978</c:v>
                </c:pt>
                <c:pt idx="3250">
                  <c:v>40979</c:v>
                </c:pt>
                <c:pt idx="3251">
                  <c:v>40980</c:v>
                </c:pt>
                <c:pt idx="3252">
                  <c:v>40981</c:v>
                </c:pt>
                <c:pt idx="3253">
                  <c:v>40982</c:v>
                </c:pt>
                <c:pt idx="3254">
                  <c:v>40983</c:v>
                </c:pt>
                <c:pt idx="3255">
                  <c:v>40984</c:v>
                </c:pt>
                <c:pt idx="3256">
                  <c:v>40985</c:v>
                </c:pt>
                <c:pt idx="3257">
                  <c:v>40986</c:v>
                </c:pt>
                <c:pt idx="3258">
                  <c:v>40987</c:v>
                </c:pt>
                <c:pt idx="3259">
                  <c:v>40988</c:v>
                </c:pt>
                <c:pt idx="3260">
                  <c:v>40989</c:v>
                </c:pt>
                <c:pt idx="3261">
                  <c:v>40990</c:v>
                </c:pt>
                <c:pt idx="3262">
                  <c:v>40991</c:v>
                </c:pt>
                <c:pt idx="3263">
                  <c:v>40992</c:v>
                </c:pt>
                <c:pt idx="3264">
                  <c:v>40993</c:v>
                </c:pt>
                <c:pt idx="3265">
                  <c:v>40994</c:v>
                </c:pt>
                <c:pt idx="3266">
                  <c:v>40995</c:v>
                </c:pt>
                <c:pt idx="3267">
                  <c:v>40996</c:v>
                </c:pt>
                <c:pt idx="3268">
                  <c:v>40997</c:v>
                </c:pt>
                <c:pt idx="3269">
                  <c:v>40998</c:v>
                </c:pt>
                <c:pt idx="3270">
                  <c:v>40999</c:v>
                </c:pt>
                <c:pt idx="3271">
                  <c:v>41000</c:v>
                </c:pt>
                <c:pt idx="3272">
                  <c:v>41001</c:v>
                </c:pt>
                <c:pt idx="3273">
                  <c:v>41002</c:v>
                </c:pt>
                <c:pt idx="3274">
                  <c:v>41003</c:v>
                </c:pt>
                <c:pt idx="3275">
                  <c:v>41004</c:v>
                </c:pt>
                <c:pt idx="3276">
                  <c:v>41005</c:v>
                </c:pt>
                <c:pt idx="3277">
                  <c:v>41006</c:v>
                </c:pt>
                <c:pt idx="3278">
                  <c:v>41007</c:v>
                </c:pt>
                <c:pt idx="3279">
                  <c:v>41008</c:v>
                </c:pt>
                <c:pt idx="3280">
                  <c:v>41009</c:v>
                </c:pt>
                <c:pt idx="3281">
                  <c:v>41010</c:v>
                </c:pt>
                <c:pt idx="3282">
                  <c:v>41011</c:v>
                </c:pt>
                <c:pt idx="3283">
                  <c:v>41012</c:v>
                </c:pt>
                <c:pt idx="3284">
                  <c:v>41013</c:v>
                </c:pt>
                <c:pt idx="3285">
                  <c:v>41014</c:v>
                </c:pt>
                <c:pt idx="3286">
                  <c:v>41015</c:v>
                </c:pt>
                <c:pt idx="3287">
                  <c:v>41016</c:v>
                </c:pt>
                <c:pt idx="3288">
                  <c:v>41017</c:v>
                </c:pt>
                <c:pt idx="3289">
                  <c:v>41018</c:v>
                </c:pt>
                <c:pt idx="3290">
                  <c:v>41019</c:v>
                </c:pt>
                <c:pt idx="3291">
                  <c:v>41020</c:v>
                </c:pt>
                <c:pt idx="3292">
                  <c:v>41021</c:v>
                </c:pt>
                <c:pt idx="3293">
                  <c:v>41022</c:v>
                </c:pt>
                <c:pt idx="3294">
                  <c:v>41023</c:v>
                </c:pt>
                <c:pt idx="3295">
                  <c:v>41024</c:v>
                </c:pt>
                <c:pt idx="3296">
                  <c:v>41024</c:v>
                </c:pt>
                <c:pt idx="3297">
                  <c:v>41025</c:v>
                </c:pt>
                <c:pt idx="3298">
                  <c:v>41026</c:v>
                </c:pt>
                <c:pt idx="3299">
                  <c:v>41027</c:v>
                </c:pt>
                <c:pt idx="3300">
                  <c:v>41028</c:v>
                </c:pt>
                <c:pt idx="3301">
                  <c:v>41029</c:v>
                </c:pt>
                <c:pt idx="3302">
                  <c:v>41030</c:v>
                </c:pt>
                <c:pt idx="3303">
                  <c:v>41031</c:v>
                </c:pt>
                <c:pt idx="3304">
                  <c:v>41032</c:v>
                </c:pt>
                <c:pt idx="3305">
                  <c:v>41033</c:v>
                </c:pt>
                <c:pt idx="3306">
                  <c:v>41034</c:v>
                </c:pt>
                <c:pt idx="3307">
                  <c:v>41035</c:v>
                </c:pt>
                <c:pt idx="3308">
                  <c:v>41036</c:v>
                </c:pt>
                <c:pt idx="3309">
                  <c:v>41037</c:v>
                </c:pt>
                <c:pt idx="3310">
                  <c:v>41038</c:v>
                </c:pt>
                <c:pt idx="3311">
                  <c:v>41039</c:v>
                </c:pt>
                <c:pt idx="3312">
                  <c:v>41040</c:v>
                </c:pt>
                <c:pt idx="3313">
                  <c:v>41041</c:v>
                </c:pt>
                <c:pt idx="3314">
                  <c:v>41042</c:v>
                </c:pt>
                <c:pt idx="3315">
                  <c:v>41043</c:v>
                </c:pt>
                <c:pt idx="3316">
                  <c:v>41043</c:v>
                </c:pt>
                <c:pt idx="3317">
                  <c:v>41044</c:v>
                </c:pt>
                <c:pt idx="3318">
                  <c:v>41045</c:v>
                </c:pt>
                <c:pt idx="3319">
                  <c:v>41046</c:v>
                </c:pt>
                <c:pt idx="3320">
                  <c:v>41047</c:v>
                </c:pt>
                <c:pt idx="3321">
                  <c:v>41048</c:v>
                </c:pt>
                <c:pt idx="3322">
                  <c:v>41049</c:v>
                </c:pt>
                <c:pt idx="3323">
                  <c:v>41050</c:v>
                </c:pt>
                <c:pt idx="3324">
                  <c:v>41051</c:v>
                </c:pt>
                <c:pt idx="3325">
                  <c:v>41052</c:v>
                </c:pt>
                <c:pt idx="3326">
                  <c:v>41053</c:v>
                </c:pt>
                <c:pt idx="3327">
                  <c:v>41054</c:v>
                </c:pt>
                <c:pt idx="3328">
                  <c:v>41055</c:v>
                </c:pt>
                <c:pt idx="3329">
                  <c:v>41056</c:v>
                </c:pt>
                <c:pt idx="3330">
                  <c:v>41057</c:v>
                </c:pt>
                <c:pt idx="3331">
                  <c:v>41058</c:v>
                </c:pt>
                <c:pt idx="3332">
                  <c:v>41059</c:v>
                </c:pt>
                <c:pt idx="3333">
                  <c:v>41060</c:v>
                </c:pt>
                <c:pt idx="3334">
                  <c:v>41061</c:v>
                </c:pt>
                <c:pt idx="3335">
                  <c:v>41062</c:v>
                </c:pt>
                <c:pt idx="3336">
                  <c:v>41063</c:v>
                </c:pt>
                <c:pt idx="3337">
                  <c:v>41064</c:v>
                </c:pt>
                <c:pt idx="3338">
                  <c:v>41065</c:v>
                </c:pt>
                <c:pt idx="3339">
                  <c:v>41066</c:v>
                </c:pt>
                <c:pt idx="3340">
                  <c:v>41067</c:v>
                </c:pt>
                <c:pt idx="3341">
                  <c:v>41068</c:v>
                </c:pt>
                <c:pt idx="3342">
                  <c:v>41069</c:v>
                </c:pt>
                <c:pt idx="3343">
                  <c:v>41070</c:v>
                </c:pt>
                <c:pt idx="3344">
                  <c:v>41071</c:v>
                </c:pt>
                <c:pt idx="3345">
                  <c:v>41072</c:v>
                </c:pt>
                <c:pt idx="3346">
                  <c:v>41073</c:v>
                </c:pt>
                <c:pt idx="3347">
                  <c:v>41074</c:v>
                </c:pt>
                <c:pt idx="3348">
                  <c:v>41075</c:v>
                </c:pt>
                <c:pt idx="3349">
                  <c:v>41076</c:v>
                </c:pt>
                <c:pt idx="3350">
                  <c:v>41077</c:v>
                </c:pt>
                <c:pt idx="3351">
                  <c:v>41078</c:v>
                </c:pt>
                <c:pt idx="3352">
                  <c:v>41079</c:v>
                </c:pt>
                <c:pt idx="3353">
                  <c:v>41080</c:v>
                </c:pt>
                <c:pt idx="3354">
                  <c:v>41081</c:v>
                </c:pt>
                <c:pt idx="3355">
                  <c:v>41082</c:v>
                </c:pt>
                <c:pt idx="3356">
                  <c:v>41083</c:v>
                </c:pt>
                <c:pt idx="3357">
                  <c:v>41084</c:v>
                </c:pt>
                <c:pt idx="3358">
                  <c:v>41085</c:v>
                </c:pt>
                <c:pt idx="3359">
                  <c:v>41086</c:v>
                </c:pt>
                <c:pt idx="3360">
                  <c:v>41087</c:v>
                </c:pt>
                <c:pt idx="3361">
                  <c:v>41088</c:v>
                </c:pt>
                <c:pt idx="3362">
                  <c:v>41089</c:v>
                </c:pt>
                <c:pt idx="3363">
                  <c:v>41090</c:v>
                </c:pt>
                <c:pt idx="3364">
                  <c:v>41091</c:v>
                </c:pt>
                <c:pt idx="3365">
                  <c:v>41092</c:v>
                </c:pt>
                <c:pt idx="3366">
                  <c:v>41093</c:v>
                </c:pt>
              </c:numCache>
            </c:numRef>
          </c:xVal>
          <c:yVal>
            <c:numRef>
              <c:f>Kolisani_HPV_relativ!$AJ$2:$AJ$3368</c:f>
              <c:numCache>
                <c:formatCode>#,###,##0.00</c:formatCode>
                <c:ptCount val="3367"/>
                <c:pt idx="0">
                  <c:v>1.0400000000000205</c:v>
                </c:pt>
                <c:pt idx="1">
                  <c:v>1.2900000000000205</c:v>
                </c:pt>
                <c:pt idx="2">
                  <c:v>1.1000000000000227</c:v>
                </c:pt>
                <c:pt idx="3">
                  <c:v>1.1000000000000227</c:v>
                </c:pt>
                <c:pt idx="4">
                  <c:v>1.1300000000000239</c:v>
                </c:pt>
                <c:pt idx="5">
                  <c:v>1.3600000000000136</c:v>
                </c:pt>
                <c:pt idx="6">
                  <c:v>1.3300000000000125</c:v>
                </c:pt>
                <c:pt idx="7">
                  <c:v>1.2700000000000102</c:v>
                </c:pt>
                <c:pt idx="8">
                  <c:v>1.2400000000000091</c:v>
                </c:pt>
                <c:pt idx="9">
                  <c:v>1.25</c:v>
                </c:pt>
                <c:pt idx="10">
                  <c:v>1.3200000000000216</c:v>
                </c:pt>
                <c:pt idx="11">
                  <c:v>1.2900000000000205</c:v>
                </c:pt>
                <c:pt idx="12">
                  <c:v>1.2200000000000273</c:v>
                </c:pt>
                <c:pt idx="13">
                  <c:v>1.2000000000000171</c:v>
                </c:pt>
                <c:pt idx="14">
                  <c:v>1.3300000000000125</c:v>
                </c:pt>
                <c:pt idx="15">
                  <c:v>1.2300000000000182</c:v>
                </c:pt>
                <c:pt idx="16">
                  <c:v>1.2300000000000182</c:v>
                </c:pt>
                <c:pt idx="17">
                  <c:v>1.2600000000000193</c:v>
                </c:pt>
                <c:pt idx="18">
                  <c:v>1.3000000000000114</c:v>
                </c:pt>
                <c:pt idx="19">
                  <c:v>1.2700000000000102</c:v>
                </c:pt>
                <c:pt idx="20">
                  <c:v>1.2400000000000091</c:v>
                </c:pt>
                <c:pt idx="21">
                  <c:v>1.2700000000000102</c:v>
                </c:pt>
                <c:pt idx="22">
                  <c:v>1.2600000000000193</c:v>
                </c:pt>
                <c:pt idx="23">
                  <c:v>1.3800000000000239</c:v>
                </c:pt>
                <c:pt idx="24">
                  <c:v>1.3400000000000034</c:v>
                </c:pt>
                <c:pt idx="25">
                  <c:v>1.3900000000000148</c:v>
                </c:pt>
                <c:pt idx="26">
                  <c:v>1.3200000000000216</c:v>
                </c:pt>
                <c:pt idx="27">
                  <c:v>1.4300000000000068</c:v>
                </c:pt>
                <c:pt idx="28">
                  <c:v>1.3900000000000148</c:v>
                </c:pt>
                <c:pt idx="29">
                  <c:v>1.3700000000000045</c:v>
                </c:pt>
                <c:pt idx="30">
                  <c:v>1.460000000000008</c:v>
                </c:pt>
                <c:pt idx="31">
                  <c:v>1.3900000000000148</c:v>
                </c:pt>
                <c:pt idx="32">
                  <c:v>1.3800000000000239</c:v>
                </c:pt>
                <c:pt idx="33">
                  <c:v>1.4700000000000273</c:v>
                </c:pt>
                <c:pt idx="34">
                  <c:v>1.4500000000000171</c:v>
                </c:pt>
                <c:pt idx="35">
                  <c:v>1.3700000000000045</c:v>
                </c:pt>
                <c:pt idx="36">
                  <c:v>1.3800000000000239</c:v>
                </c:pt>
                <c:pt idx="37">
                  <c:v>1.4200000000000159</c:v>
                </c:pt>
                <c:pt idx="38">
                  <c:v>1.4400000000000261</c:v>
                </c:pt>
                <c:pt idx="39">
                  <c:v>1.4800000000000182</c:v>
                </c:pt>
                <c:pt idx="40">
                  <c:v>1.4900000000000091</c:v>
                </c:pt>
                <c:pt idx="41">
                  <c:v>1.3300000000000125</c:v>
                </c:pt>
                <c:pt idx="42">
                  <c:v>1.3500000000000227</c:v>
                </c:pt>
                <c:pt idx="43">
                  <c:v>1.4800000000000182</c:v>
                </c:pt>
                <c:pt idx="44">
                  <c:v>1.3900000000000148</c:v>
                </c:pt>
                <c:pt idx="45">
                  <c:v>1.460000000000008</c:v>
                </c:pt>
                <c:pt idx="46">
                  <c:v>1.5</c:v>
                </c:pt>
                <c:pt idx="47">
                  <c:v>1.5200000000000102</c:v>
                </c:pt>
                <c:pt idx="48">
                  <c:v>1.4900000000000091</c:v>
                </c:pt>
                <c:pt idx="49">
                  <c:v>1.5</c:v>
                </c:pt>
                <c:pt idx="50">
                  <c:v>1.5600000000000023</c:v>
                </c:pt>
                <c:pt idx="51">
                  <c:v>1.2700000000000102</c:v>
                </c:pt>
                <c:pt idx="52">
                  <c:v>1.3800000000000239</c:v>
                </c:pt>
                <c:pt idx="53">
                  <c:v>1.4000000000000057</c:v>
                </c:pt>
                <c:pt idx="54">
                  <c:v>1.4300000000000068</c:v>
                </c:pt>
                <c:pt idx="55">
                  <c:v>1.5700000000000216</c:v>
                </c:pt>
                <c:pt idx="56">
                  <c:v>1.4900000000000091</c:v>
                </c:pt>
                <c:pt idx="57">
                  <c:v>1.7000000000000171</c:v>
                </c:pt>
                <c:pt idx="58">
                  <c:v>1.5900000000000034</c:v>
                </c:pt>
                <c:pt idx="59">
                  <c:v>1.7400000000000091</c:v>
                </c:pt>
                <c:pt idx="60">
                  <c:v>1.7000000000000171</c:v>
                </c:pt>
                <c:pt idx="61">
                  <c:v>1.6200000000000045</c:v>
                </c:pt>
                <c:pt idx="62">
                  <c:v>1.5600000000000023</c:v>
                </c:pt>
                <c:pt idx="63">
                  <c:v>1.5600000000000023</c:v>
                </c:pt>
                <c:pt idx="64">
                  <c:v>1.5700000000000216</c:v>
                </c:pt>
                <c:pt idx="65">
                  <c:v>1.5800000000000125</c:v>
                </c:pt>
                <c:pt idx="66">
                  <c:v>1.6700000000000159</c:v>
                </c:pt>
                <c:pt idx="67">
                  <c:v>1.7000000000000171</c:v>
                </c:pt>
                <c:pt idx="68">
                  <c:v>1.6400000000000148</c:v>
                </c:pt>
                <c:pt idx="69">
                  <c:v>1.6200000000000045</c:v>
                </c:pt>
                <c:pt idx="70">
                  <c:v>1.6400000000000148</c:v>
                </c:pt>
                <c:pt idx="71">
                  <c:v>1.5</c:v>
                </c:pt>
                <c:pt idx="72">
                  <c:v>1.6700000000000159</c:v>
                </c:pt>
                <c:pt idx="73">
                  <c:v>1.6000000000000227</c:v>
                </c:pt>
                <c:pt idx="74">
                  <c:v>1.6800000000000068</c:v>
                </c:pt>
                <c:pt idx="75">
                  <c:v>1.4800000000000182</c:v>
                </c:pt>
                <c:pt idx="76">
                  <c:v>1.6300000000000239</c:v>
                </c:pt>
                <c:pt idx="77">
                  <c:v>1.6000000000000227</c:v>
                </c:pt>
                <c:pt idx="78">
                  <c:v>1.7200000000000273</c:v>
                </c:pt>
                <c:pt idx="79">
                  <c:v>1.4800000000000182</c:v>
                </c:pt>
                <c:pt idx="80">
                  <c:v>1.460000000000008</c:v>
                </c:pt>
                <c:pt idx="81">
                  <c:v>1.6400000000000148</c:v>
                </c:pt>
                <c:pt idx="82">
                  <c:v>1.5900000000000034</c:v>
                </c:pt>
                <c:pt idx="83">
                  <c:v>1.6400000000000148</c:v>
                </c:pt>
                <c:pt idx="84">
                  <c:v>1.5700000000000216</c:v>
                </c:pt>
                <c:pt idx="85">
                  <c:v>1.460000000000008</c:v>
                </c:pt>
                <c:pt idx="86">
                  <c:v>1.6800000000000068</c:v>
                </c:pt>
                <c:pt idx="87">
                  <c:v>1.660000000000025</c:v>
                </c:pt>
                <c:pt idx="88">
                  <c:v>1.6200000000000045</c:v>
                </c:pt>
                <c:pt idx="89">
                  <c:v>1.7000000000000171</c:v>
                </c:pt>
                <c:pt idx="90">
                  <c:v>1.5700000000000216</c:v>
                </c:pt>
                <c:pt idx="91">
                  <c:v>1.6200000000000045</c:v>
                </c:pt>
                <c:pt idx="92">
                  <c:v>1.5100000000000193</c:v>
                </c:pt>
                <c:pt idx="93">
                  <c:v>1.660000000000025</c:v>
                </c:pt>
                <c:pt idx="94">
                  <c:v>1.4200000000000159</c:v>
                </c:pt>
                <c:pt idx="95">
                  <c:v>1.4400000000000261</c:v>
                </c:pt>
                <c:pt idx="96">
                  <c:v>1.5900000000000034</c:v>
                </c:pt>
                <c:pt idx="97">
                  <c:v>1.5800000000000125</c:v>
                </c:pt>
                <c:pt idx="98">
                  <c:v>1.5</c:v>
                </c:pt>
                <c:pt idx="99">
                  <c:v>1.6900000000000261</c:v>
                </c:pt>
                <c:pt idx="100">
                  <c:v>1.5700000000000216</c:v>
                </c:pt>
                <c:pt idx="101">
                  <c:v>1.5100000000000193</c:v>
                </c:pt>
                <c:pt idx="102">
                  <c:v>1.5200000000000102</c:v>
                </c:pt>
                <c:pt idx="103">
                  <c:v>1.5900000000000034</c:v>
                </c:pt>
                <c:pt idx="104">
                  <c:v>1.660000000000025</c:v>
                </c:pt>
                <c:pt idx="105">
                  <c:v>1.7700000000000102</c:v>
                </c:pt>
                <c:pt idx="106">
                  <c:v>1.9000000000000057</c:v>
                </c:pt>
                <c:pt idx="107">
                  <c:v>1.8200000000000216</c:v>
                </c:pt>
                <c:pt idx="108">
                  <c:v>1.8000000000000114</c:v>
                </c:pt>
                <c:pt idx="109">
                  <c:v>1.8300000000000125</c:v>
                </c:pt>
                <c:pt idx="110">
                  <c:v>1.7800000000000011</c:v>
                </c:pt>
                <c:pt idx="111">
                  <c:v>1.8800000000000239</c:v>
                </c:pt>
                <c:pt idx="112">
                  <c:v>1.75</c:v>
                </c:pt>
                <c:pt idx="113">
                  <c:v>1.8200000000000216</c:v>
                </c:pt>
                <c:pt idx="114">
                  <c:v>1.9200000000000159</c:v>
                </c:pt>
                <c:pt idx="115">
                  <c:v>1.8900000000000148</c:v>
                </c:pt>
                <c:pt idx="116">
                  <c:v>1.7400000000000091</c:v>
                </c:pt>
                <c:pt idx="117">
                  <c:v>1.8400000000000034</c:v>
                </c:pt>
                <c:pt idx="118">
                  <c:v>1.8700000000000045</c:v>
                </c:pt>
                <c:pt idx="119">
                  <c:v>1.75</c:v>
                </c:pt>
                <c:pt idx="120">
                  <c:v>1.6900000000000261</c:v>
                </c:pt>
                <c:pt idx="121">
                  <c:v>1.8500000000000227</c:v>
                </c:pt>
                <c:pt idx="122">
                  <c:v>1.8500000000000227</c:v>
                </c:pt>
                <c:pt idx="123">
                  <c:v>1.8200000000000216</c:v>
                </c:pt>
                <c:pt idx="124">
                  <c:v>1.7900000000000205</c:v>
                </c:pt>
                <c:pt idx="125">
                  <c:v>1.8200000000000216</c:v>
                </c:pt>
                <c:pt idx="126">
                  <c:v>1.910000000000025</c:v>
                </c:pt>
                <c:pt idx="127">
                  <c:v>1.7700000000000102</c:v>
                </c:pt>
                <c:pt idx="128">
                  <c:v>2.160000000000025</c:v>
                </c:pt>
                <c:pt idx="129">
                  <c:v>1.6400000000000148</c:v>
                </c:pt>
                <c:pt idx="130">
                  <c:v>1.9800000000000182</c:v>
                </c:pt>
                <c:pt idx="131">
                  <c:v>1.7600000000000193</c:v>
                </c:pt>
                <c:pt idx="132">
                  <c:v>1.6200000000000045</c:v>
                </c:pt>
                <c:pt idx="133">
                  <c:v>1.7900000000000205</c:v>
                </c:pt>
                <c:pt idx="134">
                  <c:v>2.0900000000000034</c:v>
                </c:pt>
                <c:pt idx="135">
                  <c:v>1.6100000000000136</c:v>
                </c:pt>
                <c:pt idx="136">
                  <c:v>1.710000000000008</c:v>
                </c:pt>
                <c:pt idx="137">
                  <c:v>1.8900000000000148</c:v>
                </c:pt>
                <c:pt idx="138">
                  <c:v>1.9800000000000182</c:v>
                </c:pt>
                <c:pt idx="139">
                  <c:v>1.7400000000000091</c:v>
                </c:pt>
                <c:pt idx="140">
                  <c:v>1.8000000000000114</c:v>
                </c:pt>
                <c:pt idx="141">
                  <c:v>1.6200000000000045</c:v>
                </c:pt>
                <c:pt idx="142">
                  <c:v>1.9000000000000057</c:v>
                </c:pt>
                <c:pt idx="143">
                  <c:v>1.7800000000000011</c:v>
                </c:pt>
                <c:pt idx="144">
                  <c:v>1.6500000000000057</c:v>
                </c:pt>
                <c:pt idx="145">
                  <c:v>1.7700000000000102</c:v>
                </c:pt>
                <c:pt idx="146">
                  <c:v>1.7900000000000205</c:v>
                </c:pt>
                <c:pt idx="147">
                  <c:v>1.8400000000000034</c:v>
                </c:pt>
                <c:pt idx="148">
                  <c:v>1.7700000000000102</c:v>
                </c:pt>
                <c:pt idx="149">
                  <c:v>1.8500000000000227</c:v>
                </c:pt>
                <c:pt idx="150">
                  <c:v>1.6200000000000045</c:v>
                </c:pt>
                <c:pt idx="151">
                  <c:v>1.8700000000000045</c:v>
                </c:pt>
                <c:pt idx="152">
                  <c:v>1.7700000000000102</c:v>
                </c:pt>
                <c:pt idx="153">
                  <c:v>1.6900000000000261</c:v>
                </c:pt>
                <c:pt idx="154">
                  <c:v>1.8800000000000239</c:v>
                </c:pt>
                <c:pt idx="155">
                  <c:v>1.6800000000000068</c:v>
                </c:pt>
                <c:pt idx="156">
                  <c:v>1.8800000000000239</c:v>
                </c:pt>
                <c:pt idx="157">
                  <c:v>1.7600000000000193</c:v>
                </c:pt>
                <c:pt idx="158">
                  <c:v>1.7400000000000091</c:v>
                </c:pt>
                <c:pt idx="159">
                  <c:v>1.8700000000000045</c:v>
                </c:pt>
                <c:pt idx="160">
                  <c:v>1.7600000000000193</c:v>
                </c:pt>
                <c:pt idx="161">
                  <c:v>1.7700000000000102</c:v>
                </c:pt>
                <c:pt idx="162">
                  <c:v>1.7800000000000011</c:v>
                </c:pt>
                <c:pt idx="163">
                  <c:v>1.8800000000000239</c:v>
                </c:pt>
                <c:pt idx="164">
                  <c:v>1.8000000000000114</c:v>
                </c:pt>
                <c:pt idx="165">
                  <c:v>1.710000000000008</c:v>
                </c:pt>
                <c:pt idx="166">
                  <c:v>1.7700000000000102</c:v>
                </c:pt>
                <c:pt idx="167">
                  <c:v>1.7200000000000273</c:v>
                </c:pt>
                <c:pt idx="168">
                  <c:v>1.8100000000000023</c:v>
                </c:pt>
                <c:pt idx="169">
                  <c:v>1.8200000000000216</c:v>
                </c:pt>
                <c:pt idx="170">
                  <c:v>1.8800000000000239</c:v>
                </c:pt>
                <c:pt idx="171">
                  <c:v>1.710000000000008</c:v>
                </c:pt>
                <c:pt idx="172">
                  <c:v>1.8500000000000227</c:v>
                </c:pt>
                <c:pt idx="173">
                  <c:v>1.8100000000000023</c:v>
                </c:pt>
                <c:pt idx="174">
                  <c:v>1.9200000000000159</c:v>
                </c:pt>
                <c:pt idx="175">
                  <c:v>1.6900000000000261</c:v>
                </c:pt>
                <c:pt idx="176">
                  <c:v>1.8000000000000114</c:v>
                </c:pt>
                <c:pt idx="177">
                  <c:v>1.9300000000000068</c:v>
                </c:pt>
                <c:pt idx="178">
                  <c:v>1.8700000000000045</c:v>
                </c:pt>
                <c:pt idx="179">
                  <c:v>1.7200000000000273</c:v>
                </c:pt>
                <c:pt idx="180">
                  <c:v>1.6000000000000227</c:v>
                </c:pt>
                <c:pt idx="181">
                  <c:v>1.7800000000000011</c:v>
                </c:pt>
                <c:pt idx="182">
                  <c:v>1.8200000000000216</c:v>
                </c:pt>
                <c:pt idx="183">
                  <c:v>1.7900000000000205</c:v>
                </c:pt>
                <c:pt idx="184">
                  <c:v>1.6800000000000068</c:v>
                </c:pt>
                <c:pt idx="185">
                  <c:v>1.6700000000000159</c:v>
                </c:pt>
                <c:pt idx="186">
                  <c:v>1.9400000000000261</c:v>
                </c:pt>
                <c:pt idx="187">
                  <c:v>1.6900000000000261</c:v>
                </c:pt>
                <c:pt idx="188">
                  <c:v>1.6200000000000045</c:v>
                </c:pt>
                <c:pt idx="189">
                  <c:v>1.660000000000025</c:v>
                </c:pt>
                <c:pt idx="190">
                  <c:v>1.7000000000000171</c:v>
                </c:pt>
                <c:pt idx="191">
                  <c:v>1.8100000000000023</c:v>
                </c:pt>
                <c:pt idx="192">
                  <c:v>1.7700000000000102</c:v>
                </c:pt>
                <c:pt idx="193">
                  <c:v>1.5600000000000023</c:v>
                </c:pt>
                <c:pt idx="194">
                  <c:v>1.710000000000008</c:v>
                </c:pt>
                <c:pt idx="195">
                  <c:v>1.7800000000000011</c:v>
                </c:pt>
                <c:pt idx="196">
                  <c:v>1.7200000000000273</c:v>
                </c:pt>
                <c:pt idx="197">
                  <c:v>1.6500000000000057</c:v>
                </c:pt>
                <c:pt idx="198">
                  <c:v>1.8200000000000216</c:v>
                </c:pt>
                <c:pt idx="199">
                  <c:v>1.710000000000008</c:v>
                </c:pt>
                <c:pt idx="200">
                  <c:v>1.7400000000000091</c:v>
                </c:pt>
                <c:pt idx="201">
                  <c:v>1.710000000000008</c:v>
                </c:pt>
                <c:pt idx="202">
                  <c:v>1.6800000000000068</c:v>
                </c:pt>
                <c:pt idx="203">
                  <c:v>1.7800000000000011</c:v>
                </c:pt>
                <c:pt idx="204">
                  <c:v>1.7600000000000193</c:v>
                </c:pt>
                <c:pt idx="205">
                  <c:v>1.7300000000000182</c:v>
                </c:pt>
                <c:pt idx="206">
                  <c:v>1.7300000000000182</c:v>
                </c:pt>
                <c:pt idx="207">
                  <c:v>1.7000000000000171</c:v>
                </c:pt>
                <c:pt idx="208">
                  <c:v>1.710000000000008</c:v>
                </c:pt>
                <c:pt idx="209">
                  <c:v>1.7600000000000193</c:v>
                </c:pt>
                <c:pt idx="210">
                  <c:v>1.7200000000000273</c:v>
                </c:pt>
                <c:pt idx="211">
                  <c:v>1.7200000000000273</c:v>
                </c:pt>
                <c:pt idx="212">
                  <c:v>1.7200000000000273</c:v>
                </c:pt>
                <c:pt idx="213">
                  <c:v>1.710000000000008</c:v>
                </c:pt>
                <c:pt idx="214">
                  <c:v>1.7000000000000171</c:v>
                </c:pt>
                <c:pt idx="215">
                  <c:v>1.7000000000000171</c:v>
                </c:pt>
                <c:pt idx="216">
                  <c:v>1.7300000000000182</c:v>
                </c:pt>
                <c:pt idx="217">
                  <c:v>1.7700000000000102</c:v>
                </c:pt>
                <c:pt idx="218">
                  <c:v>1.7700000000000102</c:v>
                </c:pt>
                <c:pt idx="219">
                  <c:v>1.7800000000000011</c:v>
                </c:pt>
                <c:pt idx="220">
                  <c:v>1.7200000000000273</c:v>
                </c:pt>
                <c:pt idx="221">
                  <c:v>1.7700000000000102</c:v>
                </c:pt>
                <c:pt idx="222">
                  <c:v>1.7400000000000091</c:v>
                </c:pt>
                <c:pt idx="223">
                  <c:v>1.7600000000000193</c:v>
                </c:pt>
                <c:pt idx="224">
                  <c:v>1.8000000000000114</c:v>
                </c:pt>
                <c:pt idx="225">
                  <c:v>1.7400000000000091</c:v>
                </c:pt>
                <c:pt idx="226">
                  <c:v>1.710000000000008</c:v>
                </c:pt>
                <c:pt idx="227">
                  <c:v>1.7200000000000273</c:v>
                </c:pt>
                <c:pt idx="228">
                  <c:v>1.7400000000000091</c:v>
                </c:pt>
                <c:pt idx="229">
                  <c:v>1.75</c:v>
                </c:pt>
                <c:pt idx="230">
                  <c:v>1.7900000000000205</c:v>
                </c:pt>
                <c:pt idx="231">
                  <c:v>1.8400000000000034</c:v>
                </c:pt>
                <c:pt idx="232">
                  <c:v>1.8400000000000034</c:v>
                </c:pt>
                <c:pt idx="233">
                  <c:v>1.8300000000000125</c:v>
                </c:pt>
                <c:pt idx="234">
                  <c:v>1.7800000000000011</c:v>
                </c:pt>
                <c:pt idx="235">
                  <c:v>1.7400000000000091</c:v>
                </c:pt>
                <c:pt idx="236">
                  <c:v>1.7400000000000091</c:v>
                </c:pt>
                <c:pt idx="237">
                  <c:v>1.6800000000000068</c:v>
                </c:pt>
                <c:pt idx="238">
                  <c:v>1.6300000000000239</c:v>
                </c:pt>
                <c:pt idx="239">
                  <c:v>1.6500000000000057</c:v>
                </c:pt>
                <c:pt idx="240">
                  <c:v>1.6900000000000261</c:v>
                </c:pt>
                <c:pt idx="241">
                  <c:v>1.6900000000000261</c:v>
                </c:pt>
                <c:pt idx="242">
                  <c:v>1.6900000000000261</c:v>
                </c:pt>
                <c:pt idx="243">
                  <c:v>1.6900000000000261</c:v>
                </c:pt>
                <c:pt idx="244">
                  <c:v>1.6800000000000068</c:v>
                </c:pt>
                <c:pt idx="245">
                  <c:v>1.6900000000000261</c:v>
                </c:pt>
                <c:pt idx="246">
                  <c:v>1.7400000000000091</c:v>
                </c:pt>
                <c:pt idx="247">
                  <c:v>1.75</c:v>
                </c:pt>
                <c:pt idx="248">
                  <c:v>1.7300000000000182</c:v>
                </c:pt>
                <c:pt idx="249">
                  <c:v>1.6700000000000159</c:v>
                </c:pt>
                <c:pt idx="250">
                  <c:v>1.660000000000025</c:v>
                </c:pt>
                <c:pt idx="251">
                  <c:v>1.710000000000008</c:v>
                </c:pt>
                <c:pt idx="252">
                  <c:v>1.7400000000000091</c:v>
                </c:pt>
                <c:pt idx="253">
                  <c:v>1.7300000000000182</c:v>
                </c:pt>
                <c:pt idx="254">
                  <c:v>1.7200000000000273</c:v>
                </c:pt>
                <c:pt idx="255">
                  <c:v>1.7600000000000193</c:v>
                </c:pt>
                <c:pt idx="256">
                  <c:v>1.75</c:v>
                </c:pt>
                <c:pt idx="257">
                  <c:v>1.7600000000000193</c:v>
                </c:pt>
                <c:pt idx="258">
                  <c:v>1.7700000000000102</c:v>
                </c:pt>
                <c:pt idx="259">
                  <c:v>1.6900000000000261</c:v>
                </c:pt>
                <c:pt idx="260">
                  <c:v>1.6700000000000159</c:v>
                </c:pt>
                <c:pt idx="261">
                  <c:v>1.7000000000000171</c:v>
                </c:pt>
                <c:pt idx="262">
                  <c:v>1.7400000000000091</c:v>
                </c:pt>
                <c:pt idx="263">
                  <c:v>1.7000000000000171</c:v>
                </c:pt>
                <c:pt idx="264">
                  <c:v>1.7000000000000171</c:v>
                </c:pt>
                <c:pt idx="265">
                  <c:v>1.6900000000000261</c:v>
                </c:pt>
                <c:pt idx="266">
                  <c:v>1.6800000000000068</c:v>
                </c:pt>
                <c:pt idx="267">
                  <c:v>1.660000000000025</c:v>
                </c:pt>
                <c:pt idx="268">
                  <c:v>1.6800000000000068</c:v>
                </c:pt>
                <c:pt idx="269">
                  <c:v>1.6900000000000261</c:v>
                </c:pt>
                <c:pt idx="270">
                  <c:v>1.7300000000000182</c:v>
                </c:pt>
                <c:pt idx="271">
                  <c:v>1.7300000000000182</c:v>
                </c:pt>
                <c:pt idx="272">
                  <c:v>1.7600000000000193</c:v>
                </c:pt>
                <c:pt idx="273">
                  <c:v>1.710000000000008</c:v>
                </c:pt>
                <c:pt idx="274">
                  <c:v>1.710000000000008</c:v>
                </c:pt>
                <c:pt idx="275">
                  <c:v>1.7700000000000102</c:v>
                </c:pt>
                <c:pt idx="276">
                  <c:v>1.7900000000000205</c:v>
                </c:pt>
                <c:pt idx="277">
                  <c:v>1.7700000000000102</c:v>
                </c:pt>
                <c:pt idx="278">
                  <c:v>1.7300000000000182</c:v>
                </c:pt>
                <c:pt idx="279">
                  <c:v>1.7300000000000182</c:v>
                </c:pt>
                <c:pt idx="280">
                  <c:v>1.75</c:v>
                </c:pt>
                <c:pt idx="281">
                  <c:v>1.7200000000000273</c:v>
                </c:pt>
                <c:pt idx="282">
                  <c:v>1.710000000000008</c:v>
                </c:pt>
                <c:pt idx="283">
                  <c:v>1.7400000000000091</c:v>
                </c:pt>
                <c:pt idx="284">
                  <c:v>1.75</c:v>
                </c:pt>
                <c:pt idx="285">
                  <c:v>1.7400000000000091</c:v>
                </c:pt>
                <c:pt idx="286">
                  <c:v>1.7200000000000273</c:v>
                </c:pt>
                <c:pt idx="287">
                  <c:v>1.7300000000000182</c:v>
                </c:pt>
                <c:pt idx="288">
                  <c:v>1.7700000000000102</c:v>
                </c:pt>
                <c:pt idx="289">
                  <c:v>1.7900000000000205</c:v>
                </c:pt>
                <c:pt idx="290">
                  <c:v>1.7800000000000011</c:v>
                </c:pt>
                <c:pt idx="291">
                  <c:v>1.8600000000000136</c:v>
                </c:pt>
                <c:pt idx="292">
                  <c:v>1.7700000000000102</c:v>
                </c:pt>
                <c:pt idx="293">
                  <c:v>1.7200000000000273</c:v>
                </c:pt>
                <c:pt idx="294">
                  <c:v>1.7000000000000171</c:v>
                </c:pt>
                <c:pt idx="295">
                  <c:v>1.6200000000000045</c:v>
                </c:pt>
                <c:pt idx="296">
                  <c:v>1.5600000000000023</c:v>
                </c:pt>
                <c:pt idx="297">
                  <c:v>1.5800000000000125</c:v>
                </c:pt>
                <c:pt idx="298">
                  <c:v>1.6100000000000136</c:v>
                </c:pt>
                <c:pt idx="299">
                  <c:v>1.6700000000000159</c:v>
                </c:pt>
                <c:pt idx="300">
                  <c:v>1.710000000000008</c:v>
                </c:pt>
                <c:pt idx="301">
                  <c:v>1.8000000000000114</c:v>
                </c:pt>
                <c:pt idx="302">
                  <c:v>1.8100000000000023</c:v>
                </c:pt>
                <c:pt idx="303">
                  <c:v>1.7400000000000091</c:v>
                </c:pt>
                <c:pt idx="304">
                  <c:v>1.7800000000000011</c:v>
                </c:pt>
                <c:pt idx="305">
                  <c:v>1.660000000000025</c:v>
                </c:pt>
                <c:pt idx="306">
                  <c:v>1.6000000000000227</c:v>
                </c:pt>
                <c:pt idx="307">
                  <c:v>1.5700000000000216</c:v>
                </c:pt>
                <c:pt idx="308">
                  <c:v>1.6000000000000227</c:v>
                </c:pt>
                <c:pt idx="309">
                  <c:v>1.6700000000000159</c:v>
                </c:pt>
                <c:pt idx="310">
                  <c:v>1.660000000000025</c:v>
                </c:pt>
                <c:pt idx="311">
                  <c:v>1.6900000000000261</c:v>
                </c:pt>
                <c:pt idx="312">
                  <c:v>1.710000000000008</c:v>
                </c:pt>
                <c:pt idx="313">
                  <c:v>1.6900000000000261</c:v>
                </c:pt>
                <c:pt idx="314">
                  <c:v>1.7200000000000273</c:v>
                </c:pt>
                <c:pt idx="315">
                  <c:v>1.7800000000000011</c:v>
                </c:pt>
                <c:pt idx="316">
                  <c:v>1.8200000000000216</c:v>
                </c:pt>
                <c:pt idx="317">
                  <c:v>1.6200000000000045</c:v>
                </c:pt>
                <c:pt idx="318">
                  <c:v>1.5900000000000034</c:v>
                </c:pt>
                <c:pt idx="319">
                  <c:v>1.7000000000000171</c:v>
                </c:pt>
                <c:pt idx="320">
                  <c:v>1.7400000000000091</c:v>
                </c:pt>
                <c:pt idx="321">
                  <c:v>1.7800000000000011</c:v>
                </c:pt>
                <c:pt idx="322">
                  <c:v>1.8200000000000216</c:v>
                </c:pt>
                <c:pt idx="323">
                  <c:v>1.7300000000000182</c:v>
                </c:pt>
                <c:pt idx="324">
                  <c:v>1.7600000000000193</c:v>
                </c:pt>
                <c:pt idx="325">
                  <c:v>1.7800000000000011</c:v>
                </c:pt>
                <c:pt idx="326">
                  <c:v>1.7900000000000205</c:v>
                </c:pt>
                <c:pt idx="327">
                  <c:v>1.8600000000000136</c:v>
                </c:pt>
                <c:pt idx="328">
                  <c:v>1.8400000000000034</c:v>
                </c:pt>
                <c:pt idx="329">
                  <c:v>1.7600000000000193</c:v>
                </c:pt>
                <c:pt idx="330">
                  <c:v>1.8600000000000136</c:v>
                </c:pt>
                <c:pt idx="331">
                  <c:v>1.7900000000000205</c:v>
                </c:pt>
                <c:pt idx="332">
                  <c:v>1.75</c:v>
                </c:pt>
                <c:pt idx="333">
                  <c:v>1.6700000000000159</c:v>
                </c:pt>
                <c:pt idx="334">
                  <c:v>1.6200000000000045</c:v>
                </c:pt>
                <c:pt idx="335">
                  <c:v>1.5600000000000023</c:v>
                </c:pt>
                <c:pt idx="336">
                  <c:v>1.5600000000000023</c:v>
                </c:pt>
                <c:pt idx="337">
                  <c:v>1.5300000000000011</c:v>
                </c:pt>
                <c:pt idx="338">
                  <c:v>1.5200000000000102</c:v>
                </c:pt>
                <c:pt idx="339">
                  <c:v>1.5500000000000114</c:v>
                </c:pt>
                <c:pt idx="340">
                  <c:v>1.5800000000000125</c:v>
                </c:pt>
                <c:pt idx="341">
                  <c:v>1.6900000000000261</c:v>
                </c:pt>
                <c:pt idx="342">
                  <c:v>1.8000000000000114</c:v>
                </c:pt>
                <c:pt idx="343">
                  <c:v>1.8800000000000239</c:v>
                </c:pt>
                <c:pt idx="344">
                  <c:v>1.8600000000000136</c:v>
                </c:pt>
                <c:pt idx="345">
                  <c:v>1.7400000000000091</c:v>
                </c:pt>
                <c:pt idx="346">
                  <c:v>1.7400000000000091</c:v>
                </c:pt>
                <c:pt idx="347">
                  <c:v>1.7000000000000171</c:v>
                </c:pt>
                <c:pt idx="348">
                  <c:v>1.7000000000000171</c:v>
                </c:pt>
                <c:pt idx="349">
                  <c:v>1.7400000000000091</c:v>
                </c:pt>
                <c:pt idx="350">
                  <c:v>1.660000000000025</c:v>
                </c:pt>
                <c:pt idx="351">
                  <c:v>1.6500000000000057</c:v>
                </c:pt>
                <c:pt idx="352">
                  <c:v>1.7900000000000205</c:v>
                </c:pt>
                <c:pt idx="353">
                  <c:v>1.910000000000025</c:v>
                </c:pt>
                <c:pt idx="354">
                  <c:v>1.8800000000000239</c:v>
                </c:pt>
                <c:pt idx="355">
                  <c:v>1.7400000000000091</c:v>
                </c:pt>
                <c:pt idx="356">
                  <c:v>1.6700000000000159</c:v>
                </c:pt>
                <c:pt idx="357">
                  <c:v>1.5100000000000193</c:v>
                </c:pt>
                <c:pt idx="358">
                  <c:v>1.4300000000000068</c:v>
                </c:pt>
                <c:pt idx="359">
                  <c:v>1.4700000000000273</c:v>
                </c:pt>
                <c:pt idx="360">
                  <c:v>1.4800000000000182</c:v>
                </c:pt>
                <c:pt idx="361">
                  <c:v>1.5500000000000114</c:v>
                </c:pt>
                <c:pt idx="362">
                  <c:v>1.6000000000000227</c:v>
                </c:pt>
                <c:pt idx="363">
                  <c:v>1.5900000000000034</c:v>
                </c:pt>
                <c:pt idx="364">
                  <c:v>1.6200000000000045</c:v>
                </c:pt>
                <c:pt idx="365">
                  <c:v>1.660000000000025</c:v>
                </c:pt>
                <c:pt idx="366">
                  <c:v>1.660000000000025</c:v>
                </c:pt>
                <c:pt idx="367">
                  <c:v>1.6800000000000068</c:v>
                </c:pt>
                <c:pt idx="368">
                  <c:v>1.7300000000000182</c:v>
                </c:pt>
                <c:pt idx="369">
                  <c:v>1.75</c:v>
                </c:pt>
                <c:pt idx="370">
                  <c:v>1.75</c:v>
                </c:pt>
                <c:pt idx="371">
                  <c:v>1.7000000000000171</c:v>
                </c:pt>
                <c:pt idx="372">
                  <c:v>1.7200000000000273</c:v>
                </c:pt>
                <c:pt idx="373">
                  <c:v>1.7200000000000273</c:v>
                </c:pt>
                <c:pt idx="374">
                  <c:v>1.75</c:v>
                </c:pt>
                <c:pt idx="375">
                  <c:v>1.7600000000000193</c:v>
                </c:pt>
                <c:pt idx="376">
                  <c:v>1.7700000000000102</c:v>
                </c:pt>
                <c:pt idx="377">
                  <c:v>1.7700000000000102</c:v>
                </c:pt>
                <c:pt idx="378">
                  <c:v>1.7600000000000193</c:v>
                </c:pt>
                <c:pt idx="379">
                  <c:v>1.7700000000000102</c:v>
                </c:pt>
                <c:pt idx="380">
                  <c:v>1.8600000000000136</c:v>
                </c:pt>
                <c:pt idx="381">
                  <c:v>1.7900000000000205</c:v>
                </c:pt>
                <c:pt idx="382">
                  <c:v>1.6900000000000261</c:v>
                </c:pt>
                <c:pt idx="383">
                  <c:v>1.6800000000000068</c:v>
                </c:pt>
                <c:pt idx="384">
                  <c:v>1.6800000000000068</c:v>
                </c:pt>
                <c:pt idx="385">
                  <c:v>1.6200000000000045</c:v>
                </c:pt>
                <c:pt idx="386">
                  <c:v>1.5700000000000216</c:v>
                </c:pt>
                <c:pt idx="387">
                  <c:v>1.5700000000000216</c:v>
                </c:pt>
                <c:pt idx="388">
                  <c:v>1.5600000000000023</c:v>
                </c:pt>
                <c:pt idx="389">
                  <c:v>1.6900000000000261</c:v>
                </c:pt>
                <c:pt idx="390">
                  <c:v>1.5300000000000011</c:v>
                </c:pt>
                <c:pt idx="391">
                  <c:v>1.5700000000000216</c:v>
                </c:pt>
                <c:pt idx="392">
                  <c:v>1.6200000000000045</c:v>
                </c:pt>
                <c:pt idx="393">
                  <c:v>1.6800000000000068</c:v>
                </c:pt>
                <c:pt idx="394">
                  <c:v>1.710000000000008</c:v>
                </c:pt>
                <c:pt idx="395">
                  <c:v>1.6700000000000159</c:v>
                </c:pt>
                <c:pt idx="396">
                  <c:v>1.7400000000000091</c:v>
                </c:pt>
                <c:pt idx="397">
                  <c:v>1.910000000000025</c:v>
                </c:pt>
                <c:pt idx="398">
                  <c:v>1.8200000000000216</c:v>
                </c:pt>
                <c:pt idx="399">
                  <c:v>1.6800000000000068</c:v>
                </c:pt>
                <c:pt idx="400">
                  <c:v>1.6000000000000227</c:v>
                </c:pt>
                <c:pt idx="401">
                  <c:v>1.5900000000000034</c:v>
                </c:pt>
                <c:pt idx="402">
                  <c:v>1.6400000000000148</c:v>
                </c:pt>
                <c:pt idx="403">
                  <c:v>1.6500000000000057</c:v>
                </c:pt>
                <c:pt idx="404">
                  <c:v>1.8900000000000148</c:v>
                </c:pt>
                <c:pt idx="405">
                  <c:v>1.7800000000000011</c:v>
                </c:pt>
                <c:pt idx="406">
                  <c:v>1.5800000000000125</c:v>
                </c:pt>
                <c:pt idx="407">
                  <c:v>1.5100000000000193</c:v>
                </c:pt>
                <c:pt idx="408">
                  <c:v>1.5800000000000125</c:v>
                </c:pt>
                <c:pt idx="409">
                  <c:v>1.6700000000000159</c:v>
                </c:pt>
                <c:pt idx="410">
                  <c:v>1.7900000000000205</c:v>
                </c:pt>
                <c:pt idx="411">
                  <c:v>1.8600000000000136</c:v>
                </c:pt>
                <c:pt idx="412">
                  <c:v>1.75</c:v>
                </c:pt>
                <c:pt idx="413">
                  <c:v>1.710000000000008</c:v>
                </c:pt>
                <c:pt idx="414">
                  <c:v>1.6200000000000045</c:v>
                </c:pt>
                <c:pt idx="415">
                  <c:v>1.660000000000025</c:v>
                </c:pt>
                <c:pt idx="416">
                  <c:v>1.6700000000000159</c:v>
                </c:pt>
                <c:pt idx="417">
                  <c:v>1.6100000000000136</c:v>
                </c:pt>
                <c:pt idx="418">
                  <c:v>1.6800000000000068</c:v>
                </c:pt>
                <c:pt idx="419">
                  <c:v>1.6400000000000148</c:v>
                </c:pt>
                <c:pt idx="420">
                  <c:v>1.5800000000000125</c:v>
                </c:pt>
                <c:pt idx="421">
                  <c:v>1.6700000000000159</c:v>
                </c:pt>
                <c:pt idx="422">
                  <c:v>1.6700000000000159</c:v>
                </c:pt>
                <c:pt idx="423">
                  <c:v>1.8000000000000114</c:v>
                </c:pt>
                <c:pt idx="424">
                  <c:v>1.75</c:v>
                </c:pt>
                <c:pt idx="425">
                  <c:v>1.7200000000000273</c:v>
                </c:pt>
                <c:pt idx="426">
                  <c:v>1.7700000000000102</c:v>
                </c:pt>
                <c:pt idx="427">
                  <c:v>1.8800000000000239</c:v>
                </c:pt>
                <c:pt idx="428">
                  <c:v>1.8600000000000136</c:v>
                </c:pt>
                <c:pt idx="429">
                  <c:v>1.8100000000000023</c:v>
                </c:pt>
                <c:pt idx="430">
                  <c:v>1.7900000000000205</c:v>
                </c:pt>
                <c:pt idx="431">
                  <c:v>1.7700000000000102</c:v>
                </c:pt>
                <c:pt idx="432">
                  <c:v>1.5700000000000216</c:v>
                </c:pt>
                <c:pt idx="433">
                  <c:v>1.6100000000000136</c:v>
                </c:pt>
                <c:pt idx="434">
                  <c:v>1.7000000000000171</c:v>
                </c:pt>
                <c:pt idx="435">
                  <c:v>1.5700000000000216</c:v>
                </c:pt>
                <c:pt idx="436">
                  <c:v>1.5100000000000193</c:v>
                </c:pt>
                <c:pt idx="437">
                  <c:v>1.5200000000000102</c:v>
                </c:pt>
                <c:pt idx="438">
                  <c:v>1.5700000000000216</c:v>
                </c:pt>
                <c:pt idx="439">
                  <c:v>1.6500000000000057</c:v>
                </c:pt>
                <c:pt idx="440">
                  <c:v>1.6900000000000261</c:v>
                </c:pt>
                <c:pt idx="441">
                  <c:v>1.7800000000000011</c:v>
                </c:pt>
                <c:pt idx="442">
                  <c:v>1.7800000000000011</c:v>
                </c:pt>
                <c:pt idx="443">
                  <c:v>1.8000000000000114</c:v>
                </c:pt>
                <c:pt idx="444">
                  <c:v>1.660000000000025</c:v>
                </c:pt>
                <c:pt idx="445">
                  <c:v>1.6200000000000045</c:v>
                </c:pt>
                <c:pt idx="446">
                  <c:v>1.6200000000000045</c:v>
                </c:pt>
                <c:pt idx="447">
                  <c:v>1.5800000000000125</c:v>
                </c:pt>
                <c:pt idx="448">
                  <c:v>1.4800000000000182</c:v>
                </c:pt>
                <c:pt idx="449">
                  <c:v>1.5</c:v>
                </c:pt>
                <c:pt idx="450">
                  <c:v>1.5700000000000216</c:v>
                </c:pt>
                <c:pt idx="451">
                  <c:v>1.5900000000000034</c:v>
                </c:pt>
                <c:pt idx="452">
                  <c:v>1.7300000000000182</c:v>
                </c:pt>
                <c:pt idx="453">
                  <c:v>1.7900000000000205</c:v>
                </c:pt>
                <c:pt idx="454">
                  <c:v>1.6500000000000057</c:v>
                </c:pt>
                <c:pt idx="455">
                  <c:v>1.5400000000000205</c:v>
                </c:pt>
                <c:pt idx="456">
                  <c:v>1.6300000000000239</c:v>
                </c:pt>
                <c:pt idx="457">
                  <c:v>1.5</c:v>
                </c:pt>
                <c:pt idx="458">
                  <c:v>1.5500000000000114</c:v>
                </c:pt>
                <c:pt idx="459">
                  <c:v>1.6000000000000227</c:v>
                </c:pt>
                <c:pt idx="460">
                  <c:v>1.6300000000000239</c:v>
                </c:pt>
                <c:pt idx="461">
                  <c:v>1.5800000000000125</c:v>
                </c:pt>
                <c:pt idx="462">
                  <c:v>1.6000000000000227</c:v>
                </c:pt>
                <c:pt idx="463">
                  <c:v>1.6900000000000261</c:v>
                </c:pt>
                <c:pt idx="464">
                  <c:v>1.6200000000000045</c:v>
                </c:pt>
                <c:pt idx="465">
                  <c:v>1.5700000000000216</c:v>
                </c:pt>
                <c:pt idx="466">
                  <c:v>1.6800000000000068</c:v>
                </c:pt>
                <c:pt idx="467">
                  <c:v>1.8200000000000216</c:v>
                </c:pt>
                <c:pt idx="468">
                  <c:v>1.7900000000000205</c:v>
                </c:pt>
                <c:pt idx="469">
                  <c:v>1.710000000000008</c:v>
                </c:pt>
                <c:pt idx="470">
                  <c:v>1.7900000000000205</c:v>
                </c:pt>
                <c:pt idx="471">
                  <c:v>1.8200000000000216</c:v>
                </c:pt>
                <c:pt idx="472">
                  <c:v>1.8400000000000034</c:v>
                </c:pt>
                <c:pt idx="473">
                  <c:v>1.7600000000000193</c:v>
                </c:pt>
                <c:pt idx="474">
                  <c:v>1.6300000000000239</c:v>
                </c:pt>
                <c:pt idx="475">
                  <c:v>1.5300000000000011</c:v>
                </c:pt>
                <c:pt idx="476">
                  <c:v>1.5500000000000114</c:v>
                </c:pt>
                <c:pt idx="477">
                  <c:v>1.5600000000000023</c:v>
                </c:pt>
                <c:pt idx="478">
                  <c:v>1.5200000000000102</c:v>
                </c:pt>
                <c:pt idx="479">
                  <c:v>1.5400000000000205</c:v>
                </c:pt>
                <c:pt idx="480">
                  <c:v>1.6300000000000239</c:v>
                </c:pt>
                <c:pt idx="481">
                  <c:v>1.6200000000000045</c:v>
                </c:pt>
                <c:pt idx="482">
                  <c:v>1.5700000000000216</c:v>
                </c:pt>
                <c:pt idx="483">
                  <c:v>1.5800000000000125</c:v>
                </c:pt>
                <c:pt idx="484">
                  <c:v>1.6100000000000136</c:v>
                </c:pt>
                <c:pt idx="485">
                  <c:v>1.6300000000000239</c:v>
                </c:pt>
                <c:pt idx="486">
                  <c:v>1.6500000000000057</c:v>
                </c:pt>
                <c:pt idx="487">
                  <c:v>1.6400000000000148</c:v>
                </c:pt>
                <c:pt idx="488">
                  <c:v>1.5800000000000125</c:v>
                </c:pt>
                <c:pt idx="489">
                  <c:v>1.5600000000000023</c:v>
                </c:pt>
                <c:pt idx="490">
                  <c:v>1.5500000000000114</c:v>
                </c:pt>
                <c:pt idx="491">
                  <c:v>1.5800000000000125</c:v>
                </c:pt>
                <c:pt idx="492">
                  <c:v>1.6200000000000045</c:v>
                </c:pt>
                <c:pt idx="493">
                  <c:v>1.7000000000000171</c:v>
                </c:pt>
                <c:pt idx="494">
                  <c:v>1.7700000000000102</c:v>
                </c:pt>
                <c:pt idx="495">
                  <c:v>1.8500000000000227</c:v>
                </c:pt>
                <c:pt idx="496">
                  <c:v>1.7900000000000205</c:v>
                </c:pt>
                <c:pt idx="497">
                  <c:v>1.7200000000000273</c:v>
                </c:pt>
                <c:pt idx="498">
                  <c:v>1.7600000000000193</c:v>
                </c:pt>
                <c:pt idx="499">
                  <c:v>1.7000000000000171</c:v>
                </c:pt>
                <c:pt idx="500">
                  <c:v>1.660000000000025</c:v>
                </c:pt>
                <c:pt idx="501">
                  <c:v>1.6400000000000148</c:v>
                </c:pt>
                <c:pt idx="502">
                  <c:v>1.6200000000000045</c:v>
                </c:pt>
                <c:pt idx="503">
                  <c:v>1.5800000000000125</c:v>
                </c:pt>
                <c:pt idx="504">
                  <c:v>1.5600000000000023</c:v>
                </c:pt>
                <c:pt idx="505">
                  <c:v>1.6300000000000239</c:v>
                </c:pt>
                <c:pt idx="506">
                  <c:v>1.6400000000000148</c:v>
                </c:pt>
                <c:pt idx="507">
                  <c:v>1.6400000000000148</c:v>
                </c:pt>
                <c:pt idx="508">
                  <c:v>1.6100000000000136</c:v>
                </c:pt>
                <c:pt idx="509">
                  <c:v>1.6300000000000239</c:v>
                </c:pt>
                <c:pt idx="510">
                  <c:v>1.7000000000000171</c:v>
                </c:pt>
                <c:pt idx="511">
                  <c:v>1.8100000000000023</c:v>
                </c:pt>
                <c:pt idx="512">
                  <c:v>1.7600000000000193</c:v>
                </c:pt>
                <c:pt idx="513">
                  <c:v>1.710000000000008</c:v>
                </c:pt>
                <c:pt idx="514">
                  <c:v>1.660000000000025</c:v>
                </c:pt>
                <c:pt idx="515">
                  <c:v>1.6700000000000159</c:v>
                </c:pt>
                <c:pt idx="516">
                  <c:v>1.6000000000000227</c:v>
                </c:pt>
                <c:pt idx="517">
                  <c:v>1.5400000000000205</c:v>
                </c:pt>
                <c:pt idx="518">
                  <c:v>1.5700000000000216</c:v>
                </c:pt>
                <c:pt idx="519">
                  <c:v>1.5600000000000023</c:v>
                </c:pt>
                <c:pt idx="520">
                  <c:v>1.5700000000000216</c:v>
                </c:pt>
                <c:pt idx="521">
                  <c:v>1.6200000000000045</c:v>
                </c:pt>
                <c:pt idx="522">
                  <c:v>1.7300000000000182</c:v>
                </c:pt>
                <c:pt idx="523">
                  <c:v>1.8200000000000216</c:v>
                </c:pt>
                <c:pt idx="524">
                  <c:v>1.8200000000000216</c:v>
                </c:pt>
                <c:pt idx="525">
                  <c:v>1.7000000000000171</c:v>
                </c:pt>
                <c:pt idx="526">
                  <c:v>1.6000000000000227</c:v>
                </c:pt>
                <c:pt idx="527">
                  <c:v>1.6100000000000136</c:v>
                </c:pt>
                <c:pt idx="528">
                  <c:v>1.6000000000000227</c:v>
                </c:pt>
                <c:pt idx="529">
                  <c:v>1.5500000000000114</c:v>
                </c:pt>
                <c:pt idx="530">
                  <c:v>1.5100000000000193</c:v>
                </c:pt>
                <c:pt idx="531">
                  <c:v>1.5300000000000011</c:v>
                </c:pt>
                <c:pt idx="532">
                  <c:v>1.6200000000000045</c:v>
                </c:pt>
                <c:pt idx="533">
                  <c:v>1.660000000000025</c:v>
                </c:pt>
                <c:pt idx="534">
                  <c:v>1.7200000000000273</c:v>
                </c:pt>
                <c:pt idx="535">
                  <c:v>1.7600000000000193</c:v>
                </c:pt>
                <c:pt idx="536">
                  <c:v>1.7400000000000091</c:v>
                </c:pt>
                <c:pt idx="537">
                  <c:v>1.7000000000000171</c:v>
                </c:pt>
                <c:pt idx="538">
                  <c:v>1.7000000000000171</c:v>
                </c:pt>
                <c:pt idx="539">
                  <c:v>1.7800000000000011</c:v>
                </c:pt>
                <c:pt idx="540">
                  <c:v>1.8500000000000227</c:v>
                </c:pt>
                <c:pt idx="541">
                  <c:v>1.8100000000000023</c:v>
                </c:pt>
                <c:pt idx="542">
                  <c:v>1.7700000000000102</c:v>
                </c:pt>
                <c:pt idx="543">
                  <c:v>1.6700000000000159</c:v>
                </c:pt>
                <c:pt idx="544">
                  <c:v>1.6400000000000148</c:v>
                </c:pt>
                <c:pt idx="545">
                  <c:v>1.5800000000000125</c:v>
                </c:pt>
                <c:pt idx="546">
                  <c:v>1.5200000000000102</c:v>
                </c:pt>
                <c:pt idx="547">
                  <c:v>1.5300000000000011</c:v>
                </c:pt>
                <c:pt idx="548">
                  <c:v>1.5400000000000205</c:v>
                </c:pt>
                <c:pt idx="549">
                  <c:v>1.4700000000000273</c:v>
                </c:pt>
                <c:pt idx="550">
                  <c:v>1.4700000000000273</c:v>
                </c:pt>
                <c:pt idx="551">
                  <c:v>1.4800000000000182</c:v>
                </c:pt>
                <c:pt idx="552">
                  <c:v>1.4900000000000091</c:v>
                </c:pt>
                <c:pt idx="553">
                  <c:v>1.5300000000000011</c:v>
                </c:pt>
                <c:pt idx="554">
                  <c:v>1.5500000000000114</c:v>
                </c:pt>
                <c:pt idx="555">
                  <c:v>1.5800000000000125</c:v>
                </c:pt>
                <c:pt idx="556">
                  <c:v>1.660000000000025</c:v>
                </c:pt>
                <c:pt idx="557">
                  <c:v>1.6000000000000227</c:v>
                </c:pt>
                <c:pt idx="558">
                  <c:v>1.6400000000000148</c:v>
                </c:pt>
                <c:pt idx="559">
                  <c:v>1.5800000000000125</c:v>
                </c:pt>
                <c:pt idx="560">
                  <c:v>1.6000000000000227</c:v>
                </c:pt>
                <c:pt idx="561">
                  <c:v>1.6200000000000045</c:v>
                </c:pt>
                <c:pt idx="562">
                  <c:v>1.5800000000000125</c:v>
                </c:pt>
                <c:pt idx="563">
                  <c:v>1.5500000000000114</c:v>
                </c:pt>
                <c:pt idx="564">
                  <c:v>1.5400000000000205</c:v>
                </c:pt>
                <c:pt idx="565">
                  <c:v>1.5800000000000125</c:v>
                </c:pt>
                <c:pt idx="566">
                  <c:v>1.6300000000000239</c:v>
                </c:pt>
                <c:pt idx="567">
                  <c:v>1.6300000000000239</c:v>
                </c:pt>
                <c:pt idx="568">
                  <c:v>1.6500000000000057</c:v>
                </c:pt>
                <c:pt idx="569">
                  <c:v>1.6200000000000045</c:v>
                </c:pt>
                <c:pt idx="570">
                  <c:v>1.6400000000000148</c:v>
                </c:pt>
                <c:pt idx="571">
                  <c:v>1.6900000000000261</c:v>
                </c:pt>
                <c:pt idx="572">
                  <c:v>1.6100000000000136</c:v>
                </c:pt>
                <c:pt idx="573">
                  <c:v>1.5900000000000034</c:v>
                </c:pt>
                <c:pt idx="574">
                  <c:v>1.6000000000000227</c:v>
                </c:pt>
                <c:pt idx="575">
                  <c:v>1.6200000000000045</c:v>
                </c:pt>
                <c:pt idx="576">
                  <c:v>1.6300000000000239</c:v>
                </c:pt>
                <c:pt idx="577">
                  <c:v>1.6500000000000057</c:v>
                </c:pt>
                <c:pt idx="578">
                  <c:v>1.6400000000000148</c:v>
                </c:pt>
                <c:pt idx="579">
                  <c:v>1.5700000000000216</c:v>
                </c:pt>
                <c:pt idx="580">
                  <c:v>1.5300000000000011</c:v>
                </c:pt>
                <c:pt idx="581">
                  <c:v>1.660000000000025</c:v>
                </c:pt>
                <c:pt idx="582">
                  <c:v>1.660000000000025</c:v>
                </c:pt>
                <c:pt idx="583">
                  <c:v>1.7000000000000171</c:v>
                </c:pt>
                <c:pt idx="584">
                  <c:v>1.75</c:v>
                </c:pt>
                <c:pt idx="585">
                  <c:v>1.7600000000000193</c:v>
                </c:pt>
                <c:pt idx="586">
                  <c:v>1.710000000000008</c:v>
                </c:pt>
                <c:pt idx="587">
                  <c:v>1.6400000000000148</c:v>
                </c:pt>
                <c:pt idx="588">
                  <c:v>1.5800000000000125</c:v>
                </c:pt>
                <c:pt idx="589">
                  <c:v>1.6700000000000159</c:v>
                </c:pt>
                <c:pt idx="590">
                  <c:v>1.660000000000025</c:v>
                </c:pt>
                <c:pt idx="591">
                  <c:v>1.6000000000000227</c:v>
                </c:pt>
                <c:pt idx="592">
                  <c:v>1.5300000000000011</c:v>
                </c:pt>
                <c:pt idx="593">
                  <c:v>1.5500000000000114</c:v>
                </c:pt>
                <c:pt idx="594">
                  <c:v>1.5500000000000114</c:v>
                </c:pt>
                <c:pt idx="595">
                  <c:v>1.5400000000000205</c:v>
                </c:pt>
                <c:pt idx="596">
                  <c:v>1.5800000000000125</c:v>
                </c:pt>
                <c:pt idx="597">
                  <c:v>1.6900000000000261</c:v>
                </c:pt>
                <c:pt idx="598">
                  <c:v>1.6400000000000148</c:v>
                </c:pt>
                <c:pt idx="599">
                  <c:v>1.6400000000000148</c:v>
                </c:pt>
                <c:pt idx="600">
                  <c:v>1.6000000000000227</c:v>
                </c:pt>
                <c:pt idx="601">
                  <c:v>1.6200000000000045</c:v>
                </c:pt>
                <c:pt idx="602">
                  <c:v>1.5700000000000216</c:v>
                </c:pt>
                <c:pt idx="603">
                  <c:v>1.5800000000000125</c:v>
                </c:pt>
                <c:pt idx="604">
                  <c:v>1.660000000000025</c:v>
                </c:pt>
                <c:pt idx="605">
                  <c:v>1.6700000000000159</c:v>
                </c:pt>
                <c:pt idx="606">
                  <c:v>1.6400000000000148</c:v>
                </c:pt>
                <c:pt idx="607">
                  <c:v>1.660000000000025</c:v>
                </c:pt>
                <c:pt idx="608">
                  <c:v>1.6900000000000261</c:v>
                </c:pt>
                <c:pt idx="609">
                  <c:v>1.6300000000000239</c:v>
                </c:pt>
                <c:pt idx="610">
                  <c:v>1.5700000000000216</c:v>
                </c:pt>
                <c:pt idx="611">
                  <c:v>1.6100000000000136</c:v>
                </c:pt>
                <c:pt idx="612">
                  <c:v>1.6000000000000227</c:v>
                </c:pt>
                <c:pt idx="613">
                  <c:v>1.5600000000000023</c:v>
                </c:pt>
                <c:pt idx="614">
                  <c:v>1.5700000000000216</c:v>
                </c:pt>
                <c:pt idx="615">
                  <c:v>1.5600000000000023</c:v>
                </c:pt>
                <c:pt idx="616">
                  <c:v>1.5900000000000034</c:v>
                </c:pt>
                <c:pt idx="617">
                  <c:v>1.5800000000000125</c:v>
                </c:pt>
                <c:pt idx="618">
                  <c:v>1.5700000000000216</c:v>
                </c:pt>
                <c:pt idx="619">
                  <c:v>1.5600000000000023</c:v>
                </c:pt>
                <c:pt idx="620">
                  <c:v>1.5600000000000023</c:v>
                </c:pt>
                <c:pt idx="621">
                  <c:v>1.5900000000000034</c:v>
                </c:pt>
                <c:pt idx="622">
                  <c:v>1.6400000000000148</c:v>
                </c:pt>
                <c:pt idx="623">
                  <c:v>1.6000000000000227</c:v>
                </c:pt>
                <c:pt idx="624">
                  <c:v>1.5700000000000216</c:v>
                </c:pt>
                <c:pt idx="625">
                  <c:v>1.5700000000000216</c:v>
                </c:pt>
                <c:pt idx="626">
                  <c:v>1.5700000000000216</c:v>
                </c:pt>
                <c:pt idx="627">
                  <c:v>1.5800000000000125</c:v>
                </c:pt>
                <c:pt idx="628">
                  <c:v>1.6100000000000136</c:v>
                </c:pt>
                <c:pt idx="629">
                  <c:v>1.6200000000000045</c:v>
                </c:pt>
                <c:pt idx="630">
                  <c:v>1.660000000000025</c:v>
                </c:pt>
                <c:pt idx="631">
                  <c:v>1.6500000000000057</c:v>
                </c:pt>
                <c:pt idx="632">
                  <c:v>1.6300000000000239</c:v>
                </c:pt>
                <c:pt idx="633">
                  <c:v>1.6100000000000136</c:v>
                </c:pt>
                <c:pt idx="634">
                  <c:v>1.6000000000000227</c:v>
                </c:pt>
                <c:pt idx="635">
                  <c:v>1.6100000000000136</c:v>
                </c:pt>
                <c:pt idx="636">
                  <c:v>1.6000000000000227</c:v>
                </c:pt>
                <c:pt idx="637">
                  <c:v>1.5900000000000034</c:v>
                </c:pt>
                <c:pt idx="638">
                  <c:v>1.6200000000000045</c:v>
                </c:pt>
                <c:pt idx="639">
                  <c:v>1.660000000000025</c:v>
                </c:pt>
                <c:pt idx="640">
                  <c:v>1.6900000000000261</c:v>
                </c:pt>
                <c:pt idx="641">
                  <c:v>1.6300000000000239</c:v>
                </c:pt>
                <c:pt idx="642">
                  <c:v>1.5500000000000114</c:v>
                </c:pt>
                <c:pt idx="643">
                  <c:v>1.6100000000000136</c:v>
                </c:pt>
                <c:pt idx="644">
                  <c:v>1.6400000000000148</c:v>
                </c:pt>
                <c:pt idx="645">
                  <c:v>1.6200000000000045</c:v>
                </c:pt>
                <c:pt idx="646">
                  <c:v>1.6000000000000227</c:v>
                </c:pt>
                <c:pt idx="647">
                  <c:v>1.6100000000000136</c:v>
                </c:pt>
                <c:pt idx="648">
                  <c:v>1.6100000000000136</c:v>
                </c:pt>
                <c:pt idx="649">
                  <c:v>1.5</c:v>
                </c:pt>
                <c:pt idx="650">
                  <c:v>1.5</c:v>
                </c:pt>
                <c:pt idx="651">
                  <c:v>1.5900000000000034</c:v>
                </c:pt>
                <c:pt idx="652">
                  <c:v>1.6200000000000045</c:v>
                </c:pt>
                <c:pt idx="653">
                  <c:v>1.6400000000000148</c:v>
                </c:pt>
                <c:pt idx="654">
                  <c:v>1.5900000000000034</c:v>
                </c:pt>
                <c:pt idx="655">
                  <c:v>1.5900000000000034</c:v>
                </c:pt>
                <c:pt idx="656">
                  <c:v>1.5700000000000216</c:v>
                </c:pt>
                <c:pt idx="657">
                  <c:v>1.6000000000000227</c:v>
                </c:pt>
                <c:pt idx="658">
                  <c:v>1.5700000000000216</c:v>
                </c:pt>
                <c:pt idx="659">
                  <c:v>1.5300000000000011</c:v>
                </c:pt>
                <c:pt idx="660">
                  <c:v>1.5200000000000102</c:v>
                </c:pt>
                <c:pt idx="661">
                  <c:v>1.4800000000000182</c:v>
                </c:pt>
                <c:pt idx="662">
                  <c:v>1.460000000000008</c:v>
                </c:pt>
                <c:pt idx="663">
                  <c:v>1.460000000000008</c:v>
                </c:pt>
                <c:pt idx="664">
                  <c:v>1.4800000000000182</c:v>
                </c:pt>
                <c:pt idx="665">
                  <c:v>1.4900000000000091</c:v>
                </c:pt>
                <c:pt idx="666">
                  <c:v>1.4900000000000091</c:v>
                </c:pt>
                <c:pt idx="667">
                  <c:v>1.4700000000000273</c:v>
                </c:pt>
                <c:pt idx="668">
                  <c:v>1.5400000000000205</c:v>
                </c:pt>
                <c:pt idx="669">
                  <c:v>1.6200000000000045</c:v>
                </c:pt>
                <c:pt idx="670">
                  <c:v>1.6700000000000159</c:v>
                </c:pt>
                <c:pt idx="671">
                  <c:v>1.6500000000000057</c:v>
                </c:pt>
                <c:pt idx="672">
                  <c:v>1.6700000000000159</c:v>
                </c:pt>
                <c:pt idx="673">
                  <c:v>1.6500000000000057</c:v>
                </c:pt>
                <c:pt idx="674">
                  <c:v>1.5300000000000011</c:v>
                </c:pt>
                <c:pt idx="675">
                  <c:v>1.5</c:v>
                </c:pt>
                <c:pt idx="676">
                  <c:v>1.5700000000000216</c:v>
                </c:pt>
                <c:pt idx="677">
                  <c:v>1.6300000000000239</c:v>
                </c:pt>
                <c:pt idx="678">
                  <c:v>1.6300000000000239</c:v>
                </c:pt>
                <c:pt idx="679">
                  <c:v>1.6900000000000261</c:v>
                </c:pt>
                <c:pt idx="680">
                  <c:v>1.6700000000000159</c:v>
                </c:pt>
                <c:pt idx="681">
                  <c:v>1.75</c:v>
                </c:pt>
                <c:pt idx="682">
                  <c:v>1.6900000000000261</c:v>
                </c:pt>
                <c:pt idx="683">
                  <c:v>1.6100000000000136</c:v>
                </c:pt>
                <c:pt idx="684">
                  <c:v>1.5400000000000205</c:v>
                </c:pt>
                <c:pt idx="685">
                  <c:v>1.5300000000000011</c:v>
                </c:pt>
                <c:pt idx="686">
                  <c:v>1.5400000000000205</c:v>
                </c:pt>
                <c:pt idx="687">
                  <c:v>1.6000000000000227</c:v>
                </c:pt>
                <c:pt idx="688">
                  <c:v>1.5300000000000011</c:v>
                </c:pt>
                <c:pt idx="689">
                  <c:v>1.5</c:v>
                </c:pt>
                <c:pt idx="690">
                  <c:v>1.5300000000000011</c:v>
                </c:pt>
                <c:pt idx="691">
                  <c:v>1.5</c:v>
                </c:pt>
                <c:pt idx="692">
                  <c:v>1.5400000000000205</c:v>
                </c:pt>
                <c:pt idx="693">
                  <c:v>1.5700000000000216</c:v>
                </c:pt>
                <c:pt idx="694">
                  <c:v>1.5800000000000125</c:v>
                </c:pt>
                <c:pt idx="695">
                  <c:v>1.5500000000000114</c:v>
                </c:pt>
                <c:pt idx="696">
                  <c:v>1.5900000000000034</c:v>
                </c:pt>
                <c:pt idx="697">
                  <c:v>1.5700000000000216</c:v>
                </c:pt>
                <c:pt idx="698">
                  <c:v>1.5800000000000125</c:v>
                </c:pt>
                <c:pt idx="699">
                  <c:v>1.4900000000000091</c:v>
                </c:pt>
                <c:pt idx="700">
                  <c:v>1.4700000000000273</c:v>
                </c:pt>
                <c:pt idx="701">
                  <c:v>1.5400000000000205</c:v>
                </c:pt>
                <c:pt idx="702">
                  <c:v>1.6300000000000239</c:v>
                </c:pt>
                <c:pt idx="703">
                  <c:v>1.7200000000000273</c:v>
                </c:pt>
                <c:pt idx="704">
                  <c:v>1.7300000000000182</c:v>
                </c:pt>
                <c:pt idx="705">
                  <c:v>1.7200000000000273</c:v>
                </c:pt>
                <c:pt idx="706">
                  <c:v>1.6900000000000261</c:v>
                </c:pt>
                <c:pt idx="707">
                  <c:v>1.5800000000000125</c:v>
                </c:pt>
                <c:pt idx="708">
                  <c:v>1.5700000000000216</c:v>
                </c:pt>
                <c:pt idx="709">
                  <c:v>1.5800000000000125</c:v>
                </c:pt>
                <c:pt idx="710">
                  <c:v>1.4900000000000091</c:v>
                </c:pt>
                <c:pt idx="711">
                  <c:v>1.5300000000000011</c:v>
                </c:pt>
                <c:pt idx="712">
                  <c:v>1.5600000000000023</c:v>
                </c:pt>
                <c:pt idx="713">
                  <c:v>1.5600000000000023</c:v>
                </c:pt>
                <c:pt idx="714">
                  <c:v>1.5800000000000125</c:v>
                </c:pt>
                <c:pt idx="715">
                  <c:v>1.5900000000000034</c:v>
                </c:pt>
                <c:pt idx="716">
                  <c:v>1.660000000000025</c:v>
                </c:pt>
                <c:pt idx="717">
                  <c:v>1.660000000000025</c:v>
                </c:pt>
                <c:pt idx="718">
                  <c:v>1.6300000000000239</c:v>
                </c:pt>
                <c:pt idx="719">
                  <c:v>1.4500000000000171</c:v>
                </c:pt>
                <c:pt idx="720">
                  <c:v>1.460000000000008</c:v>
                </c:pt>
                <c:pt idx="721">
                  <c:v>1.4800000000000182</c:v>
                </c:pt>
                <c:pt idx="722">
                  <c:v>1.5</c:v>
                </c:pt>
                <c:pt idx="723">
                  <c:v>1.4800000000000182</c:v>
                </c:pt>
                <c:pt idx="724">
                  <c:v>1.5400000000000205</c:v>
                </c:pt>
                <c:pt idx="725">
                  <c:v>1.5700000000000216</c:v>
                </c:pt>
                <c:pt idx="726">
                  <c:v>1.5400000000000205</c:v>
                </c:pt>
                <c:pt idx="727">
                  <c:v>1.6700000000000159</c:v>
                </c:pt>
                <c:pt idx="728">
                  <c:v>1.5900000000000034</c:v>
                </c:pt>
                <c:pt idx="729">
                  <c:v>1.5400000000000205</c:v>
                </c:pt>
                <c:pt idx="730">
                  <c:v>1.5100000000000193</c:v>
                </c:pt>
                <c:pt idx="731">
                  <c:v>1.5500000000000114</c:v>
                </c:pt>
                <c:pt idx="732">
                  <c:v>1.4200000000000159</c:v>
                </c:pt>
                <c:pt idx="733">
                  <c:v>1.460000000000008</c:v>
                </c:pt>
                <c:pt idx="734">
                  <c:v>1.5100000000000193</c:v>
                </c:pt>
                <c:pt idx="735">
                  <c:v>1.5600000000000023</c:v>
                </c:pt>
                <c:pt idx="736">
                  <c:v>1.6500000000000057</c:v>
                </c:pt>
                <c:pt idx="737">
                  <c:v>1.7300000000000182</c:v>
                </c:pt>
                <c:pt idx="738">
                  <c:v>1.6100000000000136</c:v>
                </c:pt>
                <c:pt idx="739">
                  <c:v>1.5</c:v>
                </c:pt>
                <c:pt idx="740">
                  <c:v>1.5700000000000216</c:v>
                </c:pt>
                <c:pt idx="741">
                  <c:v>1.5700000000000216</c:v>
                </c:pt>
                <c:pt idx="742">
                  <c:v>1.3700000000000045</c:v>
                </c:pt>
                <c:pt idx="743">
                  <c:v>1.410000000000025</c:v>
                </c:pt>
                <c:pt idx="744">
                  <c:v>1.5</c:v>
                </c:pt>
                <c:pt idx="745">
                  <c:v>1.5300000000000011</c:v>
                </c:pt>
                <c:pt idx="746">
                  <c:v>1.5600000000000023</c:v>
                </c:pt>
                <c:pt idx="747">
                  <c:v>1.5800000000000125</c:v>
                </c:pt>
                <c:pt idx="748">
                  <c:v>1.5500000000000114</c:v>
                </c:pt>
                <c:pt idx="749">
                  <c:v>1.6400000000000148</c:v>
                </c:pt>
                <c:pt idx="750">
                  <c:v>1.6300000000000239</c:v>
                </c:pt>
                <c:pt idx="751">
                  <c:v>1.5300000000000011</c:v>
                </c:pt>
                <c:pt idx="752">
                  <c:v>1.4200000000000159</c:v>
                </c:pt>
                <c:pt idx="753">
                  <c:v>1.4400000000000261</c:v>
                </c:pt>
                <c:pt idx="754">
                  <c:v>1.460000000000008</c:v>
                </c:pt>
                <c:pt idx="755">
                  <c:v>1.4400000000000261</c:v>
                </c:pt>
                <c:pt idx="756">
                  <c:v>1.4300000000000068</c:v>
                </c:pt>
                <c:pt idx="757">
                  <c:v>1.4400000000000261</c:v>
                </c:pt>
                <c:pt idx="758">
                  <c:v>1.4800000000000182</c:v>
                </c:pt>
                <c:pt idx="759">
                  <c:v>1.5</c:v>
                </c:pt>
                <c:pt idx="760">
                  <c:v>1.4800000000000182</c:v>
                </c:pt>
                <c:pt idx="761">
                  <c:v>1.4800000000000182</c:v>
                </c:pt>
                <c:pt idx="762">
                  <c:v>1.5</c:v>
                </c:pt>
                <c:pt idx="763">
                  <c:v>1.5400000000000205</c:v>
                </c:pt>
                <c:pt idx="764">
                  <c:v>1.6200000000000045</c:v>
                </c:pt>
                <c:pt idx="765">
                  <c:v>1.7700000000000102</c:v>
                </c:pt>
                <c:pt idx="766">
                  <c:v>1.7700000000000102</c:v>
                </c:pt>
                <c:pt idx="767">
                  <c:v>1.7700000000000102</c:v>
                </c:pt>
                <c:pt idx="768">
                  <c:v>1.5500000000000114</c:v>
                </c:pt>
                <c:pt idx="769">
                  <c:v>1.4800000000000182</c:v>
                </c:pt>
                <c:pt idx="770">
                  <c:v>1.5200000000000102</c:v>
                </c:pt>
                <c:pt idx="771">
                  <c:v>1.6800000000000068</c:v>
                </c:pt>
                <c:pt idx="772">
                  <c:v>1.6800000000000068</c:v>
                </c:pt>
                <c:pt idx="773">
                  <c:v>1.7300000000000182</c:v>
                </c:pt>
                <c:pt idx="774">
                  <c:v>1.6700000000000159</c:v>
                </c:pt>
                <c:pt idx="775">
                  <c:v>1.5900000000000034</c:v>
                </c:pt>
                <c:pt idx="776">
                  <c:v>1.5700000000000216</c:v>
                </c:pt>
                <c:pt idx="777">
                  <c:v>1.460000000000008</c:v>
                </c:pt>
                <c:pt idx="778">
                  <c:v>1.3400000000000034</c:v>
                </c:pt>
                <c:pt idx="779">
                  <c:v>1.4200000000000159</c:v>
                </c:pt>
                <c:pt idx="780">
                  <c:v>1.4500000000000171</c:v>
                </c:pt>
                <c:pt idx="781">
                  <c:v>1.5400000000000205</c:v>
                </c:pt>
                <c:pt idx="782">
                  <c:v>1.4700000000000273</c:v>
                </c:pt>
                <c:pt idx="783">
                  <c:v>1.4800000000000182</c:v>
                </c:pt>
                <c:pt idx="784">
                  <c:v>1.4400000000000261</c:v>
                </c:pt>
                <c:pt idx="785">
                  <c:v>1.4700000000000273</c:v>
                </c:pt>
                <c:pt idx="786">
                  <c:v>1.460000000000008</c:v>
                </c:pt>
                <c:pt idx="787">
                  <c:v>1.5600000000000023</c:v>
                </c:pt>
                <c:pt idx="788">
                  <c:v>1.4800000000000182</c:v>
                </c:pt>
                <c:pt idx="789">
                  <c:v>1.4800000000000182</c:v>
                </c:pt>
                <c:pt idx="790">
                  <c:v>1.460000000000008</c:v>
                </c:pt>
                <c:pt idx="791">
                  <c:v>1.5100000000000193</c:v>
                </c:pt>
                <c:pt idx="792">
                  <c:v>1.5100000000000193</c:v>
                </c:pt>
                <c:pt idx="793">
                  <c:v>1.4700000000000273</c:v>
                </c:pt>
                <c:pt idx="794">
                  <c:v>1.4300000000000068</c:v>
                </c:pt>
                <c:pt idx="795">
                  <c:v>1.460000000000008</c:v>
                </c:pt>
                <c:pt idx="796">
                  <c:v>1.5200000000000102</c:v>
                </c:pt>
                <c:pt idx="797">
                  <c:v>1.7400000000000091</c:v>
                </c:pt>
                <c:pt idx="798">
                  <c:v>1.6900000000000261</c:v>
                </c:pt>
                <c:pt idx="799">
                  <c:v>1.7600000000000193</c:v>
                </c:pt>
                <c:pt idx="800">
                  <c:v>1.7600000000000193</c:v>
                </c:pt>
                <c:pt idx="801">
                  <c:v>1.6300000000000239</c:v>
                </c:pt>
                <c:pt idx="802">
                  <c:v>1.5500000000000114</c:v>
                </c:pt>
                <c:pt idx="803">
                  <c:v>1.5700000000000216</c:v>
                </c:pt>
                <c:pt idx="804">
                  <c:v>1.4900000000000091</c:v>
                </c:pt>
                <c:pt idx="805">
                  <c:v>1.4300000000000068</c:v>
                </c:pt>
                <c:pt idx="806">
                  <c:v>1.5</c:v>
                </c:pt>
                <c:pt idx="807">
                  <c:v>1.5300000000000011</c:v>
                </c:pt>
                <c:pt idx="808">
                  <c:v>1.4400000000000261</c:v>
                </c:pt>
                <c:pt idx="809">
                  <c:v>1.3900000000000148</c:v>
                </c:pt>
                <c:pt idx="810">
                  <c:v>1.5200000000000102</c:v>
                </c:pt>
                <c:pt idx="811">
                  <c:v>1.5200000000000102</c:v>
                </c:pt>
                <c:pt idx="812">
                  <c:v>1.4800000000000182</c:v>
                </c:pt>
                <c:pt idx="813">
                  <c:v>1.4200000000000159</c:v>
                </c:pt>
                <c:pt idx="814">
                  <c:v>1.3400000000000034</c:v>
                </c:pt>
                <c:pt idx="815">
                  <c:v>1.3800000000000239</c:v>
                </c:pt>
                <c:pt idx="816">
                  <c:v>1.4000000000000057</c:v>
                </c:pt>
                <c:pt idx="817">
                  <c:v>1.4000000000000057</c:v>
                </c:pt>
                <c:pt idx="818">
                  <c:v>1.410000000000025</c:v>
                </c:pt>
                <c:pt idx="819">
                  <c:v>1.4200000000000159</c:v>
                </c:pt>
                <c:pt idx="820">
                  <c:v>1.4800000000000182</c:v>
                </c:pt>
                <c:pt idx="821">
                  <c:v>1.5700000000000216</c:v>
                </c:pt>
                <c:pt idx="822">
                  <c:v>1.75</c:v>
                </c:pt>
                <c:pt idx="823">
                  <c:v>1.8600000000000136</c:v>
                </c:pt>
                <c:pt idx="824">
                  <c:v>1.7700000000000102</c:v>
                </c:pt>
                <c:pt idx="825">
                  <c:v>1.6500000000000057</c:v>
                </c:pt>
                <c:pt idx="826">
                  <c:v>1.5500000000000114</c:v>
                </c:pt>
                <c:pt idx="827">
                  <c:v>1.460000000000008</c:v>
                </c:pt>
                <c:pt idx="828">
                  <c:v>1.460000000000008</c:v>
                </c:pt>
                <c:pt idx="829">
                  <c:v>1.5800000000000125</c:v>
                </c:pt>
                <c:pt idx="830">
                  <c:v>1.5900000000000034</c:v>
                </c:pt>
                <c:pt idx="831">
                  <c:v>1.5500000000000114</c:v>
                </c:pt>
                <c:pt idx="832">
                  <c:v>1.6000000000000227</c:v>
                </c:pt>
                <c:pt idx="833">
                  <c:v>1.5700000000000216</c:v>
                </c:pt>
                <c:pt idx="834">
                  <c:v>1.4900000000000091</c:v>
                </c:pt>
                <c:pt idx="835">
                  <c:v>1.4800000000000182</c:v>
                </c:pt>
                <c:pt idx="836">
                  <c:v>1.5100000000000193</c:v>
                </c:pt>
                <c:pt idx="837">
                  <c:v>1.4800000000000182</c:v>
                </c:pt>
                <c:pt idx="838">
                  <c:v>1.4300000000000068</c:v>
                </c:pt>
                <c:pt idx="839">
                  <c:v>1.5200000000000102</c:v>
                </c:pt>
                <c:pt idx="840">
                  <c:v>1.5400000000000205</c:v>
                </c:pt>
                <c:pt idx="841">
                  <c:v>1.5100000000000193</c:v>
                </c:pt>
                <c:pt idx="842">
                  <c:v>1.5100000000000193</c:v>
                </c:pt>
                <c:pt idx="843">
                  <c:v>1.5600000000000023</c:v>
                </c:pt>
                <c:pt idx="844">
                  <c:v>1.5</c:v>
                </c:pt>
                <c:pt idx="845">
                  <c:v>1.4700000000000273</c:v>
                </c:pt>
                <c:pt idx="846">
                  <c:v>1.4800000000000182</c:v>
                </c:pt>
                <c:pt idx="847">
                  <c:v>1.4200000000000159</c:v>
                </c:pt>
                <c:pt idx="848">
                  <c:v>1.3300000000000125</c:v>
                </c:pt>
                <c:pt idx="849">
                  <c:v>1.5700000000000216</c:v>
                </c:pt>
                <c:pt idx="850">
                  <c:v>1.6800000000000068</c:v>
                </c:pt>
                <c:pt idx="851">
                  <c:v>1.5500000000000114</c:v>
                </c:pt>
                <c:pt idx="852">
                  <c:v>1.4700000000000273</c:v>
                </c:pt>
                <c:pt idx="853">
                  <c:v>1.3900000000000148</c:v>
                </c:pt>
                <c:pt idx="854">
                  <c:v>1.3600000000000136</c:v>
                </c:pt>
                <c:pt idx="855">
                  <c:v>1.4200000000000159</c:v>
                </c:pt>
                <c:pt idx="856">
                  <c:v>1.4200000000000159</c:v>
                </c:pt>
                <c:pt idx="857">
                  <c:v>1.3800000000000239</c:v>
                </c:pt>
                <c:pt idx="858">
                  <c:v>1.3900000000000148</c:v>
                </c:pt>
                <c:pt idx="859">
                  <c:v>1.4400000000000261</c:v>
                </c:pt>
                <c:pt idx="860">
                  <c:v>1.4800000000000182</c:v>
                </c:pt>
                <c:pt idx="861">
                  <c:v>1.460000000000008</c:v>
                </c:pt>
                <c:pt idx="862">
                  <c:v>1.4700000000000273</c:v>
                </c:pt>
                <c:pt idx="863">
                  <c:v>1.5</c:v>
                </c:pt>
                <c:pt idx="864">
                  <c:v>1.5600000000000023</c:v>
                </c:pt>
                <c:pt idx="865">
                  <c:v>1.5700000000000216</c:v>
                </c:pt>
                <c:pt idx="866">
                  <c:v>1.5400000000000205</c:v>
                </c:pt>
                <c:pt idx="867">
                  <c:v>1.5100000000000193</c:v>
                </c:pt>
                <c:pt idx="868">
                  <c:v>1.4700000000000273</c:v>
                </c:pt>
                <c:pt idx="869">
                  <c:v>1.4000000000000057</c:v>
                </c:pt>
                <c:pt idx="870">
                  <c:v>1.3600000000000136</c:v>
                </c:pt>
                <c:pt idx="871">
                  <c:v>1.3800000000000239</c:v>
                </c:pt>
                <c:pt idx="872">
                  <c:v>1.4000000000000057</c:v>
                </c:pt>
                <c:pt idx="873">
                  <c:v>1.4300000000000068</c:v>
                </c:pt>
                <c:pt idx="874">
                  <c:v>1.4700000000000273</c:v>
                </c:pt>
                <c:pt idx="875">
                  <c:v>1.4700000000000273</c:v>
                </c:pt>
                <c:pt idx="876">
                  <c:v>1.6500000000000057</c:v>
                </c:pt>
                <c:pt idx="877">
                  <c:v>1.6800000000000068</c:v>
                </c:pt>
                <c:pt idx="878">
                  <c:v>1.5900000000000034</c:v>
                </c:pt>
                <c:pt idx="879">
                  <c:v>1.460000000000008</c:v>
                </c:pt>
                <c:pt idx="880">
                  <c:v>1.3900000000000148</c:v>
                </c:pt>
                <c:pt idx="881">
                  <c:v>1.460000000000008</c:v>
                </c:pt>
                <c:pt idx="882">
                  <c:v>1.5400000000000205</c:v>
                </c:pt>
                <c:pt idx="883">
                  <c:v>1.5800000000000125</c:v>
                </c:pt>
                <c:pt idx="884">
                  <c:v>1.5900000000000034</c:v>
                </c:pt>
                <c:pt idx="885">
                  <c:v>1.6200000000000045</c:v>
                </c:pt>
                <c:pt idx="886">
                  <c:v>1.660000000000025</c:v>
                </c:pt>
                <c:pt idx="887">
                  <c:v>1.6300000000000239</c:v>
                </c:pt>
                <c:pt idx="888">
                  <c:v>1.5800000000000125</c:v>
                </c:pt>
                <c:pt idx="889">
                  <c:v>1.5100000000000193</c:v>
                </c:pt>
                <c:pt idx="890">
                  <c:v>1.3900000000000148</c:v>
                </c:pt>
                <c:pt idx="891">
                  <c:v>1.4200000000000159</c:v>
                </c:pt>
                <c:pt idx="892">
                  <c:v>1.4400000000000261</c:v>
                </c:pt>
                <c:pt idx="893">
                  <c:v>1.4400000000000261</c:v>
                </c:pt>
                <c:pt idx="894">
                  <c:v>1.5100000000000193</c:v>
                </c:pt>
                <c:pt idx="895">
                  <c:v>1.4500000000000171</c:v>
                </c:pt>
                <c:pt idx="896">
                  <c:v>1.4400000000000261</c:v>
                </c:pt>
                <c:pt idx="897">
                  <c:v>1.3800000000000239</c:v>
                </c:pt>
                <c:pt idx="898">
                  <c:v>1.3800000000000239</c:v>
                </c:pt>
                <c:pt idx="899">
                  <c:v>1.4200000000000159</c:v>
                </c:pt>
                <c:pt idx="900">
                  <c:v>1.4800000000000182</c:v>
                </c:pt>
                <c:pt idx="901">
                  <c:v>1.460000000000008</c:v>
                </c:pt>
                <c:pt idx="902">
                  <c:v>1.4800000000000182</c:v>
                </c:pt>
                <c:pt idx="903">
                  <c:v>1.5300000000000011</c:v>
                </c:pt>
                <c:pt idx="904">
                  <c:v>1.5100000000000193</c:v>
                </c:pt>
                <c:pt idx="905">
                  <c:v>1.5200000000000102</c:v>
                </c:pt>
                <c:pt idx="906">
                  <c:v>1.5500000000000114</c:v>
                </c:pt>
                <c:pt idx="907">
                  <c:v>1.5200000000000102</c:v>
                </c:pt>
                <c:pt idx="908">
                  <c:v>1.5</c:v>
                </c:pt>
                <c:pt idx="909">
                  <c:v>1.4500000000000171</c:v>
                </c:pt>
                <c:pt idx="910">
                  <c:v>1.3900000000000148</c:v>
                </c:pt>
                <c:pt idx="911">
                  <c:v>1.3600000000000136</c:v>
                </c:pt>
                <c:pt idx="912">
                  <c:v>1.3700000000000045</c:v>
                </c:pt>
                <c:pt idx="913">
                  <c:v>1.4800000000000182</c:v>
                </c:pt>
                <c:pt idx="914">
                  <c:v>1.4900000000000091</c:v>
                </c:pt>
                <c:pt idx="915">
                  <c:v>1.4700000000000273</c:v>
                </c:pt>
                <c:pt idx="916">
                  <c:v>1.4700000000000273</c:v>
                </c:pt>
                <c:pt idx="917">
                  <c:v>1.4300000000000068</c:v>
                </c:pt>
                <c:pt idx="918">
                  <c:v>1.3500000000000227</c:v>
                </c:pt>
                <c:pt idx="919">
                  <c:v>1.3800000000000239</c:v>
                </c:pt>
                <c:pt idx="920">
                  <c:v>1.460000000000008</c:v>
                </c:pt>
                <c:pt idx="921">
                  <c:v>1.4800000000000182</c:v>
                </c:pt>
                <c:pt idx="922">
                  <c:v>1.4800000000000182</c:v>
                </c:pt>
                <c:pt idx="923">
                  <c:v>1.3800000000000239</c:v>
                </c:pt>
                <c:pt idx="924">
                  <c:v>1.3700000000000045</c:v>
                </c:pt>
                <c:pt idx="925">
                  <c:v>1.4000000000000057</c:v>
                </c:pt>
                <c:pt idx="926">
                  <c:v>1.4500000000000171</c:v>
                </c:pt>
                <c:pt idx="927">
                  <c:v>1.4700000000000273</c:v>
                </c:pt>
                <c:pt idx="928">
                  <c:v>1.460000000000008</c:v>
                </c:pt>
                <c:pt idx="929">
                  <c:v>1.5100000000000193</c:v>
                </c:pt>
                <c:pt idx="930">
                  <c:v>1.4200000000000159</c:v>
                </c:pt>
                <c:pt idx="931">
                  <c:v>1.4200000000000159</c:v>
                </c:pt>
                <c:pt idx="932">
                  <c:v>1.460000000000008</c:v>
                </c:pt>
                <c:pt idx="933">
                  <c:v>1.5</c:v>
                </c:pt>
                <c:pt idx="934">
                  <c:v>1.5300000000000011</c:v>
                </c:pt>
                <c:pt idx="935">
                  <c:v>1.4900000000000091</c:v>
                </c:pt>
                <c:pt idx="936">
                  <c:v>1.4700000000000273</c:v>
                </c:pt>
                <c:pt idx="937">
                  <c:v>1.4000000000000057</c:v>
                </c:pt>
                <c:pt idx="938">
                  <c:v>1.3300000000000125</c:v>
                </c:pt>
                <c:pt idx="939">
                  <c:v>1.3700000000000045</c:v>
                </c:pt>
                <c:pt idx="940">
                  <c:v>1.4700000000000273</c:v>
                </c:pt>
                <c:pt idx="941">
                  <c:v>1.5300000000000011</c:v>
                </c:pt>
                <c:pt idx="942">
                  <c:v>1.5400000000000205</c:v>
                </c:pt>
                <c:pt idx="943">
                  <c:v>1.5800000000000125</c:v>
                </c:pt>
                <c:pt idx="944">
                  <c:v>1.5100000000000193</c:v>
                </c:pt>
                <c:pt idx="945">
                  <c:v>1.4400000000000261</c:v>
                </c:pt>
                <c:pt idx="946">
                  <c:v>1.4000000000000057</c:v>
                </c:pt>
                <c:pt idx="947">
                  <c:v>1.3800000000000239</c:v>
                </c:pt>
                <c:pt idx="948">
                  <c:v>1.3900000000000148</c:v>
                </c:pt>
                <c:pt idx="949">
                  <c:v>1.4000000000000057</c:v>
                </c:pt>
                <c:pt idx="950">
                  <c:v>1.4400000000000261</c:v>
                </c:pt>
                <c:pt idx="951">
                  <c:v>1.4400000000000261</c:v>
                </c:pt>
                <c:pt idx="952">
                  <c:v>1.4300000000000068</c:v>
                </c:pt>
                <c:pt idx="953">
                  <c:v>1.410000000000025</c:v>
                </c:pt>
                <c:pt idx="954">
                  <c:v>1.460000000000008</c:v>
                </c:pt>
                <c:pt idx="955">
                  <c:v>1.5</c:v>
                </c:pt>
                <c:pt idx="956">
                  <c:v>1.410000000000025</c:v>
                </c:pt>
                <c:pt idx="957">
                  <c:v>1.4200000000000159</c:v>
                </c:pt>
                <c:pt idx="958">
                  <c:v>1.4700000000000273</c:v>
                </c:pt>
                <c:pt idx="959">
                  <c:v>1.5300000000000011</c:v>
                </c:pt>
                <c:pt idx="960">
                  <c:v>1.5500000000000114</c:v>
                </c:pt>
                <c:pt idx="961">
                  <c:v>1.5200000000000102</c:v>
                </c:pt>
                <c:pt idx="962">
                  <c:v>1.410000000000025</c:v>
                </c:pt>
                <c:pt idx="963">
                  <c:v>1.410000000000025</c:v>
                </c:pt>
                <c:pt idx="964">
                  <c:v>1.4900000000000091</c:v>
                </c:pt>
                <c:pt idx="965">
                  <c:v>1.4800000000000182</c:v>
                </c:pt>
                <c:pt idx="966">
                  <c:v>1.4900000000000091</c:v>
                </c:pt>
                <c:pt idx="967">
                  <c:v>1.4900000000000091</c:v>
                </c:pt>
                <c:pt idx="968">
                  <c:v>1.4300000000000068</c:v>
                </c:pt>
                <c:pt idx="969">
                  <c:v>1.3900000000000148</c:v>
                </c:pt>
                <c:pt idx="970">
                  <c:v>1.3900000000000148</c:v>
                </c:pt>
                <c:pt idx="971">
                  <c:v>1.3700000000000045</c:v>
                </c:pt>
                <c:pt idx="972">
                  <c:v>1.3500000000000227</c:v>
                </c:pt>
                <c:pt idx="973">
                  <c:v>1.3900000000000148</c:v>
                </c:pt>
                <c:pt idx="974">
                  <c:v>1.410000000000025</c:v>
                </c:pt>
                <c:pt idx="975">
                  <c:v>1.4500000000000171</c:v>
                </c:pt>
                <c:pt idx="976">
                  <c:v>1.4900000000000091</c:v>
                </c:pt>
                <c:pt idx="977">
                  <c:v>1.460000000000008</c:v>
                </c:pt>
                <c:pt idx="978">
                  <c:v>1.5100000000000193</c:v>
                </c:pt>
                <c:pt idx="979">
                  <c:v>1.4900000000000091</c:v>
                </c:pt>
                <c:pt idx="980">
                  <c:v>1.4400000000000261</c:v>
                </c:pt>
                <c:pt idx="981">
                  <c:v>1.4700000000000273</c:v>
                </c:pt>
                <c:pt idx="982">
                  <c:v>1.5</c:v>
                </c:pt>
                <c:pt idx="983">
                  <c:v>1.4900000000000091</c:v>
                </c:pt>
                <c:pt idx="984">
                  <c:v>1.4800000000000182</c:v>
                </c:pt>
                <c:pt idx="985">
                  <c:v>1.5</c:v>
                </c:pt>
                <c:pt idx="986">
                  <c:v>1.4500000000000171</c:v>
                </c:pt>
                <c:pt idx="987">
                  <c:v>1.4200000000000159</c:v>
                </c:pt>
                <c:pt idx="988">
                  <c:v>1.4300000000000068</c:v>
                </c:pt>
                <c:pt idx="989">
                  <c:v>1.4200000000000159</c:v>
                </c:pt>
                <c:pt idx="990">
                  <c:v>1.4300000000000068</c:v>
                </c:pt>
                <c:pt idx="991">
                  <c:v>1.410000000000025</c:v>
                </c:pt>
                <c:pt idx="992">
                  <c:v>1.3800000000000239</c:v>
                </c:pt>
                <c:pt idx="993">
                  <c:v>1.3600000000000136</c:v>
                </c:pt>
                <c:pt idx="994">
                  <c:v>1.4000000000000057</c:v>
                </c:pt>
                <c:pt idx="995">
                  <c:v>1.3600000000000136</c:v>
                </c:pt>
                <c:pt idx="996">
                  <c:v>1.3700000000000045</c:v>
                </c:pt>
                <c:pt idx="997">
                  <c:v>1.4300000000000068</c:v>
                </c:pt>
                <c:pt idx="998">
                  <c:v>1.4800000000000182</c:v>
                </c:pt>
                <c:pt idx="999">
                  <c:v>1.4500000000000171</c:v>
                </c:pt>
                <c:pt idx="1000">
                  <c:v>1.460000000000008</c:v>
                </c:pt>
                <c:pt idx="1001">
                  <c:v>1.4800000000000182</c:v>
                </c:pt>
                <c:pt idx="1002">
                  <c:v>1.7800000000000011</c:v>
                </c:pt>
                <c:pt idx="1003">
                  <c:v>1.4000000000000057</c:v>
                </c:pt>
                <c:pt idx="1004">
                  <c:v>1.4400000000000261</c:v>
                </c:pt>
                <c:pt idx="1005">
                  <c:v>1.4700000000000273</c:v>
                </c:pt>
                <c:pt idx="1006">
                  <c:v>1.4500000000000171</c:v>
                </c:pt>
                <c:pt idx="1007">
                  <c:v>1.410000000000025</c:v>
                </c:pt>
                <c:pt idx="1008">
                  <c:v>1.4000000000000057</c:v>
                </c:pt>
                <c:pt idx="1009">
                  <c:v>1.3900000000000148</c:v>
                </c:pt>
                <c:pt idx="1010">
                  <c:v>1.3500000000000227</c:v>
                </c:pt>
                <c:pt idx="1011">
                  <c:v>1.3300000000000125</c:v>
                </c:pt>
                <c:pt idx="1012">
                  <c:v>1.3700000000000045</c:v>
                </c:pt>
                <c:pt idx="1013">
                  <c:v>1.3400000000000034</c:v>
                </c:pt>
                <c:pt idx="1014">
                  <c:v>1.410000000000025</c:v>
                </c:pt>
                <c:pt idx="1015">
                  <c:v>1.4500000000000171</c:v>
                </c:pt>
                <c:pt idx="1016">
                  <c:v>1.4700000000000273</c:v>
                </c:pt>
                <c:pt idx="1017">
                  <c:v>1.5</c:v>
                </c:pt>
                <c:pt idx="1018">
                  <c:v>1.5200000000000102</c:v>
                </c:pt>
                <c:pt idx="1019">
                  <c:v>1.460000000000008</c:v>
                </c:pt>
                <c:pt idx="1020">
                  <c:v>1.410000000000025</c:v>
                </c:pt>
                <c:pt idx="1021">
                  <c:v>1.4500000000000171</c:v>
                </c:pt>
                <c:pt idx="1022">
                  <c:v>1.5</c:v>
                </c:pt>
                <c:pt idx="1023">
                  <c:v>1.4900000000000091</c:v>
                </c:pt>
                <c:pt idx="1024">
                  <c:v>1.4200000000000159</c:v>
                </c:pt>
                <c:pt idx="1025">
                  <c:v>1.3600000000000136</c:v>
                </c:pt>
                <c:pt idx="1026">
                  <c:v>1.3400000000000034</c:v>
                </c:pt>
                <c:pt idx="1027">
                  <c:v>1.3800000000000239</c:v>
                </c:pt>
                <c:pt idx="1028">
                  <c:v>1.3200000000000216</c:v>
                </c:pt>
                <c:pt idx="1029">
                  <c:v>1.3000000000000114</c:v>
                </c:pt>
                <c:pt idx="1030">
                  <c:v>1.3100000000000023</c:v>
                </c:pt>
                <c:pt idx="1031">
                  <c:v>1.3400000000000034</c:v>
                </c:pt>
                <c:pt idx="1032">
                  <c:v>1.4800000000000182</c:v>
                </c:pt>
                <c:pt idx="1033">
                  <c:v>1.4500000000000171</c:v>
                </c:pt>
                <c:pt idx="1034">
                  <c:v>1.410000000000025</c:v>
                </c:pt>
                <c:pt idx="1035">
                  <c:v>1.25</c:v>
                </c:pt>
                <c:pt idx="1036">
                  <c:v>1.4000000000000057</c:v>
                </c:pt>
                <c:pt idx="1037">
                  <c:v>1.5200000000000102</c:v>
                </c:pt>
                <c:pt idx="1038">
                  <c:v>1.5200000000000102</c:v>
                </c:pt>
                <c:pt idx="1039">
                  <c:v>1.4800000000000182</c:v>
                </c:pt>
                <c:pt idx="1040">
                  <c:v>1.4700000000000273</c:v>
                </c:pt>
                <c:pt idx="1041">
                  <c:v>1.460000000000008</c:v>
                </c:pt>
                <c:pt idx="1042">
                  <c:v>1.4200000000000159</c:v>
                </c:pt>
                <c:pt idx="1043">
                  <c:v>1.410000000000025</c:v>
                </c:pt>
                <c:pt idx="1044">
                  <c:v>1.3800000000000239</c:v>
                </c:pt>
                <c:pt idx="1045">
                  <c:v>1.4300000000000068</c:v>
                </c:pt>
                <c:pt idx="1046">
                  <c:v>1.4300000000000068</c:v>
                </c:pt>
                <c:pt idx="1047">
                  <c:v>1.410000000000025</c:v>
                </c:pt>
                <c:pt idx="1048">
                  <c:v>1.3700000000000045</c:v>
                </c:pt>
                <c:pt idx="1049">
                  <c:v>1.4400000000000261</c:v>
                </c:pt>
                <c:pt idx="1050">
                  <c:v>1.4000000000000057</c:v>
                </c:pt>
                <c:pt idx="1051">
                  <c:v>1.3900000000000148</c:v>
                </c:pt>
                <c:pt idx="1052">
                  <c:v>1.4800000000000182</c:v>
                </c:pt>
                <c:pt idx="1053">
                  <c:v>1.5</c:v>
                </c:pt>
                <c:pt idx="1054">
                  <c:v>1.5</c:v>
                </c:pt>
                <c:pt idx="1055">
                  <c:v>1.4800000000000182</c:v>
                </c:pt>
                <c:pt idx="1056">
                  <c:v>1.4700000000000273</c:v>
                </c:pt>
                <c:pt idx="1057">
                  <c:v>1.4300000000000068</c:v>
                </c:pt>
                <c:pt idx="1058">
                  <c:v>1.4500000000000171</c:v>
                </c:pt>
                <c:pt idx="1059">
                  <c:v>1.4700000000000273</c:v>
                </c:pt>
                <c:pt idx="1060">
                  <c:v>1.4300000000000068</c:v>
                </c:pt>
                <c:pt idx="1061">
                  <c:v>1.4300000000000068</c:v>
                </c:pt>
                <c:pt idx="1062">
                  <c:v>1.4000000000000057</c:v>
                </c:pt>
                <c:pt idx="1063">
                  <c:v>1.460000000000008</c:v>
                </c:pt>
                <c:pt idx="1064">
                  <c:v>1.5</c:v>
                </c:pt>
                <c:pt idx="1065">
                  <c:v>1.4800000000000182</c:v>
                </c:pt>
                <c:pt idx="1066">
                  <c:v>1.4800000000000182</c:v>
                </c:pt>
                <c:pt idx="1067">
                  <c:v>1.460000000000008</c:v>
                </c:pt>
                <c:pt idx="1068">
                  <c:v>1.410000000000025</c:v>
                </c:pt>
                <c:pt idx="1069">
                  <c:v>1.3500000000000227</c:v>
                </c:pt>
                <c:pt idx="1070">
                  <c:v>1.3000000000000114</c:v>
                </c:pt>
                <c:pt idx="1071">
                  <c:v>1.2600000000000193</c:v>
                </c:pt>
                <c:pt idx="1072">
                  <c:v>1.2900000000000205</c:v>
                </c:pt>
                <c:pt idx="1073">
                  <c:v>1.4200000000000159</c:v>
                </c:pt>
                <c:pt idx="1074">
                  <c:v>1.3700000000000045</c:v>
                </c:pt>
                <c:pt idx="1075">
                  <c:v>1.410000000000025</c:v>
                </c:pt>
                <c:pt idx="1076">
                  <c:v>1.4800000000000182</c:v>
                </c:pt>
                <c:pt idx="1077">
                  <c:v>1.5</c:v>
                </c:pt>
                <c:pt idx="1078">
                  <c:v>1.4700000000000273</c:v>
                </c:pt>
                <c:pt idx="1079">
                  <c:v>1.4800000000000182</c:v>
                </c:pt>
                <c:pt idx="1080">
                  <c:v>1.4300000000000068</c:v>
                </c:pt>
                <c:pt idx="1081">
                  <c:v>1.460000000000008</c:v>
                </c:pt>
                <c:pt idx="1082">
                  <c:v>1.4400000000000261</c:v>
                </c:pt>
                <c:pt idx="1083">
                  <c:v>1.4200000000000159</c:v>
                </c:pt>
                <c:pt idx="1084">
                  <c:v>1.4500000000000171</c:v>
                </c:pt>
                <c:pt idx="1085">
                  <c:v>1.5300000000000011</c:v>
                </c:pt>
                <c:pt idx="1086">
                  <c:v>1.4800000000000182</c:v>
                </c:pt>
                <c:pt idx="1087">
                  <c:v>1.5200000000000102</c:v>
                </c:pt>
                <c:pt idx="1088">
                  <c:v>1.460000000000008</c:v>
                </c:pt>
                <c:pt idx="1089">
                  <c:v>1.5400000000000205</c:v>
                </c:pt>
                <c:pt idx="1090">
                  <c:v>1.5</c:v>
                </c:pt>
                <c:pt idx="1091">
                  <c:v>1.410000000000025</c:v>
                </c:pt>
                <c:pt idx="1092">
                  <c:v>1.4300000000000068</c:v>
                </c:pt>
                <c:pt idx="1093">
                  <c:v>1.460000000000008</c:v>
                </c:pt>
                <c:pt idx="1094">
                  <c:v>1.3000000000000114</c:v>
                </c:pt>
                <c:pt idx="1095">
                  <c:v>1.1900000000000261</c:v>
                </c:pt>
                <c:pt idx="1096">
                  <c:v>1.2800000000000011</c:v>
                </c:pt>
                <c:pt idx="1097">
                  <c:v>1.410000000000025</c:v>
                </c:pt>
                <c:pt idx="1098">
                  <c:v>1.5100000000000193</c:v>
                </c:pt>
                <c:pt idx="1099">
                  <c:v>1.5</c:v>
                </c:pt>
                <c:pt idx="1100">
                  <c:v>1.5200000000000102</c:v>
                </c:pt>
                <c:pt idx="1101">
                  <c:v>1.5800000000000125</c:v>
                </c:pt>
                <c:pt idx="1102">
                  <c:v>1.5800000000000125</c:v>
                </c:pt>
                <c:pt idx="1103">
                  <c:v>1.4200000000000159</c:v>
                </c:pt>
                <c:pt idx="1104">
                  <c:v>1.160000000000025</c:v>
                </c:pt>
                <c:pt idx="1105">
                  <c:v>1.2300000000000182</c:v>
                </c:pt>
                <c:pt idx="1106">
                  <c:v>1.2300000000000182</c:v>
                </c:pt>
                <c:pt idx="1107">
                  <c:v>1.25</c:v>
                </c:pt>
                <c:pt idx="1108">
                  <c:v>1.3800000000000239</c:v>
                </c:pt>
                <c:pt idx="1109">
                  <c:v>1.4400000000000261</c:v>
                </c:pt>
                <c:pt idx="1110">
                  <c:v>1.5</c:v>
                </c:pt>
                <c:pt idx="1111">
                  <c:v>1.4300000000000068</c:v>
                </c:pt>
                <c:pt idx="1112">
                  <c:v>1.3800000000000239</c:v>
                </c:pt>
                <c:pt idx="1113">
                  <c:v>1.3900000000000148</c:v>
                </c:pt>
                <c:pt idx="1114">
                  <c:v>1.3600000000000136</c:v>
                </c:pt>
                <c:pt idx="1115">
                  <c:v>1.410000000000025</c:v>
                </c:pt>
                <c:pt idx="1116">
                  <c:v>1.3300000000000125</c:v>
                </c:pt>
                <c:pt idx="1117">
                  <c:v>1.2300000000000182</c:v>
                </c:pt>
                <c:pt idx="1118">
                  <c:v>1.410000000000025</c:v>
                </c:pt>
                <c:pt idx="1119">
                  <c:v>1.4800000000000182</c:v>
                </c:pt>
                <c:pt idx="1120">
                  <c:v>1.4200000000000159</c:v>
                </c:pt>
                <c:pt idx="1121">
                  <c:v>1.3200000000000216</c:v>
                </c:pt>
                <c:pt idx="1122">
                  <c:v>1.3000000000000114</c:v>
                </c:pt>
                <c:pt idx="1123">
                  <c:v>1.1900000000000261</c:v>
                </c:pt>
                <c:pt idx="1124">
                  <c:v>1.0500000000000114</c:v>
                </c:pt>
                <c:pt idx="1125">
                  <c:v>0.78000000000000114</c:v>
                </c:pt>
                <c:pt idx="1126">
                  <c:v>0.95000000000001705</c:v>
                </c:pt>
                <c:pt idx="1127">
                  <c:v>1.1000000000000227</c:v>
                </c:pt>
                <c:pt idx="1128">
                  <c:v>1.2000000000000171</c:v>
                </c:pt>
                <c:pt idx="1129">
                  <c:v>1.2300000000000182</c:v>
                </c:pt>
                <c:pt idx="1130">
                  <c:v>1.3200000000000216</c:v>
                </c:pt>
                <c:pt idx="1131">
                  <c:v>1.25</c:v>
                </c:pt>
                <c:pt idx="1132">
                  <c:v>1.2400000000000091</c:v>
                </c:pt>
                <c:pt idx="1133">
                  <c:v>1.1700000000000159</c:v>
                </c:pt>
                <c:pt idx="1134">
                  <c:v>1.1700000000000159</c:v>
                </c:pt>
                <c:pt idx="1135">
                  <c:v>1.0800000000000125</c:v>
                </c:pt>
                <c:pt idx="1136">
                  <c:v>1.1000000000000227</c:v>
                </c:pt>
                <c:pt idx="1137">
                  <c:v>1.0600000000000023</c:v>
                </c:pt>
                <c:pt idx="1138">
                  <c:v>1.1000000000000227</c:v>
                </c:pt>
                <c:pt idx="1139">
                  <c:v>1.1900000000000261</c:v>
                </c:pt>
                <c:pt idx="1140">
                  <c:v>1.0700000000000216</c:v>
                </c:pt>
                <c:pt idx="1141">
                  <c:v>1.1000000000000227</c:v>
                </c:pt>
                <c:pt idx="1142">
                  <c:v>1.2000000000000171</c:v>
                </c:pt>
                <c:pt idx="1143">
                  <c:v>1.2900000000000205</c:v>
                </c:pt>
                <c:pt idx="1144">
                  <c:v>1.3400000000000034</c:v>
                </c:pt>
                <c:pt idx="1145">
                  <c:v>1.2800000000000011</c:v>
                </c:pt>
                <c:pt idx="1146">
                  <c:v>1.2700000000000102</c:v>
                </c:pt>
                <c:pt idx="1147">
                  <c:v>1.3100000000000023</c:v>
                </c:pt>
                <c:pt idx="1148">
                  <c:v>1.3300000000000125</c:v>
                </c:pt>
                <c:pt idx="1149">
                  <c:v>1.3000000000000114</c:v>
                </c:pt>
                <c:pt idx="1150">
                  <c:v>1.2700000000000102</c:v>
                </c:pt>
                <c:pt idx="1151">
                  <c:v>1.25</c:v>
                </c:pt>
                <c:pt idx="1152">
                  <c:v>1.2900000000000205</c:v>
                </c:pt>
                <c:pt idx="1153">
                  <c:v>1.3000000000000114</c:v>
                </c:pt>
                <c:pt idx="1154">
                  <c:v>1.2600000000000193</c:v>
                </c:pt>
                <c:pt idx="1155">
                  <c:v>1.2200000000000273</c:v>
                </c:pt>
                <c:pt idx="1156">
                  <c:v>1.1500000000000057</c:v>
                </c:pt>
                <c:pt idx="1157">
                  <c:v>1.0800000000000125</c:v>
                </c:pt>
                <c:pt idx="1158">
                  <c:v>0.92000000000001592</c:v>
                </c:pt>
                <c:pt idx="1159">
                  <c:v>1.1700000000000159</c:v>
                </c:pt>
                <c:pt idx="1160">
                  <c:v>1.1400000000000148</c:v>
                </c:pt>
                <c:pt idx="1161">
                  <c:v>1.0800000000000125</c:v>
                </c:pt>
                <c:pt idx="1162">
                  <c:v>1.3200000000000216</c:v>
                </c:pt>
                <c:pt idx="1163">
                  <c:v>1.3900000000000148</c:v>
                </c:pt>
                <c:pt idx="1164">
                  <c:v>1.3500000000000227</c:v>
                </c:pt>
                <c:pt idx="1165">
                  <c:v>1.1500000000000057</c:v>
                </c:pt>
                <c:pt idx="1166">
                  <c:v>1.1400000000000148</c:v>
                </c:pt>
                <c:pt idx="1167">
                  <c:v>1.1800000000000068</c:v>
                </c:pt>
                <c:pt idx="1168">
                  <c:v>1.2300000000000182</c:v>
                </c:pt>
                <c:pt idx="1169">
                  <c:v>1.2400000000000091</c:v>
                </c:pt>
                <c:pt idx="1170">
                  <c:v>1.2300000000000182</c:v>
                </c:pt>
                <c:pt idx="1171">
                  <c:v>1.1700000000000159</c:v>
                </c:pt>
                <c:pt idx="1172">
                  <c:v>1.160000000000025</c:v>
                </c:pt>
                <c:pt idx="1173">
                  <c:v>1.1200000000000045</c:v>
                </c:pt>
                <c:pt idx="1174">
                  <c:v>1.1100000000000136</c:v>
                </c:pt>
                <c:pt idx="1175">
                  <c:v>1.160000000000025</c:v>
                </c:pt>
                <c:pt idx="1176">
                  <c:v>1.25</c:v>
                </c:pt>
                <c:pt idx="1177">
                  <c:v>1.2300000000000182</c:v>
                </c:pt>
                <c:pt idx="1178">
                  <c:v>1.0600000000000023</c:v>
                </c:pt>
                <c:pt idx="1179">
                  <c:v>0.97000000000002728</c:v>
                </c:pt>
                <c:pt idx="1180">
                  <c:v>0.96000000000000796</c:v>
                </c:pt>
                <c:pt idx="1181">
                  <c:v>1.0400000000000205</c:v>
                </c:pt>
                <c:pt idx="1182">
                  <c:v>1.2700000000000102</c:v>
                </c:pt>
                <c:pt idx="1183">
                  <c:v>1.2700000000000102</c:v>
                </c:pt>
                <c:pt idx="1184">
                  <c:v>1.2700000000000102</c:v>
                </c:pt>
                <c:pt idx="1185">
                  <c:v>1.25</c:v>
                </c:pt>
                <c:pt idx="1186">
                  <c:v>1.1300000000000239</c:v>
                </c:pt>
                <c:pt idx="1187">
                  <c:v>0.96000000000000796</c:v>
                </c:pt>
                <c:pt idx="1188">
                  <c:v>0.98000000000001819</c:v>
                </c:pt>
                <c:pt idx="1189">
                  <c:v>1.0700000000000216</c:v>
                </c:pt>
                <c:pt idx="1190">
                  <c:v>1.1300000000000239</c:v>
                </c:pt>
                <c:pt idx="1191">
                  <c:v>1.1400000000000148</c:v>
                </c:pt>
                <c:pt idx="1192">
                  <c:v>1.2400000000000091</c:v>
                </c:pt>
                <c:pt idx="1193">
                  <c:v>1.3400000000000034</c:v>
                </c:pt>
                <c:pt idx="1194">
                  <c:v>1.3200000000000216</c:v>
                </c:pt>
                <c:pt idx="1195">
                  <c:v>1.3200000000000216</c:v>
                </c:pt>
                <c:pt idx="1196">
                  <c:v>1.25</c:v>
                </c:pt>
                <c:pt idx="1197">
                  <c:v>1.2200000000000273</c:v>
                </c:pt>
                <c:pt idx="1198">
                  <c:v>1.2200000000000273</c:v>
                </c:pt>
                <c:pt idx="1199">
                  <c:v>1.1200000000000045</c:v>
                </c:pt>
                <c:pt idx="1200">
                  <c:v>1.0600000000000023</c:v>
                </c:pt>
                <c:pt idx="1201">
                  <c:v>1.1100000000000136</c:v>
                </c:pt>
                <c:pt idx="1202">
                  <c:v>1.1000000000000227</c:v>
                </c:pt>
                <c:pt idx="1203">
                  <c:v>1.0800000000000125</c:v>
                </c:pt>
                <c:pt idx="1204">
                  <c:v>1.1400000000000148</c:v>
                </c:pt>
                <c:pt idx="1205">
                  <c:v>1.2400000000000091</c:v>
                </c:pt>
                <c:pt idx="1206">
                  <c:v>1.2900000000000205</c:v>
                </c:pt>
                <c:pt idx="1207">
                  <c:v>1.3000000000000114</c:v>
                </c:pt>
                <c:pt idx="1208">
                  <c:v>1.1200000000000045</c:v>
                </c:pt>
                <c:pt idx="1209">
                  <c:v>1.1500000000000057</c:v>
                </c:pt>
                <c:pt idx="1210">
                  <c:v>1.1800000000000068</c:v>
                </c:pt>
                <c:pt idx="1211">
                  <c:v>1.3600000000000136</c:v>
                </c:pt>
                <c:pt idx="1212">
                  <c:v>1.460000000000008</c:v>
                </c:pt>
                <c:pt idx="1213">
                  <c:v>1.410000000000025</c:v>
                </c:pt>
                <c:pt idx="1214">
                  <c:v>1.3400000000000034</c:v>
                </c:pt>
                <c:pt idx="1215">
                  <c:v>1.3300000000000125</c:v>
                </c:pt>
                <c:pt idx="1216">
                  <c:v>1.3200000000000216</c:v>
                </c:pt>
                <c:pt idx="1217">
                  <c:v>1.2900000000000205</c:v>
                </c:pt>
                <c:pt idx="1218">
                  <c:v>1.2000000000000171</c:v>
                </c:pt>
                <c:pt idx="1219">
                  <c:v>1.160000000000025</c:v>
                </c:pt>
                <c:pt idx="1220">
                  <c:v>1.1500000000000057</c:v>
                </c:pt>
                <c:pt idx="1221">
                  <c:v>1.1500000000000057</c:v>
                </c:pt>
                <c:pt idx="1222">
                  <c:v>1.2200000000000273</c:v>
                </c:pt>
                <c:pt idx="1223">
                  <c:v>1.1700000000000159</c:v>
                </c:pt>
                <c:pt idx="1224">
                  <c:v>1.160000000000025</c:v>
                </c:pt>
                <c:pt idx="1225">
                  <c:v>1.2000000000000171</c:v>
                </c:pt>
                <c:pt idx="1226">
                  <c:v>1.1700000000000159</c:v>
                </c:pt>
                <c:pt idx="1227">
                  <c:v>1.1500000000000057</c:v>
                </c:pt>
                <c:pt idx="1228">
                  <c:v>1.1900000000000261</c:v>
                </c:pt>
                <c:pt idx="1229">
                  <c:v>1.210000000000008</c:v>
                </c:pt>
                <c:pt idx="1230">
                  <c:v>1.1800000000000068</c:v>
                </c:pt>
                <c:pt idx="1231">
                  <c:v>1.2400000000000091</c:v>
                </c:pt>
                <c:pt idx="1232">
                  <c:v>1.25</c:v>
                </c:pt>
                <c:pt idx="1233">
                  <c:v>1.25</c:v>
                </c:pt>
                <c:pt idx="1234">
                  <c:v>1.2600000000000193</c:v>
                </c:pt>
                <c:pt idx="1235">
                  <c:v>1.210000000000008</c:v>
                </c:pt>
                <c:pt idx="1236">
                  <c:v>1.2600000000000193</c:v>
                </c:pt>
                <c:pt idx="1237">
                  <c:v>1.2700000000000102</c:v>
                </c:pt>
                <c:pt idx="1238">
                  <c:v>1.2400000000000091</c:v>
                </c:pt>
                <c:pt idx="1239">
                  <c:v>1.210000000000008</c:v>
                </c:pt>
                <c:pt idx="1240">
                  <c:v>1.25</c:v>
                </c:pt>
                <c:pt idx="1241">
                  <c:v>1.2700000000000102</c:v>
                </c:pt>
                <c:pt idx="1242">
                  <c:v>1.2200000000000273</c:v>
                </c:pt>
                <c:pt idx="1243">
                  <c:v>1.2200000000000273</c:v>
                </c:pt>
                <c:pt idx="1244">
                  <c:v>1.2000000000000171</c:v>
                </c:pt>
                <c:pt idx="1245">
                  <c:v>1.2800000000000011</c:v>
                </c:pt>
                <c:pt idx="1246">
                  <c:v>1.1800000000000068</c:v>
                </c:pt>
                <c:pt idx="1247">
                  <c:v>1.2400000000000091</c:v>
                </c:pt>
                <c:pt idx="1248">
                  <c:v>1.2700000000000102</c:v>
                </c:pt>
                <c:pt idx="1249">
                  <c:v>1.2800000000000011</c:v>
                </c:pt>
                <c:pt idx="1250">
                  <c:v>1.2800000000000011</c:v>
                </c:pt>
                <c:pt idx="1251">
                  <c:v>1.3000000000000114</c:v>
                </c:pt>
                <c:pt idx="1252">
                  <c:v>1.2800000000000011</c:v>
                </c:pt>
                <c:pt idx="1253">
                  <c:v>1.25</c:v>
                </c:pt>
                <c:pt idx="1254">
                  <c:v>1.3000000000000114</c:v>
                </c:pt>
                <c:pt idx="1255">
                  <c:v>1.2900000000000205</c:v>
                </c:pt>
                <c:pt idx="1256">
                  <c:v>1.2600000000000193</c:v>
                </c:pt>
                <c:pt idx="1257">
                  <c:v>1.2400000000000091</c:v>
                </c:pt>
                <c:pt idx="1258">
                  <c:v>1.25</c:v>
                </c:pt>
                <c:pt idx="1259">
                  <c:v>1.1900000000000261</c:v>
                </c:pt>
                <c:pt idx="1260">
                  <c:v>1.2400000000000091</c:v>
                </c:pt>
                <c:pt idx="1261">
                  <c:v>1.210000000000008</c:v>
                </c:pt>
                <c:pt idx="1262">
                  <c:v>1.2600000000000193</c:v>
                </c:pt>
                <c:pt idx="1263">
                  <c:v>1.3200000000000216</c:v>
                </c:pt>
                <c:pt idx="1264">
                  <c:v>1.3400000000000034</c:v>
                </c:pt>
                <c:pt idx="1265">
                  <c:v>1.3400000000000034</c:v>
                </c:pt>
                <c:pt idx="1266">
                  <c:v>1.3200000000000216</c:v>
                </c:pt>
                <c:pt idx="1267">
                  <c:v>1.3100000000000023</c:v>
                </c:pt>
                <c:pt idx="1268">
                  <c:v>1.2400000000000091</c:v>
                </c:pt>
                <c:pt idx="1269">
                  <c:v>1.2000000000000171</c:v>
                </c:pt>
                <c:pt idx="1270">
                  <c:v>1.210000000000008</c:v>
                </c:pt>
                <c:pt idx="1271">
                  <c:v>1.2300000000000182</c:v>
                </c:pt>
                <c:pt idx="1272">
                  <c:v>1.2400000000000091</c:v>
                </c:pt>
                <c:pt idx="1273">
                  <c:v>1.2300000000000182</c:v>
                </c:pt>
                <c:pt idx="1274">
                  <c:v>1.2600000000000193</c:v>
                </c:pt>
                <c:pt idx="1275">
                  <c:v>1.2800000000000011</c:v>
                </c:pt>
                <c:pt idx="1276">
                  <c:v>1.210000000000008</c:v>
                </c:pt>
                <c:pt idx="1277">
                  <c:v>1.2600000000000193</c:v>
                </c:pt>
                <c:pt idx="1278">
                  <c:v>1.2000000000000171</c:v>
                </c:pt>
                <c:pt idx="1279">
                  <c:v>1.1800000000000068</c:v>
                </c:pt>
                <c:pt idx="1280">
                  <c:v>1.1300000000000239</c:v>
                </c:pt>
                <c:pt idx="1281">
                  <c:v>1.160000000000025</c:v>
                </c:pt>
                <c:pt idx="1282">
                  <c:v>1.1700000000000159</c:v>
                </c:pt>
                <c:pt idx="1283">
                  <c:v>1.2600000000000193</c:v>
                </c:pt>
                <c:pt idx="1284">
                  <c:v>1.3400000000000034</c:v>
                </c:pt>
                <c:pt idx="1285">
                  <c:v>1.3100000000000023</c:v>
                </c:pt>
                <c:pt idx="1286">
                  <c:v>1.3200000000000216</c:v>
                </c:pt>
                <c:pt idx="1287">
                  <c:v>1.3100000000000023</c:v>
                </c:pt>
                <c:pt idx="1288">
                  <c:v>1.2300000000000182</c:v>
                </c:pt>
                <c:pt idx="1289">
                  <c:v>1.2200000000000273</c:v>
                </c:pt>
                <c:pt idx="1290">
                  <c:v>1.1800000000000068</c:v>
                </c:pt>
                <c:pt idx="1291">
                  <c:v>1.2400000000000091</c:v>
                </c:pt>
                <c:pt idx="1292">
                  <c:v>1.3000000000000114</c:v>
                </c:pt>
                <c:pt idx="1293">
                  <c:v>1.3900000000000148</c:v>
                </c:pt>
                <c:pt idx="1294">
                  <c:v>1.3600000000000136</c:v>
                </c:pt>
                <c:pt idx="1295">
                  <c:v>1.3200000000000216</c:v>
                </c:pt>
                <c:pt idx="1296">
                  <c:v>1.3100000000000023</c:v>
                </c:pt>
                <c:pt idx="1297">
                  <c:v>1.3500000000000227</c:v>
                </c:pt>
                <c:pt idx="1298">
                  <c:v>1.3700000000000045</c:v>
                </c:pt>
                <c:pt idx="1299">
                  <c:v>1.3700000000000045</c:v>
                </c:pt>
                <c:pt idx="1300">
                  <c:v>1.3400000000000034</c:v>
                </c:pt>
                <c:pt idx="1301">
                  <c:v>1.3100000000000023</c:v>
                </c:pt>
                <c:pt idx="1302">
                  <c:v>1.3600000000000136</c:v>
                </c:pt>
                <c:pt idx="1303">
                  <c:v>1.3300000000000125</c:v>
                </c:pt>
                <c:pt idx="1304">
                  <c:v>1.2900000000000205</c:v>
                </c:pt>
                <c:pt idx="1305">
                  <c:v>1.210000000000008</c:v>
                </c:pt>
                <c:pt idx="1306">
                  <c:v>1.2200000000000273</c:v>
                </c:pt>
                <c:pt idx="1307">
                  <c:v>1.210000000000008</c:v>
                </c:pt>
                <c:pt idx="1308">
                  <c:v>1.2400000000000091</c:v>
                </c:pt>
                <c:pt idx="1309">
                  <c:v>1.2400000000000091</c:v>
                </c:pt>
                <c:pt idx="1310">
                  <c:v>1.210000000000008</c:v>
                </c:pt>
                <c:pt idx="1311">
                  <c:v>1.2400000000000091</c:v>
                </c:pt>
                <c:pt idx="1312">
                  <c:v>1.2200000000000273</c:v>
                </c:pt>
                <c:pt idx="1313">
                  <c:v>1.210000000000008</c:v>
                </c:pt>
                <c:pt idx="1314">
                  <c:v>1.2800000000000011</c:v>
                </c:pt>
                <c:pt idx="1315">
                  <c:v>1.2700000000000102</c:v>
                </c:pt>
                <c:pt idx="1316">
                  <c:v>1.25</c:v>
                </c:pt>
                <c:pt idx="1317">
                  <c:v>1.2400000000000091</c:v>
                </c:pt>
                <c:pt idx="1318">
                  <c:v>1.2900000000000205</c:v>
                </c:pt>
                <c:pt idx="1319">
                  <c:v>1.3100000000000023</c:v>
                </c:pt>
                <c:pt idx="1320">
                  <c:v>1.3200000000000216</c:v>
                </c:pt>
                <c:pt idx="1321">
                  <c:v>1.3600000000000136</c:v>
                </c:pt>
                <c:pt idx="1322">
                  <c:v>1.3600000000000136</c:v>
                </c:pt>
                <c:pt idx="1323">
                  <c:v>1.3500000000000227</c:v>
                </c:pt>
                <c:pt idx="1324">
                  <c:v>1.3100000000000023</c:v>
                </c:pt>
                <c:pt idx="1325">
                  <c:v>1.2900000000000205</c:v>
                </c:pt>
                <c:pt idx="1326">
                  <c:v>1.2800000000000011</c:v>
                </c:pt>
                <c:pt idx="1327">
                  <c:v>1.2600000000000193</c:v>
                </c:pt>
                <c:pt idx="1328">
                  <c:v>1.2200000000000273</c:v>
                </c:pt>
                <c:pt idx="1329">
                  <c:v>1.2600000000000193</c:v>
                </c:pt>
                <c:pt idx="1330">
                  <c:v>1.2800000000000011</c:v>
                </c:pt>
                <c:pt idx="1331">
                  <c:v>1.3200000000000216</c:v>
                </c:pt>
                <c:pt idx="1332">
                  <c:v>1.3200000000000216</c:v>
                </c:pt>
                <c:pt idx="1333">
                  <c:v>1.3200000000000216</c:v>
                </c:pt>
                <c:pt idx="1334">
                  <c:v>1.3000000000000114</c:v>
                </c:pt>
                <c:pt idx="1335">
                  <c:v>1.3300000000000125</c:v>
                </c:pt>
                <c:pt idx="1336">
                  <c:v>1.3700000000000045</c:v>
                </c:pt>
                <c:pt idx="1337">
                  <c:v>1.3700000000000045</c:v>
                </c:pt>
                <c:pt idx="1338">
                  <c:v>1.3300000000000125</c:v>
                </c:pt>
                <c:pt idx="1339">
                  <c:v>1.2900000000000205</c:v>
                </c:pt>
                <c:pt idx="1340">
                  <c:v>1.2800000000000011</c:v>
                </c:pt>
                <c:pt idx="1341">
                  <c:v>1.2600000000000193</c:v>
                </c:pt>
                <c:pt idx="1342">
                  <c:v>1.2600000000000193</c:v>
                </c:pt>
                <c:pt idx="1343">
                  <c:v>1.2600000000000193</c:v>
                </c:pt>
                <c:pt idx="1344">
                  <c:v>1.2600000000000193</c:v>
                </c:pt>
                <c:pt idx="1345">
                  <c:v>1.2800000000000011</c:v>
                </c:pt>
                <c:pt idx="1346">
                  <c:v>1.2700000000000102</c:v>
                </c:pt>
                <c:pt idx="1347">
                  <c:v>1.2700000000000102</c:v>
                </c:pt>
                <c:pt idx="1348">
                  <c:v>1.25</c:v>
                </c:pt>
                <c:pt idx="1349">
                  <c:v>1.2200000000000273</c:v>
                </c:pt>
                <c:pt idx="1350">
                  <c:v>1.1800000000000068</c:v>
                </c:pt>
                <c:pt idx="1351">
                  <c:v>1.2400000000000091</c:v>
                </c:pt>
                <c:pt idx="1352">
                  <c:v>1.2600000000000193</c:v>
                </c:pt>
                <c:pt idx="1353">
                  <c:v>1.2200000000000273</c:v>
                </c:pt>
                <c:pt idx="1354">
                  <c:v>1.2000000000000171</c:v>
                </c:pt>
                <c:pt idx="1355">
                  <c:v>1.2000000000000171</c:v>
                </c:pt>
                <c:pt idx="1356">
                  <c:v>1.2300000000000182</c:v>
                </c:pt>
                <c:pt idx="1357">
                  <c:v>1.2600000000000193</c:v>
                </c:pt>
                <c:pt idx="1358">
                  <c:v>1.2600000000000193</c:v>
                </c:pt>
                <c:pt idx="1359">
                  <c:v>1.2600000000000193</c:v>
                </c:pt>
                <c:pt idx="1360">
                  <c:v>1.2900000000000205</c:v>
                </c:pt>
                <c:pt idx="1361">
                  <c:v>1.3200000000000216</c:v>
                </c:pt>
                <c:pt idx="1362">
                  <c:v>1.3000000000000114</c:v>
                </c:pt>
                <c:pt idx="1363">
                  <c:v>1.2900000000000205</c:v>
                </c:pt>
                <c:pt idx="1364">
                  <c:v>1.2600000000000193</c:v>
                </c:pt>
                <c:pt idx="1365">
                  <c:v>1.2600000000000193</c:v>
                </c:pt>
                <c:pt idx="1366">
                  <c:v>1.2800000000000011</c:v>
                </c:pt>
                <c:pt idx="1367">
                  <c:v>1.2800000000000011</c:v>
                </c:pt>
                <c:pt idx="1368">
                  <c:v>1.3000000000000114</c:v>
                </c:pt>
                <c:pt idx="1369">
                  <c:v>1.2900000000000205</c:v>
                </c:pt>
                <c:pt idx="1370">
                  <c:v>1.2800000000000011</c:v>
                </c:pt>
                <c:pt idx="1371">
                  <c:v>1.3800000000000239</c:v>
                </c:pt>
                <c:pt idx="1372">
                  <c:v>1.3900000000000148</c:v>
                </c:pt>
                <c:pt idx="1373">
                  <c:v>1.3700000000000045</c:v>
                </c:pt>
                <c:pt idx="1374">
                  <c:v>1.3400000000000034</c:v>
                </c:pt>
                <c:pt idx="1375">
                  <c:v>1.3600000000000136</c:v>
                </c:pt>
                <c:pt idx="1376">
                  <c:v>1.3200000000000216</c:v>
                </c:pt>
                <c:pt idx="1377">
                  <c:v>1.2800000000000011</c:v>
                </c:pt>
                <c:pt idx="1378">
                  <c:v>1.2700000000000102</c:v>
                </c:pt>
                <c:pt idx="1379">
                  <c:v>1.2900000000000205</c:v>
                </c:pt>
                <c:pt idx="1380">
                  <c:v>1.2800000000000011</c:v>
                </c:pt>
                <c:pt idx="1381">
                  <c:v>1.2400000000000091</c:v>
                </c:pt>
                <c:pt idx="1382">
                  <c:v>1.3100000000000023</c:v>
                </c:pt>
                <c:pt idx="1383">
                  <c:v>1.1200000000000045</c:v>
                </c:pt>
                <c:pt idx="1384">
                  <c:v>1.1200000000000045</c:v>
                </c:pt>
                <c:pt idx="1385">
                  <c:v>1.0800000000000125</c:v>
                </c:pt>
                <c:pt idx="1386">
                  <c:v>1.0400000000000205</c:v>
                </c:pt>
                <c:pt idx="1387">
                  <c:v>1.0900000000000034</c:v>
                </c:pt>
                <c:pt idx="1388">
                  <c:v>1.1300000000000239</c:v>
                </c:pt>
                <c:pt idx="1389">
                  <c:v>1.1100000000000136</c:v>
                </c:pt>
                <c:pt idx="1390">
                  <c:v>1.0300000000000011</c:v>
                </c:pt>
                <c:pt idx="1391">
                  <c:v>1.1100000000000136</c:v>
                </c:pt>
                <c:pt idx="1392">
                  <c:v>1.1800000000000068</c:v>
                </c:pt>
                <c:pt idx="1393">
                  <c:v>1.160000000000025</c:v>
                </c:pt>
                <c:pt idx="1394">
                  <c:v>1.1300000000000239</c:v>
                </c:pt>
                <c:pt idx="1395">
                  <c:v>1.0800000000000125</c:v>
                </c:pt>
                <c:pt idx="1396">
                  <c:v>1.0400000000000205</c:v>
                </c:pt>
                <c:pt idx="1397">
                  <c:v>0.99000000000000909</c:v>
                </c:pt>
                <c:pt idx="1398">
                  <c:v>0.94000000000002615</c:v>
                </c:pt>
                <c:pt idx="1399">
                  <c:v>0.97000000000002728</c:v>
                </c:pt>
                <c:pt idx="1400">
                  <c:v>0.96000000000000796</c:v>
                </c:pt>
                <c:pt idx="1401">
                  <c:v>0.98000000000001819</c:v>
                </c:pt>
                <c:pt idx="1402">
                  <c:v>1</c:v>
                </c:pt>
                <c:pt idx="1403">
                  <c:v>1.0700000000000216</c:v>
                </c:pt>
                <c:pt idx="1404">
                  <c:v>1.0900000000000034</c:v>
                </c:pt>
                <c:pt idx="1405">
                  <c:v>1.0700000000000216</c:v>
                </c:pt>
                <c:pt idx="1406">
                  <c:v>1.0700000000000216</c:v>
                </c:pt>
                <c:pt idx="1407">
                  <c:v>1.0200000000000102</c:v>
                </c:pt>
                <c:pt idx="1408">
                  <c:v>0.98000000000001819</c:v>
                </c:pt>
                <c:pt idx="1409">
                  <c:v>1.0100000000000193</c:v>
                </c:pt>
                <c:pt idx="1410">
                  <c:v>1.0400000000000205</c:v>
                </c:pt>
                <c:pt idx="1411">
                  <c:v>1.0200000000000102</c:v>
                </c:pt>
                <c:pt idx="1412">
                  <c:v>1.0400000000000205</c:v>
                </c:pt>
                <c:pt idx="1413">
                  <c:v>1.0300000000000011</c:v>
                </c:pt>
                <c:pt idx="1414">
                  <c:v>1.0400000000000205</c:v>
                </c:pt>
                <c:pt idx="1415">
                  <c:v>1.0200000000000102</c:v>
                </c:pt>
                <c:pt idx="1416">
                  <c:v>0.95000000000001705</c:v>
                </c:pt>
                <c:pt idx="1417">
                  <c:v>0.99000000000000909</c:v>
                </c:pt>
                <c:pt idx="1418">
                  <c:v>1.0900000000000034</c:v>
                </c:pt>
                <c:pt idx="1419">
                  <c:v>1.0900000000000034</c:v>
                </c:pt>
                <c:pt idx="1420">
                  <c:v>1.0200000000000102</c:v>
                </c:pt>
                <c:pt idx="1421">
                  <c:v>1.1400000000000148</c:v>
                </c:pt>
                <c:pt idx="1422">
                  <c:v>1.1400000000000148</c:v>
                </c:pt>
                <c:pt idx="1423">
                  <c:v>1.1400000000000148</c:v>
                </c:pt>
                <c:pt idx="1424">
                  <c:v>1.0800000000000125</c:v>
                </c:pt>
                <c:pt idx="1425">
                  <c:v>1.1000000000000227</c:v>
                </c:pt>
                <c:pt idx="1426">
                  <c:v>1.160000000000025</c:v>
                </c:pt>
                <c:pt idx="1427">
                  <c:v>1.2000000000000171</c:v>
                </c:pt>
                <c:pt idx="1428">
                  <c:v>1.1800000000000068</c:v>
                </c:pt>
                <c:pt idx="1429">
                  <c:v>1.1400000000000148</c:v>
                </c:pt>
                <c:pt idx="1430">
                  <c:v>1.0700000000000216</c:v>
                </c:pt>
                <c:pt idx="1431">
                  <c:v>0.99000000000000909</c:v>
                </c:pt>
                <c:pt idx="1432">
                  <c:v>0.92000000000001592</c:v>
                </c:pt>
                <c:pt idx="1433">
                  <c:v>0.88000000000002387</c:v>
                </c:pt>
                <c:pt idx="1434">
                  <c:v>0.92000000000001592</c:v>
                </c:pt>
                <c:pt idx="1435">
                  <c:v>0.97000000000002728</c:v>
                </c:pt>
                <c:pt idx="1436">
                  <c:v>0.94000000000002615</c:v>
                </c:pt>
                <c:pt idx="1437">
                  <c:v>0.92000000000001592</c:v>
                </c:pt>
                <c:pt idx="1438">
                  <c:v>1.0700000000000216</c:v>
                </c:pt>
                <c:pt idx="1439">
                  <c:v>1.0900000000000034</c:v>
                </c:pt>
                <c:pt idx="1440">
                  <c:v>1.1200000000000045</c:v>
                </c:pt>
                <c:pt idx="1441">
                  <c:v>1.2000000000000171</c:v>
                </c:pt>
                <c:pt idx="1442">
                  <c:v>1.0200000000000102</c:v>
                </c:pt>
                <c:pt idx="1443">
                  <c:v>1.160000000000025</c:v>
                </c:pt>
                <c:pt idx="1444">
                  <c:v>0.96000000000000796</c:v>
                </c:pt>
                <c:pt idx="1445">
                  <c:v>1.1400000000000148</c:v>
                </c:pt>
                <c:pt idx="1446">
                  <c:v>1.1700000000000159</c:v>
                </c:pt>
                <c:pt idx="1447">
                  <c:v>1.1700000000000159</c:v>
                </c:pt>
                <c:pt idx="1448">
                  <c:v>1.0900000000000034</c:v>
                </c:pt>
                <c:pt idx="1449">
                  <c:v>1.1200000000000045</c:v>
                </c:pt>
                <c:pt idx="1450">
                  <c:v>1.1400000000000148</c:v>
                </c:pt>
                <c:pt idx="1451">
                  <c:v>1.1000000000000227</c:v>
                </c:pt>
                <c:pt idx="1452">
                  <c:v>1.0600000000000023</c:v>
                </c:pt>
                <c:pt idx="1453">
                  <c:v>1.2000000000000171</c:v>
                </c:pt>
                <c:pt idx="1454">
                  <c:v>1.0600000000000023</c:v>
                </c:pt>
                <c:pt idx="1455">
                  <c:v>0.94000000000002615</c:v>
                </c:pt>
                <c:pt idx="1456">
                  <c:v>0.99000000000000909</c:v>
                </c:pt>
                <c:pt idx="1457">
                  <c:v>0.99000000000000909</c:v>
                </c:pt>
                <c:pt idx="1458">
                  <c:v>1.0700000000000216</c:v>
                </c:pt>
                <c:pt idx="1459">
                  <c:v>1.0400000000000205</c:v>
                </c:pt>
                <c:pt idx="1460">
                  <c:v>1.0600000000000023</c:v>
                </c:pt>
                <c:pt idx="1461">
                  <c:v>1.0800000000000125</c:v>
                </c:pt>
                <c:pt idx="1462">
                  <c:v>1.1400000000000148</c:v>
                </c:pt>
                <c:pt idx="1463">
                  <c:v>1.1300000000000239</c:v>
                </c:pt>
                <c:pt idx="1464">
                  <c:v>0.97000000000002728</c:v>
                </c:pt>
                <c:pt idx="1465">
                  <c:v>0.93000000000000682</c:v>
                </c:pt>
                <c:pt idx="1466">
                  <c:v>0.95000000000001705</c:v>
                </c:pt>
                <c:pt idx="1467">
                  <c:v>1.0400000000000205</c:v>
                </c:pt>
                <c:pt idx="1468">
                  <c:v>1.0600000000000023</c:v>
                </c:pt>
                <c:pt idx="1469">
                  <c:v>1.1900000000000261</c:v>
                </c:pt>
                <c:pt idx="1470">
                  <c:v>1.2200000000000273</c:v>
                </c:pt>
                <c:pt idx="1471">
                  <c:v>1.2000000000000171</c:v>
                </c:pt>
                <c:pt idx="1472">
                  <c:v>1.210000000000008</c:v>
                </c:pt>
                <c:pt idx="1473">
                  <c:v>1.3000000000000114</c:v>
                </c:pt>
                <c:pt idx="1474">
                  <c:v>1.2300000000000182</c:v>
                </c:pt>
                <c:pt idx="1475">
                  <c:v>1.1400000000000148</c:v>
                </c:pt>
                <c:pt idx="1476">
                  <c:v>1.0600000000000023</c:v>
                </c:pt>
                <c:pt idx="1477">
                  <c:v>0.96000000000000796</c:v>
                </c:pt>
                <c:pt idx="1478">
                  <c:v>0.97000000000002728</c:v>
                </c:pt>
                <c:pt idx="1479">
                  <c:v>0.95000000000001705</c:v>
                </c:pt>
                <c:pt idx="1480">
                  <c:v>1.0400000000000205</c:v>
                </c:pt>
                <c:pt idx="1481">
                  <c:v>0.96000000000000796</c:v>
                </c:pt>
                <c:pt idx="1482">
                  <c:v>1</c:v>
                </c:pt>
                <c:pt idx="1483">
                  <c:v>1.1800000000000068</c:v>
                </c:pt>
                <c:pt idx="1484">
                  <c:v>1.2200000000000273</c:v>
                </c:pt>
                <c:pt idx="1485">
                  <c:v>1.1400000000000148</c:v>
                </c:pt>
                <c:pt idx="1486">
                  <c:v>1.1800000000000068</c:v>
                </c:pt>
                <c:pt idx="1487">
                  <c:v>1.2000000000000171</c:v>
                </c:pt>
                <c:pt idx="1488">
                  <c:v>1.210000000000008</c:v>
                </c:pt>
                <c:pt idx="1489">
                  <c:v>1.1500000000000057</c:v>
                </c:pt>
                <c:pt idx="1490">
                  <c:v>1.1500000000000057</c:v>
                </c:pt>
                <c:pt idx="1491">
                  <c:v>1.160000000000025</c:v>
                </c:pt>
                <c:pt idx="1492">
                  <c:v>1.1900000000000261</c:v>
                </c:pt>
                <c:pt idx="1493">
                  <c:v>1.210000000000008</c:v>
                </c:pt>
                <c:pt idx="1494">
                  <c:v>1.25</c:v>
                </c:pt>
                <c:pt idx="1495">
                  <c:v>1.2600000000000193</c:v>
                </c:pt>
                <c:pt idx="1496">
                  <c:v>1.2600000000000193</c:v>
                </c:pt>
                <c:pt idx="1497">
                  <c:v>1.1900000000000261</c:v>
                </c:pt>
                <c:pt idx="1498">
                  <c:v>1.1700000000000159</c:v>
                </c:pt>
                <c:pt idx="1499">
                  <c:v>1.1700000000000159</c:v>
                </c:pt>
                <c:pt idx="1500">
                  <c:v>1.1200000000000045</c:v>
                </c:pt>
                <c:pt idx="1501">
                  <c:v>1.0400000000000205</c:v>
                </c:pt>
                <c:pt idx="1502">
                  <c:v>1.0700000000000216</c:v>
                </c:pt>
                <c:pt idx="1503">
                  <c:v>1.0700000000000216</c:v>
                </c:pt>
                <c:pt idx="1504">
                  <c:v>1.0300000000000011</c:v>
                </c:pt>
                <c:pt idx="1505">
                  <c:v>0.91000000000002501</c:v>
                </c:pt>
                <c:pt idx="1506">
                  <c:v>0.94000000000002615</c:v>
                </c:pt>
                <c:pt idx="1507">
                  <c:v>1.0700000000000216</c:v>
                </c:pt>
                <c:pt idx="1508">
                  <c:v>0.96000000000000796</c:v>
                </c:pt>
                <c:pt idx="1509">
                  <c:v>0.99000000000000909</c:v>
                </c:pt>
                <c:pt idx="1510">
                  <c:v>1.0600000000000023</c:v>
                </c:pt>
                <c:pt idx="1511">
                  <c:v>1.0200000000000102</c:v>
                </c:pt>
                <c:pt idx="1512">
                  <c:v>1.0200000000000102</c:v>
                </c:pt>
                <c:pt idx="1513">
                  <c:v>1.0200000000000102</c:v>
                </c:pt>
                <c:pt idx="1514">
                  <c:v>1.1100000000000136</c:v>
                </c:pt>
                <c:pt idx="1515">
                  <c:v>1.0900000000000034</c:v>
                </c:pt>
                <c:pt idx="1516">
                  <c:v>1.0800000000000125</c:v>
                </c:pt>
                <c:pt idx="1517">
                  <c:v>1.1200000000000045</c:v>
                </c:pt>
                <c:pt idx="1518">
                  <c:v>1.1500000000000057</c:v>
                </c:pt>
                <c:pt idx="1519">
                  <c:v>1.2400000000000091</c:v>
                </c:pt>
                <c:pt idx="1520">
                  <c:v>1.160000000000025</c:v>
                </c:pt>
                <c:pt idx="1521">
                  <c:v>1.1200000000000045</c:v>
                </c:pt>
                <c:pt idx="1522">
                  <c:v>0.94000000000002615</c:v>
                </c:pt>
                <c:pt idx="1523">
                  <c:v>0.96000000000000796</c:v>
                </c:pt>
                <c:pt idx="1524">
                  <c:v>1.0700000000000216</c:v>
                </c:pt>
                <c:pt idx="1525">
                  <c:v>1.0400000000000205</c:v>
                </c:pt>
                <c:pt idx="1526">
                  <c:v>1.1100000000000136</c:v>
                </c:pt>
                <c:pt idx="1527">
                  <c:v>1.1400000000000148</c:v>
                </c:pt>
                <c:pt idx="1528">
                  <c:v>0.95000000000001705</c:v>
                </c:pt>
                <c:pt idx="1529">
                  <c:v>1.1400000000000148</c:v>
                </c:pt>
                <c:pt idx="1530">
                  <c:v>1.1900000000000261</c:v>
                </c:pt>
                <c:pt idx="1531">
                  <c:v>1.1200000000000045</c:v>
                </c:pt>
                <c:pt idx="1532">
                  <c:v>1.1700000000000159</c:v>
                </c:pt>
                <c:pt idx="1533">
                  <c:v>1.1200000000000045</c:v>
                </c:pt>
                <c:pt idx="1534">
                  <c:v>1.160000000000025</c:v>
                </c:pt>
                <c:pt idx="1535">
                  <c:v>1.160000000000025</c:v>
                </c:pt>
                <c:pt idx="1536">
                  <c:v>1.1900000000000261</c:v>
                </c:pt>
                <c:pt idx="1537">
                  <c:v>1.25</c:v>
                </c:pt>
                <c:pt idx="1538">
                  <c:v>1.2300000000000182</c:v>
                </c:pt>
                <c:pt idx="1539">
                  <c:v>1.25</c:v>
                </c:pt>
                <c:pt idx="1540">
                  <c:v>1.0800000000000125</c:v>
                </c:pt>
                <c:pt idx="1541">
                  <c:v>1</c:v>
                </c:pt>
                <c:pt idx="1542">
                  <c:v>0.98000000000001819</c:v>
                </c:pt>
                <c:pt idx="1543">
                  <c:v>0.95000000000001705</c:v>
                </c:pt>
                <c:pt idx="1544">
                  <c:v>1</c:v>
                </c:pt>
                <c:pt idx="1545">
                  <c:v>1.0600000000000023</c:v>
                </c:pt>
                <c:pt idx="1546">
                  <c:v>1.0900000000000034</c:v>
                </c:pt>
                <c:pt idx="1547">
                  <c:v>1.0200000000000102</c:v>
                </c:pt>
                <c:pt idx="1548">
                  <c:v>1.0200000000000102</c:v>
                </c:pt>
                <c:pt idx="1549">
                  <c:v>1.1500000000000057</c:v>
                </c:pt>
                <c:pt idx="1550">
                  <c:v>1.160000000000025</c:v>
                </c:pt>
                <c:pt idx="1551">
                  <c:v>1.3200000000000216</c:v>
                </c:pt>
                <c:pt idx="1552">
                  <c:v>1.2900000000000205</c:v>
                </c:pt>
                <c:pt idx="1553">
                  <c:v>1.1900000000000261</c:v>
                </c:pt>
                <c:pt idx="1554">
                  <c:v>1.1700000000000159</c:v>
                </c:pt>
                <c:pt idx="1555">
                  <c:v>1.1300000000000239</c:v>
                </c:pt>
                <c:pt idx="1556">
                  <c:v>1.1700000000000159</c:v>
                </c:pt>
                <c:pt idx="1557">
                  <c:v>1.1300000000000239</c:v>
                </c:pt>
                <c:pt idx="1558">
                  <c:v>1.160000000000025</c:v>
                </c:pt>
                <c:pt idx="1559">
                  <c:v>1.1100000000000136</c:v>
                </c:pt>
                <c:pt idx="1560">
                  <c:v>1.0500000000000114</c:v>
                </c:pt>
                <c:pt idx="1561">
                  <c:v>1.0400000000000205</c:v>
                </c:pt>
                <c:pt idx="1562">
                  <c:v>1.1100000000000136</c:v>
                </c:pt>
                <c:pt idx="1563">
                  <c:v>1.0200000000000102</c:v>
                </c:pt>
                <c:pt idx="1564">
                  <c:v>0.99000000000000909</c:v>
                </c:pt>
                <c:pt idx="1565">
                  <c:v>1.0300000000000011</c:v>
                </c:pt>
                <c:pt idx="1566">
                  <c:v>1.0700000000000216</c:v>
                </c:pt>
                <c:pt idx="1567">
                  <c:v>1.2800000000000011</c:v>
                </c:pt>
                <c:pt idx="1568">
                  <c:v>1.25</c:v>
                </c:pt>
                <c:pt idx="1569">
                  <c:v>1.25</c:v>
                </c:pt>
                <c:pt idx="1570">
                  <c:v>1.1200000000000045</c:v>
                </c:pt>
                <c:pt idx="1571">
                  <c:v>1.2000000000000171</c:v>
                </c:pt>
                <c:pt idx="1572">
                  <c:v>1.3200000000000216</c:v>
                </c:pt>
                <c:pt idx="1573">
                  <c:v>1.3500000000000227</c:v>
                </c:pt>
                <c:pt idx="1574">
                  <c:v>1.3800000000000239</c:v>
                </c:pt>
                <c:pt idx="1575">
                  <c:v>1.3100000000000023</c:v>
                </c:pt>
                <c:pt idx="1576">
                  <c:v>1.25</c:v>
                </c:pt>
                <c:pt idx="1577">
                  <c:v>1.3000000000000114</c:v>
                </c:pt>
                <c:pt idx="1578">
                  <c:v>1.2700000000000102</c:v>
                </c:pt>
                <c:pt idx="1579">
                  <c:v>1.1800000000000068</c:v>
                </c:pt>
                <c:pt idx="1580">
                  <c:v>1.0600000000000023</c:v>
                </c:pt>
                <c:pt idx="1581">
                  <c:v>0.94000000000002615</c:v>
                </c:pt>
                <c:pt idx="1582">
                  <c:v>0.86000000000001364</c:v>
                </c:pt>
                <c:pt idx="1583">
                  <c:v>0.91000000000002501</c:v>
                </c:pt>
                <c:pt idx="1584">
                  <c:v>0.96000000000000796</c:v>
                </c:pt>
                <c:pt idx="1585">
                  <c:v>1.0400000000000205</c:v>
                </c:pt>
                <c:pt idx="1586">
                  <c:v>1.1200000000000045</c:v>
                </c:pt>
                <c:pt idx="1587">
                  <c:v>1.1200000000000045</c:v>
                </c:pt>
                <c:pt idx="1588">
                  <c:v>1.2800000000000011</c:v>
                </c:pt>
                <c:pt idx="1589">
                  <c:v>1.3000000000000114</c:v>
                </c:pt>
                <c:pt idx="1590">
                  <c:v>1.2800000000000011</c:v>
                </c:pt>
                <c:pt idx="1591">
                  <c:v>1.2200000000000273</c:v>
                </c:pt>
                <c:pt idx="1592">
                  <c:v>1.2000000000000171</c:v>
                </c:pt>
                <c:pt idx="1593">
                  <c:v>1.1500000000000057</c:v>
                </c:pt>
                <c:pt idx="1594">
                  <c:v>1.1900000000000261</c:v>
                </c:pt>
                <c:pt idx="1595">
                  <c:v>1.2800000000000011</c:v>
                </c:pt>
                <c:pt idx="1596">
                  <c:v>1.2800000000000011</c:v>
                </c:pt>
                <c:pt idx="1597">
                  <c:v>1.1200000000000045</c:v>
                </c:pt>
                <c:pt idx="1598">
                  <c:v>1.160000000000025</c:v>
                </c:pt>
                <c:pt idx="1599">
                  <c:v>1.1500000000000057</c:v>
                </c:pt>
                <c:pt idx="1600">
                  <c:v>1.1800000000000068</c:v>
                </c:pt>
                <c:pt idx="1601">
                  <c:v>1.1900000000000261</c:v>
                </c:pt>
                <c:pt idx="1602">
                  <c:v>1.210000000000008</c:v>
                </c:pt>
                <c:pt idx="1603">
                  <c:v>1.1300000000000239</c:v>
                </c:pt>
                <c:pt idx="1604">
                  <c:v>1.1400000000000148</c:v>
                </c:pt>
                <c:pt idx="1605">
                  <c:v>1.2200000000000273</c:v>
                </c:pt>
                <c:pt idx="1606">
                  <c:v>1.2300000000000182</c:v>
                </c:pt>
                <c:pt idx="1607">
                  <c:v>1.2200000000000273</c:v>
                </c:pt>
                <c:pt idx="1608">
                  <c:v>1.2200000000000273</c:v>
                </c:pt>
                <c:pt idx="1609">
                  <c:v>1.2300000000000182</c:v>
                </c:pt>
                <c:pt idx="1610">
                  <c:v>1.2000000000000171</c:v>
                </c:pt>
                <c:pt idx="1611">
                  <c:v>1.1200000000000045</c:v>
                </c:pt>
                <c:pt idx="1612">
                  <c:v>1.1300000000000239</c:v>
                </c:pt>
                <c:pt idx="1613">
                  <c:v>1.1500000000000057</c:v>
                </c:pt>
                <c:pt idx="1614">
                  <c:v>1.1400000000000148</c:v>
                </c:pt>
                <c:pt idx="1615">
                  <c:v>1.1900000000000261</c:v>
                </c:pt>
                <c:pt idx="1616">
                  <c:v>1.210000000000008</c:v>
                </c:pt>
                <c:pt idx="1617">
                  <c:v>1.1800000000000068</c:v>
                </c:pt>
                <c:pt idx="1618">
                  <c:v>1.1700000000000159</c:v>
                </c:pt>
                <c:pt idx="1619">
                  <c:v>1.160000000000025</c:v>
                </c:pt>
                <c:pt idx="1620">
                  <c:v>1.1800000000000068</c:v>
                </c:pt>
                <c:pt idx="1621">
                  <c:v>1.1900000000000261</c:v>
                </c:pt>
                <c:pt idx="1622">
                  <c:v>1.1700000000000159</c:v>
                </c:pt>
                <c:pt idx="1623">
                  <c:v>1.1700000000000159</c:v>
                </c:pt>
                <c:pt idx="1624">
                  <c:v>1.1400000000000148</c:v>
                </c:pt>
                <c:pt idx="1625">
                  <c:v>1.1500000000000057</c:v>
                </c:pt>
                <c:pt idx="1626">
                  <c:v>1.1400000000000148</c:v>
                </c:pt>
                <c:pt idx="1627">
                  <c:v>1.1100000000000136</c:v>
                </c:pt>
                <c:pt idx="1628">
                  <c:v>1.0900000000000034</c:v>
                </c:pt>
                <c:pt idx="1629">
                  <c:v>1.0800000000000125</c:v>
                </c:pt>
                <c:pt idx="1630">
                  <c:v>1.1300000000000239</c:v>
                </c:pt>
                <c:pt idx="1631">
                  <c:v>1.1100000000000136</c:v>
                </c:pt>
                <c:pt idx="1632">
                  <c:v>1.0800000000000125</c:v>
                </c:pt>
                <c:pt idx="1633">
                  <c:v>1.1100000000000136</c:v>
                </c:pt>
                <c:pt idx="1634">
                  <c:v>1.1200000000000045</c:v>
                </c:pt>
                <c:pt idx="1635">
                  <c:v>1.0400000000000205</c:v>
                </c:pt>
                <c:pt idx="1636">
                  <c:v>1.1200000000000045</c:v>
                </c:pt>
                <c:pt idx="1637">
                  <c:v>1.1800000000000068</c:v>
                </c:pt>
                <c:pt idx="1638">
                  <c:v>1.160000000000025</c:v>
                </c:pt>
                <c:pt idx="1639">
                  <c:v>1.1800000000000068</c:v>
                </c:pt>
                <c:pt idx="1640">
                  <c:v>1.2000000000000171</c:v>
                </c:pt>
                <c:pt idx="1641">
                  <c:v>1.1400000000000148</c:v>
                </c:pt>
                <c:pt idx="1642">
                  <c:v>1.25</c:v>
                </c:pt>
                <c:pt idx="1643">
                  <c:v>1.2300000000000182</c:v>
                </c:pt>
                <c:pt idx="1644">
                  <c:v>1.2300000000000182</c:v>
                </c:pt>
                <c:pt idx="1645">
                  <c:v>1.2200000000000273</c:v>
                </c:pt>
                <c:pt idx="1646">
                  <c:v>1.210000000000008</c:v>
                </c:pt>
                <c:pt idx="1647">
                  <c:v>1.25</c:v>
                </c:pt>
                <c:pt idx="1648">
                  <c:v>1.2200000000000273</c:v>
                </c:pt>
                <c:pt idx="1649">
                  <c:v>1.1400000000000148</c:v>
                </c:pt>
                <c:pt idx="1650">
                  <c:v>1.0900000000000034</c:v>
                </c:pt>
                <c:pt idx="1651">
                  <c:v>1.0200000000000102</c:v>
                </c:pt>
                <c:pt idx="1652">
                  <c:v>0.99000000000000909</c:v>
                </c:pt>
                <c:pt idx="1653">
                  <c:v>1.0100000000000193</c:v>
                </c:pt>
                <c:pt idx="1654">
                  <c:v>1.210000000000008</c:v>
                </c:pt>
                <c:pt idx="1655">
                  <c:v>1.2400000000000091</c:v>
                </c:pt>
                <c:pt idx="1656">
                  <c:v>1.2400000000000091</c:v>
                </c:pt>
                <c:pt idx="1657">
                  <c:v>1.2800000000000011</c:v>
                </c:pt>
                <c:pt idx="1658">
                  <c:v>1.2900000000000205</c:v>
                </c:pt>
                <c:pt idx="1659">
                  <c:v>1.2800000000000011</c:v>
                </c:pt>
                <c:pt idx="1660">
                  <c:v>1.2600000000000193</c:v>
                </c:pt>
                <c:pt idx="1661">
                  <c:v>1.2200000000000273</c:v>
                </c:pt>
                <c:pt idx="1662">
                  <c:v>1.210000000000008</c:v>
                </c:pt>
                <c:pt idx="1663">
                  <c:v>1.2200000000000273</c:v>
                </c:pt>
                <c:pt idx="1664">
                  <c:v>1.210000000000008</c:v>
                </c:pt>
                <c:pt idx="1665">
                  <c:v>1.1900000000000261</c:v>
                </c:pt>
                <c:pt idx="1666">
                  <c:v>1.1700000000000159</c:v>
                </c:pt>
                <c:pt idx="1667">
                  <c:v>1.1300000000000239</c:v>
                </c:pt>
                <c:pt idx="1668">
                  <c:v>1.1300000000000239</c:v>
                </c:pt>
                <c:pt idx="1669">
                  <c:v>1.1300000000000239</c:v>
                </c:pt>
                <c:pt idx="1670">
                  <c:v>1.1100000000000136</c:v>
                </c:pt>
                <c:pt idx="1671">
                  <c:v>1.1400000000000148</c:v>
                </c:pt>
                <c:pt idx="1672">
                  <c:v>1.1700000000000159</c:v>
                </c:pt>
                <c:pt idx="1673">
                  <c:v>1.1700000000000159</c:v>
                </c:pt>
                <c:pt idx="1674">
                  <c:v>1.2300000000000182</c:v>
                </c:pt>
                <c:pt idx="1675">
                  <c:v>1.2300000000000182</c:v>
                </c:pt>
                <c:pt idx="1676">
                  <c:v>1.1700000000000159</c:v>
                </c:pt>
                <c:pt idx="1677">
                  <c:v>1.1900000000000261</c:v>
                </c:pt>
                <c:pt idx="1678">
                  <c:v>1.1700000000000159</c:v>
                </c:pt>
                <c:pt idx="1679">
                  <c:v>1.2300000000000182</c:v>
                </c:pt>
                <c:pt idx="1680">
                  <c:v>1.160000000000025</c:v>
                </c:pt>
                <c:pt idx="1681">
                  <c:v>1.0700000000000216</c:v>
                </c:pt>
                <c:pt idx="1682">
                  <c:v>1.1300000000000239</c:v>
                </c:pt>
                <c:pt idx="1683">
                  <c:v>1.1900000000000261</c:v>
                </c:pt>
                <c:pt idx="1684">
                  <c:v>1.25</c:v>
                </c:pt>
                <c:pt idx="1685">
                  <c:v>1.2400000000000091</c:v>
                </c:pt>
                <c:pt idx="1686">
                  <c:v>1.2300000000000182</c:v>
                </c:pt>
                <c:pt idx="1687">
                  <c:v>1.1900000000000261</c:v>
                </c:pt>
                <c:pt idx="1688">
                  <c:v>1.1700000000000159</c:v>
                </c:pt>
                <c:pt idx="1689">
                  <c:v>1.1100000000000136</c:v>
                </c:pt>
                <c:pt idx="1690">
                  <c:v>1.160000000000025</c:v>
                </c:pt>
                <c:pt idx="1691">
                  <c:v>1.1700000000000159</c:v>
                </c:pt>
                <c:pt idx="1692">
                  <c:v>1.2200000000000273</c:v>
                </c:pt>
                <c:pt idx="1693">
                  <c:v>1.2900000000000205</c:v>
                </c:pt>
                <c:pt idx="1694">
                  <c:v>1.1900000000000261</c:v>
                </c:pt>
                <c:pt idx="1695">
                  <c:v>1.1900000000000261</c:v>
                </c:pt>
                <c:pt idx="1696">
                  <c:v>1.2200000000000273</c:v>
                </c:pt>
                <c:pt idx="1697">
                  <c:v>1.2400000000000091</c:v>
                </c:pt>
                <c:pt idx="1698">
                  <c:v>1.2600000000000193</c:v>
                </c:pt>
                <c:pt idx="1699">
                  <c:v>1.2700000000000102</c:v>
                </c:pt>
                <c:pt idx="1700">
                  <c:v>1.2800000000000011</c:v>
                </c:pt>
                <c:pt idx="1701">
                  <c:v>1.2300000000000182</c:v>
                </c:pt>
                <c:pt idx="1702">
                  <c:v>1.2200000000000273</c:v>
                </c:pt>
                <c:pt idx="1703">
                  <c:v>1.2600000000000193</c:v>
                </c:pt>
                <c:pt idx="1704">
                  <c:v>1.25</c:v>
                </c:pt>
                <c:pt idx="1705">
                  <c:v>1.2000000000000171</c:v>
                </c:pt>
                <c:pt idx="1706">
                  <c:v>1.2400000000000091</c:v>
                </c:pt>
                <c:pt idx="1707">
                  <c:v>1.1400000000000148</c:v>
                </c:pt>
                <c:pt idx="1708">
                  <c:v>1.1500000000000057</c:v>
                </c:pt>
                <c:pt idx="1709">
                  <c:v>1.0900000000000034</c:v>
                </c:pt>
                <c:pt idx="1710">
                  <c:v>1.2000000000000171</c:v>
                </c:pt>
                <c:pt idx="1711">
                  <c:v>1.2300000000000182</c:v>
                </c:pt>
                <c:pt idx="1712">
                  <c:v>1.1900000000000261</c:v>
                </c:pt>
                <c:pt idx="1713">
                  <c:v>1.210000000000008</c:v>
                </c:pt>
                <c:pt idx="1714">
                  <c:v>1.210000000000008</c:v>
                </c:pt>
                <c:pt idx="1715">
                  <c:v>1.2000000000000171</c:v>
                </c:pt>
                <c:pt idx="1716">
                  <c:v>1.25</c:v>
                </c:pt>
                <c:pt idx="1717">
                  <c:v>1.2800000000000011</c:v>
                </c:pt>
                <c:pt idx="1718">
                  <c:v>1.210000000000008</c:v>
                </c:pt>
                <c:pt idx="1719">
                  <c:v>1.25</c:v>
                </c:pt>
                <c:pt idx="1720">
                  <c:v>1.3200000000000216</c:v>
                </c:pt>
                <c:pt idx="1721">
                  <c:v>1.2900000000000205</c:v>
                </c:pt>
                <c:pt idx="1722">
                  <c:v>1.2000000000000171</c:v>
                </c:pt>
                <c:pt idx="1723">
                  <c:v>1.160000000000025</c:v>
                </c:pt>
                <c:pt idx="1724">
                  <c:v>1.1500000000000057</c:v>
                </c:pt>
                <c:pt idx="1725">
                  <c:v>1.1500000000000057</c:v>
                </c:pt>
                <c:pt idx="1726">
                  <c:v>1.160000000000025</c:v>
                </c:pt>
                <c:pt idx="1727">
                  <c:v>1.160000000000025</c:v>
                </c:pt>
                <c:pt idx="1728">
                  <c:v>1.1800000000000068</c:v>
                </c:pt>
                <c:pt idx="1729">
                  <c:v>1.1900000000000261</c:v>
                </c:pt>
                <c:pt idx="1730">
                  <c:v>1.2300000000000182</c:v>
                </c:pt>
                <c:pt idx="1731">
                  <c:v>1.210000000000008</c:v>
                </c:pt>
                <c:pt idx="1732">
                  <c:v>1.1700000000000159</c:v>
                </c:pt>
                <c:pt idx="1733">
                  <c:v>1.2800000000000011</c:v>
                </c:pt>
                <c:pt idx="1734">
                  <c:v>1.2800000000000011</c:v>
                </c:pt>
                <c:pt idx="1735">
                  <c:v>1.2200000000000273</c:v>
                </c:pt>
                <c:pt idx="1736">
                  <c:v>1.160000000000025</c:v>
                </c:pt>
                <c:pt idx="1737">
                  <c:v>1.1300000000000239</c:v>
                </c:pt>
                <c:pt idx="1738">
                  <c:v>1.1900000000000261</c:v>
                </c:pt>
                <c:pt idx="1739">
                  <c:v>1.2300000000000182</c:v>
                </c:pt>
                <c:pt idx="1740">
                  <c:v>1.3200000000000216</c:v>
                </c:pt>
                <c:pt idx="1741">
                  <c:v>1.3600000000000136</c:v>
                </c:pt>
                <c:pt idx="1742">
                  <c:v>1.3400000000000034</c:v>
                </c:pt>
                <c:pt idx="1743">
                  <c:v>1.3000000000000114</c:v>
                </c:pt>
                <c:pt idx="1744">
                  <c:v>1.2600000000000193</c:v>
                </c:pt>
                <c:pt idx="1745">
                  <c:v>1.2300000000000182</c:v>
                </c:pt>
                <c:pt idx="1746">
                  <c:v>1.2300000000000182</c:v>
                </c:pt>
                <c:pt idx="1747">
                  <c:v>1.210000000000008</c:v>
                </c:pt>
                <c:pt idx="1748">
                  <c:v>1.2200000000000273</c:v>
                </c:pt>
                <c:pt idx="1749">
                  <c:v>1.2400000000000091</c:v>
                </c:pt>
                <c:pt idx="1750">
                  <c:v>1.1400000000000148</c:v>
                </c:pt>
                <c:pt idx="1751">
                  <c:v>1.1900000000000261</c:v>
                </c:pt>
                <c:pt idx="1752">
                  <c:v>1.2800000000000011</c:v>
                </c:pt>
                <c:pt idx="1753">
                  <c:v>1.2700000000000102</c:v>
                </c:pt>
                <c:pt idx="1754">
                  <c:v>1.2600000000000193</c:v>
                </c:pt>
                <c:pt idx="1755">
                  <c:v>1.25</c:v>
                </c:pt>
                <c:pt idx="1756">
                  <c:v>1.1800000000000068</c:v>
                </c:pt>
                <c:pt idx="1757">
                  <c:v>1.1700000000000159</c:v>
                </c:pt>
                <c:pt idx="1758">
                  <c:v>1.1900000000000261</c:v>
                </c:pt>
                <c:pt idx="1759">
                  <c:v>1.2900000000000205</c:v>
                </c:pt>
                <c:pt idx="1760">
                  <c:v>1.3100000000000023</c:v>
                </c:pt>
                <c:pt idx="1761">
                  <c:v>1.25</c:v>
                </c:pt>
                <c:pt idx="1762">
                  <c:v>1.2600000000000193</c:v>
                </c:pt>
                <c:pt idx="1763">
                  <c:v>1.2600000000000193</c:v>
                </c:pt>
                <c:pt idx="1764">
                  <c:v>1.1800000000000068</c:v>
                </c:pt>
                <c:pt idx="1765">
                  <c:v>1.1000000000000227</c:v>
                </c:pt>
                <c:pt idx="1766">
                  <c:v>1.2800000000000011</c:v>
                </c:pt>
                <c:pt idx="1767">
                  <c:v>1.3000000000000114</c:v>
                </c:pt>
                <c:pt idx="1768">
                  <c:v>1.3200000000000216</c:v>
                </c:pt>
                <c:pt idx="1769">
                  <c:v>1.2900000000000205</c:v>
                </c:pt>
                <c:pt idx="1770">
                  <c:v>1.3000000000000114</c:v>
                </c:pt>
                <c:pt idx="1771">
                  <c:v>1.2400000000000091</c:v>
                </c:pt>
                <c:pt idx="1772">
                  <c:v>1.1700000000000159</c:v>
                </c:pt>
                <c:pt idx="1773">
                  <c:v>1.1800000000000068</c:v>
                </c:pt>
                <c:pt idx="1774">
                  <c:v>1.1300000000000239</c:v>
                </c:pt>
                <c:pt idx="1775">
                  <c:v>1.0900000000000034</c:v>
                </c:pt>
                <c:pt idx="1776">
                  <c:v>1.160000000000025</c:v>
                </c:pt>
                <c:pt idx="1777">
                  <c:v>1.3000000000000114</c:v>
                </c:pt>
                <c:pt idx="1778">
                  <c:v>1.3400000000000034</c:v>
                </c:pt>
                <c:pt idx="1779">
                  <c:v>1.2800000000000011</c:v>
                </c:pt>
                <c:pt idx="1780">
                  <c:v>1.3000000000000114</c:v>
                </c:pt>
                <c:pt idx="1781">
                  <c:v>1.2700000000000102</c:v>
                </c:pt>
                <c:pt idx="1782">
                  <c:v>1.2800000000000011</c:v>
                </c:pt>
                <c:pt idx="1783">
                  <c:v>1.3000000000000114</c:v>
                </c:pt>
                <c:pt idx="1784">
                  <c:v>1.2900000000000205</c:v>
                </c:pt>
                <c:pt idx="1785">
                  <c:v>1.2600000000000193</c:v>
                </c:pt>
                <c:pt idx="1786">
                  <c:v>1.3000000000000114</c:v>
                </c:pt>
                <c:pt idx="1787">
                  <c:v>1.2800000000000011</c:v>
                </c:pt>
                <c:pt idx="1788">
                  <c:v>1.3200000000000216</c:v>
                </c:pt>
                <c:pt idx="1789">
                  <c:v>1.210000000000008</c:v>
                </c:pt>
                <c:pt idx="1790">
                  <c:v>1.2900000000000205</c:v>
                </c:pt>
                <c:pt idx="1791">
                  <c:v>1.3100000000000023</c:v>
                </c:pt>
                <c:pt idx="1792">
                  <c:v>1.2400000000000091</c:v>
                </c:pt>
                <c:pt idx="1793">
                  <c:v>1.2300000000000182</c:v>
                </c:pt>
                <c:pt idx="1794">
                  <c:v>1.210000000000008</c:v>
                </c:pt>
                <c:pt idx="1795">
                  <c:v>1.210000000000008</c:v>
                </c:pt>
                <c:pt idx="1796">
                  <c:v>1.2700000000000102</c:v>
                </c:pt>
                <c:pt idx="1797">
                  <c:v>1.3500000000000227</c:v>
                </c:pt>
                <c:pt idx="1798">
                  <c:v>1.2800000000000011</c:v>
                </c:pt>
                <c:pt idx="1799">
                  <c:v>1.3000000000000114</c:v>
                </c:pt>
                <c:pt idx="1800">
                  <c:v>1.25</c:v>
                </c:pt>
                <c:pt idx="1801">
                  <c:v>1.2400000000000091</c:v>
                </c:pt>
                <c:pt idx="1802">
                  <c:v>1.25</c:v>
                </c:pt>
                <c:pt idx="1803">
                  <c:v>1.2400000000000091</c:v>
                </c:pt>
                <c:pt idx="1804">
                  <c:v>1.2700000000000102</c:v>
                </c:pt>
                <c:pt idx="1805">
                  <c:v>1.2800000000000011</c:v>
                </c:pt>
                <c:pt idx="1806">
                  <c:v>1.1800000000000068</c:v>
                </c:pt>
                <c:pt idx="1807">
                  <c:v>1.1400000000000148</c:v>
                </c:pt>
                <c:pt idx="1808">
                  <c:v>1.3300000000000125</c:v>
                </c:pt>
                <c:pt idx="1809">
                  <c:v>1.3100000000000023</c:v>
                </c:pt>
                <c:pt idx="1810">
                  <c:v>1.2600000000000193</c:v>
                </c:pt>
                <c:pt idx="1811">
                  <c:v>1.2300000000000182</c:v>
                </c:pt>
                <c:pt idx="1812">
                  <c:v>1.3000000000000114</c:v>
                </c:pt>
                <c:pt idx="1813">
                  <c:v>1.160000000000025</c:v>
                </c:pt>
                <c:pt idx="1814">
                  <c:v>1.160000000000025</c:v>
                </c:pt>
                <c:pt idx="1815">
                  <c:v>1.160000000000025</c:v>
                </c:pt>
                <c:pt idx="1816">
                  <c:v>1.0400000000000205</c:v>
                </c:pt>
                <c:pt idx="1817">
                  <c:v>1.1000000000000227</c:v>
                </c:pt>
                <c:pt idx="1818">
                  <c:v>1.0200000000000102</c:v>
                </c:pt>
                <c:pt idx="1819">
                  <c:v>1.1500000000000057</c:v>
                </c:pt>
                <c:pt idx="1820">
                  <c:v>1.1800000000000068</c:v>
                </c:pt>
                <c:pt idx="1821">
                  <c:v>1.1400000000000148</c:v>
                </c:pt>
                <c:pt idx="1822">
                  <c:v>1.3100000000000023</c:v>
                </c:pt>
                <c:pt idx="1823">
                  <c:v>1.3800000000000239</c:v>
                </c:pt>
                <c:pt idx="1824">
                  <c:v>1.3800000000000239</c:v>
                </c:pt>
                <c:pt idx="1825">
                  <c:v>1.3000000000000114</c:v>
                </c:pt>
                <c:pt idx="1826">
                  <c:v>1.2700000000000102</c:v>
                </c:pt>
                <c:pt idx="1827">
                  <c:v>1.2900000000000205</c:v>
                </c:pt>
                <c:pt idx="1828">
                  <c:v>1.25</c:v>
                </c:pt>
                <c:pt idx="1829">
                  <c:v>1.2400000000000091</c:v>
                </c:pt>
                <c:pt idx="1830">
                  <c:v>1.210000000000008</c:v>
                </c:pt>
                <c:pt idx="1831">
                  <c:v>1.3400000000000034</c:v>
                </c:pt>
                <c:pt idx="1832">
                  <c:v>1.25</c:v>
                </c:pt>
                <c:pt idx="1833">
                  <c:v>1.2400000000000091</c:v>
                </c:pt>
                <c:pt idx="1834">
                  <c:v>1.3200000000000216</c:v>
                </c:pt>
                <c:pt idx="1835">
                  <c:v>1.3700000000000045</c:v>
                </c:pt>
                <c:pt idx="1836">
                  <c:v>1.2300000000000182</c:v>
                </c:pt>
                <c:pt idx="1837">
                  <c:v>1.1800000000000068</c:v>
                </c:pt>
                <c:pt idx="1838">
                  <c:v>1.1700000000000159</c:v>
                </c:pt>
                <c:pt idx="1839">
                  <c:v>1.2000000000000171</c:v>
                </c:pt>
                <c:pt idx="1840">
                  <c:v>1</c:v>
                </c:pt>
                <c:pt idx="1841">
                  <c:v>1.2000000000000171</c:v>
                </c:pt>
                <c:pt idx="1842">
                  <c:v>1.3500000000000227</c:v>
                </c:pt>
                <c:pt idx="1843">
                  <c:v>1.3200000000000216</c:v>
                </c:pt>
                <c:pt idx="1844">
                  <c:v>1.1200000000000045</c:v>
                </c:pt>
                <c:pt idx="1845">
                  <c:v>1.2400000000000091</c:v>
                </c:pt>
                <c:pt idx="1846">
                  <c:v>1.1100000000000136</c:v>
                </c:pt>
                <c:pt idx="1847">
                  <c:v>1.1700000000000159</c:v>
                </c:pt>
                <c:pt idx="1848">
                  <c:v>1.3200000000000216</c:v>
                </c:pt>
                <c:pt idx="1849">
                  <c:v>1.460000000000008</c:v>
                </c:pt>
                <c:pt idx="1850">
                  <c:v>0.62000000000000455</c:v>
                </c:pt>
                <c:pt idx="1851">
                  <c:v>0.5700000000000216</c:v>
                </c:pt>
                <c:pt idx="1852">
                  <c:v>0.5700000000000216</c:v>
                </c:pt>
                <c:pt idx="1853">
                  <c:v>0.54000000000002046</c:v>
                </c:pt>
                <c:pt idx="1854">
                  <c:v>0.53000000000000114</c:v>
                </c:pt>
                <c:pt idx="1855">
                  <c:v>0.49000000000000909</c:v>
                </c:pt>
                <c:pt idx="1856">
                  <c:v>0.49000000000000909</c:v>
                </c:pt>
                <c:pt idx="1857">
                  <c:v>0.45000000000001705</c:v>
                </c:pt>
                <c:pt idx="1858">
                  <c:v>0.38000000000002387</c:v>
                </c:pt>
                <c:pt idx="1859">
                  <c:v>0.33000000000001251</c:v>
                </c:pt>
                <c:pt idx="1860">
                  <c:v>0.3200000000000216</c:v>
                </c:pt>
                <c:pt idx="1861">
                  <c:v>0.3200000000000216</c:v>
                </c:pt>
                <c:pt idx="1862">
                  <c:v>0.31000000000000227</c:v>
                </c:pt>
                <c:pt idx="1863">
                  <c:v>0.29000000000002046</c:v>
                </c:pt>
                <c:pt idx="1864">
                  <c:v>0.38000000000002387</c:v>
                </c:pt>
                <c:pt idx="1865">
                  <c:v>0.35000000000002274</c:v>
                </c:pt>
                <c:pt idx="1866">
                  <c:v>0.26000000000001933</c:v>
                </c:pt>
                <c:pt idx="1867">
                  <c:v>0.26000000000001933</c:v>
                </c:pt>
                <c:pt idx="1868">
                  <c:v>0.28000000000000114</c:v>
                </c:pt>
                <c:pt idx="1869">
                  <c:v>0.29000000000002046</c:v>
                </c:pt>
                <c:pt idx="1870">
                  <c:v>0.30000000000001137</c:v>
                </c:pt>
                <c:pt idx="1871">
                  <c:v>0.23000000000001819</c:v>
                </c:pt>
                <c:pt idx="1872">
                  <c:v>0.24000000000000909</c:v>
                </c:pt>
                <c:pt idx="1873">
                  <c:v>0.25</c:v>
                </c:pt>
                <c:pt idx="1874">
                  <c:v>0.17000000000001592</c:v>
                </c:pt>
                <c:pt idx="1875">
                  <c:v>0.23000000000001819</c:v>
                </c:pt>
                <c:pt idx="1876">
                  <c:v>0.3200000000000216</c:v>
                </c:pt>
                <c:pt idx="1877">
                  <c:v>0.30000000000001137</c:v>
                </c:pt>
                <c:pt idx="1878">
                  <c:v>0.33000000000001251</c:v>
                </c:pt>
                <c:pt idx="1879">
                  <c:v>0.28000000000000114</c:v>
                </c:pt>
                <c:pt idx="1880">
                  <c:v>0.20000000000001705</c:v>
                </c:pt>
                <c:pt idx="1881">
                  <c:v>0.36000000000001364</c:v>
                </c:pt>
                <c:pt idx="1882">
                  <c:v>0.30000000000001137</c:v>
                </c:pt>
                <c:pt idx="1883">
                  <c:v>0.29000000000002046</c:v>
                </c:pt>
                <c:pt idx="1884">
                  <c:v>0.18000000000000682</c:v>
                </c:pt>
                <c:pt idx="1885">
                  <c:v>0.30000000000001137</c:v>
                </c:pt>
                <c:pt idx="1886">
                  <c:v>0.30000000000001137</c:v>
                </c:pt>
                <c:pt idx="1887">
                  <c:v>0.35000000000002274</c:v>
                </c:pt>
                <c:pt idx="1888">
                  <c:v>0.38000000000002387</c:v>
                </c:pt>
                <c:pt idx="1889">
                  <c:v>0.3200000000000216</c:v>
                </c:pt>
                <c:pt idx="1890">
                  <c:v>0.24000000000000909</c:v>
                </c:pt>
                <c:pt idx="1891">
                  <c:v>0.5</c:v>
                </c:pt>
                <c:pt idx="1892">
                  <c:v>0.47000000000002728</c:v>
                </c:pt>
                <c:pt idx="1893">
                  <c:v>0.54000000000002046</c:v>
                </c:pt>
                <c:pt idx="1894">
                  <c:v>0.45000000000001705</c:v>
                </c:pt>
                <c:pt idx="1895">
                  <c:v>0.3200000000000216</c:v>
                </c:pt>
                <c:pt idx="1896">
                  <c:v>0.46000000000000796</c:v>
                </c:pt>
                <c:pt idx="1897">
                  <c:v>0.43000000000000682</c:v>
                </c:pt>
                <c:pt idx="1898">
                  <c:v>0.33000000000001251</c:v>
                </c:pt>
                <c:pt idx="1899">
                  <c:v>0.34000000000000341</c:v>
                </c:pt>
                <c:pt idx="1900">
                  <c:v>0.14000000000001478</c:v>
                </c:pt>
                <c:pt idx="1901">
                  <c:v>0.19000000000002615</c:v>
                </c:pt>
                <c:pt idx="1902">
                  <c:v>0.38000000000002387</c:v>
                </c:pt>
                <c:pt idx="1903">
                  <c:v>0.25</c:v>
                </c:pt>
                <c:pt idx="1904">
                  <c:v>0.35000000000002274</c:v>
                </c:pt>
                <c:pt idx="1905">
                  <c:v>0.29000000000002046</c:v>
                </c:pt>
                <c:pt idx="1906">
                  <c:v>0.48000000000001819</c:v>
                </c:pt>
                <c:pt idx="1907">
                  <c:v>0.56000000000000227</c:v>
                </c:pt>
                <c:pt idx="1908">
                  <c:v>0.54000000000002046</c:v>
                </c:pt>
                <c:pt idx="1909">
                  <c:v>0.5</c:v>
                </c:pt>
                <c:pt idx="1910">
                  <c:v>0.48000000000001819</c:v>
                </c:pt>
                <c:pt idx="1911">
                  <c:v>0.45000000000001705</c:v>
                </c:pt>
                <c:pt idx="1912">
                  <c:v>0.44000000000002615</c:v>
                </c:pt>
                <c:pt idx="1913">
                  <c:v>0.42000000000001592</c:v>
                </c:pt>
                <c:pt idx="1914">
                  <c:v>0.42000000000001592</c:v>
                </c:pt>
                <c:pt idx="1915">
                  <c:v>0.48000000000001819</c:v>
                </c:pt>
                <c:pt idx="1916">
                  <c:v>0.44000000000002615</c:v>
                </c:pt>
                <c:pt idx="1917">
                  <c:v>0.31000000000000227</c:v>
                </c:pt>
                <c:pt idx="1918">
                  <c:v>0.29000000000002046</c:v>
                </c:pt>
                <c:pt idx="1919">
                  <c:v>0.25</c:v>
                </c:pt>
                <c:pt idx="1920">
                  <c:v>0.25</c:v>
                </c:pt>
                <c:pt idx="1921">
                  <c:v>0.25</c:v>
                </c:pt>
                <c:pt idx="1922">
                  <c:v>0.30000000000001137</c:v>
                </c:pt>
                <c:pt idx="1923">
                  <c:v>0.30000000000001137</c:v>
                </c:pt>
                <c:pt idx="1924">
                  <c:v>0.25</c:v>
                </c:pt>
                <c:pt idx="1925">
                  <c:v>0.23000000000001819</c:v>
                </c:pt>
                <c:pt idx="1926">
                  <c:v>0.21000000000000796</c:v>
                </c:pt>
                <c:pt idx="1927">
                  <c:v>0.3200000000000216</c:v>
                </c:pt>
                <c:pt idx="1928">
                  <c:v>0.28000000000000114</c:v>
                </c:pt>
                <c:pt idx="1929">
                  <c:v>0</c:v>
                </c:pt>
                <c:pt idx="1930">
                  <c:v>9.0000000000003411E-2</c:v>
                </c:pt>
                <c:pt idx="1931">
                  <c:v>0.23000000000001819</c:v>
                </c:pt>
                <c:pt idx="1932">
                  <c:v>0.30000000000001137</c:v>
                </c:pt>
                <c:pt idx="1933">
                  <c:v>0.84000000000000341</c:v>
                </c:pt>
                <c:pt idx="1934">
                  <c:v>0.78000000000000114</c:v>
                </c:pt>
                <c:pt idx="1935">
                  <c:v>0.86000000000001364</c:v>
                </c:pt>
                <c:pt idx="1936">
                  <c:v>0.85000000000002274</c:v>
                </c:pt>
                <c:pt idx="1937">
                  <c:v>0.8200000000000216</c:v>
                </c:pt>
                <c:pt idx="1938">
                  <c:v>0.77000000000001023</c:v>
                </c:pt>
                <c:pt idx="1939">
                  <c:v>0.87000000000000455</c:v>
                </c:pt>
                <c:pt idx="1940">
                  <c:v>0.93000000000000682</c:v>
                </c:pt>
                <c:pt idx="1941">
                  <c:v>0.85000000000002274</c:v>
                </c:pt>
                <c:pt idx="1942">
                  <c:v>0.85000000000002274</c:v>
                </c:pt>
                <c:pt idx="1943">
                  <c:v>0.87000000000000455</c:v>
                </c:pt>
                <c:pt idx="1944">
                  <c:v>0.91000000000002501</c:v>
                </c:pt>
                <c:pt idx="1945">
                  <c:v>0.89000000000001478</c:v>
                </c:pt>
                <c:pt idx="1946">
                  <c:v>0.90000000000000568</c:v>
                </c:pt>
                <c:pt idx="1947">
                  <c:v>0.96000000000000796</c:v>
                </c:pt>
                <c:pt idx="1948">
                  <c:v>0.92000000000001592</c:v>
                </c:pt>
                <c:pt idx="1949">
                  <c:v>0.86000000000001364</c:v>
                </c:pt>
                <c:pt idx="1950">
                  <c:v>0.87000000000000455</c:v>
                </c:pt>
                <c:pt idx="1951">
                  <c:v>0.93000000000000682</c:v>
                </c:pt>
                <c:pt idx="1952">
                  <c:v>0.97000000000002728</c:v>
                </c:pt>
                <c:pt idx="1953">
                  <c:v>0.97000000000002728</c:v>
                </c:pt>
                <c:pt idx="1954">
                  <c:v>0.94000000000002615</c:v>
                </c:pt>
                <c:pt idx="1955">
                  <c:v>0.90000000000000568</c:v>
                </c:pt>
                <c:pt idx="1956">
                  <c:v>0.95000000000001705</c:v>
                </c:pt>
                <c:pt idx="1957">
                  <c:v>0.92000000000001592</c:v>
                </c:pt>
                <c:pt idx="1958">
                  <c:v>0.88000000000002387</c:v>
                </c:pt>
                <c:pt idx="1959">
                  <c:v>0.88000000000002387</c:v>
                </c:pt>
                <c:pt idx="1960">
                  <c:v>0.81000000000000227</c:v>
                </c:pt>
                <c:pt idx="1961">
                  <c:v>0.8200000000000216</c:v>
                </c:pt>
                <c:pt idx="1962">
                  <c:v>0.83000000000001251</c:v>
                </c:pt>
                <c:pt idx="1963">
                  <c:v>0.8200000000000216</c:v>
                </c:pt>
                <c:pt idx="1964">
                  <c:v>0.87000000000000455</c:v>
                </c:pt>
                <c:pt idx="1965">
                  <c:v>0.92000000000001592</c:v>
                </c:pt>
                <c:pt idx="1966">
                  <c:v>0.96000000000000796</c:v>
                </c:pt>
                <c:pt idx="1967">
                  <c:v>0.92000000000001592</c:v>
                </c:pt>
                <c:pt idx="1968">
                  <c:v>0.91000000000002501</c:v>
                </c:pt>
                <c:pt idx="1969">
                  <c:v>0.88000000000002387</c:v>
                </c:pt>
                <c:pt idx="1970">
                  <c:v>0.95000000000001705</c:v>
                </c:pt>
                <c:pt idx="1971">
                  <c:v>0.97000000000002728</c:v>
                </c:pt>
                <c:pt idx="1972">
                  <c:v>0.95000000000001705</c:v>
                </c:pt>
                <c:pt idx="1973">
                  <c:v>0.94000000000002615</c:v>
                </c:pt>
                <c:pt idx="1974">
                  <c:v>0.96000000000000796</c:v>
                </c:pt>
                <c:pt idx="1975">
                  <c:v>0.97000000000002728</c:v>
                </c:pt>
                <c:pt idx="1976">
                  <c:v>0.97000000000002728</c:v>
                </c:pt>
                <c:pt idx="1977">
                  <c:v>1</c:v>
                </c:pt>
                <c:pt idx="1978">
                  <c:v>0.92000000000001592</c:v>
                </c:pt>
                <c:pt idx="1979">
                  <c:v>0.87000000000000455</c:v>
                </c:pt>
                <c:pt idx="1980">
                  <c:v>0.83000000000001251</c:v>
                </c:pt>
                <c:pt idx="1981">
                  <c:v>0.90000000000000568</c:v>
                </c:pt>
                <c:pt idx="1982">
                  <c:v>0.97000000000002728</c:v>
                </c:pt>
                <c:pt idx="1983">
                  <c:v>1.0400000000000205</c:v>
                </c:pt>
                <c:pt idx="1984">
                  <c:v>1.0100000000000193</c:v>
                </c:pt>
                <c:pt idx="1985">
                  <c:v>0.92000000000001592</c:v>
                </c:pt>
                <c:pt idx="1986">
                  <c:v>0.83000000000001251</c:v>
                </c:pt>
                <c:pt idx="1987">
                  <c:v>0.77000000000001023</c:v>
                </c:pt>
                <c:pt idx="1988">
                  <c:v>0.67000000000001592</c:v>
                </c:pt>
                <c:pt idx="1989">
                  <c:v>0.73000000000001819</c:v>
                </c:pt>
                <c:pt idx="1990">
                  <c:v>0.78000000000000114</c:v>
                </c:pt>
                <c:pt idx="1991">
                  <c:v>0.86000000000001364</c:v>
                </c:pt>
                <c:pt idx="1992">
                  <c:v>0.87000000000000455</c:v>
                </c:pt>
                <c:pt idx="1993">
                  <c:v>0.87000000000000455</c:v>
                </c:pt>
                <c:pt idx="1994">
                  <c:v>0.94000000000002615</c:v>
                </c:pt>
                <c:pt idx="1995">
                  <c:v>0.93000000000000682</c:v>
                </c:pt>
                <c:pt idx="1996">
                  <c:v>1.0400000000000205</c:v>
                </c:pt>
                <c:pt idx="1997">
                  <c:v>1.1000000000000227</c:v>
                </c:pt>
                <c:pt idx="1998">
                  <c:v>1.0600000000000023</c:v>
                </c:pt>
                <c:pt idx="1999">
                  <c:v>1</c:v>
                </c:pt>
                <c:pt idx="2000">
                  <c:v>0.94000000000002615</c:v>
                </c:pt>
                <c:pt idx="2001">
                  <c:v>0.88000000000002387</c:v>
                </c:pt>
                <c:pt idx="2002">
                  <c:v>0.87000000000000455</c:v>
                </c:pt>
                <c:pt idx="2003">
                  <c:v>0.80000000000001137</c:v>
                </c:pt>
                <c:pt idx="2004">
                  <c:v>0.84000000000000341</c:v>
                </c:pt>
                <c:pt idx="2005">
                  <c:v>0.92000000000001592</c:v>
                </c:pt>
                <c:pt idx="2006">
                  <c:v>0.94000000000002615</c:v>
                </c:pt>
                <c:pt idx="2007">
                  <c:v>0.92000000000001592</c:v>
                </c:pt>
                <c:pt idx="2008">
                  <c:v>0.85000000000002274</c:v>
                </c:pt>
                <c:pt idx="2009">
                  <c:v>0.91000000000002501</c:v>
                </c:pt>
                <c:pt idx="2010">
                  <c:v>1.0300000000000011</c:v>
                </c:pt>
                <c:pt idx="2011">
                  <c:v>0.98000000000001819</c:v>
                </c:pt>
                <c:pt idx="2012">
                  <c:v>1.0500000000000114</c:v>
                </c:pt>
                <c:pt idx="2013">
                  <c:v>0.96000000000000796</c:v>
                </c:pt>
                <c:pt idx="2014">
                  <c:v>0.78000000000000114</c:v>
                </c:pt>
                <c:pt idx="2015">
                  <c:v>0.79000000000002046</c:v>
                </c:pt>
                <c:pt idx="2016">
                  <c:v>0.77000000000001023</c:v>
                </c:pt>
                <c:pt idx="2017">
                  <c:v>0.64000000000001478</c:v>
                </c:pt>
                <c:pt idx="2018">
                  <c:v>0.83000000000001251</c:v>
                </c:pt>
                <c:pt idx="2019">
                  <c:v>0.83000000000001251</c:v>
                </c:pt>
                <c:pt idx="2020">
                  <c:v>0.95000000000001705</c:v>
                </c:pt>
                <c:pt idx="2021">
                  <c:v>0.93000000000000682</c:v>
                </c:pt>
                <c:pt idx="2022">
                  <c:v>0.97000000000002728</c:v>
                </c:pt>
                <c:pt idx="2023">
                  <c:v>0.92000000000001592</c:v>
                </c:pt>
                <c:pt idx="2024">
                  <c:v>0.94000000000002615</c:v>
                </c:pt>
                <c:pt idx="2025">
                  <c:v>0.93000000000000682</c:v>
                </c:pt>
                <c:pt idx="2026">
                  <c:v>0.98000000000001819</c:v>
                </c:pt>
                <c:pt idx="2027">
                  <c:v>1</c:v>
                </c:pt>
                <c:pt idx="2028">
                  <c:v>0.99000000000000909</c:v>
                </c:pt>
                <c:pt idx="2029">
                  <c:v>0.91000000000002501</c:v>
                </c:pt>
                <c:pt idx="2030">
                  <c:v>0.93000000000000682</c:v>
                </c:pt>
                <c:pt idx="2031">
                  <c:v>0.99000000000000909</c:v>
                </c:pt>
                <c:pt idx="2032">
                  <c:v>1.0100000000000193</c:v>
                </c:pt>
                <c:pt idx="2033">
                  <c:v>0.98000000000001819</c:v>
                </c:pt>
                <c:pt idx="2034">
                  <c:v>0.95000000000001705</c:v>
                </c:pt>
                <c:pt idx="2035">
                  <c:v>1.0100000000000193</c:v>
                </c:pt>
                <c:pt idx="2036">
                  <c:v>0.88000000000002387</c:v>
                </c:pt>
                <c:pt idx="2037">
                  <c:v>0.85000000000002274</c:v>
                </c:pt>
                <c:pt idx="2038">
                  <c:v>0.75</c:v>
                </c:pt>
                <c:pt idx="2039">
                  <c:v>0.64000000000001478</c:v>
                </c:pt>
                <c:pt idx="2040">
                  <c:v>0.69000000000002615</c:v>
                </c:pt>
                <c:pt idx="2041">
                  <c:v>0.77000000000001023</c:v>
                </c:pt>
                <c:pt idx="2042">
                  <c:v>0.70000000000001705</c:v>
                </c:pt>
                <c:pt idx="2043">
                  <c:v>0.87000000000000455</c:v>
                </c:pt>
                <c:pt idx="2044">
                  <c:v>1.0500000000000114</c:v>
                </c:pt>
                <c:pt idx="2045">
                  <c:v>1.0500000000000114</c:v>
                </c:pt>
                <c:pt idx="2046">
                  <c:v>0.94000000000002615</c:v>
                </c:pt>
                <c:pt idx="2047">
                  <c:v>0.80000000000001137</c:v>
                </c:pt>
                <c:pt idx="2048">
                  <c:v>0.81000000000000227</c:v>
                </c:pt>
                <c:pt idx="2049">
                  <c:v>0.80000000000001137</c:v>
                </c:pt>
                <c:pt idx="2050">
                  <c:v>0.90000000000000568</c:v>
                </c:pt>
                <c:pt idx="2051">
                  <c:v>0.88000000000002387</c:v>
                </c:pt>
                <c:pt idx="2052">
                  <c:v>0.89000000000001478</c:v>
                </c:pt>
                <c:pt idx="2053">
                  <c:v>0.80000000000001137</c:v>
                </c:pt>
                <c:pt idx="2054">
                  <c:v>0.90000000000000568</c:v>
                </c:pt>
                <c:pt idx="2055">
                  <c:v>1.0700000000000216</c:v>
                </c:pt>
                <c:pt idx="2056">
                  <c:v>1.1300000000000239</c:v>
                </c:pt>
                <c:pt idx="2057">
                  <c:v>1.0500000000000114</c:v>
                </c:pt>
                <c:pt idx="2058">
                  <c:v>1</c:v>
                </c:pt>
                <c:pt idx="2059">
                  <c:v>0.96000000000000796</c:v>
                </c:pt>
                <c:pt idx="2060">
                  <c:v>1</c:v>
                </c:pt>
                <c:pt idx="2061">
                  <c:v>0.95000000000001705</c:v>
                </c:pt>
                <c:pt idx="2062">
                  <c:v>0.92000000000001592</c:v>
                </c:pt>
                <c:pt idx="2063">
                  <c:v>0.99000000000000909</c:v>
                </c:pt>
                <c:pt idx="2064">
                  <c:v>0.99000000000000909</c:v>
                </c:pt>
                <c:pt idx="2065">
                  <c:v>0.92000000000001592</c:v>
                </c:pt>
                <c:pt idx="2066">
                  <c:v>1</c:v>
                </c:pt>
                <c:pt idx="2067">
                  <c:v>0.97000000000002728</c:v>
                </c:pt>
                <c:pt idx="2068">
                  <c:v>0.99000000000000909</c:v>
                </c:pt>
                <c:pt idx="2069">
                  <c:v>1.0600000000000023</c:v>
                </c:pt>
                <c:pt idx="2070">
                  <c:v>1.0200000000000102</c:v>
                </c:pt>
                <c:pt idx="2071">
                  <c:v>1.0800000000000125</c:v>
                </c:pt>
                <c:pt idx="2072">
                  <c:v>1.0400000000000205</c:v>
                </c:pt>
                <c:pt idx="2073">
                  <c:v>1.0900000000000034</c:v>
                </c:pt>
                <c:pt idx="2074">
                  <c:v>1.1500000000000057</c:v>
                </c:pt>
                <c:pt idx="2075">
                  <c:v>1.1000000000000227</c:v>
                </c:pt>
                <c:pt idx="2076">
                  <c:v>1.0700000000000216</c:v>
                </c:pt>
                <c:pt idx="2077">
                  <c:v>1.0500000000000114</c:v>
                </c:pt>
                <c:pt idx="2078">
                  <c:v>1.0500000000000114</c:v>
                </c:pt>
                <c:pt idx="2079">
                  <c:v>0.95000000000001705</c:v>
                </c:pt>
                <c:pt idx="2080">
                  <c:v>0.91000000000002501</c:v>
                </c:pt>
                <c:pt idx="2081">
                  <c:v>0.91000000000002501</c:v>
                </c:pt>
                <c:pt idx="2082">
                  <c:v>0.91000000000002501</c:v>
                </c:pt>
                <c:pt idx="2083">
                  <c:v>0.80000000000001137</c:v>
                </c:pt>
                <c:pt idx="2084">
                  <c:v>0.80000000000001137</c:v>
                </c:pt>
                <c:pt idx="2085">
                  <c:v>0.92000000000001592</c:v>
                </c:pt>
                <c:pt idx="2086">
                  <c:v>0.87000000000000455</c:v>
                </c:pt>
                <c:pt idx="2087">
                  <c:v>1.0100000000000193</c:v>
                </c:pt>
                <c:pt idx="2088">
                  <c:v>1.0200000000000102</c:v>
                </c:pt>
                <c:pt idx="2089">
                  <c:v>1.0300000000000011</c:v>
                </c:pt>
                <c:pt idx="2090">
                  <c:v>1.0200000000000102</c:v>
                </c:pt>
                <c:pt idx="2091">
                  <c:v>1</c:v>
                </c:pt>
                <c:pt idx="2092">
                  <c:v>0.90000000000000568</c:v>
                </c:pt>
                <c:pt idx="2093">
                  <c:v>0.85000000000002274</c:v>
                </c:pt>
                <c:pt idx="2094">
                  <c:v>0.90000000000000568</c:v>
                </c:pt>
                <c:pt idx="2095">
                  <c:v>0.96000000000000796</c:v>
                </c:pt>
                <c:pt idx="2096">
                  <c:v>0.91000000000002501</c:v>
                </c:pt>
                <c:pt idx="2097">
                  <c:v>0.80000000000001137</c:v>
                </c:pt>
                <c:pt idx="2098">
                  <c:v>0.75</c:v>
                </c:pt>
                <c:pt idx="2099">
                  <c:v>0.73000000000001819</c:v>
                </c:pt>
                <c:pt idx="2100">
                  <c:v>0.80000000000001137</c:v>
                </c:pt>
                <c:pt idx="2101">
                  <c:v>0.85000000000002274</c:v>
                </c:pt>
                <c:pt idx="2102">
                  <c:v>0.65000000000000568</c:v>
                </c:pt>
                <c:pt idx="2103">
                  <c:v>0.67000000000001592</c:v>
                </c:pt>
                <c:pt idx="2104">
                  <c:v>0.86000000000001364</c:v>
                </c:pt>
                <c:pt idx="2105">
                  <c:v>0.89000000000001478</c:v>
                </c:pt>
                <c:pt idx="2106">
                  <c:v>1</c:v>
                </c:pt>
                <c:pt idx="2107">
                  <c:v>1.0700000000000216</c:v>
                </c:pt>
                <c:pt idx="2108">
                  <c:v>1.1100000000000136</c:v>
                </c:pt>
                <c:pt idx="2109">
                  <c:v>1.1300000000000239</c:v>
                </c:pt>
                <c:pt idx="2110">
                  <c:v>1.0700000000000216</c:v>
                </c:pt>
                <c:pt idx="2111">
                  <c:v>0.99000000000000909</c:v>
                </c:pt>
                <c:pt idx="2112">
                  <c:v>0.95000000000001705</c:v>
                </c:pt>
                <c:pt idx="2113">
                  <c:v>0.85000000000002274</c:v>
                </c:pt>
                <c:pt idx="2114">
                  <c:v>0.8200000000000216</c:v>
                </c:pt>
                <c:pt idx="2115">
                  <c:v>0.86000000000001364</c:v>
                </c:pt>
                <c:pt idx="2116">
                  <c:v>0.8200000000000216</c:v>
                </c:pt>
                <c:pt idx="2117">
                  <c:v>0.74000000000000909</c:v>
                </c:pt>
                <c:pt idx="2118">
                  <c:v>0.86000000000001364</c:v>
                </c:pt>
                <c:pt idx="2119">
                  <c:v>1</c:v>
                </c:pt>
                <c:pt idx="2120">
                  <c:v>0.83000000000001251</c:v>
                </c:pt>
                <c:pt idx="2121">
                  <c:v>0.94000000000002615</c:v>
                </c:pt>
                <c:pt idx="2122">
                  <c:v>1.0300000000000011</c:v>
                </c:pt>
                <c:pt idx="2123">
                  <c:v>1.0700000000000216</c:v>
                </c:pt>
                <c:pt idx="2124">
                  <c:v>1.1100000000000136</c:v>
                </c:pt>
                <c:pt idx="2125">
                  <c:v>1.160000000000025</c:v>
                </c:pt>
                <c:pt idx="2126">
                  <c:v>1.0500000000000114</c:v>
                </c:pt>
                <c:pt idx="2127">
                  <c:v>1.0400000000000205</c:v>
                </c:pt>
                <c:pt idx="2128">
                  <c:v>1.1100000000000136</c:v>
                </c:pt>
                <c:pt idx="2129">
                  <c:v>1.0900000000000034</c:v>
                </c:pt>
                <c:pt idx="2130">
                  <c:v>1.0500000000000114</c:v>
                </c:pt>
                <c:pt idx="2131">
                  <c:v>1.1000000000000227</c:v>
                </c:pt>
                <c:pt idx="2132">
                  <c:v>1</c:v>
                </c:pt>
                <c:pt idx="2133">
                  <c:v>0.89000000000001478</c:v>
                </c:pt>
                <c:pt idx="2134">
                  <c:v>1</c:v>
                </c:pt>
                <c:pt idx="2135">
                  <c:v>1.0700000000000216</c:v>
                </c:pt>
                <c:pt idx="2136">
                  <c:v>0.95000000000001705</c:v>
                </c:pt>
                <c:pt idx="2137">
                  <c:v>0.92000000000001592</c:v>
                </c:pt>
                <c:pt idx="2138">
                  <c:v>0.95000000000001705</c:v>
                </c:pt>
                <c:pt idx="2139">
                  <c:v>0.92000000000001592</c:v>
                </c:pt>
                <c:pt idx="2140">
                  <c:v>0.92000000000001592</c:v>
                </c:pt>
                <c:pt idx="2141">
                  <c:v>0.96000000000000796</c:v>
                </c:pt>
                <c:pt idx="2142">
                  <c:v>0.81000000000000227</c:v>
                </c:pt>
                <c:pt idx="2143">
                  <c:v>0.67000000000001592</c:v>
                </c:pt>
                <c:pt idx="2144">
                  <c:v>0.74000000000000909</c:v>
                </c:pt>
                <c:pt idx="2145">
                  <c:v>0.90000000000000568</c:v>
                </c:pt>
                <c:pt idx="2146">
                  <c:v>0.94000000000002615</c:v>
                </c:pt>
                <c:pt idx="2147">
                  <c:v>0.93000000000000682</c:v>
                </c:pt>
                <c:pt idx="2148">
                  <c:v>0.99000000000000909</c:v>
                </c:pt>
                <c:pt idx="2149">
                  <c:v>1.0300000000000011</c:v>
                </c:pt>
                <c:pt idx="2150">
                  <c:v>1.1000000000000227</c:v>
                </c:pt>
                <c:pt idx="2151">
                  <c:v>1.0500000000000114</c:v>
                </c:pt>
                <c:pt idx="2152">
                  <c:v>1.0700000000000216</c:v>
                </c:pt>
                <c:pt idx="2153">
                  <c:v>1.0600000000000023</c:v>
                </c:pt>
                <c:pt idx="2154">
                  <c:v>1.1700000000000159</c:v>
                </c:pt>
                <c:pt idx="2155">
                  <c:v>1.1300000000000239</c:v>
                </c:pt>
                <c:pt idx="2156">
                  <c:v>1.1100000000000136</c:v>
                </c:pt>
                <c:pt idx="2157">
                  <c:v>1.0300000000000011</c:v>
                </c:pt>
                <c:pt idx="2158">
                  <c:v>1.1200000000000045</c:v>
                </c:pt>
                <c:pt idx="2159">
                  <c:v>1.0700000000000216</c:v>
                </c:pt>
                <c:pt idx="2160">
                  <c:v>0.95000000000001705</c:v>
                </c:pt>
                <c:pt idx="2161">
                  <c:v>0.83000000000001251</c:v>
                </c:pt>
                <c:pt idx="2162">
                  <c:v>0.76000000000001933</c:v>
                </c:pt>
                <c:pt idx="2163">
                  <c:v>0.81000000000000227</c:v>
                </c:pt>
                <c:pt idx="2164">
                  <c:v>0.8200000000000216</c:v>
                </c:pt>
                <c:pt idx="2165">
                  <c:v>0.83000000000001251</c:v>
                </c:pt>
                <c:pt idx="2166">
                  <c:v>0.81000000000000227</c:v>
                </c:pt>
                <c:pt idx="2167">
                  <c:v>0.74000000000000909</c:v>
                </c:pt>
                <c:pt idx="2168">
                  <c:v>0.62000000000000455</c:v>
                </c:pt>
                <c:pt idx="2169">
                  <c:v>0.55000000000001137</c:v>
                </c:pt>
                <c:pt idx="2170">
                  <c:v>0.58000000000001251</c:v>
                </c:pt>
                <c:pt idx="2171">
                  <c:v>0.58000000000001251</c:v>
                </c:pt>
                <c:pt idx="2172">
                  <c:v>0.61000000000001364</c:v>
                </c:pt>
                <c:pt idx="2173">
                  <c:v>0.64000000000001478</c:v>
                </c:pt>
                <c:pt idx="2174">
                  <c:v>0.61000000000001364</c:v>
                </c:pt>
                <c:pt idx="2175">
                  <c:v>0.64000000000001478</c:v>
                </c:pt>
                <c:pt idx="2176">
                  <c:v>0.71000000000000796</c:v>
                </c:pt>
                <c:pt idx="2177">
                  <c:v>0.71000000000000796</c:v>
                </c:pt>
                <c:pt idx="2178">
                  <c:v>0.67000000000001592</c:v>
                </c:pt>
                <c:pt idx="2179">
                  <c:v>0.70000000000001705</c:v>
                </c:pt>
                <c:pt idx="2180">
                  <c:v>0.73000000000001819</c:v>
                </c:pt>
                <c:pt idx="2181">
                  <c:v>0.73000000000001819</c:v>
                </c:pt>
                <c:pt idx="2182">
                  <c:v>0.73000000000001819</c:v>
                </c:pt>
                <c:pt idx="2183">
                  <c:v>0.74000000000000909</c:v>
                </c:pt>
                <c:pt idx="2184">
                  <c:v>0.70000000000001705</c:v>
                </c:pt>
                <c:pt idx="2185">
                  <c:v>0.71000000000000796</c:v>
                </c:pt>
                <c:pt idx="2186">
                  <c:v>0.78000000000000114</c:v>
                </c:pt>
                <c:pt idx="2187">
                  <c:v>0.70000000000001705</c:v>
                </c:pt>
                <c:pt idx="2188">
                  <c:v>0.58000000000001251</c:v>
                </c:pt>
                <c:pt idx="2189">
                  <c:v>0.5700000000000216</c:v>
                </c:pt>
                <c:pt idx="2190">
                  <c:v>0.58000000000001251</c:v>
                </c:pt>
                <c:pt idx="2191">
                  <c:v>0.63000000000002387</c:v>
                </c:pt>
                <c:pt idx="2192">
                  <c:v>0.62000000000000455</c:v>
                </c:pt>
                <c:pt idx="2193">
                  <c:v>0.60000000000002274</c:v>
                </c:pt>
                <c:pt idx="2194">
                  <c:v>0.66000000000002501</c:v>
                </c:pt>
                <c:pt idx="2195">
                  <c:v>0.71000000000000796</c:v>
                </c:pt>
                <c:pt idx="2196">
                  <c:v>0.77000000000001023</c:v>
                </c:pt>
                <c:pt idx="2197">
                  <c:v>0.80000000000001137</c:v>
                </c:pt>
                <c:pt idx="2198">
                  <c:v>0.76000000000001933</c:v>
                </c:pt>
                <c:pt idx="2199">
                  <c:v>0.68000000000000682</c:v>
                </c:pt>
                <c:pt idx="2200">
                  <c:v>0.63000000000002387</c:v>
                </c:pt>
                <c:pt idx="2201">
                  <c:v>0.58000000000001251</c:v>
                </c:pt>
                <c:pt idx="2202">
                  <c:v>0.59000000000000341</c:v>
                </c:pt>
                <c:pt idx="2203">
                  <c:v>0.62000000000000455</c:v>
                </c:pt>
                <c:pt idx="2204">
                  <c:v>0.63000000000002387</c:v>
                </c:pt>
                <c:pt idx="2205">
                  <c:v>0.70000000000001705</c:v>
                </c:pt>
                <c:pt idx="2206">
                  <c:v>0.67000000000001592</c:v>
                </c:pt>
                <c:pt idx="2207">
                  <c:v>0.69000000000002615</c:v>
                </c:pt>
                <c:pt idx="2208">
                  <c:v>0.64000000000001478</c:v>
                </c:pt>
                <c:pt idx="2209">
                  <c:v>0.66000000000002501</c:v>
                </c:pt>
                <c:pt idx="2210">
                  <c:v>0.66000000000002501</c:v>
                </c:pt>
                <c:pt idx="2211">
                  <c:v>0.63000000000002387</c:v>
                </c:pt>
                <c:pt idx="2212">
                  <c:v>0.64000000000001478</c:v>
                </c:pt>
                <c:pt idx="2213">
                  <c:v>0.70000000000001705</c:v>
                </c:pt>
                <c:pt idx="2214">
                  <c:v>0.73000000000001819</c:v>
                </c:pt>
                <c:pt idx="2215">
                  <c:v>0.72000000000002728</c:v>
                </c:pt>
                <c:pt idx="2216">
                  <c:v>0.67000000000001592</c:v>
                </c:pt>
                <c:pt idx="2217">
                  <c:v>0.66000000000002501</c:v>
                </c:pt>
                <c:pt idx="2218">
                  <c:v>0.62000000000000455</c:v>
                </c:pt>
                <c:pt idx="2219">
                  <c:v>0.62000000000000455</c:v>
                </c:pt>
                <c:pt idx="2220">
                  <c:v>0.68000000000000682</c:v>
                </c:pt>
                <c:pt idx="2221">
                  <c:v>0.71000000000000796</c:v>
                </c:pt>
                <c:pt idx="2222">
                  <c:v>0.65000000000000568</c:v>
                </c:pt>
                <c:pt idx="2223">
                  <c:v>0.65000000000000568</c:v>
                </c:pt>
                <c:pt idx="2224">
                  <c:v>0.65000000000000568</c:v>
                </c:pt>
                <c:pt idx="2225">
                  <c:v>0.71000000000000796</c:v>
                </c:pt>
                <c:pt idx="2226">
                  <c:v>0.65000000000000568</c:v>
                </c:pt>
                <c:pt idx="2227">
                  <c:v>0.62000000000000455</c:v>
                </c:pt>
                <c:pt idx="2228">
                  <c:v>0.60000000000002274</c:v>
                </c:pt>
                <c:pt idx="2229">
                  <c:v>0.61000000000001364</c:v>
                </c:pt>
                <c:pt idx="2230">
                  <c:v>0.63000000000002387</c:v>
                </c:pt>
                <c:pt idx="2231">
                  <c:v>0.67000000000001592</c:v>
                </c:pt>
                <c:pt idx="2232">
                  <c:v>0.72000000000002728</c:v>
                </c:pt>
                <c:pt idx="2233">
                  <c:v>0.76000000000001933</c:v>
                </c:pt>
                <c:pt idx="2234">
                  <c:v>0.74000000000000909</c:v>
                </c:pt>
                <c:pt idx="2235">
                  <c:v>0.75</c:v>
                </c:pt>
                <c:pt idx="2236">
                  <c:v>0.79000000000002046</c:v>
                </c:pt>
                <c:pt idx="2237">
                  <c:v>0.80000000000001137</c:v>
                </c:pt>
                <c:pt idx="2238">
                  <c:v>0.71000000000000796</c:v>
                </c:pt>
                <c:pt idx="2239">
                  <c:v>0.69000000000002615</c:v>
                </c:pt>
                <c:pt idx="2240">
                  <c:v>0.65000000000000568</c:v>
                </c:pt>
                <c:pt idx="2241">
                  <c:v>0.67000000000001592</c:v>
                </c:pt>
                <c:pt idx="2242">
                  <c:v>0.62000000000000455</c:v>
                </c:pt>
                <c:pt idx="2243">
                  <c:v>0.60000000000002274</c:v>
                </c:pt>
                <c:pt idx="2244">
                  <c:v>0.60000000000002274</c:v>
                </c:pt>
                <c:pt idx="2245">
                  <c:v>0.63000000000002387</c:v>
                </c:pt>
                <c:pt idx="2246">
                  <c:v>0.63000000000002387</c:v>
                </c:pt>
                <c:pt idx="2247">
                  <c:v>0.56000000000000227</c:v>
                </c:pt>
                <c:pt idx="2248">
                  <c:v>0.62000000000000455</c:v>
                </c:pt>
                <c:pt idx="2249">
                  <c:v>0.66000000000002501</c:v>
                </c:pt>
                <c:pt idx="2250">
                  <c:v>0.62000000000000455</c:v>
                </c:pt>
                <c:pt idx="2251">
                  <c:v>0.62000000000000455</c:v>
                </c:pt>
                <c:pt idx="2252">
                  <c:v>0.69000000000002615</c:v>
                </c:pt>
                <c:pt idx="2253">
                  <c:v>0.71000000000000796</c:v>
                </c:pt>
                <c:pt idx="2254">
                  <c:v>0.74000000000000909</c:v>
                </c:pt>
                <c:pt idx="2255">
                  <c:v>0.77000000000001023</c:v>
                </c:pt>
                <c:pt idx="2256">
                  <c:v>0.77000000000001023</c:v>
                </c:pt>
                <c:pt idx="2257">
                  <c:v>0.75</c:v>
                </c:pt>
                <c:pt idx="2258">
                  <c:v>0.73000000000001819</c:v>
                </c:pt>
                <c:pt idx="2259">
                  <c:v>0.70000000000001705</c:v>
                </c:pt>
                <c:pt idx="2260">
                  <c:v>0.68000000000000682</c:v>
                </c:pt>
                <c:pt idx="2261">
                  <c:v>0.67000000000001592</c:v>
                </c:pt>
                <c:pt idx="2262">
                  <c:v>0.70000000000001705</c:v>
                </c:pt>
                <c:pt idx="2263">
                  <c:v>0.74000000000000909</c:v>
                </c:pt>
                <c:pt idx="2264">
                  <c:v>0.77000000000001023</c:v>
                </c:pt>
                <c:pt idx="2265">
                  <c:v>0.78000000000000114</c:v>
                </c:pt>
                <c:pt idx="2266">
                  <c:v>0.79000000000002046</c:v>
                </c:pt>
                <c:pt idx="2267">
                  <c:v>0.79000000000002046</c:v>
                </c:pt>
                <c:pt idx="2268">
                  <c:v>0.80000000000001137</c:v>
                </c:pt>
                <c:pt idx="2269">
                  <c:v>0.74000000000000909</c:v>
                </c:pt>
                <c:pt idx="2270">
                  <c:v>0.73000000000001819</c:v>
                </c:pt>
                <c:pt idx="2271">
                  <c:v>0.70000000000001705</c:v>
                </c:pt>
                <c:pt idx="2272">
                  <c:v>0.70000000000001705</c:v>
                </c:pt>
                <c:pt idx="2273">
                  <c:v>0.71000000000000796</c:v>
                </c:pt>
                <c:pt idx="2274">
                  <c:v>0.70000000000001705</c:v>
                </c:pt>
                <c:pt idx="2275">
                  <c:v>0.66000000000002501</c:v>
                </c:pt>
                <c:pt idx="2276">
                  <c:v>0.63000000000002387</c:v>
                </c:pt>
                <c:pt idx="2277">
                  <c:v>0.71000000000000796</c:v>
                </c:pt>
                <c:pt idx="2278">
                  <c:v>0.77000000000001023</c:v>
                </c:pt>
                <c:pt idx="2279">
                  <c:v>0.72000000000002728</c:v>
                </c:pt>
                <c:pt idx="2280">
                  <c:v>0.69000000000002615</c:v>
                </c:pt>
                <c:pt idx="2281">
                  <c:v>0.69000000000002615</c:v>
                </c:pt>
                <c:pt idx="2282">
                  <c:v>0.74000000000000909</c:v>
                </c:pt>
                <c:pt idx="2283">
                  <c:v>0.77000000000001023</c:v>
                </c:pt>
                <c:pt idx="2284">
                  <c:v>0.73000000000001819</c:v>
                </c:pt>
                <c:pt idx="2285">
                  <c:v>0.68000000000000682</c:v>
                </c:pt>
                <c:pt idx="2286">
                  <c:v>0.63000000000002387</c:v>
                </c:pt>
                <c:pt idx="2287">
                  <c:v>0.68000000000000682</c:v>
                </c:pt>
                <c:pt idx="2288">
                  <c:v>0.68000000000000682</c:v>
                </c:pt>
                <c:pt idx="2289">
                  <c:v>0.64000000000001478</c:v>
                </c:pt>
                <c:pt idx="2290">
                  <c:v>0.69000000000002615</c:v>
                </c:pt>
                <c:pt idx="2291">
                  <c:v>0.64000000000001478</c:v>
                </c:pt>
                <c:pt idx="2292">
                  <c:v>0.69000000000002615</c:v>
                </c:pt>
                <c:pt idx="2293">
                  <c:v>0.77000000000001023</c:v>
                </c:pt>
                <c:pt idx="2294">
                  <c:v>0.74000000000000909</c:v>
                </c:pt>
                <c:pt idx="2295">
                  <c:v>0.69000000000002615</c:v>
                </c:pt>
                <c:pt idx="2296">
                  <c:v>0.66000000000002501</c:v>
                </c:pt>
                <c:pt idx="2297">
                  <c:v>0.66000000000002501</c:v>
                </c:pt>
                <c:pt idx="2298">
                  <c:v>0.68000000000000682</c:v>
                </c:pt>
                <c:pt idx="2299">
                  <c:v>0.69000000000002615</c:v>
                </c:pt>
                <c:pt idx="2300">
                  <c:v>0.70000000000001705</c:v>
                </c:pt>
                <c:pt idx="2301">
                  <c:v>0.73000000000001819</c:v>
                </c:pt>
                <c:pt idx="2302">
                  <c:v>0.74000000000000909</c:v>
                </c:pt>
                <c:pt idx="2303">
                  <c:v>0.72000000000002728</c:v>
                </c:pt>
                <c:pt idx="2304">
                  <c:v>0.75</c:v>
                </c:pt>
                <c:pt idx="2305">
                  <c:v>0.71000000000000796</c:v>
                </c:pt>
                <c:pt idx="2306">
                  <c:v>0.69000000000002615</c:v>
                </c:pt>
                <c:pt idx="2307">
                  <c:v>0.72000000000002728</c:v>
                </c:pt>
                <c:pt idx="2308">
                  <c:v>0.74000000000000909</c:v>
                </c:pt>
                <c:pt idx="2309">
                  <c:v>0.69000000000002615</c:v>
                </c:pt>
                <c:pt idx="2310">
                  <c:v>0.64000000000001478</c:v>
                </c:pt>
                <c:pt idx="2311">
                  <c:v>0.64000000000001478</c:v>
                </c:pt>
                <c:pt idx="2312">
                  <c:v>0.69000000000002615</c:v>
                </c:pt>
                <c:pt idx="2313">
                  <c:v>0.67000000000001592</c:v>
                </c:pt>
                <c:pt idx="2314">
                  <c:v>0.65000000000000568</c:v>
                </c:pt>
                <c:pt idx="2315">
                  <c:v>0.72000000000002728</c:v>
                </c:pt>
                <c:pt idx="2316">
                  <c:v>0.77000000000001023</c:v>
                </c:pt>
                <c:pt idx="2317">
                  <c:v>0.74000000000000909</c:v>
                </c:pt>
                <c:pt idx="2318">
                  <c:v>0.72000000000002728</c:v>
                </c:pt>
                <c:pt idx="2319">
                  <c:v>0.76000000000001933</c:v>
                </c:pt>
                <c:pt idx="2320">
                  <c:v>0.72000000000002728</c:v>
                </c:pt>
                <c:pt idx="2321">
                  <c:v>0.68000000000000682</c:v>
                </c:pt>
                <c:pt idx="2322">
                  <c:v>0.67000000000001592</c:v>
                </c:pt>
                <c:pt idx="2323">
                  <c:v>0.72000000000002728</c:v>
                </c:pt>
                <c:pt idx="2324">
                  <c:v>0.73000000000001819</c:v>
                </c:pt>
                <c:pt idx="2325">
                  <c:v>0.81000000000000227</c:v>
                </c:pt>
                <c:pt idx="2326">
                  <c:v>0.80000000000001137</c:v>
                </c:pt>
                <c:pt idx="2327">
                  <c:v>0.73000000000001819</c:v>
                </c:pt>
                <c:pt idx="2328">
                  <c:v>0.63000000000002387</c:v>
                </c:pt>
                <c:pt idx="2329">
                  <c:v>0.61000000000001364</c:v>
                </c:pt>
                <c:pt idx="2330">
                  <c:v>0.60000000000002274</c:v>
                </c:pt>
                <c:pt idx="2331">
                  <c:v>0.62000000000000455</c:v>
                </c:pt>
                <c:pt idx="2332">
                  <c:v>0.62000000000000455</c:v>
                </c:pt>
                <c:pt idx="2333">
                  <c:v>0.61000000000001364</c:v>
                </c:pt>
                <c:pt idx="2334">
                  <c:v>0.65000000000000568</c:v>
                </c:pt>
                <c:pt idx="2335">
                  <c:v>0.73000000000001819</c:v>
                </c:pt>
                <c:pt idx="2336">
                  <c:v>0.74000000000000909</c:v>
                </c:pt>
                <c:pt idx="2337">
                  <c:v>0.73000000000001819</c:v>
                </c:pt>
                <c:pt idx="2338">
                  <c:v>0.75</c:v>
                </c:pt>
                <c:pt idx="2339">
                  <c:v>0.75</c:v>
                </c:pt>
                <c:pt idx="2340">
                  <c:v>0.69000000000002615</c:v>
                </c:pt>
                <c:pt idx="2341">
                  <c:v>0.71000000000000796</c:v>
                </c:pt>
                <c:pt idx="2342">
                  <c:v>0.70000000000001705</c:v>
                </c:pt>
                <c:pt idx="2343">
                  <c:v>0.66000000000002501</c:v>
                </c:pt>
                <c:pt idx="2344">
                  <c:v>0.64000000000001478</c:v>
                </c:pt>
                <c:pt idx="2345">
                  <c:v>0.65000000000000568</c:v>
                </c:pt>
                <c:pt idx="2346">
                  <c:v>0.67000000000001592</c:v>
                </c:pt>
                <c:pt idx="2347">
                  <c:v>0.65000000000000568</c:v>
                </c:pt>
                <c:pt idx="2348">
                  <c:v>0.63000000000002387</c:v>
                </c:pt>
                <c:pt idx="2349">
                  <c:v>0.65000000000000568</c:v>
                </c:pt>
                <c:pt idx="2350">
                  <c:v>0.69000000000002615</c:v>
                </c:pt>
                <c:pt idx="2351">
                  <c:v>0.76000000000001933</c:v>
                </c:pt>
                <c:pt idx="2352">
                  <c:v>0.74000000000000909</c:v>
                </c:pt>
                <c:pt idx="2353">
                  <c:v>0.80000000000001137</c:v>
                </c:pt>
                <c:pt idx="2354">
                  <c:v>0.76000000000001933</c:v>
                </c:pt>
                <c:pt idx="2355">
                  <c:v>0.75</c:v>
                </c:pt>
                <c:pt idx="2356">
                  <c:v>0.80000000000001137</c:v>
                </c:pt>
                <c:pt idx="2357">
                  <c:v>0.71000000000000796</c:v>
                </c:pt>
                <c:pt idx="2358">
                  <c:v>0.72000000000002728</c:v>
                </c:pt>
                <c:pt idx="2359">
                  <c:v>0.72000000000002728</c:v>
                </c:pt>
                <c:pt idx="2360">
                  <c:v>0.75</c:v>
                </c:pt>
                <c:pt idx="2361">
                  <c:v>0.64000000000001478</c:v>
                </c:pt>
                <c:pt idx="2362">
                  <c:v>0.69000000000002615</c:v>
                </c:pt>
                <c:pt idx="2363">
                  <c:v>0.74000000000000909</c:v>
                </c:pt>
                <c:pt idx="2364">
                  <c:v>0.78000000000000114</c:v>
                </c:pt>
                <c:pt idx="2365">
                  <c:v>0.65000000000000568</c:v>
                </c:pt>
                <c:pt idx="2366">
                  <c:v>0.63000000000002387</c:v>
                </c:pt>
                <c:pt idx="2367">
                  <c:v>0.66000000000002501</c:v>
                </c:pt>
                <c:pt idx="2368">
                  <c:v>0.71000000000000796</c:v>
                </c:pt>
                <c:pt idx="2369">
                  <c:v>0.70000000000001705</c:v>
                </c:pt>
                <c:pt idx="2370">
                  <c:v>0.66000000000002501</c:v>
                </c:pt>
                <c:pt idx="2371">
                  <c:v>0.64000000000001478</c:v>
                </c:pt>
                <c:pt idx="2372">
                  <c:v>0.68000000000000682</c:v>
                </c:pt>
                <c:pt idx="2373">
                  <c:v>0.72000000000002728</c:v>
                </c:pt>
                <c:pt idx="2374">
                  <c:v>0.77000000000001023</c:v>
                </c:pt>
                <c:pt idx="2375">
                  <c:v>0.74000000000000909</c:v>
                </c:pt>
                <c:pt idx="2376">
                  <c:v>0.66000000000002501</c:v>
                </c:pt>
                <c:pt idx="2377">
                  <c:v>0.66000000000002501</c:v>
                </c:pt>
                <c:pt idx="2378">
                  <c:v>0.66000000000002501</c:v>
                </c:pt>
                <c:pt idx="2379">
                  <c:v>0.63000000000002387</c:v>
                </c:pt>
                <c:pt idx="2380">
                  <c:v>0.62000000000000455</c:v>
                </c:pt>
                <c:pt idx="2381">
                  <c:v>0.60000000000002274</c:v>
                </c:pt>
                <c:pt idx="2382">
                  <c:v>0.54000000000002046</c:v>
                </c:pt>
                <c:pt idx="2383">
                  <c:v>0.55000000000001137</c:v>
                </c:pt>
                <c:pt idx="2384">
                  <c:v>0.63000000000002387</c:v>
                </c:pt>
                <c:pt idx="2385">
                  <c:v>0.79000000000002046</c:v>
                </c:pt>
                <c:pt idx="2386">
                  <c:v>0.86000000000001364</c:v>
                </c:pt>
                <c:pt idx="2387">
                  <c:v>0.93000000000000682</c:v>
                </c:pt>
                <c:pt idx="2388">
                  <c:v>0.85000000000002274</c:v>
                </c:pt>
                <c:pt idx="2389">
                  <c:v>0.72000000000002728</c:v>
                </c:pt>
                <c:pt idx="2390">
                  <c:v>0.74000000000000909</c:v>
                </c:pt>
                <c:pt idx="2391">
                  <c:v>0.72000000000002728</c:v>
                </c:pt>
                <c:pt idx="2392">
                  <c:v>0.71000000000000796</c:v>
                </c:pt>
                <c:pt idx="2393">
                  <c:v>0.68000000000000682</c:v>
                </c:pt>
                <c:pt idx="2394">
                  <c:v>0.69000000000002615</c:v>
                </c:pt>
                <c:pt idx="2395">
                  <c:v>0.67000000000001592</c:v>
                </c:pt>
                <c:pt idx="2396">
                  <c:v>0.62000000000000455</c:v>
                </c:pt>
                <c:pt idx="2397">
                  <c:v>0.61000000000001364</c:v>
                </c:pt>
                <c:pt idx="2398">
                  <c:v>0.61000000000001364</c:v>
                </c:pt>
                <c:pt idx="2399">
                  <c:v>0.64000000000001478</c:v>
                </c:pt>
                <c:pt idx="2400">
                  <c:v>0.66000000000002501</c:v>
                </c:pt>
                <c:pt idx="2401">
                  <c:v>0.60000000000002274</c:v>
                </c:pt>
                <c:pt idx="2402">
                  <c:v>0.56000000000000227</c:v>
                </c:pt>
                <c:pt idx="2403">
                  <c:v>0.55000000000001137</c:v>
                </c:pt>
                <c:pt idx="2404">
                  <c:v>0.54000000000002046</c:v>
                </c:pt>
                <c:pt idx="2405">
                  <c:v>0.64000000000001478</c:v>
                </c:pt>
                <c:pt idx="2406">
                  <c:v>0.73000000000001819</c:v>
                </c:pt>
                <c:pt idx="2407">
                  <c:v>0.75</c:v>
                </c:pt>
                <c:pt idx="2408">
                  <c:v>0.70000000000001705</c:v>
                </c:pt>
                <c:pt idx="2409">
                  <c:v>0.70000000000001705</c:v>
                </c:pt>
                <c:pt idx="2410">
                  <c:v>0.72000000000002728</c:v>
                </c:pt>
                <c:pt idx="2411">
                  <c:v>0.72000000000002728</c:v>
                </c:pt>
                <c:pt idx="2412">
                  <c:v>0.74000000000000909</c:v>
                </c:pt>
                <c:pt idx="2413">
                  <c:v>0.81000000000000227</c:v>
                </c:pt>
                <c:pt idx="2414">
                  <c:v>0.76000000000001933</c:v>
                </c:pt>
                <c:pt idx="2415">
                  <c:v>0.65000000000000568</c:v>
                </c:pt>
                <c:pt idx="2416">
                  <c:v>0.65000000000000568</c:v>
                </c:pt>
                <c:pt idx="2417">
                  <c:v>0.67000000000001592</c:v>
                </c:pt>
                <c:pt idx="2418">
                  <c:v>0.61000000000001364</c:v>
                </c:pt>
                <c:pt idx="2419">
                  <c:v>0.63000000000002387</c:v>
                </c:pt>
                <c:pt idx="2420">
                  <c:v>0.63000000000002387</c:v>
                </c:pt>
                <c:pt idx="2421">
                  <c:v>0.65000000000000568</c:v>
                </c:pt>
                <c:pt idx="2422">
                  <c:v>0.56000000000000227</c:v>
                </c:pt>
                <c:pt idx="2423">
                  <c:v>0.56000000000000227</c:v>
                </c:pt>
                <c:pt idx="2424">
                  <c:v>0.59000000000000341</c:v>
                </c:pt>
                <c:pt idx="2425">
                  <c:v>0.56000000000000227</c:v>
                </c:pt>
                <c:pt idx="2426">
                  <c:v>0.58000000000001251</c:v>
                </c:pt>
                <c:pt idx="2427">
                  <c:v>0.59000000000000341</c:v>
                </c:pt>
                <c:pt idx="2428">
                  <c:v>0.63000000000002387</c:v>
                </c:pt>
                <c:pt idx="2429">
                  <c:v>0.71000000000000796</c:v>
                </c:pt>
                <c:pt idx="2430">
                  <c:v>0.75</c:v>
                </c:pt>
                <c:pt idx="2431">
                  <c:v>0.76000000000001933</c:v>
                </c:pt>
                <c:pt idx="2432">
                  <c:v>0.77000000000001023</c:v>
                </c:pt>
                <c:pt idx="2433">
                  <c:v>0.75</c:v>
                </c:pt>
                <c:pt idx="2434">
                  <c:v>0.76000000000001933</c:v>
                </c:pt>
                <c:pt idx="2435">
                  <c:v>0.8200000000000216</c:v>
                </c:pt>
                <c:pt idx="2436">
                  <c:v>0.81000000000000227</c:v>
                </c:pt>
                <c:pt idx="2437">
                  <c:v>0.75</c:v>
                </c:pt>
                <c:pt idx="2438">
                  <c:v>0.83000000000001251</c:v>
                </c:pt>
                <c:pt idx="2439">
                  <c:v>0.66000000000002501</c:v>
                </c:pt>
                <c:pt idx="2440">
                  <c:v>0.64000000000001478</c:v>
                </c:pt>
                <c:pt idx="2441">
                  <c:v>0.67000000000001592</c:v>
                </c:pt>
                <c:pt idx="2442">
                  <c:v>0.63000000000002387</c:v>
                </c:pt>
                <c:pt idx="2443">
                  <c:v>0.73000000000001819</c:v>
                </c:pt>
                <c:pt idx="2444">
                  <c:v>0.75</c:v>
                </c:pt>
                <c:pt idx="2445">
                  <c:v>0.75</c:v>
                </c:pt>
                <c:pt idx="2446">
                  <c:v>0.62000000000000455</c:v>
                </c:pt>
                <c:pt idx="2447">
                  <c:v>0.51000000000001933</c:v>
                </c:pt>
                <c:pt idx="2448">
                  <c:v>0.52000000000001023</c:v>
                </c:pt>
                <c:pt idx="2449">
                  <c:v>0.59000000000000341</c:v>
                </c:pt>
                <c:pt idx="2450">
                  <c:v>0.67000000000001592</c:v>
                </c:pt>
                <c:pt idx="2451">
                  <c:v>0.62000000000000455</c:v>
                </c:pt>
                <c:pt idx="2452">
                  <c:v>0.56000000000000227</c:v>
                </c:pt>
                <c:pt idx="2453">
                  <c:v>0.62000000000000455</c:v>
                </c:pt>
                <c:pt idx="2454">
                  <c:v>0.63000000000002387</c:v>
                </c:pt>
                <c:pt idx="2455">
                  <c:v>0.58000000000001251</c:v>
                </c:pt>
                <c:pt idx="2456">
                  <c:v>0.55000000000001137</c:v>
                </c:pt>
                <c:pt idx="2457">
                  <c:v>0.61000000000001364</c:v>
                </c:pt>
                <c:pt idx="2458">
                  <c:v>0.61000000000001364</c:v>
                </c:pt>
                <c:pt idx="2459">
                  <c:v>0.54000000000002046</c:v>
                </c:pt>
                <c:pt idx="2460">
                  <c:v>0.5</c:v>
                </c:pt>
                <c:pt idx="2461">
                  <c:v>0.62000000000000455</c:v>
                </c:pt>
                <c:pt idx="2462">
                  <c:v>0.5700000000000216</c:v>
                </c:pt>
                <c:pt idx="2463">
                  <c:v>0.5700000000000216</c:v>
                </c:pt>
                <c:pt idx="2464">
                  <c:v>0.61000000000001364</c:v>
                </c:pt>
                <c:pt idx="2465">
                  <c:v>0.58000000000001251</c:v>
                </c:pt>
                <c:pt idx="2466">
                  <c:v>0.53000000000000114</c:v>
                </c:pt>
                <c:pt idx="2467">
                  <c:v>0.55000000000001137</c:v>
                </c:pt>
                <c:pt idx="2468">
                  <c:v>0.55000000000001137</c:v>
                </c:pt>
                <c:pt idx="2469">
                  <c:v>0.55000000000001137</c:v>
                </c:pt>
                <c:pt idx="2470">
                  <c:v>0.51000000000001933</c:v>
                </c:pt>
                <c:pt idx="2471">
                  <c:v>0.58000000000001251</c:v>
                </c:pt>
                <c:pt idx="2472">
                  <c:v>0.89000000000001478</c:v>
                </c:pt>
                <c:pt idx="2473">
                  <c:v>0.97000000000002728</c:v>
                </c:pt>
                <c:pt idx="2474">
                  <c:v>0.99000000000000909</c:v>
                </c:pt>
                <c:pt idx="2475">
                  <c:v>0.8200000000000216</c:v>
                </c:pt>
                <c:pt idx="2476">
                  <c:v>0.73000000000001819</c:v>
                </c:pt>
                <c:pt idx="2477">
                  <c:v>0.67000000000001592</c:v>
                </c:pt>
                <c:pt idx="2478">
                  <c:v>0.72000000000002728</c:v>
                </c:pt>
                <c:pt idx="2479">
                  <c:v>0.58000000000001251</c:v>
                </c:pt>
                <c:pt idx="2480">
                  <c:v>0.61000000000001364</c:v>
                </c:pt>
                <c:pt idx="2481">
                  <c:v>0.62000000000000455</c:v>
                </c:pt>
                <c:pt idx="2482">
                  <c:v>0.56000000000000227</c:v>
                </c:pt>
                <c:pt idx="2483">
                  <c:v>0.61000000000001364</c:v>
                </c:pt>
                <c:pt idx="2484">
                  <c:v>0.69000000000002615</c:v>
                </c:pt>
                <c:pt idx="2485">
                  <c:v>0.71000000000000796</c:v>
                </c:pt>
                <c:pt idx="2486">
                  <c:v>0.70000000000001705</c:v>
                </c:pt>
                <c:pt idx="2487">
                  <c:v>0.66000000000002501</c:v>
                </c:pt>
                <c:pt idx="2488">
                  <c:v>0.63000000000002387</c:v>
                </c:pt>
                <c:pt idx="2489">
                  <c:v>0.62000000000000455</c:v>
                </c:pt>
                <c:pt idx="2490">
                  <c:v>0.65000000000000568</c:v>
                </c:pt>
                <c:pt idx="2491">
                  <c:v>0.69000000000002615</c:v>
                </c:pt>
                <c:pt idx="2492">
                  <c:v>0.74000000000000909</c:v>
                </c:pt>
                <c:pt idx="2493">
                  <c:v>0.76000000000001933</c:v>
                </c:pt>
                <c:pt idx="2494">
                  <c:v>0.76000000000001933</c:v>
                </c:pt>
                <c:pt idx="2495">
                  <c:v>0.76000000000001933</c:v>
                </c:pt>
                <c:pt idx="2496">
                  <c:v>0.69000000000002615</c:v>
                </c:pt>
                <c:pt idx="2497">
                  <c:v>0.70000000000001705</c:v>
                </c:pt>
                <c:pt idx="2498">
                  <c:v>0.73000000000001819</c:v>
                </c:pt>
                <c:pt idx="2499">
                  <c:v>0.67000000000001592</c:v>
                </c:pt>
                <c:pt idx="2500">
                  <c:v>0.64000000000001478</c:v>
                </c:pt>
                <c:pt idx="2501">
                  <c:v>0.71000000000000796</c:v>
                </c:pt>
                <c:pt idx="2502">
                  <c:v>0.62000000000000455</c:v>
                </c:pt>
                <c:pt idx="2503">
                  <c:v>0.70000000000001705</c:v>
                </c:pt>
                <c:pt idx="2504">
                  <c:v>0.65000000000000568</c:v>
                </c:pt>
                <c:pt idx="2505">
                  <c:v>0.5</c:v>
                </c:pt>
                <c:pt idx="2506">
                  <c:v>0.46000000000000796</c:v>
                </c:pt>
                <c:pt idx="2507">
                  <c:v>0.52000000000001023</c:v>
                </c:pt>
                <c:pt idx="2508">
                  <c:v>0.5</c:v>
                </c:pt>
                <c:pt idx="2509">
                  <c:v>0.53000000000000114</c:v>
                </c:pt>
                <c:pt idx="2510">
                  <c:v>0.43000000000000682</c:v>
                </c:pt>
                <c:pt idx="2511">
                  <c:v>0.47000000000002728</c:v>
                </c:pt>
                <c:pt idx="2512">
                  <c:v>0.49000000000000909</c:v>
                </c:pt>
                <c:pt idx="2513">
                  <c:v>0.51000000000001933</c:v>
                </c:pt>
                <c:pt idx="2514">
                  <c:v>0.63000000000002387</c:v>
                </c:pt>
                <c:pt idx="2515">
                  <c:v>0.66000000000002501</c:v>
                </c:pt>
                <c:pt idx="2516">
                  <c:v>0.65000000000000568</c:v>
                </c:pt>
                <c:pt idx="2517">
                  <c:v>0.66000000000002501</c:v>
                </c:pt>
                <c:pt idx="2518">
                  <c:v>0.64000000000001478</c:v>
                </c:pt>
                <c:pt idx="2519">
                  <c:v>0.62000000000000455</c:v>
                </c:pt>
                <c:pt idx="2520">
                  <c:v>0.55000000000001137</c:v>
                </c:pt>
                <c:pt idx="2521">
                  <c:v>0.56000000000000227</c:v>
                </c:pt>
                <c:pt idx="2522">
                  <c:v>0.61000000000001364</c:v>
                </c:pt>
                <c:pt idx="2523">
                  <c:v>0.66000000000002501</c:v>
                </c:pt>
                <c:pt idx="2524">
                  <c:v>0.69000000000002615</c:v>
                </c:pt>
                <c:pt idx="2525">
                  <c:v>0.60000000000002274</c:v>
                </c:pt>
                <c:pt idx="2526">
                  <c:v>0.61000000000001364</c:v>
                </c:pt>
                <c:pt idx="2527">
                  <c:v>0.63000000000002387</c:v>
                </c:pt>
                <c:pt idx="2528">
                  <c:v>0.68000000000000682</c:v>
                </c:pt>
                <c:pt idx="2529">
                  <c:v>0.73000000000001819</c:v>
                </c:pt>
                <c:pt idx="2530">
                  <c:v>0.75</c:v>
                </c:pt>
                <c:pt idx="2531">
                  <c:v>0.71000000000000796</c:v>
                </c:pt>
                <c:pt idx="2532">
                  <c:v>0.71000000000000796</c:v>
                </c:pt>
                <c:pt idx="2533">
                  <c:v>0.76000000000001933</c:v>
                </c:pt>
                <c:pt idx="2534">
                  <c:v>0.76000000000001933</c:v>
                </c:pt>
                <c:pt idx="2535">
                  <c:v>0.66000000000002501</c:v>
                </c:pt>
                <c:pt idx="2536">
                  <c:v>0.58000000000001251</c:v>
                </c:pt>
                <c:pt idx="2537">
                  <c:v>0.59000000000000341</c:v>
                </c:pt>
                <c:pt idx="2538">
                  <c:v>0.61000000000001364</c:v>
                </c:pt>
                <c:pt idx="2539">
                  <c:v>0.53000000000000114</c:v>
                </c:pt>
                <c:pt idx="2540">
                  <c:v>0.48000000000001819</c:v>
                </c:pt>
                <c:pt idx="2541">
                  <c:v>0.52000000000001023</c:v>
                </c:pt>
                <c:pt idx="2542">
                  <c:v>0.55000000000001137</c:v>
                </c:pt>
                <c:pt idx="2543">
                  <c:v>0.51000000000001933</c:v>
                </c:pt>
                <c:pt idx="2544">
                  <c:v>0.54000000000002046</c:v>
                </c:pt>
                <c:pt idx="2545">
                  <c:v>0.59000000000000341</c:v>
                </c:pt>
                <c:pt idx="2546">
                  <c:v>0.64000000000001478</c:v>
                </c:pt>
                <c:pt idx="2547">
                  <c:v>0.67000000000001592</c:v>
                </c:pt>
                <c:pt idx="2548">
                  <c:v>0.68000000000000682</c:v>
                </c:pt>
                <c:pt idx="2549">
                  <c:v>0.68000000000000682</c:v>
                </c:pt>
                <c:pt idx="2550">
                  <c:v>0.63000000000002387</c:v>
                </c:pt>
                <c:pt idx="2551">
                  <c:v>0.60000000000002274</c:v>
                </c:pt>
                <c:pt idx="2552">
                  <c:v>0.65000000000000568</c:v>
                </c:pt>
                <c:pt idx="2553">
                  <c:v>0.69000000000002615</c:v>
                </c:pt>
                <c:pt idx="2554">
                  <c:v>0.67000000000001592</c:v>
                </c:pt>
                <c:pt idx="2555">
                  <c:v>0.67000000000001592</c:v>
                </c:pt>
                <c:pt idx="2556">
                  <c:v>0.63000000000002387</c:v>
                </c:pt>
                <c:pt idx="2557">
                  <c:v>0.63000000000002387</c:v>
                </c:pt>
                <c:pt idx="2558">
                  <c:v>0.59000000000000341</c:v>
                </c:pt>
                <c:pt idx="2559">
                  <c:v>0.55000000000001137</c:v>
                </c:pt>
                <c:pt idx="2560">
                  <c:v>0.58000000000001251</c:v>
                </c:pt>
                <c:pt idx="2561">
                  <c:v>0.56000000000000227</c:v>
                </c:pt>
                <c:pt idx="2562">
                  <c:v>0.54000000000002046</c:v>
                </c:pt>
                <c:pt idx="2563">
                  <c:v>0.63000000000002387</c:v>
                </c:pt>
                <c:pt idx="2564">
                  <c:v>0.73000000000001819</c:v>
                </c:pt>
                <c:pt idx="2565">
                  <c:v>0.72000000000002728</c:v>
                </c:pt>
                <c:pt idx="2566">
                  <c:v>0.71000000000000796</c:v>
                </c:pt>
                <c:pt idx="2567">
                  <c:v>0.72000000000002728</c:v>
                </c:pt>
                <c:pt idx="2568">
                  <c:v>0.64000000000001478</c:v>
                </c:pt>
                <c:pt idx="2569">
                  <c:v>0.62000000000000455</c:v>
                </c:pt>
                <c:pt idx="2570">
                  <c:v>0.75</c:v>
                </c:pt>
                <c:pt idx="2571">
                  <c:v>0.73000000000001819</c:v>
                </c:pt>
                <c:pt idx="2572">
                  <c:v>0.67000000000001592</c:v>
                </c:pt>
                <c:pt idx="2573">
                  <c:v>0.66000000000002501</c:v>
                </c:pt>
                <c:pt idx="2574">
                  <c:v>0.68000000000000682</c:v>
                </c:pt>
                <c:pt idx="2575">
                  <c:v>0.66000000000002501</c:v>
                </c:pt>
                <c:pt idx="2576">
                  <c:v>0.68000000000000682</c:v>
                </c:pt>
                <c:pt idx="2577">
                  <c:v>0.64000000000001478</c:v>
                </c:pt>
                <c:pt idx="2578">
                  <c:v>0.64000000000001478</c:v>
                </c:pt>
                <c:pt idx="2579">
                  <c:v>0.65000000000000568</c:v>
                </c:pt>
                <c:pt idx="2580">
                  <c:v>0.63000000000002387</c:v>
                </c:pt>
                <c:pt idx="2581">
                  <c:v>0.56000000000000227</c:v>
                </c:pt>
                <c:pt idx="2582">
                  <c:v>0.52000000000001023</c:v>
                </c:pt>
                <c:pt idx="2583">
                  <c:v>0.54000000000002046</c:v>
                </c:pt>
                <c:pt idx="2584">
                  <c:v>0.5</c:v>
                </c:pt>
                <c:pt idx="2585">
                  <c:v>0.49000000000000909</c:v>
                </c:pt>
                <c:pt idx="2586">
                  <c:v>0.53000000000000114</c:v>
                </c:pt>
                <c:pt idx="2587">
                  <c:v>0.5700000000000216</c:v>
                </c:pt>
                <c:pt idx="2588">
                  <c:v>0.65000000000000568</c:v>
                </c:pt>
                <c:pt idx="2589">
                  <c:v>0.68000000000000682</c:v>
                </c:pt>
                <c:pt idx="2590">
                  <c:v>0.68000000000000682</c:v>
                </c:pt>
                <c:pt idx="2591">
                  <c:v>0.70000000000001705</c:v>
                </c:pt>
                <c:pt idx="2592">
                  <c:v>0.65000000000000568</c:v>
                </c:pt>
                <c:pt idx="2593">
                  <c:v>0.58000000000001251</c:v>
                </c:pt>
                <c:pt idx="2594">
                  <c:v>0.67000000000001592</c:v>
                </c:pt>
                <c:pt idx="2595">
                  <c:v>0.70000000000001705</c:v>
                </c:pt>
                <c:pt idx="2596">
                  <c:v>0.67000000000001592</c:v>
                </c:pt>
                <c:pt idx="2597">
                  <c:v>0.65000000000000568</c:v>
                </c:pt>
                <c:pt idx="2598">
                  <c:v>0.61000000000001364</c:v>
                </c:pt>
                <c:pt idx="2599">
                  <c:v>0.56000000000000227</c:v>
                </c:pt>
                <c:pt idx="2600">
                  <c:v>0.54000000000002046</c:v>
                </c:pt>
                <c:pt idx="2601">
                  <c:v>0.60000000000002274</c:v>
                </c:pt>
                <c:pt idx="2602">
                  <c:v>0.65000000000000568</c:v>
                </c:pt>
                <c:pt idx="2603">
                  <c:v>0.65000000000000568</c:v>
                </c:pt>
                <c:pt idx="2604">
                  <c:v>0.66000000000002501</c:v>
                </c:pt>
                <c:pt idx="2605">
                  <c:v>0.67000000000001592</c:v>
                </c:pt>
                <c:pt idx="2606">
                  <c:v>0.67000000000001592</c:v>
                </c:pt>
                <c:pt idx="2607">
                  <c:v>0.65000000000000568</c:v>
                </c:pt>
                <c:pt idx="2608">
                  <c:v>0.59000000000000341</c:v>
                </c:pt>
                <c:pt idx="2609">
                  <c:v>0.59000000000000341</c:v>
                </c:pt>
                <c:pt idx="2610">
                  <c:v>0.54000000000002046</c:v>
                </c:pt>
                <c:pt idx="2611">
                  <c:v>0.53000000000000114</c:v>
                </c:pt>
                <c:pt idx="2612">
                  <c:v>0.56000000000000227</c:v>
                </c:pt>
                <c:pt idx="2613">
                  <c:v>0.66000000000002501</c:v>
                </c:pt>
                <c:pt idx="2614">
                  <c:v>0.70000000000001705</c:v>
                </c:pt>
                <c:pt idx="2615">
                  <c:v>0.65000000000000568</c:v>
                </c:pt>
                <c:pt idx="2616">
                  <c:v>0.59000000000000341</c:v>
                </c:pt>
                <c:pt idx="2617">
                  <c:v>0.54000000000002046</c:v>
                </c:pt>
                <c:pt idx="2618">
                  <c:v>0.53000000000000114</c:v>
                </c:pt>
                <c:pt idx="2619">
                  <c:v>0.58000000000001251</c:v>
                </c:pt>
                <c:pt idx="2620">
                  <c:v>0.61000000000001364</c:v>
                </c:pt>
                <c:pt idx="2621">
                  <c:v>0.60000000000002274</c:v>
                </c:pt>
                <c:pt idx="2622">
                  <c:v>0.5700000000000216</c:v>
                </c:pt>
                <c:pt idx="2623">
                  <c:v>0.5700000000000216</c:v>
                </c:pt>
                <c:pt idx="2624">
                  <c:v>0.59000000000000341</c:v>
                </c:pt>
                <c:pt idx="2625">
                  <c:v>0.59000000000000341</c:v>
                </c:pt>
                <c:pt idx="2626">
                  <c:v>0.60000000000002274</c:v>
                </c:pt>
                <c:pt idx="2627">
                  <c:v>0.61000000000001364</c:v>
                </c:pt>
                <c:pt idx="2628">
                  <c:v>0.60000000000002274</c:v>
                </c:pt>
                <c:pt idx="2629">
                  <c:v>0.62000000000000455</c:v>
                </c:pt>
                <c:pt idx="2630">
                  <c:v>0.62000000000000455</c:v>
                </c:pt>
                <c:pt idx="2631">
                  <c:v>0.61000000000001364</c:v>
                </c:pt>
                <c:pt idx="2632">
                  <c:v>0.56000000000000227</c:v>
                </c:pt>
                <c:pt idx="2633">
                  <c:v>0.56000000000000227</c:v>
                </c:pt>
                <c:pt idx="2634">
                  <c:v>0.58000000000001251</c:v>
                </c:pt>
                <c:pt idx="2635">
                  <c:v>0.59000000000000341</c:v>
                </c:pt>
                <c:pt idx="2636">
                  <c:v>0.62000000000000455</c:v>
                </c:pt>
                <c:pt idx="2637">
                  <c:v>0.65000000000000568</c:v>
                </c:pt>
                <c:pt idx="2638">
                  <c:v>0.68000000000000682</c:v>
                </c:pt>
                <c:pt idx="2639">
                  <c:v>0.68000000000000682</c:v>
                </c:pt>
                <c:pt idx="2640">
                  <c:v>0.66000000000002501</c:v>
                </c:pt>
                <c:pt idx="2641">
                  <c:v>0.62000000000000455</c:v>
                </c:pt>
                <c:pt idx="2642">
                  <c:v>0.61000000000001364</c:v>
                </c:pt>
                <c:pt idx="2643">
                  <c:v>0.55000000000001137</c:v>
                </c:pt>
                <c:pt idx="2644">
                  <c:v>0.53000000000000114</c:v>
                </c:pt>
                <c:pt idx="2645">
                  <c:v>0.59000000000000341</c:v>
                </c:pt>
                <c:pt idx="2646">
                  <c:v>0.67000000000001592</c:v>
                </c:pt>
                <c:pt idx="2647">
                  <c:v>0.67000000000001592</c:v>
                </c:pt>
                <c:pt idx="2648">
                  <c:v>0.65000000000000568</c:v>
                </c:pt>
                <c:pt idx="2649">
                  <c:v>0.66000000000002501</c:v>
                </c:pt>
                <c:pt idx="2650">
                  <c:v>0.64000000000001478</c:v>
                </c:pt>
                <c:pt idx="2651">
                  <c:v>0.65000000000000568</c:v>
                </c:pt>
                <c:pt idx="2652">
                  <c:v>0.63000000000002387</c:v>
                </c:pt>
                <c:pt idx="2653">
                  <c:v>0.63000000000002387</c:v>
                </c:pt>
                <c:pt idx="2654">
                  <c:v>0.67000000000001592</c:v>
                </c:pt>
                <c:pt idx="2655">
                  <c:v>0.63000000000002387</c:v>
                </c:pt>
                <c:pt idx="2656">
                  <c:v>0.58000000000001251</c:v>
                </c:pt>
                <c:pt idx="2657">
                  <c:v>0.59000000000000341</c:v>
                </c:pt>
                <c:pt idx="2658">
                  <c:v>0.61000000000001364</c:v>
                </c:pt>
                <c:pt idx="2659">
                  <c:v>0.64000000000001478</c:v>
                </c:pt>
                <c:pt idx="2660">
                  <c:v>0.63000000000002387</c:v>
                </c:pt>
                <c:pt idx="2661">
                  <c:v>0.62000000000000455</c:v>
                </c:pt>
                <c:pt idx="2662">
                  <c:v>0.66000000000002501</c:v>
                </c:pt>
                <c:pt idx="2663">
                  <c:v>0.62000000000000455</c:v>
                </c:pt>
                <c:pt idx="2664">
                  <c:v>0.60000000000002274</c:v>
                </c:pt>
                <c:pt idx="2665">
                  <c:v>0.58000000000001251</c:v>
                </c:pt>
                <c:pt idx="2666">
                  <c:v>0.5700000000000216</c:v>
                </c:pt>
                <c:pt idx="2667">
                  <c:v>0.56000000000000227</c:v>
                </c:pt>
                <c:pt idx="2668">
                  <c:v>0.59000000000000341</c:v>
                </c:pt>
                <c:pt idx="2669">
                  <c:v>0.60000000000002274</c:v>
                </c:pt>
                <c:pt idx="2670">
                  <c:v>0.58000000000001251</c:v>
                </c:pt>
                <c:pt idx="2671">
                  <c:v>0.58000000000001251</c:v>
                </c:pt>
                <c:pt idx="2672">
                  <c:v>0.62000000000000455</c:v>
                </c:pt>
                <c:pt idx="2673">
                  <c:v>0.63000000000002387</c:v>
                </c:pt>
                <c:pt idx="2674">
                  <c:v>0.66000000000002501</c:v>
                </c:pt>
                <c:pt idx="2675">
                  <c:v>0.65000000000000568</c:v>
                </c:pt>
                <c:pt idx="2676">
                  <c:v>0.59000000000000341</c:v>
                </c:pt>
                <c:pt idx="2677">
                  <c:v>0.51000000000001933</c:v>
                </c:pt>
                <c:pt idx="2678">
                  <c:v>0.5</c:v>
                </c:pt>
                <c:pt idx="2679">
                  <c:v>0.55000000000001137</c:v>
                </c:pt>
                <c:pt idx="2680">
                  <c:v>0.65000000000000568</c:v>
                </c:pt>
                <c:pt idx="2681">
                  <c:v>0.68000000000000682</c:v>
                </c:pt>
                <c:pt idx="2682">
                  <c:v>0.59000000000000341</c:v>
                </c:pt>
                <c:pt idx="2683">
                  <c:v>0.61000000000001364</c:v>
                </c:pt>
                <c:pt idx="2684">
                  <c:v>0.70000000000001705</c:v>
                </c:pt>
                <c:pt idx="2685">
                  <c:v>0.64000000000001478</c:v>
                </c:pt>
                <c:pt idx="2686">
                  <c:v>0.59000000000000341</c:v>
                </c:pt>
                <c:pt idx="2687">
                  <c:v>0.65000000000000568</c:v>
                </c:pt>
                <c:pt idx="2688">
                  <c:v>0.58000000000001251</c:v>
                </c:pt>
                <c:pt idx="2689">
                  <c:v>0.55000000000001137</c:v>
                </c:pt>
                <c:pt idx="2690">
                  <c:v>0.55000000000001137</c:v>
                </c:pt>
                <c:pt idx="2691">
                  <c:v>0.53000000000000114</c:v>
                </c:pt>
                <c:pt idx="2692">
                  <c:v>0.52000000000001023</c:v>
                </c:pt>
                <c:pt idx="2693">
                  <c:v>0.5</c:v>
                </c:pt>
                <c:pt idx="2694">
                  <c:v>0.52000000000001023</c:v>
                </c:pt>
                <c:pt idx="2695">
                  <c:v>0.60000000000002274</c:v>
                </c:pt>
                <c:pt idx="2696">
                  <c:v>0.64000000000001478</c:v>
                </c:pt>
                <c:pt idx="2697">
                  <c:v>0.63000000000002387</c:v>
                </c:pt>
                <c:pt idx="2698">
                  <c:v>0.55000000000001137</c:v>
                </c:pt>
                <c:pt idx="2699">
                  <c:v>0.53000000000000114</c:v>
                </c:pt>
                <c:pt idx="2700">
                  <c:v>0.55000000000001137</c:v>
                </c:pt>
                <c:pt idx="2701">
                  <c:v>0.55000000000001137</c:v>
                </c:pt>
                <c:pt idx="2702">
                  <c:v>0.55000000000001137</c:v>
                </c:pt>
                <c:pt idx="2703">
                  <c:v>0.66000000000002501</c:v>
                </c:pt>
                <c:pt idx="2704">
                  <c:v>0.68000000000000682</c:v>
                </c:pt>
                <c:pt idx="2705">
                  <c:v>0.65000000000000568</c:v>
                </c:pt>
                <c:pt idx="2706">
                  <c:v>0.60000000000002274</c:v>
                </c:pt>
                <c:pt idx="2707">
                  <c:v>0.58000000000001251</c:v>
                </c:pt>
                <c:pt idx="2708">
                  <c:v>0.56000000000000227</c:v>
                </c:pt>
                <c:pt idx="2709">
                  <c:v>0.55000000000001137</c:v>
                </c:pt>
                <c:pt idx="2710">
                  <c:v>0.52000000000001023</c:v>
                </c:pt>
                <c:pt idx="2711">
                  <c:v>0.58000000000001251</c:v>
                </c:pt>
                <c:pt idx="2712">
                  <c:v>0.69000000000002615</c:v>
                </c:pt>
                <c:pt idx="2713">
                  <c:v>0.74000000000000909</c:v>
                </c:pt>
                <c:pt idx="2714">
                  <c:v>0.70000000000001705</c:v>
                </c:pt>
                <c:pt idx="2715">
                  <c:v>0.68000000000000682</c:v>
                </c:pt>
                <c:pt idx="2716">
                  <c:v>0.64000000000001478</c:v>
                </c:pt>
                <c:pt idx="2717">
                  <c:v>0.55000000000001137</c:v>
                </c:pt>
                <c:pt idx="2718">
                  <c:v>0.53000000000000114</c:v>
                </c:pt>
                <c:pt idx="2719">
                  <c:v>0.55000000000001137</c:v>
                </c:pt>
                <c:pt idx="2720">
                  <c:v>0.54000000000002046</c:v>
                </c:pt>
                <c:pt idx="2721">
                  <c:v>0.55000000000001137</c:v>
                </c:pt>
                <c:pt idx="2722">
                  <c:v>0.61000000000001364</c:v>
                </c:pt>
                <c:pt idx="2723">
                  <c:v>0.62000000000000455</c:v>
                </c:pt>
                <c:pt idx="2724">
                  <c:v>0.56000000000000227</c:v>
                </c:pt>
                <c:pt idx="2725">
                  <c:v>0.51000000000001933</c:v>
                </c:pt>
                <c:pt idx="2726">
                  <c:v>0.48000000000001819</c:v>
                </c:pt>
                <c:pt idx="2727">
                  <c:v>0.5</c:v>
                </c:pt>
                <c:pt idx="2728">
                  <c:v>0.5700000000000216</c:v>
                </c:pt>
                <c:pt idx="2729">
                  <c:v>0.59000000000000341</c:v>
                </c:pt>
                <c:pt idx="2730">
                  <c:v>0.59000000000000341</c:v>
                </c:pt>
                <c:pt idx="2731">
                  <c:v>0.59000000000000341</c:v>
                </c:pt>
                <c:pt idx="2732">
                  <c:v>0.62000000000000455</c:v>
                </c:pt>
                <c:pt idx="2733">
                  <c:v>0.64000000000001478</c:v>
                </c:pt>
                <c:pt idx="2734">
                  <c:v>0.66000000000002501</c:v>
                </c:pt>
                <c:pt idx="2735">
                  <c:v>0.58000000000001251</c:v>
                </c:pt>
                <c:pt idx="2736">
                  <c:v>0.55000000000001137</c:v>
                </c:pt>
                <c:pt idx="2737">
                  <c:v>0.64000000000001478</c:v>
                </c:pt>
                <c:pt idx="2738">
                  <c:v>0.70000000000001705</c:v>
                </c:pt>
                <c:pt idx="2739">
                  <c:v>0.5700000000000216</c:v>
                </c:pt>
                <c:pt idx="2740">
                  <c:v>0.53000000000000114</c:v>
                </c:pt>
                <c:pt idx="2741">
                  <c:v>0.59000000000000341</c:v>
                </c:pt>
                <c:pt idx="2742">
                  <c:v>0.66000000000002501</c:v>
                </c:pt>
                <c:pt idx="2743">
                  <c:v>0.5700000000000216</c:v>
                </c:pt>
                <c:pt idx="2744">
                  <c:v>0.54000000000002046</c:v>
                </c:pt>
                <c:pt idx="2745">
                  <c:v>0.49000000000000909</c:v>
                </c:pt>
                <c:pt idx="2746">
                  <c:v>0.47000000000002728</c:v>
                </c:pt>
                <c:pt idx="2747">
                  <c:v>0.53000000000000114</c:v>
                </c:pt>
                <c:pt idx="2748">
                  <c:v>0.56000000000000227</c:v>
                </c:pt>
                <c:pt idx="2749">
                  <c:v>0.65000000000000568</c:v>
                </c:pt>
                <c:pt idx="2750">
                  <c:v>0.68000000000000682</c:v>
                </c:pt>
                <c:pt idx="2751">
                  <c:v>0.67000000000001592</c:v>
                </c:pt>
                <c:pt idx="2752">
                  <c:v>0.61000000000001364</c:v>
                </c:pt>
                <c:pt idx="2753">
                  <c:v>0.59000000000000341</c:v>
                </c:pt>
                <c:pt idx="2754">
                  <c:v>0.56000000000000227</c:v>
                </c:pt>
                <c:pt idx="2755">
                  <c:v>0.55000000000001137</c:v>
                </c:pt>
                <c:pt idx="2756">
                  <c:v>0.62000000000000455</c:v>
                </c:pt>
                <c:pt idx="2757">
                  <c:v>0.68000000000000682</c:v>
                </c:pt>
                <c:pt idx="2758">
                  <c:v>0.83000000000001251</c:v>
                </c:pt>
                <c:pt idx="2759">
                  <c:v>0.88000000000002387</c:v>
                </c:pt>
                <c:pt idx="2760">
                  <c:v>0.80000000000001137</c:v>
                </c:pt>
                <c:pt idx="2761">
                  <c:v>0.63000000000002387</c:v>
                </c:pt>
                <c:pt idx="2762">
                  <c:v>0.70000000000001705</c:v>
                </c:pt>
                <c:pt idx="2763">
                  <c:v>0.66000000000002501</c:v>
                </c:pt>
                <c:pt idx="2764">
                  <c:v>0.59000000000000341</c:v>
                </c:pt>
                <c:pt idx="2765">
                  <c:v>0.51000000000001933</c:v>
                </c:pt>
                <c:pt idx="2766">
                  <c:v>0.47000000000002728</c:v>
                </c:pt>
                <c:pt idx="2767">
                  <c:v>0.5</c:v>
                </c:pt>
                <c:pt idx="2768">
                  <c:v>0.55000000000001137</c:v>
                </c:pt>
                <c:pt idx="2769">
                  <c:v>0.49000000000000909</c:v>
                </c:pt>
                <c:pt idx="2770">
                  <c:v>0.48000000000001819</c:v>
                </c:pt>
                <c:pt idx="2771">
                  <c:v>0.54000000000002046</c:v>
                </c:pt>
                <c:pt idx="2772">
                  <c:v>0.67000000000001592</c:v>
                </c:pt>
                <c:pt idx="2773">
                  <c:v>0.71000000000000796</c:v>
                </c:pt>
                <c:pt idx="2774">
                  <c:v>0.67000000000001592</c:v>
                </c:pt>
                <c:pt idx="2775">
                  <c:v>0.61000000000001364</c:v>
                </c:pt>
                <c:pt idx="2776">
                  <c:v>0.64000000000001478</c:v>
                </c:pt>
                <c:pt idx="2777">
                  <c:v>0.59000000000000341</c:v>
                </c:pt>
                <c:pt idx="2778">
                  <c:v>0.56000000000000227</c:v>
                </c:pt>
                <c:pt idx="2779">
                  <c:v>0.61000000000001364</c:v>
                </c:pt>
                <c:pt idx="2780">
                  <c:v>0.5</c:v>
                </c:pt>
                <c:pt idx="2781">
                  <c:v>0.54000000000002046</c:v>
                </c:pt>
                <c:pt idx="2782">
                  <c:v>0.59000000000000341</c:v>
                </c:pt>
                <c:pt idx="2783">
                  <c:v>0.54000000000002046</c:v>
                </c:pt>
                <c:pt idx="2784">
                  <c:v>0.47000000000002728</c:v>
                </c:pt>
                <c:pt idx="2785">
                  <c:v>0.53000000000000114</c:v>
                </c:pt>
                <c:pt idx="2786">
                  <c:v>0.63000000000002387</c:v>
                </c:pt>
                <c:pt idx="2787">
                  <c:v>0.63000000000002387</c:v>
                </c:pt>
                <c:pt idx="2788">
                  <c:v>0.63000000000002387</c:v>
                </c:pt>
                <c:pt idx="2789">
                  <c:v>0.5700000000000216</c:v>
                </c:pt>
                <c:pt idx="2790">
                  <c:v>0.45000000000001705</c:v>
                </c:pt>
                <c:pt idx="2791">
                  <c:v>0.54000000000002046</c:v>
                </c:pt>
                <c:pt idx="2792">
                  <c:v>0.60000000000002274</c:v>
                </c:pt>
                <c:pt idx="2793">
                  <c:v>0.51000000000001933</c:v>
                </c:pt>
                <c:pt idx="2794">
                  <c:v>0.49000000000000909</c:v>
                </c:pt>
                <c:pt idx="2795">
                  <c:v>0.51000000000001933</c:v>
                </c:pt>
                <c:pt idx="2796">
                  <c:v>0.55000000000001137</c:v>
                </c:pt>
                <c:pt idx="2797">
                  <c:v>0.73000000000001819</c:v>
                </c:pt>
                <c:pt idx="2798">
                  <c:v>0.68000000000000682</c:v>
                </c:pt>
                <c:pt idx="2799">
                  <c:v>0.67000000000001592</c:v>
                </c:pt>
                <c:pt idx="2800">
                  <c:v>0.68000000000000682</c:v>
                </c:pt>
                <c:pt idx="2801">
                  <c:v>0.58000000000001251</c:v>
                </c:pt>
                <c:pt idx="2802">
                  <c:v>0.59000000000000341</c:v>
                </c:pt>
                <c:pt idx="2803">
                  <c:v>0.64000000000001478</c:v>
                </c:pt>
                <c:pt idx="2804">
                  <c:v>0.66000000000002501</c:v>
                </c:pt>
                <c:pt idx="2805">
                  <c:v>0.55000000000001137</c:v>
                </c:pt>
                <c:pt idx="2806">
                  <c:v>0.42000000000001592</c:v>
                </c:pt>
                <c:pt idx="2807">
                  <c:v>0.43000000000000682</c:v>
                </c:pt>
                <c:pt idx="2808">
                  <c:v>0.45000000000001705</c:v>
                </c:pt>
                <c:pt idx="2809">
                  <c:v>0.41000000000002501</c:v>
                </c:pt>
                <c:pt idx="2810">
                  <c:v>0.43000000000000682</c:v>
                </c:pt>
                <c:pt idx="2811">
                  <c:v>0.49000000000000909</c:v>
                </c:pt>
                <c:pt idx="2812">
                  <c:v>0.56000000000000227</c:v>
                </c:pt>
                <c:pt idx="2813">
                  <c:v>0.5700000000000216</c:v>
                </c:pt>
                <c:pt idx="2814">
                  <c:v>0.54000000000002046</c:v>
                </c:pt>
                <c:pt idx="2815">
                  <c:v>0.54000000000002046</c:v>
                </c:pt>
                <c:pt idx="2816">
                  <c:v>0.58000000000001251</c:v>
                </c:pt>
                <c:pt idx="2817">
                  <c:v>0.65000000000000568</c:v>
                </c:pt>
                <c:pt idx="2818">
                  <c:v>0.64000000000001478</c:v>
                </c:pt>
                <c:pt idx="2819">
                  <c:v>0.61000000000001364</c:v>
                </c:pt>
                <c:pt idx="2820">
                  <c:v>0.61000000000001364</c:v>
                </c:pt>
                <c:pt idx="2821">
                  <c:v>0.52000000000001023</c:v>
                </c:pt>
                <c:pt idx="2822">
                  <c:v>0.58000000000001251</c:v>
                </c:pt>
                <c:pt idx="2823">
                  <c:v>0.59000000000000341</c:v>
                </c:pt>
                <c:pt idx="2824">
                  <c:v>0.62000000000000455</c:v>
                </c:pt>
                <c:pt idx="2825">
                  <c:v>0.61000000000001364</c:v>
                </c:pt>
                <c:pt idx="2826">
                  <c:v>0.54000000000002046</c:v>
                </c:pt>
                <c:pt idx="2827">
                  <c:v>0.47000000000002728</c:v>
                </c:pt>
                <c:pt idx="2828">
                  <c:v>0.47000000000002728</c:v>
                </c:pt>
                <c:pt idx="2829">
                  <c:v>0.51000000000001933</c:v>
                </c:pt>
                <c:pt idx="2830">
                  <c:v>0.52000000000001023</c:v>
                </c:pt>
                <c:pt idx="2831">
                  <c:v>0.52000000000001023</c:v>
                </c:pt>
                <c:pt idx="2832">
                  <c:v>0.47000000000002728</c:v>
                </c:pt>
                <c:pt idx="2833">
                  <c:v>0.48000000000001819</c:v>
                </c:pt>
                <c:pt idx="2834">
                  <c:v>0.55000000000001137</c:v>
                </c:pt>
                <c:pt idx="2835">
                  <c:v>0.59000000000000341</c:v>
                </c:pt>
                <c:pt idx="2836">
                  <c:v>0.70000000000001705</c:v>
                </c:pt>
                <c:pt idx="2837">
                  <c:v>0.73000000000001819</c:v>
                </c:pt>
                <c:pt idx="2838">
                  <c:v>0.62000000000000455</c:v>
                </c:pt>
                <c:pt idx="2839">
                  <c:v>0.53000000000000114</c:v>
                </c:pt>
                <c:pt idx="2840">
                  <c:v>0.54000000000002046</c:v>
                </c:pt>
                <c:pt idx="2841">
                  <c:v>0.5700000000000216</c:v>
                </c:pt>
                <c:pt idx="2842">
                  <c:v>0.54000000000002046</c:v>
                </c:pt>
                <c:pt idx="2843">
                  <c:v>0.53000000000000114</c:v>
                </c:pt>
                <c:pt idx="2844">
                  <c:v>0.52000000000001023</c:v>
                </c:pt>
                <c:pt idx="2845">
                  <c:v>0.54000000000002046</c:v>
                </c:pt>
                <c:pt idx="2846">
                  <c:v>0.5700000000000216</c:v>
                </c:pt>
                <c:pt idx="2847">
                  <c:v>0.61000000000001364</c:v>
                </c:pt>
                <c:pt idx="2848">
                  <c:v>0.59000000000000341</c:v>
                </c:pt>
                <c:pt idx="2849">
                  <c:v>0.59000000000000341</c:v>
                </c:pt>
                <c:pt idx="2850">
                  <c:v>0.62000000000000455</c:v>
                </c:pt>
                <c:pt idx="2851">
                  <c:v>0.56000000000000227</c:v>
                </c:pt>
                <c:pt idx="2852">
                  <c:v>0.58000000000001251</c:v>
                </c:pt>
                <c:pt idx="2853">
                  <c:v>0.69000000000002615</c:v>
                </c:pt>
                <c:pt idx="2854">
                  <c:v>0.61000000000001364</c:v>
                </c:pt>
                <c:pt idx="2855">
                  <c:v>0.63000000000002387</c:v>
                </c:pt>
                <c:pt idx="2856">
                  <c:v>0.65000000000000568</c:v>
                </c:pt>
                <c:pt idx="2857">
                  <c:v>0.69000000000002615</c:v>
                </c:pt>
                <c:pt idx="2858">
                  <c:v>0.71000000000000796</c:v>
                </c:pt>
                <c:pt idx="2859">
                  <c:v>0.71000000000000796</c:v>
                </c:pt>
                <c:pt idx="2860">
                  <c:v>0.62000000000000455</c:v>
                </c:pt>
                <c:pt idx="2861">
                  <c:v>0.56000000000000227</c:v>
                </c:pt>
                <c:pt idx="2862">
                  <c:v>0.53000000000000114</c:v>
                </c:pt>
                <c:pt idx="2863">
                  <c:v>0.52000000000001023</c:v>
                </c:pt>
                <c:pt idx="2864">
                  <c:v>0.54000000000002046</c:v>
                </c:pt>
                <c:pt idx="2865">
                  <c:v>0.48000000000001819</c:v>
                </c:pt>
                <c:pt idx="2866">
                  <c:v>0.46000000000000796</c:v>
                </c:pt>
                <c:pt idx="2867">
                  <c:v>0.45000000000001705</c:v>
                </c:pt>
                <c:pt idx="2868">
                  <c:v>0.52000000000001023</c:v>
                </c:pt>
                <c:pt idx="2869">
                  <c:v>0.63000000000002387</c:v>
                </c:pt>
                <c:pt idx="2870">
                  <c:v>0.55000000000001137</c:v>
                </c:pt>
                <c:pt idx="2871">
                  <c:v>0.48000000000001819</c:v>
                </c:pt>
                <c:pt idx="2872">
                  <c:v>0.45000000000001705</c:v>
                </c:pt>
                <c:pt idx="2873">
                  <c:v>0.49000000000000909</c:v>
                </c:pt>
                <c:pt idx="2874">
                  <c:v>0.51000000000001933</c:v>
                </c:pt>
                <c:pt idx="2875">
                  <c:v>0.59000000000000341</c:v>
                </c:pt>
                <c:pt idx="2876">
                  <c:v>0.59000000000000341</c:v>
                </c:pt>
                <c:pt idx="2877">
                  <c:v>0.48000000000001819</c:v>
                </c:pt>
                <c:pt idx="2878">
                  <c:v>0.54000000000002046</c:v>
                </c:pt>
                <c:pt idx="2879">
                  <c:v>0.66000000000002501</c:v>
                </c:pt>
                <c:pt idx="2880">
                  <c:v>0.70000000000001705</c:v>
                </c:pt>
                <c:pt idx="2881">
                  <c:v>0.70000000000001705</c:v>
                </c:pt>
                <c:pt idx="2882">
                  <c:v>0.69000000000002615</c:v>
                </c:pt>
                <c:pt idx="2883">
                  <c:v>0.74000000000000909</c:v>
                </c:pt>
                <c:pt idx="2884">
                  <c:v>0.68000000000000682</c:v>
                </c:pt>
                <c:pt idx="2885">
                  <c:v>0.60000000000002274</c:v>
                </c:pt>
                <c:pt idx="2886">
                  <c:v>0.65000000000000568</c:v>
                </c:pt>
                <c:pt idx="2887">
                  <c:v>0.73000000000001819</c:v>
                </c:pt>
                <c:pt idx="2888">
                  <c:v>0.64000000000001478</c:v>
                </c:pt>
                <c:pt idx="2889">
                  <c:v>0.51000000000001933</c:v>
                </c:pt>
                <c:pt idx="2890">
                  <c:v>0.44000000000002615</c:v>
                </c:pt>
                <c:pt idx="2891">
                  <c:v>0.42000000000001592</c:v>
                </c:pt>
                <c:pt idx="2892">
                  <c:v>0.43000000000000682</c:v>
                </c:pt>
                <c:pt idx="2893">
                  <c:v>0.44000000000002615</c:v>
                </c:pt>
                <c:pt idx="2894">
                  <c:v>0.49000000000000909</c:v>
                </c:pt>
                <c:pt idx="2895">
                  <c:v>0.62000000000000455</c:v>
                </c:pt>
                <c:pt idx="2896">
                  <c:v>0.71000000000000796</c:v>
                </c:pt>
                <c:pt idx="2897">
                  <c:v>0.68000000000000682</c:v>
                </c:pt>
                <c:pt idx="2898">
                  <c:v>0.71000000000000796</c:v>
                </c:pt>
                <c:pt idx="2899">
                  <c:v>0.67000000000001592</c:v>
                </c:pt>
                <c:pt idx="2900">
                  <c:v>0.66000000000002501</c:v>
                </c:pt>
                <c:pt idx="2901">
                  <c:v>0.63000000000002387</c:v>
                </c:pt>
                <c:pt idx="2902">
                  <c:v>0.61000000000001364</c:v>
                </c:pt>
                <c:pt idx="2903">
                  <c:v>0.59000000000000341</c:v>
                </c:pt>
                <c:pt idx="2904">
                  <c:v>0.65000000000000568</c:v>
                </c:pt>
                <c:pt idx="2905">
                  <c:v>0.64000000000001478</c:v>
                </c:pt>
                <c:pt idx="2906">
                  <c:v>0.55000000000001137</c:v>
                </c:pt>
                <c:pt idx="2907">
                  <c:v>0.54000000000002046</c:v>
                </c:pt>
                <c:pt idx="2908">
                  <c:v>0.60000000000002274</c:v>
                </c:pt>
                <c:pt idx="2909">
                  <c:v>0.59000000000000341</c:v>
                </c:pt>
                <c:pt idx="2910">
                  <c:v>0.62000000000000455</c:v>
                </c:pt>
                <c:pt idx="2911">
                  <c:v>0.63000000000002387</c:v>
                </c:pt>
                <c:pt idx="2912">
                  <c:v>0.58000000000001251</c:v>
                </c:pt>
                <c:pt idx="2913">
                  <c:v>0.60000000000002274</c:v>
                </c:pt>
                <c:pt idx="2914">
                  <c:v>0.68000000000000682</c:v>
                </c:pt>
                <c:pt idx="2915">
                  <c:v>0.67000000000001592</c:v>
                </c:pt>
                <c:pt idx="2916">
                  <c:v>0.65000000000000568</c:v>
                </c:pt>
                <c:pt idx="2917">
                  <c:v>0.60000000000002274</c:v>
                </c:pt>
                <c:pt idx="2918">
                  <c:v>0.5700000000000216</c:v>
                </c:pt>
                <c:pt idx="2919">
                  <c:v>0.55000000000001137</c:v>
                </c:pt>
                <c:pt idx="2920">
                  <c:v>0.56000000000000227</c:v>
                </c:pt>
                <c:pt idx="2921">
                  <c:v>0.60000000000002274</c:v>
                </c:pt>
                <c:pt idx="2922">
                  <c:v>0.62000000000000455</c:v>
                </c:pt>
                <c:pt idx="2923">
                  <c:v>0.64000000000001478</c:v>
                </c:pt>
                <c:pt idx="2924">
                  <c:v>0.67000000000001592</c:v>
                </c:pt>
                <c:pt idx="2925">
                  <c:v>0.67000000000001592</c:v>
                </c:pt>
                <c:pt idx="2926">
                  <c:v>0.64000000000001478</c:v>
                </c:pt>
                <c:pt idx="2927">
                  <c:v>0.61000000000001364</c:v>
                </c:pt>
                <c:pt idx="2928">
                  <c:v>0.62000000000000455</c:v>
                </c:pt>
                <c:pt idx="2929">
                  <c:v>0.63000000000002387</c:v>
                </c:pt>
                <c:pt idx="2930">
                  <c:v>0.65000000000000568</c:v>
                </c:pt>
                <c:pt idx="2931">
                  <c:v>0.66000000000002501</c:v>
                </c:pt>
                <c:pt idx="2932">
                  <c:v>0.68000000000000682</c:v>
                </c:pt>
                <c:pt idx="2933">
                  <c:v>0.69000000000002615</c:v>
                </c:pt>
                <c:pt idx="2934">
                  <c:v>0.68000000000000682</c:v>
                </c:pt>
                <c:pt idx="2935">
                  <c:v>0.66000000000002501</c:v>
                </c:pt>
                <c:pt idx="2936">
                  <c:v>0.59000000000000341</c:v>
                </c:pt>
                <c:pt idx="2937">
                  <c:v>0.53000000000000114</c:v>
                </c:pt>
                <c:pt idx="2938">
                  <c:v>0.52000000000001023</c:v>
                </c:pt>
                <c:pt idx="2939">
                  <c:v>0.54000000000002046</c:v>
                </c:pt>
                <c:pt idx="2940">
                  <c:v>0.54000000000002046</c:v>
                </c:pt>
                <c:pt idx="2941">
                  <c:v>0.51000000000001933</c:v>
                </c:pt>
                <c:pt idx="2942">
                  <c:v>0.54000000000002046</c:v>
                </c:pt>
                <c:pt idx="2943">
                  <c:v>0.61000000000001364</c:v>
                </c:pt>
                <c:pt idx="2944">
                  <c:v>0.67000000000001592</c:v>
                </c:pt>
                <c:pt idx="2945">
                  <c:v>0.64000000000001478</c:v>
                </c:pt>
                <c:pt idx="2946">
                  <c:v>0.67000000000001592</c:v>
                </c:pt>
                <c:pt idx="2947">
                  <c:v>0.67000000000001592</c:v>
                </c:pt>
                <c:pt idx="2948">
                  <c:v>0.62000000000000455</c:v>
                </c:pt>
                <c:pt idx="2949">
                  <c:v>0.63000000000002387</c:v>
                </c:pt>
                <c:pt idx="2950">
                  <c:v>0.63000000000002387</c:v>
                </c:pt>
                <c:pt idx="2951">
                  <c:v>0.66000000000002501</c:v>
                </c:pt>
                <c:pt idx="2952">
                  <c:v>0.64000000000001478</c:v>
                </c:pt>
                <c:pt idx="2953">
                  <c:v>0.61000000000001364</c:v>
                </c:pt>
                <c:pt idx="2954">
                  <c:v>0.64000000000001478</c:v>
                </c:pt>
                <c:pt idx="2955">
                  <c:v>0.59000000000000341</c:v>
                </c:pt>
                <c:pt idx="2956">
                  <c:v>0.61000000000001364</c:v>
                </c:pt>
                <c:pt idx="2957">
                  <c:v>0.56000000000000227</c:v>
                </c:pt>
                <c:pt idx="2958">
                  <c:v>0.66000000000002501</c:v>
                </c:pt>
                <c:pt idx="2959">
                  <c:v>0.71000000000000796</c:v>
                </c:pt>
                <c:pt idx="2960">
                  <c:v>0.67000000000001592</c:v>
                </c:pt>
                <c:pt idx="2961">
                  <c:v>0.67000000000001592</c:v>
                </c:pt>
                <c:pt idx="2962">
                  <c:v>0.65000000000000568</c:v>
                </c:pt>
                <c:pt idx="2963">
                  <c:v>0.70000000000001705</c:v>
                </c:pt>
                <c:pt idx="2964">
                  <c:v>0.62000000000000455</c:v>
                </c:pt>
                <c:pt idx="2965">
                  <c:v>0.54000000000002046</c:v>
                </c:pt>
                <c:pt idx="2966">
                  <c:v>0.54000000000002046</c:v>
                </c:pt>
                <c:pt idx="2967">
                  <c:v>0.62000000000000455</c:v>
                </c:pt>
                <c:pt idx="2968">
                  <c:v>0.72000000000002728</c:v>
                </c:pt>
                <c:pt idx="2969">
                  <c:v>0.77000000000001023</c:v>
                </c:pt>
                <c:pt idx="2970">
                  <c:v>0.76000000000001933</c:v>
                </c:pt>
                <c:pt idx="2971">
                  <c:v>0.80000000000001137</c:v>
                </c:pt>
                <c:pt idx="2972">
                  <c:v>0.70000000000001705</c:v>
                </c:pt>
                <c:pt idx="2973">
                  <c:v>0.64000000000001478</c:v>
                </c:pt>
                <c:pt idx="2974">
                  <c:v>0.64000000000001478</c:v>
                </c:pt>
                <c:pt idx="2975">
                  <c:v>0.60000000000002274</c:v>
                </c:pt>
                <c:pt idx="2976">
                  <c:v>0.62000000000000455</c:v>
                </c:pt>
                <c:pt idx="2977">
                  <c:v>0.62000000000000455</c:v>
                </c:pt>
                <c:pt idx="2978">
                  <c:v>0.62000000000000455</c:v>
                </c:pt>
                <c:pt idx="2979">
                  <c:v>0.66000000000002501</c:v>
                </c:pt>
                <c:pt idx="2980">
                  <c:v>0.66000000000002501</c:v>
                </c:pt>
                <c:pt idx="2981">
                  <c:v>0.73000000000001819</c:v>
                </c:pt>
                <c:pt idx="2982">
                  <c:v>0.71000000000000796</c:v>
                </c:pt>
                <c:pt idx="2983">
                  <c:v>0.66000000000002501</c:v>
                </c:pt>
                <c:pt idx="2984">
                  <c:v>0.65000000000000568</c:v>
                </c:pt>
                <c:pt idx="2985">
                  <c:v>0.65000000000000568</c:v>
                </c:pt>
                <c:pt idx="2986">
                  <c:v>0.63000000000002387</c:v>
                </c:pt>
                <c:pt idx="2987">
                  <c:v>0.61000000000001364</c:v>
                </c:pt>
                <c:pt idx="2988">
                  <c:v>0.5700000000000216</c:v>
                </c:pt>
                <c:pt idx="2989">
                  <c:v>0.58000000000001251</c:v>
                </c:pt>
                <c:pt idx="2990">
                  <c:v>0.58000000000001251</c:v>
                </c:pt>
                <c:pt idx="2991">
                  <c:v>0.61000000000001364</c:v>
                </c:pt>
                <c:pt idx="2992">
                  <c:v>0.68000000000000682</c:v>
                </c:pt>
                <c:pt idx="2993">
                  <c:v>0.68000000000000682</c:v>
                </c:pt>
                <c:pt idx="2994">
                  <c:v>0.65000000000000568</c:v>
                </c:pt>
                <c:pt idx="2995">
                  <c:v>0.71000000000000796</c:v>
                </c:pt>
                <c:pt idx="2996">
                  <c:v>0.77000000000001023</c:v>
                </c:pt>
                <c:pt idx="2997">
                  <c:v>0.71000000000000796</c:v>
                </c:pt>
                <c:pt idx="2998">
                  <c:v>0.68000000000000682</c:v>
                </c:pt>
                <c:pt idx="2999">
                  <c:v>0.72000000000002728</c:v>
                </c:pt>
                <c:pt idx="3000">
                  <c:v>0.70000000000001705</c:v>
                </c:pt>
                <c:pt idx="3001">
                  <c:v>0.70000000000001705</c:v>
                </c:pt>
                <c:pt idx="3002">
                  <c:v>0.64000000000001478</c:v>
                </c:pt>
                <c:pt idx="3003">
                  <c:v>0.63000000000002387</c:v>
                </c:pt>
                <c:pt idx="3004">
                  <c:v>0.64000000000001478</c:v>
                </c:pt>
                <c:pt idx="3005">
                  <c:v>0.63000000000002387</c:v>
                </c:pt>
                <c:pt idx="3006">
                  <c:v>0.71000000000000796</c:v>
                </c:pt>
                <c:pt idx="3007">
                  <c:v>0.70000000000001705</c:v>
                </c:pt>
                <c:pt idx="3008">
                  <c:v>0.65000000000000568</c:v>
                </c:pt>
                <c:pt idx="3009">
                  <c:v>0.67000000000001592</c:v>
                </c:pt>
                <c:pt idx="3010">
                  <c:v>0.78000000000000114</c:v>
                </c:pt>
                <c:pt idx="3011">
                  <c:v>0.75</c:v>
                </c:pt>
                <c:pt idx="3012">
                  <c:v>0.74000000000000909</c:v>
                </c:pt>
                <c:pt idx="3013">
                  <c:v>0.79000000000002046</c:v>
                </c:pt>
                <c:pt idx="3014">
                  <c:v>0.76000000000001933</c:v>
                </c:pt>
                <c:pt idx="3015">
                  <c:v>0.74000000000000909</c:v>
                </c:pt>
                <c:pt idx="3016">
                  <c:v>0.71000000000000796</c:v>
                </c:pt>
                <c:pt idx="3017">
                  <c:v>0.68000000000000682</c:v>
                </c:pt>
                <c:pt idx="3018">
                  <c:v>0.67000000000001592</c:v>
                </c:pt>
                <c:pt idx="3019">
                  <c:v>0.64000000000001478</c:v>
                </c:pt>
                <c:pt idx="3020">
                  <c:v>0.60000000000002274</c:v>
                </c:pt>
                <c:pt idx="3021">
                  <c:v>0.61000000000001364</c:v>
                </c:pt>
                <c:pt idx="3022">
                  <c:v>0.63000000000002387</c:v>
                </c:pt>
                <c:pt idx="3023">
                  <c:v>0.68000000000000682</c:v>
                </c:pt>
                <c:pt idx="3024">
                  <c:v>0.67000000000001592</c:v>
                </c:pt>
                <c:pt idx="3025">
                  <c:v>0.64000000000001478</c:v>
                </c:pt>
                <c:pt idx="3026">
                  <c:v>0.62000000000000455</c:v>
                </c:pt>
                <c:pt idx="3027">
                  <c:v>0.62000000000000455</c:v>
                </c:pt>
                <c:pt idx="3028">
                  <c:v>0.67000000000001592</c:v>
                </c:pt>
                <c:pt idx="3029">
                  <c:v>0.68000000000000682</c:v>
                </c:pt>
                <c:pt idx="3030">
                  <c:v>0.72000000000002728</c:v>
                </c:pt>
                <c:pt idx="3031">
                  <c:v>0.77000000000001023</c:v>
                </c:pt>
                <c:pt idx="3032">
                  <c:v>0.75</c:v>
                </c:pt>
                <c:pt idx="3033">
                  <c:v>0.68000000000000682</c:v>
                </c:pt>
                <c:pt idx="3034">
                  <c:v>0.60000000000002274</c:v>
                </c:pt>
                <c:pt idx="3035">
                  <c:v>0.65000000000000568</c:v>
                </c:pt>
                <c:pt idx="3036">
                  <c:v>0.69000000000002615</c:v>
                </c:pt>
                <c:pt idx="3037">
                  <c:v>0.71000000000000796</c:v>
                </c:pt>
                <c:pt idx="3038">
                  <c:v>0.72000000000002728</c:v>
                </c:pt>
                <c:pt idx="3039">
                  <c:v>0.68000000000000682</c:v>
                </c:pt>
                <c:pt idx="3040">
                  <c:v>0.62000000000000455</c:v>
                </c:pt>
                <c:pt idx="3041">
                  <c:v>0.63000000000002387</c:v>
                </c:pt>
                <c:pt idx="3042">
                  <c:v>0.65000000000000568</c:v>
                </c:pt>
                <c:pt idx="3043">
                  <c:v>0.68000000000000682</c:v>
                </c:pt>
                <c:pt idx="3044">
                  <c:v>0.61000000000001364</c:v>
                </c:pt>
                <c:pt idx="3045">
                  <c:v>0.63000000000002387</c:v>
                </c:pt>
                <c:pt idx="3046">
                  <c:v>0.66000000000002501</c:v>
                </c:pt>
                <c:pt idx="3047">
                  <c:v>0.67000000000001592</c:v>
                </c:pt>
                <c:pt idx="3048">
                  <c:v>0.69000000000002615</c:v>
                </c:pt>
                <c:pt idx="3049">
                  <c:v>0.69000000000002615</c:v>
                </c:pt>
                <c:pt idx="3050">
                  <c:v>0.74000000000000909</c:v>
                </c:pt>
                <c:pt idx="3051">
                  <c:v>0.74000000000000909</c:v>
                </c:pt>
                <c:pt idx="3052">
                  <c:v>0.66000000000002501</c:v>
                </c:pt>
                <c:pt idx="3053">
                  <c:v>0.70000000000001705</c:v>
                </c:pt>
                <c:pt idx="3054">
                  <c:v>0.70000000000001705</c:v>
                </c:pt>
                <c:pt idx="3055">
                  <c:v>0.70000000000001705</c:v>
                </c:pt>
                <c:pt idx="3056">
                  <c:v>0.70000000000001705</c:v>
                </c:pt>
                <c:pt idx="3057">
                  <c:v>0.71000000000000796</c:v>
                </c:pt>
                <c:pt idx="3058">
                  <c:v>0.70000000000001705</c:v>
                </c:pt>
                <c:pt idx="3059">
                  <c:v>0.72000000000002728</c:v>
                </c:pt>
                <c:pt idx="3060">
                  <c:v>0.74000000000000909</c:v>
                </c:pt>
                <c:pt idx="3061">
                  <c:v>0.64000000000001478</c:v>
                </c:pt>
                <c:pt idx="3062">
                  <c:v>0.74000000000000909</c:v>
                </c:pt>
                <c:pt idx="3063">
                  <c:v>0.76000000000001933</c:v>
                </c:pt>
                <c:pt idx="3064">
                  <c:v>0.73000000000001819</c:v>
                </c:pt>
                <c:pt idx="3065">
                  <c:v>0.70000000000001705</c:v>
                </c:pt>
                <c:pt idx="3066">
                  <c:v>0.72000000000002728</c:v>
                </c:pt>
                <c:pt idx="3067">
                  <c:v>0.71000000000000796</c:v>
                </c:pt>
                <c:pt idx="3068">
                  <c:v>0.71000000000000796</c:v>
                </c:pt>
                <c:pt idx="3069">
                  <c:v>0.69000000000002615</c:v>
                </c:pt>
                <c:pt idx="3070">
                  <c:v>0.65000000000000568</c:v>
                </c:pt>
                <c:pt idx="3071">
                  <c:v>0.64000000000001478</c:v>
                </c:pt>
                <c:pt idx="3072">
                  <c:v>0.70000000000001705</c:v>
                </c:pt>
                <c:pt idx="3073">
                  <c:v>0.79000000000002046</c:v>
                </c:pt>
                <c:pt idx="3074">
                  <c:v>0.73000000000001819</c:v>
                </c:pt>
                <c:pt idx="3075">
                  <c:v>0.64000000000001478</c:v>
                </c:pt>
                <c:pt idx="3076">
                  <c:v>0.64000000000001478</c:v>
                </c:pt>
                <c:pt idx="3077">
                  <c:v>0.68000000000000682</c:v>
                </c:pt>
                <c:pt idx="3078">
                  <c:v>0.68000000000000682</c:v>
                </c:pt>
                <c:pt idx="3079">
                  <c:v>0.68000000000000682</c:v>
                </c:pt>
                <c:pt idx="3080">
                  <c:v>0.67000000000001592</c:v>
                </c:pt>
                <c:pt idx="3081">
                  <c:v>0.64000000000001478</c:v>
                </c:pt>
                <c:pt idx="3082">
                  <c:v>0.61000000000001364</c:v>
                </c:pt>
                <c:pt idx="3083">
                  <c:v>0.58000000000001251</c:v>
                </c:pt>
                <c:pt idx="3084">
                  <c:v>0.61000000000001364</c:v>
                </c:pt>
                <c:pt idx="3085">
                  <c:v>0.63000000000002387</c:v>
                </c:pt>
                <c:pt idx="3086">
                  <c:v>0.66000000000002501</c:v>
                </c:pt>
                <c:pt idx="3087">
                  <c:v>0.69000000000002615</c:v>
                </c:pt>
                <c:pt idx="3088">
                  <c:v>0.73000000000001819</c:v>
                </c:pt>
                <c:pt idx="3089">
                  <c:v>0.76000000000001933</c:v>
                </c:pt>
                <c:pt idx="3090">
                  <c:v>0.77000000000001023</c:v>
                </c:pt>
                <c:pt idx="3091">
                  <c:v>0.77000000000001023</c:v>
                </c:pt>
                <c:pt idx="3092">
                  <c:v>0.84000000000000341</c:v>
                </c:pt>
                <c:pt idx="3093">
                  <c:v>0.88000000000002387</c:v>
                </c:pt>
                <c:pt idx="3094">
                  <c:v>0.87000000000000455</c:v>
                </c:pt>
                <c:pt idx="3095">
                  <c:v>0.76000000000001933</c:v>
                </c:pt>
                <c:pt idx="3096">
                  <c:v>0.78000000000000114</c:v>
                </c:pt>
                <c:pt idx="3097">
                  <c:v>0.79000000000002046</c:v>
                </c:pt>
                <c:pt idx="3098">
                  <c:v>0.75</c:v>
                </c:pt>
                <c:pt idx="3099">
                  <c:v>0.66000000000002501</c:v>
                </c:pt>
                <c:pt idx="3100">
                  <c:v>0.58000000000001251</c:v>
                </c:pt>
                <c:pt idx="3101">
                  <c:v>0.58000000000001251</c:v>
                </c:pt>
                <c:pt idx="3102">
                  <c:v>0.62000000000000455</c:v>
                </c:pt>
                <c:pt idx="3103">
                  <c:v>0.69000000000002615</c:v>
                </c:pt>
                <c:pt idx="3104">
                  <c:v>0.80000000000001137</c:v>
                </c:pt>
                <c:pt idx="3105">
                  <c:v>0.8200000000000216</c:v>
                </c:pt>
                <c:pt idx="3106">
                  <c:v>0.75</c:v>
                </c:pt>
                <c:pt idx="3107">
                  <c:v>0.68000000000000682</c:v>
                </c:pt>
                <c:pt idx="3108">
                  <c:v>0.67000000000001592</c:v>
                </c:pt>
                <c:pt idx="3109">
                  <c:v>0.72000000000002728</c:v>
                </c:pt>
                <c:pt idx="3110">
                  <c:v>0.77000000000001023</c:v>
                </c:pt>
                <c:pt idx="3111">
                  <c:v>0.84000000000000341</c:v>
                </c:pt>
                <c:pt idx="3112">
                  <c:v>0.8200000000000216</c:v>
                </c:pt>
                <c:pt idx="3113">
                  <c:v>0.76000000000001933</c:v>
                </c:pt>
                <c:pt idx="3114">
                  <c:v>0.72000000000002728</c:v>
                </c:pt>
                <c:pt idx="3115">
                  <c:v>0.68000000000000682</c:v>
                </c:pt>
                <c:pt idx="3116">
                  <c:v>0.71000000000000796</c:v>
                </c:pt>
                <c:pt idx="3117">
                  <c:v>0.73000000000001819</c:v>
                </c:pt>
                <c:pt idx="3118">
                  <c:v>0.77000000000001023</c:v>
                </c:pt>
                <c:pt idx="3119">
                  <c:v>0.78000000000000114</c:v>
                </c:pt>
                <c:pt idx="3120">
                  <c:v>0.83000000000001251</c:v>
                </c:pt>
                <c:pt idx="3121">
                  <c:v>0.86000000000001364</c:v>
                </c:pt>
                <c:pt idx="3122">
                  <c:v>0.85000000000002274</c:v>
                </c:pt>
                <c:pt idx="3123">
                  <c:v>0.80000000000001137</c:v>
                </c:pt>
                <c:pt idx="3124">
                  <c:v>0.74000000000000909</c:v>
                </c:pt>
                <c:pt idx="3125">
                  <c:v>0.72000000000002728</c:v>
                </c:pt>
                <c:pt idx="3126">
                  <c:v>0.71000000000000796</c:v>
                </c:pt>
                <c:pt idx="3127">
                  <c:v>0.69000000000002615</c:v>
                </c:pt>
                <c:pt idx="3128">
                  <c:v>0.65000000000000568</c:v>
                </c:pt>
                <c:pt idx="3129">
                  <c:v>0.61000000000001364</c:v>
                </c:pt>
                <c:pt idx="3130">
                  <c:v>0.61000000000001364</c:v>
                </c:pt>
                <c:pt idx="3131">
                  <c:v>0.69000000000002615</c:v>
                </c:pt>
                <c:pt idx="3132">
                  <c:v>0.75</c:v>
                </c:pt>
                <c:pt idx="3133">
                  <c:v>0.75</c:v>
                </c:pt>
                <c:pt idx="3134">
                  <c:v>0.77000000000001023</c:v>
                </c:pt>
                <c:pt idx="3135">
                  <c:v>0.77000000000001023</c:v>
                </c:pt>
                <c:pt idx="3136">
                  <c:v>0.77000000000001023</c:v>
                </c:pt>
                <c:pt idx="3137">
                  <c:v>0.77000000000001023</c:v>
                </c:pt>
                <c:pt idx="3138">
                  <c:v>0.80000000000001137</c:v>
                </c:pt>
                <c:pt idx="3139">
                  <c:v>0.80000000000001137</c:v>
                </c:pt>
                <c:pt idx="3140">
                  <c:v>0.74000000000000909</c:v>
                </c:pt>
                <c:pt idx="3141">
                  <c:v>0.68000000000000682</c:v>
                </c:pt>
                <c:pt idx="3142">
                  <c:v>0.72000000000002728</c:v>
                </c:pt>
                <c:pt idx="3143">
                  <c:v>0.75</c:v>
                </c:pt>
                <c:pt idx="3144">
                  <c:v>0.83000000000001251</c:v>
                </c:pt>
                <c:pt idx="3145">
                  <c:v>0.77000000000001023</c:v>
                </c:pt>
                <c:pt idx="3146">
                  <c:v>0.79000000000002046</c:v>
                </c:pt>
                <c:pt idx="3147">
                  <c:v>0.78000000000000114</c:v>
                </c:pt>
                <c:pt idx="3148">
                  <c:v>0.79000000000002046</c:v>
                </c:pt>
                <c:pt idx="3149">
                  <c:v>0.89000000000001478</c:v>
                </c:pt>
                <c:pt idx="3150">
                  <c:v>0.91000000000002501</c:v>
                </c:pt>
                <c:pt idx="3151">
                  <c:v>0.99000000000000909</c:v>
                </c:pt>
                <c:pt idx="3152">
                  <c:v>1.0200000000000102</c:v>
                </c:pt>
                <c:pt idx="3153">
                  <c:v>0.92000000000001592</c:v>
                </c:pt>
                <c:pt idx="3154">
                  <c:v>0.92000000000001592</c:v>
                </c:pt>
                <c:pt idx="3155">
                  <c:v>0.8200000000000216</c:v>
                </c:pt>
                <c:pt idx="3156">
                  <c:v>0.84000000000000341</c:v>
                </c:pt>
                <c:pt idx="3157">
                  <c:v>0.80000000000001137</c:v>
                </c:pt>
                <c:pt idx="3158">
                  <c:v>0.74000000000000909</c:v>
                </c:pt>
                <c:pt idx="3159">
                  <c:v>0.80000000000001137</c:v>
                </c:pt>
                <c:pt idx="3160">
                  <c:v>0.8200000000000216</c:v>
                </c:pt>
                <c:pt idx="3161">
                  <c:v>0.86000000000001364</c:v>
                </c:pt>
                <c:pt idx="3162">
                  <c:v>0.83000000000001251</c:v>
                </c:pt>
                <c:pt idx="3163">
                  <c:v>1.0700000000000216</c:v>
                </c:pt>
                <c:pt idx="3164">
                  <c:v>1</c:v>
                </c:pt>
                <c:pt idx="3165">
                  <c:v>0.84000000000000341</c:v>
                </c:pt>
                <c:pt idx="3166">
                  <c:v>0.72000000000002728</c:v>
                </c:pt>
                <c:pt idx="3167">
                  <c:v>0.73000000000001819</c:v>
                </c:pt>
                <c:pt idx="3168">
                  <c:v>0.76000000000001933</c:v>
                </c:pt>
                <c:pt idx="3169">
                  <c:v>0.67000000000001592</c:v>
                </c:pt>
                <c:pt idx="3170">
                  <c:v>0.66000000000002501</c:v>
                </c:pt>
                <c:pt idx="3171">
                  <c:v>0.74000000000000909</c:v>
                </c:pt>
                <c:pt idx="3172">
                  <c:v>0.60000000000002274</c:v>
                </c:pt>
                <c:pt idx="3173">
                  <c:v>0.5700000000000216</c:v>
                </c:pt>
                <c:pt idx="3174">
                  <c:v>0.5700000000000216</c:v>
                </c:pt>
                <c:pt idx="3175">
                  <c:v>0.66000000000002501</c:v>
                </c:pt>
                <c:pt idx="3176">
                  <c:v>0.79000000000002046</c:v>
                </c:pt>
                <c:pt idx="3177">
                  <c:v>0.93000000000000682</c:v>
                </c:pt>
                <c:pt idx="3178">
                  <c:v>0.86000000000001364</c:v>
                </c:pt>
                <c:pt idx="3179">
                  <c:v>0.85000000000002274</c:v>
                </c:pt>
                <c:pt idx="3180">
                  <c:v>0.88000000000002387</c:v>
                </c:pt>
                <c:pt idx="3181">
                  <c:v>0.81000000000000227</c:v>
                </c:pt>
                <c:pt idx="3182">
                  <c:v>0.88000000000002387</c:v>
                </c:pt>
                <c:pt idx="3183">
                  <c:v>1.0200000000000102</c:v>
                </c:pt>
                <c:pt idx="3184">
                  <c:v>0.95000000000001705</c:v>
                </c:pt>
                <c:pt idx="3185">
                  <c:v>0.81000000000000227</c:v>
                </c:pt>
                <c:pt idx="3186">
                  <c:v>0.80000000000001137</c:v>
                </c:pt>
                <c:pt idx="3187">
                  <c:v>0.71000000000000796</c:v>
                </c:pt>
                <c:pt idx="3188">
                  <c:v>0.67000000000001592</c:v>
                </c:pt>
                <c:pt idx="3189">
                  <c:v>0.64000000000001478</c:v>
                </c:pt>
                <c:pt idx="3190">
                  <c:v>0.73000000000001819</c:v>
                </c:pt>
                <c:pt idx="3191">
                  <c:v>0.81000000000000227</c:v>
                </c:pt>
                <c:pt idx="3192">
                  <c:v>0.79000000000002046</c:v>
                </c:pt>
                <c:pt idx="3193">
                  <c:v>0.76000000000001933</c:v>
                </c:pt>
                <c:pt idx="3194">
                  <c:v>0.73000000000001819</c:v>
                </c:pt>
                <c:pt idx="3195">
                  <c:v>0.74000000000000909</c:v>
                </c:pt>
                <c:pt idx="3196">
                  <c:v>0.72000000000002728</c:v>
                </c:pt>
                <c:pt idx="3197">
                  <c:v>0.71000000000000796</c:v>
                </c:pt>
                <c:pt idx="3198">
                  <c:v>0.85000000000002274</c:v>
                </c:pt>
                <c:pt idx="3199">
                  <c:v>0.93000000000000682</c:v>
                </c:pt>
                <c:pt idx="3200">
                  <c:v>0.93000000000000682</c:v>
                </c:pt>
                <c:pt idx="3201">
                  <c:v>1</c:v>
                </c:pt>
                <c:pt idx="3202">
                  <c:v>0.91000000000002501</c:v>
                </c:pt>
                <c:pt idx="3203">
                  <c:v>0.83000000000001251</c:v>
                </c:pt>
                <c:pt idx="3204">
                  <c:v>0.74000000000000909</c:v>
                </c:pt>
                <c:pt idx="3205">
                  <c:v>0.73000000000001819</c:v>
                </c:pt>
                <c:pt idx="3206">
                  <c:v>0.72000000000002728</c:v>
                </c:pt>
                <c:pt idx="3207">
                  <c:v>0.70000000000001705</c:v>
                </c:pt>
                <c:pt idx="3208">
                  <c:v>0.70000000000001705</c:v>
                </c:pt>
                <c:pt idx="3209">
                  <c:v>0.71000000000000796</c:v>
                </c:pt>
                <c:pt idx="3210">
                  <c:v>0.73000000000001819</c:v>
                </c:pt>
                <c:pt idx="3211">
                  <c:v>0.74000000000000909</c:v>
                </c:pt>
                <c:pt idx="3212">
                  <c:v>0.73000000000001819</c:v>
                </c:pt>
                <c:pt idx="3213">
                  <c:v>0.73000000000001819</c:v>
                </c:pt>
                <c:pt idx="3214">
                  <c:v>0.72000000000002728</c:v>
                </c:pt>
                <c:pt idx="3215">
                  <c:v>0.74000000000000909</c:v>
                </c:pt>
                <c:pt idx="3216">
                  <c:v>0.76000000000001933</c:v>
                </c:pt>
                <c:pt idx="3217">
                  <c:v>0.77000000000001023</c:v>
                </c:pt>
                <c:pt idx="3218">
                  <c:v>0.75</c:v>
                </c:pt>
                <c:pt idx="3219">
                  <c:v>0.8200000000000216</c:v>
                </c:pt>
                <c:pt idx="3220">
                  <c:v>0.77000000000001023</c:v>
                </c:pt>
                <c:pt idx="3221">
                  <c:v>0.80000000000001137</c:v>
                </c:pt>
                <c:pt idx="3222">
                  <c:v>0.85000000000002274</c:v>
                </c:pt>
                <c:pt idx="3223">
                  <c:v>0.94000000000002615</c:v>
                </c:pt>
                <c:pt idx="3224">
                  <c:v>1</c:v>
                </c:pt>
                <c:pt idx="3225">
                  <c:v>1.160000000000025</c:v>
                </c:pt>
                <c:pt idx="3226">
                  <c:v>0.97000000000002728</c:v>
                </c:pt>
                <c:pt idx="3227">
                  <c:v>0.93000000000000682</c:v>
                </c:pt>
                <c:pt idx="3228">
                  <c:v>0.92000000000001592</c:v>
                </c:pt>
                <c:pt idx="3229">
                  <c:v>0.95000000000001705</c:v>
                </c:pt>
                <c:pt idx="3230">
                  <c:v>0.77000000000001023</c:v>
                </c:pt>
                <c:pt idx="3231">
                  <c:v>0.76000000000001933</c:v>
                </c:pt>
                <c:pt idx="3232">
                  <c:v>0.77000000000001023</c:v>
                </c:pt>
                <c:pt idx="3233">
                  <c:v>0.88000000000002387</c:v>
                </c:pt>
                <c:pt idx="3234">
                  <c:v>0.88000000000002387</c:v>
                </c:pt>
                <c:pt idx="3235">
                  <c:v>0.90000000000000568</c:v>
                </c:pt>
                <c:pt idx="3236">
                  <c:v>0.90000000000000568</c:v>
                </c:pt>
                <c:pt idx="3237">
                  <c:v>0.83000000000001251</c:v>
                </c:pt>
                <c:pt idx="3238">
                  <c:v>0.88000000000002387</c:v>
                </c:pt>
                <c:pt idx="3239">
                  <c:v>0.87000000000000455</c:v>
                </c:pt>
                <c:pt idx="3240">
                  <c:v>0.83000000000001251</c:v>
                </c:pt>
                <c:pt idx="3241">
                  <c:v>0.81000000000000227</c:v>
                </c:pt>
                <c:pt idx="3242">
                  <c:v>0.80000000000001137</c:v>
                </c:pt>
                <c:pt idx="3243">
                  <c:v>0.84000000000000341</c:v>
                </c:pt>
                <c:pt idx="3244">
                  <c:v>0.88000000000002387</c:v>
                </c:pt>
                <c:pt idx="3245">
                  <c:v>0.83000000000001251</c:v>
                </c:pt>
                <c:pt idx="3246">
                  <c:v>0.83000000000001251</c:v>
                </c:pt>
                <c:pt idx="3247">
                  <c:v>0.90000000000000568</c:v>
                </c:pt>
                <c:pt idx="3248">
                  <c:v>0.75</c:v>
                </c:pt>
                <c:pt idx="3249">
                  <c:v>0.77000000000001023</c:v>
                </c:pt>
                <c:pt idx="3250">
                  <c:v>0.84000000000000341</c:v>
                </c:pt>
                <c:pt idx="3251">
                  <c:v>0.86000000000001364</c:v>
                </c:pt>
                <c:pt idx="3252">
                  <c:v>0.84000000000000341</c:v>
                </c:pt>
                <c:pt idx="3253">
                  <c:v>0.83000000000001251</c:v>
                </c:pt>
                <c:pt idx="3254">
                  <c:v>0.83000000000001251</c:v>
                </c:pt>
                <c:pt idx="3255">
                  <c:v>0.89000000000001478</c:v>
                </c:pt>
                <c:pt idx="3256">
                  <c:v>0.94000000000002615</c:v>
                </c:pt>
                <c:pt idx="3257">
                  <c:v>0.98000000000001819</c:v>
                </c:pt>
                <c:pt idx="3258">
                  <c:v>0.89000000000001478</c:v>
                </c:pt>
                <c:pt idx="3259">
                  <c:v>0.79000000000002046</c:v>
                </c:pt>
                <c:pt idx="3260">
                  <c:v>0.78000000000000114</c:v>
                </c:pt>
                <c:pt idx="3261">
                  <c:v>0.80000000000001137</c:v>
                </c:pt>
                <c:pt idx="3262">
                  <c:v>0.86000000000001364</c:v>
                </c:pt>
                <c:pt idx="3263">
                  <c:v>0.88000000000002387</c:v>
                </c:pt>
                <c:pt idx="3264">
                  <c:v>0.88000000000002387</c:v>
                </c:pt>
                <c:pt idx="3265">
                  <c:v>0.8200000000000216</c:v>
                </c:pt>
                <c:pt idx="3266">
                  <c:v>0.86000000000001364</c:v>
                </c:pt>
                <c:pt idx="3267">
                  <c:v>0.90000000000000568</c:v>
                </c:pt>
                <c:pt idx="3268">
                  <c:v>1.0100000000000193</c:v>
                </c:pt>
                <c:pt idx="3269">
                  <c:v>1.0600000000000023</c:v>
                </c:pt>
                <c:pt idx="3270">
                  <c:v>1.1000000000000227</c:v>
                </c:pt>
                <c:pt idx="3271">
                  <c:v>1.0100000000000193</c:v>
                </c:pt>
                <c:pt idx="3272">
                  <c:v>1.0300000000000011</c:v>
                </c:pt>
                <c:pt idx="3273">
                  <c:v>1.0400000000000205</c:v>
                </c:pt>
                <c:pt idx="3274">
                  <c:v>1.0200000000000102</c:v>
                </c:pt>
                <c:pt idx="3275">
                  <c:v>0.92000000000001592</c:v>
                </c:pt>
                <c:pt idx="3276">
                  <c:v>0.95000000000001705</c:v>
                </c:pt>
                <c:pt idx="3277">
                  <c:v>1.0200000000000102</c:v>
                </c:pt>
                <c:pt idx="3278">
                  <c:v>0.95000000000001705</c:v>
                </c:pt>
                <c:pt idx="3279">
                  <c:v>0.93000000000000682</c:v>
                </c:pt>
                <c:pt idx="3280">
                  <c:v>1</c:v>
                </c:pt>
                <c:pt idx="3281">
                  <c:v>1.0300000000000011</c:v>
                </c:pt>
                <c:pt idx="3282">
                  <c:v>0.99000000000000909</c:v>
                </c:pt>
                <c:pt idx="3283">
                  <c:v>0.96000000000000796</c:v>
                </c:pt>
                <c:pt idx="3284">
                  <c:v>0.95000000000001705</c:v>
                </c:pt>
                <c:pt idx="3285">
                  <c:v>0.94000000000002615</c:v>
                </c:pt>
                <c:pt idx="3286">
                  <c:v>0.87000000000000455</c:v>
                </c:pt>
                <c:pt idx="3287">
                  <c:v>0.84000000000000341</c:v>
                </c:pt>
                <c:pt idx="3288">
                  <c:v>0.95000000000001705</c:v>
                </c:pt>
                <c:pt idx="3289">
                  <c:v>1.0200000000000102</c:v>
                </c:pt>
                <c:pt idx="3290">
                  <c:v>1.0100000000000193</c:v>
                </c:pt>
                <c:pt idx="3291">
                  <c:v>0.94000000000002615</c:v>
                </c:pt>
                <c:pt idx="3292">
                  <c:v>0.90000000000000568</c:v>
                </c:pt>
                <c:pt idx="3293">
                  <c:v>0.88000000000002387</c:v>
                </c:pt>
                <c:pt idx="3294">
                  <c:v>0.96000000000000796</c:v>
                </c:pt>
                <c:pt idx="3295">
                  <c:v>0.92000000000001592</c:v>
                </c:pt>
                <c:pt idx="3296">
                  <c:v>0.91000000000002501</c:v>
                </c:pt>
                <c:pt idx="3297">
                  <c:v>0.86000000000001364</c:v>
                </c:pt>
                <c:pt idx="3298">
                  <c:v>0.79000000000002046</c:v>
                </c:pt>
                <c:pt idx="3299">
                  <c:v>0.78000000000000114</c:v>
                </c:pt>
                <c:pt idx="3300">
                  <c:v>0.86000000000001364</c:v>
                </c:pt>
                <c:pt idx="3301">
                  <c:v>0.83000000000001251</c:v>
                </c:pt>
                <c:pt idx="3302">
                  <c:v>0.84000000000000341</c:v>
                </c:pt>
                <c:pt idx="3303">
                  <c:v>0.87000000000000455</c:v>
                </c:pt>
                <c:pt idx="3304">
                  <c:v>0.91000000000002501</c:v>
                </c:pt>
                <c:pt idx="3305">
                  <c:v>0.94000000000002615</c:v>
                </c:pt>
                <c:pt idx="3306">
                  <c:v>0.98000000000001819</c:v>
                </c:pt>
                <c:pt idx="3307">
                  <c:v>0.92000000000001592</c:v>
                </c:pt>
                <c:pt idx="3308">
                  <c:v>0.85000000000002274</c:v>
                </c:pt>
                <c:pt idx="3309">
                  <c:v>0.84000000000000341</c:v>
                </c:pt>
                <c:pt idx="3310">
                  <c:v>0.85000000000002274</c:v>
                </c:pt>
                <c:pt idx="3311">
                  <c:v>0.8200000000000216</c:v>
                </c:pt>
                <c:pt idx="3312">
                  <c:v>0.83000000000001251</c:v>
                </c:pt>
                <c:pt idx="3313">
                  <c:v>0.80000000000001137</c:v>
                </c:pt>
                <c:pt idx="3314">
                  <c:v>0.77000000000001023</c:v>
                </c:pt>
                <c:pt idx="3315">
                  <c:v>0.86000000000001364</c:v>
                </c:pt>
                <c:pt idx="3316">
                  <c:v>0.86000000000001364</c:v>
                </c:pt>
                <c:pt idx="3317">
                  <c:v>0.98000000000001819</c:v>
                </c:pt>
                <c:pt idx="3318">
                  <c:v>0.97000000000002728</c:v>
                </c:pt>
                <c:pt idx="3319">
                  <c:v>0.89000000000001478</c:v>
                </c:pt>
                <c:pt idx="3320">
                  <c:v>0.93000000000000682</c:v>
                </c:pt>
                <c:pt idx="3321">
                  <c:v>0.95000000000001705</c:v>
                </c:pt>
                <c:pt idx="3322">
                  <c:v>1</c:v>
                </c:pt>
                <c:pt idx="3323">
                  <c:v>1.0600000000000023</c:v>
                </c:pt>
                <c:pt idx="3324">
                  <c:v>1.0200000000000102</c:v>
                </c:pt>
                <c:pt idx="3325">
                  <c:v>0.92000000000001592</c:v>
                </c:pt>
                <c:pt idx="3326">
                  <c:v>0.85000000000002274</c:v>
                </c:pt>
                <c:pt idx="3327">
                  <c:v>0.83000000000001251</c:v>
                </c:pt>
                <c:pt idx="3328">
                  <c:v>0.87000000000000455</c:v>
                </c:pt>
                <c:pt idx="3329">
                  <c:v>0.90000000000000568</c:v>
                </c:pt>
                <c:pt idx="3330">
                  <c:v>0.97000000000002728</c:v>
                </c:pt>
                <c:pt idx="3331">
                  <c:v>1</c:v>
                </c:pt>
                <c:pt idx="3332">
                  <c:v>0.97000000000002728</c:v>
                </c:pt>
                <c:pt idx="3333">
                  <c:v>0.94000000000002615</c:v>
                </c:pt>
                <c:pt idx="3334">
                  <c:v>1</c:v>
                </c:pt>
                <c:pt idx="3335">
                  <c:v>0.96000000000000796</c:v>
                </c:pt>
                <c:pt idx="3336">
                  <c:v>1.0100000000000193</c:v>
                </c:pt>
                <c:pt idx="3337">
                  <c:v>1.0100000000000193</c:v>
                </c:pt>
                <c:pt idx="3338">
                  <c:v>0.97000000000002728</c:v>
                </c:pt>
                <c:pt idx="3339">
                  <c:v>0.97000000000002728</c:v>
                </c:pt>
                <c:pt idx="3340">
                  <c:v>1.0100000000000193</c:v>
                </c:pt>
                <c:pt idx="3341">
                  <c:v>1.0200000000000102</c:v>
                </c:pt>
                <c:pt idx="3342">
                  <c:v>0.95000000000001705</c:v>
                </c:pt>
                <c:pt idx="3343">
                  <c:v>0.96000000000000796</c:v>
                </c:pt>
                <c:pt idx="3344">
                  <c:v>1.0200000000000102</c:v>
                </c:pt>
                <c:pt idx="3345">
                  <c:v>1.0500000000000114</c:v>
                </c:pt>
                <c:pt idx="3346">
                  <c:v>0.99000000000000909</c:v>
                </c:pt>
                <c:pt idx="3347">
                  <c:v>0.90000000000000568</c:v>
                </c:pt>
                <c:pt idx="3348">
                  <c:v>0.87000000000000455</c:v>
                </c:pt>
                <c:pt idx="3349">
                  <c:v>0.90000000000000568</c:v>
                </c:pt>
                <c:pt idx="3350">
                  <c:v>0.87000000000000455</c:v>
                </c:pt>
                <c:pt idx="3351">
                  <c:v>0.92000000000001592</c:v>
                </c:pt>
                <c:pt idx="3352">
                  <c:v>0.90000000000000568</c:v>
                </c:pt>
                <c:pt idx="3353">
                  <c:v>0.96000000000000796</c:v>
                </c:pt>
                <c:pt idx="3354">
                  <c:v>1</c:v>
                </c:pt>
                <c:pt idx="3355">
                  <c:v>0.96000000000000796</c:v>
                </c:pt>
                <c:pt idx="3356">
                  <c:v>0.89000000000001478</c:v>
                </c:pt>
                <c:pt idx="3357">
                  <c:v>0.95000000000001705</c:v>
                </c:pt>
                <c:pt idx="3358">
                  <c:v>1</c:v>
                </c:pt>
                <c:pt idx="3359">
                  <c:v>0.95000000000001705</c:v>
                </c:pt>
                <c:pt idx="3360">
                  <c:v>0.95000000000001705</c:v>
                </c:pt>
                <c:pt idx="3361">
                  <c:v>0.99000000000000909</c:v>
                </c:pt>
                <c:pt idx="3362">
                  <c:v>1.0100000000000193</c:v>
                </c:pt>
                <c:pt idx="3363">
                  <c:v>1.0100000000000193</c:v>
                </c:pt>
                <c:pt idx="3364">
                  <c:v>0.99000000000000909</c:v>
                </c:pt>
                <c:pt idx="3365">
                  <c:v>0.93000000000000682</c:v>
                </c:pt>
                <c:pt idx="3366">
                  <c:v>0.96000000000000796</c:v>
                </c:pt>
              </c:numCache>
            </c:numRef>
          </c:yVal>
          <c:smooth val="0"/>
        </c:ser>
        <c:ser>
          <c:idx val="0"/>
          <c:order val="7"/>
          <c:tx>
            <c:strRef>
              <c:f>Kolisani_CHMU!$L$1</c:f>
              <c:strCache>
                <c:ptCount val="1"/>
                <c:pt idx="0">
                  <c:v>VP 8501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Kolisani_CHMU!$I$2:$I$486</c:f>
              <c:numCache>
                <c:formatCode>m/d/yyyy</c:formatCode>
                <c:ptCount val="485"/>
                <c:pt idx="0" formatCode="0.00">
                  <c:v>25157</c:v>
                </c:pt>
                <c:pt idx="1">
                  <c:v>25187</c:v>
                </c:pt>
                <c:pt idx="2">
                  <c:v>25218</c:v>
                </c:pt>
                <c:pt idx="3">
                  <c:v>25249</c:v>
                </c:pt>
                <c:pt idx="4">
                  <c:v>25277</c:v>
                </c:pt>
                <c:pt idx="5">
                  <c:v>25308</c:v>
                </c:pt>
                <c:pt idx="6">
                  <c:v>25338</c:v>
                </c:pt>
                <c:pt idx="7">
                  <c:v>25369</c:v>
                </c:pt>
                <c:pt idx="8">
                  <c:v>25399</c:v>
                </c:pt>
                <c:pt idx="9">
                  <c:v>25430</c:v>
                </c:pt>
                <c:pt idx="10">
                  <c:v>25461</c:v>
                </c:pt>
                <c:pt idx="11">
                  <c:v>25491</c:v>
                </c:pt>
                <c:pt idx="12">
                  <c:v>25522</c:v>
                </c:pt>
                <c:pt idx="13">
                  <c:v>25552</c:v>
                </c:pt>
                <c:pt idx="14">
                  <c:v>25583</c:v>
                </c:pt>
                <c:pt idx="15">
                  <c:v>25614</c:v>
                </c:pt>
                <c:pt idx="16">
                  <c:v>25642</c:v>
                </c:pt>
                <c:pt idx="17">
                  <c:v>25673</c:v>
                </c:pt>
                <c:pt idx="18">
                  <c:v>25703</c:v>
                </c:pt>
                <c:pt idx="19">
                  <c:v>25734</c:v>
                </c:pt>
                <c:pt idx="20">
                  <c:v>25764</c:v>
                </c:pt>
                <c:pt idx="21">
                  <c:v>25795</c:v>
                </c:pt>
                <c:pt idx="22">
                  <c:v>25826</c:v>
                </c:pt>
                <c:pt idx="23">
                  <c:v>25856</c:v>
                </c:pt>
                <c:pt idx="24">
                  <c:v>25887</c:v>
                </c:pt>
                <c:pt idx="25">
                  <c:v>25917</c:v>
                </c:pt>
                <c:pt idx="26">
                  <c:v>25948</c:v>
                </c:pt>
                <c:pt idx="27">
                  <c:v>25979</c:v>
                </c:pt>
                <c:pt idx="28">
                  <c:v>26007</c:v>
                </c:pt>
                <c:pt idx="29">
                  <c:v>26038</c:v>
                </c:pt>
                <c:pt idx="30">
                  <c:v>26068</c:v>
                </c:pt>
                <c:pt idx="31">
                  <c:v>26099</c:v>
                </c:pt>
                <c:pt idx="32">
                  <c:v>26129</c:v>
                </c:pt>
                <c:pt idx="33">
                  <c:v>26160</c:v>
                </c:pt>
                <c:pt idx="34">
                  <c:v>26191</c:v>
                </c:pt>
                <c:pt idx="35">
                  <c:v>26221</c:v>
                </c:pt>
                <c:pt idx="36">
                  <c:v>26252</c:v>
                </c:pt>
                <c:pt idx="37">
                  <c:v>26282</c:v>
                </c:pt>
                <c:pt idx="38">
                  <c:v>26313</c:v>
                </c:pt>
                <c:pt idx="39">
                  <c:v>26344</c:v>
                </c:pt>
                <c:pt idx="40">
                  <c:v>26373</c:v>
                </c:pt>
                <c:pt idx="41">
                  <c:v>26404</c:v>
                </c:pt>
                <c:pt idx="42">
                  <c:v>26434</c:v>
                </c:pt>
                <c:pt idx="43">
                  <c:v>26465</c:v>
                </c:pt>
                <c:pt idx="44">
                  <c:v>26495</c:v>
                </c:pt>
                <c:pt idx="45">
                  <c:v>26526</c:v>
                </c:pt>
                <c:pt idx="46">
                  <c:v>26557</c:v>
                </c:pt>
                <c:pt idx="47">
                  <c:v>26587</c:v>
                </c:pt>
                <c:pt idx="48">
                  <c:v>26618</c:v>
                </c:pt>
                <c:pt idx="49">
                  <c:v>26648</c:v>
                </c:pt>
                <c:pt idx="50">
                  <c:v>26679</c:v>
                </c:pt>
                <c:pt idx="51">
                  <c:v>26710</c:v>
                </c:pt>
                <c:pt idx="52">
                  <c:v>26738</c:v>
                </c:pt>
                <c:pt idx="53">
                  <c:v>26769</c:v>
                </c:pt>
                <c:pt idx="54">
                  <c:v>26799</c:v>
                </c:pt>
                <c:pt idx="55">
                  <c:v>26830</c:v>
                </c:pt>
                <c:pt idx="56">
                  <c:v>26860</c:v>
                </c:pt>
                <c:pt idx="57">
                  <c:v>26891</c:v>
                </c:pt>
                <c:pt idx="58">
                  <c:v>26922</c:v>
                </c:pt>
                <c:pt idx="59">
                  <c:v>26952</c:v>
                </c:pt>
                <c:pt idx="60">
                  <c:v>26983</c:v>
                </c:pt>
                <c:pt idx="61">
                  <c:v>27013</c:v>
                </c:pt>
                <c:pt idx="62">
                  <c:v>27044</c:v>
                </c:pt>
                <c:pt idx="63">
                  <c:v>27075</c:v>
                </c:pt>
                <c:pt idx="64">
                  <c:v>27103</c:v>
                </c:pt>
                <c:pt idx="65">
                  <c:v>27134</c:v>
                </c:pt>
                <c:pt idx="66">
                  <c:v>27164</c:v>
                </c:pt>
                <c:pt idx="67">
                  <c:v>27195</c:v>
                </c:pt>
                <c:pt idx="68">
                  <c:v>27225</c:v>
                </c:pt>
                <c:pt idx="69">
                  <c:v>27256</c:v>
                </c:pt>
                <c:pt idx="70">
                  <c:v>27287</c:v>
                </c:pt>
                <c:pt idx="71">
                  <c:v>27317</c:v>
                </c:pt>
                <c:pt idx="72">
                  <c:v>27348</c:v>
                </c:pt>
                <c:pt idx="73">
                  <c:v>27378</c:v>
                </c:pt>
                <c:pt idx="74">
                  <c:v>27409</c:v>
                </c:pt>
                <c:pt idx="75">
                  <c:v>27440</c:v>
                </c:pt>
                <c:pt idx="76">
                  <c:v>27468</c:v>
                </c:pt>
                <c:pt idx="77">
                  <c:v>27499</c:v>
                </c:pt>
                <c:pt idx="78">
                  <c:v>27529</c:v>
                </c:pt>
                <c:pt idx="79">
                  <c:v>27560</c:v>
                </c:pt>
                <c:pt idx="80">
                  <c:v>27590</c:v>
                </c:pt>
                <c:pt idx="81">
                  <c:v>27621</c:v>
                </c:pt>
                <c:pt idx="82">
                  <c:v>27652</c:v>
                </c:pt>
                <c:pt idx="83">
                  <c:v>27682</c:v>
                </c:pt>
                <c:pt idx="84">
                  <c:v>27713</c:v>
                </c:pt>
                <c:pt idx="85">
                  <c:v>27743</c:v>
                </c:pt>
                <c:pt idx="86">
                  <c:v>27774</c:v>
                </c:pt>
                <c:pt idx="87">
                  <c:v>27805</c:v>
                </c:pt>
                <c:pt idx="88">
                  <c:v>27834</c:v>
                </c:pt>
                <c:pt idx="89">
                  <c:v>27865</c:v>
                </c:pt>
                <c:pt idx="90">
                  <c:v>27895</c:v>
                </c:pt>
                <c:pt idx="91">
                  <c:v>27926</c:v>
                </c:pt>
                <c:pt idx="92">
                  <c:v>27956</c:v>
                </c:pt>
                <c:pt idx="93">
                  <c:v>27987</c:v>
                </c:pt>
                <c:pt idx="94">
                  <c:v>28018</c:v>
                </c:pt>
                <c:pt idx="95">
                  <c:v>28048</c:v>
                </c:pt>
                <c:pt idx="96">
                  <c:v>28079</c:v>
                </c:pt>
                <c:pt idx="97">
                  <c:v>28109</c:v>
                </c:pt>
                <c:pt idx="98">
                  <c:v>28140</c:v>
                </c:pt>
                <c:pt idx="99">
                  <c:v>28171</c:v>
                </c:pt>
                <c:pt idx="100">
                  <c:v>28199</c:v>
                </c:pt>
                <c:pt idx="101">
                  <c:v>28230</c:v>
                </c:pt>
                <c:pt idx="102">
                  <c:v>28260</c:v>
                </c:pt>
                <c:pt idx="103">
                  <c:v>28291</c:v>
                </c:pt>
                <c:pt idx="104">
                  <c:v>28321</c:v>
                </c:pt>
                <c:pt idx="105">
                  <c:v>28352</c:v>
                </c:pt>
                <c:pt idx="106">
                  <c:v>28383</c:v>
                </c:pt>
                <c:pt idx="107">
                  <c:v>28413</c:v>
                </c:pt>
                <c:pt idx="108">
                  <c:v>28444</c:v>
                </c:pt>
                <c:pt idx="109">
                  <c:v>28474</c:v>
                </c:pt>
                <c:pt idx="110">
                  <c:v>28505</c:v>
                </c:pt>
                <c:pt idx="111">
                  <c:v>28536</c:v>
                </c:pt>
                <c:pt idx="112">
                  <c:v>28564</c:v>
                </c:pt>
                <c:pt idx="113">
                  <c:v>28595</c:v>
                </c:pt>
                <c:pt idx="114">
                  <c:v>28625</c:v>
                </c:pt>
                <c:pt idx="115">
                  <c:v>28656</c:v>
                </c:pt>
                <c:pt idx="116">
                  <c:v>28686</c:v>
                </c:pt>
                <c:pt idx="117">
                  <c:v>28717</c:v>
                </c:pt>
                <c:pt idx="118">
                  <c:v>28748</c:v>
                </c:pt>
                <c:pt idx="119">
                  <c:v>28778</c:v>
                </c:pt>
                <c:pt idx="120">
                  <c:v>28809</c:v>
                </c:pt>
                <c:pt idx="121">
                  <c:v>28839</c:v>
                </c:pt>
                <c:pt idx="122">
                  <c:v>28870</c:v>
                </c:pt>
                <c:pt idx="123">
                  <c:v>28901</c:v>
                </c:pt>
                <c:pt idx="124">
                  <c:v>28929</c:v>
                </c:pt>
                <c:pt idx="125">
                  <c:v>28960</c:v>
                </c:pt>
                <c:pt idx="126">
                  <c:v>28990</c:v>
                </c:pt>
                <c:pt idx="127">
                  <c:v>29021</c:v>
                </c:pt>
                <c:pt idx="128">
                  <c:v>29051</c:v>
                </c:pt>
                <c:pt idx="129">
                  <c:v>29082</c:v>
                </c:pt>
                <c:pt idx="130">
                  <c:v>29113</c:v>
                </c:pt>
                <c:pt idx="131">
                  <c:v>29143</c:v>
                </c:pt>
                <c:pt idx="132">
                  <c:v>29174</c:v>
                </c:pt>
                <c:pt idx="133">
                  <c:v>29204</c:v>
                </c:pt>
                <c:pt idx="134">
                  <c:v>29235</c:v>
                </c:pt>
                <c:pt idx="135">
                  <c:v>29266</c:v>
                </c:pt>
                <c:pt idx="136">
                  <c:v>29295</c:v>
                </c:pt>
                <c:pt idx="137">
                  <c:v>29326</c:v>
                </c:pt>
                <c:pt idx="138">
                  <c:v>29356</c:v>
                </c:pt>
                <c:pt idx="139">
                  <c:v>29387</c:v>
                </c:pt>
                <c:pt idx="140">
                  <c:v>29417</c:v>
                </c:pt>
                <c:pt idx="141">
                  <c:v>29448</c:v>
                </c:pt>
                <c:pt idx="142">
                  <c:v>29479</c:v>
                </c:pt>
                <c:pt idx="143">
                  <c:v>29509</c:v>
                </c:pt>
                <c:pt idx="144">
                  <c:v>29540</c:v>
                </c:pt>
                <c:pt idx="145">
                  <c:v>29570</c:v>
                </c:pt>
                <c:pt idx="146">
                  <c:v>29601</c:v>
                </c:pt>
                <c:pt idx="147">
                  <c:v>29632</c:v>
                </c:pt>
                <c:pt idx="148">
                  <c:v>29660</c:v>
                </c:pt>
                <c:pt idx="149">
                  <c:v>29691</c:v>
                </c:pt>
                <c:pt idx="150">
                  <c:v>29721</c:v>
                </c:pt>
                <c:pt idx="151">
                  <c:v>29752</c:v>
                </c:pt>
                <c:pt idx="152">
                  <c:v>29782</c:v>
                </c:pt>
                <c:pt idx="153">
                  <c:v>29813</c:v>
                </c:pt>
                <c:pt idx="154">
                  <c:v>29844</c:v>
                </c:pt>
                <c:pt idx="155">
                  <c:v>29874</c:v>
                </c:pt>
                <c:pt idx="156">
                  <c:v>29905</c:v>
                </c:pt>
                <c:pt idx="157">
                  <c:v>29935</c:v>
                </c:pt>
                <c:pt idx="158">
                  <c:v>29966</c:v>
                </c:pt>
                <c:pt idx="159">
                  <c:v>29997</c:v>
                </c:pt>
                <c:pt idx="160">
                  <c:v>30025</c:v>
                </c:pt>
                <c:pt idx="161">
                  <c:v>30056</c:v>
                </c:pt>
                <c:pt idx="162">
                  <c:v>30086</c:v>
                </c:pt>
                <c:pt idx="163">
                  <c:v>30117</c:v>
                </c:pt>
                <c:pt idx="164">
                  <c:v>30147</c:v>
                </c:pt>
                <c:pt idx="165">
                  <c:v>30178</c:v>
                </c:pt>
                <c:pt idx="166">
                  <c:v>30209</c:v>
                </c:pt>
                <c:pt idx="167">
                  <c:v>30239</c:v>
                </c:pt>
                <c:pt idx="168">
                  <c:v>30270</c:v>
                </c:pt>
                <c:pt idx="169">
                  <c:v>30300</c:v>
                </c:pt>
                <c:pt idx="170">
                  <c:v>30331</c:v>
                </c:pt>
                <c:pt idx="171">
                  <c:v>30362</c:v>
                </c:pt>
                <c:pt idx="172">
                  <c:v>30390</c:v>
                </c:pt>
                <c:pt idx="173">
                  <c:v>30421</c:v>
                </c:pt>
                <c:pt idx="174">
                  <c:v>30451</c:v>
                </c:pt>
                <c:pt idx="175">
                  <c:v>30482</c:v>
                </c:pt>
                <c:pt idx="176">
                  <c:v>30512</c:v>
                </c:pt>
                <c:pt idx="177">
                  <c:v>30543</c:v>
                </c:pt>
                <c:pt idx="178">
                  <c:v>30574</c:v>
                </c:pt>
                <c:pt idx="179">
                  <c:v>30604</c:v>
                </c:pt>
                <c:pt idx="180">
                  <c:v>30635</c:v>
                </c:pt>
                <c:pt idx="181">
                  <c:v>30665</c:v>
                </c:pt>
                <c:pt idx="182">
                  <c:v>30696</c:v>
                </c:pt>
                <c:pt idx="183">
                  <c:v>30727</c:v>
                </c:pt>
                <c:pt idx="184">
                  <c:v>30756</c:v>
                </c:pt>
                <c:pt idx="185">
                  <c:v>30787</c:v>
                </c:pt>
                <c:pt idx="186">
                  <c:v>30817</c:v>
                </c:pt>
                <c:pt idx="187">
                  <c:v>30848</c:v>
                </c:pt>
                <c:pt idx="188">
                  <c:v>30878</c:v>
                </c:pt>
                <c:pt idx="189">
                  <c:v>30909</c:v>
                </c:pt>
                <c:pt idx="190">
                  <c:v>30940</c:v>
                </c:pt>
                <c:pt idx="191">
                  <c:v>30970</c:v>
                </c:pt>
                <c:pt idx="192">
                  <c:v>31001</c:v>
                </c:pt>
                <c:pt idx="193">
                  <c:v>31031</c:v>
                </c:pt>
                <c:pt idx="194">
                  <c:v>31062</c:v>
                </c:pt>
                <c:pt idx="195">
                  <c:v>31093</c:v>
                </c:pt>
                <c:pt idx="196">
                  <c:v>31121</c:v>
                </c:pt>
                <c:pt idx="197">
                  <c:v>31152</c:v>
                </c:pt>
                <c:pt idx="198">
                  <c:v>31182</c:v>
                </c:pt>
                <c:pt idx="199">
                  <c:v>31213</c:v>
                </c:pt>
                <c:pt idx="200">
                  <c:v>31243</c:v>
                </c:pt>
                <c:pt idx="201">
                  <c:v>31274</c:v>
                </c:pt>
                <c:pt idx="202">
                  <c:v>31305</c:v>
                </c:pt>
                <c:pt idx="203">
                  <c:v>31335</c:v>
                </c:pt>
                <c:pt idx="204">
                  <c:v>31366</c:v>
                </c:pt>
                <c:pt idx="205">
                  <c:v>31396</c:v>
                </c:pt>
                <c:pt idx="206">
                  <c:v>31427</c:v>
                </c:pt>
                <c:pt idx="207">
                  <c:v>31458</c:v>
                </c:pt>
                <c:pt idx="208">
                  <c:v>31486</c:v>
                </c:pt>
                <c:pt idx="209">
                  <c:v>31517</c:v>
                </c:pt>
                <c:pt idx="210">
                  <c:v>31547</c:v>
                </c:pt>
                <c:pt idx="211">
                  <c:v>31578</c:v>
                </c:pt>
                <c:pt idx="212">
                  <c:v>31608</c:v>
                </c:pt>
                <c:pt idx="213">
                  <c:v>31639</c:v>
                </c:pt>
                <c:pt idx="214">
                  <c:v>31670</c:v>
                </c:pt>
                <c:pt idx="215">
                  <c:v>31700</c:v>
                </c:pt>
                <c:pt idx="216">
                  <c:v>31731</c:v>
                </c:pt>
                <c:pt idx="217">
                  <c:v>31761</c:v>
                </c:pt>
                <c:pt idx="218">
                  <c:v>31792</c:v>
                </c:pt>
                <c:pt idx="219">
                  <c:v>31823</c:v>
                </c:pt>
                <c:pt idx="220">
                  <c:v>31851</c:v>
                </c:pt>
                <c:pt idx="221">
                  <c:v>31882</c:v>
                </c:pt>
                <c:pt idx="222">
                  <c:v>31912</c:v>
                </c:pt>
                <c:pt idx="223">
                  <c:v>31943</c:v>
                </c:pt>
                <c:pt idx="224">
                  <c:v>31973</c:v>
                </c:pt>
                <c:pt idx="225">
                  <c:v>32004</c:v>
                </c:pt>
                <c:pt idx="226">
                  <c:v>32035</c:v>
                </c:pt>
                <c:pt idx="227">
                  <c:v>32065</c:v>
                </c:pt>
                <c:pt idx="228">
                  <c:v>32096</c:v>
                </c:pt>
                <c:pt idx="229">
                  <c:v>32126</c:v>
                </c:pt>
                <c:pt idx="230">
                  <c:v>32157</c:v>
                </c:pt>
                <c:pt idx="231">
                  <c:v>32188</c:v>
                </c:pt>
                <c:pt idx="232">
                  <c:v>32217</c:v>
                </c:pt>
                <c:pt idx="233">
                  <c:v>32248</c:v>
                </c:pt>
                <c:pt idx="234">
                  <c:v>32278</c:v>
                </c:pt>
                <c:pt idx="235">
                  <c:v>32309</c:v>
                </c:pt>
                <c:pt idx="236">
                  <c:v>32339</c:v>
                </c:pt>
                <c:pt idx="237">
                  <c:v>32370</c:v>
                </c:pt>
                <c:pt idx="238">
                  <c:v>32401</c:v>
                </c:pt>
                <c:pt idx="239">
                  <c:v>32431</c:v>
                </c:pt>
                <c:pt idx="240">
                  <c:v>32462</c:v>
                </c:pt>
                <c:pt idx="241">
                  <c:v>32492</c:v>
                </c:pt>
                <c:pt idx="242">
                  <c:v>32523</c:v>
                </c:pt>
                <c:pt idx="243">
                  <c:v>32554</c:v>
                </c:pt>
                <c:pt idx="244">
                  <c:v>32582</c:v>
                </c:pt>
                <c:pt idx="245">
                  <c:v>32613</c:v>
                </c:pt>
                <c:pt idx="246">
                  <c:v>32643</c:v>
                </c:pt>
                <c:pt idx="247">
                  <c:v>32674</c:v>
                </c:pt>
                <c:pt idx="248">
                  <c:v>32704</c:v>
                </c:pt>
                <c:pt idx="249">
                  <c:v>32735</c:v>
                </c:pt>
                <c:pt idx="250">
                  <c:v>32766</c:v>
                </c:pt>
                <c:pt idx="251">
                  <c:v>32796</c:v>
                </c:pt>
                <c:pt idx="252">
                  <c:v>32827</c:v>
                </c:pt>
                <c:pt idx="253">
                  <c:v>32857</c:v>
                </c:pt>
                <c:pt idx="254">
                  <c:v>32888</c:v>
                </c:pt>
                <c:pt idx="255">
                  <c:v>32919</c:v>
                </c:pt>
                <c:pt idx="256">
                  <c:v>32947</c:v>
                </c:pt>
                <c:pt idx="257">
                  <c:v>32978</c:v>
                </c:pt>
                <c:pt idx="258">
                  <c:v>33008</c:v>
                </c:pt>
                <c:pt idx="259">
                  <c:v>33039</c:v>
                </c:pt>
                <c:pt idx="260">
                  <c:v>33069</c:v>
                </c:pt>
                <c:pt idx="261">
                  <c:v>33100</c:v>
                </c:pt>
                <c:pt idx="262">
                  <c:v>33131</c:v>
                </c:pt>
                <c:pt idx="263">
                  <c:v>33161</c:v>
                </c:pt>
                <c:pt idx="264">
                  <c:v>33192</c:v>
                </c:pt>
                <c:pt idx="265">
                  <c:v>33222</c:v>
                </c:pt>
                <c:pt idx="266">
                  <c:v>33253</c:v>
                </c:pt>
                <c:pt idx="267">
                  <c:v>33284</c:v>
                </c:pt>
                <c:pt idx="268">
                  <c:v>33312</c:v>
                </c:pt>
                <c:pt idx="269">
                  <c:v>33343</c:v>
                </c:pt>
                <c:pt idx="270">
                  <c:v>33373</c:v>
                </c:pt>
                <c:pt idx="271">
                  <c:v>33404</c:v>
                </c:pt>
                <c:pt idx="272">
                  <c:v>33434</c:v>
                </c:pt>
                <c:pt idx="273">
                  <c:v>33465</c:v>
                </c:pt>
                <c:pt idx="274">
                  <c:v>33496</c:v>
                </c:pt>
                <c:pt idx="275">
                  <c:v>33526</c:v>
                </c:pt>
                <c:pt idx="276">
                  <c:v>33557</c:v>
                </c:pt>
                <c:pt idx="277">
                  <c:v>33587</c:v>
                </c:pt>
                <c:pt idx="278">
                  <c:v>33618</c:v>
                </c:pt>
                <c:pt idx="279">
                  <c:v>33649</c:v>
                </c:pt>
                <c:pt idx="280">
                  <c:v>33678</c:v>
                </c:pt>
                <c:pt idx="281">
                  <c:v>33709</c:v>
                </c:pt>
                <c:pt idx="282">
                  <c:v>33739</c:v>
                </c:pt>
                <c:pt idx="283">
                  <c:v>33770</c:v>
                </c:pt>
                <c:pt idx="284">
                  <c:v>33800</c:v>
                </c:pt>
                <c:pt idx="285">
                  <c:v>33831</c:v>
                </c:pt>
                <c:pt idx="286">
                  <c:v>33862</c:v>
                </c:pt>
                <c:pt idx="287">
                  <c:v>33892</c:v>
                </c:pt>
                <c:pt idx="288">
                  <c:v>33923</c:v>
                </c:pt>
                <c:pt idx="289">
                  <c:v>33953</c:v>
                </c:pt>
                <c:pt idx="290">
                  <c:v>33984</c:v>
                </c:pt>
                <c:pt idx="291">
                  <c:v>34015</c:v>
                </c:pt>
                <c:pt idx="292">
                  <c:v>34043</c:v>
                </c:pt>
                <c:pt idx="293">
                  <c:v>34074</c:v>
                </c:pt>
                <c:pt idx="294">
                  <c:v>34104</c:v>
                </c:pt>
                <c:pt idx="295">
                  <c:v>34135</c:v>
                </c:pt>
                <c:pt idx="296">
                  <c:v>34165</c:v>
                </c:pt>
                <c:pt idx="297">
                  <c:v>34196</c:v>
                </c:pt>
                <c:pt idx="298">
                  <c:v>34227</c:v>
                </c:pt>
                <c:pt idx="299">
                  <c:v>34257</c:v>
                </c:pt>
                <c:pt idx="300">
                  <c:v>34288</c:v>
                </c:pt>
                <c:pt idx="301">
                  <c:v>34318</c:v>
                </c:pt>
                <c:pt idx="302">
                  <c:v>34349</c:v>
                </c:pt>
                <c:pt idx="303">
                  <c:v>34380</c:v>
                </c:pt>
                <c:pt idx="304">
                  <c:v>34408</c:v>
                </c:pt>
                <c:pt idx="305">
                  <c:v>34439</c:v>
                </c:pt>
                <c:pt idx="306">
                  <c:v>34469</c:v>
                </c:pt>
                <c:pt idx="307">
                  <c:v>34500</c:v>
                </c:pt>
                <c:pt idx="308">
                  <c:v>34530</c:v>
                </c:pt>
                <c:pt idx="309">
                  <c:v>34561</c:v>
                </c:pt>
                <c:pt idx="310">
                  <c:v>34592</c:v>
                </c:pt>
                <c:pt idx="311">
                  <c:v>34622</c:v>
                </c:pt>
                <c:pt idx="312">
                  <c:v>34653</c:v>
                </c:pt>
                <c:pt idx="313">
                  <c:v>34683</c:v>
                </c:pt>
                <c:pt idx="314">
                  <c:v>34714</c:v>
                </c:pt>
                <c:pt idx="315">
                  <c:v>34745</c:v>
                </c:pt>
                <c:pt idx="316">
                  <c:v>34773</c:v>
                </c:pt>
                <c:pt idx="317">
                  <c:v>34804</c:v>
                </c:pt>
                <c:pt idx="318">
                  <c:v>34834</c:v>
                </c:pt>
                <c:pt idx="319">
                  <c:v>34865</c:v>
                </c:pt>
                <c:pt idx="320">
                  <c:v>34895</c:v>
                </c:pt>
                <c:pt idx="321">
                  <c:v>34926</c:v>
                </c:pt>
                <c:pt idx="322">
                  <c:v>34957</c:v>
                </c:pt>
                <c:pt idx="323">
                  <c:v>34987</c:v>
                </c:pt>
                <c:pt idx="324">
                  <c:v>35018</c:v>
                </c:pt>
                <c:pt idx="325">
                  <c:v>35048</c:v>
                </c:pt>
                <c:pt idx="326">
                  <c:v>35079</c:v>
                </c:pt>
                <c:pt idx="327">
                  <c:v>35110</c:v>
                </c:pt>
                <c:pt idx="328">
                  <c:v>35139</c:v>
                </c:pt>
                <c:pt idx="329">
                  <c:v>35170</c:v>
                </c:pt>
                <c:pt idx="330">
                  <c:v>35200</c:v>
                </c:pt>
                <c:pt idx="331">
                  <c:v>35231</c:v>
                </c:pt>
                <c:pt idx="332">
                  <c:v>35261</c:v>
                </c:pt>
                <c:pt idx="333">
                  <c:v>35292</c:v>
                </c:pt>
                <c:pt idx="334">
                  <c:v>35323</c:v>
                </c:pt>
                <c:pt idx="335">
                  <c:v>35353</c:v>
                </c:pt>
                <c:pt idx="336">
                  <c:v>35384</c:v>
                </c:pt>
                <c:pt idx="337">
                  <c:v>35414</c:v>
                </c:pt>
                <c:pt idx="338">
                  <c:v>35445</c:v>
                </c:pt>
                <c:pt idx="339">
                  <c:v>35476</c:v>
                </c:pt>
                <c:pt idx="340">
                  <c:v>35504</c:v>
                </c:pt>
                <c:pt idx="341">
                  <c:v>35535</c:v>
                </c:pt>
                <c:pt idx="342">
                  <c:v>35565</c:v>
                </c:pt>
                <c:pt idx="343">
                  <c:v>35596</c:v>
                </c:pt>
                <c:pt idx="344">
                  <c:v>35626</c:v>
                </c:pt>
                <c:pt idx="345">
                  <c:v>35657</c:v>
                </c:pt>
                <c:pt idx="346">
                  <c:v>35688</c:v>
                </c:pt>
                <c:pt idx="347">
                  <c:v>35718</c:v>
                </c:pt>
                <c:pt idx="348">
                  <c:v>35749</c:v>
                </c:pt>
                <c:pt idx="349">
                  <c:v>35779</c:v>
                </c:pt>
                <c:pt idx="350">
                  <c:v>35810</c:v>
                </c:pt>
                <c:pt idx="351">
                  <c:v>35841</c:v>
                </c:pt>
                <c:pt idx="352">
                  <c:v>35869</c:v>
                </c:pt>
                <c:pt idx="353">
                  <c:v>35900</c:v>
                </c:pt>
                <c:pt idx="354">
                  <c:v>35930</c:v>
                </c:pt>
                <c:pt idx="355">
                  <c:v>35961</c:v>
                </c:pt>
                <c:pt idx="356">
                  <c:v>35991</c:v>
                </c:pt>
                <c:pt idx="357">
                  <c:v>36022</c:v>
                </c:pt>
                <c:pt idx="358">
                  <c:v>36053</c:v>
                </c:pt>
                <c:pt idx="359">
                  <c:v>36083</c:v>
                </c:pt>
                <c:pt idx="360">
                  <c:v>36114</c:v>
                </c:pt>
                <c:pt idx="361">
                  <c:v>36144</c:v>
                </c:pt>
                <c:pt idx="362">
                  <c:v>36175</c:v>
                </c:pt>
                <c:pt idx="363">
                  <c:v>36206</c:v>
                </c:pt>
                <c:pt idx="364">
                  <c:v>36234</c:v>
                </c:pt>
                <c:pt idx="365">
                  <c:v>36265</c:v>
                </c:pt>
                <c:pt idx="366">
                  <c:v>36295</c:v>
                </c:pt>
                <c:pt idx="367">
                  <c:v>36326</c:v>
                </c:pt>
                <c:pt idx="368">
                  <c:v>36356</c:v>
                </c:pt>
                <c:pt idx="369">
                  <c:v>36387</c:v>
                </c:pt>
                <c:pt idx="370">
                  <c:v>36418</c:v>
                </c:pt>
                <c:pt idx="371">
                  <c:v>36448</c:v>
                </c:pt>
                <c:pt idx="372">
                  <c:v>36479</c:v>
                </c:pt>
                <c:pt idx="373">
                  <c:v>36509</c:v>
                </c:pt>
                <c:pt idx="374">
                  <c:v>36540</c:v>
                </c:pt>
                <c:pt idx="375">
                  <c:v>36571</c:v>
                </c:pt>
                <c:pt idx="376">
                  <c:v>36600</c:v>
                </c:pt>
                <c:pt idx="377">
                  <c:v>36631</c:v>
                </c:pt>
                <c:pt idx="378">
                  <c:v>36661</c:v>
                </c:pt>
                <c:pt idx="379">
                  <c:v>36692</c:v>
                </c:pt>
                <c:pt idx="380">
                  <c:v>36722</c:v>
                </c:pt>
                <c:pt idx="381">
                  <c:v>36753</c:v>
                </c:pt>
                <c:pt idx="382">
                  <c:v>36784</c:v>
                </c:pt>
                <c:pt idx="383">
                  <c:v>36814</c:v>
                </c:pt>
                <c:pt idx="384">
                  <c:v>36845</c:v>
                </c:pt>
                <c:pt idx="385">
                  <c:v>36875</c:v>
                </c:pt>
                <c:pt idx="386">
                  <c:v>36906</c:v>
                </c:pt>
                <c:pt idx="387">
                  <c:v>36937</c:v>
                </c:pt>
                <c:pt idx="388">
                  <c:v>36965</c:v>
                </c:pt>
                <c:pt idx="389">
                  <c:v>36996</c:v>
                </c:pt>
                <c:pt idx="390">
                  <c:v>37026</c:v>
                </c:pt>
                <c:pt idx="391">
                  <c:v>37057</c:v>
                </c:pt>
                <c:pt idx="392">
                  <c:v>37087</c:v>
                </c:pt>
                <c:pt idx="393">
                  <c:v>37118</c:v>
                </c:pt>
                <c:pt idx="394">
                  <c:v>37149</c:v>
                </c:pt>
                <c:pt idx="395">
                  <c:v>37179</c:v>
                </c:pt>
                <c:pt idx="396">
                  <c:v>37210</c:v>
                </c:pt>
                <c:pt idx="397">
                  <c:v>37240</c:v>
                </c:pt>
                <c:pt idx="398">
                  <c:v>37271</c:v>
                </c:pt>
                <c:pt idx="399">
                  <c:v>37302</c:v>
                </c:pt>
                <c:pt idx="400">
                  <c:v>37330</c:v>
                </c:pt>
                <c:pt idx="401">
                  <c:v>37361</c:v>
                </c:pt>
                <c:pt idx="402">
                  <c:v>37391</c:v>
                </c:pt>
                <c:pt idx="403">
                  <c:v>37422</c:v>
                </c:pt>
                <c:pt idx="404">
                  <c:v>37452</c:v>
                </c:pt>
                <c:pt idx="405">
                  <c:v>37483</c:v>
                </c:pt>
                <c:pt idx="406">
                  <c:v>37514</c:v>
                </c:pt>
                <c:pt idx="407">
                  <c:v>37544</c:v>
                </c:pt>
                <c:pt idx="408">
                  <c:v>37575</c:v>
                </c:pt>
                <c:pt idx="409">
                  <c:v>37605</c:v>
                </c:pt>
                <c:pt idx="410">
                  <c:v>37636</c:v>
                </c:pt>
                <c:pt idx="411">
                  <c:v>37667</c:v>
                </c:pt>
                <c:pt idx="412">
                  <c:v>37695</c:v>
                </c:pt>
                <c:pt idx="413">
                  <c:v>37726</c:v>
                </c:pt>
                <c:pt idx="414">
                  <c:v>37756</c:v>
                </c:pt>
                <c:pt idx="415">
                  <c:v>37787</c:v>
                </c:pt>
                <c:pt idx="416">
                  <c:v>37817</c:v>
                </c:pt>
                <c:pt idx="417">
                  <c:v>37848</c:v>
                </c:pt>
                <c:pt idx="418">
                  <c:v>37879</c:v>
                </c:pt>
                <c:pt idx="419">
                  <c:v>37909</c:v>
                </c:pt>
                <c:pt idx="420">
                  <c:v>37940</c:v>
                </c:pt>
                <c:pt idx="421">
                  <c:v>37970</c:v>
                </c:pt>
                <c:pt idx="422">
                  <c:v>38001</c:v>
                </c:pt>
                <c:pt idx="423">
                  <c:v>38032</c:v>
                </c:pt>
                <c:pt idx="424">
                  <c:v>38061</c:v>
                </c:pt>
                <c:pt idx="425">
                  <c:v>38092</c:v>
                </c:pt>
                <c:pt idx="426">
                  <c:v>38122</c:v>
                </c:pt>
                <c:pt idx="427">
                  <c:v>38153</c:v>
                </c:pt>
                <c:pt idx="428">
                  <c:v>38183</c:v>
                </c:pt>
                <c:pt idx="429">
                  <c:v>38214</c:v>
                </c:pt>
                <c:pt idx="430">
                  <c:v>38245</c:v>
                </c:pt>
                <c:pt idx="431">
                  <c:v>38275</c:v>
                </c:pt>
                <c:pt idx="432">
                  <c:v>38306</c:v>
                </c:pt>
                <c:pt idx="433">
                  <c:v>38336</c:v>
                </c:pt>
                <c:pt idx="434">
                  <c:v>38367</c:v>
                </c:pt>
                <c:pt idx="435">
                  <c:v>38398</c:v>
                </c:pt>
                <c:pt idx="436">
                  <c:v>38426</c:v>
                </c:pt>
                <c:pt idx="437">
                  <c:v>38457</c:v>
                </c:pt>
                <c:pt idx="438">
                  <c:v>38487</c:v>
                </c:pt>
                <c:pt idx="439">
                  <c:v>38518</c:v>
                </c:pt>
                <c:pt idx="440">
                  <c:v>38548</c:v>
                </c:pt>
                <c:pt idx="441">
                  <c:v>38579</c:v>
                </c:pt>
                <c:pt idx="442">
                  <c:v>38610</c:v>
                </c:pt>
                <c:pt idx="443">
                  <c:v>38640</c:v>
                </c:pt>
                <c:pt idx="444">
                  <c:v>38671</c:v>
                </c:pt>
                <c:pt idx="445">
                  <c:v>38701</c:v>
                </c:pt>
                <c:pt idx="446">
                  <c:v>38732</c:v>
                </c:pt>
                <c:pt idx="447">
                  <c:v>38763</c:v>
                </c:pt>
                <c:pt idx="448">
                  <c:v>38791</c:v>
                </c:pt>
                <c:pt idx="449">
                  <c:v>38822</c:v>
                </c:pt>
                <c:pt idx="450">
                  <c:v>38852</c:v>
                </c:pt>
                <c:pt idx="451">
                  <c:v>38883</c:v>
                </c:pt>
                <c:pt idx="452">
                  <c:v>38913</c:v>
                </c:pt>
                <c:pt idx="453">
                  <c:v>38944</c:v>
                </c:pt>
                <c:pt idx="454">
                  <c:v>38975</c:v>
                </c:pt>
                <c:pt idx="455">
                  <c:v>39005</c:v>
                </c:pt>
                <c:pt idx="456">
                  <c:v>39036</c:v>
                </c:pt>
                <c:pt idx="457">
                  <c:v>39066</c:v>
                </c:pt>
                <c:pt idx="458">
                  <c:v>39097</c:v>
                </c:pt>
                <c:pt idx="459">
                  <c:v>39128</c:v>
                </c:pt>
                <c:pt idx="460">
                  <c:v>39156</c:v>
                </c:pt>
                <c:pt idx="461">
                  <c:v>39187</c:v>
                </c:pt>
                <c:pt idx="462">
                  <c:v>39217</c:v>
                </c:pt>
                <c:pt idx="463">
                  <c:v>39248</c:v>
                </c:pt>
                <c:pt idx="464">
                  <c:v>39278</c:v>
                </c:pt>
                <c:pt idx="465">
                  <c:v>39309</c:v>
                </c:pt>
                <c:pt idx="466">
                  <c:v>39340</c:v>
                </c:pt>
                <c:pt idx="467">
                  <c:v>39370</c:v>
                </c:pt>
                <c:pt idx="468">
                  <c:v>39401</c:v>
                </c:pt>
                <c:pt idx="469">
                  <c:v>39431</c:v>
                </c:pt>
                <c:pt idx="470">
                  <c:v>39462</c:v>
                </c:pt>
                <c:pt idx="471">
                  <c:v>39493</c:v>
                </c:pt>
                <c:pt idx="472">
                  <c:v>39522</c:v>
                </c:pt>
                <c:pt idx="473">
                  <c:v>39553</c:v>
                </c:pt>
                <c:pt idx="474">
                  <c:v>39583</c:v>
                </c:pt>
                <c:pt idx="475">
                  <c:v>39614</c:v>
                </c:pt>
                <c:pt idx="476">
                  <c:v>39644</c:v>
                </c:pt>
                <c:pt idx="477">
                  <c:v>39675</c:v>
                </c:pt>
                <c:pt idx="478">
                  <c:v>39706</c:v>
                </c:pt>
                <c:pt idx="479">
                  <c:v>39736</c:v>
                </c:pt>
                <c:pt idx="480">
                  <c:v>39767</c:v>
                </c:pt>
                <c:pt idx="481">
                  <c:v>39797</c:v>
                </c:pt>
                <c:pt idx="482">
                  <c:v>39828</c:v>
                </c:pt>
                <c:pt idx="483">
                  <c:v>39859</c:v>
                </c:pt>
                <c:pt idx="484">
                  <c:v>39887</c:v>
                </c:pt>
              </c:numCache>
            </c:numRef>
          </c:xVal>
          <c:yVal>
            <c:numRef>
              <c:f>Kolisani_CHMU!$L$2:$L$486</c:f>
              <c:numCache>
                <c:formatCode>0.00</c:formatCode>
                <c:ptCount val="485"/>
                <c:pt idx="0">
                  <c:v>1</c:v>
                </c:pt>
                <c:pt idx="1">
                  <c:v>0.99000000000000909</c:v>
                </c:pt>
                <c:pt idx="2">
                  <c:v>1.0500000000000114</c:v>
                </c:pt>
                <c:pt idx="3">
                  <c:v>1.0299999999999727</c:v>
                </c:pt>
                <c:pt idx="4">
                  <c:v>1.0099999999999909</c:v>
                </c:pt>
                <c:pt idx="5">
                  <c:v>0.99000000000000909</c:v>
                </c:pt>
                <c:pt idx="6">
                  <c:v>1.0500000000000114</c:v>
                </c:pt>
                <c:pt idx="7">
                  <c:v>1.1200000000000045</c:v>
                </c:pt>
                <c:pt idx="8">
                  <c:v>0.92000000000001592</c:v>
                </c:pt>
                <c:pt idx="9">
                  <c:v>1.089999999999975</c:v>
                </c:pt>
                <c:pt idx="10">
                  <c:v>1.1399999999999864</c:v>
                </c:pt>
                <c:pt idx="11">
                  <c:v>1.0500000000000114</c:v>
                </c:pt>
                <c:pt idx="12">
                  <c:v>1.1000000000000227</c:v>
                </c:pt>
                <c:pt idx="13">
                  <c:v>1.1200000000000045</c:v>
                </c:pt>
                <c:pt idx="14">
                  <c:v>1.0199999999999818</c:v>
                </c:pt>
                <c:pt idx="15">
                  <c:v>1.089999999999975</c:v>
                </c:pt>
                <c:pt idx="16">
                  <c:v>0.98000000000001819</c:v>
                </c:pt>
                <c:pt idx="17">
                  <c:v>1.25</c:v>
                </c:pt>
                <c:pt idx="18">
                  <c:v>1.3000000000000114</c:v>
                </c:pt>
                <c:pt idx="19">
                  <c:v>1.1000000000000227</c:v>
                </c:pt>
                <c:pt idx="20">
                  <c:v>0.82999999999998408</c:v>
                </c:pt>
                <c:pt idx="21">
                  <c:v>1.0699999999999932</c:v>
                </c:pt>
                <c:pt idx="22">
                  <c:v>1.0400000000000205</c:v>
                </c:pt>
                <c:pt idx="23">
                  <c:v>0.68000000000000682</c:v>
                </c:pt>
                <c:pt idx="24">
                  <c:v>0.87000000000000455</c:v>
                </c:pt>
                <c:pt idx="25">
                  <c:v>1.160000000000025</c:v>
                </c:pt>
                <c:pt idx="26">
                  <c:v>1.2699999999999818</c:v>
                </c:pt>
                <c:pt idx="27">
                  <c:v>1.3100000000000023</c:v>
                </c:pt>
                <c:pt idx="28">
                  <c:v>1.3100000000000023</c:v>
                </c:pt>
                <c:pt idx="29">
                  <c:v>1.3000000000000114</c:v>
                </c:pt>
                <c:pt idx="30">
                  <c:v>1.2200000000000273</c:v>
                </c:pt>
                <c:pt idx="31">
                  <c:v>1.160000000000025</c:v>
                </c:pt>
                <c:pt idx="32">
                  <c:v>1.3100000000000023</c:v>
                </c:pt>
                <c:pt idx="33">
                  <c:v>1.2599999999999909</c:v>
                </c:pt>
                <c:pt idx="34">
                  <c:v>1.2099999999999795</c:v>
                </c:pt>
                <c:pt idx="35">
                  <c:v>1.1100000000000136</c:v>
                </c:pt>
                <c:pt idx="36">
                  <c:v>1.1899999999999977</c:v>
                </c:pt>
                <c:pt idx="37">
                  <c:v>1.2300000000000182</c:v>
                </c:pt>
                <c:pt idx="38">
                  <c:v>1.2599999999999909</c:v>
                </c:pt>
                <c:pt idx="39">
                  <c:v>1.1700000000000159</c:v>
                </c:pt>
                <c:pt idx="40">
                  <c:v>1.1499999999999773</c:v>
                </c:pt>
                <c:pt idx="41">
                  <c:v>1.1700000000000159</c:v>
                </c:pt>
                <c:pt idx="42">
                  <c:v>1.1399999999999864</c:v>
                </c:pt>
                <c:pt idx="43">
                  <c:v>1.1200000000000045</c:v>
                </c:pt>
                <c:pt idx="44">
                  <c:v>1.0400000000000205</c:v>
                </c:pt>
                <c:pt idx="45">
                  <c:v>1.0799999999999841</c:v>
                </c:pt>
                <c:pt idx="46">
                  <c:v>0.97000000000002728</c:v>
                </c:pt>
                <c:pt idx="47">
                  <c:v>0.98000000000001819</c:v>
                </c:pt>
                <c:pt idx="48">
                  <c:v>0.99000000000000909</c:v>
                </c:pt>
                <c:pt idx="49">
                  <c:v>0.87999999999999545</c:v>
                </c:pt>
                <c:pt idx="50">
                  <c:v>0.87000000000000455</c:v>
                </c:pt>
                <c:pt idx="51">
                  <c:v>0.92000000000001592</c:v>
                </c:pt>
                <c:pt idx="52">
                  <c:v>0.87999999999999545</c:v>
                </c:pt>
                <c:pt idx="53">
                  <c:v>0.88999999999998636</c:v>
                </c:pt>
                <c:pt idx="54">
                  <c:v>0.88999999999998636</c:v>
                </c:pt>
                <c:pt idx="55">
                  <c:v>0.82999999999998408</c:v>
                </c:pt>
                <c:pt idx="56">
                  <c:v>0.81000000000000227</c:v>
                </c:pt>
                <c:pt idx="57">
                  <c:v>0.81000000000000227</c:v>
                </c:pt>
                <c:pt idx="58">
                  <c:v>0.76999999999998181</c:v>
                </c:pt>
                <c:pt idx="59">
                  <c:v>0.72000000000002728</c:v>
                </c:pt>
                <c:pt idx="60">
                  <c:v>0.64999999999997726</c:v>
                </c:pt>
                <c:pt idx="61">
                  <c:v>0.69999999999998863</c:v>
                </c:pt>
                <c:pt idx="62">
                  <c:v>0.72000000000002728</c:v>
                </c:pt>
                <c:pt idx="63">
                  <c:v>0.74000000000000909</c:v>
                </c:pt>
                <c:pt idx="64">
                  <c:v>0.69999999999998863</c:v>
                </c:pt>
                <c:pt idx="65">
                  <c:v>0.68999999999999773</c:v>
                </c:pt>
                <c:pt idx="66">
                  <c:v>0.62999999999999545</c:v>
                </c:pt>
                <c:pt idx="67">
                  <c:v>0.62000000000000455</c:v>
                </c:pt>
                <c:pt idx="68">
                  <c:v>0.62999999999999545</c:v>
                </c:pt>
                <c:pt idx="69">
                  <c:v>0.62999999999999545</c:v>
                </c:pt>
                <c:pt idx="70">
                  <c:v>0.58999999999997499</c:v>
                </c:pt>
                <c:pt idx="71">
                  <c:v>0.58999999999997499</c:v>
                </c:pt>
                <c:pt idx="72">
                  <c:v>0.44999999999998863</c:v>
                </c:pt>
                <c:pt idx="73">
                  <c:v>0.18999999999999773</c:v>
                </c:pt>
                <c:pt idx="74">
                  <c:v>0.23000000000001819</c:v>
                </c:pt>
                <c:pt idx="75">
                  <c:v>0.18999999999999773</c:v>
                </c:pt>
                <c:pt idx="76">
                  <c:v>0.20999999999997954</c:v>
                </c:pt>
                <c:pt idx="77">
                  <c:v>0.20999999999997954</c:v>
                </c:pt>
                <c:pt idx="78">
                  <c:v>0.24000000000000909</c:v>
                </c:pt>
                <c:pt idx="79">
                  <c:v>0.20999999999997954</c:v>
                </c:pt>
                <c:pt idx="80">
                  <c:v>0.24000000000000909</c:v>
                </c:pt>
                <c:pt idx="81">
                  <c:v>0.25</c:v>
                </c:pt>
                <c:pt idx="82">
                  <c:v>0.18999999999999773</c:v>
                </c:pt>
                <c:pt idx="83">
                  <c:v>0.16000000000002501</c:v>
                </c:pt>
                <c:pt idx="84">
                  <c:v>0.10000000000002274</c:v>
                </c:pt>
                <c:pt idx="85">
                  <c:v>0.11000000000001364</c:v>
                </c:pt>
                <c:pt idx="86">
                  <c:v>0.23000000000001819</c:v>
                </c:pt>
                <c:pt idx="87">
                  <c:v>0.19999999999998863</c:v>
                </c:pt>
                <c:pt idx="88">
                  <c:v>0.25999999999999091</c:v>
                </c:pt>
                <c:pt idx="89">
                  <c:v>0.23000000000001819</c:v>
                </c:pt>
                <c:pt idx="90">
                  <c:v>0.20999999999997954</c:v>
                </c:pt>
                <c:pt idx="91">
                  <c:v>0.18999999999999773</c:v>
                </c:pt>
                <c:pt idx="92">
                  <c:v>0.17000000000001592</c:v>
                </c:pt>
                <c:pt idx="93">
                  <c:v>0.16000000000002501</c:v>
                </c:pt>
                <c:pt idx="94">
                  <c:v>0.12999999999999545</c:v>
                </c:pt>
                <c:pt idx="95">
                  <c:v>0.11000000000001364</c:v>
                </c:pt>
                <c:pt idx="96">
                  <c:v>0.10000000000002274</c:v>
                </c:pt>
                <c:pt idx="97">
                  <c:v>0.11000000000001364</c:v>
                </c:pt>
                <c:pt idx="98">
                  <c:v>0.11000000000001364</c:v>
                </c:pt>
                <c:pt idx="99">
                  <c:v>0.16000000000002501</c:v>
                </c:pt>
                <c:pt idx="100">
                  <c:v>0.12999999999999545</c:v>
                </c:pt>
                <c:pt idx="101">
                  <c:v>0.11000000000001364</c:v>
                </c:pt>
                <c:pt idx="102">
                  <c:v>0.10000000000002274</c:v>
                </c:pt>
                <c:pt idx="103">
                  <c:v>8.9999999999974989E-2</c:v>
                </c:pt>
                <c:pt idx="104">
                  <c:v>7.9999999999984084E-2</c:v>
                </c:pt>
                <c:pt idx="105">
                  <c:v>7.9999999999984084E-2</c:v>
                </c:pt>
                <c:pt idx="106">
                  <c:v>0.11000000000001364</c:v>
                </c:pt>
                <c:pt idx="107">
                  <c:v>8.9999999999974989E-2</c:v>
                </c:pt>
                <c:pt idx="108">
                  <c:v>0.10000000000002274</c:v>
                </c:pt>
                <c:pt idx="109">
                  <c:v>6.9999999999993179E-2</c:v>
                </c:pt>
                <c:pt idx="110">
                  <c:v>6.0000000000002274E-2</c:v>
                </c:pt>
                <c:pt idx="111">
                  <c:v>0.11000000000001364</c:v>
                </c:pt>
                <c:pt idx="112">
                  <c:v>0.13999999999998636</c:v>
                </c:pt>
                <c:pt idx="113">
                  <c:v>0.16000000000002501</c:v>
                </c:pt>
                <c:pt idx="114">
                  <c:v>6.9999999999993179E-2</c:v>
                </c:pt>
                <c:pt idx="115">
                  <c:v>5.0000000000011369E-2</c:v>
                </c:pt>
                <c:pt idx="116">
                  <c:v>5.0000000000011369E-2</c:v>
                </c:pt>
                <c:pt idx="117">
                  <c:v>1.999999999998181E-2</c:v>
                </c:pt>
                <c:pt idx="118">
                  <c:v>0</c:v>
                </c:pt>
                <c:pt idx="119">
                  <c:v>2.9999999999972715E-2</c:v>
                </c:pt>
                <c:pt idx="120">
                  <c:v>6.0000000000002274E-2</c:v>
                </c:pt>
                <c:pt idx="121">
                  <c:v>0.10000000000002274</c:v>
                </c:pt>
                <c:pt idx="122">
                  <c:v>0.11000000000001364</c:v>
                </c:pt>
                <c:pt idx="123">
                  <c:v>8.9999999999974989E-2</c:v>
                </c:pt>
                <c:pt idx="124">
                  <c:v>0.10000000000002274</c:v>
                </c:pt>
                <c:pt idx="125">
                  <c:v>0.12999999999999545</c:v>
                </c:pt>
                <c:pt idx="126">
                  <c:v>0.25</c:v>
                </c:pt>
                <c:pt idx="127">
                  <c:v>0.25999999999999091</c:v>
                </c:pt>
                <c:pt idx="128">
                  <c:v>0.26999999999998181</c:v>
                </c:pt>
                <c:pt idx="129">
                  <c:v>0.25</c:v>
                </c:pt>
                <c:pt idx="130">
                  <c:v>0.18999999999999773</c:v>
                </c:pt>
                <c:pt idx="131">
                  <c:v>0.22000000000002728</c:v>
                </c:pt>
                <c:pt idx="132">
                  <c:v>0.25999999999999091</c:v>
                </c:pt>
                <c:pt idx="133">
                  <c:v>0.29000000000002046</c:v>
                </c:pt>
                <c:pt idx="134">
                  <c:v>0.30000000000001137</c:v>
                </c:pt>
                <c:pt idx="135">
                  <c:v>0.31000000000000227</c:v>
                </c:pt>
                <c:pt idx="136">
                  <c:v>0.33999999999997499</c:v>
                </c:pt>
                <c:pt idx="137">
                  <c:v>0.41000000000002501</c:v>
                </c:pt>
                <c:pt idx="138">
                  <c:v>0.41000000000002501</c:v>
                </c:pt>
                <c:pt idx="139">
                  <c:v>0.39999999999997726</c:v>
                </c:pt>
                <c:pt idx="140">
                  <c:v>0.41000000000002501</c:v>
                </c:pt>
                <c:pt idx="141">
                  <c:v>0.43999999999999773</c:v>
                </c:pt>
                <c:pt idx="142">
                  <c:v>0.37999999999999545</c:v>
                </c:pt>
                <c:pt idx="143">
                  <c:v>0.47000000000002728</c:v>
                </c:pt>
                <c:pt idx="144">
                  <c:v>0.50999999999999091</c:v>
                </c:pt>
                <c:pt idx="145">
                  <c:v>0.52999999999997272</c:v>
                </c:pt>
                <c:pt idx="146">
                  <c:v>0.54000000000002046</c:v>
                </c:pt>
                <c:pt idx="147">
                  <c:v>0.54000000000002046</c:v>
                </c:pt>
                <c:pt idx="148">
                  <c:v>0.62000000000000455</c:v>
                </c:pt>
                <c:pt idx="149">
                  <c:v>0.68999999999999773</c:v>
                </c:pt>
                <c:pt idx="150">
                  <c:v>0.63999999999998636</c:v>
                </c:pt>
                <c:pt idx="151">
                  <c:v>0.52999999999997272</c:v>
                </c:pt>
                <c:pt idx="152">
                  <c:v>0.75</c:v>
                </c:pt>
                <c:pt idx="153">
                  <c:v>1.0199999999999818</c:v>
                </c:pt>
                <c:pt idx="154">
                  <c:v>1.089999999999975</c:v>
                </c:pt>
                <c:pt idx="155">
                  <c:v>1.2099999999999795</c:v>
                </c:pt>
                <c:pt idx="156">
                  <c:v>1.2200000000000273</c:v>
                </c:pt>
                <c:pt idx="157">
                  <c:v>1.2200000000000273</c:v>
                </c:pt>
                <c:pt idx="158">
                  <c:v>1.3700000000000045</c:v>
                </c:pt>
                <c:pt idx="159">
                  <c:v>1.3899999999999864</c:v>
                </c:pt>
                <c:pt idx="160">
                  <c:v>1.5</c:v>
                </c:pt>
                <c:pt idx="161">
                  <c:v>1.6000000000000227</c:v>
                </c:pt>
                <c:pt idx="162">
                  <c:v>1.660000000000025</c:v>
                </c:pt>
                <c:pt idx="163">
                  <c:v>1.6299999999999955</c:v>
                </c:pt>
                <c:pt idx="164">
                  <c:v>1.6100000000000136</c:v>
                </c:pt>
                <c:pt idx="165">
                  <c:v>1.5500000000000114</c:v>
                </c:pt>
                <c:pt idx="166">
                  <c:v>1.660000000000025</c:v>
                </c:pt>
                <c:pt idx="167">
                  <c:v>1.7200000000000273</c:v>
                </c:pt>
                <c:pt idx="168">
                  <c:v>1.6700000000000159</c:v>
                </c:pt>
                <c:pt idx="169">
                  <c:v>1.6899999999999977</c:v>
                </c:pt>
                <c:pt idx="170">
                  <c:v>1.7300000000000182</c:v>
                </c:pt>
                <c:pt idx="171">
                  <c:v>1.7099999999999795</c:v>
                </c:pt>
                <c:pt idx="172">
                  <c:v>1.8000000000000114</c:v>
                </c:pt>
                <c:pt idx="173">
                  <c:v>1.8500000000000227</c:v>
                </c:pt>
                <c:pt idx="174">
                  <c:v>1.8199999999999932</c:v>
                </c:pt>
                <c:pt idx="175">
                  <c:v>1.75</c:v>
                </c:pt>
                <c:pt idx="176">
                  <c:v>1.7300000000000182</c:v>
                </c:pt>
                <c:pt idx="177">
                  <c:v>1.7400000000000091</c:v>
                </c:pt>
                <c:pt idx="178">
                  <c:v>1.75</c:v>
                </c:pt>
                <c:pt idx="179">
                  <c:v>1.7099999999999795</c:v>
                </c:pt>
                <c:pt idx="180">
                  <c:v>1.6800000000000068</c:v>
                </c:pt>
                <c:pt idx="181">
                  <c:v>1.660000000000025</c:v>
                </c:pt>
                <c:pt idx="182">
                  <c:v>1.6499999999999773</c:v>
                </c:pt>
                <c:pt idx="183">
                  <c:v>1.6800000000000068</c:v>
                </c:pt>
                <c:pt idx="184">
                  <c:v>1.6399999999999864</c:v>
                </c:pt>
                <c:pt idx="185">
                  <c:v>1.6100000000000136</c:v>
                </c:pt>
                <c:pt idx="186">
                  <c:v>1.5699999999999932</c:v>
                </c:pt>
                <c:pt idx="187">
                  <c:v>1.5600000000000023</c:v>
                </c:pt>
                <c:pt idx="188">
                  <c:v>1.5199999999999818</c:v>
                </c:pt>
                <c:pt idx="189">
                  <c:v>1.4700000000000273</c:v>
                </c:pt>
                <c:pt idx="190">
                  <c:v>1.5</c:v>
                </c:pt>
                <c:pt idx="191">
                  <c:v>1.5799999999999841</c:v>
                </c:pt>
                <c:pt idx="192">
                  <c:v>1.3899999999999864</c:v>
                </c:pt>
                <c:pt idx="193">
                  <c:v>1.3500000000000227</c:v>
                </c:pt>
                <c:pt idx="194">
                  <c:v>1.3199999999999932</c:v>
                </c:pt>
                <c:pt idx="195">
                  <c:v>1.2699999999999818</c:v>
                </c:pt>
                <c:pt idx="196">
                  <c:v>1.2599999999999909</c:v>
                </c:pt>
                <c:pt idx="197">
                  <c:v>1.5099999999999909</c:v>
                </c:pt>
                <c:pt idx="198">
                  <c:v>1.3799999999999955</c:v>
                </c:pt>
                <c:pt idx="199">
                  <c:v>1.2400000000000091</c:v>
                </c:pt>
                <c:pt idx="200">
                  <c:v>1.1700000000000159</c:v>
                </c:pt>
                <c:pt idx="201">
                  <c:v>1.1200000000000045</c:v>
                </c:pt>
                <c:pt idx="202">
                  <c:v>1.089999999999975</c:v>
                </c:pt>
                <c:pt idx="203">
                  <c:v>1.0299999999999727</c:v>
                </c:pt>
                <c:pt idx="204">
                  <c:v>1.0099999999999909</c:v>
                </c:pt>
                <c:pt idx="205">
                  <c:v>0.99000000000000909</c:v>
                </c:pt>
                <c:pt idx="206">
                  <c:v>0.94999999999998863</c:v>
                </c:pt>
                <c:pt idx="207">
                  <c:v>0.93999999999999773</c:v>
                </c:pt>
                <c:pt idx="208">
                  <c:v>0.93000000000000682</c:v>
                </c:pt>
                <c:pt idx="209">
                  <c:v>0.92000000000001592</c:v>
                </c:pt>
                <c:pt idx="210">
                  <c:v>0.91000000000002501</c:v>
                </c:pt>
                <c:pt idx="211">
                  <c:v>0.88999999999998636</c:v>
                </c:pt>
                <c:pt idx="212">
                  <c:v>0.85000000000002274</c:v>
                </c:pt>
                <c:pt idx="213">
                  <c:v>0.81000000000000227</c:v>
                </c:pt>
                <c:pt idx="214">
                  <c:v>0.81000000000000227</c:v>
                </c:pt>
                <c:pt idx="215">
                  <c:v>0.79000000000002046</c:v>
                </c:pt>
                <c:pt idx="216">
                  <c:v>0.81999999999999318</c:v>
                </c:pt>
                <c:pt idx="217">
                  <c:v>0.72000000000002728</c:v>
                </c:pt>
                <c:pt idx="218">
                  <c:v>0.76999999999998181</c:v>
                </c:pt>
                <c:pt idx="219">
                  <c:v>0.81999999999999318</c:v>
                </c:pt>
                <c:pt idx="220">
                  <c:v>0.73000000000001819</c:v>
                </c:pt>
                <c:pt idx="221">
                  <c:v>0.73000000000001819</c:v>
                </c:pt>
                <c:pt idx="222">
                  <c:v>0.81999999999999318</c:v>
                </c:pt>
                <c:pt idx="223">
                  <c:v>0.95999999999997954</c:v>
                </c:pt>
                <c:pt idx="224">
                  <c:v>0.92000000000001592</c:v>
                </c:pt>
                <c:pt idx="225">
                  <c:v>0.97000000000002728</c:v>
                </c:pt>
                <c:pt idx="226">
                  <c:v>1.0199999999999818</c:v>
                </c:pt>
                <c:pt idx="227">
                  <c:v>0.99000000000000909</c:v>
                </c:pt>
                <c:pt idx="228">
                  <c:v>1</c:v>
                </c:pt>
                <c:pt idx="229">
                  <c:v>1.0299999999999727</c:v>
                </c:pt>
                <c:pt idx="230">
                  <c:v>1.089999999999975</c:v>
                </c:pt>
                <c:pt idx="231">
                  <c:v>1.0699999999999932</c:v>
                </c:pt>
                <c:pt idx="232">
                  <c:v>1.1100000000000136</c:v>
                </c:pt>
                <c:pt idx="233">
                  <c:v>1.2200000000000273</c:v>
                </c:pt>
                <c:pt idx="234">
                  <c:v>1.1700000000000159</c:v>
                </c:pt>
                <c:pt idx="235">
                  <c:v>1.1800000000000068</c:v>
                </c:pt>
                <c:pt idx="236">
                  <c:v>1.1800000000000068</c:v>
                </c:pt>
                <c:pt idx="237">
                  <c:v>1.1899999999999977</c:v>
                </c:pt>
                <c:pt idx="238">
                  <c:v>1.1800000000000068</c:v>
                </c:pt>
                <c:pt idx="239">
                  <c:v>1.1700000000000159</c:v>
                </c:pt>
                <c:pt idx="240">
                  <c:v>1.1899999999999977</c:v>
                </c:pt>
                <c:pt idx="241">
                  <c:v>1.2300000000000182</c:v>
                </c:pt>
                <c:pt idx="242">
                  <c:v>1.3199999999999932</c:v>
                </c:pt>
                <c:pt idx="243">
                  <c:v>1.3299999999999841</c:v>
                </c:pt>
                <c:pt idx="244">
                  <c:v>1.3600000000000136</c:v>
                </c:pt>
                <c:pt idx="245">
                  <c:v>1.410000000000025</c:v>
                </c:pt>
                <c:pt idx="246">
                  <c:v>1.4499999999999886</c:v>
                </c:pt>
                <c:pt idx="247">
                  <c:v>1.4900000000000091</c:v>
                </c:pt>
                <c:pt idx="248">
                  <c:v>1.6499999999999773</c:v>
                </c:pt>
                <c:pt idx="249">
                  <c:v>1.6800000000000068</c:v>
                </c:pt>
                <c:pt idx="250">
                  <c:v>1.6299999999999955</c:v>
                </c:pt>
                <c:pt idx="251">
                  <c:v>1.6899999999999977</c:v>
                </c:pt>
                <c:pt idx="252">
                  <c:v>1.75</c:v>
                </c:pt>
                <c:pt idx="253">
                  <c:v>1.8000000000000114</c:v>
                </c:pt>
                <c:pt idx="254">
                  <c:v>1.8299999999999841</c:v>
                </c:pt>
                <c:pt idx="255">
                  <c:v>1.8000000000000114</c:v>
                </c:pt>
                <c:pt idx="256">
                  <c:v>1.8299999999999841</c:v>
                </c:pt>
                <c:pt idx="257">
                  <c:v>1.8299999999999841</c:v>
                </c:pt>
                <c:pt idx="258">
                  <c:v>1.7699999999999818</c:v>
                </c:pt>
                <c:pt idx="259">
                  <c:v>1.8100000000000023</c:v>
                </c:pt>
                <c:pt idx="260">
                  <c:v>1.8299999999999841</c:v>
                </c:pt>
                <c:pt idx="261">
                  <c:v>1.7799999999999727</c:v>
                </c:pt>
                <c:pt idx="262">
                  <c:v>1.7699999999999818</c:v>
                </c:pt>
                <c:pt idx="263">
                  <c:v>1.75</c:v>
                </c:pt>
                <c:pt idx="264">
                  <c:v>1.7200000000000273</c:v>
                </c:pt>
                <c:pt idx="265">
                  <c:v>1.6999999999999886</c:v>
                </c:pt>
                <c:pt idx="266">
                  <c:v>1.6800000000000068</c:v>
                </c:pt>
                <c:pt idx="267">
                  <c:v>1.6200000000000045</c:v>
                </c:pt>
                <c:pt idx="268">
                  <c:v>1.6299999999999955</c:v>
                </c:pt>
                <c:pt idx="269">
                  <c:v>1.6299999999999955</c:v>
                </c:pt>
                <c:pt idx="270">
                  <c:v>1.5799999999999841</c:v>
                </c:pt>
                <c:pt idx="271">
                  <c:v>1.5099999999999909</c:v>
                </c:pt>
                <c:pt idx="272">
                  <c:v>1.4700000000000273</c:v>
                </c:pt>
                <c:pt idx="273">
                  <c:v>1.4399999999999977</c:v>
                </c:pt>
                <c:pt idx="276">
                  <c:v>1.3999999999999773</c:v>
                </c:pt>
                <c:pt idx="277">
                  <c:v>1.5500000000000114</c:v>
                </c:pt>
                <c:pt idx="278">
                  <c:v>1.839999999999975</c:v>
                </c:pt>
                <c:pt idx="279">
                  <c:v>1.6899999999999977</c:v>
                </c:pt>
                <c:pt idx="280">
                  <c:v>1.7200000000000273</c:v>
                </c:pt>
                <c:pt idx="281">
                  <c:v>1.2799999999999727</c:v>
                </c:pt>
                <c:pt idx="282">
                  <c:v>1.3700000000000045</c:v>
                </c:pt>
                <c:pt idx="283">
                  <c:v>1.410000000000025</c:v>
                </c:pt>
                <c:pt idx="284">
                  <c:v>1.3799999999999955</c:v>
                </c:pt>
                <c:pt idx="285">
                  <c:v>1.2300000000000182</c:v>
                </c:pt>
                <c:pt idx="286">
                  <c:v>1.160000000000025</c:v>
                </c:pt>
                <c:pt idx="287">
                  <c:v>0.95999999999997954</c:v>
                </c:pt>
                <c:pt idx="288">
                  <c:v>0.91000000000002501</c:v>
                </c:pt>
                <c:pt idx="289">
                  <c:v>0.93999999999999773</c:v>
                </c:pt>
                <c:pt idx="290">
                  <c:v>0.92000000000001592</c:v>
                </c:pt>
                <c:pt idx="291">
                  <c:v>1.0299999999999727</c:v>
                </c:pt>
                <c:pt idx="292">
                  <c:v>1.1800000000000068</c:v>
                </c:pt>
                <c:pt idx="293">
                  <c:v>1.5600000000000023</c:v>
                </c:pt>
                <c:pt idx="294">
                  <c:v>1.5099999999999909</c:v>
                </c:pt>
                <c:pt idx="295">
                  <c:v>1.3299999999999841</c:v>
                </c:pt>
                <c:pt idx="296">
                  <c:v>1.2599999999999909</c:v>
                </c:pt>
                <c:pt idx="297">
                  <c:v>1.3600000000000136</c:v>
                </c:pt>
                <c:pt idx="298">
                  <c:v>1.160000000000025</c:v>
                </c:pt>
                <c:pt idx="299">
                  <c:v>0.99000000000000909</c:v>
                </c:pt>
                <c:pt idx="300">
                  <c:v>1</c:v>
                </c:pt>
                <c:pt idx="301">
                  <c:v>0.91000000000002501</c:v>
                </c:pt>
                <c:pt idx="302">
                  <c:v>0.94999999999998863</c:v>
                </c:pt>
                <c:pt idx="303">
                  <c:v>0.88999999999998636</c:v>
                </c:pt>
                <c:pt idx="304">
                  <c:v>0.89999999999997726</c:v>
                </c:pt>
                <c:pt idx="305">
                  <c:v>0.93999999999999773</c:v>
                </c:pt>
                <c:pt idx="306">
                  <c:v>0.92000000000001592</c:v>
                </c:pt>
                <c:pt idx="307">
                  <c:v>0.87000000000000455</c:v>
                </c:pt>
                <c:pt idx="308">
                  <c:v>0.82999999999998408</c:v>
                </c:pt>
                <c:pt idx="309">
                  <c:v>0.83999999999997499</c:v>
                </c:pt>
                <c:pt idx="310">
                  <c:v>0.87999999999999545</c:v>
                </c:pt>
                <c:pt idx="311">
                  <c:v>0.86000000000001364</c:v>
                </c:pt>
                <c:pt idx="312">
                  <c:v>0.86000000000001364</c:v>
                </c:pt>
                <c:pt idx="313">
                  <c:v>0.88999999999998636</c:v>
                </c:pt>
                <c:pt idx="314">
                  <c:v>0.93999999999999773</c:v>
                </c:pt>
                <c:pt idx="315">
                  <c:v>0.99000000000000909</c:v>
                </c:pt>
                <c:pt idx="316">
                  <c:v>0.98000000000001819</c:v>
                </c:pt>
                <c:pt idx="317">
                  <c:v>0.99000000000000909</c:v>
                </c:pt>
                <c:pt idx="318">
                  <c:v>1.0299999999999727</c:v>
                </c:pt>
                <c:pt idx="319">
                  <c:v>1.089999999999975</c:v>
                </c:pt>
                <c:pt idx="320">
                  <c:v>1.1499999999999773</c:v>
                </c:pt>
                <c:pt idx="321">
                  <c:v>1.1499999999999773</c:v>
                </c:pt>
                <c:pt idx="322">
                  <c:v>1.1700000000000159</c:v>
                </c:pt>
                <c:pt idx="323">
                  <c:v>1.1899999999999977</c:v>
                </c:pt>
                <c:pt idx="324">
                  <c:v>1.2099999999999795</c:v>
                </c:pt>
                <c:pt idx="325">
                  <c:v>1.2200000000000273</c:v>
                </c:pt>
                <c:pt idx="326">
                  <c:v>1.25</c:v>
                </c:pt>
                <c:pt idx="327">
                  <c:v>1.2400000000000091</c:v>
                </c:pt>
                <c:pt idx="328">
                  <c:v>1.2200000000000273</c:v>
                </c:pt>
                <c:pt idx="329">
                  <c:v>1.2400000000000091</c:v>
                </c:pt>
                <c:pt idx="330">
                  <c:v>1.2900000000000205</c:v>
                </c:pt>
                <c:pt idx="331">
                  <c:v>1.3100000000000023</c:v>
                </c:pt>
                <c:pt idx="332">
                  <c:v>1.339999999999975</c:v>
                </c:pt>
                <c:pt idx="333">
                  <c:v>1.339999999999975</c:v>
                </c:pt>
                <c:pt idx="334">
                  <c:v>1.3299999999999841</c:v>
                </c:pt>
                <c:pt idx="335">
                  <c:v>1.3899999999999864</c:v>
                </c:pt>
                <c:pt idx="336">
                  <c:v>1.4700000000000273</c:v>
                </c:pt>
                <c:pt idx="337">
                  <c:v>1.4800000000000182</c:v>
                </c:pt>
                <c:pt idx="338">
                  <c:v>1.2900000000000205</c:v>
                </c:pt>
                <c:pt idx="339">
                  <c:v>1.3700000000000045</c:v>
                </c:pt>
                <c:pt idx="340">
                  <c:v>1.5400000000000205</c:v>
                </c:pt>
                <c:pt idx="341">
                  <c:v>1.5600000000000023</c:v>
                </c:pt>
                <c:pt idx="342">
                  <c:v>1.5699999999999932</c:v>
                </c:pt>
                <c:pt idx="343">
                  <c:v>1.5600000000000023</c:v>
                </c:pt>
                <c:pt idx="344">
                  <c:v>1.5699999999999932</c:v>
                </c:pt>
                <c:pt idx="345">
                  <c:v>1.589999999999975</c:v>
                </c:pt>
                <c:pt idx="346">
                  <c:v>1.6100000000000136</c:v>
                </c:pt>
                <c:pt idx="347">
                  <c:v>1.6299999999999955</c:v>
                </c:pt>
                <c:pt idx="348">
                  <c:v>1.6499999999999773</c:v>
                </c:pt>
                <c:pt idx="349">
                  <c:v>1.7200000000000273</c:v>
                </c:pt>
                <c:pt idx="350">
                  <c:v>1.6499999999999773</c:v>
                </c:pt>
                <c:pt idx="351">
                  <c:v>1.6000000000000227</c:v>
                </c:pt>
                <c:pt idx="352">
                  <c:v>1.6499999999999773</c:v>
                </c:pt>
                <c:pt idx="353">
                  <c:v>1.6700000000000159</c:v>
                </c:pt>
                <c:pt idx="354">
                  <c:v>1.589999999999975</c:v>
                </c:pt>
                <c:pt idx="355">
                  <c:v>1.5500000000000114</c:v>
                </c:pt>
                <c:pt idx="356">
                  <c:v>1.5500000000000114</c:v>
                </c:pt>
                <c:pt idx="357">
                  <c:v>1.5099999999999909</c:v>
                </c:pt>
                <c:pt idx="358">
                  <c:v>1.5400000000000205</c:v>
                </c:pt>
                <c:pt idx="359">
                  <c:v>1.5600000000000023</c:v>
                </c:pt>
                <c:pt idx="360">
                  <c:v>1.660000000000025</c:v>
                </c:pt>
                <c:pt idx="361">
                  <c:v>1.6700000000000159</c:v>
                </c:pt>
                <c:pt idx="362">
                  <c:v>1.6499999999999773</c:v>
                </c:pt>
                <c:pt idx="363">
                  <c:v>1.660000000000025</c:v>
                </c:pt>
                <c:pt idx="364">
                  <c:v>1.7099999999999795</c:v>
                </c:pt>
                <c:pt idx="365">
                  <c:v>1.75</c:v>
                </c:pt>
                <c:pt idx="366">
                  <c:v>1.7400000000000091</c:v>
                </c:pt>
                <c:pt idx="367">
                  <c:v>1.75</c:v>
                </c:pt>
                <c:pt idx="368">
                  <c:v>1.8199999999999932</c:v>
                </c:pt>
                <c:pt idx="369">
                  <c:v>1.8100000000000023</c:v>
                </c:pt>
                <c:pt idx="370">
                  <c:v>1.8000000000000114</c:v>
                </c:pt>
                <c:pt idx="371">
                  <c:v>1.7699999999999818</c:v>
                </c:pt>
                <c:pt idx="372">
                  <c:v>1.7799999999999727</c:v>
                </c:pt>
                <c:pt idx="373">
                  <c:v>1.7799999999999727</c:v>
                </c:pt>
                <c:pt idx="374">
                  <c:v>1.7400000000000091</c:v>
                </c:pt>
                <c:pt idx="375">
                  <c:v>1.7900000000000205</c:v>
                </c:pt>
                <c:pt idx="376">
                  <c:v>1.8700000000000045</c:v>
                </c:pt>
                <c:pt idx="377">
                  <c:v>1.8999999999999773</c:v>
                </c:pt>
                <c:pt idx="378">
                  <c:v>1.8700000000000045</c:v>
                </c:pt>
                <c:pt idx="379">
                  <c:v>1.8500000000000227</c:v>
                </c:pt>
                <c:pt idx="380">
                  <c:v>1.8299999999999841</c:v>
                </c:pt>
                <c:pt idx="381">
                  <c:v>1.8000000000000114</c:v>
                </c:pt>
                <c:pt idx="382">
                  <c:v>1.7799999999999727</c:v>
                </c:pt>
                <c:pt idx="383">
                  <c:v>1.75</c:v>
                </c:pt>
                <c:pt idx="384">
                  <c:v>1.7300000000000182</c:v>
                </c:pt>
                <c:pt idx="385">
                  <c:v>1.7799999999999727</c:v>
                </c:pt>
                <c:pt idx="386">
                  <c:v>1.75</c:v>
                </c:pt>
                <c:pt idx="387">
                  <c:v>1.6800000000000068</c:v>
                </c:pt>
                <c:pt idx="388">
                  <c:v>1.6700000000000159</c:v>
                </c:pt>
                <c:pt idx="389">
                  <c:v>1.6700000000000159</c:v>
                </c:pt>
                <c:pt idx="390">
                  <c:v>1.6399999999999864</c:v>
                </c:pt>
                <c:pt idx="391">
                  <c:v>1.6299999999999955</c:v>
                </c:pt>
                <c:pt idx="392">
                  <c:v>1.6399999999999864</c:v>
                </c:pt>
                <c:pt idx="393">
                  <c:v>1.6299999999999955</c:v>
                </c:pt>
                <c:pt idx="394">
                  <c:v>1.6999999999999886</c:v>
                </c:pt>
                <c:pt idx="395">
                  <c:v>1.6899999999999977</c:v>
                </c:pt>
                <c:pt idx="396">
                  <c:v>1.6700000000000159</c:v>
                </c:pt>
                <c:pt idx="397">
                  <c:v>1.6899999999999977</c:v>
                </c:pt>
                <c:pt idx="398">
                  <c:v>1.6700000000000159</c:v>
                </c:pt>
                <c:pt idx="399">
                  <c:v>1.7900000000000205</c:v>
                </c:pt>
                <c:pt idx="400">
                  <c:v>1.8299999999999841</c:v>
                </c:pt>
                <c:pt idx="401">
                  <c:v>1.8199999999999932</c:v>
                </c:pt>
                <c:pt idx="402">
                  <c:v>1.8100000000000023</c:v>
                </c:pt>
                <c:pt idx="403">
                  <c:v>1.7900000000000205</c:v>
                </c:pt>
                <c:pt idx="404">
                  <c:v>1.7699999999999818</c:v>
                </c:pt>
                <c:pt idx="405">
                  <c:v>1.7699999999999818</c:v>
                </c:pt>
                <c:pt idx="406">
                  <c:v>1.7400000000000091</c:v>
                </c:pt>
                <c:pt idx="407">
                  <c:v>1.7200000000000273</c:v>
                </c:pt>
                <c:pt idx="408">
                  <c:v>1.7400000000000091</c:v>
                </c:pt>
                <c:pt idx="409">
                  <c:v>1.7300000000000182</c:v>
                </c:pt>
                <c:pt idx="410">
                  <c:v>1.7400000000000091</c:v>
                </c:pt>
                <c:pt idx="411">
                  <c:v>1.7200000000000273</c:v>
                </c:pt>
                <c:pt idx="412">
                  <c:v>1.6999999999999886</c:v>
                </c:pt>
                <c:pt idx="413">
                  <c:v>1.6800000000000068</c:v>
                </c:pt>
                <c:pt idx="414">
                  <c:v>1.6399999999999864</c:v>
                </c:pt>
                <c:pt idx="415">
                  <c:v>1.6100000000000136</c:v>
                </c:pt>
                <c:pt idx="416">
                  <c:v>1.5799999999999841</c:v>
                </c:pt>
                <c:pt idx="417">
                  <c:v>1.5299999999999727</c:v>
                </c:pt>
                <c:pt idx="418">
                  <c:v>1.5</c:v>
                </c:pt>
                <c:pt idx="419">
                  <c:v>1.4900000000000091</c:v>
                </c:pt>
                <c:pt idx="420">
                  <c:v>1.4599999999999795</c:v>
                </c:pt>
                <c:pt idx="421">
                  <c:v>1.4399999999999977</c:v>
                </c:pt>
                <c:pt idx="422">
                  <c:v>1.4200000000000159</c:v>
                </c:pt>
                <c:pt idx="423">
                  <c:v>1.4399999999999977</c:v>
                </c:pt>
                <c:pt idx="424">
                  <c:v>1.4200000000000159</c:v>
                </c:pt>
                <c:pt idx="425">
                  <c:v>1.410000000000025</c:v>
                </c:pt>
                <c:pt idx="426">
                  <c:v>1.3899999999999864</c:v>
                </c:pt>
                <c:pt idx="427">
                  <c:v>1.3500000000000227</c:v>
                </c:pt>
                <c:pt idx="428">
                  <c:v>1.3199999999999932</c:v>
                </c:pt>
                <c:pt idx="429">
                  <c:v>1.3000000000000114</c:v>
                </c:pt>
                <c:pt idx="430">
                  <c:v>1.2599999999999909</c:v>
                </c:pt>
                <c:pt idx="431">
                  <c:v>1.2300000000000182</c:v>
                </c:pt>
                <c:pt idx="432">
                  <c:v>1.2200000000000273</c:v>
                </c:pt>
                <c:pt idx="433">
                  <c:v>1.2300000000000182</c:v>
                </c:pt>
                <c:pt idx="434">
                  <c:v>1.25</c:v>
                </c:pt>
                <c:pt idx="435">
                  <c:v>1.25</c:v>
                </c:pt>
                <c:pt idx="436">
                  <c:v>1.2400000000000091</c:v>
                </c:pt>
                <c:pt idx="437">
                  <c:v>1.2599999999999909</c:v>
                </c:pt>
                <c:pt idx="438">
                  <c:v>1.2099999999999795</c:v>
                </c:pt>
                <c:pt idx="439">
                  <c:v>1.1899999999999977</c:v>
                </c:pt>
                <c:pt idx="440">
                  <c:v>1.1800000000000068</c:v>
                </c:pt>
                <c:pt idx="441">
                  <c:v>1.1700000000000159</c:v>
                </c:pt>
                <c:pt idx="442">
                  <c:v>1.1499999999999773</c:v>
                </c:pt>
                <c:pt idx="443">
                  <c:v>1.1399999999999864</c:v>
                </c:pt>
                <c:pt idx="444">
                  <c:v>1.1200000000000045</c:v>
                </c:pt>
                <c:pt idx="445">
                  <c:v>1.1100000000000136</c:v>
                </c:pt>
                <c:pt idx="446">
                  <c:v>1.1000000000000227</c:v>
                </c:pt>
                <c:pt idx="447">
                  <c:v>1.0799999999999841</c:v>
                </c:pt>
                <c:pt idx="448">
                  <c:v>1.0600000000000023</c:v>
                </c:pt>
                <c:pt idx="449">
                  <c:v>1.1700000000000159</c:v>
                </c:pt>
                <c:pt idx="450">
                  <c:v>1.1499999999999773</c:v>
                </c:pt>
                <c:pt idx="451">
                  <c:v>1.089999999999975</c:v>
                </c:pt>
                <c:pt idx="452">
                  <c:v>1.0500000000000114</c:v>
                </c:pt>
                <c:pt idx="453">
                  <c:v>1.0199999999999818</c:v>
                </c:pt>
                <c:pt idx="454">
                  <c:v>1.0099999999999909</c:v>
                </c:pt>
                <c:pt idx="455">
                  <c:v>1</c:v>
                </c:pt>
                <c:pt idx="456">
                  <c:v>1.0199999999999818</c:v>
                </c:pt>
                <c:pt idx="457">
                  <c:v>0.99000000000000909</c:v>
                </c:pt>
                <c:pt idx="458">
                  <c:v>1.0199999999999818</c:v>
                </c:pt>
                <c:pt idx="459">
                  <c:v>1.0699999999999932</c:v>
                </c:pt>
                <c:pt idx="460">
                  <c:v>1.089999999999975</c:v>
                </c:pt>
                <c:pt idx="461">
                  <c:v>1.0500000000000114</c:v>
                </c:pt>
                <c:pt idx="462">
                  <c:v>1.0099999999999909</c:v>
                </c:pt>
                <c:pt idx="463">
                  <c:v>0.97000000000002728</c:v>
                </c:pt>
                <c:pt idx="464">
                  <c:v>0.93000000000000682</c:v>
                </c:pt>
                <c:pt idx="465">
                  <c:v>0.92000000000001592</c:v>
                </c:pt>
                <c:pt idx="466">
                  <c:v>0.89999999999997726</c:v>
                </c:pt>
                <c:pt idx="467">
                  <c:v>0.88999999999998636</c:v>
                </c:pt>
                <c:pt idx="468">
                  <c:v>0.92000000000001592</c:v>
                </c:pt>
                <c:pt idx="469">
                  <c:v>0.94999999999998863</c:v>
                </c:pt>
                <c:pt idx="470">
                  <c:v>0.93999999999999773</c:v>
                </c:pt>
                <c:pt idx="471">
                  <c:v>0.97000000000002728</c:v>
                </c:pt>
                <c:pt idx="472">
                  <c:v>0.99000000000000909</c:v>
                </c:pt>
                <c:pt idx="473">
                  <c:v>0.98000000000001819</c:v>
                </c:pt>
                <c:pt idx="474">
                  <c:v>0.95999999999997954</c:v>
                </c:pt>
                <c:pt idx="475">
                  <c:v>0.92000000000001592</c:v>
                </c:pt>
                <c:pt idx="476">
                  <c:v>0.88999999999998636</c:v>
                </c:pt>
                <c:pt idx="477">
                  <c:v>0.87999999999999545</c:v>
                </c:pt>
                <c:pt idx="478">
                  <c:v>0.86000000000001364</c:v>
                </c:pt>
                <c:pt idx="479">
                  <c:v>0.85000000000002274</c:v>
                </c:pt>
                <c:pt idx="480">
                  <c:v>0.85000000000002274</c:v>
                </c:pt>
                <c:pt idx="481">
                  <c:v>0.83999999999997499</c:v>
                </c:pt>
                <c:pt idx="482">
                  <c:v>0.83999999999997499</c:v>
                </c:pt>
                <c:pt idx="483">
                  <c:v>0.81000000000000227</c:v>
                </c:pt>
                <c:pt idx="484">
                  <c:v>0.85000000000002274</c:v>
                </c:pt>
              </c:numCache>
            </c:numRef>
          </c:yVal>
          <c:smooth val="0"/>
        </c:ser>
        <c:ser>
          <c:idx val="1"/>
          <c:order val="8"/>
          <c:tx>
            <c:strRef>
              <c:f>Kolisani_CHMU!$D$1</c:f>
              <c:strCache>
                <c:ptCount val="1"/>
                <c:pt idx="0">
                  <c:v>VP 8432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Kolisani_CHMU!$A$2:$A$435</c:f>
              <c:numCache>
                <c:formatCode>m/d/yyyy</c:formatCode>
                <c:ptCount val="434"/>
                <c:pt idx="0">
                  <c:v>28079</c:v>
                </c:pt>
                <c:pt idx="1">
                  <c:v>28109</c:v>
                </c:pt>
                <c:pt idx="2">
                  <c:v>28140</c:v>
                </c:pt>
                <c:pt idx="3">
                  <c:v>28171</c:v>
                </c:pt>
                <c:pt idx="4">
                  <c:v>28199</c:v>
                </c:pt>
                <c:pt idx="5">
                  <c:v>28230</c:v>
                </c:pt>
                <c:pt idx="6">
                  <c:v>28260</c:v>
                </c:pt>
                <c:pt idx="7">
                  <c:v>28291</c:v>
                </c:pt>
                <c:pt idx="8">
                  <c:v>28321</c:v>
                </c:pt>
                <c:pt idx="9">
                  <c:v>28352</c:v>
                </c:pt>
                <c:pt idx="10">
                  <c:v>28383</c:v>
                </c:pt>
                <c:pt idx="11">
                  <c:v>28413</c:v>
                </c:pt>
                <c:pt idx="12">
                  <c:v>28444</c:v>
                </c:pt>
                <c:pt idx="13">
                  <c:v>28474</c:v>
                </c:pt>
                <c:pt idx="14">
                  <c:v>28505</c:v>
                </c:pt>
                <c:pt idx="15">
                  <c:v>28536</c:v>
                </c:pt>
                <c:pt idx="16">
                  <c:v>28564</c:v>
                </c:pt>
                <c:pt idx="17">
                  <c:v>28595</c:v>
                </c:pt>
                <c:pt idx="18">
                  <c:v>28625</c:v>
                </c:pt>
                <c:pt idx="19">
                  <c:v>28656</c:v>
                </c:pt>
                <c:pt idx="20">
                  <c:v>28686</c:v>
                </c:pt>
                <c:pt idx="21">
                  <c:v>28717</c:v>
                </c:pt>
                <c:pt idx="22">
                  <c:v>28748</c:v>
                </c:pt>
                <c:pt idx="23">
                  <c:v>28778</c:v>
                </c:pt>
                <c:pt idx="24">
                  <c:v>28809</c:v>
                </c:pt>
                <c:pt idx="25">
                  <c:v>28839</c:v>
                </c:pt>
                <c:pt idx="26">
                  <c:v>28870</c:v>
                </c:pt>
                <c:pt idx="27">
                  <c:v>28901</c:v>
                </c:pt>
                <c:pt idx="28">
                  <c:v>28929</c:v>
                </c:pt>
                <c:pt idx="29">
                  <c:v>28960</c:v>
                </c:pt>
                <c:pt idx="30">
                  <c:v>28990</c:v>
                </c:pt>
                <c:pt idx="31">
                  <c:v>29021</c:v>
                </c:pt>
                <c:pt idx="32">
                  <c:v>29051</c:v>
                </c:pt>
                <c:pt idx="33">
                  <c:v>29082</c:v>
                </c:pt>
                <c:pt idx="34">
                  <c:v>29113</c:v>
                </c:pt>
                <c:pt idx="35">
                  <c:v>29143</c:v>
                </c:pt>
                <c:pt idx="36">
                  <c:v>29174</c:v>
                </c:pt>
                <c:pt idx="37">
                  <c:v>29204</c:v>
                </c:pt>
                <c:pt idx="38">
                  <c:v>29235</c:v>
                </c:pt>
                <c:pt idx="39">
                  <c:v>29266</c:v>
                </c:pt>
                <c:pt idx="40">
                  <c:v>29295</c:v>
                </c:pt>
                <c:pt idx="41">
                  <c:v>29326</c:v>
                </c:pt>
                <c:pt idx="42">
                  <c:v>29356</c:v>
                </c:pt>
                <c:pt idx="43">
                  <c:v>29387</c:v>
                </c:pt>
                <c:pt idx="44">
                  <c:v>29417</c:v>
                </c:pt>
                <c:pt idx="45">
                  <c:v>29448</c:v>
                </c:pt>
                <c:pt idx="46">
                  <c:v>29479</c:v>
                </c:pt>
                <c:pt idx="47">
                  <c:v>29509</c:v>
                </c:pt>
                <c:pt idx="48">
                  <c:v>29540</c:v>
                </c:pt>
                <c:pt idx="49">
                  <c:v>29570</c:v>
                </c:pt>
                <c:pt idx="50">
                  <c:v>29601</c:v>
                </c:pt>
                <c:pt idx="51">
                  <c:v>29632</c:v>
                </c:pt>
                <c:pt idx="52">
                  <c:v>29660</c:v>
                </c:pt>
                <c:pt idx="53">
                  <c:v>29691</c:v>
                </c:pt>
                <c:pt idx="54">
                  <c:v>29721</c:v>
                </c:pt>
                <c:pt idx="55">
                  <c:v>29752</c:v>
                </c:pt>
                <c:pt idx="56">
                  <c:v>29782</c:v>
                </c:pt>
                <c:pt idx="57">
                  <c:v>29813</c:v>
                </c:pt>
                <c:pt idx="58">
                  <c:v>29844</c:v>
                </c:pt>
                <c:pt idx="59">
                  <c:v>29874</c:v>
                </c:pt>
                <c:pt idx="60">
                  <c:v>29905</c:v>
                </c:pt>
                <c:pt idx="61">
                  <c:v>29935</c:v>
                </c:pt>
                <c:pt idx="62">
                  <c:v>29966</c:v>
                </c:pt>
                <c:pt idx="63">
                  <c:v>29997</c:v>
                </c:pt>
                <c:pt idx="64">
                  <c:v>30025</c:v>
                </c:pt>
                <c:pt idx="65">
                  <c:v>30056</c:v>
                </c:pt>
                <c:pt idx="66">
                  <c:v>30086</c:v>
                </c:pt>
                <c:pt idx="67">
                  <c:v>30117</c:v>
                </c:pt>
                <c:pt idx="68">
                  <c:v>30147</c:v>
                </c:pt>
                <c:pt idx="69">
                  <c:v>30178</c:v>
                </c:pt>
                <c:pt idx="70">
                  <c:v>30209</c:v>
                </c:pt>
                <c:pt idx="71">
                  <c:v>30239</c:v>
                </c:pt>
                <c:pt idx="72">
                  <c:v>30270</c:v>
                </c:pt>
                <c:pt idx="73">
                  <c:v>30300</c:v>
                </c:pt>
                <c:pt idx="74">
                  <c:v>30331</c:v>
                </c:pt>
                <c:pt idx="75">
                  <c:v>30362</c:v>
                </c:pt>
                <c:pt idx="76">
                  <c:v>30390</c:v>
                </c:pt>
                <c:pt idx="77">
                  <c:v>30421</c:v>
                </c:pt>
                <c:pt idx="78">
                  <c:v>30451</c:v>
                </c:pt>
                <c:pt idx="79">
                  <c:v>30482</c:v>
                </c:pt>
                <c:pt idx="80">
                  <c:v>30512</c:v>
                </c:pt>
                <c:pt idx="81">
                  <c:v>30543</c:v>
                </c:pt>
                <c:pt idx="82">
                  <c:v>30574</c:v>
                </c:pt>
                <c:pt idx="83">
                  <c:v>30604</c:v>
                </c:pt>
                <c:pt idx="84">
                  <c:v>30635</c:v>
                </c:pt>
                <c:pt idx="85">
                  <c:v>30665</c:v>
                </c:pt>
                <c:pt idx="86">
                  <c:v>30696</c:v>
                </c:pt>
                <c:pt idx="87">
                  <c:v>30727</c:v>
                </c:pt>
                <c:pt idx="88">
                  <c:v>30756</c:v>
                </c:pt>
                <c:pt idx="89">
                  <c:v>30787</c:v>
                </c:pt>
                <c:pt idx="90">
                  <c:v>30817</c:v>
                </c:pt>
                <c:pt idx="91">
                  <c:v>30848</c:v>
                </c:pt>
                <c:pt idx="92">
                  <c:v>30878</c:v>
                </c:pt>
                <c:pt idx="93">
                  <c:v>30909</c:v>
                </c:pt>
                <c:pt idx="94">
                  <c:v>30940</c:v>
                </c:pt>
                <c:pt idx="95">
                  <c:v>30970</c:v>
                </c:pt>
                <c:pt idx="96">
                  <c:v>31001</c:v>
                </c:pt>
                <c:pt idx="97">
                  <c:v>31031</c:v>
                </c:pt>
                <c:pt idx="98">
                  <c:v>31062</c:v>
                </c:pt>
                <c:pt idx="99">
                  <c:v>31093</c:v>
                </c:pt>
                <c:pt idx="100">
                  <c:v>31121</c:v>
                </c:pt>
                <c:pt idx="101">
                  <c:v>31152</c:v>
                </c:pt>
                <c:pt idx="102">
                  <c:v>31182</c:v>
                </c:pt>
                <c:pt idx="103">
                  <c:v>31213</c:v>
                </c:pt>
                <c:pt idx="104">
                  <c:v>31243</c:v>
                </c:pt>
                <c:pt idx="105">
                  <c:v>31274</c:v>
                </c:pt>
                <c:pt idx="106">
                  <c:v>31305</c:v>
                </c:pt>
                <c:pt idx="107">
                  <c:v>31335</c:v>
                </c:pt>
                <c:pt idx="108">
                  <c:v>31366</c:v>
                </c:pt>
                <c:pt idx="109">
                  <c:v>31396</c:v>
                </c:pt>
                <c:pt idx="110">
                  <c:v>31427</c:v>
                </c:pt>
                <c:pt idx="111">
                  <c:v>31458</c:v>
                </c:pt>
                <c:pt idx="112">
                  <c:v>31486</c:v>
                </c:pt>
                <c:pt idx="113">
                  <c:v>31517</c:v>
                </c:pt>
                <c:pt idx="114">
                  <c:v>31547</c:v>
                </c:pt>
                <c:pt idx="115">
                  <c:v>31578</c:v>
                </c:pt>
                <c:pt idx="116">
                  <c:v>31608</c:v>
                </c:pt>
                <c:pt idx="117">
                  <c:v>31639</c:v>
                </c:pt>
                <c:pt idx="118">
                  <c:v>31670</c:v>
                </c:pt>
                <c:pt idx="119">
                  <c:v>31700</c:v>
                </c:pt>
                <c:pt idx="120">
                  <c:v>31731</c:v>
                </c:pt>
                <c:pt idx="121">
                  <c:v>31761</c:v>
                </c:pt>
                <c:pt idx="122">
                  <c:v>31792</c:v>
                </c:pt>
                <c:pt idx="123">
                  <c:v>31823</c:v>
                </c:pt>
                <c:pt idx="124">
                  <c:v>31851</c:v>
                </c:pt>
                <c:pt idx="125">
                  <c:v>31882</c:v>
                </c:pt>
                <c:pt idx="126">
                  <c:v>31912</c:v>
                </c:pt>
                <c:pt idx="127">
                  <c:v>31943</c:v>
                </c:pt>
                <c:pt idx="128">
                  <c:v>31973</c:v>
                </c:pt>
                <c:pt idx="129">
                  <c:v>32004</c:v>
                </c:pt>
                <c:pt idx="130">
                  <c:v>32035</c:v>
                </c:pt>
                <c:pt idx="131">
                  <c:v>32065</c:v>
                </c:pt>
                <c:pt idx="132">
                  <c:v>32096</c:v>
                </c:pt>
                <c:pt idx="133">
                  <c:v>32126</c:v>
                </c:pt>
                <c:pt idx="134">
                  <c:v>32157</c:v>
                </c:pt>
                <c:pt idx="135">
                  <c:v>32188</c:v>
                </c:pt>
                <c:pt idx="136">
                  <c:v>32217</c:v>
                </c:pt>
                <c:pt idx="137">
                  <c:v>32248</c:v>
                </c:pt>
                <c:pt idx="138">
                  <c:v>32278</c:v>
                </c:pt>
                <c:pt idx="139">
                  <c:v>32309</c:v>
                </c:pt>
                <c:pt idx="140">
                  <c:v>32339</c:v>
                </c:pt>
                <c:pt idx="141">
                  <c:v>32370</c:v>
                </c:pt>
                <c:pt idx="142">
                  <c:v>32401</c:v>
                </c:pt>
                <c:pt idx="143">
                  <c:v>32431</c:v>
                </c:pt>
                <c:pt idx="144">
                  <c:v>32462</c:v>
                </c:pt>
                <c:pt idx="145">
                  <c:v>32492</c:v>
                </c:pt>
                <c:pt idx="146">
                  <c:v>32523</c:v>
                </c:pt>
                <c:pt idx="147">
                  <c:v>32554</c:v>
                </c:pt>
                <c:pt idx="148">
                  <c:v>32582</c:v>
                </c:pt>
                <c:pt idx="149">
                  <c:v>32613</c:v>
                </c:pt>
                <c:pt idx="150">
                  <c:v>32643</c:v>
                </c:pt>
                <c:pt idx="151">
                  <c:v>32674</c:v>
                </c:pt>
                <c:pt idx="152">
                  <c:v>32704</c:v>
                </c:pt>
                <c:pt idx="153">
                  <c:v>32735</c:v>
                </c:pt>
                <c:pt idx="154">
                  <c:v>32766</c:v>
                </c:pt>
                <c:pt idx="155">
                  <c:v>32796</c:v>
                </c:pt>
                <c:pt idx="156">
                  <c:v>32827</c:v>
                </c:pt>
                <c:pt idx="157">
                  <c:v>32857</c:v>
                </c:pt>
                <c:pt idx="158">
                  <c:v>32888</c:v>
                </c:pt>
                <c:pt idx="159">
                  <c:v>32919</c:v>
                </c:pt>
                <c:pt idx="160">
                  <c:v>32947</c:v>
                </c:pt>
                <c:pt idx="161">
                  <c:v>32978</c:v>
                </c:pt>
                <c:pt idx="162">
                  <c:v>33008</c:v>
                </c:pt>
                <c:pt idx="163">
                  <c:v>33039</c:v>
                </c:pt>
                <c:pt idx="164">
                  <c:v>33069</c:v>
                </c:pt>
                <c:pt idx="165">
                  <c:v>33100</c:v>
                </c:pt>
                <c:pt idx="166">
                  <c:v>33131</c:v>
                </c:pt>
                <c:pt idx="167">
                  <c:v>33161</c:v>
                </c:pt>
                <c:pt idx="168">
                  <c:v>33192</c:v>
                </c:pt>
                <c:pt idx="169">
                  <c:v>33222</c:v>
                </c:pt>
                <c:pt idx="170">
                  <c:v>33253</c:v>
                </c:pt>
                <c:pt idx="171">
                  <c:v>33284</c:v>
                </c:pt>
                <c:pt idx="172">
                  <c:v>33312</c:v>
                </c:pt>
                <c:pt idx="173">
                  <c:v>33343</c:v>
                </c:pt>
                <c:pt idx="174">
                  <c:v>33373</c:v>
                </c:pt>
                <c:pt idx="175">
                  <c:v>33404</c:v>
                </c:pt>
                <c:pt idx="176">
                  <c:v>33434</c:v>
                </c:pt>
                <c:pt idx="177">
                  <c:v>33465</c:v>
                </c:pt>
                <c:pt idx="178">
                  <c:v>33496</c:v>
                </c:pt>
                <c:pt idx="179">
                  <c:v>33526</c:v>
                </c:pt>
                <c:pt idx="180">
                  <c:v>33557</c:v>
                </c:pt>
                <c:pt idx="181">
                  <c:v>33587</c:v>
                </c:pt>
                <c:pt idx="182">
                  <c:v>33618</c:v>
                </c:pt>
                <c:pt idx="183">
                  <c:v>33649</c:v>
                </c:pt>
                <c:pt idx="184">
                  <c:v>33678</c:v>
                </c:pt>
                <c:pt idx="185">
                  <c:v>33709</c:v>
                </c:pt>
                <c:pt idx="186">
                  <c:v>33739</c:v>
                </c:pt>
                <c:pt idx="187">
                  <c:v>33770</c:v>
                </c:pt>
                <c:pt idx="188">
                  <c:v>33800</c:v>
                </c:pt>
                <c:pt idx="189">
                  <c:v>33831</c:v>
                </c:pt>
                <c:pt idx="190">
                  <c:v>33862</c:v>
                </c:pt>
                <c:pt idx="191">
                  <c:v>33892</c:v>
                </c:pt>
                <c:pt idx="192">
                  <c:v>33923</c:v>
                </c:pt>
                <c:pt idx="193">
                  <c:v>33953</c:v>
                </c:pt>
                <c:pt idx="194">
                  <c:v>33984</c:v>
                </c:pt>
                <c:pt idx="195">
                  <c:v>34015</c:v>
                </c:pt>
                <c:pt idx="196">
                  <c:v>34043</c:v>
                </c:pt>
                <c:pt idx="197">
                  <c:v>34074</c:v>
                </c:pt>
                <c:pt idx="198">
                  <c:v>34104</c:v>
                </c:pt>
                <c:pt idx="199">
                  <c:v>34135</c:v>
                </c:pt>
                <c:pt idx="200">
                  <c:v>34165</c:v>
                </c:pt>
                <c:pt idx="201">
                  <c:v>34196</c:v>
                </c:pt>
                <c:pt idx="202">
                  <c:v>34227</c:v>
                </c:pt>
                <c:pt idx="203">
                  <c:v>34257</c:v>
                </c:pt>
                <c:pt idx="204">
                  <c:v>34288</c:v>
                </c:pt>
                <c:pt idx="205">
                  <c:v>34318</c:v>
                </c:pt>
                <c:pt idx="206">
                  <c:v>34349</c:v>
                </c:pt>
                <c:pt idx="207">
                  <c:v>34380</c:v>
                </c:pt>
                <c:pt idx="208">
                  <c:v>34408</c:v>
                </c:pt>
                <c:pt idx="209">
                  <c:v>34439</c:v>
                </c:pt>
                <c:pt idx="210">
                  <c:v>34469</c:v>
                </c:pt>
                <c:pt idx="211">
                  <c:v>34500</c:v>
                </c:pt>
                <c:pt idx="212">
                  <c:v>34530</c:v>
                </c:pt>
                <c:pt idx="213">
                  <c:v>34561</c:v>
                </c:pt>
                <c:pt idx="214">
                  <c:v>34592</c:v>
                </c:pt>
                <c:pt idx="215">
                  <c:v>34622</c:v>
                </c:pt>
                <c:pt idx="216">
                  <c:v>34653</c:v>
                </c:pt>
                <c:pt idx="217">
                  <c:v>34683</c:v>
                </c:pt>
                <c:pt idx="218">
                  <c:v>34714</c:v>
                </c:pt>
                <c:pt idx="219">
                  <c:v>34745</c:v>
                </c:pt>
                <c:pt idx="220">
                  <c:v>34773</c:v>
                </c:pt>
                <c:pt idx="221">
                  <c:v>34804</c:v>
                </c:pt>
                <c:pt idx="222">
                  <c:v>34834</c:v>
                </c:pt>
                <c:pt idx="223">
                  <c:v>34865</c:v>
                </c:pt>
                <c:pt idx="224">
                  <c:v>34895</c:v>
                </c:pt>
                <c:pt idx="225">
                  <c:v>34926</c:v>
                </c:pt>
                <c:pt idx="226">
                  <c:v>34957</c:v>
                </c:pt>
                <c:pt idx="227">
                  <c:v>34987</c:v>
                </c:pt>
                <c:pt idx="228">
                  <c:v>35018</c:v>
                </c:pt>
                <c:pt idx="229">
                  <c:v>35048</c:v>
                </c:pt>
                <c:pt idx="230">
                  <c:v>35079</c:v>
                </c:pt>
                <c:pt idx="231">
                  <c:v>35110</c:v>
                </c:pt>
                <c:pt idx="232">
                  <c:v>35139</c:v>
                </c:pt>
                <c:pt idx="233">
                  <c:v>35170</c:v>
                </c:pt>
                <c:pt idx="234">
                  <c:v>35200</c:v>
                </c:pt>
                <c:pt idx="235">
                  <c:v>35231</c:v>
                </c:pt>
                <c:pt idx="236">
                  <c:v>35261</c:v>
                </c:pt>
                <c:pt idx="237">
                  <c:v>35292</c:v>
                </c:pt>
                <c:pt idx="238">
                  <c:v>35323</c:v>
                </c:pt>
                <c:pt idx="239">
                  <c:v>35353</c:v>
                </c:pt>
                <c:pt idx="240">
                  <c:v>35384</c:v>
                </c:pt>
                <c:pt idx="241">
                  <c:v>35414</c:v>
                </c:pt>
                <c:pt idx="242">
                  <c:v>35445</c:v>
                </c:pt>
                <c:pt idx="243">
                  <c:v>35476</c:v>
                </c:pt>
                <c:pt idx="244">
                  <c:v>35504</c:v>
                </c:pt>
                <c:pt idx="245">
                  <c:v>35535</c:v>
                </c:pt>
                <c:pt idx="246">
                  <c:v>35565</c:v>
                </c:pt>
                <c:pt idx="247">
                  <c:v>35596</c:v>
                </c:pt>
                <c:pt idx="248">
                  <c:v>35626</c:v>
                </c:pt>
                <c:pt idx="249">
                  <c:v>35657</c:v>
                </c:pt>
                <c:pt idx="250">
                  <c:v>35688</c:v>
                </c:pt>
                <c:pt idx="251">
                  <c:v>35718</c:v>
                </c:pt>
                <c:pt idx="252">
                  <c:v>35749</c:v>
                </c:pt>
                <c:pt idx="253">
                  <c:v>35779</c:v>
                </c:pt>
                <c:pt idx="254">
                  <c:v>35810</c:v>
                </c:pt>
                <c:pt idx="255">
                  <c:v>35841</c:v>
                </c:pt>
                <c:pt idx="256">
                  <c:v>35869</c:v>
                </c:pt>
                <c:pt idx="257">
                  <c:v>35900</c:v>
                </c:pt>
                <c:pt idx="258">
                  <c:v>35930</c:v>
                </c:pt>
                <c:pt idx="259">
                  <c:v>35961</c:v>
                </c:pt>
                <c:pt idx="260">
                  <c:v>35991</c:v>
                </c:pt>
                <c:pt idx="261">
                  <c:v>36022</c:v>
                </c:pt>
                <c:pt idx="262">
                  <c:v>36053</c:v>
                </c:pt>
                <c:pt idx="263">
                  <c:v>36083</c:v>
                </c:pt>
                <c:pt idx="264">
                  <c:v>36114</c:v>
                </c:pt>
                <c:pt idx="265">
                  <c:v>36144</c:v>
                </c:pt>
                <c:pt idx="266">
                  <c:v>36175</c:v>
                </c:pt>
                <c:pt idx="267">
                  <c:v>36206</c:v>
                </c:pt>
                <c:pt idx="268">
                  <c:v>36234</c:v>
                </c:pt>
                <c:pt idx="269">
                  <c:v>36265</c:v>
                </c:pt>
                <c:pt idx="270">
                  <c:v>36295</c:v>
                </c:pt>
                <c:pt idx="271">
                  <c:v>36326</c:v>
                </c:pt>
                <c:pt idx="272">
                  <c:v>36356</c:v>
                </c:pt>
                <c:pt idx="273">
                  <c:v>36387</c:v>
                </c:pt>
                <c:pt idx="274">
                  <c:v>36418</c:v>
                </c:pt>
                <c:pt idx="275">
                  <c:v>36448</c:v>
                </c:pt>
                <c:pt idx="276">
                  <c:v>36479</c:v>
                </c:pt>
                <c:pt idx="277">
                  <c:v>36509</c:v>
                </c:pt>
                <c:pt idx="278">
                  <c:v>36540</c:v>
                </c:pt>
                <c:pt idx="279">
                  <c:v>36571</c:v>
                </c:pt>
                <c:pt idx="280">
                  <c:v>36600</c:v>
                </c:pt>
                <c:pt idx="281">
                  <c:v>36631</c:v>
                </c:pt>
                <c:pt idx="282">
                  <c:v>36661</c:v>
                </c:pt>
                <c:pt idx="283">
                  <c:v>36692</c:v>
                </c:pt>
                <c:pt idx="284">
                  <c:v>36722</c:v>
                </c:pt>
                <c:pt idx="285">
                  <c:v>36753</c:v>
                </c:pt>
                <c:pt idx="286">
                  <c:v>36784</c:v>
                </c:pt>
                <c:pt idx="287">
                  <c:v>36814</c:v>
                </c:pt>
                <c:pt idx="288">
                  <c:v>36845</c:v>
                </c:pt>
                <c:pt idx="289">
                  <c:v>36875</c:v>
                </c:pt>
                <c:pt idx="290">
                  <c:v>36906</c:v>
                </c:pt>
                <c:pt idx="291">
                  <c:v>36937</c:v>
                </c:pt>
                <c:pt idx="292">
                  <c:v>36965</c:v>
                </c:pt>
                <c:pt idx="293">
                  <c:v>36996</c:v>
                </c:pt>
                <c:pt idx="294">
                  <c:v>37026</c:v>
                </c:pt>
                <c:pt idx="295">
                  <c:v>37057</c:v>
                </c:pt>
                <c:pt idx="296">
                  <c:v>37087</c:v>
                </c:pt>
                <c:pt idx="297">
                  <c:v>37118</c:v>
                </c:pt>
                <c:pt idx="298">
                  <c:v>37149</c:v>
                </c:pt>
                <c:pt idx="299">
                  <c:v>37179</c:v>
                </c:pt>
                <c:pt idx="300">
                  <c:v>37210</c:v>
                </c:pt>
                <c:pt idx="301">
                  <c:v>37240</c:v>
                </c:pt>
                <c:pt idx="302">
                  <c:v>37271</c:v>
                </c:pt>
                <c:pt idx="303">
                  <c:v>37302</c:v>
                </c:pt>
                <c:pt idx="304">
                  <c:v>37330</c:v>
                </c:pt>
                <c:pt idx="305">
                  <c:v>37361</c:v>
                </c:pt>
                <c:pt idx="306">
                  <c:v>37391</c:v>
                </c:pt>
                <c:pt idx="307">
                  <c:v>37422</c:v>
                </c:pt>
                <c:pt idx="308">
                  <c:v>37452</c:v>
                </c:pt>
                <c:pt idx="309">
                  <c:v>37483</c:v>
                </c:pt>
                <c:pt idx="310">
                  <c:v>37514</c:v>
                </c:pt>
                <c:pt idx="311">
                  <c:v>37544</c:v>
                </c:pt>
                <c:pt idx="312">
                  <c:v>37575</c:v>
                </c:pt>
                <c:pt idx="313">
                  <c:v>37605</c:v>
                </c:pt>
                <c:pt idx="314">
                  <c:v>37636</c:v>
                </c:pt>
                <c:pt idx="315">
                  <c:v>37667</c:v>
                </c:pt>
                <c:pt idx="316">
                  <c:v>37695</c:v>
                </c:pt>
                <c:pt idx="317">
                  <c:v>37726</c:v>
                </c:pt>
                <c:pt idx="318">
                  <c:v>37756</c:v>
                </c:pt>
                <c:pt idx="319">
                  <c:v>37787</c:v>
                </c:pt>
                <c:pt idx="320">
                  <c:v>37817</c:v>
                </c:pt>
                <c:pt idx="321">
                  <c:v>37848</c:v>
                </c:pt>
                <c:pt idx="322">
                  <c:v>37879</c:v>
                </c:pt>
                <c:pt idx="323">
                  <c:v>37909</c:v>
                </c:pt>
                <c:pt idx="324">
                  <c:v>37940</c:v>
                </c:pt>
                <c:pt idx="325">
                  <c:v>37970</c:v>
                </c:pt>
                <c:pt idx="326">
                  <c:v>38001</c:v>
                </c:pt>
                <c:pt idx="327">
                  <c:v>38032</c:v>
                </c:pt>
                <c:pt idx="328">
                  <c:v>38061</c:v>
                </c:pt>
                <c:pt idx="329">
                  <c:v>38092</c:v>
                </c:pt>
                <c:pt idx="330">
                  <c:v>38122</c:v>
                </c:pt>
                <c:pt idx="331">
                  <c:v>38153</c:v>
                </c:pt>
                <c:pt idx="332">
                  <c:v>38183</c:v>
                </c:pt>
                <c:pt idx="333">
                  <c:v>38214</c:v>
                </c:pt>
                <c:pt idx="334">
                  <c:v>38245</c:v>
                </c:pt>
                <c:pt idx="335">
                  <c:v>38275</c:v>
                </c:pt>
                <c:pt idx="336">
                  <c:v>38306</c:v>
                </c:pt>
                <c:pt idx="337">
                  <c:v>38336</c:v>
                </c:pt>
                <c:pt idx="338">
                  <c:v>38367</c:v>
                </c:pt>
                <c:pt idx="339">
                  <c:v>38398</c:v>
                </c:pt>
                <c:pt idx="340">
                  <c:v>38426</c:v>
                </c:pt>
                <c:pt idx="341">
                  <c:v>38457</c:v>
                </c:pt>
                <c:pt idx="342">
                  <c:v>38487</c:v>
                </c:pt>
                <c:pt idx="343">
                  <c:v>38518</c:v>
                </c:pt>
                <c:pt idx="344">
                  <c:v>38548</c:v>
                </c:pt>
                <c:pt idx="345">
                  <c:v>38579</c:v>
                </c:pt>
                <c:pt idx="346">
                  <c:v>38610</c:v>
                </c:pt>
                <c:pt idx="347">
                  <c:v>38640</c:v>
                </c:pt>
                <c:pt idx="348">
                  <c:v>38671</c:v>
                </c:pt>
                <c:pt idx="349">
                  <c:v>38701</c:v>
                </c:pt>
                <c:pt idx="350">
                  <c:v>38732</c:v>
                </c:pt>
                <c:pt idx="351">
                  <c:v>38763</c:v>
                </c:pt>
                <c:pt idx="352">
                  <c:v>38791</c:v>
                </c:pt>
                <c:pt idx="353">
                  <c:v>38822</c:v>
                </c:pt>
                <c:pt idx="354">
                  <c:v>38852</c:v>
                </c:pt>
                <c:pt idx="355">
                  <c:v>38883</c:v>
                </c:pt>
                <c:pt idx="356">
                  <c:v>38913</c:v>
                </c:pt>
                <c:pt idx="357">
                  <c:v>38944</c:v>
                </c:pt>
                <c:pt idx="358">
                  <c:v>38975</c:v>
                </c:pt>
                <c:pt idx="359">
                  <c:v>39005</c:v>
                </c:pt>
                <c:pt idx="360">
                  <c:v>39036</c:v>
                </c:pt>
                <c:pt idx="361">
                  <c:v>39066</c:v>
                </c:pt>
                <c:pt idx="362">
                  <c:v>39097</c:v>
                </c:pt>
                <c:pt idx="363">
                  <c:v>39128</c:v>
                </c:pt>
                <c:pt idx="364">
                  <c:v>39156</c:v>
                </c:pt>
                <c:pt idx="365">
                  <c:v>39187</c:v>
                </c:pt>
                <c:pt idx="366">
                  <c:v>39217</c:v>
                </c:pt>
                <c:pt idx="367">
                  <c:v>39248</c:v>
                </c:pt>
                <c:pt idx="368">
                  <c:v>39278</c:v>
                </c:pt>
                <c:pt idx="369">
                  <c:v>39309</c:v>
                </c:pt>
                <c:pt idx="370">
                  <c:v>39340</c:v>
                </c:pt>
                <c:pt idx="371">
                  <c:v>39370</c:v>
                </c:pt>
                <c:pt idx="372">
                  <c:v>39401</c:v>
                </c:pt>
                <c:pt idx="373">
                  <c:v>39431</c:v>
                </c:pt>
                <c:pt idx="374">
                  <c:v>39462</c:v>
                </c:pt>
                <c:pt idx="375">
                  <c:v>39493</c:v>
                </c:pt>
                <c:pt idx="376">
                  <c:v>39522</c:v>
                </c:pt>
                <c:pt idx="377">
                  <c:v>39553</c:v>
                </c:pt>
                <c:pt idx="378">
                  <c:v>39583</c:v>
                </c:pt>
                <c:pt idx="379">
                  <c:v>39614</c:v>
                </c:pt>
                <c:pt idx="380">
                  <c:v>39644</c:v>
                </c:pt>
                <c:pt idx="381">
                  <c:v>39675</c:v>
                </c:pt>
                <c:pt idx="382">
                  <c:v>39706</c:v>
                </c:pt>
                <c:pt idx="383">
                  <c:v>39736</c:v>
                </c:pt>
                <c:pt idx="384">
                  <c:v>39767</c:v>
                </c:pt>
                <c:pt idx="385">
                  <c:v>39797</c:v>
                </c:pt>
                <c:pt idx="386">
                  <c:v>39828</c:v>
                </c:pt>
                <c:pt idx="387">
                  <c:v>39859</c:v>
                </c:pt>
                <c:pt idx="388">
                  <c:v>39887</c:v>
                </c:pt>
                <c:pt idx="389">
                  <c:v>39918</c:v>
                </c:pt>
                <c:pt idx="390">
                  <c:v>39948</c:v>
                </c:pt>
                <c:pt idx="391">
                  <c:v>39979</c:v>
                </c:pt>
                <c:pt idx="392">
                  <c:v>40009</c:v>
                </c:pt>
                <c:pt idx="393">
                  <c:v>40040</c:v>
                </c:pt>
                <c:pt idx="394">
                  <c:v>40071</c:v>
                </c:pt>
                <c:pt idx="395">
                  <c:v>40101</c:v>
                </c:pt>
                <c:pt idx="396">
                  <c:v>40132</c:v>
                </c:pt>
                <c:pt idx="397">
                  <c:v>40162</c:v>
                </c:pt>
                <c:pt idx="398">
                  <c:v>40193</c:v>
                </c:pt>
                <c:pt idx="399">
                  <c:v>40224</c:v>
                </c:pt>
                <c:pt idx="400">
                  <c:v>40252</c:v>
                </c:pt>
                <c:pt idx="401">
                  <c:v>40283</c:v>
                </c:pt>
                <c:pt idx="402">
                  <c:v>40313</c:v>
                </c:pt>
                <c:pt idx="403">
                  <c:v>40344</c:v>
                </c:pt>
                <c:pt idx="404">
                  <c:v>40374</c:v>
                </c:pt>
                <c:pt idx="405">
                  <c:v>40405</c:v>
                </c:pt>
                <c:pt idx="406">
                  <c:v>40436</c:v>
                </c:pt>
                <c:pt idx="407">
                  <c:v>40466</c:v>
                </c:pt>
                <c:pt idx="408">
                  <c:v>40497</c:v>
                </c:pt>
                <c:pt idx="409">
                  <c:v>40527</c:v>
                </c:pt>
                <c:pt idx="410">
                  <c:v>40558</c:v>
                </c:pt>
                <c:pt idx="411">
                  <c:v>40589</c:v>
                </c:pt>
                <c:pt idx="412">
                  <c:v>40617</c:v>
                </c:pt>
                <c:pt idx="413">
                  <c:v>40648</c:v>
                </c:pt>
                <c:pt idx="414">
                  <c:v>40678</c:v>
                </c:pt>
                <c:pt idx="415">
                  <c:v>40709</c:v>
                </c:pt>
                <c:pt idx="416">
                  <c:v>40739</c:v>
                </c:pt>
                <c:pt idx="417">
                  <c:v>40770</c:v>
                </c:pt>
                <c:pt idx="418">
                  <c:v>40801</c:v>
                </c:pt>
                <c:pt idx="419">
                  <c:v>40831</c:v>
                </c:pt>
                <c:pt idx="420">
                  <c:v>40862</c:v>
                </c:pt>
                <c:pt idx="421">
                  <c:v>40892</c:v>
                </c:pt>
                <c:pt idx="422">
                  <c:v>40923</c:v>
                </c:pt>
                <c:pt idx="423">
                  <c:v>40954</c:v>
                </c:pt>
                <c:pt idx="424">
                  <c:v>40983</c:v>
                </c:pt>
                <c:pt idx="425">
                  <c:v>41014</c:v>
                </c:pt>
                <c:pt idx="426">
                  <c:v>41044</c:v>
                </c:pt>
                <c:pt idx="427">
                  <c:v>41075</c:v>
                </c:pt>
                <c:pt idx="428">
                  <c:v>41105</c:v>
                </c:pt>
                <c:pt idx="429">
                  <c:v>41136</c:v>
                </c:pt>
                <c:pt idx="430">
                  <c:v>41167</c:v>
                </c:pt>
                <c:pt idx="431">
                  <c:v>41197</c:v>
                </c:pt>
                <c:pt idx="432">
                  <c:v>41228</c:v>
                </c:pt>
                <c:pt idx="433">
                  <c:v>41258</c:v>
                </c:pt>
              </c:numCache>
            </c:numRef>
          </c:xVal>
          <c:yVal>
            <c:numRef>
              <c:f>Kolisani_CHMU!$D$2:$D$435</c:f>
              <c:numCache>
                <c:formatCode>0.00</c:formatCode>
                <c:ptCount val="434"/>
                <c:pt idx="0">
                  <c:v>8.0000000000012506E-2</c:v>
                </c:pt>
                <c:pt idx="1">
                  <c:v>0.12999999999999545</c:v>
                </c:pt>
                <c:pt idx="2">
                  <c:v>0.15999999999999659</c:v>
                </c:pt>
                <c:pt idx="3">
                  <c:v>0.18000000000000682</c:v>
                </c:pt>
                <c:pt idx="4">
                  <c:v>0.16999999999998749</c:v>
                </c:pt>
                <c:pt idx="5">
                  <c:v>0.16999999999998749</c:v>
                </c:pt>
                <c:pt idx="6">
                  <c:v>0.15999999999999659</c:v>
                </c:pt>
                <c:pt idx="7">
                  <c:v>0.16999999999998749</c:v>
                </c:pt>
                <c:pt idx="8">
                  <c:v>0.18999999999999773</c:v>
                </c:pt>
                <c:pt idx="9">
                  <c:v>0.25</c:v>
                </c:pt>
                <c:pt idx="10">
                  <c:v>0.18999999999999773</c:v>
                </c:pt>
                <c:pt idx="11">
                  <c:v>0.18999999999999773</c:v>
                </c:pt>
                <c:pt idx="12">
                  <c:v>0.16999999999998749</c:v>
                </c:pt>
                <c:pt idx="13">
                  <c:v>0.15999999999999659</c:v>
                </c:pt>
                <c:pt idx="14">
                  <c:v>0.15000000000000568</c:v>
                </c:pt>
                <c:pt idx="15">
                  <c:v>0.13999999999998636</c:v>
                </c:pt>
                <c:pt idx="16">
                  <c:v>0.21999999999999886</c:v>
                </c:pt>
                <c:pt idx="17">
                  <c:v>0.25999999999999091</c:v>
                </c:pt>
                <c:pt idx="18">
                  <c:v>0.19999999999998863</c:v>
                </c:pt>
                <c:pt idx="19">
                  <c:v>0.10999999999998522</c:v>
                </c:pt>
                <c:pt idx="20">
                  <c:v>3.9999999999992042E-2</c:v>
                </c:pt>
                <c:pt idx="21">
                  <c:v>2.0000000000010232E-2</c:v>
                </c:pt>
                <c:pt idx="22">
                  <c:v>8.0000000000012506E-2</c:v>
                </c:pt>
                <c:pt idx="23">
                  <c:v>0.18999999999999773</c:v>
                </c:pt>
                <c:pt idx="24">
                  <c:v>0.19999999999998863</c:v>
                </c:pt>
                <c:pt idx="25">
                  <c:v>0.16999999999998749</c:v>
                </c:pt>
                <c:pt idx="26">
                  <c:v>0.15000000000000568</c:v>
                </c:pt>
                <c:pt idx="27">
                  <c:v>0.12000000000000455</c:v>
                </c:pt>
                <c:pt idx="28">
                  <c:v>0.21999999999999886</c:v>
                </c:pt>
                <c:pt idx="29">
                  <c:v>0.19999999999998863</c:v>
                </c:pt>
                <c:pt idx="30">
                  <c:v>0.16999999999998749</c:v>
                </c:pt>
                <c:pt idx="31">
                  <c:v>0.16999999999998749</c:v>
                </c:pt>
                <c:pt idx="32">
                  <c:v>0.15999999999999659</c:v>
                </c:pt>
                <c:pt idx="33">
                  <c:v>0.12000000000000455</c:v>
                </c:pt>
                <c:pt idx="34">
                  <c:v>0.15000000000000568</c:v>
                </c:pt>
                <c:pt idx="35">
                  <c:v>0.13999999999998636</c:v>
                </c:pt>
                <c:pt idx="36">
                  <c:v>0.18000000000000682</c:v>
                </c:pt>
                <c:pt idx="37">
                  <c:v>0.15999999999999659</c:v>
                </c:pt>
                <c:pt idx="38">
                  <c:v>0.15000000000000568</c:v>
                </c:pt>
                <c:pt idx="39">
                  <c:v>0.18999999999999773</c:v>
                </c:pt>
                <c:pt idx="40">
                  <c:v>0.18999999999999773</c:v>
                </c:pt>
                <c:pt idx="41">
                  <c:v>0.18999999999999773</c:v>
                </c:pt>
                <c:pt idx="42">
                  <c:v>0.16999999999998749</c:v>
                </c:pt>
                <c:pt idx="43">
                  <c:v>0.16999999999998749</c:v>
                </c:pt>
                <c:pt idx="44">
                  <c:v>0.31000000000000227</c:v>
                </c:pt>
                <c:pt idx="45">
                  <c:v>0.22999999999998977</c:v>
                </c:pt>
                <c:pt idx="46">
                  <c:v>0.16999999999998749</c:v>
                </c:pt>
                <c:pt idx="47">
                  <c:v>0.21000000000000796</c:v>
                </c:pt>
                <c:pt idx="48">
                  <c:v>0.15999999999999659</c:v>
                </c:pt>
                <c:pt idx="49">
                  <c:v>0.15999999999999659</c:v>
                </c:pt>
                <c:pt idx="50">
                  <c:v>0.13999999999998636</c:v>
                </c:pt>
                <c:pt idx="51">
                  <c:v>0.12000000000000455</c:v>
                </c:pt>
                <c:pt idx="52">
                  <c:v>0.18000000000000682</c:v>
                </c:pt>
                <c:pt idx="53">
                  <c:v>0.15999999999999659</c:v>
                </c:pt>
                <c:pt idx="54">
                  <c:v>0.18999999999999773</c:v>
                </c:pt>
                <c:pt idx="55">
                  <c:v>0.25</c:v>
                </c:pt>
                <c:pt idx="56">
                  <c:v>0.21000000000000796</c:v>
                </c:pt>
                <c:pt idx="57">
                  <c:v>0.19999999999998863</c:v>
                </c:pt>
                <c:pt idx="58">
                  <c:v>0.18000000000000682</c:v>
                </c:pt>
                <c:pt idx="59">
                  <c:v>0.21000000000000796</c:v>
                </c:pt>
                <c:pt idx="60">
                  <c:v>0.24000000000000909</c:v>
                </c:pt>
                <c:pt idx="61">
                  <c:v>0.16999999999998749</c:v>
                </c:pt>
                <c:pt idx="62">
                  <c:v>0.21999999999999886</c:v>
                </c:pt>
                <c:pt idx="63">
                  <c:v>0.18999999999999773</c:v>
                </c:pt>
                <c:pt idx="64">
                  <c:v>0.25999999999999091</c:v>
                </c:pt>
                <c:pt idx="65">
                  <c:v>0.25</c:v>
                </c:pt>
                <c:pt idx="66">
                  <c:v>0.24000000000000909</c:v>
                </c:pt>
                <c:pt idx="67">
                  <c:v>0.25</c:v>
                </c:pt>
                <c:pt idx="68">
                  <c:v>0.22999999999998977</c:v>
                </c:pt>
                <c:pt idx="69">
                  <c:v>0.24000000000000909</c:v>
                </c:pt>
                <c:pt idx="70">
                  <c:v>0.15000000000000568</c:v>
                </c:pt>
                <c:pt idx="71">
                  <c:v>0.13999999999998636</c:v>
                </c:pt>
                <c:pt idx="72">
                  <c:v>0.15000000000000568</c:v>
                </c:pt>
                <c:pt idx="73">
                  <c:v>0.22999999999998977</c:v>
                </c:pt>
                <c:pt idx="74">
                  <c:v>0.25</c:v>
                </c:pt>
                <c:pt idx="75">
                  <c:v>0.25</c:v>
                </c:pt>
                <c:pt idx="76">
                  <c:v>0.27000000000001023</c:v>
                </c:pt>
                <c:pt idx="77">
                  <c:v>0.25</c:v>
                </c:pt>
                <c:pt idx="78">
                  <c:v>0.21999999999999886</c:v>
                </c:pt>
                <c:pt idx="79">
                  <c:v>0.19999999999998863</c:v>
                </c:pt>
                <c:pt idx="80">
                  <c:v>0.16999999999998749</c:v>
                </c:pt>
                <c:pt idx="81">
                  <c:v>0.18999999999999773</c:v>
                </c:pt>
                <c:pt idx="82">
                  <c:v>0.18000000000000682</c:v>
                </c:pt>
                <c:pt idx="83">
                  <c:v>0.15000000000000568</c:v>
                </c:pt>
                <c:pt idx="84">
                  <c:v>0.10999999999998522</c:v>
                </c:pt>
                <c:pt idx="85">
                  <c:v>0.12999999999999545</c:v>
                </c:pt>
                <c:pt idx="86">
                  <c:v>0.19999999999998863</c:v>
                </c:pt>
                <c:pt idx="87">
                  <c:v>0.21000000000000796</c:v>
                </c:pt>
                <c:pt idx="88">
                  <c:v>0.22999999999998977</c:v>
                </c:pt>
                <c:pt idx="89">
                  <c:v>0.18999999999999773</c:v>
                </c:pt>
                <c:pt idx="90">
                  <c:v>0.18999999999999773</c:v>
                </c:pt>
                <c:pt idx="91">
                  <c:v>0.18000000000000682</c:v>
                </c:pt>
                <c:pt idx="92">
                  <c:v>0.13999999999998636</c:v>
                </c:pt>
                <c:pt idx="93">
                  <c:v>0.15999999999999659</c:v>
                </c:pt>
                <c:pt idx="94">
                  <c:v>0.18000000000000682</c:v>
                </c:pt>
                <c:pt idx="95">
                  <c:v>0.21999999999999886</c:v>
                </c:pt>
                <c:pt idx="96">
                  <c:v>0.15000000000000568</c:v>
                </c:pt>
                <c:pt idx="97">
                  <c:v>0.15999999999999659</c:v>
                </c:pt>
                <c:pt idx="98">
                  <c:v>0.15000000000000568</c:v>
                </c:pt>
                <c:pt idx="99">
                  <c:v>0.28000000000000114</c:v>
                </c:pt>
                <c:pt idx="100">
                  <c:v>0.25</c:v>
                </c:pt>
                <c:pt idx="101">
                  <c:v>0.28999999999999204</c:v>
                </c:pt>
                <c:pt idx="102">
                  <c:v>0.30000000000001137</c:v>
                </c:pt>
                <c:pt idx="103">
                  <c:v>0.18000000000000682</c:v>
                </c:pt>
                <c:pt idx="104">
                  <c:v>0.24000000000000909</c:v>
                </c:pt>
                <c:pt idx="105">
                  <c:v>0.21000000000000796</c:v>
                </c:pt>
                <c:pt idx="106">
                  <c:v>0.18999999999999773</c:v>
                </c:pt>
                <c:pt idx="107">
                  <c:v>0.12000000000000455</c:v>
                </c:pt>
                <c:pt idx="108">
                  <c:v>0.12999999999999545</c:v>
                </c:pt>
                <c:pt idx="109">
                  <c:v>0.19999999999998863</c:v>
                </c:pt>
                <c:pt idx="110">
                  <c:v>0.16999999999998749</c:v>
                </c:pt>
                <c:pt idx="111">
                  <c:v>0.16999999999998749</c:v>
                </c:pt>
                <c:pt idx="112">
                  <c:v>0.22999999999998977</c:v>
                </c:pt>
                <c:pt idx="113">
                  <c:v>0.25999999999999091</c:v>
                </c:pt>
                <c:pt idx="114">
                  <c:v>0.21999999999999886</c:v>
                </c:pt>
                <c:pt idx="115">
                  <c:v>0.18999999999999773</c:v>
                </c:pt>
                <c:pt idx="116">
                  <c:v>0.15000000000000568</c:v>
                </c:pt>
                <c:pt idx="117">
                  <c:v>0.10999999999998522</c:v>
                </c:pt>
                <c:pt idx="118">
                  <c:v>0.16999999999998749</c:v>
                </c:pt>
                <c:pt idx="119">
                  <c:v>0.18999999999999773</c:v>
                </c:pt>
                <c:pt idx="120">
                  <c:v>0.16999999999998749</c:v>
                </c:pt>
                <c:pt idx="121">
                  <c:v>0.15000000000000568</c:v>
                </c:pt>
                <c:pt idx="122">
                  <c:v>0.15000000000000568</c:v>
                </c:pt>
                <c:pt idx="123">
                  <c:v>0.19999999999998863</c:v>
                </c:pt>
                <c:pt idx="124">
                  <c:v>0.22999999999998977</c:v>
                </c:pt>
                <c:pt idx="125">
                  <c:v>0.33000000000001251</c:v>
                </c:pt>
                <c:pt idx="126">
                  <c:v>0.25999999999999091</c:v>
                </c:pt>
                <c:pt idx="127">
                  <c:v>0.21000000000000796</c:v>
                </c:pt>
                <c:pt idx="128">
                  <c:v>0.24000000000000909</c:v>
                </c:pt>
                <c:pt idx="129">
                  <c:v>0.25</c:v>
                </c:pt>
                <c:pt idx="130">
                  <c:v>0.18999999999999773</c:v>
                </c:pt>
                <c:pt idx="131">
                  <c:v>0.12999999999999545</c:v>
                </c:pt>
                <c:pt idx="132">
                  <c:v>0.24000000000000909</c:v>
                </c:pt>
                <c:pt idx="133">
                  <c:v>0.27000000000001023</c:v>
                </c:pt>
                <c:pt idx="134">
                  <c:v>0.24000000000000909</c:v>
                </c:pt>
                <c:pt idx="135">
                  <c:v>0.22999999999998977</c:v>
                </c:pt>
                <c:pt idx="136">
                  <c:v>0.27000000000001023</c:v>
                </c:pt>
                <c:pt idx="137">
                  <c:v>0.34999999999999432</c:v>
                </c:pt>
                <c:pt idx="138">
                  <c:v>0.28000000000000114</c:v>
                </c:pt>
                <c:pt idx="139">
                  <c:v>0.15000000000000568</c:v>
                </c:pt>
                <c:pt idx="140">
                  <c:v>0.15000000000000568</c:v>
                </c:pt>
                <c:pt idx="141">
                  <c:v>0.15999999999999659</c:v>
                </c:pt>
                <c:pt idx="142">
                  <c:v>0.13999999999998636</c:v>
                </c:pt>
                <c:pt idx="143">
                  <c:v>0.15000000000000568</c:v>
                </c:pt>
                <c:pt idx="144">
                  <c:v>0.13999999999998636</c:v>
                </c:pt>
                <c:pt idx="145">
                  <c:v>0.21999999999999886</c:v>
                </c:pt>
                <c:pt idx="146">
                  <c:v>0.31000000000000227</c:v>
                </c:pt>
                <c:pt idx="147">
                  <c:v>0.25999999999999091</c:v>
                </c:pt>
                <c:pt idx="148">
                  <c:v>0.19999999999998863</c:v>
                </c:pt>
                <c:pt idx="149">
                  <c:v>0.15000000000000568</c:v>
                </c:pt>
                <c:pt idx="150">
                  <c:v>0.15000000000000568</c:v>
                </c:pt>
                <c:pt idx="151">
                  <c:v>0.12999999999999545</c:v>
                </c:pt>
                <c:pt idx="152">
                  <c:v>0.12000000000000455</c:v>
                </c:pt>
                <c:pt idx="153">
                  <c:v>0.12000000000000455</c:v>
                </c:pt>
                <c:pt idx="154">
                  <c:v>0.15000000000000568</c:v>
                </c:pt>
                <c:pt idx="155">
                  <c:v>0.15000000000000568</c:v>
                </c:pt>
                <c:pt idx="156">
                  <c:v>0.18000000000000682</c:v>
                </c:pt>
                <c:pt idx="157">
                  <c:v>0.19999999999998863</c:v>
                </c:pt>
                <c:pt idx="158">
                  <c:v>0.16999999999998749</c:v>
                </c:pt>
                <c:pt idx="159">
                  <c:v>0.18000000000000682</c:v>
                </c:pt>
                <c:pt idx="160">
                  <c:v>0.24000000000000909</c:v>
                </c:pt>
                <c:pt idx="161">
                  <c:v>0.16999999999998749</c:v>
                </c:pt>
                <c:pt idx="162">
                  <c:v>0.13999999999998636</c:v>
                </c:pt>
                <c:pt idx="163">
                  <c:v>9.9999999999994316E-2</c:v>
                </c:pt>
                <c:pt idx="164">
                  <c:v>0.12000000000000455</c:v>
                </c:pt>
                <c:pt idx="165">
                  <c:v>9.0000000000003411E-2</c:v>
                </c:pt>
                <c:pt idx="166">
                  <c:v>0.12999999999999545</c:v>
                </c:pt>
                <c:pt idx="167">
                  <c:v>0.12999999999999545</c:v>
                </c:pt>
                <c:pt idx="168">
                  <c:v>0.21000000000000796</c:v>
                </c:pt>
                <c:pt idx="169">
                  <c:v>0.18000000000000682</c:v>
                </c:pt>
                <c:pt idx="170">
                  <c:v>0.21000000000000796</c:v>
                </c:pt>
                <c:pt idx="171">
                  <c:v>9.9999999999994316E-2</c:v>
                </c:pt>
                <c:pt idx="172">
                  <c:v>0.10999999999998522</c:v>
                </c:pt>
                <c:pt idx="173">
                  <c:v>0.12999999999999545</c:v>
                </c:pt>
                <c:pt idx="174">
                  <c:v>0.12000000000000455</c:v>
                </c:pt>
                <c:pt idx="175">
                  <c:v>0.13999999999998636</c:v>
                </c:pt>
                <c:pt idx="176">
                  <c:v>0.15999999999999659</c:v>
                </c:pt>
                <c:pt idx="177">
                  <c:v>9.9999999999994316E-2</c:v>
                </c:pt>
                <c:pt idx="178">
                  <c:v>0.10999999999998522</c:v>
                </c:pt>
                <c:pt idx="179">
                  <c:v>0.13999999999998636</c:v>
                </c:pt>
                <c:pt idx="180">
                  <c:v>0.16999999999998749</c:v>
                </c:pt>
                <c:pt idx="181">
                  <c:v>0.16999999999998749</c:v>
                </c:pt>
                <c:pt idx="182">
                  <c:v>0.18000000000000682</c:v>
                </c:pt>
                <c:pt idx="183">
                  <c:v>0.13999999999998636</c:v>
                </c:pt>
                <c:pt idx="184">
                  <c:v>0.15999999999999659</c:v>
                </c:pt>
                <c:pt idx="185">
                  <c:v>0.15999999999999659</c:v>
                </c:pt>
                <c:pt idx="186">
                  <c:v>0.12000000000000455</c:v>
                </c:pt>
                <c:pt idx="187">
                  <c:v>0.13999999999998636</c:v>
                </c:pt>
                <c:pt idx="188">
                  <c:v>0.15999999999999659</c:v>
                </c:pt>
                <c:pt idx="189">
                  <c:v>8.0000000000012506E-2</c:v>
                </c:pt>
                <c:pt idx="190">
                  <c:v>8.0000000000012506E-2</c:v>
                </c:pt>
                <c:pt idx="191">
                  <c:v>9.9999999999994316E-2</c:v>
                </c:pt>
                <c:pt idx="192">
                  <c:v>9.9999999999994316E-2</c:v>
                </c:pt>
                <c:pt idx="193">
                  <c:v>9.0000000000003411E-2</c:v>
                </c:pt>
                <c:pt idx="194">
                  <c:v>0.18000000000000682</c:v>
                </c:pt>
                <c:pt idx="195">
                  <c:v>0.13999999999998636</c:v>
                </c:pt>
                <c:pt idx="196">
                  <c:v>0.15999999999999659</c:v>
                </c:pt>
                <c:pt idx="197">
                  <c:v>0.16999999999998749</c:v>
                </c:pt>
                <c:pt idx="198">
                  <c:v>0.13999999999998636</c:v>
                </c:pt>
                <c:pt idx="199">
                  <c:v>0.10999999999998522</c:v>
                </c:pt>
                <c:pt idx="200">
                  <c:v>0.21000000000000796</c:v>
                </c:pt>
                <c:pt idx="201">
                  <c:v>0.22999999999998977</c:v>
                </c:pt>
                <c:pt idx="202">
                  <c:v>0.21000000000000796</c:v>
                </c:pt>
                <c:pt idx="203">
                  <c:v>0.18000000000000682</c:v>
                </c:pt>
                <c:pt idx="204">
                  <c:v>0.18999999999999773</c:v>
                </c:pt>
                <c:pt idx="205">
                  <c:v>0.21999999999999886</c:v>
                </c:pt>
                <c:pt idx="206">
                  <c:v>0.19999999999998863</c:v>
                </c:pt>
                <c:pt idx="207">
                  <c:v>0.19999999999998863</c:v>
                </c:pt>
                <c:pt idx="208">
                  <c:v>0.18999999999999773</c:v>
                </c:pt>
                <c:pt idx="209">
                  <c:v>0.33000000000001251</c:v>
                </c:pt>
                <c:pt idx="210">
                  <c:v>0.31000000000000227</c:v>
                </c:pt>
                <c:pt idx="211">
                  <c:v>0.33000000000001251</c:v>
                </c:pt>
                <c:pt idx="212">
                  <c:v>0.28000000000000114</c:v>
                </c:pt>
                <c:pt idx="213">
                  <c:v>0.28999999999999204</c:v>
                </c:pt>
                <c:pt idx="214">
                  <c:v>0.44999999999998863</c:v>
                </c:pt>
                <c:pt idx="215">
                  <c:v>0.46000000000000796</c:v>
                </c:pt>
                <c:pt idx="216">
                  <c:v>0.46000000000000796</c:v>
                </c:pt>
                <c:pt idx="217">
                  <c:v>0.46000000000000796</c:v>
                </c:pt>
                <c:pt idx="218">
                  <c:v>0.55000000000001137</c:v>
                </c:pt>
                <c:pt idx="219">
                  <c:v>0.52000000000001023</c:v>
                </c:pt>
                <c:pt idx="220">
                  <c:v>0.40999999999999659</c:v>
                </c:pt>
                <c:pt idx="221">
                  <c:v>0.21999999999999886</c:v>
                </c:pt>
                <c:pt idx="222">
                  <c:v>0.24000000000000909</c:v>
                </c:pt>
                <c:pt idx="223">
                  <c:v>0.33000000000001251</c:v>
                </c:pt>
                <c:pt idx="224">
                  <c:v>0.49000000000000909</c:v>
                </c:pt>
                <c:pt idx="225">
                  <c:v>0.55000000000001137</c:v>
                </c:pt>
                <c:pt idx="226">
                  <c:v>0.46999999999999886</c:v>
                </c:pt>
                <c:pt idx="227">
                  <c:v>0.46000000000000796</c:v>
                </c:pt>
                <c:pt idx="228">
                  <c:v>0.38999999999998636</c:v>
                </c:pt>
                <c:pt idx="229">
                  <c:v>0.34000000000000341</c:v>
                </c:pt>
                <c:pt idx="230">
                  <c:v>0.40000000000000568</c:v>
                </c:pt>
                <c:pt idx="231">
                  <c:v>0.49000000000000909</c:v>
                </c:pt>
                <c:pt idx="232">
                  <c:v>0.5</c:v>
                </c:pt>
                <c:pt idx="233">
                  <c:v>0.43999999999999773</c:v>
                </c:pt>
                <c:pt idx="234">
                  <c:v>0.41999999999998749</c:v>
                </c:pt>
                <c:pt idx="235">
                  <c:v>0.37999999999999545</c:v>
                </c:pt>
                <c:pt idx="236">
                  <c:v>0.37999999999999545</c:v>
                </c:pt>
                <c:pt idx="237">
                  <c:v>0.38999999999998636</c:v>
                </c:pt>
                <c:pt idx="238">
                  <c:v>0.40000000000000568</c:v>
                </c:pt>
                <c:pt idx="239">
                  <c:v>0.38999999999998636</c:v>
                </c:pt>
                <c:pt idx="240">
                  <c:v>0.34000000000000341</c:v>
                </c:pt>
                <c:pt idx="241">
                  <c:v>0.34000000000000341</c:v>
                </c:pt>
                <c:pt idx="242">
                  <c:v>0.34000000000000341</c:v>
                </c:pt>
                <c:pt idx="243">
                  <c:v>0.33000000000001251</c:v>
                </c:pt>
                <c:pt idx="244">
                  <c:v>0.31999999999999318</c:v>
                </c:pt>
                <c:pt idx="245">
                  <c:v>0.34000000000000341</c:v>
                </c:pt>
                <c:pt idx="246">
                  <c:v>0.35999999999998522</c:v>
                </c:pt>
                <c:pt idx="247">
                  <c:v>0.37000000000000455</c:v>
                </c:pt>
                <c:pt idx="248">
                  <c:v>0.35999999999998522</c:v>
                </c:pt>
                <c:pt idx="249">
                  <c:v>0.34999999999999432</c:v>
                </c:pt>
                <c:pt idx="250">
                  <c:v>0.35999999999998522</c:v>
                </c:pt>
                <c:pt idx="251">
                  <c:v>0.33000000000001251</c:v>
                </c:pt>
                <c:pt idx="252">
                  <c:v>0.28999999999999204</c:v>
                </c:pt>
                <c:pt idx="253">
                  <c:v>0.24000000000000909</c:v>
                </c:pt>
                <c:pt idx="254">
                  <c:v>0.22999999999998977</c:v>
                </c:pt>
                <c:pt idx="255">
                  <c:v>0.28999999999999204</c:v>
                </c:pt>
                <c:pt idx="256">
                  <c:v>0.24000000000000909</c:v>
                </c:pt>
                <c:pt idx="257">
                  <c:v>8.0000000000012506E-2</c:v>
                </c:pt>
                <c:pt idx="258">
                  <c:v>3.0000000000001137E-2</c:v>
                </c:pt>
                <c:pt idx="259">
                  <c:v>6.0000000000002274E-2</c:v>
                </c:pt>
                <c:pt idx="260">
                  <c:v>0</c:v>
                </c:pt>
                <c:pt idx="261">
                  <c:v>9.9999999999909051E-3</c:v>
                </c:pt>
                <c:pt idx="262">
                  <c:v>8.0000000000012506E-2</c:v>
                </c:pt>
                <c:pt idx="263">
                  <c:v>0.15000000000000568</c:v>
                </c:pt>
                <c:pt idx="264">
                  <c:v>0.13999999999998636</c:v>
                </c:pt>
                <c:pt idx="265">
                  <c:v>9.0000000000003411E-2</c:v>
                </c:pt>
                <c:pt idx="266">
                  <c:v>0.12000000000000455</c:v>
                </c:pt>
                <c:pt idx="267">
                  <c:v>6.9999999999993179E-2</c:v>
                </c:pt>
                <c:pt idx="268">
                  <c:v>0.10999999999998522</c:v>
                </c:pt>
                <c:pt idx="269">
                  <c:v>0.13999999999998636</c:v>
                </c:pt>
                <c:pt idx="270">
                  <c:v>8.0000000000012506E-2</c:v>
                </c:pt>
                <c:pt idx="271">
                  <c:v>9.9999999999994316E-2</c:v>
                </c:pt>
                <c:pt idx="272">
                  <c:v>0.15000000000000568</c:v>
                </c:pt>
                <c:pt idx="273">
                  <c:v>9.0000000000003411E-2</c:v>
                </c:pt>
                <c:pt idx="274">
                  <c:v>3.9999999999992042E-2</c:v>
                </c:pt>
                <c:pt idx="275">
                  <c:v>6.9999999999993179E-2</c:v>
                </c:pt>
                <c:pt idx="276">
                  <c:v>9.0000000000003411E-2</c:v>
                </c:pt>
                <c:pt idx="277">
                  <c:v>0.15000000000000568</c:v>
                </c:pt>
                <c:pt idx="278">
                  <c:v>0.18000000000000682</c:v>
                </c:pt>
                <c:pt idx="279">
                  <c:v>0.24000000000000909</c:v>
                </c:pt>
                <c:pt idx="280">
                  <c:v>0.27000000000001023</c:v>
                </c:pt>
                <c:pt idx="281">
                  <c:v>0.31000000000000227</c:v>
                </c:pt>
                <c:pt idx="282">
                  <c:v>0.24000000000000909</c:v>
                </c:pt>
                <c:pt idx="283">
                  <c:v>0.21999999999999886</c:v>
                </c:pt>
                <c:pt idx="284">
                  <c:v>0.27000000000001023</c:v>
                </c:pt>
                <c:pt idx="285">
                  <c:v>0.30000000000001137</c:v>
                </c:pt>
                <c:pt idx="286">
                  <c:v>0.25999999999999091</c:v>
                </c:pt>
                <c:pt idx="287">
                  <c:v>0.25999999999999091</c:v>
                </c:pt>
                <c:pt idx="288">
                  <c:v>0.25</c:v>
                </c:pt>
                <c:pt idx="289">
                  <c:v>0.28000000000000114</c:v>
                </c:pt>
                <c:pt idx="290">
                  <c:v>0.28999999999999204</c:v>
                </c:pt>
                <c:pt idx="291">
                  <c:v>0.28999999999999204</c:v>
                </c:pt>
                <c:pt idx="292">
                  <c:v>0.31999999999999318</c:v>
                </c:pt>
                <c:pt idx="293">
                  <c:v>0.34999999999999432</c:v>
                </c:pt>
                <c:pt idx="294">
                  <c:v>0.31000000000000227</c:v>
                </c:pt>
                <c:pt idx="295">
                  <c:v>0.31000000000000227</c:v>
                </c:pt>
                <c:pt idx="296">
                  <c:v>0.28999999999999204</c:v>
                </c:pt>
                <c:pt idx="297">
                  <c:v>0.31000000000000227</c:v>
                </c:pt>
                <c:pt idx="298">
                  <c:v>0.34000000000000341</c:v>
                </c:pt>
                <c:pt idx="299">
                  <c:v>0.34000000000000341</c:v>
                </c:pt>
                <c:pt idx="300">
                  <c:v>0.31999999999999318</c:v>
                </c:pt>
                <c:pt idx="301">
                  <c:v>0.28999999999999204</c:v>
                </c:pt>
                <c:pt idx="302">
                  <c:v>0.28000000000000114</c:v>
                </c:pt>
                <c:pt idx="303">
                  <c:v>0.28999999999999204</c:v>
                </c:pt>
                <c:pt idx="304">
                  <c:v>0.31000000000000227</c:v>
                </c:pt>
                <c:pt idx="305">
                  <c:v>0.28999999999999204</c:v>
                </c:pt>
                <c:pt idx="306">
                  <c:v>0.28000000000000114</c:v>
                </c:pt>
                <c:pt idx="307">
                  <c:v>0.25</c:v>
                </c:pt>
                <c:pt idx="308">
                  <c:v>0.24000000000000909</c:v>
                </c:pt>
                <c:pt idx="309">
                  <c:v>0.21999999999999886</c:v>
                </c:pt>
                <c:pt idx="310">
                  <c:v>0.24000000000000909</c:v>
                </c:pt>
                <c:pt idx="311">
                  <c:v>0.21999999999999886</c:v>
                </c:pt>
                <c:pt idx="312">
                  <c:v>0.25</c:v>
                </c:pt>
                <c:pt idx="313">
                  <c:v>0.25999999999999091</c:v>
                </c:pt>
                <c:pt idx="314">
                  <c:v>0.28999999999999204</c:v>
                </c:pt>
                <c:pt idx="315">
                  <c:v>0.31999999999999318</c:v>
                </c:pt>
                <c:pt idx="316">
                  <c:v>0.33000000000001251</c:v>
                </c:pt>
                <c:pt idx="317">
                  <c:v>0.33000000000001251</c:v>
                </c:pt>
                <c:pt idx="318">
                  <c:v>0.34000000000000341</c:v>
                </c:pt>
                <c:pt idx="319">
                  <c:v>0.28000000000000114</c:v>
                </c:pt>
                <c:pt idx="320">
                  <c:v>0.25999999999999091</c:v>
                </c:pt>
                <c:pt idx="321">
                  <c:v>0.18999999999999773</c:v>
                </c:pt>
                <c:pt idx="322">
                  <c:v>0.10999999999998522</c:v>
                </c:pt>
                <c:pt idx="323">
                  <c:v>9.0000000000003411E-2</c:v>
                </c:pt>
                <c:pt idx="324">
                  <c:v>6.0000000000002274E-2</c:v>
                </c:pt>
                <c:pt idx="325">
                  <c:v>0.10999999999998522</c:v>
                </c:pt>
                <c:pt idx="326">
                  <c:v>0.18999999999999773</c:v>
                </c:pt>
                <c:pt idx="327">
                  <c:v>0.19999999999998863</c:v>
                </c:pt>
                <c:pt idx="328">
                  <c:v>0.21999999999999886</c:v>
                </c:pt>
                <c:pt idx="329">
                  <c:v>0.22999999999998977</c:v>
                </c:pt>
                <c:pt idx="330">
                  <c:v>0.28999999999999204</c:v>
                </c:pt>
                <c:pt idx="331">
                  <c:v>0.27000000000001023</c:v>
                </c:pt>
                <c:pt idx="332">
                  <c:v>0.30000000000001137</c:v>
                </c:pt>
                <c:pt idx="333">
                  <c:v>0.31000000000000227</c:v>
                </c:pt>
                <c:pt idx="334">
                  <c:v>0.31000000000000227</c:v>
                </c:pt>
                <c:pt idx="335">
                  <c:v>0.27000000000001023</c:v>
                </c:pt>
                <c:pt idx="336">
                  <c:v>0.28000000000000114</c:v>
                </c:pt>
                <c:pt idx="337">
                  <c:v>0.21999999999999886</c:v>
                </c:pt>
                <c:pt idx="338">
                  <c:v>0.18999999999999773</c:v>
                </c:pt>
                <c:pt idx="339">
                  <c:v>0.22999999999998977</c:v>
                </c:pt>
                <c:pt idx="340">
                  <c:v>0.21000000000000796</c:v>
                </c:pt>
                <c:pt idx="341">
                  <c:v>0.21000000000000796</c:v>
                </c:pt>
                <c:pt idx="342">
                  <c:v>0.21999999999999886</c:v>
                </c:pt>
                <c:pt idx="343">
                  <c:v>0.12000000000000455</c:v>
                </c:pt>
                <c:pt idx="344">
                  <c:v>0.12999999999999545</c:v>
                </c:pt>
                <c:pt idx="345">
                  <c:v>0.24000000000000909</c:v>
                </c:pt>
                <c:pt idx="346">
                  <c:v>0.19999999999998863</c:v>
                </c:pt>
                <c:pt idx="347">
                  <c:v>0.18000000000000682</c:v>
                </c:pt>
                <c:pt idx="348">
                  <c:v>0.19999999999998863</c:v>
                </c:pt>
                <c:pt idx="349">
                  <c:v>0.19999999999998863</c:v>
                </c:pt>
                <c:pt idx="350">
                  <c:v>0.19999999999998863</c:v>
                </c:pt>
                <c:pt idx="351">
                  <c:v>0.19999999999998863</c:v>
                </c:pt>
                <c:pt idx="352">
                  <c:v>0.28000000000000114</c:v>
                </c:pt>
                <c:pt idx="353">
                  <c:v>0.31000000000000227</c:v>
                </c:pt>
                <c:pt idx="354">
                  <c:v>0.19999999999998863</c:v>
                </c:pt>
                <c:pt idx="355">
                  <c:v>0.18999999999999773</c:v>
                </c:pt>
                <c:pt idx="356">
                  <c:v>0.24000000000000909</c:v>
                </c:pt>
                <c:pt idx="357">
                  <c:v>0.28999999999999204</c:v>
                </c:pt>
                <c:pt idx="358">
                  <c:v>0.22999999999998977</c:v>
                </c:pt>
                <c:pt idx="359">
                  <c:v>0.19999999999998863</c:v>
                </c:pt>
                <c:pt idx="360">
                  <c:v>0.21000000000000796</c:v>
                </c:pt>
                <c:pt idx="361">
                  <c:v>0.21000000000000796</c:v>
                </c:pt>
                <c:pt idx="362">
                  <c:v>0.28999999999999204</c:v>
                </c:pt>
                <c:pt idx="363">
                  <c:v>0.28999999999999204</c:v>
                </c:pt>
                <c:pt idx="364">
                  <c:v>0.25999999999999091</c:v>
                </c:pt>
                <c:pt idx="365">
                  <c:v>0.18999999999999773</c:v>
                </c:pt>
                <c:pt idx="366">
                  <c:v>0.22999999999998977</c:v>
                </c:pt>
                <c:pt idx="367">
                  <c:v>0.19999999999998863</c:v>
                </c:pt>
                <c:pt idx="368">
                  <c:v>0.15999999999999659</c:v>
                </c:pt>
                <c:pt idx="369">
                  <c:v>0.13999999999998636</c:v>
                </c:pt>
                <c:pt idx="370">
                  <c:v>0.21000000000000796</c:v>
                </c:pt>
                <c:pt idx="371">
                  <c:v>0.28000000000000114</c:v>
                </c:pt>
                <c:pt idx="372">
                  <c:v>0.43000000000000682</c:v>
                </c:pt>
                <c:pt idx="373">
                  <c:v>0.56000000000000227</c:v>
                </c:pt>
                <c:pt idx="374">
                  <c:v>0.5</c:v>
                </c:pt>
                <c:pt idx="375">
                  <c:v>0.47999999999998977</c:v>
                </c:pt>
                <c:pt idx="376">
                  <c:v>0.46999999999999886</c:v>
                </c:pt>
                <c:pt idx="377">
                  <c:v>0.44999999999998863</c:v>
                </c:pt>
                <c:pt idx="378">
                  <c:v>0.43999999999999773</c:v>
                </c:pt>
                <c:pt idx="379">
                  <c:v>0.43000000000000682</c:v>
                </c:pt>
                <c:pt idx="380">
                  <c:v>0.41999999999998749</c:v>
                </c:pt>
                <c:pt idx="381">
                  <c:v>0.40999999999999659</c:v>
                </c:pt>
                <c:pt idx="382">
                  <c:v>0.40000000000000568</c:v>
                </c:pt>
                <c:pt idx="383">
                  <c:v>0.38999999999998636</c:v>
                </c:pt>
                <c:pt idx="384">
                  <c:v>0.27000000000001023</c:v>
                </c:pt>
                <c:pt idx="385">
                  <c:v>0.21999999999999886</c:v>
                </c:pt>
                <c:pt idx="386">
                  <c:v>0.22999999999998977</c:v>
                </c:pt>
                <c:pt idx="387">
                  <c:v>0.21999999999999886</c:v>
                </c:pt>
                <c:pt idx="388">
                  <c:v>0.46999999999999886</c:v>
                </c:pt>
                <c:pt idx="389">
                  <c:v>0.38999999999998636</c:v>
                </c:pt>
                <c:pt idx="390">
                  <c:v>0.37000000000000455</c:v>
                </c:pt>
                <c:pt idx="391">
                  <c:v>0.30000000000001137</c:v>
                </c:pt>
                <c:pt idx="392">
                  <c:v>0.28000000000000114</c:v>
                </c:pt>
                <c:pt idx="393">
                  <c:v>0.27000000000001023</c:v>
                </c:pt>
                <c:pt idx="394">
                  <c:v>0.24000000000000909</c:v>
                </c:pt>
                <c:pt idx="395">
                  <c:v>0.21999999999999886</c:v>
                </c:pt>
                <c:pt idx="396">
                  <c:v>0.22999999999998977</c:v>
                </c:pt>
                <c:pt idx="397">
                  <c:v>0.22999999999998977</c:v>
                </c:pt>
                <c:pt idx="398">
                  <c:v>0.22999999999998977</c:v>
                </c:pt>
                <c:pt idx="399">
                  <c:v>0.21999999999999886</c:v>
                </c:pt>
                <c:pt idx="400">
                  <c:v>0.34000000000000341</c:v>
                </c:pt>
                <c:pt idx="401">
                  <c:v>0.53999999999999204</c:v>
                </c:pt>
                <c:pt idx="402">
                  <c:v>0.5</c:v>
                </c:pt>
                <c:pt idx="403">
                  <c:v>0.37999999999999545</c:v>
                </c:pt>
                <c:pt idx="404">
                  <c:v>0.24000000000000909</c:v>
                </c:pt>
                <c:pt idx="405">
                  <c:v>0.40999999999999659</c:v>
                </c:pt>
                <c:pt idx="406">
                  <c:v>0.35999999999998522</c:v>
                </c:pt>
                <c:pt idx="407">
                  <c:v>0.31999999999999318</c:v>
                </c:pt>
                <c:pt idx="408">
                  <c:v>0.24000000000000909</c:v>
                </c:pt>
                <c:pt idx="409">
                  <c:v>0.34999999999999432</c:v>
                </c:pt>
                <c:pt idx="410">
                  <c:v>0.43000000000000682</c:v>
                </c:pt>
                <c:pt idx="411">
                  <c:v>0.41999999999998749</c:v>
                </c:pt>
                <c:pt idx="412">
                  <c:v>0.40999999999999659</c:v>
                </c:pt>
                <c:pt idx="413">
                  <c:v>0.40000000000000568</c:v>
                </c:pt>
                <c:pt idx="414">
                  <c:v>0.41999999999998749</c:v>
                </c:pt>
                <c:pt idx="415">
                  <c:v>0.44999999999998863</c:v>
                </c:pt>
                <c:pt idx="416">
                  <c:v>0.46000000000000796</c:v>
                </c:pt>
                <c:pt idx="417">
                  <c:v>0.46999999999999886</c:v>
                </c:pt>
                <c:pt idx="418">
                  <c:v>0.46000000000000796</c:v>
                </c:pt>
                <c:pt idx="419">
                  <c:v>0.37000000000000455</c:v>
                </c:pt>
                <c:pt idx="420">
                  <c:v>0.28999999999999204</c:v>
                </c:pt>
                <c:pt idx="421">
                  <c:v>0.25999999999999091</c:v>
                </c:pt>
                <c:pt idx="422">
                  <c:v>0.43999999999999773</c:v>
                </c:pt>
                <c:pt idx="423">
                  <c:v>0.50999999999999091</c:v>
                </c:pt>
                <c:pt idx="424">
                  <c:v>0.49000000000000909</c:v>
                </c:pt>
                <c:pt idx="425">
                  <c:v>0.30000000000001137</c:v>
                </c:pt>
                <c:pt idx="426">
                  <c:v>0.28999999999999204</c:v>
                </c:pt>
                <c:pt idx="427">
                  <c:v>0.28999999999999204</c:v>
                </c:pt>
                <c:pt idx="428">
                  <c:v>0.37999999999999545</c:v>
                </c:pt>
                <c:pt idx="429">
                  <c:v>0.30000000000001137</c:v>
                </c:pt>
                <c:pt idx="430">
                  <c:v>0.30000000000001137</c:v>
                </c:pt>
                <c:pt idx="431">
                  <c:v>0.30000000000001137</c:v>
                </c:pt>
                <c:pt idx="432">
                  <c:v>0.28999999999999204</c:v>
                </c:pt>
                <c:pt idx="433">
                  <c:v>0.31999999999999318</c:v>
                </c:pt>
              </c:numCache>
            </c:numRef>
          </c:yVal>
          <c:smooth val="0"/>
        </c:ser>
        <c:ser>
          <c:idx val="5"/>
          <c:order val="9"/>
          <c:tx>
            <c:strRef>
              <c:f>Kolisani_CHMU!$T$1</c:f>
              <c:strCache>
                <c:ptCount val="1"/>
                <c:pt idx="0">
                  <c:v>VP 8503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Kolisani_CHMU!$Q$2:$Q$507</c:f>
              <c:numCache>
                <c:formatCode>m/d/yyyy</c:formatCode>
                <c:ptCount val="506"/>
                <c:pt idx="0">
                  <c:v>25887</c:v>
                </c:pt>
                <c:pt idx="1">
                  <c:v>25917</c:v>
                </c:pt>
                <c:pt idx="2">
                  <c:v>25948</c:v>
                </c:pt>
                <c:pt idx="3">
                  <c:v>25979</c:v>
                </c:pt>
                <c:pt idx="4">
                  <c:v>26007</c:v>
                </c:pt>
                <c:pt idx="5">
                  <c:v>26038</c:v>
                </c:pt>
                <c:pt idx="6">
                  <c:v>26068</c:v>
                </c:pt>
                <c:pt idx="7">
                  <c:v>26099</c:v>
                </c:pt>
                <c:pt idx="8">
                  <c:v>26129</c:v>
                </c:pt>
                <c:pt idx="9">
                  <c:v>26160</c:v>
                </c:pt>
                <c:pt idx="10">
                  <c:v>26191</c:v>
                </c:pt>
                <c:pt idx="11">
                  <c:v>26221</c:v>
                </c:pt>
                <c:pt idx="12">
                  <c:v>26252</c:v>
                </c:pt>
                <c:pt idx="13">
                  <c:v>26282</c:v>
                </c:pt>
                <c:pt idx="14">
                  <c:v>26313</c:v>
                </c:pt>
                <c:pt idx="15">
                  <c:v>26344</c:v>
                </c:pt>
                <c:pt idx="16">
                  <c:v>26373</c:v>
                </c:pt>
                <c:pt idx="17">
                  <c:v>26404</c:v>
                </c:pt>
                <c:pt idx="18">
                  <c:v>26434</c:v>
                </c:pt>
                <c:pt idx="19">
                  <c:v>26465</c:v>
                </c:pt>
                <c:pt idx="20">
                  <c:v>26495</c:v>
                </c:pt>
                <c:pt idx="21">
                  <c:v>26526</c:v>
                </c:pt>
                <c:pt idx="22">
                  <c:v>26557</c:v>
                </c:pt>
                <c:pt idx="23">
                  <c:v>26587</c:v>
                </c:pt>
                <c:pt idx="24">
                  <c:v>26618</c:v>
                </c:pt>
                <c:pt idx="25">
                  <c:v>26648</c:v>
                </c:pt>
                <c:pt idx="26">
                  <c:v>26679</c:v>
                </c:pt>
                <c:pt idx="27">
                  <c:v>26710</c:v>
                </c:pt>
                <c:pt idx="28">
                  <c:v>26738</c:v>
                </c:pt>
                <c:pt idx="29">
                  <c:v>26769</c:v>
                </c:pt>
                <c:pt idx="30">
                  <c:v>26799</c:v>
                </c:pt>
                <c:pt idx="31">
                  <c:v>26830</c:v>
                </c:pt>
                <c:pt idx="32">
                  <c:v>26860</c:v>
                </c:pt>
                <c:pt idx="33">
                  <c:v>26891</c:v>
                </c:pt>
                <c:pt idx="34">
                  <c:v>26922</c:v>
                </c:pt>
                <c:pt idx="35">
                  <c:v>26952</c:v>
                </c:pt>
                <c:pt idx="36">
                  <c:v>26983</c:v>
                </c:pt>
                <c:pt idx="37">
                  <c:v>27013</c:v>
                </c:pt>
                <c:pt idx="38">
                  <c:v>27044</c:v>
                </c:pt>
                <c:pt idx="39">
                  <c:v>27075</c:v>
                </c:pt>
                <c:pt idx="40">
                  <c:v>27103</c:v>
                </c:pt>
                <c:pt idx="41">
                  <c:v>27134</c:v>
                </c:pt>
                <c:pt idx="42">
                  <c:v>27164</c:v>
                </c:pt>
                <c:pt idx="43">
                  <c:v>27195</c:v>
                </c:pt>
                <c:pt idx="44">
                  <c:v>27225</c:v>
                </c:pt>
                <c:pt idx="45">
                  <c:v>27256</c:v>
                </c:pt>
                <c:pt idx="46">
                  <c:v>27287</c:v>
                </c:pt>
                <c:pt idx="47">
                  <c:v>27317</c:v>
                </c:pt>
                <c:pt idx="48">
                  <c:v>27348</c:v>
                </c:pt>
                <c:pt idx="49">
                  <c:v>27378</c:v>
                </c:pt>
                <c:pt idx="50">
                  <c:v>27409</c:v>
                </c:pt>
                <c:pt idx="51">
                  <c:v>27440</c:v>
                </c:pt>
                <c:pt idx="52">
                  <c:v>27468</c:v>
                </c:pt>
                <c:pt idx="53">
                  <c:v>27499</c:v>
                </c:pt>
                <c:pt idx="54">
                  <c:v>27529</c:v>
                </c:pt>
                <c:pt idx="55">
                  <c:v>27560</c:v>
                </c:pt>
                <c:pt idx="56">
                  <c:v>27590</c:v>
                </c:pt>
                <c:pt idx="57">
                  <c:v>27621</c:v>
                </c:pt>
                <c:pt idx="58">
                  <c:v>27652</c:v>
                </c:pt>
                <c:pt idx="59">
                  <c:v>27682</c:v>
                </c:pt>
                <c:pt idx="60">
                  <c:v>27713</c:v>
                </c:pt>
                <c:pt idx="61">
                  <c:v>27743</c:v>
                </c:pt>
                <c:pt idx="62">
                  <c:v>27774</c:v>
                </c:pt>
                <c:pt idx="63">
                  <c:v>27805</c:v>
                </c:pt>
                <c:pt idx="64">
                  <c:v>27834</c:v>
                </c:pt>
                <c:pt idx="65">
                  <c:v>27865</c:v>
                </c:pt>
                <c:pt idx="66">
                  <c:v>27895</c:v>
                </c:pt>
                <c:pt idx="67">
                  <c:v>27926</c:v>
                </c:pt>
                <c:pt idx="68">
                  <c:v>27956</c:v>
                </c:pt>
                <c:pt idx="69">
                  <c:v>27987</c:v>
                </c:pt>
                <c:pt idx="70">
                  <c:v>28018</c:v>
                </c:pt>
                <c:pt idx="71">
                  <c:v>28048</c:v>
                </c:pt>
                <c:pt idx="72">
                  <c:v>28079</c:v>
                </c:pt>
                <c:pt idx="73">
                  <c:v>28109</c:v>
                </c:pt>
                <c:pt idx="74">
                  <c:v>28140</c:v>
                </c:pt>
                <c:pt idx="75">
                  <c:v>28171</c:v>
                </c:pt>
                <c:pt idx="76">
                  <c:v>28199</c:v>
                </c:pt>
                <c:pt idx="77">
                  <c:v>28230</c:v>
                </c:pt>
                <c:pt idx="78">
                  <c:v>28260</c:v>
                </c:pt>
                <c:pt idx="79">
                  <c:v>28291</c:v>
                </c:pt>
                <c:pt idx="80">
                  <c:v>28321</c:v>
                </c:pt>
                <c:pt idx="81">
                  <c:v>28352</c:v>
                </c:pt>
                <c:pt idx="82">
                  <c:v>28383</c:v>
                </c:pt>
                <c:pt idx="83">
                  <c:v>28413</c:v>
                </c:pt>
                <c:pt idx="84">
                  <c:v>28444</c:v>
                </c:pt>
                <c:pt idx="85">
                  <c:v>28474</c:v>
                </c:pt>
                <c:pt idx="86">
                  <c:v>28505</c:v>
                </c:pt>
                <c:pt idx="87">
                  <c:v>28536</c:v>
                </c:pt>
                <c:pt idx="88">
                  <c:v>28564</c:v>
                </c:pt>
                <c:pt idx="89">
                  <c:v>28595</c:v>
                </c:pt>
                <c:pt idx="90">
                  <c:v>28625</c:v>
                </c:pt>
                <c:pt idx="91">
                  <c:v>28656</c:v>
                </c:pt>
                <c:pt idx="92">
                  <c:v>28686</c:v>
                </c:pt>
                <c:pt idx="93">
                  <c:v>28717</c:v>
                </c:pt>
                <c:pt idx="94">
                  <c:v>28748</c:v>
                </c:pt>
                <c:pt idx="95">
                  <c:v>28778</c:v>
                </c:pt>
                <c:pt idx="96">
                  <c:v>28809</c:v>
                </c:pt>
                <c:pt idx="97">
                  <c:v>28839</c:v>
                </c:pt>
                <c:pt idx="98">
                  <c:v>28870</c:v>
                </c:pt>
                <c:pt idx="99">
                  <c:v>28901</c:v>
                </c:pt>
                <c:pt idx="100">
                  <c:v>28929</c:v>
                </c:pt>
                <c:pt idx="101">
                  <c:v>28960</c:v>
                </c:pt>
                <c:pt idx="102">
                  <c:v>28990</c:v>
                </c:pt>
                <c:pt idx="103">
                  <c:v>29021</c:v>
                </c:pt>
                <c:pt idx="104">
                  <c:v>29051</c:v>
                </c:pt>
                <c:pt idx="105">
                  <c:v>29082</c:v>
                </c:pt>
                <c:pt idx="106">
                  <c:v>29113</c:v>
                </c:pt>
                <c:pt idx="107">
                  <c:v>29143</c:v>
                </c:pt>
                <c:pt idx="108">
                  <c:v>29174</c:v>
                </c:pt>
                <c:pt idx="109">
                  <c:v>29204</c:v>
                </c:pt>
                <c:pt idx="110">
                  <c:v>29235</c:v>
                </c:pt>
                <c:pt idx="111">
                  <c:v>29266</c:v>
                </c:pt>
                <c:pt idx="112">
                  <c:v>29295</c:v>
                </c:pt>
                <c:pt idx="113">
                  <c:v>29326</c:v>
                </c:pt>
                <c:pt idx="114">
                  <c:v>29356</c:v>
                </c:pt>
                <c:pt idx="115">
                  <c:v>29387</c:v>
                </c:pt>
                <c:pt idx="116">
                  <c:v>29417</c:v>
                </c:pt>
                <c:pt idx="117">
                  <c:v>29448</c:v>
                </c:pt>
                <c:pt idx="118">
                  <c:v>29479</c:v>
                </c:pt>
                <c:pt idx="119">
                  <c:v>29509</c:v>
                </c:pt>
                <c:pt idx="120">
                  <c:v>29540</c:v>
                </c:pt>
                <c:pt idx="121">
                  <c:v>29570</c:v>
                </c:pt>
                <c:pt idx="122">
                  <c:v>29601</c:v>
                </c:pt>
                <c:pt idx="123">
                  <c:v>29632</c:v>
                </c:pt>
                <c:pt idx="124">
                  <c:v>29660</c:v>
                </c:pt>
                <c:pt idx="125">
                  <c:v>29691</c:v>
                </c:pt>
                <c:pt idx="126">
                  <c:v>29721</c:v>
                </c:pt>
                <c:pt idx="127">
                  <c:v>29752</c:v>
                </c:pt>
                <c:pt idx="128">
                  <c:v>29782</c:v>
                </c:pt>
                <c:pt idx="129">
                  <c:v>29813</c:v>
                </c:pt>
                <c:pt idx="130">
                  <c:v>29844</c:v>
                </c:pt>
                <c:pt idx="131">
                  <c:v>29874</c:v>
                </c:pt>
                <c:pt idx="132">
                  <c:v>29905</c:v>
                </c:pt>
                <c:pt idx="133">
                  <c:v>29935</c:v>
                </c:pt>
                <c:pt idx="134">
                  <c:v>29966</c:v>
                </c:pt>
                <c:pt idx="135">
                  <c:v>29997</c:v>
                </c:pt>
                <c:pt idx="136">
                  <c:v>30025</c:v>
                </c:pt>
                <c:pt idx="137">
                  <c:v>30056</c:v>
                </c:pt>
                <c:pt idx="138">
                  <c:v>30086</c:v>
                </c:pt>
                <c:pt idx="139">
                  <c:v>30117</c:v>
                </c:pt>
                <c:pt idx="140">
                  <c:v>30147</c:v>
                </c:pt>
                <c:pt idx="141">
                  <c:v>30178</c:v>
                </c:pt>
                <c:pt idx="142">
                  <c:v>30209</c:v>
                </c:pt>
                <c:pt idx="143">
                  <c:v>30239</c:v>
                </c:pt>
                <c:pt idx="144">
                  <c:v>30270</c:v>
                </c:pt>
                <c:pt idx="145">
                  <c:v>30300</c:v>
                </c:pt>
                <c:pt idx="146">
                  <c:v>30331</c:v>
                </c:pt>
                <c:pt idx="147">
                  <c:v>30362</c:v>
                </c:pt>
                <c:pt idx="148">
                  <c:v>30390</c:v>
                </c:pt>
                <c:pt idx="149">
                  <c:v>30421</c:v>
                </c:pt>
                <c:pt idx="150">
                  <c:v>30451</c:v>
                </c:pt>
                <c:pt idx="151">
                  <c:v>30482</c:v>
                </c:pt>
                <c:pt idx="152">
                  <c:v>30512</c:v>
                </c:pt>
                <c:pt idx="153">
                  <c:v>30543</c:v>
                </c:pt>
                <c:pt idx="154">
                  <c:v>30574</c:v>
                </c:pt>
                <c:pt idx="155">
                  <c:v>30604</c:v>
                </c:pt>
                <c:pt idx="156">
                  <c:v>30635</c:v>
                </c:pt>
                <c:pt idx="157">
                  <c:v>30665</c:v>
                </c:pt>
                <c:pt idx="158">
                  <c:v>30696</c:v>
                </c:pt>
                <c:pt idx="159">
                  <c:v>30727</c:v>
                </c:pt>
                <c:pt idx="160">
                  <c:v>30756</c:v>
                </c:pt>
                <c:pt idx="161">
                  <c:v>30787</c:v>
                </c:pt>
                <c:pt idx="162">
                  <c:v>30817</c:v>
                </c:pt>
                <c:pt idx="163">
                  <c:v>30848</c:v>
                </c:pt>
                <c:pt idx="164">
                  <c:v>30878</c:v>
                </c:pt>
                <c:pt idx="165">
                  <c:v>30909</c:v>
                </c:pt>
                <c:pt idx="166">
                  <c:v>30940</c:v>
                </c:pt>
                <c:pt idx="167">
                  <c:v>30970</c:v>
                </c:pt>
                <c:pt idx="168">
                  <c:v>31001</c:v>
                </c:pt>
                <c:pt idx="169">
                  <c:v>31031</c:v>
                </c:pt>
                <c:pt idx="170">
                  <c:v>31062</c:v>
                </c:pt>
                <c:pt idx="171">
                  <c:v>31093</c:v>
                </c:pt>
                <c:pt idx="172">
                  <c:v>31121</c:v>
                </c:pt>
                <c:pt idx="173">
                  <c:v>31152</c:v>
                </c:pt>
                <c:pt idx="174">
                  <c:v>31182</c:v>
                </c:pt>
                <c:pt idx="175">
                  <c:v>31213</c:v>
                </c:pt>
                <c:pt idx="176">
                  <c:v>31243</c:v>
                </c:pt>
                <c:pt idx="177">
                  <c:v>31274</c:v>
                </c:pt>
                <c:pt idx="178">
                  <c:v>31305</c:v>
                </c:pt>
                <c:pt idx="179">
                  <c:v>31335</c:v>
                </c:pt>
                <c:pt idx="180">
                  <c:v>31366</c:v>
                </c:pt>
                <c:pt idx="181">
                  <c:v>31396</c:v>
                </c:pt>
                <c:pt idx="182">
                  <c:v>31427</c:v>
                </c:pt>
                <c:pt idx="183">
                  <c:v>31458</c:v>
                </c:pt>
                <c:pt idx="184">
                  <c:v>31486</c:v>
                </c:pt>
                <c:pt idx="185">
                  <c:v>31517</c:v>
                </c:pt>
                <c:pt idx="186">
                  <c:v>31547</c:v>
                </c:pt>
                <c:pt idx="187">
                  <c:v>31578</c:v>
                </c:pt>
                <c:pt idx="188">
                  <c:v>31608</c:v>
                </c:pt>
                <c:pt idx="189">
                  <c:v>31639</c:v>
                </c:pt>
                <c:pt idx="190">
                  <c:v>31670</c:v>
                </c:pt>
                <c:pt idx="191">
                  <c:v>31700</c:v>
                </c:pt>
                <c:pt idx="192">
                  <c:v>31731</c:v>
                </c:pt>
                <c:pt idx="193">
                  <c:v>31761</c:v>
                </c:pt>
                <c:pt idx="194">
                  <c:v>31792</c:v>
                </c:pt>
                <c:pt idx="195">
                  <c:v>31823</c:v>
                </c:pt>
                <c:pt idx="196">
                  <c:v>31851</c:v>
                </c:pt>
                <c:pt idx="197">
                  <c:v>31882</c:v>
                </c:pt>
                <c:pt idx="198">
                  <c:v>31912</c:v>
                </c:pt>
                <c:pt idx="199">
                  <c:v>31943</c:v>
                </c:pt>
                <c:pt idx="200">
                  <c:v>31973</c:v>
                </c:pt>
                <c:pt idx="201">
                  <c:v>32004</c:v>
                </c:pt>
                <c:pt idx="202">
                  <c:v>32035</c:v>
                </c:pt>
                <c:pt idx="203">
                  <c:v>32065</c:v>
                </c:pt>
                <c:pt idx="204">
                  <c:v>32096</c:v>
                </c:pt>
                <c:pt idx="205">
                  <c:v>32126</c:v>
                </c:pt>
                <c:pt idx="206">
                  <c:v>32157</c:v>
                </c:pt>
                <c:pt idx="207">
                  <c:v>32188</c:v>
                </c:pt>
                <c:pt idx="208">
                  <c:v>32217</c:v>
                </c:pt>
                <c:pt idx="209">
                  <c:v>32248</c:v>
                </c:pt>
                <c:pt idx="210">
                  <c:v>32278</c:v>
                </c:pt>
                <c:pt idx="211">
                  <c:v>32309</c:v>
                </c:pt>
                <c:pt idx="212">
                  <c:v>32339</c:v>
                </c:pt>
                <c:pt idx="213">
                  <c:v>32370</c:v>
                </c:pt>
                <c:pt idx="214">
                  <c:v>32401</c:v>
                </c:pt>
                <c:pt idx="215">
                  <c:v>32431</c:v>
                </c:pt>
                <c:pt idx="216">
                  <c:v>32462</c:v>
                </c:pt>
                <c:pt idx="217">
                  <c:v>32492</c:v>
                </c:pt>
                <c:pt idx="218">
                  <c:v>32523</c:v>
                </c:pt>
                <c:pt idx="219">
                  <c:v>32554</c:v>
                </c:pt>
                <c:pt idx="220">
                  <c:v>32582</c:v>
                </c:pt>
                <c:pt idx="221">
                  <c:v>32613</c:v>
                </c:pt>
                <c:pt idx="222">
                  <c:v>32643</c:v>
                </c:pt>
                <c:pt idx="223">
                  <c:v>32674</c:v>
                </c:pt>
                <c:pt idx="224">
                  <c:v>32704</c:v>
                </c:pt>
                <c:pt idx="225">
                  <c:v>32735</c:v>
                </c:pt>
                <c:pt idx="226">
                  <c:v>32766</c:v>
                </c:pt>
                <c:pt idx="227">
                  <c:v>32796</c:v>
                </c:pt>
                <c:pt idx="228">
                  <c:v>32827</c:v>
                </c:pt>
                <c:pt idx="229">
                  <c:v>32857</c:v>
                </c:pt>
                <c:pt idx="230">
                  <c:v>32888</c:v>
                </c:pt>
                <c:pt idx="231">
                  <c:v>32919</c:v>
                </c:pt>
                <c:pt idx="232">
                  <c:v>32947</c:v>
                </c:pt>
                <c:pt idx="233">
                  <c:v>32978</c:v>
                </c:pt>
                <c:pt idx="234">
                  <c:v>33008</c:v>
                </c:pt>
                <c:pt idx="235">
                  <c:v>33039</c:v>
                </c:pt>
                <c:pt idx="236">
                  <c:v>33069</c:v>
                </c:pt>
                <c:pt idx="237">
                  <c:v>33100</c:v>
                </c:pt>
                <c:pt idx="238">
                  <c:v>33131</c:v>
                </c:pt>
                <c:pt idx="239">
                  <c:v>33161</c:v>
                </c:pt>
                <c:pt idx="240">
                  <c:v>33192</c:v>
                </c:pt>
                <c:pt idx="241">
                  <c:v>33222</c:v>
                </c:pt>
                <c:pt idx="242">
                  <c:v>33253</c:v>
                </c:pt>
                <c:pt idx="243">
                  <c:v>33284</c:v>
                </c:pt>
                <c:pt idx="244">
                  <c:v>33312</c:v>
                </c:pt>
                <c:pt idx="245">
                  <c:v>33343</c:v>
                </c:pt>
                <c:pt idx="246">
                  <c:v>33373</c:v>
                </c:pt>
                <c:pt idx="247">
                  <c:v>33404</c:v>
                </c:pt>
                <c:pt idx="248">
                  <c:v>33434</c:v>
                </c:pt>
                <c:pt idx="249">
                  <c:v>33465</c:v>
                </c:pt>
                <c:pt idx="250">
                  <c:v>33496</c:v>
                </c:pt>
                <c:pt idx="251">
                  <c:v>33526</c:v>
                </c:pt>
                <c:pt idx="252">
                  <c:v>33557</c:v>
                </c:pt>
                <c:pt idx="253">
                  <c:v>33587</c:v>
                </c:pt>
                <c:pt idx="254">
                  <c:v>33618</c:v>
                </c:pt>
                <c:pt idx="255">
                  <c:v>33649</c:v>
                </c:pt>
                <c:pt idx="256">
                  <c:v>33678</c:v>
                </c:pt>
                <c:pt idx="257">
                  <c:v>33709</c:v>
                </c:pt>
                <c:pt idx="258">
                  <c:v>33739</c:v>
                </c:pt>
                <c:pt idx="259">
                  <c:v>33770</c:v>
                </c:pt>
                <c:pt idx="260">
                  <c:v>33800</c:v>
                </c:pt>
                <c:pt idx="261">
                  <c:v>33831</c:v>
                </c:pt>
                <c:pt idx="262">
                  <c:v>33862</c:v>
                </c:pt>
                <c:pt idx="263">
                  <c:v>33892</c:v>
                </c:pt>
                <c:pt idx="264">
                  <c:v>33923</c:v>
                </c:pt>
                <c:pt idx="265">
                  <c:v>33953</c:v>
                </c:pt>
                <c:pt idx="266">
                  <c:v>33984</c:v>
                </c:pt>
                <c:pt idx="267">
                  <c:v>34015</c:v>
                </c:pt>
                <c:pt idx="268">
                  <c:v>34043</c:v>
                </c:pt>
                <c:pt idx="269">
                  <c:v>34074</c:v>
                </c:pt>
                <c:pt idx="270">
                  <c:v>34104</c:v>
                </c:pt>
                <c:pt idx="271">
                  <c:v>34135</c:v>
                </c:pt>
                <c:pt idx="272">
                  <c:v>34165</c:v>
                </c:pt>
                <c:pt idx="273">
                  <c:v>34196</c:v>
                </c:pt>
                <c:pt idx="274">
                  <c:v>34227</c:v>
                </c:pt>
                <c:pt idx="275">
                  <c:v>34257</c:v>
                </c:pt>
                <c:pt idx="276">
                  <c:v>34288</c:v>
                </c:pt>
                <c:pt idx="277">
                  <c:v>34318</c:v>
                </c:pt>
                <c:pt idx="278">
                  <c:v>34349</c:v>
                </c:pt>
                <c:pt idx="279">
                  <c:v>34380</c:v>
                </c:pt>
                <c:pt idx="280">
                  <c:v>34408</c:v>
                </c:pt>
                <c:pt idx="281">
                  <c:v>34439</c:v>
                </c:pt>
                <c:pt idx="282">
                  <c:v>34469</c:v>
                </c:pt>
                <c:pt idx="283">
                  <c:v>34500</c:v>
                </c:pt>
                <c:pt idx="284">
                  <c:v>34530</c:v>
                </c:pt>
                <c:pt idx="285">
                  <c:v>34561</c:v>
                </c:pt>
                <c:pt idx="286">
                  <c:v>34592</c:v>
                </c:pt>
                <c:pt idx="287">
                  <c:v>34622</c:v>
                </c:pt>
                <c:pt idx="288">
                  <c:v>34653</c:v>
                </c:pt>
                <c:pt idx="289">
                  <c:v>34683</c:v>
                </c:pt>
                <c:pt idx="290">
                  <c:v>34714</c:v>
                </c:pt>
                <c:pt idx="291">
                  <c:v>34745</c:v>
                </c:pt>
                <c:pt idx="292">
                  <c:v>34773</c:v>
                </c:pt>
                <c:pt idx="293">
                  <c:v>34804</c:v>
                </c:pt>
                <c:pt idx="294">
                  <c:v>34834</c:v>
                </c:pt>
                <c:pt idx="295">
                  <c:v>34865</c:v>
                </c:pt>
                <c:pt idx="296">
                  <c:v>34895</c:v>
                </c:pt>
                <c:pt idx="297">
                  <c:v>34926</c:v>
                </c:pt>
                <c:pt idx="298">
                  <c:v>34957</c:v>
                </c:pt>
                <c:pt idx="299">
                  <c:v>34987</c:v>
                </c:pt>
                <c:pt idx="300">
                  <c:v>35018</c:v>
                </c:pt>
                <c:pt idx="301">
                  <c:v>35048</c:v>
                </c:pt>
                <c:pt idx="302">
                  <c:v>35079</c:v>
                </c:pt>
                <c:pt idx="303">
                  <c:v>35110</c:v>
                </c:pt>
                <c:pt idx="304">
                  <c:v>35139</c:v>
                </c:pt>
                <c:pt idx="305">
                  <c:v>35170</c:v>
                </c:pt>
                <c:pt idx="306">
                  <c:v>35200</c:v>
                </c:pt>
                <c:pt idx="307">
                  <c:v>35231</c:v>
                </c:pt>
                <c:pt idx="308">
                  <c:v>35261</c:v>
                </c:pt>
                <c:pt idx="309">
                  <c:v>35292</c:v>
                </c:pt>
                <c:pt idx="310">
                  <c:v>35323</c:v>
                </c:pt>
                <c:pt idx="311">
                  <c:v>35353</c:v>
                </c:pt>
                <c:pt idx="312">
                  <c:v>35384</c:v>
                </c:pt>
                <c:pt idx="313">
                  <c:v>35414</c:v>
                </c:pt>
                <c:pt idx="314">
                  <c:v>35445</c:v>
                </c:pt>
                <c:pt idx="315">
                  <c:v>35476</c:v>
                </c:pt>
                <c:pt idx="316">
                  <c:v>35504</c:v>
                </c:pt>
                <c:pt idx="317">
                  <c:v>35535</c:v>
                </c:pt>
                <c:pt idx="318">
                  <c:v>35565</c:v>
                </c:pt>
                <c:pt idx="319">
                  <c:v>35596</c:v>
                </c:pt>
                <c:pt idx="320">
                  <c:v>35626</c:v>
                </c:pt>
                <c:pt idx="321">
                  <c:v>35657</c:v>
                </c:pt>
                <c:pt idx="322">
                  <c:v>35688</c:v>
                </c:pt>
                <c:pt idx="323">
                  <c:v>35718</c:v>
                </c:pt>
                <c:pt idx="324">
                  <c:v>35749</c:v>
                </c:pt>
                <c:pt idx="325">
                  <c:v>35779</c:v>
                </c:pt>
                <c:pt idx="326">
                  <c:v>35810</c:v>
                </c:pt>
                <c:pt idx="327">
                  <c:v>35841</c:v>
                </c:pt>
                <c:pt idx="328">
                  <c:v>35869</c:v>
                </c:pt>
                <c:pt idx="329">
                  <c:v>35900</c:v>
                </c:pt>
                <c:pt idx="330">
                  <c:v>35930</c:v>
                </c:pt>
                <c:pt idx="331">
                  <c:v>35961</c:v>
                </c:pt>
                <c:pt idx="332">
                  <c:v>35991</c:v>
                </c:pt>
                <c:pt idx="333">
                  <c:v>36022</c:v>
                </c:pt>
                <c:pt idx="334">
                  <c:v>36053</c:v>
                </c:pt>
                <c:pt idx="335">
                  <c:v>36083</c:v>
                </c:pt>
                <c:pt idx="336">
                  <c:v>36114</c:v>
                </c:pt>
                <c:pt idx="337">
                  <c:v>36144</c:v>
                </c:pt>
                <c:pt idx="338">
                  <c:v>36175</c:v>
                </c:pt>
                <c:pt idx="339">
                  <c:v>36206</c:v>
                </c:pt>
                <c:pt idx="340">
                  <c:v>36234</c:v>
                </c:pt>
                <c:pt idx="341">
                  <c:v>36265</c:v>
                </c:pt>
                <c:pt idx="342">
                  <c:v>36295</c:v>
                </c:pt>
                <c:pt idx="343">
                  <c:v>36326</c:v>
                </c:pt>
                <c:pt idx="344">
                  <c:v>36356</c:v>
                </c:pt>
                <c:pt idx="345">
                  <c:v>36387</c:v>
                </c:pt>
                <c:pt idx="346">
                  <c:v>36418</c:v>
                </c:pt>
                <c:pt idx="347">
                  <c:v>36448</c:v>
                </c:pt>
                <c:pt idx="348">
                  <c:v>36479</c:v>
                </c:pt>
                <c:pt idx="349">
                  <c:v>36509</c:v>
                </c:pt>
                <c:pt idx="350">
                  <c:v>36540</c:v>
                </c:pt>
                <c:pt idx="351">
                  <c:v>36571</c:v>
                </c:pt>
                <c:pt idx="352">
                  <c:v>36600</c:v>
                </c:pt>
                <c:pt idx="353">
                  <c:v>36631</c:v>
                </c:pt>
                <c:pt idx="354">
                  <c:v>36661</c:v>
                </c:pt>
                <c:pt idx="355">
                  <c:v>36692</c:v>
                </c:pt>
                <c:pt idx="356">
                  <c:v>36722</c:v>
                </c:pt>
                <c:pt idx="357">
                  <c:v>36753</c:v>
                </c:pt>
                <c:pt idx="358">
                  <c:v>36784</c:v>
                </c:pt>
                <c:pt idx="359">
                  <c:v>36814</c:v>
                </c:pt>
                <c:pt idx="360">
                  <c:v>36845</c:v>
                </c:pt>
                <c:pt idx="361">
                  <c:v>36875</c:v>
                </c:pt>
                <c:pt idx="362">
                  <c:v>36906</c:v>
                </c:pt>
                <c:pt idx="363">
                  <c:v>36937</c:v>
                </c:pt>
                <c:pt idx="364">
                  <c:v>36965</c:v>
                </c:pt>
                <c:pt idx="365">
                  <c:v>36996</c:v>
                </c:pt>
                <c:pt idx="366">
                  <c:v>37026</c:v>
                </c:pt>
                <c:pt idx="367">
                  <c:v>37057</c:v>
                </c:pt>
                <c:pt idx="368">
                  <c:v>37087</c:v>
                </c:pt>
                <c:pt idx="369">
                  <c:v>37118</c:v>
                </c:pt>
                <c:pt idx="370">
                  <c:v>37149</c:v>
                </c:pt>
                <c:pt idx="371">
                  <c:v>37179</c:v>
                </c:pt>
                <c:pt idx="372">
                  <c:v>37210</c:v>
                </c:pt>
                <c:pt idx="373">
                  <c:v>37240</c:v>
                </c:pt>
                <c:pt idx="374">
                  <c:v>37271</c:v>
                </c:pt>
                <c:pt idx="375">
                  <c:v>37302</c:v>
                </c:pt>
                <c:pt idx="376">
                  <c:v>37330</c:v>
                </c:pt>
                <c:pt idx="377">
                  <c:v>37361</c:v>
                </c:pt>
                <c:pt idx="378">
                  <c:v>37391</c:v>
                </c:pt>
                <c:pt idx="379">
                  <c:v>37422</c:v>
                </c:pt>
                <c:pt idx="380">
                  <c:v>37452</c:v>
                </c:pt>
                <c:pt idx="381">
                  <c:v>37483</c:v>
                </c:pt>
                <c:pt idx="382">
                  <c:v>37514</c:v>
                </c:pt>
                <c:pt idx="383">
                  <c:v>37544</c:v>
                </c:pt>
                <c:pt idx="384">
                  <c:v>37575</c:v>
                </c:pt>
                <c:pt idx="385">
                  <c:v>37605</c:v>
                </c:pt>
                <c:pt idx="386">
                  <c:v>37636</c:v>
                </c:pt>
                <c:pt idx="387">
                  <c:v>37667</c:v>
                </c:pt>
                <c:pt idx="388">
                  <c:v>37695</c:v>
                </c:pt>
                <c:pt idx="389">
                  <c:v>37726</c:v>
                </c:pt>
                <c:pt idx="390">
                  <c:v>37756</c:v>
                </c:pt>
                <c:pt idx="391">
                  <c:v>37787</c:v>
                </c:pt>
                <c:pt idx="392">
                  <c:v>37817</c:v>
                </c:pt>
                <c:pt idx="393">
                  <c:v>37848</c:v>
                </c:pt>
                <c:pt idx="394">
                  <c:v>37879</c:v>
                </c:pt>
                <c:pt idx="395">
                  <c:v>37909</c:v>
                </c:pt>
                <c:pt idx="396">
                  <c:v>37940</c:v>
                </c:pt>
                <c:pt idx="397">
                  <c:v>37970</c:v>
                </c:pt>
                <c:pt idx="398">
                  <c:v>38001</c:v>
                </c:pt>
                <c:pt idx="399">
                  <c:v>38032</c:v>
                </c:pt>
                <c:pt idx="400">
                  <c:v>38061</c:v>
                </c:pt>
                <c:pt idx="401">
                  <c:v>38092</c:v>
                </c:pt>
                <c:pt idx="402">
                  <c:v>38122</c:v>
                </c:pt>
                <c:pt idx="403">
                  <c:v>38153</c:v>
                </c:pt>
                <c:pt idx="404">
                  <c:v>38183</c:v>
                </c:pt>
                <c:pt idx="405">
                  <c:v>38214</c:v>
                </c:pt>
                <c:pt idx="406">
                  <c:v>38245</c:v>
                </c:pt>
                <c:pt idx="407">
                  <c:v>38275</c:v>
                </c:pt>
                <c:pt idx="408">
                  <c:v>38306</c:v>
                </c:pt>
                <c:pt idx="409">
                  <c:v>38336</c:v>
                </c:pt>
                <c:pt idx="410">
                  <c:v>38367</c:v>
                </c:pt>
                <c:pt idx="411">
                  <c:v>38398</c:v>
                </c:pt>
                <c:pt idx="412">
                  <c:v>38426</c:v>
                </c:pt>
                <c:pt idx="413">
                  <c:v>38457</c:v>
                </c:pt>
                <c:pt idx="414">
                  <c:v>38487</c:v>
                </c:pt>
                <c:pt idx="415">
                  <c:v>38518</c:v>
                </c:pt>
                <c:pt idx="416">
                  <c:v>38548</c:v>
                </c:pt>
                <c:pt idx="417">
                  <c:v>38579</c:v>
                </c:pt>
                <c:pt idx="418">
                  <c:v>38610</c:v>
                </c:pt>
                <c:pt idx="419">
                  <c:v>38640</c:v>
                </c:pt>
                <c:pt idx="420">
                  <c:v>38671</c:v>
                </c:pt>
                <c:pt idx="421">
                  <c:v>38701</c:v>
                </c:pt>
                <c:pt idx="422">
                  <c:v>38732</c:v>
                </c:pt>
                <c:pt idx="423">
                  <c:v>38763</c:v>
                </c:pt>
                <c:pt idx="424">
                  <c:v>38791</c:v>
                </c:pt>
                <c:pt idx="425">
                  <c:v>38822</c:v>
                </c:pt>
                <c:pt idx="426">
                  <c:v>38852</c:v>
                </c:pt>
                <c:pt idx="427">
                  <c:v>38883</c:v>
                </c:pt>
                <c:pt idx="428">
                  <c:v>38913</c:v>
                </c:pt>
                <c:pt idx="429">
                  <c:v>38944</c:v>
                </c:pt>
                <c:pt idx="430">
                  <c:v>38975</c:v>
                </c:pt>
                <c:pt idx="431">
                  <c:v>39005</c:v>
                </c:pt>
                <c:pt idx="432">
                  <c:v>39036</c:v>
                </c:pt>
                <c:pt idx="433">
                  <c:v>39066</c:v>
                </c:pt>
                <c:pt idx="434">
                  <c:v>39097</c:v>
                </c:pt>
                <c:pt idx="435">
                  <c:v>39128</c:v>
                </c:pt>
                <c:pt idx="436">
                  <c:v>39156</c:v>
                </c:pt>
                <c:pt idx="437">
                  <c:v>39187</c:v>
                </c:pt>
                <c:pt idx="438">
                  <c:v>39217</c:v>
                </c:pt>
                <c:pt idx="439">
                  <c:v>39248</c:v>
                </c:pt>
                <c:pt idx="440">
                  <c:v>39278</c:v>
                </c:pt>
                <c:pt idx="441">
                  <c:v>39309</c:v>
                </c:pt>
                <c:pt idx="442">
                  <c:v>39340</c:v>
                </c:pt>
                <c:pt idx="443">
                  <c:v>39370</c:v>
                </c:pt>
                <c:pt idx="444">
                  <c:v>39401</c:v>
                </c:pt>
                <c:pt idx="445">
                  <c:v>39431</c:v>
                </c:pt>
                <c:pt idx="446">
                  <c:v>39462</c:v>
                </c:pt>
                <c:pt idx="447">
                  <c:v>39493</c:v>
                </c:pt>
                <c:pt idx="448">
                  <c:v>39522</c:v>
                </c:pt>
                <c:pt idx="449">
                  <c:v>39553</c:v>
                </c:pt>
                <c:pt idx="450">
                  <c:v>39583</c:v>
                </c:pt>
                <c:pt idx="451">
                  <c:v>39614</c:v>
                </c:pt>
                <c:pt idx="452">
                  <c:v>39644</c:v>
                </c:pt>
                <c:pt idx="453">
                  <c:v>39675</c:v>
                </c:pt>
                <c:pt idx="454">
                  <c:v>39706</c:v>
                </c:pt>
                <c:pt idx="455">
                  <c:v>39736</c:v>
                </c:pt>
                <c:pt idx="456">
                  <c:v>39767</c:v>
                </c:pt>
                <c:pt idx="457">
                  <c:v>39797</c:v>
                </c:pt>
                <c:pt idx="458">
                  <c:v>39828</c:v>
                </c:pt>
                <c:pt idx="459">
                  <c:v>39859</c:v>
                </c:pt>
                <c:pt idx="460">
                  <c:v>39887</c:v>
                </c:pt>
                <c:pt idx="461">
                  <c:v>39918</c:v>
                </c:pt>
                <c:pt idx="462">
                  <c:v>39948</c:v>
                </c:pt>
                <c:pt idx="463">
                  <c:v>39979</c:v>
                </c:pt>
                <c:pt idx="464">
                  <c:v>40009</c:v>
                </c:pt>
                <c:pt idx="465">
                  <c:v>40040</c:v>
                </c:pt>
                <c:pt idx="466">
                  <c:v>40071</c:v>
                </c:pt>
                <c:pt idx="467">
                  <c:v>40101</c:v>
                </c:pt>
                <c:pt idx="468">
                  <c:v>40132</c:v>
                </c:pt>
                <c:pt idx="469">
                  <c:v>40162</c:v>
                </c:pt>
                <c:pt idx="470">
                  <c:v>40193</c:v>
                </c:pt>
                <c:pt idx="471">
                  <c:v>40224</c:v>
                </c:pt>
                <c:pt idx="472">
                  <c:v>40252</c:v>
                </c:pt>
                <c:pt idx="473">
                  <c:v>40283</c:v>
                </c:pt>
                <c:pt idx="474">
                  <c:v>40313</c:v>
                </c:pt>
                <c:pt idx="475">
                  <c:v>40344</c:v>
                </c:pt>
                <c:pt idx="476">
                  <c:v>40374</c:v>
                </c:pt>
                <c:pt idx="477">
                  <c:v>40405</c:v>
                </c:pt>
                <c:pt idx="478">
                  <c:v>40436</c:v>
                </c:pt>
                <c:pt idx="479">
                  <c:v>40466</c:v>
                </c:pt>
                <c:pt idx="480">
                  <c:v>40497</c:v>
                </c:pt>
                <c:pt idx="481">
                  <c:v>40527</c:v>
                </c:pt>
                <c:pt idx="482">
                  <c:v>40558</c:v>
                </c:pt>
                <c:pt idx="483">
                  <c:v>40589</c:v>
                </c:pt>
                <c:pt idx="484">
                  <c:v>40617</c:v>
                </c:pt>
                <c:pt idx="485">
                  <c:v>40648</c:v>
                </c:pt>
                <c:pt idx="486">
                  <c:v>40678</c:v>
                </c:pt>
                <c:pt idx="487">
                  <c:v>40709</c:v>
                </c:pt>
                <c:pt idx="488">
                  <c:v>40739</c:v>
                </c:pt>
                <c:pt idx="489">
                  <c:v>40770</c:v>
                </c:pt>
                <c:pt idx="490">
                  <c:v>40801</c:v>
                </c:pt>
                <c:pt idx="491">
                  <c:v>40831</c:v>
                </c:pt>
                <c:pt idx="492">
                  <c:v>40862</c:v>
                </c:pt>
                <c:pt idx="493">
                  <c:v>40892</c:v>
                </c:pt>
                <c:pt idx="494">
                  <c:v>40923</c:v>
                </c:pt>
                <c:pt idx="495">
                  <c:v>40954</c:v>
                </c:pt>
                <c:pt idx="496">
                  <c:v>40983</c:v>
                </c:pt>
                <c:pt idx="497">
                  <c:v>41014</c:v>
                </c:pt>
                <c:pt idx="498">
                  <c:v>41044</c:v>
                </c:pt>
                <c:pt idx="499">
                  <c:v>41075</c:v>
                </c:pt>
                <c:pt idx="500">
                  <c:v>41105</c:v>
                </c:pt>
                <c:pt idx="501">
                  <c:v>41136</c:v>
                </c:pt>
                <c:pt idx="502">
                  <c:v>41167</c:v>
                </c:pt>
                <c:pt idx="503">
                  <c:v>41197</c:v>
                </c:pt>
                <c:pt idx="504">
                  <c:v>41228</c:v>
                </c:pt>
                <c:pt idx="505">
                  <c:v>41258</c:v>
                </c:pt>
              </c:numCache>
            </c:numRef>
          </c:xVal>
          <c:yVal>
            <c:numRef>
              <c:f>Kolisani_CHMU!$T$2:$T$507</c:f>
              <c:numCache>
                <c:formatCode>0.00</c:formatCode>
                <c:ptCount val="506"/>
                <c:pt idx="0">
                  <c:v>0.69999999999998863</c:v>
                </c:pt>
                <c:pt idx="1">
                  <c:v>0.73999999999998067</c:v>
                </c:pt>
                <c:pt idx="2">
                  <c:v>0.81000000000000227</c:v>
                </c:pt>
                <c:pt idx="3">
                  <c:v>0.84000000000000341</c:v>
                </c:pt>
                <c:pt idx="4">
                  <c:v>0.87999999999999545</c:v>
                </c:pt>
                <c:pt idx="5">
                  <c:v>0.85999999999998522</c:v>
                </c:pt>
                <c:pt idx="6">
                  <c:v>0.88999999999998636</c:v>
                </c:pt>
                <c:pt idx="7">
                  <c:v>0.88999999999998636</c:v>
                </c:pt>
                <c:pt idx="8">
                  <c:v>0.88999999999998636</c:v>
                </c:pt>
                <c:pt idx="9">
                  <c:v>0.84000000000000341</c:v>
                </c:pt>
                <c:pt idx="10">
                  <c:v>0.81999999999999318</c:v>
                </c:pt>
                <c:pt idx="11">
                  <c:v>0.79999999999998295</c:v>
                </c:pt>
                <c:pt idx="12">
                  <c:v>0.84999999999999432</c:v>
                </c:pt>
                <c:pt idx="13">
                  <c:v>0.84999999999999432</c:v>
                </c:pt>
                <c:pt idx="14">
                  <c:v>0.87000000000000455</c:v>
                </c:pt>
                <c:pt idx="15">
                  <c:v>0.78000000000000114</c:v>
                </c:pt>
                <c:pt idx="16">
                  <c:v>0.79999999999998295</c:v>
                </c:pt>
                <c:pt idx="17">
                  <c:v>0.78999999999999204</c:v>
                </c:pt>
                <c:pt idx="18">
                  <c:v>0.83000000000001251</c:v>
                </c:pt>
                <c:pt idx="19">
                  <c:v>0.81000000000000227</c:v>
                </c:pt>
                <c:pt idx="20">
                  <c:v>0.81000000000000227</c:v>
                </c:pt>
                <c:pt idx="21">
                  <c:v>0.78999999999999204</c:v>
                </c:pt>
                <c:pt idx="22">
                  <c:v>0.78000000000000114</c:v>
                </c:pt>
                <c:pt idx="23">
                  <c:v>0.75</c:v>
                </c:pt>
                <c:pt idx="24">
                  <c:v>0.68000000000000682</c:v>
                </c:pt>
                <c:pt idx="25">
                  <c:v>0.65000000000000568</c:v>
                </c:pt>
                <c:pt idx="26">
                  <c:v>0.63999999999998636</c:v>
                </c:pt>
                <c:pt idx="27">
                  <c:v>0.62000000000000455</c:v>
                </c:pt>
                <c:pt idx="28">
                  <c:v>0.59000000000000341</c:v>
                </c:pt>
                <c:pt idx="29">
                  <c:v>0.56999999999999318</c:v>
                </c:pt>
                <c:pt idx="30">
                  <c:v>0.56999999999999318</c:v>
                </c:pt>
                <c:pt idx="31">
                  <c:v>0.56000000000000227</c:v>
                </c:pt>
                <c:pt idx="32">
                  <c:v>0.53999999999999204</c:v>
                </c:pt>
                <c:pt idx="33">
                  <c:v>0.52000000000001023</c:v>
                </c:pt>
                <c:pt idx="34">
                  <c:v>0.47999999999998977</c:v>
                </c:pt>
                <c:pt idx="35">
                  <c:v>0.43000000000000682</c:v>
                </c:pt>
                <c:pt idx="36">
                  <c:v>0.44999999999998863</c:v>
                </c:pt>
                <c:pt idx="37">
                  <c:v>0.40999999999999659</c:v>
                </c:pt>
                <c:pt idx="38">
                  <c:v>0.37999999999999545</c:v>
                </c:pt>
                <c:pt idx="39">
                  <c:v>0.40000000000000568</c:v>
                </c:pt>
                <c:pt idx="40">
                  <c:v>0.35999999999998522</c:v>
                </c:pt>
                <c:pt idx="41">
                  <c:v>0.34999999999999432</c:v>
                </c:pt>
                <c:pt idx="42">
                  <c:v>0.31999999999999318</c:v>
                </c:pt>
                <c:pt idx="43">
                  <c:v>0.28000000000000114</c:v>
                </c:pt>
                <c:pt idx="44">
                  <c:v>0.23999999999998067</c:v>
                </c:pt>
                <c:pt idx="45">
                  <c:v>0.22999999999998977</c:v>
                </c:pt>
                <c:pt idx="46">
                  <c:v>0.19999999999998863</c:v>
                </c:pt>
                <c:pt idx="47">
                  <c:v>0.15000000000000568</c:v>
                </c:pt>
                <c:pt idx="48">
                  <c:v>0.12000000000000455</c:v>
                </c:pt>
                <c:pt idx="49">
                  <c:v>0.13999999999998636</c:v>
                </c:pt>
                <c:pt idx="50">
                  <c:v>0.23999999999998067</c:v>
                </c:pt>
                <c:pt idx="51">
                  <c:v>0.22999999999998977</c:v>
                </c:pt>
                <c:pt idx="52">
                  <c:v>0.16999999999998749</c:v>
                </c:pt>
                <c:pt idx="53">
                  <c:v>0.19999999999998863</c:v>
                </c:pt>
                <c:pt idx="54">
                  <c:v>0.21000000000000796</c:v>
                </c:pt>
                <c:pt idx="55">
                  <c:v>0.18000000000000682</c:v>
                </c:pt>
                <c:pt idx="56">
                  <c:v>0.18000000000000682</c:v>
                </c:pt>
                <c:pt idx="57">
                  <c:v>0.18999999999999773</c:v>
                </c:pt>
                <c:pt idx="58">
                  <c:v>0.18000000000000682</c:v>
                </c:pt>
                <c:pt idx="59">
                  <c:v>0.16999999999998749</c:v>
                </c:pt>
                <c:pt idx="60">
                  <c:v>0.15999999999999659</c:v>
                </c:pt>
                <c:pt idx="61">
                  <c:v>0.15999999999999659</c:v>
                </c:pt>
                <c:pt idx="62">
                  <c:v>0.18000000000000682</c:v>
                </c:pt>
                <c:pt idx="63">
                  <c:v>0.18999999999999773</c:v>
                </c:pt>
                <c:pt idx="64">
                  <c:v>0.19999999999998863</c:v>
                </c:pt>
                <c:pt idx="65">
                  <c:v>0.19999999999998863</c:v>
                </c:pt>
                <c:pt idx="66">
                  <c:v>0.21000000000000796</c:v>
                </c:pt>
                <c:pt idx="67">
                  <c:v>0.19999999999998863</c:v>
                </c:pt>
                <c:pt idx="68">
                  <c:v>0.21000000000000796</c:v>
                </c:pt>
                <c:pt idx="69">
                  <c:v>0.21000000000000796</c:v>
                </c:pt>
                <c:pt idx="70">
                  <c:v>0.19999999999998863</c:v>
                </c:pt>
                <c:pt idx="71">
                  <c:v>0.16999999999998749</c:v>
                </c:pt>
                <c:pt idx="72">
                  <c:v>0.53999999999999204</c:v>
                </c:pt>
                <c:pt idx="73">
                  <c:v>0.5</c:v>
                </c:pt>
                <c:pt idx="74">
                  <c:v>0.47999999999998977</c:v>
                </c:pt>
                <c:pt idx="75">
                  <c:v>0.48999999999998067</c:v>
                </c:pt>
                <c:pt idx="76">
                  <c:v>0.48999999999998067</c:v>
                </c:pt>
                <c:pt idx="77">
                  <c:v>0.47999999999998977</c:v>
                </c:pt>
                <c:pt idx="78">
                  <c:v>0.47999999999998977</c:v>
                </c:pt>
                <c:pt idx="79">
                  <c:v>0.47999999999998977</c:v>
                </c:pt>
                <c:pt idx="80">
                  <c:v>0.5</c:v>
                </c:pt>
                <c:pt idx="81">
                  <c:v>0.50999999999999091</c:v>
                </c:pt>
                <c:pt idx="82">
                  <c:v>0.54999999999998295</c:v>
                </c:pt>
                <c:pt idx="83">
                  <c:v>0.52000000000001023</c:v>
                </c:pt>
                <c:pt idx="84">
                  <c:v>0.5</c:v>
                </c:pt>
                <c:pt idx="85">
                  <c:v>0.47999999999998977</c:v>
                </c:pt>
                <c:pt idx="86">
                  <c:v>0.47999999999998977</c:v>
                </c:pt>
                <c:pt idx="87">
                  <c:v>0.47999999999998977</c:v>
                </c:pt>
                <c:pt idx="88">
                  <c:v>0.48999999999998067</c:v>
                </c:pt>
                <c:pt idx="89">
                  <c:v>0.47999999999998977</c:v>
                </c:pt>
                <c:pt idx="90">
                  <c:v>0.47999999999998977</c:v>
                </c:pt>
                <c:pt idx="91">
                  <c:v>0.47999999999998977</c:v>
                </c:pt>
                <c:pt idx="92">
                  <c:v>0.46000000000000796</c:v>
                </c:pt>
                <c:pt idx="93">
                  <c:v>0.43999999999999773</c:v>
                </c:pt>
                <c:pt idx="94">
                  <c:v>0.63999999999998636</c:v>
                </c:pt>
                <c:pt idx="95">
                  <c:v>0.65000000000000568</c:v>
                </c:pt>
                <c:pt idx="96">
                  <c:v>0.68000000000000682</c:v>
                </c:pt>
                <c:pt idx="97">
                  <c:v>0.71000000000000796</c:v>
                </c:pt>
                <c:pt idx="98">
                  <c:v>0.71000000000000796</c:v>
                </c:pt>
                <c:pt idx="99">
                  <c:v>0.68000000000000682</c:v>
                </c:pt>
                <c:pt idx="100">
                  <c:v>0.68999999999999773</c:v>
                </c:pt>
                <c:pt idx="101">
                  <c:v>0.72999999999998977</c:v>
                </c:pt>
                <c:pt idx="102">
                  <c:v>0.78999999999999204</c:v>
                </c:pt>
                <c:pt idx="103">
                  <c:v>0.78999999999999204</c:v>
                </c:pt>
                <c:pt idx="104">
                  <c:v>0.77000000000001023</c:v>
                </c:pt>
                <c:pt idx="105">
                  <c:v>0.72999999999998977</c:v>
                </c:pt>
                <c:pt idx="106">
                  <c:v>0.71000000000000796</c:v>
                </c:pt>
                <c:pt idx="107">
                  <c:v>0.73999999999998067</c:v>
                </c:pt>
                <c:pt idx="108">
                  <c:v>0.73999999999998067</c:v>
                </c:pt>
                <c:pt idx="109">
                  <c:v>0.75999999999999091</c:v>
                </c:pt>
                <c:pt idx="110">
                  <c:v>0.75999999999999091</c:v>
                </c:pt>
                <c:pt idx="111">
                  <c:v>0.84000000000000341</c:v>
                </c:pt>
                <c:pt idx="112">
                  <c:v>0.84999999999999432</c:v>
                </c:pt>
                <c:pt idx="113">
                  <c:v>0.87000000000000455</c:v>
                </c:pt>
                <c:pt idx="114">
                  <c:v>0.91999999999998749</c:v>
                </c:pt>
                <c:pt idx="115">
                  <c:v>0.96000000000000796</c:v>
                </c:pt>
                <c:pt idx="116">
                  <c:v>1.0200000000000102</c:v>
                </c:pt>
                <c:pt idx="117">
                  <c:v>1.1099999999999852</c:v>
                </c:pt>
                <c:pt idx="118">
                  <c:v>1.1299999999999955</c:v>
                </c:pt>
                <c:pt idx="119">
                  <c:v>1.0300000000000011</c:v>
                </c:pt>
                <c:pt idx="120">
                  <c:v>1.0099999999999909</c:v>
                </c:pt>
                <c:pt idx="121">
                  <c:v>1.1200000000000045</c:v>
                </c:pt>
                <c:pt idx="122">
                  <c:v>1.0900000000000034</c:v>
                </c:pt>
                <c:pt idx="123">
                  <c:v>1.1500000000000057</c:v>
                </c:pt>
                <c:pt idx="124">
                  <c:v>1.2199999999999989</c:v>
                </c:pt>
                <c:pt idx="125">
                  <c:v>1.289999999999992</c:v>
                </c:pt>
                <c:pt idx="126">
                  <c:v>1.289999999999992</c:v>
                </c:pt>
                <c:pt idx="127">
                  <c:v>1.4399999999999977</c:v>
                </c:pt>
                <c:pt idx="128">
                  <c:v>1.4799999999999898</c:v>
                </c:pt>
                <c:pt idx="129">
                  <c:v>1.4799999999999898</c:v>
                </c:pt>
                <c:pt idx="130">
                  <c:v>1.5800000000000125</c:v>
                </c:pt>
                <c:pt idx="131">
                  <c:v>1.6299999999999955</c:v>
                </c:pt>
                <c:pt idx="132">
                  <c:v>1.6399999999999864</c:v>
                </c:pt>
                <c:pt idx="133">
                  <c:v>1.6399999999999864</c:v>
                </c:pt>
                <c:pt idx="134">
                  <c:v>1.8300000000000125</c:v>
                </c:pt>
                <c:pt idx="135">
                  <c:v>1.8400000000000034</c:v>
                </c:pt>
                <c:pt idx="136">
                  <c:v>2</c:v>
                </c:pt>
                <c:pt idx="137">
                  <c:v>1.960000000000008</c:v>
                </c:pt>
                <c:pt idx="138">
                  <c:v>2.1800000000000068</c:v>
                </c:pt>
                <c:pt idx="139">
                  <c:v>2.4699999999999989</c:v>
                </c:pt>
                <c:pt idx="140">
                  <c:v>2.5999999999999943</c:v>
                </c:pt>
                <c:pt idx="141">
                  <c:v>2.6200000000000045</c:v>
                </c:pt>
                <c:pt idx="142">
                  <c:v>2.7299999999999898</c:v>
                </c:pt>
                <c:pt idx="143">
                  <c:v>2.8100000000000023</c:v>
                </c:pt>
                <c:pt idx="144">
                  <c:v>2.8700000000000045</c:v>
                </c:pt>
                <c:pt idx="145">
                  <c:v>2.8599999999999852</c:v>
                </c:pt>
                <c:pt idx="146">
                  <c:v>3.039999999999992</c:v>
                </c:pt>
                <c:pt idx="147">
                  <c:v>3.0999999999999943</c:v>
                </c:pt>
                <c:pt idx="148">
                  <c:v>3.210000000000008</c:v>
                </c:pt>
                <c:pt idx="149">
                  <c:v>3.4699999999999989</c:v>
                </c:pt>
                <c:pt idx="150">
                  <c:v>3.4399999999999977</c:v>
                </c:pt>
                <c:pt idx="151">
                  <c:v>3.4899999999999807</c:v>
                </c:pt>
                <c:pt idx="152">
                  <c:v>3.539999999999992</c:v>
                </c:pt>
                <c:pt idx="153">
                  <c:v>3.5600000000000023</c:v>
                </c:pt>
                <c:pt idx="154">
                  <c:v>3.6800000000000068</c:v>
                </c:pt>
                <c:pt idx="155">
                  <c:v>3.6999999999999886</c:v>
                </c:pt>
                <c:pt idx="156">
                  <c:v>3.710000000000008</c:v>
                </c:pt>
                <c:pt idx="157">
                  <c:v>3.7299999999999898</c:v>
                </c:pt>
                <c:pt idx="158">
                  <c:v>3.7399999999999807</c:v>
                </c:pt>
                <c:pt idx="159">
                  <c:v>3.75</c:v>
                </c:pt>
                <c:pt idx="160">
                  <c:v>3.6699999999999875</c:v>
                </c:pt>
                <c:pt idx="161">
                  <c:v>3.6500000000000057</c:v>
                </c:pt>
                <c:pt idx="162">
                  <c:v>3.6399999999999864</c:v>
                </c:pt>
                <c:pt idx="163">
                  <c:v>3.6200000000000045</c:v>
                </c:pt>
                <c:pt idx="164">
                  <c:v>3.5300000000000011</c:v>
                </c:pt>
                <c:pt idx="165">
                  <c:v>3.5</c:v>
                </c:pt>
                <c:pt idx="166">
                  <c:v>3.5200000000000102</c:v>
                </c:pt>
                <c:pt idx="167">
                  <c:v>3.5699999999999932</c:v>
                </c:pt>
                <c:pt idx="168">
                  <c:v>3.5699999999999932</c:v>
                </c:pt>
                <c:pt idx="169">
                  <c:v>3.3899999999999864</c:v>
                </c:pt>
                <c:pt idx="170">
                  <c:v>3.3700000000000045</c:v>
                </c:pt>
                <c:pt idx="171">
                  <c:v>3.4799999999999898</c:v>
                </c:pt>
                <c:pt idx="172">
                  <c:v>3.3899999999999864</c:v>
                </c:pt>
                <c:pt idx="173">
                  <c:v>3.3599999999999852</c:v>
                </c:pt>
                <c:pt idx="174">
                  <c:v>3.4000000000000057</c:v>
                </c:pt>
                <c:pt idx="175">
                  <c:v>3.3499999999999943</c:v>
                </c:pt>
                <c:pt idx="176">
                  <c:v>3.4000000000000057</c:v>
                </c:pt>
                <c:pt idx="177">
                  <c:v>3.4499999999999886</c:v>
                </c:pt>
                <c:pt idx="178">
                  <c:v>3.4000000000000057</c:v>
                </c:pt>
                <c:pt idx="179">
                  <c:v>3.5200000000000102</c:v>
                </c:pt>
                <c:pt idx="180">
                  <c:v>3.4399999999999977</c:v>
                </c:pt>
                <c:pt idx="181">
                  <c:v>3.2599999999999909</c:v>
                </c:pt>
                <c:pt idx="182">
                  <c:v>3.2399999999999807</c:v>
                </c:pt>
                <c:pt idx="183">
                  <c:v>3.2800000000000011</c:v>
                </c:pt>
                <c:pt idx="184">
                  <c:v>3.210000000000008</c:v>
                </c:pt>
                <c:pt idx="185">
                  <c:v>3.1299999999999955</c:v>
                </c:pt>
                <c:pt idx="186">
                  <c:v>3.0999999999999943</c:v>
                </c:pt>
                <c:pt idx="187">
                  <c:v>3.0699999999999932</c:v>
                </c:pt>
                <c:pt idx="188">
                  <c:v>3.0099999999999909</c:v>
                </c:pt>
                <c:pt idx="189">
                  <c:v>2.9499999999999886</c:v>
                </c:pt>
                <c:pt idx="190">
                  <c:v>2.8899999999999864</c:v>
                </c:pt>
                <c:pt idx="191">
                  <c:v>2.8400000000000034</c:v>
                </c:pt>
                <c:pt idx="192">
                  <c:v>2.8400000000000034</c:v>
                </c:pt>
                <c:pt idx="193">
                  <c:v>2.8100000000000023</c:v>
                </c:pt>
                <c:pt idx="194">
                  <c:v>2.7999999999999829</c:v>
                </c:pt>
                <c:pt idx="195">
                  <c:v>2.7599999999999909</c:v>
                </c:pt>
                <c:pt idx="196">
                  <c:v>2.6800000000000068</c:v>
                </c:pt>
                <c:pt idx="197">
                  <c:v>2.5800000000000125</c:v>
                </c:pt>
                <c:pt idx="198">
                  <c:v>2.6399999999999864</c:v>
                </c:pt>
                <c:pt idx="199">
                  <c:v>2.6500000000000057</c:v>
                </c:pt>
                <c:pt idx="200">
                  <c:v>2.6299999999999955</c:v>
                </c:pt>
                <c:pt idx="201">
                  <c:v>2.6399999999999864</c:v>
                </c:pt>
                <c:pt idx="202">
                  <c:v>2.5800000000000125</c:v>
                </c:pt>
                <c:pt idx="203">
                  <c:v>2.5499999999999829</c:v>
                </c:pt>
                <c:pt idx="204">
                  <c:v>2.5600000000000023</c:v>
                </c:pt>
                <c:pt idx="205">
                  <c:v>2.5600000000000023</c:v>
                </c:pt>
                <c:pt idx="206">
                  <c:v>2.5499999999999829</c:v>
                </c:pt>
                <c:pt idx="207">
                  <c:v>2.5499999999999829</c:v>
                </c:pt>
                <c:pt idx="208">
                  <c:v>2.5499999999999829</c:v>
                </c:pt>
                <c:pt idx="209">
                  <c:v>2.5600000000000023</c:v>
                </c:pt>
                <c:pt idx="210">
                  <c:v>2.6200000000000045</c:v>
                </c:pt>
                <c:pt idx="211">
                  <c:v>2.6899999999999977</c:v>
                </c:pt>
                <c:pt idx="212">
                  <c:v>2.6299999999999955</c:v>
                </c:pt>
                <c:pt idx="213">
                  <c:v>2.5600000000000023</c:v>
                </c:pt>
                <c:pt idx="214">
                  <c:v>2.5099999999999909</c:v>
                </c:pt>
                <c:pt idx="215">
                  <c:v>2.5</c:v>
                </c:pt>
                <c:pt idx="216">
                  <c:v>2.5099999999999909</c:v>
                </c:pt>
                <c:pt idx="217">
                  <c:v>2.5200000000000102</c:v>
                </c:pt>
                <c:pt idx="218">
                  <c:v>2.5999999999999943</c:v>
                </c:pt>
                <c:pt idx="219">
                  <c:v>2.6200000000000045</c:v>
                </c:pt>
                <c:pt idx="220">
                  <c:v>2.6299999999999955</c:v>
                </c:pt>
                <c:pt idx="221">
                  <c:v>2.6699999999999875</c:v>
                </c:pt>
                <c:pt idx="222">
                  <c:v>2.8100000000000023</c:v>
                </c:pt>
                <c:pt idx="223">
                  <c:v>2.6999999999999886</c:v>
                </c:pt>
                <c:pt idx="224">
                  <c:v>2.7999999999999829</c:v>
                </c:pt>
                <c:pt idx="225">
                  <c:v>2.8100000000000023</c:v>
                </c:pt>
                <c:pt idx="226">
                  <c:v>2.8100000000000023</c:v>
                </c:pt>
                <c:pt idx="227">
                  <c:v>2.7800000000000011</c:v>
                </c:pt>
                <c:pt idx="228">
                  <c:v>2.7700000000000102</c:v>
                </c:pt>
                <c:pt idx="229">
                  <c:v>2.8100000000000023</c:v>
                </c:pt>
                <c:pt idx="230">
                  <c:v>2.8199999999999932</c:v>
                </c:pt>
                <c:pt idx="231">
                  <c:v>2.8300000000000125</c:v>
                </c:pt>
                <c:pt idx="232">
                  <c:v>2.7700000000000102</c:v>
                </c:pt>
                <c:pt idx="233">
                  <c:v>2.6399999999999864</c:v>
                </c:pt>
                <c:pt idx="234">
                  <c:v>2.5699999999999932</c:v>
                </c:pt>
                <c:pt idx="235">
                  <c:v>2.5900000000000034</c:v>
                </c:pt>
                <c:pt idx="236">
                  <c:v>2.25</c:v>
                </c:pt>
                <c:pt idx="237">
                  <c:v>2.1999999999999886</c:v>
                </c:pt>
                <c:pt idx="238">
                  <c:v>2.1999999999999886</c:v>
                </c:pt>
                <c:pt idx="239">
                  <c:v>2.1899999999999977</c:v>
                </c:pt>
                <c:pt idx="240">
                  <c:v>2.0900000000000034</c:v>
                </c:pt>
                <c:pt idx="241">
                  <c:v>1.9799999999999898</c:v>
                </c:pt>
                <c:pt idx="242">
                  <c:v>1.960000000000008</c:v>
                </c:pt>
                <c:pt idx="243">
                  <c:v>1.9399999999999977</c:v>
                </c:pt>
                <c:pt idx="244">
                  <c:v>2.0200000000000102</c:v>
                </c:pt>
                <c:pt idx="245">
                  <c:v>1.9399999999999977</c:v>
                </c:pt>
                <c:pt idx="246">
                  <c:v>1.8400000000000034</c:v>
                </c:pt>
                <c:pt idx="247">
                  <c:v>1.7800000000000011</c:v>
                </c:pt>
                <c:pt idx="248">
                  <c:v>1.6899999999999977</c:v>
                </c:pt>
                <c:pt idx="249">
                  <c:v>1.6500000000000057</c:v>
                </c:pt>
                <c:pt idx="250">
                  <c:v>1.6500000000000057</c:v>
                </c:pt>
                <c:pt idx="251">
                  <c:v>1.6399999999999864</c:v>
                </c:pt>
                <c:pt idx="252">
                  <c:v>1.5499999999999829</c:v>
                </c:pt>
                <c:pt idx="253">
                  <c:v>1.4099999999999966</c:v>
                </c:pt>
                <c:pt idx="254">
                  <c:v>1.4699999999999989</c:v>
                </c:pt>
                <c:pt idx="255">
                  <c:v>1.4799999999999898</c:v>
                </c:pt>
                <c:pt idx="256">
                  <c:v>1.4699999999999989</c:v>
                </c:pt>
                <c:pt idx="257">
                  <c:v>1.460000000000008</c:v>
                </c:pt>
                <c:pt idx="258">
                  <c:v>1.4499999999999886</c:v>
                </c:pt>
                <c:pt idx="259">
                  <c:v>1.4099999999999966</c:v>
                </c:pt>
                <c:pt idx="260">
                  <c:v>1.2700000000000102</c:v>
                </c:pt>
                <c:pt idx="261">
                  <c:v>1.2199999999999989</c:v>
                </c:pt>
                <c:pt idx="262">
                  <c:v>1.1999999999999886</c:v>
                </c:pt>
                <c:pt idx="263">
                  <c:v>1.1200000000000045</c:v>
                </c:pt>
                <c:pt idx="264">
                  <c:v>1.0800000000000125</c:v>
                </c:pt>
                <c:pt idx="265">
                  <c:v>1.0999999999999943</c:v>
                </c:pt>
                <c:pt idx="266">
                  <c:v>1.0499999999999829</c:v>
                </c:pt>
                <c:pt idx="267">
                  <c:v>1.039999999999992</c:v>
                </c:pt>
                <c:pt idx="268">
                  <c:v>1</c:v>
                </c:pt>
                <c:pt idx="269">
                  <c:v>0.96999999999999886</c:v>
                </c:pt>
                <c:pt idx="270">
                  <c:v>0.90000000000000568</c:v>
                </c:pt>
                <c:pt idx="271">
                  <c:v>0.85999999999998522</c:v>
                </c:pt>
                <c:pt idx="272">
                  <c:v>0.79999999999998295</c:v>
                </c:pt>
                <c:pt idx="273">
                  <c:v>1.0900000000000034</c:v>
                </c:pt>
                <c:pt idx="274">
                  <c:v>1.0600000000000023</c:v>
                </c:pt>
                <c:pt idx="275">
                  <c:v>1.039999999999992</c:v>
                </c:pt>
                <c:pt idx="276">
                  <c:v>0.98999999999998067</c:v>
                </c:pt>
                <c:pt idx="277">
                  <c:v>0.98999999999998067</c:v>
                </c:pt>
                <c:pt idx="278">
                  <c:v>0.85999999999998522</c:v>
                </c:pt>
                <c:pt idx="279">
                  <c:v>0.87999999999999545</c:v>
                </c:pt>
                <c:pt idx="280">
                  <c:v>0.84000000000000341</c:v>
                </c:pt>
                <c:pt idx="281">
                  <c:v>0.81000000000000227</c:v>
                </c:pt>
                <c:pt idx="282">
                  <c:v>0.81999999999999318</c:v>
                </c:pt>
                <c:pt idx="283">
                  <c:v>0.83000000000001251</c:v>
                </c:pt>
                <c:pt idx="284">
                  <c:v>0.83000000000001251</c:v>
                </c:pt>
                <c:pt idx="285">
                  <c:v>0.84000000000000341</c:v>
                </c:pt>
                <c:pt idx="286">
                  <c:v>0.87000000000000455</c:v>
                </c:pt>
                <c:pt idx="287">
                  <c:v>0.84000000000000341</c:v>
                </c:pt>
                <c:pt idx="288">
                  <c:v>0.84000000000000341</c:v>
                </c:pt>
                <c:pt idx="289">
                  <c:v>0.85999999999998522</c:v>
                </c:pt>
                <c:pt idx="290">
                  <c:v>0.84999999999999432</c:v>
                </c:pt>
                <c:pt idx="291">
                  <c:v>0.84000000000000341</c:v>
                </c:pt>
                <c:pt idx="292">
                  <c:v>0.84999999999999432</c:v>
                </c:pt>
                <c:pt idx="293">
                  <c:v>0.84999999999999432</c:v>
                </c:pt>
                <c:pt idx="294">
                  <c:v>0.85999999999998522</c:v>
                </c:pt>
                <c:pt idx="295">
                  <c:v>0.96000000000000796</c:v>
                </c:pt>
                <c:pt idx="296">
                  <c:v>1.0600000000000023</c:v>
                </c:pt>
                <c:pt idx="297">
                  <c:v>1.0699999999999932</c:v>
                </c:pt>
                <c:pt idx="298">
                  <c:v>1.039999999999992</c:v>
                </c:pt>
                <c:pt idx="299">
                  <c:v>1.0200000000000102</c:v>
                </c:pt>
                <c:pt idx="300">
                  <c:v>1.0300000000000011</c:v>
                </c:pt>
                <c:pt idx="301">
                  <c:v>1.0200000000000102</c:v>
                </c:pt>
                <c:pt idx="302">
                  <c:v>1.0900000000000034</c:v>
                </c:pt>
                <c:pt idx="303">
                  <c:v>1.1699999999999875</c:v>
                </c:pt>
                <c:pt idx="304">
                  <c:v>1.25</c:v>
                </c:pt>
                <c:pt idx="305">
                  <c:v>1.2399999999999807</c:v>
                </c:pt>
                <c:pt idx="306">
                  <c:v>1.2399999999999807</c:v>
                </c:pt>
                <c:pt idx="307">
                  <c:v>1.2399999999999807</c:v>
                </c:pt>
                <c:pt idx="308">
                  <c:v>1.2399999999999807</c:v>
                </c:pt>
                <c:pt idx="309">
                  <c:v>1.2299999999999898</c:v>
                </c:pt>
                <c:pt idx="310">
                  <c:v>1.2299999999999898</c:v>
                </c:pt>
                <c:pt idx="311">
                  <c:v>1.0200000000000102</c:v>
                </c:pt>
                <c:pt idx="312">
                  <c:v>1.2299999999999898</c:v>
                </c:pt>
                <c:pt idx="313">
                  <c:v>1.1399999999999864</c:v>
                </c:pt>
                <c:pt idx="314">
                  <c:v>1.1500000000000057</c:v>
                </c:pt>
                <c:pt idx="315">
                  <c:v>1.1299999999999955</c:v>
                </c:pt>
                <c:pt idx="316">
                  <c:v>1.0600000000000023</c:v>
                </c:pt>
                <c:pt idx="317">
                  <c:v>1.0600000000000023</c:v>
                </c:pt>
                <c:pt idx="318">
                  <c:v>1.1800000000000068</c:v>
                </c:pt>
                <c:pt idx="319">
                  <c:v>1.0900000000000034</c:v>
                </c:pt>
                <c:pt idx="320">
                  <c:v>1.0699999999999932</c:v>
                </c:pt>
                <c:pt idx="321">
                  <c:v>1.0300000000000011</c:v>
                </c:pt>
                <c:pt idx="322">
                  <c:v>1.0099999999999909</c:v>
                </c:pt>
                <c:pt idx="323">
                  <c:v>1.0600000000000023</c:v>
                </c:pt>
                <c:pt idx="324">
                  <c:v>0.62999999999999545</c:v>
                </c:pt>
                <c:pt idx="325">
                  <c:v>0.91999999999998749</c:v>
                </c:pt>
                <c:pt idx="326">
                  <c:v>0.90999999999999659</c:v>
                </c:pt>
                <c:pt idx="327">
                  <c:v>0.90000000000000568</c:v>
                </c:pt>
                <c:pt idx="328">
                  <c:v>0.90999999999999659</c:v>
                </c:pt>
                <c:pt idx="329">
                  <c:v>0.94999999999998863</c:v>
                </c:pt>
                <c:pt idx="330">
                  <c:v>0.93000000000000682</c:v>
                </c:pt>
                <c:pt idx="331">
                  <c:v>0.88999999999998636</c:v>
                </c:pt>
                <c:pt idx="332">
                  <c:v>0.87000000000000455</c:v>
                </c:pt>
                <c:pt idx="333">
                  <c:v>0.84999999999999432</c:v>
                </c:pt>
                <c:pt idx="334">
                  <c:v>0.84999999999999432</c:v>
                </c:pt>
                <c:pt idx="335">
                  <c:v>0.84000000000000341</c:v>
                </c:pt>
                <c:pt idx="336">
                  <c:v>0.85999999999998522</c:v>
                </c:pt>
                <c:pt idx="337">
                  <c:v>0.90000000000000568</c:v>
                </c:pt>
                <c:pt idx="338">
                  <c:v>0.90000000000000568</c:v>
                </c:pt>
                <c:pt idx="339">
                  <c:v>0.91999999999998749</c:v>
                </c:pt>
                <c:pt idx="340">
                  <c:v>0.94999999999998863</c:v>
                </c:pt>
                <c:pt idx="341">
                  <c:v>0.97999999999998977</c:v>
                </c:pt>
                <c:pt idx="342">
                  <c:v>0.97999999999998977</c:v>
                </c:pt>
                <c:pt idx="343">
                  <c:v>0.97999999999998977</c:v>
                </c:pt>
                <c:pt idx="344">
                  <c:v>0.98999999999998067</c:v>
                </c:pt>
                <c:pt idx="345">
                  <c:v>1.0099999999999909</c:v>
                </c:pt>
                <c:pt idx="346">
                  <c:v>1.0099999999999909</c:v>
                </c:pt>
                <c:pt idx="347">
                  <c:v>1</c:v>
                </c:pt>
                <c:pt idx="348">
                  <c:v>0.98999999999998067</c:v>
                </c:pt>
                <c:pt idx="349">
                  <c:v>1</c:v>
                </c:pt>
                <c:pt idx="350">
                  <c:v>0.97999999999998977</c:v>
                </c:pt>
                <c:pt idx="351">
                  <c:v>0.97999999999998977</c:v>
                </c:pt>
                <c:pt idx="352">
                  <c:v>1.0099999999999909</c:v>
                </c:pt>
                <c:pt idx="353">
                  <c:v>1.0600000000000023</c:v>
                </c:pt>
                <c:pt idx="354">
                  <c:v>1.0999999999999943</c:v>
                </c:pt>
                <c:pt idx="355">
                  <c:v>1.0999999999999943</c:v>
                </c:pt>
                <c:pt idx="356">
                  <c:v>1.1099999999999852</c:v>
                </c:pt>
                <c:pt idx="357">
                  <c:v>1.0900000000000034</c:v>
                </c:pt>
                <c:pt idx="358">
                  <c:v>1.0699999999999932</c:v>
                </c:pt>
                <c:pt idx="359">
                  <c:v>1.0600000000000023</c:v>
                </c:pt>
                <c:pt idx="360">
                  <c:v>1.0499999999999829</c:v>
                </c:pt>
                <c:pt idx="361">
                  <c:v>1.039999999999992</c:v>
                </c:pt>
                <c:pt idx="362">
                  <c:v>1.0200000000000102</c:v>
                </c:pt>
                <c:pt idx="363">
                  <c:v>1.0099999999999909</c:v>
                </c:pt>
                <c:pt idx="364">
                  <c:v>1</c:v>
                </c:pt>
                <c:pt idx="365">
                  <c:v>0.98999999999998067</c:v>
                </c:pt>
                <c:pt idx="366">
                  <c:v>0.98999999999998067</c:v>
                </c:pt>
                <c:pt idx="367">
                  <c:v>1</c:v>
                </c:pt>
                <c:pt idx="368">
                  <c:v>0.98999999999998067</c:v>
                </c:pt>
                <c:pt idx="369">
                  <c:v>0.97999999999998977</c:v>
                </c:pt>
                <c:pt idx="370">
                  <c:v>1</c:v>
                </c:pt>
                <c:pt idx="371">
                  <c:v>1</c:v>
                </c:pt>
                <c:pt idx="372">
                  <c:v>0.98999999999998067</c:v>
                </c:pt>
                <c:pt idx="373">
                  <c:v>1.0300000000000011</c:v>
                </c:pt>
                <c:pt idx="374">
                  <c:v>1.0300000000000011</c:v>
                </c:pt>
                <c:pt idx="375">
                  <c:v>1.0900000000000034</c:v>
                </c:pt>
                <c:pt idx="376">
                  <c:v>1.0800000000000125</c:v>
                </c:pt>
                <c:pt idx="377">
                  <c:v>1.0999999999999943</c:v>
                </c:pt>
                <c:pt idx="378">
                  <c:v>1.0800000000000125</c:v>
                </c:pt>
                <c:pt idx="379">
                  <c:v>1.0699999999999932</c:v>
                </c:pt>
                <c:pt idx="380">
                  <c:v>1.0600000000000023</c:v>
                </c:pt>
                <c:pt idx="381">
                  <c:v>1.039999999999992</c:v>
                </c:pt>
                <c:pt idx="382">
                  <c:v>1.0200000000000102</c:v>
                </c:pt>
                <c:pt idx="383">
                  <c:v>1.0099999999999909</c:v>
                </c:pt>
                <c:pt idx="384">
                  <c:v>1.0099999999999909</c:v>
                </c:pt>
                <c:pt idx="385">
                  <c:v>1.0200000000000102</c:v>
                </c:pt>
                <c:pt idx="386">
                  <c:v>1.039999999999992</c:v>
                </c:pt>
                <c:pt idx="387">
                  <c:v>1.0300000000000011</c:v>
                </c:pt>
                <c:pt idx="388">
                  <c:v>1.0200000000000102</c:v>
                </c:pt>
                <c:pt idx="389">
                  <c:v>1.0099999999999909</c:v>
                </c:pt>
                <c:pt idx="390">
                  <c:v>1</c:v>
                </c:pt>
                <c:pt idx="391">
                  <c:v>0.96000000000000796</c:v>
                </c:pt>
                <c:pt idx="392">
                  <c:v>0.93000000000000682</c:v>
                </c:pt>
                <c:pt idx="393">
                  <c:v>0.90999999999999659</c:v>
                </c:pt>
                <c:pt idx="394">
                  <c:v>0.90999999999999659</c:v>
                </c:pt>
                <c:pt idx="395">
                  <c:v>0.90999999999999659</c:v>
                </c:pt>
                <c:pt idx="396">
                  <c:v>0.87000000000000455</c:v>
                </c:pt>
                <c:pt idx="397">
                  <c:v>0.84999999999999432</c:v>
                </c:pt>
                <c:pt idx="398">
                  <c:v>0.83000000000001251</c:v>
                </c:pt>
                <c:pt idx="399">
                  <c:v>0.79999999999998295</c:v>
                </c:pt>
                <c:pt idx="400">
                  <c:v>0.77000000000001023</c:v>
                </c:pt>
                <c:pt idx="401">
                  <c:v>0.77000000000001023</c:v>
                </c:pt>
                <c:pt idx="402">
                  <c:v>0.72999999999998977</c:v>
                </c:pt>
                <c:pt idx="403">
                  <c:v>0.68000000000000682</c:v>
                </c:pt>
                <c:pt idx="404">
                  <c:v>0.63999999999998636</c:v>
                </c:pt>
                <c:pt idx="405">
                  <c:v>0.60999999999998522</c:v>
                </c:pt>
                <c:pt idx="406">
                  <c:v>0.60999999999998522</c:v>
                </c:pt>
                <c:pt idx="407">
                  <c:v>0.59999999999999432</c:v>
                </c:pt>
                <c:pt idx="408">
                  <c:v>0.53999999999999204</c:v>
                </c:pt>
                <c:pt idx="409">
                  <c:v>0.50999999999999091</c:v>
                </c:pt>
                <c:pt idx="410">
                  <c:v>0.50999999999999091</c:v>
                </c:pt>
                <c:pt idx="411">
                  <c:v>0.52000000000001023</c:v>
                </c:pt>
                <c:pt idx="412">
                  <c:v>0.53999999999999204</c:v>
                </c:pt>
                <c:pt idx="413">
                  <c:v>0.53999999999999204</c:v>
                </c:pt>
                <c:pt idx="414">
                  <c:v>0.52000000000001023</c:v>
                </c:pt>
                <c:pt idx="415">
                  <c:v>0.46999999999999886</c:v>
                </c:pt>
                <c:pt idx="416">
                  <c:v>0.43000000000000682</c:v>
                </c:pt>
                <c:pt idx="417">
                  <c:v>0.40000000000000568</c:v>
                </c:pt>
                <c:pt idx="418">
                  <c:v>0.40000000000000568</c:v>
                </c:pt>
                <c:pt idx="419">
                  <c:v>0.38999999999998636</c:v>
                </c:pt>
                <c:pt idx="420">
                  <c:v>0.37000000000000455</c:v>
                </c:pt>
                <c:pt idx="421">
                  <c:v>0.33000000000001251</c:v>
                </c:pt>
                <c:pt idx="422">
                  <c:v>0.28999999999999204</c:v>
                </c:pt>
                <c:pt idx="423">
                  <c:v>0.28000000000000114</c:v>
                </c:pt>
                <c:pt idx="424">
                  <c:v>0.27000000000001023</c:v>
                </c:pt>
                <c:pt idx="425">
                  <c:v>0.31000000000000227</c:v>
                </c:pt>
                <c:pt idx="426">
                  <c:v>0.28000000000000114</c:v>
                </c:pt>
                <c:pt idx="427">
                  <c:v>0.25</c:v>
                </c:pt>
                <c:pt idx="428">
                  <c:v>0.18000000000000682</c:v>
                </c:pt>
                <c:pt idx="429">
                  <c:v>0.13999999999998636</c:v>
                </c:pt>
                <c:pt idx="430">
                  <c:v>0.10999999999998522</c:v>
                </c:pt>
                <c:pt idx="431">
                  <c:v>8.0000000000012506E-2</c:v>
                </c:pt>
                <c:pt idx="432">
                  <c:v>8.0000000000012506E-2</c:v>
                </c:pt>
                <c:pt idx="433">
                  <c:v>3.0000000000001137E-2</c:v>
                </c:pt>
                <c:pt idx="434">
                  <c:v>9.0000000000003411E-2</c:v>
                </c:pt>
                <c:pt idx="435">
                  <c:v>6.9999999999993179E-2</c:v>
                </c:pt>
                <c:pt idx="436">
                  <c:v>3.9999999999992042E-2</c:v>
                </c:pt>
                <c:pt idx="437">
                  <c:v>9.9999999999909051E-3</c:v>
                </c:pt>
                <c:pt idx="438">
                  <c:v>9.9999999999909051E-3</c:v>
                </c:pt>
                <c:pt idx="439">
                  <c:v>0</c:v>
                </c:pt>
                <c:pt idx="440">
                  <c:v>2.0000000000010232E-2</c:v>
                </c:pt>
                <c:pt idx="441">
                  <c:v>0</c:v>
                </c:pt>
                <c:pt idx="442">
                  <c:v>6.9999999999993179E-2</c:v>
                </c:pt>
                <c:pt idx="443">
                  <c:v>9.0000000000003411E-2</c:v>
                </c:pt>
                <c:pt idx="444">
                  <c:v>0.13999999999998636</c:v>
                </c:pt>
                <c:pt idx="445">
                  <c:v>0.16999999999998749</c:v>
                </c:pt>
                <c:pt idx="446">
                  <c:v>0.18000000000000682</c:v>
                </c:pt>
                <c:pt idx="447">
                  <c:v>0.23999999999998067</c:v>
                </c:pt>
                <c:pt idx="448">
                  <c:v>0.31999999999999318</c:v>
                </c:pt>
                <c:pt idx="449">
                  <c:v>0.25</c:v>
                </c:pt>
                <c:pt idx="450">
                  <c:v>0.22999999999998977</c:v>
                </c:pt>
                <c:pt idx="451">
                  <c:v>0.18999999999999773</c:v>
                </c:pt>
                <c:pt idx="452">
                  <c:v>0.18999999999999773</c:v>
                </c:pt>
                <c:pt idx="453">
                  <c:v>0.19999999999998863</c:v>
                </c:pt>
                <c:pt idx="454">
                  <c:v>0.18999999999999773</c:v>
                </c:pt>
                <c:pt idx="455">
                  <c:v>0.15000000000000568</c:v>
                </c:pt>
                <c:pt idx="456">
                  <c:v>9.9999999999994316E-2</c:v>
                </c:pt>
                <c:pt idx="457">
                  <c:v>8.0000000000012506E-2</c:v>
                </c:pt>
                <c:pt idx="458">
                  <c:v>9.0000000000003411E-2</c:v>
                </c:pt>
                <c:pt idx="459">
                  <c:v>9.0000000000003411E-2</c:v>
                </c:pt>
                <c:pt idx="460">
                  <c:v>0.12000000000000455</c:v>
                </c:pt>
                <c:pt idx="461">
                  <c:v>0.13999999999998636</c:v>
                </c:pt>
                <c:pt idx="462">
                  <c:v>0.15999999999999659</c:v>
                </c:pt>
                <c:pt idx="463">
                  <c:v>0.18000000000000682</c:v>
                </c:pt>
                <c:pt idx="464">
                  <c:v>0.18999999999999773</c:v>
                </c:pt>
                <c:pt idx="465">
                  <c:v>0.21000000000000796</c:v>
                </c:pt>
                <c:pt idx="466">
                  <c:v>0.21000000000000796</c:v>
                </c:pt>
                <c:pt idx="467">
                  <c:v>0.16999999999998749</c:v>
                </c:pt>
                <c:pt idx="468">
                  <c:v>0.18999999999999773</c:v>
                </c:pt>
                <c:pt idx="469">
                  <c:v>0.18000000000000682</c:v>
                </c:pt>
                <c:pt idx="470">
                  <c:v>0.18000000000000682</c:v>
                </c:pt>
                <c:pt idx="471">
                  <c:v>0.18000000000000682</c:v>
                </c:pt>
                <c:pt idx="472">
                  <c:v>0.19999999999998863</c:v>
                </c:pt>
                <c:pt idx="473">
                  <c:v>0.27000000000001023</c:v>
                </c:pt>
                <c:pt idx="474">
                  <c:v>0.28999999999999204</c:v>
                </c:pt>
                <c:pt idx="475">
                  <c:v>0.28999999999999204</c:v>
                </c:pt>
                <c:pt idx="476">
                  <c:v>0.28999999999999204</c:v>
                </c:pt>
                <c:pt idx="477">
                  <c:v>0.34999999999999432</c:v>
                </c:pt>
                <c:pt idx="478">
                  <c:v>0.40999999999999659</c:v>
                </c:pt>
                <c:pt idx="479">
                  <c:v>0.46000000000000796</c:v>
                </c:pt>
                <c:pt idx="480">
                  <c:v>0.5</c:v>
                </c:pt>
                <c:pt idx="481">
                  <c:v>0.53000000000000114</c:v>
                </c:pt>
                <c:pt idx="482">
                  <c:v>0.59999999999999432</c:v>
                </c:pt>
                <c:pt idx="483">
                  <c:v>0.65000000000000568</c:v>
                </c:pt>
                <c:pt idx="484">
                  <c:v>0.68000000000000682</c:v>
                </c:pt>
                <c:pt idx="485">
                  <c:v>0.72999999999998977</c:v>
                </c:pt>
                <c:pt idx="486">
                  <c:v>0.71000000000000796</c:v>
                </c:pt>
                <c:pt idx="487">
                  <c:v>0.75</c:v>
                </c:pt>
                <c:pt idx="488">
                  <c:v>0.78999999999999204</c:v>
                </c:pt>
                <c:pt idx="489">
                  <c:v>0.84000000000000341</c:v>
                </c:pt>
                <c:pt idx="490">
                  <c:v>0.90000000000000568</c:v>
                </c:pt>
                <c:pt idx="491">
                  <c:v>0.96000000000000796</c:v>
                </c:pt>
                <c:pt idx="492">
                  <c:v>1</c:v>
                </c:pt>
                <c:pt idx="493">
                  <c:v>1.0300000000000011</c:v>
                </c:pt>
                <c:pt idx="494">
                  <c:v>1.0800000000000125</c:v>
                </c:pt>
                <c:pt idx="495">
                  <c:v>1.1299999999999955</c:v>
                </c:pt>
                <c:pt idx="496">
                  <c:v>1.1800000000000068</c:v>
                </c:pt>
                <c:pt idx="497">
                  <c:v>1.2399999999999807</c:v>
                </c:pt>
                <c:pt idx="498">
                  <c:v>1.2700000000000102</c:v>
                </c:pt>
                <c:pt idx="499">
                  <c:v>1.2800000000000011</c:v>
                </c:pt>
                <c:pt idx="500">
                  <c:v>1.3199999999999932</c:v>
                </c:pt>
                <c:pt idx="501">
                  <c:v>1.3599999999999852</c:v>
                </c:pt>
                <c:pt idx="502">
                  <c:v>1.3799999999999955</c:v>
                </c:pt>
                <c:pt idx="503">
                  <c:v>1.3799999999999955</c:v>
                </c:pt>
                <c:pt idx="504">
                  <c:v>1.3899999999999864</c:v>
                </c:pt>
                <c:pt idx="505">
                  <c:v>1.4099999999999966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859776"/>
        <c:axId val="196861312"/>
      </c:scatterChart>
      <c:valAx>
        <c:axId val="196859776"/>
        <c:scaling>
          <c:orientation val="minMax"/>
          <c:max val="41470"/>
          <c:min val="25000"/>
        </c:scaling>
        <c:delete val="0"/>
        <c:axPos val="b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96861312"/>
        <c:crosses val="autoZero"/>
        <c:crossBetween val="midCat"/>
        <c:majorUnit val="1830"/>
      </c:valAx>
      <c:valAx>
        <c:axId val="196861312"/>
        <c:scaling>
          <c:orientation val="minMax"/>
          <c:max val="6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Kolísání HPV [m]</a:t>
                </a:r>
              </a:p>
            </c:rich>
          </c:tx>
          <c:layout>
            <c:manualLayout>
              <c:xMode val="edge"/>
              <c:yMode val="edge"/>
              <c:x val="8.4982533326621121E-3"/>
              <c:y val="0.2743243876308386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600" b="1"/>
            </a:pPr>
            <a:endParaRPr lang="cs-CZ"/>
          </a:p>
        </c:txPr>
        <c:crossAx val="196859776"/>
        <c:crosses val="autoZero"/>
        <c:crossBetween val="midCat"/>
        <c:majorUnit val="1"/>
        <c:minorUnit val="0.1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8167735880877568"/>
          <c:y val="3.5633010011801164E-2"/>
          <c:w val="0.41955869492616538"/>
          <c:h val="0.16136031383173877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600"/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54656294961195E-2"/>
          <c:y val="9.6774396787627656E-2"/>
          <c:w val="0.79786927119267315"/>
          <c:h val="0.78494788505520219"/>
        </c:manualLayout>
      </c:layout>
      <c:scatterChart>
        <c:scatterStyle val="lineMarker"/>
        <c:varyColors val="0"/>
        <c:ser>
          <c:idx val="2"/>
          <c:order val="0"/>
          <c:tx>
            <c:strRef>
              <c:f>Kolisani_HPV_relativ!$I$1</c:f>
              <c:strCache>
                <c:ptCount val="1"/>
                <c:pt idx="0">
                  <c:v>50516003</c:v>
                </c:pt>
              </c:strCache>
            </c:strRef>
          </c:tx>
          <c:spPr>
            <a:ln w="1905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Kolisani_HPV_relativ!$G$2:$G$168</c:f>
              <c:numCache>
                <c:formatCode>m/d/yyyy</c:formatCode>
                <c:ptCount val="167"/>
                <c:pt idx="0">
                  <c:v>30164</c:v>
                </c:pt>
                <c:pt idx="1">
                  <c:v>30256</c:v>
                </c:pt>
                <c:pt idx="2">
                  <c:v>30286</c:v>
                </c:pt>
                <c:pt idx="3">
                  <c:v>30317</c:v>
                </c:pt>
                <c:pt idx="4">
                  <c:v>30376</c:v>
                </c:pt>
                <c:pt idx="5">
                  <c:v>30407</c:v>
                </c:pt>
                <c:pt idx="6">
                  <c:v>30437</c:v>
                </c:pt>
                <c:pt idx="7">
                  <c:v>30498</c:v>
                </c:pt>
                <c:pt idx="8">
                  <c:v>30529</c:v>
                </c:pt>
                <c:pt idx="9">
                  <c:v>30560</c:v>
                </c:pt>
                <c:pt idx="10">
                  <c:v>30590</c:v>
                </c:pt>
                <c:pt idx="11">
                  <c:v>30621</c:v>
                </c:pt>
                <c:pt idx="12">
                  <c:v>30713</c:v>
                </c:pt>
                <c:pt idx="13">
                  <c:v>30773</c:v>
                </c:pt>
                <c:pt idx="14">
                  <c:v>30803</c:v>
                </c:pt>
                <c:pt idx="15">
                  <c:v>30864</c:v>
                </c:pt>
                <c:pt idx="16">
                  <c:v>30895</c:v>
                </c:pt>
                <c:pt idx="17">
                  <c:v>30926</c:v>
                </c:pt>
                <c:pt idx="18">
                  <c:v>30956</c:v>
                </c:pt>
                <c:pt idx="19">
                  <c:v>30987</c:v>
                </c:pt>
                <c:pt idx="20">
                  <c:v>31017</c:v>
                </c:pt>
                <c:pt idx="21">
                  <c:v>31048</c:v>
                </c:pt>
                <c:pt idx="22">
                  <c:v>31079</c:v>
                </c:pt>
                <c:pt idx="23">
                  <c:v>31107</c:v>
                </c:pt>
                <c:pt idx="24">
                  <c:v>31138</c:v>
                </c:pt>
                <c:pt idx="25">
                  <c:v>31168</c:v>
                </c:pt>
                <c:pt idx="26">
                  <c:v>31199</c:v>
                </c:pt>
                <c:pt idx="27">
                  <c:v>31229</c:v>
                </c:pt>
                <c:pt idx="28">
                  <c:v>31260</c:v>
                </c:pt>
                <c:pt idx="29">
                  <c:v>31291</c:v>
                </c:pt>
                <c:pt idx="30">
                  <c:v>31321</c:v>
                </c:pt>
                <c:pt idx="31">
                  <c:v>31352</c:v>
                </c:pt>
                <c:pt idx="32">
                  <c:v>31382</c:v>
                </c:pt>
                <c:pt idx="33">
                  <c:v>31413</c:v>
                </c:pt>
                <c:pt idx="34">
                  <c:v>31444</c:v>
                </c:pt>
                <c:pt idx="35">
                  <c:v>31472</c:v>
                </c:pt>
                <c:pt idx="36">
                  <c:v>31503</c:v>
                </c:pt>
                <c:pt idx="37">
                  <c:v>31533</c:v>
                </c:pt>
                <c:pt idx="38">
                  <c:v>31564</c:v>
                </c:pt>
                <c:pt idx="40">
                  <c:v>33878</c:v>
                </c:pt>
                <c:pt idx="41">
                  <c:v>34029</c:v>
                </c:pt>
                <c:pt idx="42">
                  <c:v>34060</c:v>
                </c:pt>
                <c:pt idx="43">
                  <c:v>34121</c:v>
                </c:pt>
                <c:pt idx="44">
                  <c:v>34151</c:v>
                </c:pt>
                <c:pt idx="45">
                  <c:v>34274</c:v>
                </c:pt>
                <c:pt idx="46">
                  <c:v>34394</c:v>
                </c:pt>
                <c:pt idx="47">
                  <c:v>34425</c:v>
                </c:pt>
                <c:pt idx="48">
                  <c:v>34486</c:v>
                </c:pt>
                <c:pt idx="49">
                  <c:v>34547</c:v>
                </c:pt>
                <c:pt idx="50">
                  <c:v>34608</c:v>
                </c:pt>
                <c:pt idx="51">
                  <c:v>34639</c:v>
                </c:pt>
                <c:pt idx="52">
                  <c:v>34700</c:v>
                </c:pt>
                <c:pt idx="53">
                  <c:v>34790</c:v>
                </c:pt>
                <c:pt idx="54">
                  <c:v>34851</c:v>
                </c:pt>
                <c:pt idx="55">
                  <c:v>34912</c:v>
                </c:pt>
                <c:pt idx="56">
                  <c:v>34973</c:v>
                </c:pt>
                <c:pt idx="57">
                  <c:v>35034</c:v>
                </c:pt>
                <c:pt idx="58">
                  <c:v>35096</c:v>
                </c:pt>
                <c:pt idx="59">
                  <c:v>35156</c:v>
                </c:pt>
                <c:pt idx="60">
                  <c:v>35217</c:v>
                </c:pt>
                <c:pt idx="61">
                  <c:v>35278</c:v>
                </c:pt>
                <c:pt idx="62">
                  <c:v>35370</c:v>
                </c:pt>
                <c:pt idx="63">
                  <c:v>35431</c:v>
                </c:pt>
                <c:pt idx="64">
                  <c:v>35490</c:v>
                </c:pt>
                <c:pt idx="65">
                  <c:v>35551</c:v>
                </c:pt>
                <c:pt idx="66">
                  <c:v>35612</c:v>
                </c:pt>
                <c:pt idx="67">
                  <c:v>35674</c:v>
                </c:pt>
                <c:pt idx="68">
                  <c:v>35796</c:v>
                </c:pt>
                <c:pt idx="69">
                  <c:v>35886</c:v>
                </c:pt>
                <c:pt idx="70">
                  <c:v>35947</c:v>
                </c:pt>
                <c:pt idx="71">
                  <c:v>36008</c:v>
                </c:pt>
                <c:pt idx="72">
                  <c:v>36069</c:v>
                </c:pt>
                <c:pt idx="73">
                  <c:v>36130</c:v>
                </c:pt>
                <c:pt idx="74">
                  <c:v>36220</c:v>
                </c:pt>
                <c:pt idx="75">
                  <c:v>36281</c:v>
                </c:pt>
                <c:pt idx="76">
                  <c:v>36342</c:v>
                </c:pt>
                <c:pt idx="77">
                  <c:v>36404</c:v>
                </c:pt>
                <c:pt idx="78">
                  <c:v>36484</c:v>
                </c:pt>
                <c:pt idx="79">
                  <c:v>36576</c:v>
                </c:pt>
                <c:pt idx="80">
                  <c:v>36636</c:v>
                </c:pt>
                <c:pt idx="81">
                  <c:v>36697</c:v>
                </c:pt>
                <c:pt idx="82">
                  <c:v>36758</c:v>
                </c:pt>
                <c:pt idx="83">
                  <c:v>36819</c:v>
                </c:pt>
                <c:pt idx="84">
                  <c:v>36880</c:v>
                </c:pt>
                <c:pt idx="85">
                  <c:v>36942</c:v>
                </c:pt>
                <c:pt idx="86">
                  <c:v>37001</c:v>
                </c:pt>
                <c:pt idx="87">
                  <c:v>37062</c:v>
                </c:pt>
                <c:pt idx="88">
                  <c:v>37123</c:v>
                </c:pt>
                <c:pt idx="89">
                  <c:v>37184</c:v>
                </c:pt>
                <c:pt idx="90">
                  <c:v>37245</c:v>
                </c:pt>
                <c:pt idx="91">
                  <c:v>37276</c:v>
                </c:pt>
                <c:pt idx="92">
                  <c:v>37307</c:v>
                </c:pt>
                <c:pt idx="93">
                  <c:v>37366</c:v>
                </c:pt>
                <c:pt idx="94">
                  <c:v>37427</c:v>
                </c:pt>
                <c:pt idx="95">
                  <c:v>37488</c:v>
                </c:pt>
                <c:pt idx="96">
                  <c:v>37549</c:v>
                </c:pt>
                <c:pt idx="97">
                  <c:v>37672</c:v>
                </c:pt>
                <c:pt idx="98">
                  <c:v>37731</c:v>
                </c:pt>
                <c:pt idx="99">
                  <c:v>37792</c:v>
                </c:pt>
                <c:pt idx="100">
                  <c:v>37853</c:v>
                </c:pt>
                <c:pt idx="101">
                  <c:v>37914</c:v>
                </c:pt>
                <c:pt idx="102">
                  <c:v>37956</c:v>
                </c:pt>
                <c:pt idx="103">
                  <c:v>38018</c:v>
                </c:pt>
                <c:pt idx="104">
                  <c:v>38078</c:v>
                </c:pt>
                <c:pt idx="105">
                  <c:v>38139</c:v>
                </c:pt>
                <c:pt idx="106">
                  <c:v>38200</c:v>
                </c:pt>
                <c:pt idx="107">
                  <c:v>38261</c:v>
                </c:pt>
                <c:pt idx="108">
                  <c:v>38322</c:v>
                </c:pt>
                <c:pt idx="109">
                  <c:v>38384</c:v>
                </c:pt>
                <c:pt idx="110">
                  <c:v>38443</c:v>
                </c:pt>
                <c:pt idx="111">
                  <c:v>38504</c:v>
                </c:pt>
                <c:pt idx="112">
                  <c:v>38565</c:v>
                </c:pt>
                <c:pt idx="113">
                  <c:v>38626</c:v>
                </c:pt>
                <c:pt idx="114">
                  <c:v>38687</c:v>
                </c:pt>
                <c:pt idx="115">
                  <c:v>38749</c:v>
                </c:pt>
                <c:pt idx="116">
                  <c:v>38808</c:v>
                </c:pt>
                <c:pt idx="117">
                  <c:v>38846</c:v>
                </c:pt>
                <c:pt idx="118">
                  <c:v>38869</c:v>
                </c:pt>
                <c:pt idx="119">
                  <c:v>38930</c:v>
                </c:pt>
                <c:pt idx="120">
                  <c:v>39022</c:v>
                </c:pt>
                <c:pt idx="121">
                  <c:v>39083</c:v>
                </c:pt>
                <c:pt idx="122">
                  <c:v>39142</c:v>
                </c:pt>
                <c:pt idx="123">
                  <c:v>39203</c:v>
                </c:pt>
                <c:pt idx="124">
                  <c:v>39264</c:v>
                </c:pt>
                <c:pt idx="125">
                  <c:v>39326</c:v>
                </c:pt>
                <c:pt idx="126">
                  <c:v>39400</c:v>
                </c:pt>
                <c:pt idx="127">
                  <c:v>39456</c:v>
                </c:pt>
                <c:pt idx="128">
                  <c:v>39511</c:v>
                </c:pt>
                <c:pt idx="129">
                  <c:v>39569</c:v>
                </c:pt>
                <c:pt idx="130">
                  <c:v>39630</c:v>
                </c:pt>
                <c:pt idx="131">
                  <c:v>39692</c:v>
                </c:pt>
                <c:pt idx="132">
                  <c:v>39753</c:v>
                </c:pt>
                <c:pt idx="133">
                  <c:v>39814</c:v>
                </c:pt>
                <c:pt idx="134">
                  <c:v>39873</c:v>
                </c:pt>
                <c:pt idx="135">
                  <c:v>39934</c:v>
                </c:pt>
                <c:pt idx="136">
                  <c:v>39995</c:v>
                </c:pt>
                <c:pt idx="137">
                  <c:v>40057</c:v>
                </c:pt>
                <c:pt idx="138">
                  <c:v>40118</c:v>
                </c:pt>
                <c:pt idx="139">
                  <c:v>40238</c:v>
                </c:pt>
                <c:pt idx="140">
                  <c:v>40269</c:v>
                </c:pt>
                <c:pt idx="141">
                  <c:v>40299</c:v>
                </c:pt>
                <c:pt idx="142">
                  <c:v>40330</c:v>
                </c:pt>
                <c:pt idx="143">
                  <c:v>40360</c:v>
                </c:pt>
                <c:pt idx="144">
                  <c:v>40391</c:v>
                </c:pt>
                <c:pt idx="145">
                  <c:v>40422</c:v>
                </c:pt>
                <c:pt idx="146">
                  <c:v>40452</c:v>
                </c:pt>
                <c:pt idx="147">
                  <c:v>40483</c:v>
                </c:pt>
                <c:pt idx="148">
                  <c:v>40544</c:v>
                </c:pt>
                <c:pt idx="149">
                  <c:v>40575</c:v>
                </c:pt>
                <c:pt idx="150">
                  <c:v>40603</c:v>
                </c:pt>
                <c:pt idx="151">
                  <c:v>40634</c:v>
                </c:pt>
                <c:pt idx="152">
                  <c:v>40664</c:v>
                </c:pt>
                <c:pt idx="153">
                  <c:v>40695</c:v>
                </c:pt>
                <c:pt idx="154">
                  <c:v>40725</c:v>
                </c:pt>
                <c:pt idx="155">
                  <c:v>40756</c:v>
                </c:pt>
                <c:pt idx="156">
                  <c:v>40787</c:v>
                </c:pt>
                <c:pt idx="157">
                  <c:v>40817</c:v>
                </c:pt>
                <c:pt idx="158">
                  <c:v>40848</c:v>
                </c:pt>
                <c:pt idx="159">
                  <c:v>40878</c:v>
                </c:pt>
                <c:pt idx="160">
                  <c:v>40909</c:v>
                </c:pt>
                <c:pt idx="161">
                  <c:v>40940</c:v>
                </c:pt>
                <c:pt idx="162">
                  <c:v>40969</c:v>
                </c:pt>
                <c:pt idx="163">
                  <c:v>41000</c:v>
                </c:pt>
                <c:pt idx="164">
                  <c:v>41030</c:v>
                </c:pt>
                <c:pt idx="165">
                  <c:v>41061</c:v>
                </c:pt>
                <c:pt idx="166">
                  <c:v>41091</c:v>
                </c:pt>
              </c:numCache>
            </c:numRef>
          </c:xVal>
          <c:yVal>
            <c:numRef>
              <c:f>Kolisani_HPV_relativ!$I$2:$I$168</c:f>
              <c:numCache>
                <c:formatCode>#,###,##0.00</c:formatCode>
                <c:ptCount val="167"/>
                <c:pt idx="0">
                  <c:v>1.9399999999999977</c:v>
                </c:pt>
                <c:pt idx="1">
                  <c:v>2.2700000000000102</c:v>
                </c:pt>
                <c:pt idx="2">
                  <c:v>2.039999999999992</c:v>
                </c:pt>
                <c:pt idx="3">
                  <c:v>1.8199999999999932</c:v>
                </c:pt>
                <c:pt idx="4">
                  <c:v>2.0100000000000193</c:v>
                </c:pt>
                <c:pt idx="5">
                  <c:v>1.9900000000000091</c:v>
                </c:pt>
                <c:pt idx="6">
                  <c:v>1.9399999999999977</c:v>
                </c:pt>
                <c:pt idx="7">
                  <c:v>1.8400000000000034</c:v>
                </c:pt>
                <c:pt idx="8">
                  <c:v>1.9399999999999977</c:v>
                </c:pt>
                <c:pt idx="9">
                  <c:v>2.0900000000000034</c:v>
                </c:pt>
                <c:pt idx="10">
                  <c:v>1.9900000000000091</c:v>
                </c:pt>
                <c:pt idx="11">
                  <c:v>1.8300000000000125</c:v>
                </c:pt>
                <c:pt idx="12">
                  <c:v>2.2400000000000091</c:v>
                </c:pt>
                <c:pt idx="13">
                  <c:v>1.9399999999999977</c:v>
                </c:pt>
                <c:pt idx="14">
                  <c:v>2.0699999999999932</c:v>
                </c:pt>
                <c:pt idx="15">
                  <c:v>2.1400000000000148</c:v>
                </c:pt>
                <c:pt idx="16">
                  <c:v>2.1599999999999966</c:v>
                </c:pt>
                <c:pt idx="17">
                  <c:v>2.1500000000000057</c:v>
                </c:pt>
                <c:pt idx="18">
                  <c:v>2.1500000000000057</c:v>
                </c:pt>
                <c:pt idx="19">
                  <c:v>2.2000000000000171</c:v>
                </c:pt>
                <c:pt idx="20">
                  <c:v>2.1899999999999977</c:v>
                </c:pt>
                <c:pt idx="21">
                  <c:v>2.210000000000008</c:v>
                </c:pt>
                <c:pt idx="22">
                  <c:v>2.2400000000000091</c:v>
                </c:pt>
                <c:pt idx="23">
                  <c:v>2.2600000000000193</c:v>
                </c:pt>
                <c:pt idx="24">
                  <c:v>2.2700000000000102</c:v>
                </c:pt>
                <c:pt idx="25">
                  <c:v>2.2800000000000011</c:v>
                </c:pt>
                <c:pt idx="26">
                  <c:v>2.2800000000000011</c:v>
                </c:pt>
                <c:pt idx="27">
                  <c:v>2.2800000000000011</c:v>
                </c:pt>
                <c:pt idx="28">
                  <c:v>2.2800000000000011</c:v>
                </c:pt>
                <c:pt idx="29">
                  <c:v>2.3000000000000114</c:v>
                </c:pt>
                <c:pt idx="30">
                  <c:v>2.3000000000000114</c:v>
                </c:pt>
                <c:pt idx="31">
                  <c:v>2.3300000000000125</c:v>
                </c:pt>
                <c:pt idx="32">
                  <c:v>2.3300000000000125</c:v>
                </c:pt>
                <c:pt idx="33">
                  <c:v>2.3300000000000125</c:v>
                </c:pt>
                <c:pt idx="34">
                  <c:v>2.3400000000000034</c:v>
                </c:pt>
                <c:pt idx="35">
                  <c:v>2.3400000000000034</c:v>
                </c:pt>
                <c:pt idx="36">
                  <c:v>2.3499999999999943</c:v>
                </c:pt>
                <c:pt idx="37">
                  <c:v>2.3499999999999943</c:v>
                </c:pt>
                <c:pt idx="38">
                  <c:v>2.3499999999999943</c:v>
                </c:pt>
                <c:pt idx="40">
                  <c:v>2.5100000000000193</c:v>
                </c:pt>
                <c:pt idx="41">
                  <c:v>2.2400000000000091</c:v>
                </c:pt>
                <c:pt idx="42">
                  <c:v>2.1100000000000136</c:v>
                </c:pt>
                <c:pt idx="43">
                  <c:v>2.1700000000000159</c:v>
                </c:pt>
                <c:pt idx="44">
                  <c:v>2.1400000000000148</c:v>
                </c:pt>
                <c:pt idx="45">
                  <c:v>1.8400000000000034</c:v>
                </c:pt>
                <c:pt idx="46">
                  <c:v>1.9699999999999989</c:v>
                </c:pt>
                <c:pt idx="47">
                  <c:v>1.9099999999999966</c:v>
                </c:pt>
                <c:pt idx="48">
                  <c:v>1.789999999999992</c:v>
                </c:pt>
                <c:pt idx="49">
                  <c:v>1.7300000000000182</c:v>
                </c:pt>
                <c:pt idx="50">
                  <c:v>1.7800000000000011</c:v>
                </c:pt>
                <c:pt idx="51">
                  <c:v>1.5800000000000125</c:v>
                </c:pt>
                <c:pt idx="52">
                  <c:v>1.460000000000008</c:v>
                </c:pt>
                <c:pt idx="53">
                  <c:v>1.5699999999999932</c:v>
                </c:pt>
                <c:pt idx="54">
                  <c:v>1.4900000000000091</c:v>
                </c:pt>
                <c:pt idx="55">
                  <c:v>1.3900000000000148</c:v>
                </c:pt>
                <c:pt idx="56">
                  <c:v>1.289999999999992</c:v>
                </c:pt>
                <c:pt idx="57">
                  <c:v>1.3400000000000034</c:v>
                </c:pt>
                <c:pt idx="58">
                  <c:v>1.5300000000000011</c:v>
                </c:pt>
                <c:pt idx="59">
                  <c:v>1.25</c:v>
                </c:pt>
                <c:pt idx="60">
                  <c:v>1.289999999999992</c:v>
                </c:pt>
                <c:pt idx="61">
                  <c:v>1.3199999999999932</c:v>
                </c:pt>
                <c:pt idx="62">
                  <c:v>1.289999999999992</c:v>
                </c:pt>
                <c:pt idx="63">
                  <c:v>1.1299999999999955</c:v>
                </c:pt>
                <c:pt idx="64">
                  <c:v>1.2300000000000182</c:v>
                </c:pt>
                <c:pt idx="65">
                  <c:v>1.0800000000000125</c:v>
                </c:pt>
                <c:pt idx="66">
                  <c:v>1.1299999999999955</c:v>
                </c:pt>
                <c:pt idx="67">
                  <c:v>1.1899999999999977</c:v>
                </c:pt>
                <c:pt idx="68">
                  <c:v>0.89000000000001478</c:v>
                </c:pt>
                <c:pt idx="69">
                  <c:v>1.1299999999999955</c:v>
                </c:pt>
                <c:pt idx="70">
                  <c:v>0.99000000000000909</c:v>
                </c:pt>
                <c:pt idx="71">
                  <c:v>0.95000000000001705</c:v>
                </c:pt>
                <c:pt idx="72">
                  <c:v>0.87999999999999545</c:v>
                </c:pt>
                <c:pt idx="73">
                  <c:v>0.87000000000000455</c:v>
                </c:pt>
                <c:pt idx="74">
                  <c:v>0.86000000000001364</c:v>
                </c:pt>
                <c:pt idx="75">
                  <c:v>0.90999999999999659</c:v>
                </c:pt>
                <c:pt idx="76">
                  <c:v>0.93999999999999773</c:v>
                </c:pt>
                <c:pt idx="77">
                  <c:v>0.99000000000000909</c:v>
                </c:pt>
                <c:pt idx="78">
                  <c:v>0.93999999999999773</c:v>
                </c:pt>
                <c:pt idx="79">
                  <c:v>0.96999999999999886</c:v>
                </c:pt>
                <c:pt idx="80">
                  <c:v>1.1299999999999955</c:v>
                </c:pt>
                <c:pt idx="81">
                  <c:v>0.93999999999999773</c:v>
                </c:pt>
                <c:pt idx="82">
                  <c:v>0.90999999999999659</c:v>
                </c:pt>
                <c:pt idx="83">
                  <c:v>0.92000000000001592</c:v>
                </c:pt>
                <c:pt idx="84">
                  <c:v>0.93999999999999773</c:v>
                </c:pt>
                <c:pt idx="85">
                  <c:v>1.0200000000000102</c:v>
                </c:pt>
                <c:pt idx="86">
                  <c:v>1</c:v>
                </c:pt>
                <c:pt idx="87">
                  <c:v>0.96999999999999886</c:v>
                </c:pt>
                <c:pt idx="88">
                  <c:v>0.96000000000000796</c:v>
                </c:pt>
                <c:pt idx="89">
                  <c:v>1.1800000000000068</c:v>
                </c:pt>
                <c:pt idx="90">
                  <c:v>1.2300000000000182</c:v>
                </c:pt>
                <c:pt idx="91">
                  <c:v>1.3199999999999932</c:v>
                </c:pt>
                <c:pt idx="92">
                  <c:v>1.1899999999999977</c:v>
                </c:pt>
                <c:pt idx="93">
                  <c:v>1.3100000000000023</c:v>
                </c:pt>
                <c:pt idx="94">
                  <c:v>1.2000000000000171</c:v>
                </c:pt>
                <c:pt idx="95">
                  <c:v>1.2800000000000011</c:v>
                </c:pt>
                <c:pt idx="96">
                  <c:v>1.2700000000000102</c:v>
                </c:pt>
                <c:pt idx="97">
                  <c:v>1.0699999999999932</c:v>
                </c:pt>
                <c:pt idx="98">
                  <c:v>1.210000000000008</c:v>
                </c:pt>
                <c:pt idx="99">
                  <c:v>1.25</c:v>
                </c:pt>
                <c:pt idx="100">
                  <c:v>1.1200000000000045</c:v>
                </c:pt>
                <c:pt idx="101">
                  <c:v>1.3600000000000136</c:v>
                </c:pt>
                <c:pt idx="102">
                  <c:v>1.1700000000000159</c:v>
                </c:pt>
                <c:pt idx="103">
                  <c:v>1.0699999999999932</c:v>
                </c:pt>
                <c:pt idx="104">
                  <c:v>1.2000000000000171</c:v>
                </c:pt>
                <c:pt idx="105">
                  <c:v>1.210000000000008</c:v>
                </c:pt>
                <c:pt idx="106">
                  <c:v>1.2000000000000171</c:v>
                </c:pt>
                <c:pt idx="107">
                  <c:v>1.0999999999999943</c:v>
                </c:pt>
                <c:pt idx="108">
                  <c:v>1.1800000000000068</c:v>
                </c:pt>
                <c:pt idx="109">
                  <c:v>1.0600000000000023</c:v>
                </c:pt>
                <c:pt idx="110">
                  <c:v>1.0600000000000023</c:v>
                </c:pt>
                <c:pt idx="111">
                  <c:v>1.039999999999992</c:v>
                </c:pt>
                <c:pt idx="112">
                  <c:v>1</c:v>
                </c:pt>
                <c:pt idx="113">
                  <c:v>0.93999999999999773</c:v>
                </c:pt>
                <c:pt idx="114">
                  <c:v>0.98000000000001819</c:v>
                </c:pt>
                <c:pt idx="115">
                  <c:v>0.96000000000000796</c:v>
                </c:pt>
                <c:pt idx="116">
                  <c:v>0.93000000000000682</c:v>
                </c:pt>
                <c:pt idx="117">
                  <c:v>0.93000000000000682</c:v>
                </c:pt>
                <c:pt idx="118">
                  <c:v>0.83000000000001251</c:v>
                </c:pt>
                <c:pt idx="119">
                  <c:v>0.80000000000001137</c:v>
                </c:pt>
                <c:pt idx="120">
                  <c:v>0.78000000000000114</c:v>
                </c:pt>
                <c:pt idx="121">
                  <c:v>0.87999999999999545</c:v>
                </c:pt>
                <c:pt idx="122">
                  <c:v>0.83000000000001251</c:v>
                </c:pt>
                <c:pt idx="123">
                  <c:v>0.83000000000001251</c:v>
                </c:pt>
                <c:pt idx="124">
                  <c:v>0.75</c:v>
                </c:pt>
                <c:pt idx="125">
                  <c:v>0.70000000000001705</c:v>
                </c:pt>
                <c:pt idx="126">
                  <c:v>0.65000000000000568</c:v>
                </c:pt>
                <c:pt idx="127">
                  <c:v>0.62000000000000455</c:v>
                </c:pt>
                <c:pt idx="128">
                  <c:v>0.61000000000001364</c:v>
                </c:pt>
                <c:pt idx="129">
                  <c:v>0.83000000000001251</c:v>
                </c:pt>
                <c:pt idx="130">
                  <c:v>0.75</c:v>
                </c:pt>
                <c:pt idx="131">
                  <c:v>0.70000000000001705</c:v>
                </c:pt>
                <c:pt idx="132">
                  <c:v>0.40000000000000568</c:v>
                </c:pt>
                <c:pt idx="133">
                  <c:v>0.43999999999999773</c:v>
                </c:pt>
                <c:pt idx="134">
                  <c:v>0.30000000000001137</c:v>
                </c:pt>
                <c:pt idx="135">
                  <c:v>0.33000000000001251</c:v>
                </c:pt>
                <c:pt idx="136">
                  <c:v>0.40999999999999659</c:v>
                </c:pt>
                <c:pt idx="137">
                  <c:v>0.31000000000000227</c:v>
                </c:pt>
                <c:pt idx="138">
                  <c:v>0.34999999999999432</c:v>
                </c:pt>
                <c:pt idx="139">
                  <c:v>0.31999999999999318</c:v>
                </c:pt>
                <c:pt idx="140">
                  <c:v>0.24000000000000909</c:v>
                </c:pt>
                <c:pt idx="141">
                  <c:v>0.30000000000001137</c:v>
                </c:pt>
                <c:pt idx="142">
                  <c:v>0.31000000000000227</c:v>
                </c:pt>
                <c:pt idx="143">
                  <c:v>0.27000000000001023</c:v>
                </c:pt>
                <c:pt idx="144">
                  <c:v>0.21999999999999886</c:v>
                </c:pt>
                <c:pt idx="145">
                  <c:v>0.25</c:v>
                </c:pt>
                <c:pt idx="146">
                  <c:v>0.33000000000001251</c:v>
                </c:pt>
                <c:pt idx="147">
                  <c:v>0</c:v>
                </c:pt>
                <c:pt idx="148">
                  <c:v>0.15999999999999659</c:v>
                </c:pt>
                <c:pt idx="149">
                  <c:v>0.27000000000001023</c:v>
                </c:pt>
                <c:pt idx="150">
                  <c:v>0.28999999999999204</c:v>
                </c:pt>
                <c:pt idx="151">
                  <c:v>0.18999999999999773</c:v>
                </c:pt>
                <c:pt idx="152">
                  <c:v>0.25</c:v>
                </c:pt>
                <c:pt idx="153">
                  <c:v>0.28999999999999204</c:v>
                </c:pt>
                <c:pt idx="154">
                  <c:v>0.33000000000001251</c:v>
                </c:pt>
                <c:pt idx="155">
                  <c:v>0.26000000000001933</c:v>
                </c:pt>
                <c:pt idx="156">
                  <c:v>0.24000000000000909</c:v>
                </c:pt>
                <c:pt idx="157">
                  <c:v>0.15000000000000568</c:v>
                </c:pt>
                <c:pt idx="158">
                  <c:v>0.12999999999999545</c:v>
                </c:pt>
                <c:pt idx="159">
                  <c:v>0.33000000000001251</c:v>
                </c:pt>
                <c:pt idx="160">
                  <c:v>0.12999999999999545</c:v>
                </c:pt>
                <c:pt idx="161">
                  <c:v>0.24000000000000909</c:v>
                </c:pt>
                <c:pt idx="162">
                  <c:v>0.28999999999999204</c:v>
                </c:pt>
                <c:pt idx="163">
                  <c:v>0.39000000000001478</c:v>
                </c:pt>
                <c:pt idx="164">
                  <c:v>0.37999999999999545</c:v>
                </c:pt>
                <c:pt idx="165">
                  <c:v>0.26000000000001933</c:v>
                </c:pt>
                <c:pt idx="166">
                  <c:v>0.31999999999999318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Kolisani_HPV_relativ!$L$1</c:f>
              <c:strCache>
                <c:ptCount val="1"/>
                <c:pt idx="0">
                  <c:v>50516004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Kolisani_HPV_relativ!$J$2:$J$365</c:f>
              <c:numCache>
                <c:formatCode>m/d/yyyy</c:formatCode>
                <c:ptCount val="364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31778</c:v>
                </c:pt>
                <c:pt idx="57">
                  <c:v>31809</c:v>
                </c:pt>
                <c:pt idx="58">
                  <c:v>31837</c:v>
                </c:pt>
                <c:pt idx="59">
                  <c:v>31868</c:v>
                </c:pt>
                <c:pt idx="60">
                  <c:v>31898</c:v>
                </c:pt>
                <c:pt idx="61">
                  <c:v>31929</c:v>
                </c:pt>
                <c:pt idx="62">
                  <c:v>31959</c:v>
                </c:pt>
                <c:pt idx="63">
                  <c:v>31990</c:v>
                </c:pt>
                <c:pt idx="64">
                  <c:v>32021</c:v>
                </c:pt>
                <c:pt idx="65">
                  <c:v>32051</c:v>
                </c:pt>
                <c:pt idx="66">
                  <c:v>32082</c:v>
                </c:pt>
                <c:pt idx="67">
                  <c:v>32112</c:v>
                </c:pt>
                <c:pt idx="68">
                  <c:v>32143</c:v>
                </c:pt>
                <c:pt idx="69">
                  <c:v>32203</c:v>
                </c:pt>
                <c:pt idx="70">
                  <c:v>32234</c:v>
                </c:pt>
                <c:pt idx="71">
                  <c:v>32264</c:v>
                </c:pt>
                <c:pt idx="72">
                  <c:v>32295</c:v>
                </c:pt>
                <c:pt idx="73">
                  <c:v>32325</c:v>
                </c:pt>
                <c:pt idx="74">
                  <c:v>32356</c:v>
                </c:pt>
                <c:pt idx="75">
                  <c:v>32387</c:v>
                </c:pt>
                <c:pt idx="76">
                  <c:v>32417</c:v>
                </c:pt>
                <c:pt idx="77">
                  <c:v>32448</c:v>
                </c:pt>
                <c:pt idx="78">
                  <c:v>32478</c:v>
                </c:pt>
                <c:pt idx="79">
                  <c:v>32509</c:v>
                </c:pt>
                <c:pt idx="80">
                  <c:v>32540</c:v>
                </c:pt>
                <c:pt idx="81">
                  <c:v>32568</c:v>
                </c:pt>
                <c:pt idx="82">
                  <c:v>32599</c:v>
                </c:pt>
                <c:pt idx="83">
                  <c:v>32629</c:v>
                </c:pt>
                <c:pt idx="84">
                  <c:v>32660</c:v>
                </c:pt>
                <c:pt idx="85">
                  <c:v>32690</c:v>
                </c:pt>
                <c:pt idx="86">
                  <c:v>32721</c:v>
                </c:pt>
                <c:pt idx="87">
                  <c:v>32752</c:v>
                </c:pt>
                <c:pt idx="88">
                  <c:v>32782</c:v>
                </c:pt>
                <c:pt idx="89">
                  <c:v>32813</c:v>
                </c:pt>
                <c:pt idx="90">
                  <c:v>32843</c:v>
                </c:pt>
                <c:pt idx="91">
                  <c:v>32874</c:v>
                </c:pt>
                <c:pt idx="92">
                  <c:v>32905</c:v>
                </c:pt>
                <c:pt idx="93">
                  <c:v>32933</c:v>
                </c:pt>
                <c:pt idx="94">
                  <c:v>32964</c:v>
                </c:pt>
                <c:pt idx="95">
                  <c:v>32994</c:v>
                </c:pt>
                <c:pt idx="96">
                  <c:v>33025</c:v>
                </c:pt>
                <c:pt idx="97">
                  <c:v>33055</c:v>
                </c:pt>
                <c:pt idx="98">
                  <c:v>33086</c:v>
                </c:pt>
                <c:pt idx="99">
                  <c:v>33117</c:v>
                </c:pt>
                <c:pt idx="100">
                  <c:v>33147</c:v>
                </c:pt>
                <c:pt idx="101">
                  <c:v>33178</c:v>
                </c:pt>
                <c:pt idx="102">
                  <c:v>33208</c:v>
                </c:pt>
                <c:pt idx="103">
                  <c:v>33239</c:v>
                </c:pt>
                <c:pt idx="104">
                  <c:v>33270</c:v>
                </c:pt>
                <c:pt idx="105">
                  <c:v>33298</c:v>
                </c:pt>
                <c:pt idx="106">
                  <c:v>33329</c:v>
                </c:pt>
                <c:pt idx="107">
                  <c:v>33359</c:v>
                </c:pt>
                <c:pt idx="108">
                  <c:v>33390</c:v>
                </c:pt>
                <c:pt idx="109">
                  <c:v>33420</c:v>
                </c:pt>
                <c:pt idx="110">
                  <c:v>33451</c:v>
                </c:pt>
                <c:pt idx="111">
                  <c:v>33482</c:v>
                </c:pt>
                <c:pt idx="112">
                  <c:v>33512</c:v>
                </c:pt>
                <c:pt idx="113">
                  <c:v>33543</c:v>
                </c:pt>
                <c:pt idx="114">
                  <c:v>33573</c:v>
                </c:pt>
                <c:pt idx="115">
                  <c:v>33604</c:v>
                </c:pt>
                <c:pt idx="116">
                  <c:v>33635</c:v>
                </c:pt>
                <c:pt idx="117">
                  <c:v>33664</c:v>
                </c:pt>
                <c:pt idx="118">
                  <c:v>33695</c:v>
                </c:pt>
                <c:pt idx="119">
                  <c:v>33725</c:v>
                </c:pt>
                <c:pt idx="120">
                  <c:v>33756</c:v>
                </c:pt>
                <c:pt idx="121">
                  <c:v>33786</c:v>
                </c:pt>
                <c:pt idx="122">
                  <c:v>33817</c:v>
                </c:pt>
                <c:pt idx="123">
                  <c:v>33848</c:v>
                </c:pt>
                <c:pt idx="124">
                  <c:v>33878</c:v>
                </c:pt>
                <c:pt idx="125">
                  <c:v>33909</c:v>
                </c:pt>
                <c:pt idx="126">
                  <c:v>33939</c:v>
                </c:pt>
                <c:pt idx="127">
                  <c:v>33970</c:v>
                </c:pt>
                <c:pt idx="128">
                  <c:v>34001</c:v>
                </c:pt>
                <c:pt idx="129">
                  <c:v>34029</c:v>
                </c:pt>
                <c:pt idx="130">
                  <c:v>34060</c:v>
                </c:pt>
                <c:pt idx="131">
                  <c:v>34090</c:v>
                </c:pt>
                <c:pt idx="132">
                  <c:v>34121</c:v>
                </c:pt>
                <c:pt idx="133">
                  <c:v>34151</c:v>
                </c:pt>
                <c:pt idx="134">
                  <c:v>34182</c:v>
                </c:pt>
                <c:pt idx="135">
                  <c:v>34213</c:v>
                </c:pt>
                <c:pt idx="136">
                  <c:v>34243</c:v>
                </c:pt>
                <c:pt idx="137">
                  <c:v>34274</c:v>
                </c:pt>
                <c:pt idx="138">
                  <c:v>34304</c:v>
                </c:pt>
                <c:pt idx="139">
                  <c:v>34335</c:v>
                </c:pt>
                <c:pt idx="140">
                  <c:v>34366</c:v>
                </c:pt>
                <c:pt idx="141">
                  <c:v>34394</c:v>
                </c:pt>
                <c:pt idx="142">
                  <c:v>34425</c:v>
                </c:pt>
                <c:pt idx="143">
                  <c:v>34455</c:v>
                </c:pt>
                <c:pt idx="144">
                  <c:v>34486</c:v>
                </c:pt>
                <c:pt idx="145">
                  <c:v>34516</c:v>
                </c:pt>
                <c:pt idx="146">
                  <c:v>34547</c:v>
                </c:pt>
                <c:pt idx="147">
                  <c:v>34578</c:v>
                </c:pt>
                <c:pt idx="148">
                  <c:v>34608</c:v>
                </c:pt>
                <c:pt idx="149">
                  <c:v>34639</c:v>
                </c:pt>
                <c:pt idx="150">
                  <c:v>34669</c:v>
                </c:pt>
                <c:pt idx="151">
                  <c:v>34700</c:v>
                </c:pt>
                <c:pt idx="152">
                  <c:v>34731</c:v>
                </c:pt>
                <c:pt idx="153">
                  <c:v>34759</c:v>
                </c:pt>
                <c:pt idx="154">
                  <c:v>34790</c:v>
                </c:pt>
                <c:pt idx="155">
                  <c:v>34820</c:v>
                </c:pt>
                <c:pt idx="156">
                  <c:v>34851</c:v>
                </c:pt>
                <c:pt idx="157">
                  <c:v>34881</c:v>
                </c:pt>
                <c:pt idx="158">
                  <c:v>34912</c:v>
                </c:pt>
                <c:pt idx="159">
                  <c:v>34943</c:v>
                </c:pt>
                <c:pt idx="160">
                  <c:v>34973</c:v>
                </c:pt>
                <c:pt idx="161">
                  <c:v>35004</c:v>
                </c:pt>
                <c:pt idx="162">
                  <c:v>35034</c:v>
                </c:pt>
                <c:pt idx="163">
                  <c:v>35065</c:v>
                </c:pt>
                <c:pt idx="164">
                  <c:v>35096</c:v>
                </c:pt>
                <c:pt idx="165">
                  <c:v>35125</c:v>
                </c:pt>
                <c:pt idx="166">
                  <c:v>35156</c:v>
                </c:pt>
                <c:pt idx="167">
                  <c:v>35186</c:v>
                </c:pt>
                <c:pt idx="168">
                  <c:v>35217</c:v>
                </c:pt>
                <c:pt idx="169">
                  <c:v>35247</c:v>
                </c:pt>
                <c:pt idx="170">
                  <c:v>35278</c:v>
                </c:pt>
                <c:pt idx="171">
                  <c:v>35309</c:v>
                </c:pt>
                <c:pt idx="172">
                  <c:v>35339</c:v>
                </c:pt>
                <c:pt idx="173">
                  <c:v>35370</c:v>
                </c:pt>
                <c:pt idx="174">
                  <c:v>35400</c:v>
                </c:pt>
                <c:pt idx="175">
                  <c:v>35431</c:v>
                </c:pt>
                <c:pt idx="176">
                  <c:v>35462</c:v>
                </c:pt>
                <c:pt idx="177">
                  <c:v>35490</c:v>
                </c:pt>
                <c:pt idx="178">
                  <c:v>35521</c:v>
                </c:pt>
                <c:pt idx="179">
                  <c:v>35551</c:v>
                </c:pt>
                <c:pt idx="180">
                  <c:v>35582</c:v>
                </c:pt>
                <c:pt idx="181">
                  <c:v>35612</c:v>
                </c:pt>
                <c:pt idx="182">
                  <c:v>35643</c:v>
                </c:pt>
                <c:pt idx="183">
                  <c:v>35674</c:v>
                </c:pt>
                <c:pt idx="184">
                  <c:v>35704</c:v>
                </c:pt>
                <c:pt idx="185">
                  <c:v>35796</c:v>
                </c:pt>
                <c:pt idx="186">
                  <c:v>35827</c:v>
                </c:pt>
                <c:pt idx="187">
                  <c:v>35855</c:v>
                </c:pt>
                <c:pt idx="188">
                  <c:v>35886</c:v>
                </c:pt>
                <c:pt idx="189">
                  <c:v>35916</c:v>
                </c:pt>
                <c:pt idx="190">
                  <c:v>35947</c:v>
                </c:pt>
                <c:pt idx="191">
                  <c:v>35977</c:v>
                </c:pt>
                <c:pt idx="192">
                  <c:v>36008</c:v>
                </c:pt>
                <c:pt idx="193">
                  <c:v>36039</c:v>
                </c:pt>
                <c:pt idx="194">
                  <c:v>36069</c:v>
                </c:pt>
                <c:pt idx="195">
                  <c:v>36100</c:v>
                </c:pt>
                <c:pt idx="196">
                  <c:v>36130</c:v>
                </c:pt>
                <c:pt idx="197">
                  <c:v>36161</c:v>
                </c:pt>
                <c:pt idx="198">
                  <c:v>36192</c:v>
                </c:pt>
                <c:pt idx="199">
                  <c:v>36220</c:v>
                </c:pt>
                <c:pt idx="200">
                  <c:v>36251</c:v>
                </c:pt>
                <c:pt idx="201">
                  <c:v>36281</c:v>
                </c:pt>
                <c:pt idx="202">
                  <c:v>36312</c:v>
                </c:pt>
                <c:pt idx="203">
                  <c:v>36342</c:v>
                </c:pt>
                <c:pt idx="204">
                  <c:v>36373</c:v>
                </c:pt>
                <c:pt idx="205">
                  <c:v>36404</c:v>
                </c:pt>
                <c:pt idx="206">
                  <c:v>36434</c:v>
                </c:pt>
                <c:pt idx="207">
                  <c:v>36484</c:v>
                </c:pt>
                <c:pt idx="208">
                  <c:v>36514</c:v>
                </c:pt>
                <c:pt idx="209">
                  <c:v>36545</c:v>
                </c:pt>
                <c:pt idx="210">
                  <c:v>36576</c:v>
                </c:pt>
                <c:pt idx="211">
                  <c:v>36605</c:v>
                </c:pt>
                <c:pt idx="212">
                  <c:v>36636</c:v>
                </c:pt>
                <c:pt idx="213">
                  <c:v>36666</c:v>
                </c:pt>
                <c:pt idx="214">
                  <c:v>36697</c:v>
                </c:pt>
                <c:pt idx="215">
                  <c:v>36727</c:v>
                </c:pt>
                <c:pt idx="216">
                  <c:v>36758</c:v>
                </c:pt>
                <c:pt idx="217">
                  <c:v>36789</c:v>
                </c:pt>
                <c:pt idx="218">
                  <c:v>36819</c:v>
                </c:pt>
                <c:pt idx="219">
                  <c:v>36850</c:v>
                </c:pt>
                <c:pt idx="220">
                  <c:v>36880</c:v>
                </c:pt>
                <c:pt idx="221">
                  <c:v>36911</c:v>
                </c:pt>
                <c:pt idx="222">
                  <c:v>36942</c:v>
                </c:pt>
                <c:pt idx="223">
                  <c:v>36970</c:v>
                </c:pt>
                <c:pt idx="224">
                  <c:v>37001</c:v>
                </c:pt>
                <c:pt idx="225">
                  <c:v>37031</c:v>
                </c:pt>
                <c:pt idx="226">
                  <c:v>37062</c:v>
                </c:pt>
                <c:pt idx="227">
                  <c:v>37092</c:v>
                </c:pt>
                <c:pt idx="228">
                  <c:v>37123</c:v>
                </c:pt>
                <c:pt idx="229">
                  <c:v>37154</c:v>
                </c:pt>
                <c:pt idx="230">
                  <c:v>37184</c:v>
                </c:pt>
                <c:pt idx="231">
                  <c:v>37215</c:v>
                </c:pt>
                <c:pt idx="232">
                  <c:v>37245</c:v>
                </c:pt>
                <c:pt idx="233">
                  <c:v>37276</c:v>
                </c:pt>
                <c:pt idx="234">
                  <c:v>37307</c:v>
                </c:pt>
                <c:pt idx="235">
                  <c:v>37335</c:v>
                </c:pt>
                <c:pt idx="236">
                  <c:v>37366</c:v>
                </c:pt>
                <c:pt idx="237">
                  <c:v>37396</c:v>
                </c:pt>
                <c:pt idx="238">
                  <c:v>37427</c:v>
                </c:pt>
                <c:pt idx="239">
                  <c:v>37457</c:v>
                </c:pt>
                <c:pt idx="240">
                  <c:v>37488</c:v>
                </c:pt>
                <c:pt idx="241">
                  <c:v>37519</c:v>
                </c:pt>
                <c:pt idx="242">
                  <c:v>37549</c:v>
                </c:pt>
                <c:pt idx="243">
                  <c:v>37580</c:v>
                </c:pt>
                <c:pt idx="244">
                  <c:v>37610</c:v>
                </c:pt>
                <c:pt idx="245">
                  <c:v>37641</c:v>
                </c:pt>
                <c:pt idx="246">
                  <c:v>37672</c:v>
                </c:pt>
                <c:pt idx="247">
                  <c:v>37700</c:v>
                </c:pt>
                <c:pt idx="248">
                  <c:v>37731</c:v>
                </c:pt>
                <c:pt idx="249">
                  <c:v>37761</c:v>
                </c:pt>
                <c:pt idx="250">
                  <c:v>37792</c:v>
                </c:pt>
                <c:pt idx="251">
                  <c:v>37822</c:v>
                </c:pt>
                <c:pt idx="252">
                  <c:v>37853</c:v>
                </c:pt>
                <c:pt idx="253">
                  <c:v>37884</c:v>
                </c:pt>
                <c:pt idx="254">
                  <c:v>37914</c:v>
                </c:pt>
                <c:pt idx="255">
                  <c:v>37926</c:v>
                </c:pt>
                <c:pt idx="256">
                  <c:v>37956</c:v>
                </c:pt>
                <c:pt idx="257">
                  <c:v>37987</c:v>
                </c:pt>
                <c:pt idx="258">
                  <c:v>38018</c:v>
                </c:pt>
                <c:pt idx="259">
                  <c:v>38047</c:v>
                </c:pt>
                <c:pt idx="260">
                  <c:v>38078</c:v>
                </c:pt>
                <c:pt idx="261">
                  <c:v>38108</c:v>
                </c:pt>
                <c:pt idx="262">
                  <c:v>38139</c:v>
                </c:pt>
                <c:pt idx="263">
                  <c:v>38169</c:v>
                </c:pt>
                <c:pt idx="264">
                  <c:v>38200</c:v>
                </c:pt>
                <c:pt idx="265">
                  <c:v>38231</c:v>
                </c:pt>
                <c:pt idx="266">
                  <c:v>38261</c:v>
                </c:pt>
                <c:pt idx="267">
                  <c:v>38292</c:v>
                </c:pt>
                <c:pt idx="268">
                  <c:v>38322</c:v>
                </c:pt>
                <c:pt idx="269">
                  <c:v>38353</c:v>
                </c:pt>
                <c:pt idx="270">
                  <c:v>38384</c:v>
                </c:pt>
                <c:pt idx="271">
                  <c:v>38412</c:v>
                </c:pt>
                <c:pt idx="272">
                  <c:v>38443</c:v>
                </c:pt>
                <c:pt idx="273">
                  <c:v>38473</c:v>
                </c:pt>
                <c:pt idx="274">
                  <c:v>38504</c:v>
                </c:pt>
                <c:pt idx="275">
                  <c:v>38534</c:v>
                </c:pt>
                <c:pt idx="276">
                  <c:v>38565</c:v>
                </c:pt>
                <c:pt idx="277">
                  <c:v>38567</c:v>
                </c:pt>
                <c:pt idx="278">
                  <c:v>38596</c:v>
                </c:pt>
                <c:pt idx="279">
                  <c:v>38626</c:v>
                </c:pt>
                <c:pt idx="280">
                  <c:v>38657</c:v>
                </c:pt>
                <c:pt idx="281">
                  <c:v>38687</c:v>
                </c:pt>
                <c:pt idx="282">
                  <c:v>38718</c:v>
                </c:pt>
                <c:pt idx="283">
                  <c:v>38749</c:v>
                </c:pt>
                <c:pt idx="284">
                  <c:v>38777</c:v>
                </c:pt>
                <c:pt idx="285">
                  <c:v>38808</c:v>
                </c:pt>
                <c:pt idx="286">
                  <c:v>38838</c:v>
                </c:pt>
                <c:pt idx="287">
                  <c:v>38869</c:v>
                </c:pt>
                <c:pt idx="288">
                  <c:v>38899</c:v>
                </c:pt>
                <c:pt idx="289">
                  <c:v>38930</c:v>
                </c:pt>
                <c:pt idx="290">
                  <c:v>38961</c:v>
                </c:pt>
                <c:pt idx="291">
                  <c:v>38991</c:v>
                </c:pt>
                <c:pt idx="292">
                  <c:v>39022</c:v>
                </c:pt>
                <c:pt idx="293">
                  <c:v>39028</c:v>
                </c:pt>
                <c:pt idx="294">
                  <c:v>39052</c:v>
                </c:pt>
                <c:pt idx="295">
                  <c:v>39083</c:v>
                </c:pt>
                <c:pt idx="296">
                  <c:v>39114</c:v>
                </c:pt>
                <c:pt idx="297">
                  <c:v>39142</c:v>
                </c:pt>
                <c:pt idx="298">
                  <c:v>39173</c:v>
                </c:pt>
                <c:pt idx="299">
                  <c:v>39203</c:v>
                </c:pt>
                <c:pt idx="300">
                  <c:v>39234</c:v>
                </c:pt>
                <c:pt idx="301">
                  <c:v>39264</c:v>
                </c:pt>
                <c:pt idx="302">
                  <c:v>39295</c:v>
                </c:pt>
                <c:pt idx="303">
                  <c:v>39323</c:v>
                </c:pt>
                <c:pt idx="304">
                  <c:v>39326</c:v>
                </c:pt>
                <c:pt idx="305">
                  <c:v>39356</c:v>
                </c:pt>
                <c:pt idx="306">
                  <c:v>39387</c:v>
                </c:pt>
                <c:pt idx="307">
                  <c:v>39417</c:v>
                </c:pt>
                <c:pt idx="308">
                  <c:v>39448</c:v>
                </c:pt>
                <c:pt idx="309">
                  <c:v>39479</c:v>
                </c:pt>
                <c:pt idx="310">
                  <c:v>39508</c:v>
                </c:pt>
                <c:pt idx="311">
                  <c:v>39539</c:v>
                </c:pt>
                <c:pt idx="312">
                  <c:v>39569</c:v>
                </c:pt>
                <c:pt idx="313">
                  <c:v>39589</c:v>
                </c:pt>
                <c:pt idx="314">
                  <c:v>39600</c:v>
                </c:pt>
                <c:pt idx="315">
                  <c:v>39630</c:v>
                </c:pt>
                <c:pt idx="316">
                  <c:v>39661</c:v>
                </c:pt>
                <c:pt idx="317">
                  <c:v>39692</c:v>
                </c:pt>
                <c:pt idx="318">
                  <c:v>39722</c:v>
                </c:pt>
                <c:pt idx="319">
                  <c:v>39753</c:v>
                </c:pt>
                <c:pt idx="320">
                  <c:v>39783</c:v>
                </c:pt>
                <c:pt idx="321">
                  <c:v>39814</c:v>
                </c:pt>
                <c:pt idx="322">
                  <c:v>39845</c:v>
                </c:pt>
                <c:pt idx="323">
                  <c:v>39873</c:v>
                </c:pt>
                <c:pt idx="324">
                  <c:v>39904</c:v>
                </c:pt>
                <c:pt idx="325">
                  <c:v>39934</c:v>
                </c:pt>
                <c:pt idx="326">
                  <c:v>39965</c:v>
                </c:pt>
                <c:pt idx="327">
                  <c:v>39995</c:v>
                </c:pt>
                <c:pt idx="328">
                  <c:v>40026</c:v>
                </c:pt>
                <c:pt idx="329">
                  <c:v>40057</c:v>
                </c:pt>
                <c:pt idx="330">
                  <c:v>40087</c:v>
                </c:pt>
                <c:pt idx="331">
                  <c:v>40118</c:v>
                </c:pt>
                <c:pt idx="332">
                  <c:v>40148</c:v>
                </c:pt>
                <c:pt idx="333">
                  <c:v>40179</c:v>
                </c:pt>
                <c:pt idx="334">
                  <c:v>40210</c:v>
                </c:pt>
                <c:pt idx="335">
                  <c:v>40238</c:v>
                </c:pt>
                <c:pt idx="336">
                  <c:v>40269</c:v>
                </c:pt>
                <c:pt idx="337">
                  <c:v>40299</c:v>
                </c:pt>
                <c:pt idx="338">
                  <c:v>40330</c:v>
                </c:pt>
                <c:pt idx="339">
                  <c:v>40360</c:v>
                </c:pt>
                <c:pt idx="340">
                  <c:v>40391</c:v>
                </c:pt>
                <c:pt idx="341">
                  <c:v>40422</c:v>
                </c:pt>
                <c:pt idx="342">
                  <c:v>40452</c:v>
                </c:pt>
                <c:pt idx="343">
                  <c:v>40483</c:v>
                </c:pt>
                <c:pt idx="344">
                  <c:v>40513</c:v>
                </c:pt>
                <c:pt idx="345">
                  <c:v>40544</c:v>
                </c:pt>
                <c:pt idx="346">
                  <c:v>40575</c:v>
                </c:pt>
                <c:pt idx="347">
                  <c:v>40603</c:v>
                </c:pt>
                <c:pt idx="348">
                  <c:v>40634</c:v>
                </c:pt>
                <c:pt idx="349">
                  <c:v>40664</c:v>
                </c:pt>
                <c:pt idx="350">
                  <c:v>40695</c:v>
                </c:pt>
                <c:pt idx="351">
                  <c:v>40725</c:v>
                </c:pt>
                <c:pt idx="352">
                  <c:v>40756</c:v>
                </c:pt>
                <c:pt idx="353">
                  <c:v>40787</c:v>
                </c:pt>
                <c:pt idx="354">
                  <c:v>40817</c:v>
                </c:pt>
                <c:pt idx="355">
                  <c:v>40848</c:v>
                </c:pt>
                <c:pt idx="356">
                  <c:v>40878</c:v>
                </c:pt>
                <c:pt idx="357">
                  <c:v>40909</c:v>
                </c:pt>
                <c:pt idx="358">
                  <c:v>40940</c:v>
                </c:pt>
                <c:pt idx="359">
                  <c:v>40969</c:v>
                </c:pt>
                <c:pt idx="360">
                  <c:v>41000</c:v>
                </c:pt>
                <c:pt idx="361">
                  <c:v>41024</c:v>
                </c:pt>
                <c:pt idx="362">
                  <c:v>41030</c:v>
                </c:pt>
                <c:pt idx="363">
                  <c:v>41061</c:v>
                </c:pt>
              </c:numCache>
            </c:numRef>
          </c:xVal>
          <c:yVal>
            <c:numRef>
              <c:f>Kolisani_HPV_relativ!$L$2:$L$365</c:f>
              <c:numCache>
                <c:formatCode>#,###,##0.00</c:formatCode>
                <c:ptCount val="364"/>
                <c:pt idx="0">
                  <c:v>2.7600000000000193</c:v>
                </c:pt>
                <c:pt idx="1">
                  <c:v>3.1599999999999966</c:v>
                </c:pt>
                <c:pt idx="2">
                  <c:v>2.8600000000000136</c:v>
                </c:pt>
                <c:pt idx="3">
                  <c:v>3.0600000000000023</c:v>
                </c:pt>
                <c:pt idx="4">
                  <c:v>3.0600000000000023</c:v>
                </c:pt>
                <c:pt idx="5">
                  <c:v>3.0100000000000193</c:v>
                </c:pt>
                <c:pt idx="6">
                  <c:v>3.0600000000000023</c:v>
                </c:pt>
                <c:pt idx="7">
                  <c:v>3.2600000000000193</c:v>
                </c:pt>
                <c:pt idx="8">
                  <c:v>3.2600000000000193</c:v>
                </c:pt>
                <c:pt idx="9">
                  <c:v>3.3100000000000023</c:v>
                </c:pt>
                <c:pt idx="10">
                  <c:v>3.6599999999999966</c:v>
                </c:pt>
                <c:pt idx="11">
                  <c:v>3.460000000000008</c:v>
                </c:pt>
                <c:pt idx="12">
                  <c:v>3.5600000000000023</c:v>
                </c:pt>
                <c:pt idx="13">
                  <c:v>3.6100000000000136</c:v>
                </c:pt>
                <c:pt idx="14">
                  <c:v>3.710000000000008</c:v>
                </c:pt>
                <c:pt idx="15">
                  <c:v>3.8600000000000136</c:v>
                </c:pt>
                <c:pt idx="16">
                  <c:v>3.960000000000008</c:v>
                </c:pt>
                <c:pt idx="17">
                  <c:v>3.9000000000000057</c:v>
                </c:pt>
                <c:pt idx="18">
                  <c:v>3.0600000000000023</c:v>
                </c:pt>
                <c:pt idx="19">
                  <c:v>3.2600000000000193</c:v>
                </c:pt>
                <c:pt idx="20">
                  <c:v>4.2600000000000193</c:v>
                </c:pt>
                <c:pt idx="21">
                  <c:v>4.5600000000000023</c:v>
                </c:pt>
                <c:pt idx="22">
                  <c:v>4.5100000000000193</c:v>
                </c:pt>
                <c:pt idx="23">
                  <c:v>4.2600000000000193</c:v>
                </c:pt>
                <c:pt idx="24">
                  <c:v>4.7600000000000193</c:v>
                </c:pt>
                <c:pt idx="25">
                  <c:v>4.1599999999999966</c:v>
                </c:pt>
                <c:pt idx="26">
                  <c:v>4.3600000000000136</c:v>
                </c:pt>
                <c:pt idx="27">
                  <c:v>4.5600000000000023</c:v>
                </c:pt>
                <c:pt idx="28">
                  <c:v>4.5100000000000193</c:v>
                </c:pt>
                <c:pt idx="29">
                  <c:v>4.460000000000008</c:v>
                </c:pt>
                <c:pt idx="30">
                  <c:v>4.5600000000000023</c:v>
                </c:pt>
                <c:pt idx="31">
                  <c:v>4.3600000000000136</c:v>
                </c:pt>
                <c:pt idx="32">
                  <c:v>4.3600000000000136</c:v>
                </c:pt>
                <c:pt idx="33">
                  <c:v>4.3600000000000136</c:v>
                </c:pt>
                <c:pt idx="34">
                  <c:v>4.2600000000000193</c:v>
                </c:pt>
                <c:pt idx="35">
                  <c:v>4.2600000000000193</c:v>
                </c:pt>
                <c:pt idx="36">
                  <c:v>4.1599999999999966</c:v>
                </c:pt>
                <c:pt idx="37">
                  <c:v>4.210000000000008</c:v>
                </c:pt>
                <c:pt idx="38">
                  <c:v>4.1599999999999966</c:v>
                </c:pt>
                <c:pt idx="39">
                  <c:v>4.1599999999999966</c:v>
                </c:pt>
                <c:pt idx="40">
                  <c:v>4.1599999999999966</c:v>
                </c:pt>
                <c:pt idx="41">
                  <c:v>4.1100000000000136</c:v>
                </c:pt>
                <c:pt idx="42">
                  <c:v>4.0600000000000023</c:v>
                </c:pt>
                <c:pt idx="43">
                  <c:v>4.1599999999999966</c:v>
                </c:pt>
                <c:pt idx="44">
                  <c:v>4.3600000000000136</c:v>
                </c:pt>
                <c:pt idx="45">
                  <c:v>4.1599999999999966</c:v>
                </c:pt>
                <c:pt idx="46">
                  <c:v>3.9099999999999966</c:v>
                </c:pt>
                <c:pt idx="47">
                  <c:v>3.8900000000000148</c:v>
                </c:pt>
                <c:pt idx="48">
                  <c:v>3.8600000000000136</c:v>
                </c:pt>
                <c:pt idx="49">
                  <c:v>3.7900000000000205</c:v>
                </c:pt>
                <c:pt idx="50">
                  <c:v>3.7400000000000091</c:v>
                </c:pt>
                <c:pt idx="51">
                  <c:v>3.7400000000000091</c:v>
                </c:pt>
                <c:pt idx="52">
                  <c:v>3.5400000000000205</c:v>
                </c:pt>
                <c:pt idx="53">
                  <c:v>3.6599999999999966</c:v>
                </c:pt>
                <c:pt idx="54">
                  <c:v>3.4900000000000091</c:v>
                </c:pt>
                <c:pt idx="55">
                  <c:v>3.7800000000000011</c:v>
                </c:pt>
                <c:pt idx="56">
                  <c:v>3.460000000000008</c:v>
                </c:pt>
                <c:pt idx="57">
                  <c:v>3.460000000000008</c:v>
                </c:pt>
                <c:pt idx="58">
                  <c:v>3.4500000000000171</c:v>
                </c:pt>
                <c:pt idx="59">
                  <c:v>3.3400000000000034</c:v>
                </c:pt>
                <c:pt idx="60">
                  <c:v>3.1899999999999977</c:v>
                </c:pt>
                <c:pt idx="61">
                  <c:v>3.3400000000000034</c:v>
                </c:pt>
                <c:pt idx="62">
                  <c:v>3.460000000000008</c:v>
                </c:pt>
                <c:pt idx="63">
                  <c:v>3.210000000000008</c:v>
                </c:pt>
                <c:pt idx="64">
                  <c:v>3.460000000000008</c:v>
                </c:pt>
                <c:pt idx="65">
                  <c:v>3.1100000000000136</c:v>
                </c:pt>
                <c:pt idx="66">
                  <c:v>3.0700000000000216</c:v>
                </c:pt>
                <c:pt idx="67">
                  <c:v>3.0600000000000023</c:v>
                </c:pt>
                <c:pt idx="68">
                  <c:v>3.0600000000000023</c:v>
                </c:pt>
                <c:pt idx="69">
                  <c:v>3.0600000000000023</c:v>
                </c:pt>
                <c:pt idx="70">
                  <c:v>3.0600000000000023</c:v>
                </c:pt>
                <c:pt idx="71">
                  <c:v>3.0100000000000193</c:v>
                </c:pt>
                <c:pt idx="72">
                  <c:v>2.960000000000008</c:v>
                </c:pt>
                <c:pt idx="73">
                  <c:v>2.960000000000008</c:v>
                </c:pt>
                <c:pt idx="74">
                  <c:v>2.8600000000000136</c:v>
                </c:pt>
                <c:pt idx="75">
                  <c:v>2.9099999999999966</c:v>
                </c:pt>
                <c:pt idx="76">
                  <c:v>3.0400000000000205</c:v>
                </c:pt>
                <c:pt idx="77">
                  <c:v>3.0100000000000193</c:v>
                </c:pt>
                <c:pt idx="78">
                  <c:v>2.960000000000008</c:v>
                </c:pt>
                <c:pt idx="79">
                  <c:v>3.0600000000000023</c:v>
                </c:pt>
                <c:pt idx="80">
                  <c:v>2.9399999999999977</c:v>
                </c:pt>
                <c:pt idx="81">
                  <c:v>2.9099999999999966</c:v>
                </c:pt>
                <c:pt idx="82">
                  <c:v>2.8600000000000136</c:v>
                </c:pt>
                <c:pt idx="83">
                  <c:v>2.8600000000000136</c:v>
                </c:pt>
                <c:pt idx="84">
                  <c:v>2.8700000000000045</c:v>
                </c:pt>
                <c:pt idx="85">
                  <c:v>2.8900000000000148</c:v>
                </c:pt>
                <c:pt idx="86">
                  <c:v>2.960000000000008</c:v>
                </c:pt>
                <c:pt idx="87">
                  <c:v>2.9099999999999966</c:v>
                </c:pt>
                <c:pt idx="88">
                  <c:v>2.8900000000000148</c:v>
                </c:pt>
                <c:pt idx="89">
                  <c:v>2.8600000000000136</c:v>
                </c:pt>
                <c:pt idx="90">
                  <c:v>2.8600000000000136</c:v>
                </c:pt>
                <c:pt idx="91">
                  <c:v>2.8799999999999955</c:v>
                </c:pt>
                <c:pt idx="92">
                  <c:v>2.8600000000000136</c:v>
                </c:pt>
                <c:pt idx="93">
                  <c:v>2.8600000000000136</c:v>
                </c:pt>
                <c:pt idx="94">
                  <c:v>2.8600000000000136</c:v>
                </c:pt>
                <c:pt idx="95">
                  <c:v>2.8400000000000034</c:v>
                </c:pt>
                <c:pt idx="96">
                  <c:v>2.8200000000000216</c:v>
                </c:pt>
                <c:pt idx="97">
                  <c:v>2.8600000000000136</c:v>
                </c:pt>
                <c:pt idx="98">
                  <c:v>2.9099999999999966</c:v>
                </c:pt>
                <c:pt idx="99">
                  <c:v>2.9099999999999966</c:v>
                </c:pt>
                <c:pt idx="100">
                  <c:v>3.0100000000000193</c:v>
                </c:pt>
                <c:pt idx="101">
                  <c:v>2.9099999999999966</c:v>
                </c:pt>
                <c:pt idx="102">
                  <c:v>2.8300000000000125</c:v>
                </c:pt>
                <c:pt idx="103">
                  <c:v>3.0100000000000193</c:v>
                </c:pt>
                <c:pt idx="104">
                  <c:v>2.9300000000000068</c:v>
                </c:pt>
                <c:pt idx="105">
                  <c:v>2.6299999999999955</c:v>
                </c:pt>
                <c:pt idx="106">
                  <c:v>2.6100000000000136</c:v>
                </c:pt>
                <c:pt idx="107">
                  <c:v>2.5800000000000125</c:v>
                </c:pt>
                <c:pt idx="108">
                  <c:v>2.6599999999999966</c:v>
                </c:pt>
                <c:pt idx="109">
                  <c:v>2.6200000000000045</c:v>
                </c:pt>
                <c:pt idx="110">
                  <c:v>2.6200000000000045</c:v>
                </c:pt>
                <c:pt idx="111">
                  <c:v>2.5500000000000114</c:v>
                </c:pt>
                <c:pt idx="112">
                  <c:v>2.4900000000000091</c:v>
                </c:pt>
                <c:pt idx="113">
                  <c:v>2.4399999999999977</c:v>
                </c:pt>
                <c:pt idx="114">
                  <c:v>2.4300000000000068</c:v>
                </c:pt>
                <c:pt idx="115">
                  <c:v>2.4200000000000159</c:v>
                </c:pt>
                <c:pt idx="116">
                  <c:v>2.4300000000000068</c:v>
                </c:pt>
                <c:pt idx="117">
                  <c:v>2.4300000000000068</c:v>
                </c:pt>
                <c:pt idx="118">
                  <c:v>2.4300000000000068</c:v>
                </c:pt>
                <c:pt idx="119">
                  <c:v>2.4399999999999977</c:v>
                </c:pt>
                <c:pt idx="120">
                  <c:v>2.4399999999999977</c:v>
                </c:pt>
                <c:pt idx="121">
                  <c:v>2.4399999999999977</c:v>
                </c:pt>
                <c:pt idx="122">
                  <c:v>2.3900000000000148</c:v>
                </c:pt>
                <c:pt idx="123">
                  <c:v>2.3200000000000216</c:v>
                </c:pt>
                <c:pt idx="124">
                  <c:v>2.3100000000000023</c:v>
                </c:pt>
                <c:pt idx="125">
                  <c:v>2.2400000000000091</c:v>
                </c:pt>
                <c:pt idx="126">
                  <c:v>2.1299999999999955</c:v>
                </c:pt>
                <c:pt idx="127">
                  <c:v>2.0800000000000125</c:v>
                </c:pt>
                <c:pt idx="128">
                  <c:v>2.0400000000000205</c:v>
                </c:pt>
                <c:pt idx="129">
                  <c:v>2</c:v>
                </c:pt>
                <c:pt idx="130">
                  <c:v>1.960000000000008</c:v>
                </c:pt>
                <c:pt idx="131">
                  <c:v>1.9099999999999966</c:v>
                </c:pt>
                <c:pt idx="132">
                  <c:v>1.960000000000008</c:v>
                </c:pt>
                <c:pt idx="133">
                  <c:v>2.0800000000000125</c:v>
                </c:pt>
                <c:pt idx="134">
                  <c:v>1.8400000000000034</c:v>
                </c:pt>
                <c:pt idx="135">
                  <c:v>1.7300000000000182</c:v>
                </c:pt>
                <c:pt idx="136">
                  <c:v>1.710000000000008</c:v>
                </c:pt>
                <c:pt idx="137">
                  <c:v>1.710000000000008</c:v>
                </c:pt>
                <c:pt idx="138">
                  <c:v>1.6299999999999955</c:v>
                </c:pt>
                <c:pt idx="139">
                  <c:v>1.5600000000000023</c:v>
                </c:pt>
                <c:pt idx="140">
                  <c:v>1.5100000000000193</c:v>
                </c:pt>
                <c:pt idx="141">
                  <c:v>1.5</c:v>
                </c:pt>
                <c:pt idx="142">
                  <c:v>1.5</c:v>
                </c:pt>
                <c:pt idx="143">
                  <c:v>1.5700000000000216</c:v>
                </c:pt>
                <c:pt idx="144">
                  <c:v>1.3600000000000136</c:v>
                </c:pt>
                <c:pt idx="145">
                  <c:v>1.2800000000000011</c:v>
                </c:pt>
                <c:pt idx="146">
                  <c:v>1.1899999999999977</c:v>
                </c:pt>
                <c:pt idx="147">
                  <c:v>1.1100000000000136</c:v>
                </c:pt>
                <c:pt idx="148">
                  <c:v>1.1100000000000136</c:v>
                </c:pt>
                <c:pt idx="149">
                  <c:v>1.1200000000000045</c:v>
                </c:pt>
                <c:pt idx="150">
                  <c:v>1.1100000000000136</c:v>
                </c:pt>
                <c:pt idx="151">
                  <c:v>1.0600000000000023</c:v>
                </c:pt>
                <c:pt idx="152">
                  <c:v>0.99000000000000909</c:v>
                </c:pt>
                <c:pt idx="153">
                  <c:v>1.0100000000000193</c:v>
                </c:pt>
                <c:pt idx="154">
                  <c:v>1.0300000000000011</c:v>
                </c:pt>
                <c:pt idx="155">
                  <c:v>1.0300000000000011</c:v>
                </c:pt>
                <c:pt idx="156">
                  <c:v>0.93999999999999773</c:v>
                </c:pt>
                <c:pt idx="157">
                  <c:v>0.90000000000000568</c:v>
                </c:pt>
                <c:pt idx="158">
                  <c:v>0.86000000000001364</c:v>
                </c:pt>
                <c:pt idx="159">
                  <c:v>0.84000000000000341</c:v>
                </c:pt>
                <c:pt idx="160">
                  <c:v>0.80000000000001137</c:v>
                </c:pt>
                <c:pt idx="161">
                  <c:v>0.81000000000000227</c:v>
                </c:pt>
                <c:pt idx="162">
                  <c:v>0.81000000000000227</c:v>
                </c:pt>
                <c:pt idx="163">
                  <c:v>0.83000000000001251</c:v>
                </c:pt>
                <c:pt idx="164">
                  <c:v>0.84000000000000341</c:v>
                </c:pt>
                <c:pt idx="165">
                  <c:v>0.84000000000000341</c:v>
                </c:pt>
                <c:pt idx="166">
                  <c:v>0.74000000000000909</c:v>
                </c:pt>
                <c:pt idx="167">
                  <c:v>0.74000000000000909</c:v>
                </c:pt>
                <c:pt idx="168">
                  <c:v>0.75</c:v>
                </c:pt>
                <c:pt idx="169">
                  <c:v>0.65000000000000568</c:v>
                </c:pt>
                <c:pt idx="170">
                  <c:v>0.65000000000000568</c:v>
                </c:pt>
                <c:pt idx="171">
                  <c:v>0.67000000000001592</c:v>
                </c:pt>
                <c:pt idx="172">
                  <c:v>0.71000000000000796</c:v>
                </c:pt>
                <c:pt idx="173">
                  <c:v>0.59000000000000341</c:v>
                </c:pt>
                <c:pt idx="174">
                  <c:v>0.64000000000001478</c:v>
                </c:pt>
                <c:pt idx="175">
                  <c:v>0.61000000000001364</c:v>
                </c:pt>
                <c:pt idx="176">
                  <c:v>0.61000000000001364</c:v>
                </c:pt>
                <c:pt idx="177">
                  <c:v>0.64000000000001478</c:v>
                </c:pt>
                <c:pt idx="178">
                  <c:v>0.65999999999999659</c:v>
                </c:pt>
                <c:pt idx="179">
                  <c:v>0.65000000000000568</c:v>
                </c:pt>
                <c:pt idx="180">
                  <c:v>0.65000000000000568</c:v>
                </c:pt>
                <c:pt idx="181">
                  <c:v>0.68000000000000682</c:v>
                </c:pt>
                <c:pt idx="182">
                  <c:v>0.98000000000001819</c:v>
                </c:pt>
                <c:pt idx="183">
                  <c:v>0.86000000000001364</c:v>
                </c:pt>
                <c:pt idx="184">
                  <c:v>0.85000000000002274</c:v>
                </c:pt>
                <c:pt idx="185">
                  <c:v>0.90000000000000568</c:v>
                </c:pt>
                <c:pt idx="186">
                  <c:v>0.87999999999999545</c:v>
                </c:pt>
                <c:pt idx="187">
                  <c:v>0.8200000000000216</c:v>
                </c:pt>
                <c:pt idx="188">
                  <c:v>0.87000000000000455</c:v>
                </c:pt>
                <c:pt idx="189">
                  <c:v>0.92000000000001592</c:v>
                </c:pt>
                <c:pt idx="190">
                  <c:v>0.93999999999999773</c:v>
                </c:pt>
                <c:pt idx="191">
                  <c:v>0.93000000000000682</c:v>
                </c:pt>
                <c:pt idx="192">
                  <c:v>0.90999999999999659</c:v>
                </c:pt>
                <c:pt idx="193">
                  <c:v>0.90999999999999659</c:v>
                </c:pt>
                <c:pt idx="194">
                  <c:v>0.90999999999999659</c:v>
                </c:pt>
                <c:pt idx="195">
                  <c:v>0.90999999999999659</c:v>
                </c:pt>
                <c:pt idx="196">
                  <c:v>0.87999999999999545</c:v>
                </c:pt>
                <c:pt idx="197">
                  <c:v>0.90000000000000568</c:v>
                </c:pt>
                <c:pt idx="198">
                  <c:v>0.90999999999999659</c:v>
                </c:pt>
                <c:pt idx="199">
                  <c:v>1</c:v>
                </c:pt>
                <c:pt idx="200">
                  <c:v>1</c:v>
                </c:pt>
                <c:pt idx="201">
                  <c:v>0.99000000000000909</c:v>
                </c:pt>
                <c:pt idx="202">
                  <c:v>0.98000000000001819</c:v>
                </c:pt>
                <c:pt idx="203">
                  <c:v>1.0200000000000102</c:v>
                </c:pt>
                <c:pt idx="204">
                  <c:v>1.0700000000000216</c:v>
                </c:pt>
                <c:pt idx="205">
                  <c:v>1.0700000000000216</c:v>
                </c:pt>
                <c:pt idx="206">
                  <c:v>1.0200000000000102</c:v>
                </c:pt>
                <c:pt idx="207">
                  <c:v>1.0200000000000102</c:v>
                </c:pt>
                <c:pt idx="208">
                  <c:v>1.1899999999999977</c:v>
                </c:pt>
                <c:pt idx="209">
                  <c:v>1.0800000000000125</c:v>
                </c:pt>
                <c:pt idx="210">
                  <c:v>1.0900000000000034</c:v>
                </c:pt>
                <c:pt idx="211">
                  <c:v>1.1400000000000148</c:v>
                </c:pt>
                <c:pt idx="212">
                  <c:v>1.1100000000000136</c:v>
                </c:pt>
                <c:pt idx="213">
                  <c:v>1.1299999999999955</c:v>
                </c:pt>
                <c:pt idx="214">
                  <c:v>1.1200000000000045</c:v>
                </c:pt>
                <c:pt idx="215">
                  <c:v>1.210000000000008</c:v>
                </c:pt>
                <c:pt idx="216">
                  <c:v>0.92000000000001592</c:v>
                </c:pt>
                <c:pt idx="217">
                  <c:v>1.2000000000000171</c:v>
                </c:pt>
                <c:pt idx="218">
                  <c:v>1.2000000000000171</c:v>
                </c:pt>
                <c:pt idx="219">
                  <c:v>1.1800000000000068</c:v>
                </c:pt>
                <c:pt idx="220">
                  <c:v>1.1700000000000159</c:v>
                </c:pt>
                <c:pt idx="221">
                  <c:v>1.2199999999999989</c:v>
                </c:pt>
                <c:pt idx="222">
                  <c:v>1.1700000000000159</c:v>
                </c:pt>
                <c:pt idx="223">
                  <c:v>1.1700000000000159</c:v>
                </c:pt>
                <c:pt idx="224">
                  <c:v>1.1400000000000148</c:v>
                </c:pt>
                <c:pt idx="225">
                  <c:v>1.2400000000000091</c:v>
                </c:pt>
                <c:pt idx="226">
                  <c:v>1.1599999999999966</c:v>
                </c:pt>
                <c:pt idx="227">
                  <c:v>1.1800000000000068</c:v>
                </c:pt>
                <c:pt idx="228">
                  <c:v>1.1899999999999977</c:v>
                </c:pt>
                <c:pt idx="229">
                  <c:v>1.1899999999999977</c:v>
                </c:pt>
                <c:pt idx="230">
                  <c:v>1.1599999999999966</c:v>
                </c:pt>
                <c:pt idx="231">
                  <c:v>1.0700000000000216</c:v>
                </c:pt>
                <c:pt idx="232">
                  <c:v>1.0900000000000034</c:v>
                </c:pt>
                <c:pt idx="233">
                  <c:v>1.1400000000000148</c:v>
                </c:pt>
                <c:pt idx="234">
                  <c:v>1.1800000000000068</c:v>
                </c:pt>
                <c:pt idx="235">
                  <c:v>1.2000000000000171</c:v>
                </c:pt>
                <c:pt idx="236">
                  <c:v>1.1500000000000057</c:v>
                </c:pt>
                <c:pt idx="237">
                  <c:v>1.1299999999999955</c:v>
                </c:pt>
                <c:pt idx="238">
                  <c:v>1.1100000000000136</c:v>
                </c:pt>
                <c:pt idx="239">
                  <c:v>1.1299999999999955</c:v>
                </c:pt>
                <c:pt idx="240">
                  <c:v>1.1400000000000148</c:v>
                </c:pt>
                <c:pt idx="241">
                  <c:v>1.1400000000000148</c:v>
                </c:pt>
                <c:pt idx="242">
                  <c:v>1.1200000000000045</c:v>
                </c:pt>
                <c:pt idx="243">
                  <c:v>1.1599999999999966</c:v>
                </c:pt>
                <c:pt idx="244">
                  <c:v>1.0900000000000034</c:v>
                </c:pt>
                <c:pt idx="245">
                  <c:v>1.0500000000000114</c:v>
                </c:pt>
                <c:pt idx="246">
                  <c:v>1.0500000000000114</c:v>
                </c:pt>
                <c:pt idx="247">
                  <c:v>1.0400000000000205</c:v>
                </c:pt>
                <c:pt idx="248">
                  <c:v>1.0500000000000114</c:v>
                </c:pt>
                <c:pt idx="249">
                  <c:v>1.0400000000000205</c:v>
                </c:pt>
                <c:pt idx="250">
                  <c:v>1.0400000000000205</c:v>
                </c:pt>
                <c:pt idx="251">
                  <c:v>1.0100000000000193</c:v>
                </c:pt>
                <c:pt idx="252">
                  <c:v>1.0100000000000193</c:v>
                </c:pt>
                <c:pt idx="253">
                  <c:v>1.0200000000000102</c:v>
                </c:pt>
                <c:pt idx="254">
                  <c:v>0.98000000000001819</c:v>
                </c:pt>
                <c:pt idx="255">
                  <c:v>0.99000000000000909</c:v>
                </c:pt>
                <c:pt idx="256">
                  <c:v>0.99000000000000909</c:v>
                </c:pt>
                <c:pt idx="257">
                  <c:v>0.98000000000001819</c:v>
                </c:pt>
                <c:pt idx="258">
                  <c:v>1</c:v>
                </c:pt>
                <c:pt idx="259">
                  <c:v>0.99000000000000909</c:v>
                </c:pt>
                <c:pt idx="260">
                  <c:v>0.99000000000000909</c:v>
                </c:pt>
                <c:pt idx="261">
                  <c:v>0.86000000000001364</c:v>
                </c:pt>
                <c:pt idx="262">
                  <c:v>0.85000000000002274</c:v>
                </c:pt>
                <c:pt idx="263">
                  <c:v>0.89000000000001478</c:v>
                </c:pt>
                <c:pt idx="264">
                  <c:v>0.90000000000000568</c:v>
                </c:pt>
                <c:pt idx="265">
                  <c:v>0.8200000000000216</c:v>
                </c:pt>
                <c:pt idx="266">
                  <c:v>0.92000000000001592</c:v>
                </c:pt>
                <c:pt idx="267">
                  <c:v>0.85000000000002274</c:v>
                </c:pt>
                <c:pt idx="268">
                  <c:v>0.79000000000002046</c:v>
                </c:pt>
                <c:pt idx="269">
                  <c:v>0.90999999999999659</c:v>
                </c:pt>
                <c:pt idx="270">
                  <c:v>0.80000000000001137</c:v>
                </c:pt>
                <c:pt idx="271">
                  <c:v>0.68000000000000682</c:v>
                </c:pt>
                <c:pt idx="272">
                  <c:v>0.75</c:v>
                </c:pt>
                <c:pt idx="273">
                  <c:v>0.67000000000001592</c:v>
                </c:pt>
                <c:pt idx="274">
                  <c:v>0.62999999999999545</c:v>
                </c:pt>
                <c:pt idx="275">
                  <c:v>0.65000000000000568</c:v>
                </c:pt>
                <c:pt idx="276">
                  <c:v>0.68000000000000682</c:v>
                </c:pt>
                <c:pt idx="277">
                  <c:v>0.70000000000001705</c:v>
                </c:pt>
                <c:pt idx="278">
                  <c:v>0.60000000000002274</c:v>
                </c:pt>
                <c:pt idx="279">
                  <c:v>0.61000000000001364</c:v>
                </c:pt>
                <c:pt idx="280">
                  <c:v>0.5700000000000216</c:v>
                </c:pt>
                <c:pt idx="281">
                  <c:v>0.64000000000001478</c:v>
                </c:pt>
                <c:pt idx="282">
                  <c:v>0.54000000000002046</c:v>
                </c:pt>
                <c:pt idx="283">
                  <c:v>0.64000000000001478</c:v>
                </c:pt>
                <c:pt idx="284">
                  <c:v>0.58000000000001251</c:v>
                </c:pt>
                <c:pt idx="285">
                  <c:v>0.54000000000002046</c:v>
                </c:pt>
                <c:pt idx="286">
                  <c:v>0.55000000000001137</c:v>
                </c:pt>
                <c:pt idx="287">
                  <c:v>0.49000000000000909</c:v>
                </c:pt>
                <c:pt idx="288">
                  <c:v>0.56000000000000227</c:v>
                </c:pt>
                <c:pt idx="289">
                  <c:v>0.52000000000001023</c:v>
                </c:pt>
                <c:pt idx="290">
                  <c:v>0.46000000000000796</c:v>
                </c:pt>
                <c:pt idx="291">
                  <c:v>0.49000000000000909</c:v>
                </c:pt>
                <c:pt idx="292">
                  <c:v>0.43999999999999773</c:v>
                </c:pt>
                <c:pt idx="293">
                  <c:v>0.46999999999999886</c:v>
                </c:pt>
                <c:pt idx="294">
                  <c:v>0.45000000000001705</c:v>
                </c:pt>
                <c:pt idx="295">
                  <c:v>0.35000000000002274</c:v>
                </c:pt>
                <c:pt idx="296">
                  <c:v>0.43999999999999773</c:v>
                </c:pt>
                <c:pt idx="297">
                  <c:v>0.48000000000001819</c:v>
                </c:pt>
                <c:pt idx="298">
                  <c:v>0.39000000000001478</c:v>
                </c:pt>
                <c:pt idx="299">
                  <c:v>0.43000000000000682</c:v>
                </c:pt>
                <c:pt idx="300">
                  <c:v>0.30000000000001137</c:v>
                </c:pt>
                <c:pt idx="301">
                  <c:v>0.40999999999999659</c:v>
                </c:pt>
                <c:pt idx="302">
                  <c:v>0.34000000000000341</c:v>
                </c:pt>
                <c:pt idx="303">
                  <c:v>0.37999999999999545</c:v>
                </c:pt>
                <c:pt idx="304">
                  <c:v>0.30000000000001137</c:v>
                </c:pt>
                <c:pt idx="305">
                  <c:v>0.26000000000001933</c:v>
                </c:pt>
                <c:pt idx="306">
                  <c:v>0.31000000000000227</c:v>
                </c:pt>
                <c:pt idx="307">
                  <c:v>0.42000000000001592</c:v>
                </c:pt>
                <c:pt idx="308">
                  <c:v>0.30000000000001137</c:v>
                </c:pt>
                <c:pt idx="309">
                  <c:v>0.25</c:v>
                </c:pt>
                <c:pt idx="310">
                  <c:v>0.20000000000001705</c:v>
                </c:pt>
                <c:pt idx="311">
                  <c:v>0.24000000000000909</c:v>
                </c:pt>
                <c:pt idx="312">
                  <c:v>0.25</c:v>
                </c:pt>
                <c:pt idx="313">
                  <c:v>0.23000000000001819</c:v>
                </c:pt>
                <c:pt idx="314">
                  <c:v>0.23000000000001819</c:v>
                </c:pt>
                <c:pt idx="315">
                  <c:v>0.18999999999999773</c:v>
                </c:pt>
                <c:pt idx="316">
                  <c:v>0.23000000000001819</c:v>
                </c:pt>
                <c:pt idx="317">
                  <c:v>0.15000000000000568</c:v>
                </c:pt>
                <c:pt idx="318">
                  <c:v>0.21999999999999886</c:v>
                </c:pt>
                <c:pt idx="319">
                  <c:v>0.18000000000000682</c:v>
                </c:pt>
                <c:pt idx="320">
                  <c:v>0.20000000000001705</c:v>
                </c:pt>
                <c:pt idx="321">
                  <c:v>0.25</c:v>
                </c:pt>
                <c:pt idx="322">
                  <c:v>0.18000000000000682</c:v>
                </c:pt>
                <c:pt idx="323">
                  <c:v>0.17000000000001592</c:v>
                </c:pt>
                <c:pt idx="324">
                  <c:v>0.18000000000000682</c:v>
                </c:pt>
                <c:pt idx="325">
                  <c:v>0.12000000000000455</c:v>
                </c:pt>
                <c:pt idx="326">
                  <c:v>0.12000000000000455</c:v>
                </c:pt>
                <c:pt idx="327">
                  <c:v>0.11000000000001364</c:v>
                </c:pt>
                <c:pt idx="328">
                  <c:v>0.15999999999999659</c:v>
                </c:pt>
                <c:pt idx="329">
                  <c:v>7.00000000000216E-2</c:v>
                </c:pt>
                <c:pt idx="330">
                  <c:v>0.11000000000001364</c:v>
                </c:pt>
                <c:pt idx="331">
                  <c:v>7.00000000000216E-2</c:v>
                </c:pt>
                <c:pt idx="332">
                  <c:v>6.0000000000002274E-2</c:v>
                </c:pt>
                <c:pt idx="333">
                  <c:v>0.21999999999999886</c:v>
                </c:pt>
                <c:pt idx="334">
                  <c:v>4.0000000000020464E-2</c:v>
                </c:pt>
                <c:pt idx="335">
                  <c:v>3.0000000000001137E-2</c:v>
                </c:pt>
                <c:pt idx="336">
                  <c:v>5.0000000000011369E-2</c:v>
                </c:pt>
                <c:pt idx="337">
                  <c:v>1.0000000000019327E-2</c:v>
                </c:pt>
                <c:pt idx="338">
                  <c:v>9.0000000000003411E-2</c:v>
                </c:pt>
                <c:pt idx="339">
                  <c:v>5.0000000000011369E-2</c:v>
                </c:pt>
                <c:pt idx="340">
                  <c:v>5.0000000000011369E-2</c:v>
                </c:pt>
                <c:pt idx="341">
                  <c:v>0.10000000000002274</c:v>
                </c:pt>
                <c:pt idx="342">
                  <c:v>6.0000000000002274E-2</c:v>
                </c:pt>
                <c:pt idx="343">
                  <c:v>0</c:v>
                </c:pt>
                <c:pt idx="344">
                  <c:v>3.0000000000001137E-2</c:v>
                </c:pt>
                <c:pt idx="345">
                  <c:v>6.0000000000002274E-2</c:v>
                </c:pt>
                <c:pt idx="346">
                  <c:v>8.0000000000012506E-2</c:v>
                </c:pt>
                <c:pt idx="347">
                  <c:v>0.15000000000000568</c:v>
                </c:pt>
                <c:pt idx="348">
                  <c:v>0.23000000000001819</c:v>
                </c:pt>
                <c:pt idx="349">
                  <c:v>0.29000000000002046</c:v>
                </c:pt>
                <c:pt idx="350">
                  <c:v>0.31000000000000227</c:v>
                </c:pt>
                <c:pt idx="351">
                  <c:v>0.30000000000001137</c:v>
                </c:pt>
                <c:pt idx="352">
                  <c:v>0.3200000000000216</c:v>
                </c:pt>
                <c:pt idx="353">
                  <c:v>0.37000000000000455</c:v>
                </c:pt>
                <c:pt idx="354">
                  <c:v>0.5</c:v>
                </c:pt>
                <c:pt idx="355">
                  <c:v>0.49000000000000909</c:v>
                </c:pt>
                <c:pt idx="356">
                  <c:v>0.53000000000000114</c:v>
                </c:pt>
                <c:pt idx="357">
                  <c:v>0.46999999999999886</c:v>
                </c:pt>
                <c:pt idx="358">
                  <c:v>0.64000000000001478</c:v>
                </c:pt>
                <c:pt idx="359">
                  <c:v>0.61000000000001364</c:v>
                </c:pt>
                <c:pt idx="360">
                  <c:v>0.65000000000000568</c:v>
                </c:pt>
                <c:pt idx="361">
                  <c:v>0.61000000000001364</c:v>
                </c:pt>
                <c:pt idx="362">
                  <c:v>0.60000000000002274</c:v>
                </c:pt>
                <c:pt idx="363">
                  <c:v>0.73000000000001819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Kolisani_HPV_relativ!$O$1</c:f>
              <c:strCache>
                <c:ptCount val="1"/>
                <c:pt idx="0">
                  <c:v>50516009</c:v>
                </c:pt>
              </c:strCache>
            </c:strRef>
          </c:tx>
          <c:spPr>
            <a:ln w="25400">
              <a:solidFill>
                <a:srgbClr val="6600CC"/>
              </a:solidFill>
            </a:ln>
          </c:spPr>
          <c:marker>
            <c:symbol val="none"/>
          </c:marker>
          <c:xVal>
            <c:numRef>
              <c:f>Kolisani_HPV_relativ!$M$2:$M$328</c:f>
              <c:numCache>
                <c:formatCode>m/d/yyyy</c:formatCode>
                <c:ptCount val="327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31778</c:v>
                </c:pt>
                <c:pt idx="57">
                  <c:v>31809</c:v>
                </c:pt>
                <c:pt idx="58">
                  <c:v>31837</c:v>
                </c:pt>
                <c:pt idx="59">
                  <c:v>31868</c:v>
                </c:pt>
                <c:pt idx="60">
                  <c:v>31898</c:v>
                </c:pt>
                <c:pt idx="61">
                  <c:v>31929</c:v>
                </c:pt>
                <c:pt idx="62">
                  <c:v>31959</c:v>
                </c:pt>
                <c:pt idx="63">
                  <c:v>31990</c:v>
                </c:pt>
                <c:pt idx="64">
                  <c:v>32021</c:v>
                </c:pt>
                <c:pt idx="65">
                  <c:v>32051</c:v>
                </c:pt>
                <c:pt idx="66">
                  <c:v>32082</c:v>
                </c:pt>
                <c:pt idx="67">
                  <c:v>32112</c:v>
                </c:pt>
                <c:pt idx="68">
                  <c:v>32143</c:v>
                </c:pt>
                <c:pt idx="69">
                  <c:v>32203</c:v>
                </c:pt>
                <c:pt idx="70">
                  <c:v>32234</c:v>
                </c:pt>
                <c:pt idx="71">
                  <c:v>32264</c:v>
                </c:pt>
                <c:pt idx="72">
                  <c:v>32295</c:v>
                </c:pt>
                <c:pt idx="73">
                  <c:v>32325</c:v>
                </c:pt>
                <c:pt idx="74">
                  <c:v>32356</c:v>
                </c:pt>
                <c:pt idx="75">
                  <c:v>32387</c:v>
                </c:pt>
                <c:pt idx="76">
                  <c:v>32417</c:v>
                </c:pt>
                <c:pt idx="77">
                  <c:v>32448</c:v>
                </c:pt>
                <c:pt idx="78">
                  <c:v>32478</c:v>
                </c:pt>
                <c:pt idx="79">
                  <c:v>32509</c:v>
                </c:pt>
                <c:pt idx="80">
                  <c:v>32540</c:v>
                </c:pt>
                <c:pt idx="81">
                  <c:v>32568</c:v>
                </c:pt>
                <c:pt idx="82">
                  <c:v>32599</c:v>
                </c:pt>
                <c:pt idx="83">
                  <c:v>32629</c:v>
                </c:pt>
                <c:pt idx="84">
                  <c:v>32660</c:v>
                </c:pt>
                <c:pt idx="85">
                  <c:v>32690</c:v>
                </c:pt>
                <c:pt idx="86">
                  <c:v>32721</c:v>
                </c:pt>
                <c:pt idx="87">
                  <c:v>32752</c:v>
                </c:pt>
                <c:pt idx="88">
                  <c:v>32782</c:v>
                </c:pt>
                <c:pt idx="89">
                  <c:v>32813</c:v>
                </c:pt>
                <c:pt idx="90">
                  <c:v>32843</c:v>
                </c:pt>
                <c:pt idx="91">
                  <c:v>32874</c:v>
                </c:pt>
                <c:pt idx="92">
                  <c:v>32905</c:v>
                </c:pt>
                <c:pt idx="93">
                  <c:v>32933</c:v>
                </c:pt>
                <c:pt idx="94">
                  <c:v>32964</c:v>
                </c:pt>
                <c:pt idx="95">
                  <c:v>32994</c:v>
                </c:pt>
                <c:pt idx="96">
                  <c:v>33025</c:v>
                </c:pt>
                <c:pt idx="97">
                  <c:v>33055</c:v>
                </c:pt>
                <c:pt idx="98">
                  <c:v>33086</c:v>
                </c:pt>
                <c:pt idx="99">
                  <c:v>33117</c:v>
                </c:pt>
                <c:pt idx="100">
                  <c:v>33147</c:v>
                </c:pt>
                <c:pt idx="101">
                  <c:v>33178</c:v>
                </c:pt>
                <c:pt idx="102">
                  <c:v>33208</c:v>
                </c:pt>
                <c:pt idx="103">
                  <c:v>33239</c:v>
                </c:pt>
                <c:pt idx="104">
                  <c:v>33270</c:v>
                </c:pt>
                <c:pt idx="105">
                  <c:v>33298</c:v>
                </c:pt>
                <c:pt idx="106">
                  <c:v>33329</c:v>
                </c:pt>
                <c:pt idx="107">
                  <c:v>33359</c:v>
                </c:pt>
                <c:pt idx="108">
                  <c:v>33390</c:v>
                </c:pt>
                <c:pt idx="109">
                  <c:v>33420</c:v>
                </c:pt>
                <c:pt idx="110">
                  <c:v>33451</c:v>
                </c:pt>
                <c:pt idx="111">
                  <c:v>33482</c:v>
                </c:pt>
                <c:pt idx="112">
                  <c:v>33512</c:v>
                </c:pt>
                <c:pt idx="113">
                  <c:v>33543</c:v>
                </c:pt>
                <c:pt idx="114">
                  <c:v>33573</c:v>
                </c:pt>
                <c:pt idx="115">
                  <c:v>33604</c:v>
                </c:pt>
                <c:pt idx="116">
                  <c:v>33635</c:v>
                </c:pt>
                <c:pt idx="117">
                  <c:v>33664</c:v>
                </c:pt>
                <c:pt idx="118">
                  <c:v>33695</c:v>
                </c:pt>
                <c:pt idx="119">
                  <c:v>33725</c:v>
                </c:pt>
                <c:pt idx="120">
                  <c:v>33756</c:v>
                </c:pt>
                <c:pt idx="121">
                  <c:v>33786</c:v>
                </c:pt>
                <c:pt idx="122">
                  <c:v>33817</c:v>
                </c:pt>
                <c:pt idx="123">
                  <c:v>33848</c:v>
                </c:pt>
                <c:pt idx="124">
                  <c:v>33878</c:v>
                </c:pt>
                <c:pt idx="125">
                  <c:v>33909</c:v>
                </c:pt>
                <c:pt idx="126">
                  <c:v>33939</c:v>
                </c:pt>
                <c:pt idx="127">
                  <c:v>33970</c:v>
                </c:pt>
                <c:pt idx="128">
                  <c:v>34001</c:v>
                </c:pt>
                <c:pt idx="129">
                  <c:v>34029</c:v>
                </c:pt>
                <c:pt idx="130">
                  <c:v>34060</c:v>
                </c:pt>
                <c:pt idx="131">
                  <c:v>34090</c:v>
                </c:pt>
                <c:pt idx="132">
                  <c:v>34121</c:v>
                </c:pt>
                <c:pt idx="133">
                  <c:v>34151</c:v>
                </c:pt>
                <c:pt idx="134">
                  <c:v>34182</c:v>
                </c:pt>
                <c:pt idx="135">
                  <c:v>34213</c:v>
                </c:pt>
                <c:pt idx="136">
                  <c:v>34243</c:v>
                </c:pt>
                <c:pt idx="137">
                  <c:v>34274</c:v>
                </c:pt>
                <c:pt idx="138">
                  <c:v>34304</c:v>
                </c:pt>
                <c:pt idx="139">
                  <c:v>34335</c:v>
                </c:pt>
                <c:pt idx="140">
                  <c:v>34366</c:v>
                </c:pt>
                <c:pt idx="141">
                  <c:v>34394</c:v>
                </c:pt>
                <c:pt idx="142">
                  <c:v>34425</c:v>
                </c:pt>
                <c:pt idx="143">
                  <c:v>34455</c:v>
                </c:pt>
                <c:pt idx="144">
                  <c:v>34486</c:v>
                </c:pt>
                <c:pt idx="145">
                  <c:v>34516</c:v>
                </c:pt>
                <c:pt idx="146">
                  <c:v>34547</c:v>
                </c:pt>
                <c:pt idx="147">
                  <c:v>34578</c:v>
                </c:pt>
                <c:pt idx="148">
                  <c:v>34608</c:v>
                </c:pt>
                <c:pt idx="149">
                  <c:v>34639</c:v>
                </c:pt>
                <c:pt idx="150">
                  <c:v>34669</c:v>
                </c:pt>
                <c:pt idx="151">
                  <c:v>34700</c:v>
                </c:pt>
                <c:pt idx="152">
                  <c:v>34731</c:v>
                </c:pt>
                <c:pt idx="153">
                  <c:v>34759</c:v>
                </c:pt>
                <c:pt idx="154">
                  <c:v>34790</c:v>
                </c:pt>
                <c:pt idx="155">
                  <c:v>34820</c:v>
                </c:pt>
                <c:pt idx="156">
                  <c:v>34851</c:v>
                </c:pt>
                <c:pt idx="157">
                  <c:v>34881</c:v>
                </c:pt>
                <c:pt idx="158">
                  <c:v>34912</c:v>
                </c:pt>
                <c:pt idx="159">
                  <c:v>34943</c:v>
                </c:pt>
                <c:pt idx="160">
                  <c:v>34973</c:v>
                </c:pt>
                <c:pt idx="161">
                  <c:v>35004</c:v>
                </c:pt>
                <c:pt idx="162">
                  <c:v>35034</c:v>
                </c:pt>
                <c:pt idx="163">
                  <c:v>35065</c:v>
                </c:pt>
                <c:pt idx="164">
                  <c:v>35096</c:v>
                </c:pt>
                <c:pt idx="165">
                  <c:v>35125</c:v>
                </c:pt>
                <c:pt idx="166">
                  <c:v>35156</c:v>
                </c:pt>
                <c:pt idx="167">
                  <c:v>35186</c:v>
                </c:pt>
                <c:pt idx="168">
                  <c:v>35217</c:v>
                </c:pt>
                <c:pt idx="169">
                  <c:v>35247</c:v>
                </c:pt>
                <c:pt idx="170">
                  <c:v>35278</c:v>
                </c:pt>
                <c:pt idx="171">
                  <c:v>35309</c:v>
                </c:pt>
                <c:pt idx="172">
                  <c:v>35339</c:v>
                </c:pt>
                <c:pt idx="173">
                  <c:v>35370</c:v>
                </c:pt>
                <c:pt idx="174">
                  <c:v>35400</c:v>
                </c:pt>
                <c:pt idx="175">
                  <c:v>35431</c:v>
                </c:pt>
                <c:pt idx="176">
                  <c:v>35462</c:v>
                </c:pt>
                <c:pt idx="177">
                  <c:v>35490</c:v>
                </c:pt>
                <c:pt idx="178">
                  <c:v>35521</c:v>
                </c:pt>
                <c:pt idx="179">
                  <c:v>35551</c:v>
                </c:pt>
                <c:pt idx="180">
                  <c:v>35582</c:v>
                </c:pt>
                <c:pt idx="181">
                  <c:v>35612</c:v>
                </c:pt>
                <c:pt idx="182">
                  <c:v>35643</c:v>
                </c:pt>
                <c:pt idx="183">
                  <c:v>35674</c:v>
                </c:pt>
                <c:pt idx="184">
                  <c:v>35704</c:v>
                </c:pt>
                <c:pt idx="185">
                  <c:v>35796</c:v>
                </c:pt>
                <c:pt idx="186">
                  <c:v>35827</c:v>
                </c:pt>
                <c:pt idx="187">
                  <c:v>35855</c:v>
                </c:pt>
                <c:pt idx="188">
                  <c:v>35886</c:v>
                </c:pt>
                <c:pt idx="189">
                  <c:v>35916</c:v>
                </c:pt>
                <c:pt idx="190">
                  <c:v>35947</c:v>
                </c:pt>
                <c:pt idx="191">
                  <c:v>35977</c:v>
                </c:pt>
                <c:pt idx="192">
                  <c:v>36008</c:v>
                </c:pt>
                <c:pt idx="193">
                  <c:v>36039</c:v>
                </c:pt>
                <c:pt idx="194">
                  <c:v>36069</c:v>
                </c:pt>
                <c:pt idx="195">
                  <c:v>36100</c:v>
                </c:pt>
                <c:pt idx="196">
                  <c:v>36130</c:v>
                </c:pt>
                <c:pt idx="197">
                  <c:v>36161</c:v>
                </c:pt>
                <c:pt idx="198">
                  <c:v>36192</c:v>
                </c:pt>
                <c:pt idx="199">
                  <c:v>36220</c:v>
                </c:pt>
                <c:pt idx="200">
                  <c:v>36251</c:v>
                </c:pt>
                <c:pt idx="201">
                  <c:v>36281</c:v>
                </c:pt>
                <c:pt idx="202">
                  <c:v>36312</c:v>
                </c:pt>
                <c:pt idx="203">
                  <c:v>36342</c:v>
                </c:pt>
                <c:pt idx="204">
                  <c:v>36373</c:v>
                </c:pt>
                <c:pt idx="205">
                  <c:v>36404</c:v>
                </c:pt>
                <c:pt idx="206">
                  <c:v>36434</c:v>
                </c:pt>
                <c:pt idx="207">
                  <c:v>36484</c:v>
                </c:pt>
                <c:pt idx="208">
                  <c:v>36514</c:v>
                </c:pt>
                <c:pt idx="209">
                  <c:v>36545</c:v>
                </c:pt>
                <c:pt idx="210">
                  <c:v>36576</c:v>
                </c:pt>
                <c:pt idx="211">
                  <c:v>36605</c:v>
                </c:pt>
                <c:pt idx="212">
                  <c:v>36636</c:v>
                </c:pt>
                <c:pt idx="213">
                  <c:v>36666</c:v>
                </c:pt>
                <c:pt idx="214">
                  <c:v>36697</c:v>
                </c:pt>
                <c:pt idx="215">
                  <c:v>36727</c:v>
                </c:pt>
                <c:pt idx="216">
                  <c:v>36758</c:v>
                </c:pt>
                <c:pt idx="217">
                  <c:v>36789</c:v>
                </c:pt>
                <c:pt idx="218">
                  <c:v>36819</c:v>
                </c:pt>
                <c:pt idx="219">
                  <c:v>36850</c:v>
                </c:pt>
                <c:pt idx="220">
                  <c:v>36880</c:v>
                </c:pt>
                <c:pt idx="221">
                  <c:v>36911</c:v>
                </c:pt>
                <c:pt idx="222">
                  <c:v>36942</c:v>
                </c:pt>
                <c:pt idx="223">
                  <c:v>36970</c:v>
                </c:pt>
                <c:pt idx="224">
                  <c:v>37001</c:v>
                </c:pt>
                <c:pt idx="225">
                  <c:v>37031</c:v>
                </c:pt>
                <c:pt idx="226">
                  <c:v>37062</c:v>
                </c:pt>
                <c:pt idx="227">
                  <c:v>37092</c:v>
                </c:pt>
                <c:pt idx="228">
                  <c:v>37123</c:v>
                </c:pt>
                <c:pt idx="229">
                  <c:v>37154</c:v>
                </c:pt>
                <c:pt idx="230">
                  <c:v>37184</c:v>
                </c:pt>
                <c:pt idx="231">
                  <c:v>37215</c:v>
                </c:pt>
                <c:pt idx="232">
                  <c:v>37245</c:v>
                </c:pt>
                <c:pt idx="233">
                  <c:v>37276</c:v>
                </c:pt>
                <c:pt idx="234">
                  <c:v>37307</c:v>
                </c:pt>
                <c:pt idx="235">
                  <c:v>37335</c:v>
                </c:pt>
                <c:pt idx="236">
                  <c:v>37366</c:v>
                </c:pt>
                <c:pt idx="237">
                  <c:v>37396</c:v>
                </c:pt>
                <c:pt idx="238">
                  <c:v>37427</c:v>
                </c:pt>
                <c:pt idx="239">
                  <c:v>37457</c:v>
                </c:pt>
                <c:pt idx="240">
                  <c:v>37488</c:v>
                </c:pt>
                <c:pt idx="241">
                  <c:v>37519</c:v>
                </c:pt>
                <c:pt idx="242">
                  <c:v>37549</c:v>
                </c:pt>
                <c:pt idx="243">
                  <c:v>37580</c:v>
                </c:pt>
                <c:pt idx="244">
                  <c:v>37610</c:v>
                </c:pt>
                <c:pt idx="245">
                  <c:v>37641</c:v>
                </c:pt>
                <c:pt idx="246">
                  <c:v>37672</c:v>
                </c:pt>
                <c:pt idx="247">
                  <c:v>37700</c:v>
                </c:pt>
                <c:pt idx="248">
                  <c:v>37731</c:v>
                </c:pt>
                <c:pt idx="249">
                  <c:v>37761</c:v>
                </c:pt>
                <c:pt idx="250">
                  <c:v>37792</c:v>
                </c:pt>
                <c:pt idx="251">
                  <c:v>37822</c:v>
                </c:pt>
                <c:pt idx="252">
                  <c:v>37853</c:v>
                </c:pt>
                <c:pt idx="253">
                  <c:v>37884</c:v>
                </c:pt>
                <c:pt idx="254">
                  <c:v>37914</c:v>
                </c:pt>
                <c:pt idx="255">
                  <c:v>37926</c:v>
                </c:pt>
                <c:pt idx="256">
                  <c:v>37956</c:v>
                </c:pt>
                <c:pt idx="257">
                  <c:v>37987</c:v>
                </c:pt>
                <c:pt idx="258">
                  <c:v>38018</c:v>
                </c:pt>
                <c:pt idx="259">
                  <c:v>38047</c:v>
                </c:pt>
                <c:pt idx="260">
                  <c:v>38078</c:v>
                </c:pt>
                <c:pt idx="261">
                  <c:v>38108</c:v>
                </c:pt>
                <c:pt idx="262">
                  <c:v>38139</c:v>
                </c:pt>
                <c:pt idx="263">
                  <c:v>38169</c:v>
                </c:pt>
                <c:pt idx="264">
                  <c:v>38200</c:v>
                </c:pt>
                <c:pt idx="265">
                  <c:v>38231</c:v>
                </c:pt>
                <c:pt idx="266">
                  <c:v>38261</c:v>
                </c:pt>
                <c:pt idx="267">
                  <c:v>38292</c:v>
                </c:pt>
                <c:pt idx="268">
                  <c:v>38322</c:v>
                </c:pt>
                <c:pt idx="269">
                  <c:v>38353</c:v>
                </c:pt>
                <c:pt idx="270">
                  <c:v>38384</c:v>
                </c:pt>
                <c:pt idx="271">
                  <c:v>38412</c:v>
                </c:pt>
                <c:pt idx="272">
                  <c:v>38443</c:v>
                </c:pt>
                <c:pt idx="273">
                  <c:v>38473</c:v>
                </c:pt>
                <c:pt idx="274">
                  <c:v>38504</c:v>
                </c:pt>
                <c:pt idx="275">
                  <c:v>38534</c:v>
                </c:pt>
                <c:pt idx="276">
                  <c:v>38565</c:v>
                </c:pt>
                <c:pt idx="277">
                  <c:v>38596</c:v>
                </c:pt>
                <c:pt idx="278">
                  <c:v>38626</c:v>
                </c:pt>
                <c:pt idx="279">
                  <c:v>38657</c:v>
                </c:pt>
                <c:pt idx="280">
                  <c:v>38687</c:v>
                </c:pt>
                <c:pt idx="281">
                  <c:v>38718</c:v>
                </c:pt>
                <c:pt idx="282">
                  <c:v>38749</c:v>
                </c:pt>
                <c:pt idx="283">
                  <c:v>38777</c:v>
                </c:pt>
                <c:pt idx="284">
                  <c:v>38808</c:v>
                </c:pt>
                <c:pt idx="285">
                  <c:v>38838</c:v>
                </c:pt>
                <c:pt idx="286">
                  <c:v>38869</c:v>
                </c:pt>
                <c:pt idx="287">
                  <c:v>39387</c:v>
                </c:pt>
                <c:pt idx="288">
                  <c:v>39417</c:v>
                </c:pt>
                <c:pt idx="289">
                  <c:v>39448</c:v>
                </c:pt>
                <c:pt idx="290">
                  <c:v>39479</c:v>
                </c:pt>
                <c:pt idx="291">
                  <c:v>39508</c:v>
                </c:pt>
                <c:pt idx="292">
                  <c:v>39539</c:v>
                </c:pt>
                <c:pt idx="293">
                  <c:v>39569</c:v>
                </c:pt>
                <c:pt idx="294">
                  <c:v>39589</c:v>
                </c:pt>
                <c:pt idx="295">
                  <c:v>39600</c:v>
                </c:pt>
                <c:pt idx="296">
                  <c:v>39630</c:v>
                </c:pt>
                <c:pt idx="297">
                  <c:v>39661</c:v>
                </c:pt>
                <c:pt idx="298">
                  <c:v>39692</c:v>
                </c:pt>
                <c:pt idx="299">
                  <c:v>39753</c:v>
                </c:pt>
                <c:pt idx="300">
                  <c:v>39783</c:v>
                </c:pt>
                <c:pt idx="301">
                  <c:v>39814</c:v>
                </c:pt>
                <c:pt idx="302">
                  <c:v>39845</c:v>
                </c:pt>
                <c:pt idx="303">
                  <c:v>39873</c:v>
                </c:pt>
                <c:pt idx="304">
                  <c:v>39904</c:v>
                </c:pt>
                <c:pt idx="305">
                  <c:v>39934</c:v>
                </c:pt>
                <c:pt idx="306">
                  <c:v>39965</c:v>
                </c:pt>
                <c:pt idx="307">
                  <c:v>39995</c:v>
                </c:pt>
                <c:pt idx="308">
                  <c:v>40026</c:v>
                </c:pt>
                <c:pt idx="309">
                  <c:v>40057</c:v>
                </c:pt>
                <c:pt idx="310">
                  <c:v>40087</c:v>
                </c:pt>
                <c:pt idx="311">
                  <c:v>40148</c:v>
                </c:pt>
                <c:pt idx="312">
                  <c:v>40330</c:v>
                </c:pt>
                <c:pt idx="313">
                  <c:v>40360</c:v>
                </c:pt>
                <c:pt idx="314">
                  <c:v>40422</c:v>
                </c:pt>
                <c:pt idx="315">
                  <c:v>40575</c:v>
                </c:pt>
                <c:pt idx="316">
                  <c:v>40695</c:v>
                </c:pt>
                <c:pt idx="317">
                  <c:v>40725</c:v>
                </c:pt>
                <c:pt idx="318">
                  <c:v>40787</c:v>
                </c:pt>
                <c:pt idx="319">
                  <c:v>40817</c:v>
                </c:pt>
                <c:pt idx="320">
                  <c:v>40909</c:v>
                </c:pt>
                <c:pt idx="321">
                  <c:v>40940</c:v>
                </c:pt>
                <c:pt idx="322">
                  <c:v>40969</c:v>
                </c:pt>
                <c:pt idx="323">
                  <c:v>41000</c:v>
                </c:pt>
                <c:pt idx="324">
                  <c:v>41024</c:v>
                </c:pt>
                <c:pt idx="325">
                  <c:v>41030</c:v>
                </c:pt>
                <c:pt idx="326">
                  <c:v>41061</c:v>
                </c:pt>
              </c:numCache>
            </c:numRef>
          </c:xVal>
          <c:yVal>
            <c:numRef>
              <c:f>Kolisani_HPV_relativ!$O$2:$O$328</c:f>
              <c:numCache>
                <c:formatCode>#,###,##0.00</c:formatCode>
                <c:ptCount val="327"/>
                <c:pt idx="0">
                  <c:v>2.6000000000000227</c:v>
                </c:pt>
                <c:pt idx="1">
                  <c:v>2.8000000000000114</c:v>
                </c:pt>
                <c:pt idx="2">
                  <c:v>2.9000000000000057</c:v>
                </c:pt>
                <c:pt idx="3">
                  <c:v>2.8000000000000114</c:v>
                </c:pt>
                <c:pt idx="4">
                  <c:v>2.8000000000000114</c:v>
                </c:pt>
                <c:pt idx="5">
                  <c:v>2.8000000000000114</c:v>
                </c:pt>
                <c:pt idx="6">
                  <c:v>2.7000000000000171</c:v>
                </c:pt>
                <c:pt idx="7">
                  <c:v>2.6000000000000227</c:v>
                </c:pt>
                <c:pt idx="8">
                  <c:v>2.8000000000000114</c:v>
                </c:pt>
                <c:pt idx="9">
                  <c:v>3.3000000000000114</c:v>
                </c:pt>
                <c:pt idx="10">
                  <c:v>3.2000000000000171</c:v>
                </c:pt>
                <c:pt idx="11">
                  <c:v>3.2000000000000171</c:v>
                </c:pt>
                <c:pt idx="12">
                  <c:v>3.3000000000000114</c:v>
                </c:pt>
                <c:pt idx="13">
                  <c:v>3.0500000000000114</c:v>
                </c:pt>
                <c:pt idx="14">
                  <c:v>3.1000000000000227</c:v>
                </c:pt>
                <c:pt idx="15">
                  <c:v>3.1000000000000227</c:v>
                </c:pt>
                <c:pt idx="16">
                  <c:v>3.1000000000000227</c:v>
                </c:pt>
                <c:pt idx="17">
                  <c:v>2.7800000000000011</c:v>
                </c:pt>
                <c:pt idx="18">
                  <c:v>2.7000000000000171</c:v>
                </c:pt>
                <c:pt idx="19">
                  <c:v>2.6000000000000227</c:v>
                </c:pt>
                <c:pt idx="20">
                  <c:v>2.9500000000000171</c:v>
                </c:pt>
                <c:pt idx="21">
                  <c:v>3.1000000000000227</c:v>
                </c:pt>
                <c:pt idx="22">
                  <c:v>3.1400000000000148</c:v>
                </c:pt>
                <c:pt idx="23">
                  <c:v>2.8000000000000114</c:v>
                </c:pt>
                <c:pt idx="24">
                  <c:v>3</c:v>
                </c:pt>
                <c:pt idx="25">
                  <c:v>2.5</c:v>
                </c:pt>
                <c:pt idx="26">
                  <c:v>2.9000000000000057</c:v>
                </c:pt>
                <c:pt idx="27">
                  <c:v>3</c:v>
                </c:pt>
                <c:pt idx="28">
                  <c:v>2.8000000000000114</c:v>
                </c:pt>
                <c:pt idx="29">
                  <c:v>2.9000000000000057</c:v>
                </c:pt>
                <c:pt idx="30">
                  <c:v>2.5500000000000114</c:v>
                </c:pt>
                <c:pt idx="31">
                  <c:v>2.7000000000000171</c:v>
                </c:pt>
                <c:pt idx="32">
                  <c:v>2.9000000000000057</c:v>
                </c:pt>
                <c:pt idx="33">
                  <c:v>2.6500000000000057</c:v>
                </c:pt>
                <c:pt idx="34">
                  <c:v>2.6000000000000227</c:v>
                </c:pt>
                <c:pt idx="35">
                  <c:v>2.6000000000000227</c:v>
                </c:pt>
                <c:pt idx="36">
                  <c:v>2.5</c:v>
                </c:pt>
                <c:pt idx="37">
                  <c:v>2.5500000000000114</c:v>
                </c:pt>
                <c:pt idx="38">
                  <c:v>2.5</c:v>
                </c:pt>
                <c:pt idx="39">
                  <c:v>2.4000000000000057</c:v>
                </c:pt>
                <c:pt idx="40">
                  <c:v>2.5</c:v>
                </c:pt>
                <c:pt idx="41">
                  <c:v>2.4000000000000057</c:v>
                </c:pt>
                <c:pt idx="42">
                  <c:v>2.1000000000000227</c:v>
                </c:pt>
                <c:pt idx="43">
                  <c:v>2.5</c:v>
                </c:pt>
                <c:pt idx="44">
                  <c:v>2.3000000000000114</c:v>
                </c:pt>
                <c:pt idx="45">
                  <c:v>2.3000000000000114</c:v>
                </c:pt>
                <c:pt idx="46">
                  <c:v>2.3500000000000227</c:v>
                </c:pt>
                <c:pt idx="47">
                  <c:v>2.2300000000000182</c:v>
                </c:pt>
                <c:pt idx="48">
                  <c:v>2.2300000000000182</c:v>
                </c:pt>
                <c:pt idx="49">
                  <c:v>2.2300000000000182</c:v>
                </c:pt>
                <c:pt idx="50">
                  <c:v>2.1000000000000227</c:v>
                </c:pt>
                <c:pt idx="51">
                  <c:v>2.1100000000000136</c:v>
                </c:pt>
                <c:pt idx="52">
                  <c:v>1.9300000000000068</c:v>
                </c:pt>
                <c:pt idx="53">
                  <c:v>1.9300000000000068</c:v>
                </c:pt>
                <c:pt idx="54">
                  <c:v>1.9000000000000057</c:v>
                </c:pt>
                <c:pt idx="55">
                  <c:v>2.0200000000000102</c:v>
                </c:pt>
                <c:pt idx="56">
                  <c:v>2.0300000000000011</c:v>
                </c:pt>
                <c:pt idx="57">
                  <c:v>2</c:v>
                </c:pt>
                <c:pt idx="58">
                  <c:v>1.9699999999999989</c:v>
                </c:pt>
                <c:pt idx="59">
                  <c:v>1.8500000000000227</c:v>
                </c:pt>
                <c:pt idx="60">
                  <c:v>1.8500000000000227</c:v>
                </c:pt>
                <c:pt idx="61">
                  <c:v>2</c:v>
                </c:pt>
                <c:pt idx="62">
                  <c:v>1.6000000000000227</c:v>
                </c:pt>
                <c:pt idx="63">
                  <c:v>1.9500000000000171</c:v>
                </c:pt>
                <c:pt idx="64">
                  <c:v>2.1000000000000227</c:v>
                </c:pt>
                <c:pt idx="65">
                  <c:v>2</c:v>
                </c:pt>
                <c:pt idx="66">
                  <c:v>1.9500000000000171</c:v>
                </c:pt>
                <c:pt idx="67">
                  <c:v>1.9900000000000091</c:v>
                </c:pt>
                <c:pt idx="68">
                  <c:v>2.0500000000000114</c:v>
                </c:pt>
                <c:pt idx="69">
                  <c:v>2.2000000000000171</c:v>
                </c:pt>
                <c:pt idx="70">
                  <c:v>2.25</c:v>
                </c:pt>
                <c:pt idx="71">
                  <c:v>2.2199999999999989</c:v>
                </c:pt>
                <c:pt idx="72">
                  <c:v>2.5</c:v>
                </c:pt>
                <c:pt idx="73">
                  <c:v>2.5500000000000114</c:v>
                </c:pt>
                <c:pt idx="74">
                  <c:v>2.7600000000000193</c:v>
                </c:pt>
                <c:pt idx="75">
                  <c:v>2.6500000000000057</c:v>
                </c:pt>
                <c:pt idx="76">
                  <c:v>2.3400000000000034</c:v>
                </c:pt>
                <c:pt idx="77">
                  <c:v>2.3300000000000125</c:v>
                </c:pt>
                <c:pt idx="78">
                  <c:v>2.2000000000000171</c:v>
                </c:pt>
                <c:pt idx="79">
                  <c:v>1.9900000000000091</c:v>
                </c:pt>
                <c:pt idx="80">
                  <c:v>2.1800000000000068</c:v>
                </c:pt>
                <c:pt idx="81">
                  <c:v>2.2199999999999989</c:v>
                </c:pt>
                <c:pt idx="82">
                  <c:v>2.4500000000000171</c:v>
                </c:pt>
                <c:pt idx="83">
                  <c:v>2.4500000000000171</c:v>
                </c:pt>
                <c:pt idx="84">
                  <c:v>2.4399999999999977</c:v>
                </c:pt>
                <c:pt idx="85">
                  <c:v>2.4399999999999977</c:v>
                </c:pt>
                <c:pt idx="86">
                  <c:v>2.4500000000000171</c:v>
                </c:pt>
                <c:pt idx="87">
                  <c:v>2.4399999999999977</c:v>
                </c:pt>
                <c:pt idx="88">
                  <c:v>2.4099999999999966</c:v>
                </c:pt>
                <c:pt idx="89">
                  <c:v>2.4000000000000057</c:v>
                </c:pt>
                <c:pt idx="90">
                  <c:v>2.3700000000000045</c:v>
                </c:pt>
                <c:pt idx="91">
                  <c:v>2.4000000000000057</c:v>
                </c:pt>
                <c:pt idx="92">
                  <c:v>2.3500000000000227</c:v>
                </c:pt>
                <c:pt idx="93">
                  <c:v>2.3300000000000125</c:v>
                </c:pt>
                <c:pt idx="94">
                  <c:v>2.3200000000000216</c:v>
                </c:pt>
                <c:pt idx="95">
                  <c:v>2.3000000000000114</c:v>
                </c:pt>
                <c:pt idx="96">
                  <c:v>2.25</c:v>
                </c:pt>
                <c:pt idx="97">
                  <c:v>2.2300000000000182</c:v>
                </c:pt>
                <c:pt idx="98">
                  <c:v>2.25</c:v>
                </c:pt>
                <c:pt idx="99">
                  <c:v>2.2000000000000171</c:v>
                </c:pt>
                <c:pt idx="100">
                  <c:v>2.2000000000000171</c:v>
                </c:pt>
                <c:pt idx="101">
                  <c:v>2.2000000000000171</c:v>
                </c:pt>
                <c:pt idx="102">
                  <c:v>2.1400000000000148</c:v>
                </c:pt>
                <c:pt idx="103">
                  <c:v>2.1200000000000045</c:v>
                </c:pt>
                <c:pt idx="104">
                  <c:v>2.1500000000000057</c:v>
                </c:pt>
                <c:pt idx="105">
                  <c:v>2.1000000000000227</c:v>
                </c:pt>
                <c:pt idx="106">
                  <c:v>2.0400000000000205</c:v>
                </c:pt>
                <c:pt idx="107">
                  <c:v>1.9500000000000171</c:v>
                </c:pt>
                <c:pt idx="108">
                  <c:v>1.960000000000008</c:v>
                </c:pt>
                <c:pt idx="109">
                  <c:v>1.8799999999999955</c:v>
                </c:pt>
                <c:pt idx="110">
                  <c:v>1.7199999999999989</c:v>
                </c:pt>
                <c:pt idx="111">
                  <c:v>1.7300000000000182</c:v>
                </c:pt>
                <c:pt idx="112">
                  <c:v>1.75</c:v>
                </c:pt>
                <c:pt idx="113">
                  <c:v>1.75</c:v>
                </c:pt>
                <c:pt idx="114">
                  <c:v>1.7600000000000193</c:v>
                </c:pt>
                <c:pt idx="115">
                  <c:v>1.75</c:v>
                </c:pt>
                <c:pt idx="116">
                  <c:v>1.7300000000000182</c:v>
                </c:pt>
                <c:pt idx="117">
                  <c:v>1.7000000000000171</c:v>
                </c:pt>
                <c:pt idx="118">
                  <c:v>1.6800000000000068</c:v>
                </c:pt>
                <c:pt idx="119">
                  <c:v>1.6800000000000068</c:v>
                </c:pt>
                <c:pt idx="120">
                  <c:v>1.6500000000000057</c:v>
                </c:pt>
                <c:pt idx="121">
                  <c:v>1.7000000000000171</c:v>
                </c:pt>
                <c:pt idx="122">
                  <c:v>1.7199999999999989</c:v>
                </c:pt>
                <c:pt idx="123">
                  <c:v>1.7800000000000011</c:v>
                </c:pt>
                <c:pt idx="124">
                  <c:v>1.8000000000000114</c:v>
                </c:pt>
                <c:pt idx="125">
                  <c:v>1.7000000000000171</c:v>
                </c:pt>
                <c:pt idx="126">
                  <c:v>1.3000000000000114</c:v>
                </c:pt>
                <c:pt idx="127">
                  <c:v>1.5</c:v>
                </c:pt>
                <c:pt idx="128">
                  <c:v>1.6000000000000227</c:v>
                </c:pt>
                <c:pt idx="129">
                  <c:v>1.6000000000000227</c:v>
                </c:pt>
                <c:pt idx="130">
                  <c:v>1.5500000000000114</c:v>
                </c:pt>
                <c:pt idx="131">
                  <c:v>1.5300000000000011</c:v>
                </c:pt>
                <c:pt idx="132">
                  <c:v>1.6599999999999966</c:v>
                </c:pt>
                <c:pt idx="133">
                  <c:v>1.5</c:v>
                </c:pt>
                <c:pt idx="134">
                  <c:v>1.4800000000000182</c:v>
                </c:pt>
                <c:pt idx="135">
                  <c:v>1.4500000000000171</c:v>
                </c:pt>
                <c:pt idx="136">
                  <c:v>1.4500000000000171</c:v>
                </c:pt>
                <c:pt idx="137">
                  <c:v>1.4399999999999977</c:v>
                </c:pt>
                <c:pt idx="138">
                  <c:v>1.4099999999999966</c:v>
                </c:pt>
                <c:pt idx="139">
                  <c:v>1.5800000000000125</c:v>
                </c:pt>
                <c:pt idx="140">
                  <c:v>1.6500000000000057</c:v>
                </c:pt>
                <c:pt idx="141">
                  <c:v>1.6500000000000057</c:v>
                </c:pt>
                <c:pt idx="142">
                  <c:v>1.5800000000000125</c:v>
                </c:pt>
                <c:pt idx="143">
                  <c:v>1.5</c:v>
                </c:pt>
                <c:pt idx="144">
                  <c:v>1.2800000000000011</c:v>
                </c:pt>
                <c:pt idx="145">
                  <c:v>1.2900000000000205</c:v>
                </c:pt>
                <c:pt idx="146">
                  <c:v>1.3000000000000114</c:v>
                </c:pt>
                <c:pt idx="147">
                  <c:v>1.2900000000000205</c:v>
                </c:pt>
                <c:pt idx="148">
                  <c:v>1.25</c:v>
                </c:pt>
                <c:pt idx="149">
                  <c:v>1.1000000000000227</c:v>
                </c:pt>
                <c:pt idx="150">
                  <c:v>1.0500000000000114</c:v>
                </c:pt>
                <c:pt idx="151">
                  <c:v>1.1400000000000148</c:v>
                </c:pt>
                <c:pt idx="152">
                  <c:v>1.1700000000000159</c:v>
                </c:pt>
                <c:pt idx="153">
                  <c:v>1.210000000000008</c:v>
                </c:pt>
                <c:pt idx="154">
                  <c:v>1.1500000000000057</c:v>
                </c:pt>
                <c:pt idx="155">
                  <c:v>1.1400000000000148</c:v>
                </c:pt>
                <c:pt idx="156">
                  <c:v>1.2000000000000171</c:v>
                </c:pt>
                <c:pt idx="157">
                  <c:v>1.210000000000008</c:v>
                </c:pt>
                <c:pt idx="158">
                  <c:v>1.2199999999999989</c:v>
                </c:pt>
                <c:pt idx="159">
                  <c:v>1.2300000000000182</c:v>
                </c:pt>
                <c:pt idx="160">
                  <c:v>1.2300000000000182</c:v>
                </c:pt>
                <c:pt idx="161">
                  <c:v>1.2199999999999989</c:v>
                </c:pt>
                <c:pt idx="162">
                  <c:v>1.2900000000000205</c:v>
                </c:pt>
                <c:pt idx="163">
                  <c:v>1.2900000000000205</c:v>
                </c:pt>
                <c:pt idx="164">
                  <c:v>1.3100000000000023</c:v>
                </c:pt>
                <c:pt idx="165">
                  <c:v>1.3400000000000034</c:v>
                </c:pt>
                <c:pt idx="166">
                  <c:v>1.3600000000000136</c:v>
                </c:pt>
                <c:pt idx="167">
                  <c:v>1.3900000000000148</c:v>
                </c:pt>
                <c:pt idx="168">
                  <c:v>1.4200000000000159</c:v>
                </c:pt>
                <c:pt idx="169">
                  <c:v>1.4500000000000171</c:v>
                </c:pt>
                <c:pt idx="170">
                  <c:v>1.460000000000008</c:v>
                </c:pt>
                <c:pt idx="171">
                  <c:v>1.460000000000008</c:v>
                </c:pt>
                <c:pt idx="172">
                  <c:v>1.4900000000000091</c:v>
                </c:pt>
                <c:pt idx="173">
                  <c:v>1.4900000000000091</c:v>
                </c:pt>
                <c:pt idx="174">
                  <c:v>1.5100000000000193</c:v>
                </c:pt>
                <c:pt idx="175">
                  <c:v>1.5100000000000193</c:v>
                </c:pt>
                <c:pt idx="176">
                  <c:v>1.5300000000000011</c:v>
                </c:pt>
                <c:pt idx="177">
                  <c:v>1.5400000000000205</c:v>
                </c:pt>
                <c:pt idx="178">
                  <c:v>1.5400000000000205</c:v>
                </c:pt>
                <c:pt idx="179">
                  <c:v>1.5400000000000205</c:v>
                </c:pt>
                <c:pt idx="180">
                  <c:v>1.5500000000000114</c:v>
                </c:pt>
                <c:pt idx="181">
                  <c:v>1.5600000000000023</c:v>
                </c:pt>
                <c:pt idx="182">
                  <c:v>1.5700000000000216</c:v>
                </c:pt>
                <c:pt idx="183">
                  <c:v>1.5600000000000023</c:v>
                </c:pt>
                <c:pt idx="184">
                  <c:v>1.5500000000000114</c:v>
                </c:pt>
                <c:pt idx="185">
                  <c:v>1.5300000000000011</c:v>
                </c:pt>
                <c:pt idx="186">
                  <c:v>1.5300000000000011</c:v>
                </c:pt>
                <c:pt idx="187">
                  <c:v>1.5400000000000205</c:v>
                </c:pt>
                <c:pt idx="188">
                  <c:v>1.5400000000000205</c:v>
                </c:pt>
                <c:pt idx="189">
                  <c:v>1.5400000000000205</c:v>
                </c:pt>
                <c:pt idx="190">
                  <c:v>1.5200000000000102</c:v>
                </c:pt>
                <c:pt idx="191">
                  <c:v>1.5100000000000193</c:v>
                </c:pt>
                <c:pt idx="192">
                  <c:v>1.4800000000000182</c:v>
                </c:pt>
                <c:pt idx="193">
                  <c:v>1.4800000000000182</c:v>
                </c:pt>
                <c:pt idx="194">
                  <c:v>1.460000000000008</c:v>
                </c:pt>
                <c:pt idx="195">
                  <c:v>1.5200000000000102</c:v>
                </c:pt>
                <c:pt idx="196">
                  <c:v>1.5500000000000114</c:v>
                </c:pt>
                <c:pt idx="197">
                  <c:v>1.5</c:v>
                </c:pt>
                <c:pt idx="198">
                  <c:v>1.4399999999999977</c:v>
                </c:pt>
                <c:pt idx="199">
                  <c:v>1.4200000000000159</c:v>
                </c:pt>
                <c:pt idx="200">
                  <c:v>1.4399999999999977</c:v>
                </c:pt>
                <c:pt idx="201">
                  <c:v>1.4500000000000171</c:v>
                </c:pt>
                <c:pt idx="202">
                  <c:v>1.4300000000000068</c:v>
                </c:pt>
                <c:pt idx="203">
                  <c:v>1.4300000000000068</c:v>
                </c:pt>
                <c:pt idx="204">
                  <c:v>1.4099999999999966</c:v>
                </c:pt>
                <c:pt idx="205">
                  <c:v>1.3799999999999955</c:v>
                </c:pt>
                <c:pt idx="206">
                  <c:v>1.3100000000000023</c:v>
                </c:pt>
                <c:pt idx="207">
                  <c:v>1.3400000000000034</c:v>
                </c:pt>
                <c:pt idx="208">
                  <c:v>1.4200000000000159</c:v>
                </c:pt>
                <c:pt idx="209">
                  <c:v>1.3700000000000045</c:v>
                </c:pt>
                <c:pt idx="210">
                  <c:v>1.3900000000000148</c:v>
                </c:pt>
                <c:pt idx="211">
                  <c:v>1.4099999999999966</c:v>
                </c:pt>
                <c:pt idx="212">
                  <c:v>1.4300000000000068</c:v>
                </c:pt>
                <c:pt idx="213">
                  <c:v>1.4000000000000057</c:v>
                </c:pt>
                <c:pt idx="214">
                  <c:v>1.3900000000000148</c:v>
                </c:pt>
                <c:pt idx="215">
                  <c:v>1.4000000000000057</c:v>
                </c:pt>
                <c:pt idx="216">
                  <c:v>1.4000000000000057</c:v>
                </c:pt>
                <c:pt idx="217">
                  <c:v>1.4099999999999966</c:v>
                </c:pt>
                <c:pt idx="218">
                  <c:v>1.4200000000000159</c:v>
                </c:pt>
                <c:pt idx="219">
                  <c:v>1.4099999999999966</c:v>
                </c:pt>
                <c:pt idx="220">
                  <c:v>1.4300000000000068</c:v>
                </c:pt>
                <c:pt idx="221">
                  <c:v>1.460000000000008</c:v>
                </c:pt>
                <c:pt idx="222">
                  <c:v>1.4300000000000068</c:v>
                </c:pt>
                <c:pt idx="223">
                  <c:v>1.4099999999999966</c:v>
                </c:pt>
                <c:pt idx="224">
                  <c:v>1.3900000000000148</c:v>
                </c:pt>
                <c:pt idx="225">
                  <c:v>1.3799999999999955</c:v>
                </c:pt>
                <c:pt idx="226">
                  <c:v>1.3799999999999955</c:v>
                </c:pt>
                <c:pt idx="227">
                  <c:v>1.3799999999999955</c:v>
                </c:pt>
                <c:pt idx="228">
                  <c:v>1.3600000000000136</c:v>
                </c:pt>
                <c:pt idx="229">
                  <c:v>1.3500000000000227</c:v>
                </c:pt>
                <c:pt idx="230">
                  <c:v>1.1299999999999955</c:v>
                </c:pt>
                <c:pt idx="231">
                  <c:v>1.25</c:v>
                </c:pt>
                <c:pt idx="232">
                  <c:v>1.3000000000000114</c:v>
                </c:pt>
                <c:pt idx="233">
                  <c:v>1.2900000000000205</c:v>
                </c:pt>
                <c:pt idx="234">
                  <c:v>1.2600000000000193</c:v>
                </c:pt>
                <c:pt idx="235">
                  <c:v>1.2600000000000193</c:v>
                </c:pt>
                <c:pt idx="236">
                  <c:v>1.2600000000000193</c:v>
                </c:pt>
                <c:pt idx="237">
                  <c:v>1.25</c:v>
                </c:pt>
                <c:pt idx="238">
                  <c:v>1.2400000000000091</c:v>
                </c:pt>
                <c:pt idx="239">
                  <c:v>1.2400000000000091</c:v>
                </c:pt>
                <c:pt idx="240">
                  <c:v>1.2300000000000182</c:v>
                </c:pt>
                <c:pt idx="241">
                  <c:v>1.2300000000000182</c:v>
                </c:pt>
                <c:pt idx="242">
                  <c:v>1.210000000000008</c:v>
                </c:pt>
                <c:pt idx="243">
                  <c:v>1.1899999999999977</c:v>
                </c:pt>
                <c:pt idx="244">
                  <c:v>1.2000000000000171</c:v>
                </c:pt>
                <c:pt idx="245">
                  <c:v>1.1800000000000068</c:v>
                </c:pt>
                <c:pt idx="246">
                  <c:v>1.1700000000000159</c:v>
                </c:pt>
                <c:pt idx="247">
                  <c:v>1.1700000000000159</c:v>
                </c:pt>
                <c:pt idx="248">
                  <c:v>1.1700000000000159</c:v>
                </c:pt>
                <c:pt idx="249">
                  <c:v>1.1700000000000159</c:v>
                </c:pt>
                <c:pt idx="250">
                  <c:v>1.1599999999999966</c:v>
                </c:pt>
                <c:pt idx="251">
                  <c:v>1.1299999999999955</c:v>
                </c:pt>
                <c:pt idx="252">
                  <c:v>1.1100000000000136</c:v>
                </c:pt>
                <c:pt idx="253">
                  <c:v>1.1299999999999955</c:v>
                </c:pt>
                <c:pt idx="254">
                  <c:v>1.1200000000000045</c:v>
                </c:pt>
                <c:pt idx="255">
                  <c:v>1.1100000000000136</c:v>
                </c:pt>
                <c:pt idx="256">
                  <c:v>1.1000000000000227</c:v>
                </c:pt>
                <c:pt idx="257">
                  <c:v>1.0700000000000216</c:v>
                </c:pt>
                <c:pt idx="258">
                  <c:v>1.0900000000000034</c:v>
                </c:pt>
                <c:pt idx="259">
                  <c:v>1.0800000000000125</c:v>
                </c:pt>
                <c:pt idx="260">
                  <c:v>1.0800000000000125</c:v>
                </c:pt>
                <c:pt idx="261">
                  <c:v>1.0500000000000114</c:v>
                </c:pt>
                <c:pt idx="262">
                  <c:v>1.0400000000000205</c:v>
                </c:pt>
                <c:pt idx="263">
                  <c:v>1.0300000000000011</c:v>
                </c:pt>
                <c:pt idx="264">
                  <c:v>1.0200000000000102</c:v>
                </c:pt>
                <c:pt idx="265">
                  <c:v>1</c:v>
                </c:pt>
                <c:pt idx="266">
                  <c:v>0.99000000000000909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309">
                  <c:v>1.0800000000000125</c:v>
                </c:pt>
                <c:pt idx="310">
                  <c:v>1.1200000000000045</c:v>
                </c:pt>
                <c:pt idx="311">
                  <c:v>1.1400000000000148</c:v>
                </c:pt>
                <c:pt idx="312">
                  <c:v>1.1000000000000227</c:v>
                </c:pt>
                <c:pt idx="313">
                  <c:v>1.0800000000000125</c:v>
                </c:pt>
                <c:pt idx="314">
                  <c:v>1.1400000000000148</c:v>
                </c:pt>
                <c:pt idx="315">
                  <c:v>1.1899999999999977</c:v>
                </c:pt>
                <c:pt idx="316">
                  <c:v>1.2000000000000171</c:v>
                </c:pt>
                <c:pt idx="317">
                  <c:v>1.1000000000000227</c:v>
                </c:pt>
                <c:pt idx="318">
                  <c:v>0.90000000000000568</c:v>
                </c:pt>
                <c:pt idx="319">
                  <c:v>0.90000000000000568</c:v>
                </c:pt>
                <c:pt idx="320">
                  <c:v>1.2800000000000011</c:v>
                </c:pt>
                <c:pt idx="321">
                  <c:v>1.3200000000000216</c:v>
                </c:pt>
                <c:pt idx="322">
                  <c:v>1.3799999999999955</c:v>
                </c:pt>
                <c:pt idx="323">
                  <c:v>1.3700000000000045</c:v>
                </c:pt>
                <c:pt idx="324">
                  <c:v>1.4399999999999977</c:v>
                </c:pt>
                <c:pt idx="325">
                  <c:v>1.4099999999999966</c:v>
                </c:pt>
                <c:pt idx="326">
                  <c:v>1.5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Kolisani_HPV_relativ!$U$1</c:f>
              <c:strCache>
                <c:ptCount val="1"/>
                <c:pt idx="0">
                  <c:v>50516023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Kolisani_HPV_relativ!$S$2:$S$70</c:f>
              <c:numCache>
                <c:formatCode>m/d/yyyy</c:formatCode>
                <c:ptCount val="69"/>
                <c:pt idx="0">
                  <c:v>31959</c:v>
                </c:pt>
                <c:pt idx="1">
                  <c:v>31990</c:v>
                </c:pt>
                <c:pt idx="2">
                  <c:v>32021</c:v>
                </c:pt>
                <c:pt idx="3">
                  <c:v>32051</c:v>
                </c:pt>
                <c:pt idx="4">
                  <c:v>32082</c:v>
                </c:pt>
                <c:pt idx="5">
                  <c:v>32112</c:v>
                </c:pt>
                <c:pt idx="6">
                  <c:v>32143</c:v>
                </c:pt>
                <c:pt idx="7">
                  <c:v>32174</c:v>
                </c:pt>
                <c:pt idx="8">
                  <c:v>32234</c:v>
                </c:pt>
                <c:pt idx="9">
                  <c:v>32264</c:v>
                </c:pt>
                <c:pt idx="10">
                  <c:v>32295</c:v>
                </c:pt>
                <c:pt idx="11">
                  <c:v>32325</c:v>
                </c:pt>
                <c:pt idx="12">
                  <c:v>32356</c:v>
                </c:pt>
                <c:pt idx="13">
                  <c:v>32387</c:v>
                </c:pt>
                <c:pt idx="14">
                  <c:v>32417</c:v>
                </c:pt>
                <c:pt idx="15">
                  <c:v>32448</c:v>
                </c:pt>
                <c:pt idx="16">
                  <c:v>32478</c:v>
                </c:pt>
                <c:pt idx="17">
                  <c:v>32509</c:v>
                </c:pt>
                <c:pt idx="18">
                  <c:v>32540</c:v>
                </c:pt>
                <c:pt idx="19">
                  <c:v>32568</c:v>
                </c:pt>
                <c:pt idx="20">
                  <c:v>32599</c:v>
                </c:pt>
                <c:pt idx="21">
                  <c:v>32629</c:v>
                </c:pt>
                <c:pt idx="22">
                  <c:v>32660</c:v>
                </c:pt>
                <c:pt idx="23">
                  <c:v>32690</c:v>
                </c:pt>
                <c:pt idx="24">
                  <c:v>32721</c:v>
                </c:pt>
                <c:pt idx="25">
                  <c:v>32752</c:v>
                </c:pt>
                <c:pt idx="26">
                  <c:v>32782</c:v>
                </c:pt>
                <c:pt idx="27">
                  <c:v>32813</c:v>
                </c:pt>
                <c:pt idx="28">
                  <c:v>32843</c:v>
                </c:pt>
                <c:pt idx="29">
                  <c:v>32874</c:v>
                </c:pt>
                <c:pt idx="30">
                  <c:v>32905</c:v>
                </c:pt>
                <c:pt idx="31">
                  <c:v>32933</c:v>
                </c:pt>
                <c:pt idx="32">
                  <c:v>32964</c:v>
                </c:pt>
                <c:pt idx="33">
                  <c:v>32994</c:v>
                </c:pt>
                <c:pt idx="34">
                  <c:v>33025</c:v>
                </c:pt>
                <c:pt idx="35">
                  <c:v>33055</c:v>
                </c:pt>
                <c:pt idx="36">
                  <c:v>33086</c:v>
                </c:pt>
                <c:pt idx="37">
                  <c:v>33117</c:v>
                </c:pt>
                <c:pt idx="38">
                  <c:v>33147</c:v>
                </c:pt>
                <c:pt idx="39">
                  <c:v>33178</c:v>
                </c:pt>
                <c:pt idx="40">
                  <c:v>33208</c:v>
                </c:pt>
                <c:pt idx="41">
                  <c:v>33270</c:v>
                </c:pt>
                <c:pt idx="42">
                  <c:v>33298</c:v>
                </c:pt>
                <c:pt idx="43">
                  <c:v>33329</c:v>
                </c:pt>
                <c:pt idx="44">
                  <c:v>33359</c:v>
                </c:pt>
                <c:pt idx="45">
                  <c:v>33390</c:v>
                </c:pt>
                <c:pt idx="46">
                  <c:v>33420</c:v>
                </c:pt>
                <c:pt idx="47">
                  <c:v>33451</c:v>
                </c:pt>
                <c:pt idx="48">
                  <c:v>33482</c:v>
                </c:pt>
                <c:pt idx="49">
                  <c:v>33512</c:v>
                </c:pt>
                <c:pt idx="50">
                  <c:v>33543</c:v>
                </c:pt>
                <c:pt idx="51">
                  <c:v>33573</c:v>
                </c:pt>
                <c:pt idx="52">
                  <c:v>33604</c:v>
                </c:pt>
                <c:pt idx="53">
                  <c:v>33635</c:v>
                </c:pt>
                <c:pt idx="54">
                  <c:v>33664</c:v>
                </c:pt>
                <c:pt idx="55">
                  <c:v>33695</c:v>
                </c:pt>
                <c:pt idx="56">
                  <c:v>33725</c:v>
                </c:pt>
                <c:pt idx="57">
                  <c:v>33756</c:v>
                </c:pt>
                <c:pt idx="58">
                  <c:v>33786</c:v>
                </c:pt>
                <c:pt idx="59">
                  <c:v>33817</c:v>
                </c:pt>
                <c:pt idx="60">
                  <c:v>33848</c:v>
                </c:pt>
                <c:pt idx="61">
                  <c:v>33878</c:v>
                </c:pt>
                <c:pt idx="62">
                  <c:v>33909</c:v>
                </c:pt>
                <c:pt idx="63">
                  <c:v>33939</c:v>
                </c:pt>
                <c:pt idx="64">
                  <c:v>33970</c:v>
                </c:pt>
                <c:pt idx="65">
                  <c:v>34001</c:v>
                </c:pt>
                <c:pt idx="66">
                  <c:v>34029</c:v>
                </c:pt>
                <c:pt idx="67">
                  <c:v>34060</c:v>
                </c:pt>
                <c:pt idx="68">
                  <c:v>34090</c:v>
                </c:pt>
              </c:numCache>
            </c:numRef>
          </c:xVal>
          <c:yVal>
            <c:numRef>
              <c:f>Kolisani_HPV_relativ!$U$2:$U$70</c:f>
              <c:numCache>
                <c:formatCode>#,###,##0.00</c:formatCode>
                <c:ptCount val="69"/>
                <c:pt idx="0">
                  <c:v>1.4300000000000068</c:v>
                </c:pt>
                <c:pt idx="1">
                  <c:v>1.0300000000000011</c:v>
                </c:pt>
                <c:pt idx="2">
                  <c:v>0.93000000000000682</c:v>
                </c:pt>
                <c:pt idx="3">
                  <c:v>0.89000000000001478</c:v>
                </c:pt>
                <c:pt idx="4">
                  <c:v>0.87000000000000455</c:v>
                </c:pt>
                <c:pt idx="5">
                  <c:v>0.87000000000000455</c:v>
                </c:pt>
                <c:pt idx="6">
                  <c:v>0.90999999999999659</c:v>
                </c:pt>
                <c:pt idx="7">
                  <c:v>0.87000000000000455</c:v>
                </c:pt>
                <c:pt idx="8">
                  <c:v>1.1800000000000068</c:v>
                </c:pt>
                <c:pt idx="9">
                  <c:v>1.1500000000000057</c:v>
                </c:pt>
                <c:pt idx="10">
                  <c:v>1.1100000000000136</c:v>
                </c:pt>
                <c:pt idx="11">
                  <c:v>1.0500000000000114</c:v>
                </c:pt>
                <c:pt idx="12">
                  <c:v>1.0200000000000102</c:v>
                </c:pt>
                <c:pt idx="13">
                  <c:v>1.0300000000000011</c:v>
                </c:pt>
                <c:pt idx="14">
                  <c:v>0.62999999999999545</c:v>
                </c:pt>
                <c:pt idx="15">
                  <c:v>0.62000000000000455</c:v>
                </c:pt>
                <c:pt idx="16">
                  <c:v>0.81999999999999318</c:v>
                </c:pt>
                <c:pt idx="17">
                  <c:v>0.83000000000001251</c:v>
                </c:pt>
                <c:pt idx="18">
                  <c:v>0.83000000000001251</c:v>
                </c:pt>
                <c:pt idx="19">
                  <c:v>0.83000000000001251</c:v>
                </c:pt>
                <c:pt idx="20">
                  <c:v>0.87999999999999545</c:v>
                </c:pt>
                <c:pt idx="21">
                  <c:v>0.93999999999999773</c:v>
                </c:pt>
                <c:pt idx="22">
                  <c:v>0.87999999999999545</c:v>
                </c:pt>
                <c:pt idx="23">
                  <c:v>0.87999999999999545</c:v>
                </c:pt>
                <c:pt idx="24">
                  <c:v>0.83000000000001251</c:v>
                </c:pt>
                <c:pt idx="25">
                  <c:v>0.78000000000000114</c:v>
                </c:pt>
                <c:pt idx="26">
                  <c:v>0.78000000000000114</c:v>
                </c:pt>
                <c:pt idx="27">
                  <c:v>0.77000000000001023</c:v>
                </c:pt>
                <c:pt idx="28">
                  <c:v>0.76000000000001933</c:v>
                </c:pt>
                <c:pt idx="29">
                  <c:v>0.74000000000000909</c:v>
                </c:pt>
                <c:pt idx="30">
                  <c:v>0.75</c:v>
                </c:pt>
                <c:pt idx="31">
                  <c:v>0.74000000000000909</c:v>
                </c:pt>
                <c:pt idx="32">
                  <c:v>0.71999999999999886</c:v>
                </c:pt>
                <c:pt idx="33">
                  <c:v>0.70000000000001705</c:v>
                </c:pt>
                <c:pt idx="34">
                  <c:v>0.68000000000000682</c:v>
                </c:pt>
                <c:pt idx="35">
                  <c:v>0.62000000000000455</c:v>
                </c:pt>
                <c:pt idx="36">
                  <c:v>0.53000000000000114</c:v>
                </c:pt>
                <c:pt idx="37">
                  <c:v>0.53000000000000114</c:v>
                </c:pt>
                <c:pt idx="38">
                  <c:v>0.48000000000001819</c:v>
                </c:pt>
                <c:pt idx="39">
                  <c:v>0.53000000000000114</c:v>
                </c:pt>
                <c:pt idx="40">
                  <c:v>0.52000000000001023</c:v>
                </c:pt>
                <c:pt idx="41">
                  <c:v>0.49000000000000909</c:v>
                </c:pt>
                <c:pt idx="42">
                  <c:v>0.49000000000000909</c:v>
                </c:pt>
                <c:pt idx="43">
                  <c:v>0.48000000000001819</c:v>
                </c:pt>
                <c:pt idx="44">
                  <c:v>0.37999999999999545</c:v>
                </c:pt>
                <c:pt idx="45">
                  <c:v>0.33000000000001251</c:v>
                </c:pt>
                <c:pt idx="46">
                  <c:v>0.28000000000000114</c:v>
                </c:pt>
                <c:pt idx="47">
                  <c:v>0.20000000000001705</c:v>
                </c:pt>
                <c:pt idx="48">
                  <c:v>0.20000000000001705</c:v>
                </c:pt>
                <c:pt idx="49">
                  <c:v>0.21999999999999886</c:v>
                </c:pt>
                <c:pt idx="50">
                  <c:v>0.21000000000000796</c:v>
                </c:pt>
                <c:pt idx="51">
                  <c:v>0.23000000000001819</c:v>
                </c:pt>
                <c:pt idx="52">
                  <c:v>0.23000000000001819</c:v>
                </c:pt>
                <c:pt idx="53">
                  <c:v>0.24000000000000909</c:v>
                </c:pt>
                <c:pt idx="54">
                  <c:v>0.23000000000001819</c:v>
                </c:pt>
                <c:pt idx="55">
                  <c:v>0.21999999999999886</c:v>
                </c:pt>
                <c:pt idx="56">
                  <c:v>0.25</c:v>
                </c:pt>
                <c:pt idx="57">
                  <c:v>0.24000000000000909</c:v>
                </c:pt>
                <c:pt idx="58">
                  <c:v>0.21000000000000796</c:v>
                </c:pt>
                <c:pt idx="59">
                  <c:v>0.12999999999999545</c:v>
                </c:pt>
                <c:pt idx="60">
                  <c:v>9.0000000000003411E-2</c:v>
                </c:pt>
                <c:pt idx="61">
                  <c:v>8.0000000000012506E-2</c:v>
                </c:pt>
                <c:pt idx="62">
                  <c:v>8.0000000000012506E-2</c:v>
                </c:pt>
                <c:pt idx="63">
                  <c:v>9.0000000000003411E-2</c:v>
                </c:pt>
                <c:pt idx="64">
                  <c:v>8.0000000000012506E-2</c:v>
                </c:pt>
                <c:pt idx="65">
                  <c:v>0</c:v>
                </c:pt>
                <c:pt idx="66">
                  <c:v>3.0000000000001137E-2</c:v>
                </c:pt>
                <c:pt idx="67">
                  <c:v>1.0000000000019327E-2</c:v>
                </c:pt>
                <c:pt idx="68">
                  <c:v>3.0000000000001137E-2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Kolisani_HPV_relativ!$X$1</c:f>
              <c:strCache>
                <c:ptCount val="1"/>
                <c:pt idx="0">
                  <c:v>50516024</c:v>
                </c:pt>
              </c:strCache>
            </c:strRef>
          </c:tx>
          <c:spPr>
            <a:ln w="19050">
              <a:solidFill>
                <a:srgbClr val="CC00CC"/>
              </a:solidFill>
            </a:ln>
          </c:spPr>
          <c:marker>
            <c:symbol val="none"/>
          </c:marker>
          <c:xVal>
            <c:numRef>
              <c:f>Kolisani_HPV_relativ!$V$2:$V$268</c:f>
              <c:numCache>
                <c:formatCode>m/d/yyyy</c:formatCode>
                <c:ptCount val="267"/>
                <c:pt idx="0">
                  <c:v>31809</c:v>
                </c:pt>
                <c:pt idx="1">
                  <c:v>31837</c:v>
                </c:pt>
                <c:pt idx="2">
                  <c:v>31868</c:v>
                </c:pt>
                <c:pt idx="3">
                  <c:v>31898</c:v>
                </c:pt>
                <c:pt idx="4">
                  <c:v>31929</c:v>
                </c:pt>
                <c:pt idx="5">
                  <c:v>31959</c:v>
                </c:pt>
                <c:pt idx="6">
                  <c:v>31990</c:v>
                </c:pt>
                <c:pt idx="7">
                  <c:v>32021</c:v>
                </c:pt>
                <c:pt idx="8">
                  <c:v>32051</c:v>
                </c:pt>
                <c:pt idx="9">
                  <c:v>32082</c:v>
                </c:pt>
                <c:pt idx="10">
                  <c:v>32112</c:v>
                </c:pt>
                <c:pt idx="11">
                  <c:v>32143</c:v>
                </c:pt>
                <c:pt idx="12">
                  <c:v>32174</c:v>
                </c:pt>
                <c:pt idx="13">
                  <c:v>32234</c:v>
                </c:pt>
                <c:pt idx="14">
                  <c:v>32264</c:v>
                </c:pt>
                <c:pt idx="15">
                  <c:v>32295</c:v>
                </c:pt>
                <c:pt idx="16">
                  <c:v>32325</c:v>
                </c:pt>
                <c:pt idx="17">
                  <c:v>32356</c:v>
                </c:pt>
                <c:pt idx="18">
                  <c:v>32387</c:v>
                </c:pt>
                <c:pt idx="19">
                  <c:v>32417</c:v>
                </c:pt>
                <c:pt idx="20">
                  <c:v>32448</c:v>
                </c:pt>
                <c:pt idx="21">
                  <c:v>32478</c:v>
                </c:pt>
                <c:pt idx="22">
                  <c:v>32509</c:v>
                </c:pt>
                <c:pt idx="23">
                  <c:v>32540</c:v>
                </c:pt>
                <c:pt idx="24">
                  <c:v>32568</c:v>
                </c:pt>
                <c:pt idx="25">
                  <c:v>32599</c:v>
                </c:pt>
                <c:pt idx="26">
                  <c:v>32629</c:v>
                </c:pt>
                <c:pt idx="27">
                  <c:v>32660</c:v>
                </c:pt>
                <c:pt idx="28">
                  <c:v>32690</c:v>
                </c:pt>
                <c:pt idx="29">
                  <c:v>32721</c:v>
                </c:pt>
                <c:pt idx="30">
                  <c:v>32752</c:v>
                </c:pt>
                <c:pt idx="31">
                  <c:v>32782</c:v>
                </c:pt>
                <c:pt idx="32">
                  <c:v>32813</c:v>
                </c:pt>
                <c:pt idx="33">
                  <c:v>32843</c:v>
                </c:pt>
                <c:pt idx="34">
                  <c:v>32874</c:v>
                </c:pt>
                <c:pt idx="35">
                  <c:v>32905</c:v>
                </c:pt>
                <c:pt idx="36">
                  <c:v>32933</c:v>
                </c:pt>
                <c:pt idx="37">
                  <c:v>32964</c:v>
                </c:pt>
                <c:pt idx="38">
                  <c:v>32994</c:v>
                </c:pt>
                <c:pt idx="39">
                  <c:v>33025</c:v>
                </c:pt>
                <c:pt idx="40">
                  <c:v>33055</c:v>
                </c:pt>
                <c:pt idx="41">
                  <c:v>33086</c:v>
                </c:pt>
                <c:pt idx="42">
                  <c:v>33117</c:v>
                </c:pt>
                <c:pt idx="43">
                  <c:v>33147</c:v>
                </c:pt>
                <c:pt idx="44">
                  <c:v>33178</c:v>
                </c:pt>
                <c:pt idx="45">
                  <c:v>33208</c:v>
                </c:pt>
                <c:pt idx="46">
                  <c:v>33270</c:v>
                </c:pt>
                <c:pt idx="47">
                  <c:v>33298</c:v>
                </c:pt>
                <c:pt idx="48">
                  <c:v>33329</c:v>
                </c:pt>
                <c:pt idx="49">
                  <c:v>33359</c:v>
                </c:pt>
                <c:pt idx="50">
                  <c:v>33390</c:v>
                </c:pt>
                <c:pt idx="51">
                  <c:v>33420</c:v>
                </c:pt>
                <c:pt idx="52">
                  <c:v>33451</c:v>
                </c:pt>
                <c:pt idx="53">
                  <c:v>33482</c:v>
                </c:pt>
                <c:pt idx="54">
                  <c:v>33512</c:v>
                </c:pt>
                <c:pt idx="55">
                  <c:v>33543</c:v>
                </c:pt>
                <c:pt idx="56">
                  <c:v>33573</c:v>
                </c:pt>
                <c:pt idx="57">
                  <c:v>33604</c:v>
                </c:pt>
                <c:pt idx="58">
                  <c:v>33635</c:v>
                </c:pt>
                <c:pt idx="59">
                  <c:v>33664</c:v>
                </c:pt>
                <c:pt idx="60">
                  <c:v>33695</c:v>
                </c:pt>
                <c:pt idx="61">
                  <c:v>33725</c:v>
                </c:pt>
                <c:pt idx="62">
                  <c:v>33756</c:v>
                </c:pt>
                <c:pt idx="63">
                  <c:v>33786</c:v>
                </c:pt>
                <c:pt idx="64">
                  <c:v>33817</c:v>
                </c:pt>
                <c:pt idx="65">
                  <c:v>33848</c:v>
                </c:pt>
                <c:pt idx="66">
                  <c:v>33878</c:v>
                </c:pt>
                <c:pt idx="67">
                  <c:v>33909</c:v>
                </c:pt>
                <c:pt idx="68">
                  <c:v>33939</c:v>
                </c:pt>
                <c:pt idx="69">
                  <c:v>33970</c:v>
                </c:pt>
                <c:pt idx="70">
                  <c:v>34001</c:v>
                </c:pt>
                <c:pt idx="71">
                  <c:v>34029</c:v>
                </c:pt>
                <c:pt idx="72">
                  <c:v>34060</c:v>
                </c:pt>
                <c:pt idx="73">
                  <c:v>34090</c:v>
                </c:pt>
                <c:pt idx="74">
                  <c:v>34121</c:v>
                </c:pt>
                <c:pt idx="75">
                  <c:v>34639</c:v>
                </c:pt>
                <c:pt idx="76">
                  <c:v>34669</c:v>
                </c:pt>
                <c:pt idx="77">
                  <c:v>34881</c:v>
                </c:pt>
                <c:pt idx="78">
                  <c:v>34912</c:v>
                </c:pt>
                <c:pt idx="79">
                  <c:v>34943</c:v>
                </c:pt>
                <c:pt idx="80">
                  <c:v>34973</c:v>
                </c:pt>
                <c:pt idx="81">
                  <c:v>35004</c:v>
                </c:pt>
                <c:pt idx="82">
                  <c:v>35034</c:v>
                </c:pt>
                <c:pt idx="83">
                  <c:v>35065</c:v>
                </c:pt>
                <c:pt idx="84">
                  <c:v>35096</c:v>
                </c:pt>
                <c:pt idx="85">
                  <c:v>35125</c:v>
                </c:pt>
                <c:pt idx="86">
                  <c:v>35156</c:v>
                </c:pt>
                <c:pt idx="87">
                  <c:v>35186</c:v>
                </c:pt>
                <c:pt idx="88">
                  <c:v>35217</c:v>
                </c:pt>
                <c:pt idx="89">
                  <c:v>35247</c:v>
                </c:pt>
                <c:pt idx="90">
                  <c:v>35278</c:v>
                </c:pt>
                <c:pt idx="91">
                  <c:v>35309</c:v>
                </c:pt>
                <c:pt idx="92">
                  <c:v>35339</c:v>
                </c:pt>
                <c:pt idx="93">
                  <c:v>35370</c:v>
                </c:pt>
                <c:pt idx="94">
                  <c:v>35400</c:v>
                </c:pt>
                <c:pt idx="95">
                  <c:v>35431</c:v>
                </c:pt>
                <c:pt idx="96">
                  <c:v>35462</c:v>
                </c:pt>
                <c:pt idx="97">
                  <c:v>35490</c:v>
                </c:pt>
                <c:pt idx="98">
                  <c:v>35521</c:v>
                </c:pt>
                <c:pt idx="99">
                  <c:v>35551</c:v>
                </c:pt>
                <c:pt idx="100">
                  <c:v>35582</c:v>
                </c:pt>
                <c:pt idx="101">
                  <c:v>35612</c:v>
                </c:pt>
                <c:pt idx="102">
                  <c:v>35643</c:v>
                </c:pt>
                <c:pt idx="103">
                  <c:v>35674</c:v>
                </c:pt>
                <c:pt idx="104">
                  <c:v>35704</c:v>
                </c:pt>
                <c:pt idx="105">
                  <c:v>35796</c:v>
                </c:pt>
                <c:pt idx="106">
                  <c:v>35827</c:v>
                </c:pt>
                <c:pt idx="107">
                  <c:v>35855</c:v>
                </c:pt>
                <c:pt idx="108">
                  <c:v>35886</c:v>
                </c:pt>
                <c:pt idx="109">
                  <c:v>35916</c:v>
                </c:pt>
                <c:pt idx="110">
                  <c:v>35947</c:v>
                </c:pt>
                <c:pt idx="111">
                  <c:v>35977</c:v>
                </c:pt>
                <c:pt idx="112">
                  <c:v>36008</c:v>
                </c:pt>
                <c:pt idx="113">
                  <c:v>36039</c:v>
                </c:pt>
                <c:pt idx="114">
                  <c:v>36069</c:v>
                </c:pt>
                <c:pt idx="115">
                  <c:v>36100</c:v>
                </c:pt>
                <c:pt idx="116">
                  <c:v>36130</c:v>
                </c:pt>
                <c:pt idx="117">
                  <c:v>36161</c:v>
                </c:pt>
                <c:pt idx="118">
                  <c:v>36192</c:v>
                </c:pt>
                <c:pt idx="119">
                  <c:v>36220</c:v>
                </c:pt>
                <c:pt idx="120">
                  <c:v>36251</c:v>
                </c:pt>
                <c:pt idx="121">
                  <c:v>36281</c:v>
                </c:pt>
                <c:pt idx="122">
                  <c:v>36312</c:v>
                </c:pt>
                <c:pt idx="123">
                  <c:v>36342</c:v>
                </c:pt>
                <c:pt idx="124">
                  <c:v>36373</c:v>
                </c:pt>
                <c:pt idx="125">
                  <c:v>36404</c:v>
                </c:pt>
                <c:pt idx="126">
                  <c:v>36434</c:v>
                </c:pt>
                <c:pt idx="127">
                  <c:v>36484</c:v>
                </c:pt>
                <c:pt idx="128">
                  <c:v>36514</c:v>
                </c:pt>
                <c:pt idx="129">
                  <c:v>36545</c:v>
                </c:pt>
                <c:pt idx="130">
                  <c:v>36576</c:v>
                </c:pt>
                <c:pt idx="131">
                  <c:v>36605</c:v>
                </c:pt>
                <c:pt idx="132">
                  <c:v>36636</c:v>
                </c:pt>
                <c:pt idx="133">
                  <c:v>36666</c:v>
                </c:pt>
                <c:pt idx="134">
                  <c:v>36697</c:v>
                </c:pt>
                <c:pt idx="135">
                  <c:v>36727</c:v>
                </c:pt>
                <c:pt idx="136">
                  <c:v>36758</c:v>
                </c:pt>
                <c:pt idx="137">
                  <c:v>36789</c:v>
                </c:pt>
                <c:pt idx="138">
                  <c:v>36819</c:v>
                </c:pt>
                <c:pt idx="139">
                  <c:v>36850</c:v>
                </c:pt>
                <c:pt idx="140">
                  <c:v>36880</c:v>
                </c:pt>
                <c:pt idx="141">
                  <c:v>36911</c:v>
                </c:pt>
                <c:pt idx="142">
                  <c:v>36942</c:v>
                </c:pt>
                <c:pt idx="143">
                  <c:v>36970</c:v>
                </c:pt>
                <c:pt idx="144">
                  <c:v>37001</c:v>
                </c:pt>
                <c:pt idx="145">
                  <c:v>37031</c:v>
                </c:pt>
                <c:pt idx="146">
                  <c:v>37062</c:v>
                </c:pt>
                <c:pt idx="147">
                  <c:v>37092</c:v>
                </c:pt>
                <c:pt idx="148">
                  <c:v>37123</c:v>
                </c:pt>
                <c:pt idx="149">
                  <c:v>37154</c:v>
                </c:pt>
                <c:pt idx="150">
                  <c:v>37184</c:v>
                </c:pt>
                <c:pt idx="151">
                  <c:v>37215</c:v>
                </c:pt>
                <c:pt idx="152">
                  <c:v>37245</c:v>
                </c:pt>
                <c:pt idx="153">
                  <c:v>37276</c:v>
                </c:pt>
                <c:pt idx="154">
                  <c:v>37307</c:v>
                </c:pt>
                <c:pt idx="155">
                  <c:v>37335</c:v>
                </c:pt>
                <c:pt idx="156">
                  <c:v>37366</c:v>
                </c:pt>
                <c:pt idx="157">
                  <c:v>37396</c:v>
                </c:pt>
                <c:pt idx="158">
                  <c:v>37427</c:v>
                </c:pt>
                <c:pt idx="159">
                  <c:v>37457</c:v>
                </c:pt>
                <c:pt idx="160">
                  <c:v>37488</c:v>
                </c:pt>
                <c:pt idx="161">
                  <c:v>37519</c:v>
                </c:pt>
                <c:pt idx="162">
                  <c:v>37549</c:v>
                </c:pt>
                <c:pt idx="163">
                  <c:v>37580</c:v>
                </c:pt>
                <c:pt idx="164">
                  <c:v>37610</c:v>
                </c:pt>
                <c:pt idx="165">
                  <c:v>37641</c:v>
                </c:pt>
                <c:pt idx="166">
                  <c:v>37672</c:v>
                </c:pt>
                <c:pt idx="167">
                  <c:v>37700</c:v>
                </c:pt>
                <c:pt idx="168">
                  <c:v>37731</c:v>
                </c:pt>
                <c:pt idx="169">
                  <c:v>37761</c:v>
                </c:pt>
                <c:pt idx="170">
                  <c:v>37792</c:v>
                </c:pt>
                <c:pt idx="171">
                  <c:v>37822</c:v>
                </c:pt>
                <c:pt idx="172">
                  <c:v>37853</c:v>
                </c:pt>
                <c:pt idx="173">
                  <c:v>37884</c:v>
                </c:pt>
                <c:pt idx="174">
                  <c:v>37914</c:v>
                </c:pt>
                <c:pt idx="175">
                  <c:v>37926</c:v>
                </c:pt>
                <c:pt idx="176">
                  <c:v>37956</c:v>
                </c:pt>
                <c:pt idx="177">
                  <c:v>37987</c:v>
                </c:pt>
                <c:pt idx="178">
                  <c:v>38018</c:v>
                </c:pt>
                <c:pt idx="179">
                  <c:v>38047</c:v>
                </c:pt>
                <c:pt idx="180">
                  <c:v>38078</c:v>
                </c:pt>
                <c:pt idx="181">
                  <c:v>38108</c:v>
                </c:pt>
                <c:pt idx="182">
                  <c:v>38139</c:v>
                </c:pt>
                <c:pt idx="183">
                  <c:v>38169</c:v>
                </c:pt>
                <c:pt idx="184">
                  <c:v>38200</c:v>
                </c:pt>
                <c:pt idx="185">
                  <c:v>38231</c:v>
                </c:pt>
                <c:pt idx="186">
                  <c:v>38261</c:v>
                </c:pt>
                <c:pt idx="187">
                  <c:v>38292</c:v>
                </c:pt>
                <c:pt idx="188">
                  <c:v>38322</c:v>
                </c:pt>
                <c:pt idx="189">
                  <c:v>38353</c:v>
                </c:pt>
                <c:pt idx="190">
                  <c:v>38384</c:v>
                </c:pt>
                <c:pt idx="191">
                  <c:v>38412</c:v>
                </c:pt>
                <c:pt idx="192">
                  <c:v>38443</c:v>
                </c:pt>
                <c:pt idx="193">
                  <c:v>38473</c:v>
                </c:pt>
                <c:pt idx="194">
                  <c:v>38504</c:v>
                </c:pt>
                <c:pt idx="195">
                  <c:v>38534</c:v>
                </c:pt>
                <c:pt idx="196">
                  <c:v>38565</c:v>
                </c:pt>
                <c:pt idx="197">
                  <c:v>38567</c:v>
                </c:pt>
                <c:pt idx="198">
                  <c:v>38596</c:v>
                </c:pt>
                <c:pt idx="199">
                  <c:v>38626</c:v>
                </c:pt>
                <c:pt idx="200">
                  <c:v>38657</c:v>
                </c:pt>
                <c:pt idx="201">
                  <c:v>38687</c:v>
                </c:pt>
                <c:pt idx="202">
                  <c:v>38718</c:v>
                </c:pt>
                <c:pt idx="203">
                  <c:v>38749</c:v>
                </c:pt>
                <c:pt idx="204">
                  <c:v>38777</c:v>
                </c:pt>
                <c:pt idx="205">
                  <c:v>38808</c:v>
                </c:pt>
                <c:pt idx="206">
                  <c:v>38838</c:v>
                </c:pt>
                <c:pt idx="207">
                  <c:v>38869</c:v>
                </c:pt>
                <c:pt idx="208">
                  <c:v>38899</c:v>
                </c:pt>
                <c:pt idx="209">
                  <c:v>38930</c:v>
                </c:pt>
                <c:pt idx="210">
                  <c:v>38961</c:v>
                </c:pt>
                <c:pt idx="211">
                  <c:v>38991</c:v>
                </c:pt>
                <c:pt idx="212">
                  <c:v>39022</c:v>
                </c:pt>
                <c:pt idx="213">
                  <c:v>39028</c:v>
                </c:pt>
                <c:pt idx="214">
                  <c:v>39052</c:v>
                </c:pt>
                <c:pt idx="215">
                  <c:v>39083</c:v>
                </c:pt>
                <c:pt idx="216">
                  <c:v>39114</c:v>
                </c:pt>
                <c:pt idx="217">
                  <c:v>39142</c:v>
                </c:pt>
                <c:pt idx="218">
                  <c:v>39173</c:v>
                </c:pt>
                <c:pt idx="219">
                  <c:v>39203</c:v>
                </c:pt>
                <c:pt idx="220">
                  <c:v>39234</c:v>
                </c:pt>
                <c:pt idx="221">
                  <c:v>39264</c:v>
                </c:pt>
                <c:pt idx="222">
                  <c:v>39295</c:v>
                </c:pt>
                <c:pt idx="223">
                  <c:v>39323</c:v>
                </c:pt>
                <c:pt idx="224">
                  <c:v>39326</c:v>
                </c:pt>
                <c:pt idx="225">
                  <c:v>39356</c:v>
                </c:pt>
                <c:pt idx="226">
                  <c:v>39387</c:v>
                </c:pt>
                <c:pt idx="227">
                  <c:v>39417</c:v>
                </c:pt>
                <c:pt idx="228">
                  <c:v>39448</c:v>
                </c:pt>
                <c:pt idx="229">
                  <c:v>39479</c:v>
                </c:pt>
                <c:pt idx="230">
                  <c:v>39508</c:v>
                </c:pt>
                <c:pt idx="231">
                  <c:v>39539</c:v>
                </c:pt>
                <c:pt idx="232">
                  <c:v>39569</c:v>
                </c:pt>
                <c:pt idx="233">
                  <c:v>39600</c:v>
                </c:pt>
                <c:pt idx="234">
                  <c:v>39692</c:v>
                </c:pt>
                <c:pt idx="235">
                  <c:v>39753</c:v>
                </c:pt>
                <c:pt idx="236">
                  <c:v>39814</c:v>
                </c:pt>
                <c:pt idx="237">
                  <c:v>39873</c:v>
                </c:pt>
                <c:pt idx="238">
                  <c:v>39934</c:v>
                </c:pt>
                <c:pt idx="239">
                  <c:v>39995</c:v>
                </c:pt>
                <c:pt idx="240">
                  <c:v>40057</c:v>
                </c:pt>
                <c:pt idx="241">
                  <c:v>40118</c:v>
                </c:pt>
                <c:pt idx="242">
                  <c:v>40179</c:v>
                </c:pt>
                <c:pt idx="243">
                  <c:v>40238</c:v>
                </c:pt>
                <c:pt idx="244">
                  <c:v>40299</c:v>
                </c:pt>
                <c:pt idx="245">
                  <c:v>40360</c:v>
                </c:pt>
                <c:pt idx="246">
                  <c:v>40422</c:v>
                </c:pt>
                <c:pt idx="247">
                  <c:v>40483</c:v>
                </c:pt>
                <c:pt idx="248">
                  <c:v>40544</c:v>
                </c:pt>
                <c:pt idx="249">
                  <c:v>40575</c:v>
                </c:pt>
                <c:pt idx="250">
                  <c:v>40603</c:v>
                </c:pt>
                <c:pt idx="251">
                  <c:v>40634</c:v>
                </c:pt>
                <c:pt idx="252">
                  <c:v>40664</c:v>
                </c:pt>
                <c:pt idx="253">
                  <c:v>40695</c:v>
                </c:pt>
                <c:pt idx="254">
                  <c:v>40725</c:v>
                </c:pt>
                <c:pt idx="255">
                  <c:v>40756</c:v>
                </c:pt>
                <c:pt idx="256">
                  <c:v>40787</c:v>
                </c:pt>
                <c:pt idx="257">
                  <c:v>40817</c:v>
                </c:pt>
                <c:pt idx="258">
                  <c:v>40848</c:v>
                </c:pt>
                <c:pt idx="259">
                  <c:v>40878</c:v>
                </c:pt>
                <c:pt idx="260">
                  <c:v>40909</c:v>
                </c:pt>
                <c:pt idx="261">
                  <c:v>40940</c:v>
                </c:pt>
                <c:pt idx="262">
                  <c:v>40969</c:v>
                </c:pt>
                <c:pt idx="263">
                  <c:v>41000</c:v>
                </c:pt>
                <c:pt idx="264">
                  <c:v>41024</c:v>
                </c:pt>
                <c:pt idx="265">
                  <c:v>41030</c:v>
                </c:pt>
                <c:pt idx="266">
                  <c:v>41061</c:v>
                </c:pt>
              </c:numCache>
            </c:numRef>
          </c:xVal>
          <c:yVal>
            <c:numRef>
              <c:f>Kolisani_HPV_relativ!$X$2:$X$268</c:f>
              <c:numCache>
                <c:formatCode>#,###,##0.00</c:formatCode>
                <c:ptCount val="267"/>
                <c:pt idx="0">
                  <c:v>2.6200000000000045</c:v>
                </c:pt>
                <c:pt idx="1">
                  <c:v>2.6200000000000045</c:v>
                </c:pt>
                <c:pt idx="2">
                  <c:v>2.5999999999999943</c:v>
                </c:pt>
                <c:pt idx="3">
                  <c:v>2.6200000000000045</c:v>
                </c:pt>
                <c:pt idx="4">
                  <c:v>2.6299999999999955</c:v>
                </c:pt>
                <c:pt idx="5">
                  <c:v>2.5699999999999932</c:v>
                </c:pt>
                <c:pt idx="6">
                  <c:v>2.3700000000000045</c:v>
                </c:pt>
                <c:pt idx="7">
                  <c:v>2.1699999999999875</c:v>
                </c:pt>
                <c:pt idx="8">
                  <c:v>2.1699999999999875</c:v>
                </c:pt>
                <c:pt idx="9">
                  <c:v>2.1699999999999875</c:v>
                </c:pt>
                <c:pt idx="10">
                  <c:v>2.1699999999999875</c:v>
                </c:pt>
                <c:pt idx="11">
                  <c:v>2.1200000000000045</c:v>
                </c:pt>
                <c:pt idx="12">
                  <c:v>2.1699999999999875</c:v>
                </c:pt>
                <c:pt idx="13">
                  <c:v>2.3700000000000045</c:v>
                </c:pt>
                <c:pt idx="14">
                  <c:v>2.3899999999999864</c:v>
                </c:pt>
                <c:pt idx="15">
                  <c:v>2.3700000000000045</c:v>
                </c:pt>
                <c:pt idx="16">
                  <c:v>2.3400000000000034</c:v>
                </c:pt>
                <c:pt idx="17">
                  <c:v>2.1999999999999886</c:v>
                </c:pt>
                <c:pt idx="18">
                  <c:v>2.1999999999999886</c:v>
                </c:pt>
                <c:pt idx="19">
                  <c:v>1.9699999999999989</c:v>
                </c:pt>
                <c:pt idx="20">
                  <c:v>1.960000000000008</c:v>
                </c:pt>
                <c:pt idx="21">
                  <c:v>2.0199999999999818</c:v>
                </c:pt>
                <c:pt idx="22">
                  <c:v>2.0199999999999818</c:v>
                </c:pt>
                <c:pt idx="23">
                  <c:v>2.0699999999999932</c:v>
                </c:pt>
                <c:pt idx="24">
                  <c:v>2.0999999999999943</c:v>
                </c:pt>
                <c:pt idx="25">
                  <c:v>2.1200000000000045</c:v>
                </c:pt>
                <c:pt idx="26">
                  <c:v>2.2699999999999818</c:v>
                </c:pt>
                <c:pt idx="27">
                  <c:v>2.0699999999999932</c:v>
                </c:pt>
                <c:pt idx="28">
                  <c:v>2.0699999999999932</c:v>
                </c:pt>
                <c:pt idx="29">
                  <c:v>2.0499999999999829</c:v>
                </c:pt>
                <c:pt idx="30">
                  <c:v>2.0499999999999829</c:v>
                </c:pt>
                <c:pt idx="31">
                  <c:v>2.0199999999999818</c:v>
                </c:pt>
                <c:pt idx="32">
                  <c:v>2.0199999999999818</c:v>
                </c:pt>
                <c:pt idx="33">
                  <c:v>2</c:v>
                </c:pt>
                <c:pt idx="34">
                  <c:v>1.9699999999999989</c:v>
                </c:pt>
                <c:pt idx="35">
                  <c:v>1.9399999999999977</c:v>
                </c:pt>
                <c:pt idx="36">
                  <c:v>1.9699999999999989</c:v>
                </c:pt>
                <c:pt idx="37">
                  <c:v>1.9499999999999886</c:v>
                </c:pt>
                <c:pt idx="38">
                  <c:v>1.9499999999999886</c:v>
                </c:pt>
                <c:pt idx="39">
                  <c:v>1.9499999999999886</c:v>
                </c:pt>
                <c:pt idx="40">
                  <c:v>1.8100000000000023</c:v>
                </c:pt>
                <c:pt idx="41">
                  <c:v>1.8199999999999932</c:v>
                </c:pt>
                <c:pt idx="42">
                  <c:v>1.7199999999999989</c:v>
                </c:pt>
                <c:pt idx="43">
                  <c:v>1.6699999999999875</c:v>
                </c:pt>
                <c:pt idx="44">
                  <c:v>1.8199999999999932</c:v>
                </c:pt>
                <c:pt idx="45">
                  <c:v>1.8100000000000023</c:v>
                </c:pt>
                <c:pt idx="46">
                  <c:v>1.7199999999999989</c:v>
                </c:pt>
                <c:pt idx="47">
                  <c:v>1.6999999999999886</c:v>
                </c:pt>
                <c:pt idx="48">
                  <c:v>1.6699999999999875</c:v>
                </c:pt>
                <c:pt idx="49">
                  <c:v>1.6200000000000045</c:v>
                </c:pt>
                <c:pt idx="50">
                  <c:v>1.5699999999999932</c:v>
                </c:pt>
                <c:pt idx="51">
                  <c:v>1.5199999999999818</c:v>
                </c:pt>
                <c:pt idx="52">
                  <c:v>1.4699999999999989</c:v>
                </c:pt>
                <c:pt idx="53">
                  <c:v>1.460000000000008</c:v>
                </c:pt>
                <c:pt idx="54">
                  <c:v>1.4799999999999898</c:v>
                </c:pt>
                <c:pt idx="55">
                  <c:v>1.4699999999999989</c:v>
                </c:pt>
                <c:pt idx="56">
                  <c:v>1.4799999999999898</c:v>
                </c:pt>
                <c:pt idx="57">
                  <c:v>1.4699999999999989</c:v>
                </c:pt>
                <c:pt idx="58">
                  <c:v>1.4799999999999898</c:v>
                </c:pt>
                <c:pt idx="59">
                  <c:v>1.4699999999999989</c:v>
                </c:pt>
                <c:pt idx="60">
                  <c:v>1.4799999999999898</c:v>
                </c:pt>
                <c:pt idx="61">
                  <c:v>1.4900000000000091</c:v>
                </c:pt>
                <c:pt idx="62">
                  <c:v>1.4799999999999898</c:v>
                </c:pt>
                <c:pt idx="63">
                  <c:v>1.4699999999999989</c:v>
                </c:pt>
                <c:pt idx="64">
                  <c:v>1.3700000000000045</c:v>
                </c:pt>
                <c:pt idx="65">
                  <c:v>1.3299999999999841</c:v>
                </c:pt>
                <c:pt idx="66">
                  <c:v>1.3299999999999841</c:v>
                </c:pt>
                <c:pt idx="67">
                  <c:v>1.3199999999999932</c:v>
                </c:pt>
                <c:pt idx="68">
                  <c:v>1.3400000000000034</c:v>
                </c:pt>
                <c:pt idx="69">
                  <c:v>1.3199999999999932</c:v>
                </c:pt>
                <c:pt idx="70">
                  <c:v>1.25</c:v>
                </c:pt>
                <c:pt idx="71">
                  <c:v>1.2699999999999818</c:v>
                </c:pt>
                <c:pt idx="72">
                  <c:v>1.25</c:v>
                </c:pt>
                <c:pt idx="73">
                  <c:v>1.2699999999999818</c:v>
                </c:pt>
                <c:pt idx="74">
                  <c:v>1.2699999999999818</c:v>
                </c:pt>
                <c:pt idx="75">
                  <c:v>0.90000000000000568</c:v>
                </c:pt>
                <c:pt idx="76">
                  <c:v>0.93000000000000682</c:v>
                </c:pt>
                <c:pt idx="77">
                  <c:v>0.96999999999999886</c:v>
                </c:pt>
                <c:pt idx="78">
                  <c:v>0.97999999999998977</c:v>
                </c:pt>
                <c:pt idx="79">
                  <c:v>0.96999999999999886</c:v>
                </c:pt>
                <c:pt idx="80">
                  <c:v>0.96999999999999886</c:v>
                </c:pt>
                <c:pt idx="81">
                  <c:v>0.94999999999998863</c:v>
                </c:pt>
                <c:pt idx="82">
                  <c:v>0.84000000000000341</c:v>
                </c:pt>
                <c:pt idx="83">
                  <c:v>0.84000000000000341</c:v>
                </c:pt>
                <c:pt idx="84">
                  <c:v>0.59999999999999432</c:v>
                </c:pt>
                <c:pt idx="85">
                  <c:v>0.59000000000000341</c:v>
                </c:pt>
                <c:pt idx="86">
                  <c:v>0.57999999999998408</c:v>
                </c:pt>
                <c:pt idx="87">
                  <c:v>0.57999999999998408</c:v>
                </c:pt>
                <c:pt idx="88">
                  <c:v>0.66999999999998749</c:v>
                </c:pt>
                <c:pt idx="89">
                  <c:v>0.66999999999998749</c:v>
                </c:pt>
                <c:pt idx="90">
                  <c:v>0.68999999999999773</c:v>
                </c:pt>
                <c:pt idx="91">
                  <c:v>0.68999999999999773</c:v>
                </c:pt>
                <c:pt idx="92">
                  <c:v>0.66999999999998749</c:v>
                </c:pt>
                <c:pt idx="93">
                  <c:v>0.68999999999999773</c:v>
                </c:pt>
                <c:pt idx="94">
                  <c:v>0.74000000000000909</c:v>
                </c:pt>
                <c:pt idx="95">
                  <c:v>0.68000000000000682</c:v>
                </c:pt>
                <c:pt idx="96">
                  <c:v>0.59000000000000341</c:v>
                </c:pt>
                <c:pt idx="97">
                  <c:v>0.57999999999998408</c:v>
                </c:pt>
                <c:pt idx="98">
                  <c:v>0.66999999999998749</c:v>
                </c:pt>
                <c:pt idx="99">
                  <c:v>0.81000000000000227</c:v>
                </c:pt>
                <c:pt idx="100">
                  <c:v>0.69999999999998863</c:v>
                </c:pt>
                <c:pt idx="101">
                  <c:v>0.68000000000000682</c:v>
                </c:pt>
                <c:pt idx="102">
                  <c:v>0.66999999999998749</c:v>
                </c:pt>
                <c:pt idx="103">
                  <c:v>0.66999999999998749</c:v>
                </c:pt>
                <c:pt idx="104">
                  <c:v>0.63999999999998636</c:v>
                </c:pt>
                <c:pt idx="105">
                  <c:v>0.56999999999999318</c:v>
                </c:pt>
                <c:pt idx="106">
                  <c:v>0.56999999999999318</c:v>
                </c:pt>
                <c:pt idx="107">
                  <c:v>0.56999999999999318</c:v>
                </c:pt>
                <c:pt idx="108">
                  <c:v>0.56999999999999318</c:v>
                </c:pt>
                <c:pt idx="109">
                  <c:v>0.56999999999999318</c:v>
                </c:pt>
                <c:pt idx="110">
                  <c:v>0.56999999999999318</c:v>
                </c:pt>
                <c:pt idx="111">
                  <c:v>0.51999999999998181</c:v>
                </c:pt>
                <c:pt idx="112">
                  <c:v>0.53999999999999204</c:v>
                </c:pt>
                <c:pt idx="113">
                  <c:v>0.54999999999998295</c:v>
                </c:pt>
                <c:pt idx="114">
                  <c:v>0.56999999999999318</c:v>
                </c:pt>
                <c:pt idx="115">
                  <c:v>0.62000000000000455</c:v>
                </c:pt>
                <c:pt idx="116">
                  <c:v>0.65000000000000568</c:v>
                </c:pt>
                <c:pt idx="117">
                  <c:v>0.65000000000000568</c:v>
                </c:pt>
                <c:pt idx="118">
                  <c:v>0.63999999999998636</c:v>
                </c:pt>
                <c:pt idx="119">
                  <c:v>0.96999999999999886</c:v>
                </c:pt>
                <c:pt idx="120">
                  <c:v>0.85999999999998522</c:v>
                </c:pt>
                <c:pt idx="121">
                  <c:v>0.81999999999999318</c:v>
                </c:pt>
                <c:pt idx="122">
                  <c:v>0.81999999999999318</c:v>
                </c:pt>
                <c:pt idx="123">
                  <c:v>1.0199999999999818</c:v>
                </c:pt>
                <c:pt idx="124">
                  <c:v>0.96999999999999886</c:v>
                </c:pt>
                <c:pt idx="125">
                  <c:v>0.81999999999999318</c:v>
                </c:pt>
                <c:pt idx="126">
                  <c:v>0.75</c:v>
                </c:pt>
                <c:pt idx="127">
                  <c:v>0.68999999999999773</c:v>
                </c:pt>
                <c:pt idx="128">
                  <c:v>0.65000000000000568</c:v>
                </c:pt>
                <c:pt idx="129">
                  <c:v>0.59999999999999432</c:v>
                </c:pt>
                <c:pt idx="130">
                  <c:v>0.68999999999999773</c:v>
                </c:pt>
                <c:pt idx="131">
                  <c:v>0.75999999999999091</c:v>
                </c:pt>
                <c:pt idx="132">
                  <c:v>1.0499999999999829</c:v>
                </c:pt>
                <c:pt idx="133">
                  <c:v>0.94999999999998863</c:v>
                </c:pt>
                <c:pt idx="134">
                  <c:v>0.85999999999998522</c:v>
                </c:pt>
                <c:pt idx="135">
                  <c:v>0.71999999999999886</c:v>
                </c:pt>
                <c:pt idx="136">
                  <c:v>0.68999999999999773</c:v>
                </c:pt>
                <c:pt idx="137">
                  <c:v>0.62999999999999545</c:v>
                </c:pt>
                <c:pt idx="138">
                  <c:v>0.60999999999998522</c:v>
                </c:pt>
                <c:pt idx="139">
                  <c:v>0.65000000000000568</c:v>
                </c:pt>
                <c:pt idx="140">
                  <c:v>0.56999999999999318</c:v>
                </c:pt>
                <c:pt idx="141">
                  <c:v>0.65999999999999659</c:v>
                </c:pt>
                <c:pt idx="142">
                  <c:v>0.71000000000000796</c:v>
                </c:pt>
                <c:pt idx="143">
                  <c:v>0.63999999999998636</c:v>
                </c:pt>
                <c:pt idx="144">
                  <c:v>0.62999999999999545</c:v>
                </c:pt>
                <c:pt idx="145">
                  <c:v>0.62999999999999545</c:v>
                </c:pt>
                <c:pt idx="146">
                  <c:v>0.62999999999999545</c:v>
                </c:pt>
                <c:pt idx="147">
                  <c:v>0.62000000000000455</c:v>
                </c:pt>
                <c:pt idx="148">
                  <c:v>0.62000000000000455</c:v>
                </c:pt>
                <c:pt idx="149">
                  <c:v>0.63999999999998636</c:v>
                </c:pt>
                <c:pt idx="150">
                  <c:v>0.68999999999999773</c:v>
                </c:pt>
                <c:pt idx="151">
                  <c:v>0.75</c:v>
                </c:pt>
                <c:pt idx="152">
                  <c:v>0.79999999999998295</c:v>
                </c:pt>
                <c:pt idx="153">
                  <c:v>0.82999999999998408</c:v>
                </c:pt>
                <c:pt idx="154">
                  <c:v>0.94999999999998863</c:v>
                </c:pt>
                <c:pt idx="155">
                  <c:v>1.0600000000000023</c:v>
                </c:pt>
                <c:pt idx="156">
                  <c:v>1.0099999999999909</c:v>
                </c:pt>
                <c:pt idx="157">
                  <c:v>0.90000000000000568</c:v>
                </c:pt>
                <c:pt idx="158">
                  <c:v>0.84000000000000341</c:v>
                </c:pt>
                <c:pt idx="159">
                  <c:v>0.82999999999998408</c:v>
                </c:pt>
                <c:pt idx="160">
                  <c:v>0.78999999999999204</c:v>
                </c:pt>
                <c:pt idx="161">
                  <c:v>0.72999999999998977</c:v>
                </c:pt>
                <c:pt idx="162">
                  <c:v>0.68999999999999773</c:v>
                </c:pt>
                <c:pt idx="163">
                  <c:v>0.71000000000000796</c:v>
                </c:pt>
                <c:pt idx="164">
                  <c:v>0.72999999999998977</c:v>
                </c:pt>
                <c:pt idx="165">
                  <c:v>0.93999999999999773</c:v>
                </c:pt>
                <c:pt idx="166">
                  <c:v>0.91999999999998749</c:v>
                </c:pt>
                <c:pt idx="167">
                  <c:v>0.90000000000000568</c:v>
                </c:pt>
                <c:pt idx="168">
                  <c:v>0.87000000000000455</c:v>
                </c:pt>
                <c:pt idx="169">
                  <c:v>0.84000000000000341</c:v>
                </c:pt>
                <c:pt idx="170">
                  <c:v>0.68000000000000682</c:v>
                </c:pt>
                <c:pt idx="171">
                  <c:v>0.65999999999999659</c:v>
                </c:pt>
                <c:pt idx="172">
                  <c:v>0.62999999999999545</c:v>
                </c:pt>
                <c:pt idx="173">
                  <c:v>0.57999999999998408</c:v>
                </c:pt>
                <c:pt idx="174">
                  <c:v>0.54999999999998295</c:v>
                </c:pt>
                <c:pt idx="175">
                  <c:v>0.5</c:v>
                </c:pt>
                <c:pt idx="176">
                  <c:v>0.46999999999999886</c:v>
                </c:pt>
                <c:pt idx="177">
                  <c:v>0.46999999999999886</c:v>
                </c:pt>
                <c:pt idx="178">
                  <c:v>0.46000000000000796</c:v>
                </c:pt>
                <c:pt idx="179">
                  <c:v>0.44999999999998863</c:v>
                </c:pt>
                <c:pt idx="180">
                  <c:v>0.44999999999998863</c:v>
                </c:pt>
                <c:pt idx="181">
                  <c:v>0.44999999999998863</c:v>
                </c:pt>
                <c:pt idx="182">
                  <c:v>0.44999999999998863</c:v>
                </c:pt>
                <c:pt idx="183">
                  <c:v>0.46999999999999886</c:v>
                </c:pt>
                <c:pt idx="184">
                  <c:v>0.47999999999998977</c:v>
                </c:pt>
                <c:pt idx="185">
                  <c:v>0.5</c:v>
                </c:pt>
                <c:pt idx="186">
                  <c:v>0.38999999999998636</c:v>
                </c:pt>
                <c:pt idx="187">
                  <c:v>0.40999999999999659</c:v>
                </c:pt>
                <c:pt idx="188">
                  <c:v>0.40999999999999659</c:v>
                </c:pt>
                <c:pt idx="189">
                  <c:v>0.49000000000000909</c:v>
                </c:pt>
                <c:pt idx="190">
                  <c:v>0.54999999999998295</c:v>
                </c:pt>
                <c:pt idx="191">
                  <c:v>0.57999999999998408</c:v>
                </c:pt>
                <c:pt idx="192">
                  <c:v>0.56999999999999318</c:v>
                </c:pt>
                <c:pt idx="193">
                  <c:v>0.56000000000000227</c:v>
                </c:pt>
                <c:pt idx="194">
                  <c:v>0.53000000000000114</c:v>
                </c:pt>
                <c:pt idx="195">
                  <c:v>0.54999999999998295</c:v>
                </c:pt>
                <c:pt idx="196">
                  <c:v>0.50999999999999091</c:v>
                </c:pt>
                <c:pt idx="197">
                  <c:v>0.49000000000000909</c:v>
                </c:pt>
                <c:pt idx="198">
                  <c:v>0.18999999999999773</c:v>
                </c:pt>
                <c:pt idx="199">
                  <c:v>0.38999999999998636</c:v>
                </c:pt>
                <c:pt idx="200">
                  <c:v>0.43999999999999773</c:v>
                </c:pt>
                <c:pt idx="201">
                  <c:v>0.40999999999999659</c:v>
                </c:pt>
                <c:pt idx="202">
                  <c:v>0.43000000000000682</c:v>
                </c:pt>
                <c:pt idx="203">
                  <c:v>0.43000000000000682</c:v>
                </c:pt>
                <c:pt idx="204">
                  <c:v>0.50999999999999091</c:v>
                </c:pt>
                <c:pt idx="205">
                  <c:v>0.62999999999999545</c:v>
                </c:pt>
                <c:pt idx="206">
                  <c:v>0.56999999999999318</c:v>
                </c:pt>
                <c:pt idx="207">
                  <c:v>0.47999999999998977</c:v>
                </c:pt>
                <c:pt idx="208">
                  <c:v>0.37999999999999545</c:v>
                </c:pt>
                <c:pt idx="209">
                  <c:v>0.37999999999999545</c:v>
                </c:pt>
                <c:pt idx="210">
                  <c:v>0.38999999999998636</c:v>
                </c:pt>
                <c:pt idx="211">
                  <c:v>0.40000000000000568</c:v>
                </c:pt>
                <c:pt idx="212">
                  <c:v>0.40000000000000568</c:v>
                </c:pt>
                <c:pt idx="213">
                  <c:v>0.28000000000000114</c:v>
                </c:pt>
                <c:pt idx="214">
                  <c:v>0.37999999999999545</c:v>
                </c:pt>
                <c:pt idx="215">
                  <c:v>0.37999999999999545</c:v>
                </c:pt>
                <c:pt idx="216">
                  <c:v>0.40000000000000568</c:v>
                </c:pt>
                <c:pt idx="217">
                  <c:v>0.40999999999999659</c:v>
                </c:pt>
                <c:pt idx="218">
                  <c:v>0.38999999999998636</c:v>
                </c:pt>
                <c:pt idx="219">
                  <c:v>0.34000000000000341</c:v>
                </c:pt>
                <c:pt idx="220">
                  <c:v>0.25999999999999091</c:v>
                </c:pt>
                <c:pt idx="221">
                  <c:v>0.28000000000000114</c:v>
                </c:pt>
                <c:pt idx="222">
                  <c:v>0.16999999999998749</c:v>
                </c:pt>
                <c:pt idx="223">
                  <c:v>0.25999999999999091</c:v>
                </c:pt>
                <c:pt idx="224">
                  <c:v>0.18999999999999773</c:v>
                </c:pt>
                <c:pt idx="225">
                  <c:v>0.18000000000000682</c:v>
                </c:pt>
                <c:pt idx="226">
                  <c:v>0.15000000000000568</c:v>
                </c:pt>
                <c:pt idx="227">
                  <c:v>9.9999999999994316E-2</c:v>
                </c:pt>
                <c:pt idx="228">
                  <c:v>0.21999999999999886</c:v>
                </c:pt>
                <c:pt idx="229">
                  <c:v>0.26999999999998181</c:v>
                </c:pt>
                <c:pt idx="230">
                  <c:v>0.28000000000000114</c:v>
                </c:pt>
                <c:pt idx="231">
                  <c:v>0.29999999999998295</c:v>
                </c:pt>
                <c:pt idx="232">
                  <c:v>0.26999999999998181</c:v>
                </c:pt>
                <c:pt idx="233">
                  <c:v>0.15999999999999659</c:v>
                </c:pt>
                <c:pt idx="234">
                  <c:v>7.9999999999984084E-2</c:v>
                </c:pt>
                <c:pt idx="235">
                  <c:v>3.0000000000001137E-2</c:v>
                </c:pt>
                <c:pt idx="236">
                  <c:v>3.9999999999992042E-2</c:v>
                </c:pt>
                <c:pt idx="237">
                  <c:v>6.9999999999993179E-2</c:v>
                </c:pt>
                <c:pt idx="238">
                  <c:v>9.9999999999994316E-2</c:v>
                </c:pt>
                <c:pt idx="239">
                  <c:v>9.0000000000003411E-2</c:v>
                </c:pt>
                <c:pt idx="240">
                  <c:v>0</c:v>
                </c:pt>
                <c:pt idx="241">
                  <c:v>3.0000000000001137E-2</c:v>
                </c:pt>
                <c:pt idx="242">
                  <c:v>1.0699999999999932</c:v>
                </c:pt>
                <c:pt idx="243">
                  <c:v>0.96000000000000796</c:v>
                </c:pt>
                <c:pt idx="244">
                  <c:v>1.039999999999992</c:v>
                </c:pt>
                <c:pt idx="245">
                  <c:v>0.96000000000000796</c:v>
                </c:pt>
                <c:pt idx="246">
                  <c:v>0.96999999999999886</c:v>
                </c:pt>
                <c:pt idx="247">
                  <c:v>0.96000000000000796</c:v>
                </c:pt>
                <c:pt idx="248">
                  <c:v>0.99000000000000909</c:v>
                </c:pt>
                <c:pt idx="249">
                  <c:v>1.2199999999999989</c:v>
                </c:pt>
                <c:pt idx="250">
                  <c:v>1.1699999999999875</c:v>
                </c:pt>
                <c:pt idx="251">
                  <c:v>0.82999999999998408</c:v>
                </c:pt>
                <c:pt idx="252">
                  <c:v>0.71000000000000796</c:v>
                </c:pt>
                <c:pt idx="253">
                  <c:v>0.68000000000000682</c:v>
                </c:pt>
                <c:pt idx="254">
                  <c:v>0.59000000000000341</c:v>
                </c:pt>
                <c:pt idx="255">
                  <c:v>0.50999999999999091</c:v>
                </c:pt>
                <c:pt idx="256">
                  <c:v>0.5</c:v>
                </c:pt>
                <c:pt idx="257">
                  <c:v>0.43000000000000682</c:v>
                </c:pt>
                <c:pt idx="258">
                  <c:v>0.32999999999998408</c:v>
                </c:pt>
                <c:pt idx="259">
                  <c:v>0.31999999999999318</c:v>
                </c:pt>
                <c:pt idx="260">
                  <c:v>0.28999999999999204</c:v>
                </c:pt>
                <c:pt idx="261">
                  <c:v>0.51999999999998181</c:v>
                </c:pt>
                <c:pt idx="262">
                  <c:v>0.53000000000000114</c:v>
                </c:pt>
                <c:pt idx="263">
                  <c:v>0.56999999999999318</c:v>
                </c:pt>
                <c:pt idx="264">
                  <c:v>0.51999999999998181</c:v>
                </c:pt>
                <c:pt idx="265">
                  <c:v>0.96999999999999886</c:v>
                </c:pt>
                <c:pt idx="266">
                  <c:v>0.56000000000000227</c:v>
                </c:pt>
              </c:numCache>
            </c:numRef>
          </c:yVal>
          <c:smooth val="0"/>
        </c:ser>
        <c:ser>
          <c:idx val="10"/>
          <c:order val="5"/>
          <c:tx>
            <c:strRef>
              <c:f>Kolisani_HPV_relativ!$AG$1</c:f>
              <c:strCache>
                <c:ptCount val="1"/>
                <c:pt idx="0">
                  <c:v>51516002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38"/>
            <c:bubble3D val="0"/>
            <c:spPr>
              <a:ln w="25400" cmpd="sng"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56"/>
            <c:bubble3D val="0"/>
          </c:dPt>
          <c:dPt>
            <c:idx val="117"/>
            <c:bubble3D val="0"/>
          </c:dPt>
          <c:xVal>
            <c:numRef>
              <c:f>Kolisani_HPV_relativ!$AE$2:$AE$320</c:f>
              <c:numCache>
                <c:formatCode>m/d/yyyy</c:formatCode>
                <c:ptCount val="319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31809</c:v>
                </c:pt>
                <c:pt idx="57">
                  <c:v>31837</c:v>
                </c:pt>
                <c:pt idx="58">
                  <c:v>31868</c:v>
                </c:pt>
                <c:pt idx="59">
                  <c:v>31898</c:v>
                </c:pt>
                <c:pt idx="60">
                  <c:v>31929</c:v>
                </c:pt>
                <c:pt idx="61">
                  <c:v>31959</c:v>
                </c:pt>
                <c:pt idx="62">
                  <c:v>31990</c:v>
                </c:pt>
                <c:pt idx="63">
                  <c:v>32021</c:v>
                </c:pt>
                <c:pt idx="64">
                  <c:v>32051</c:v>
                </c:pt>
                <c:pt idx="65">
                  <c:v>32082</c:v>
                </c:pt>
                <c:pt idx="66">
                  <c:v>32112</c:v>
                </c:pt>
                <c:pt idx="67">
                  <c:v>32143</c:v>
                </c:pt>
                <c:pt idx="68">
                  <c:v>32203</c:v>
                </c:pt>
                <c:pt idx="69">
                  <c:v>32234</c:v>
                </c:pt>
                <c:pt idx="70">
                  <c:v>32264</c:v>
                </c:pt>
                <c:pt idx="71">
                  <c:v>32295</c:v>
                </c:pt>
                <c:pt idx="72">
                  <c:v>32325</c:v>
                </c:pt>
                <c:pt idx="73">
                  <c:v>32356</c:v>
                </c:pt>
                <c:pt idx="74">
                  <c:v>32387</c:v>
                </c:pt>
                <c:pt idx="75">
                  <c:v>32417</c:v>
                </c:pt>
                <c:pt idx="76">
                  <c:v>32448</c:v>
                </c:pt>
                <c:pt idx="77">
                  <c:v>32478</c:v>
                </c:pt>
                <c:pt idx="78">
                  <c:v>32509</c:v>
                </c:pt>
                <c:pt idx="79">
                  <c:v>32540</c:v>
                </c:pt>
                <c:pt idx="80">
                  <c:v>32568</c:v>
                </c:pt>
                <c:pt idx="81">
                  <c:v>32599</c:v>
                </c:pt>
                <c:pt idx="82">
                  <c:v>32629</c:v>
                </c:pt>
                <c:pt idx="83">
                  <c:v>32660</c:v>
                </c:pt>
                <c:pt idx="84">
                  <c:v>32690</c:v>
                </c:pt>
                <c:pt idx="85">
                  <c:v>32721</c:v>
                </c:pt>
                <c:pt idx="86">
                  <c:v>32752</c:v>
                </c:pt>
                <c:pt idx="87">
                  <c:v>32782</c:v>
                </c:pt>
                <c:pt idx="88">
                  <c:v>32813</c:v>
                </c:pt>
                <c:pt idx="89">
                  <c:v>32843</c:v>
                </c:pt>
                <c:pt idx="90">
                  <c:v>32874</c:v>
                </c:pt>
                <c:pt idx="91">
                  <c:v>32905</c:v>
                </c:pt>
                <c:pt idx="92">
                  <c:v>32933</c:v>
                </c:pt>
                <c:pt idx="93">
                  <c:v>32964</c:v>
                </c:pt>
                <c:pt idx="94">
                  <c:v>32994</c:v>
                </c:pt>
                <c:pt idx="95">
                  <c:v>33025</c:v>
                </c:pt>
                <c:pt idx="96">
                  <c:v>33055</c:v>
                </c:pt>
                <c:pt idx="97">
                  <c:v>33086</c:v>
                </c:pt>
                <c:pt idx="98">
                  <c:v>33117</c:v>
                </c:pt>
                <c:pt idx="99">
                  <c:v>33147</c:v>
                </c:pt>
                <c:pt idx="100">
                  <c:v>33178</c:v>
                </c:pt>
                <c:pt idx="101">
                  <c:v>33208</c:v>
                </c:pt>
                <c:pt idx="102">
                  <c:v>33239</c:v>
                </c:pt>
                <c:pt idx="103">
                  <c:v>33270</c:v>
                </c:pt>
                <c:pt idx="104">
                  <c:v>33298</c:v>
                </c:pt>
                <c:pt idx="105">
                  <c:v>33329</c:v>
                </c:pt>
                <c:pt idx="106">
                  <c:v>33359</c:v>
                </c:pt>
                <c:pt idx="107">
                  <c:v>33390</c:v>
                </c:pt>
                <c:pt idx="108">
                  <c:v>33420</c:v>
                </c:pt>
                <c:pt idx="109">
                  <c:v>33451</c:v>
                </c:pt>
                <c:pt idx="110">
                  <c:v>33482</c:v>
                </c:pt>
                <c:pt idx="111">
                  <c:v>33512</c:v>
                </c:pt>
                <c:pt idx="112">
                  <c:v>33543</c:v>
                </c:pt>
                <c:pt idx="113">
                  <c:v>33573</c:v>
                </c:pt>
                <c:pt idx="114">
                  <c:v>33604</c:v>
                </c:pt>
                <c:pt idx="115">
                  <c:v>33635</c:v>
                </c:pt>
                <c:pt idx="116">
                  <c:v>33664</c:v>
                </c:pt>
                <c:pt idx="117">
                  <c:v>33695</c:v>
                </c:pt>
                <c:pt idx="118">
                  <c:v>33725</c:v>
                </c:pt>
                <c:pt idx="119">
                  <c:v>33756</c:v>
                </c:pt>
                <c:pt idx="120">
                  <c:v>33786</c:v>
                </c:pt>
                <c:pt idx="121">
                  <c:v>33817</c:v>
                </c:pt>
                <c:pt idx="122">
                  <c:v>33848</c:v>
                </c:pt>
                <c:pt idx="123">
                  <c:v>33878</c:v>
                </c:pt>
                <c:pt idx="124">
                  <c:v>33909</c:v>
                </c:pt>
                <c:pt idx="125">
                  <c:v>33939</c:v>
                </c:pt>
                <c:pt idx="126">
                  <c:v>33970</c:v>
                </c:pt>
                <c:pt idx="127">
                  <c:v>34001</c:v>
                </c:pt>
                <c:pt idx="128">
                  <c:v>34029</c:v>
                </c:pt>
                <c:pt idx="129">
                  <c:v>34060</c:v>
                </c:pt>
                <c:pt idx="130">
                  <c:v>34090</c:v>
                </c:pt>
                <c:pt idx="131">
                  <c:v>34121</c:v>
                </c:pt>
                <c:pt idx="132">
                  <c:v>34151</c:v>
                </c:pt>
                <c:pt idx="133">
                  <c:v>34182</c:v>
                </c:pt>
                <c:pt idx="134">
                  <c:v>34213</c:v>
                </c:pt>
                <c:pt idx="135">
                  <c:v>34243</c:v>
                </c:pt>
                <c:pt idx="136">
                  <c:v>34274</c:v>
                </c:pt>
                <c:pt idx="137">
                  <c:v>34304</c:v>
                </c:pt>
                <c:pt idx="138">
                  <c:v>34335</c:v>
                </c:pt>
                <c:pt idx="139">
                  <c:v>34366</c:v>
                </c:pt>
                <c:pt idx="140">
                  <c:v>34394</c:v>
                </c:pt>
                <c:pt idx="141">
                  <c:v>34425</c:v>
                </c:pt>
                <c:pt idx="142">
                  <c:v>34455</c:v>
                </c:pt>
                <c:pt idx="143">
                  <c:v>34486</c:v>
                </c:pt>
                <c:pt idx="144">
                  <c:v>34516</c:v>
                </c:pt>
                <c:pt idx="145">
                  <c:v>34547</c:v>
                </c:pt>
                <c:pt idx="146">
                  <c:v>34578</c:v>
                </c:pt>
                <c:pt idx="147">
                  <c:v>34608</c:v>
                </c:pt>
                <c:pt idx="148">
                  <c:v>34639</c:v>
                </c:pt>
                <c:pt idx="149">
                  <c:v>34669</c:v>
                </c:pt>
                <c:pt idx="150">
                  <c:v>34700</c:v>
                </c:pt>
                <c:pt idx="151">
                  <c:v>34731</c:v>
                </c:pt>
                <c:pt idx="152">
                  <c:v>34759</c:v>
                </c:pt>
                <c:pt idx="153">
                  <c:v>34790</c:v>
                </c:pt>
                <c:pt idx="154">
                  <c:v>34820</c:v>
                </c:pt>
                <c:pt idx="155">
                  <c:v>34851</c:v>
                </c:pt>
                <c:pt idx="156">
                  <c:v>34881</c:v>
                </c:pt>
                <c:pt idx="157">
                  <c:v>34912</c:v>
                </c:pt>
                <c:pt idx="158">
                  <c:v>34943</c:v>
                </c:pt>
                <c:pt idx="159">
                  <c:v>34973</c:v>
                </c:pt>
                <c:pt idx="160">
                  <c:v>35004</c:v>
                </c:pt>
                <c:pt idx="161">
                  <c:v>35034</c:v>
                </c:pt>
                <c:pt idx="162">
                  <c:v>36545</c:v>
                </c:pt>
                <c:pt idx="163">
                  <c:v>36576</c:v>
                </c:pt>
                <c:pt idx="164">
                  <c:v>36605</c:v>
                </c:pt>
                <c:pt idx="165">
                  <c:v>36636</c:v>
                </c:pt>
                <c:pt idx="166">
                  <c:v>36666</c:v>
                </c:pt>
                <c:pt idx="167">
                  <c:v>36697</c:v>
                </c:pt>
                <c:pt idx="168">
                  <c:v>36727</c:v>
                </c:pt>
                <c:pt idx="169">
                  <c:v>36758</c:v>
                </c:pt>
                <c:pt idx="170">
                  <c:v>36789</c:v>
                </c:pt>
                <c:pt idx="171">
                  <c:v>36819</c:v>
                </c:pt>
                <c:pt idx="172">
                  <c:v>36850</c:v>
                </c:pt>
                <c:pt idx="173">
                  <c:v>36880</c:v>
                </c:pt>
                <c:pt idx="174">
                  <c:v>36911</c:v>
                </c:pt>
                <c:pt idx="175">
                  <c:v>36942</c:v>
                </c:pt>
                <c:pt idx="176">
                  <c:v>36970</c:v>
                </c:pt>
                <c:pt idx="177">
                  <c:v>37001</c:v>
                </c:pt>
                <c:pt idx="178">
                  <c:v>37031</c:v>
                </c:pt>
                <c:pt idx="179">
                  <c:v>37062</c:v>
                </c:pt>
                <c:pt idx="180">
                  <c:v>37092</c:v>
                </c:pt>
                <c:pt idx="181">
                  <c:v>37123</c:v>
                </c:pt>
                <c:pt idx="182">
                  <c:v>37154</c:v>
                </c:pt>
                <c:pt idx="183">
                  <c:v>37184</c:v>
                </c:pt>
                <c:pt idx="184">
                  <c:v>37215</c:v>
                </c:pt>
                <c:pt idx="185">
                  <c:v>37245</c:v>
                </c:pt>
                <c:pt idx="186">
                  <c:v>37276</c:v>
                </c:pt>
                <c:pt idx="187">
                  <c:v>37307</c:v>
                </c:pt>
                <c:pt idx="188">
                  <c:v>37335</c:v>
                </c:pt>
                <c:pt idx="189">
                  <c:v>37366</c:v>
                </c:pt>
                <c:pt idx="190">
                  <c:v>37396</c:v>
                </c:pt>
                <c:pt idx="191">
                  <c:v>37427</c:v>
                </c:pt>
                <c:pt idx="192">
                  <c:v>37457</c:v>
                </c:pt>
                <c:pt idx="193">
                  <c:v>37488</c:v>
                </c:pt>
                <c:pt idx="194">
                  <c:v>37519</c:v>
                </c:pt>
                <c:pt idx="195">
                  <c:v>37549</c:v>
                </c:pt>
                <c:pt idx="196">
                  <c:v>37580</c:v>
                </c:pt>
                <c:pt idx="197">
                  <c:v>37610</c:v>
                </c:pt>
                <c:pt idx="198">
                  <c:v>37641</c:v>
                </c:pt>
                <c:pt idx="199">
                  <c:v>37672</c:v>
                </c:pt>
                <c:pt idx="200">
                  <c:v>37700</c:v>
                </c:pt>
                <c:pt idx="201">
                  <c:v>37731</c:v>
                </c:pt>
                <c:pt idx="202">
                  <c:v>37761</c:v>
                </c:pt>
                <c:pt idx="203">
                  <c:v>37792</c:v>
                </c:pt>
                <c:pt idx="204">
                  <c:v>37822</c:v>
                </c:pt>
                <c:pt idx="205">
                  <c:v>37853</c:v>
                </c:pt>
                <c:pt idx="206">
                  <c:v>37884</c:v>
                </c:pt>
                <c:pt idx="207">
                  <c:v>37914</c:v>
                </c:pt>
                <c:pt idx="208">
                  <c:v>37926</c:v>
                </c:pt>
                <c:pt idx="209">
                  <c:v>37956</c:v>
                </c:pt>
                <c:pt idx="210">
                  <c:v>37987</c:v>
                </c:pt>
                <c:pt idx="211">
                  <c:v>38018</c:v>
                </c:pt>
                <c:pt idx="212">
                  <c:v>38047</c:v>
                </c:pt>
                <c:pt idx="213">
                  <c:v>38078</c:v>
                </c:pt>
                <c:pt idx="214">
                  <c:v>38108</c:v>
                </c:pt>
                <c:pt idx="215">
                  <c:v>38139</c:v>
                </c:pt>
                <c:pt idx="216">
                  <c:v>38169</c:v>
                </c:pt>
                <c:pt idx="217">
                  <c:v>38200</c:v>
                </c:pt>
                <c:pt idx="218">
                  <c:v>38231</c:v>
                </c:pt>
                <c:pt idx="219">
                  <c:v>38261</c:v>
                </c:pt>
                <c:pt idx="220">
                  <c:v>38292</c:v>
                </c:pt>
                <c:pt idx="221">
                  <c:v>38322</c:v>
                </c:pt>
                <c:pt idx="222">
                  <c:v>38353</c:v>
                </c:pt>
                <c:pt idx="223">
                  <c:v>38384</c:v>
                </c:pt>
                <c:pt idx="224">
                  <c:v>38412</c:v>
                </c:pt>
                <c:pt idx="225">
                  <c:v>38443</c:v>
                </c:pt>
                <c:pt idx="226">
                  <c:v>38473</c:v>
                </c:pt>
                <c:pt idx="227">
                  <c:v>38504</c:v>
                </c:pt>
                <c:pt idx="228">
                  <c:v>38534</c:v>
                </c:pt>
                <c:pt idx="229">
                  <c:v>38565</c:v>
                </c:pt>
                <c:pt idx="230">
                  <c:v>38567</c:v>
                </c:pt>
                <c:pt idx="231">
                  <c:v>38596</c:v>
                </c:pt>
                <c:pt idx="232">
                  <c:v>38626</c:v>
                </c:pt>
                <c:pt idx="233">
                  <c:v>38657</c:v>
                </c:pt>
                <c:pt idx="234">
                  <c:v>38687</c:v>
                </c:pt>
                <c:pt idx="235">
                  <c:v>38718</c:v>
                </c:pt>
                <c:pt idx="236">
                  <c:v>38720</c:v>
                </c:pt>
                <c:pt idx="237">
                  <c:v>38749</c:v>
                </c:pt>
                <c:pt idx="238">
                  <c:v>38777</c:v>
                </c:pt>
                <c:pt idx="239">
                  <c:v>38808</c:v>
                </c:pt>
                <c:pt idx="240">
                  <c:v>38838</c:v>
                </c:pt>
                <c:pt idx="241">
                  <c:v>38869</c:v>
                </c:pt>
                <c:pt idx="242">
                  <c:v>38899</c:v>
                </c:pt>
                <c:pt idx="243">
                  <c:v>38930</c:v>
                </c:pt>
                <c:pt idx="244">
                  <c:v>38961</c:v>
                </c:pt>
                <c:pt idx="245">
                  <c:v>38991</c:v>
                </c:pt>
                <c:pt idx="246">
                  <c:v>39022</c:v>
                </c:pt>
                <c:pt idx="247">
                  <c:v>39028</c:v>
                </c:pt>
                <c:pt idx="248">
                  <c:v>39052</c:v>
                </c:pt>
                <c:pt idx="249">
                  <c:v>39083</c:v>
                </c:pt>
                <c:pt idx="250">
                  <c:v>39114</c:v>
                </c:pt>
                <c:pt idx="251">
                  <c:v>39142</c:v>
                </c:pt>
                <c:pt idx="252">
                  <c:v>39173</c:v>
                </c:pt>
                <c:pt idx="253">
                  <c:v>39203</c:v>
                </c:pt>
                <c:pt idx="254">
                  <c:v>39234</c:v>
                </c:pt>
                <c:pt idx="255">
                  <c:v>39264</c:v>
                </c:pt>
                <c:pt idx="256">
                  <c:v>39295</c:v>
                </c:pt>
                <c:pt idx="257">
                  <c:v>39323</c:v>
                </c:pt>
                <c:pt idx="258">
                  <c:v>39326</c:v>
                </c:pt>
                <c:pt idx="259">
                  <c:v>39356</c:v>
                </c:pt>
                <c:pt idx="260">
                  <c:v>39387</c:v>
                </c:pt>
                <c:pt idx="261">
                  <c:v>39417</c:v>
                </c:pt>
                <c:pt idx="262">
                  <c:v>39448</c:v>
                </c:pt>
                <c:pt idx="263">
                  <c:v>39479</c:v>
                </c:pt>
                <c:pt idx="264">
                  <c:v>39508</c:v>
                </c:pt>
                <c:pt idx="265">
                  <c:v>39539</c:v>
                </c:pt>
                <c:pt idx="266">
                  <c:v>39569</c:v>
                </c:pt>
                <c:pt idx="267">
                  <c:v>39589</c:v>
                </c:pt>
                <c:pt idx="268">
                  <c:v>39600</c:v>
                </c:pt>
                <c:pt idx="269">
                  <c:v>39630</c:v>
                </c:pt>
                <c:pt idx="270">
                  <c:v>39661</c:v>
                </c:pt>
                <c:pt idx="271">
                  <c:v>39692</c:v>
                </c:pt>
                <c:pt idx="272">
                  <c:v>39722</c:v>
                </c:pt>
                <c:pt idx="273">
                  <c:v>39753</c:v>
                </c:pt>
                <c:pt idx="274">
                  <c:v>39783</c:v>
                </c:pt>
                <c:pt idx="275">
                  <c:v>39814</c:v>
                </c:pt>
                <c:pt idx="276">
                  <c:v>39845</c:v>
                </c:pt>
                <c:pt idx="277">
                  <c:v>39873</c:v>
                </c:pt>
                <c:pt idx="278">
                  <c:v>39904</c:v>
                </c:pt>
                <c:pt idx="279">
                  <c:v>39934</c:v>
                </c:pt>
                <c:pt idx="280">
                  <c:v>39965</c:v>
                </c:pt>
                <c:pt idx="281">
                  <c:v>39995</c:v>
                </c:pt>
                <c:pt idx="282">
                  <c:v>40026</c:v>
                </c:pt>
                <c:pt idx="283">
                  <c:v>40057</c:v>
                </c:pt>
                <c:pt idx="284">
                  <c:v>40087</c:v>
                </c:pt>
                <c:pt idx="285">
                  <c:v>40118</c:v>
                </c:pt>
                <c:pt idx="286">
                  <c:v>40148</c:v>
                </c:pt>
                <c:pt idx="287">
                  <c:v>40179</c:v>
                </c:pt>
                <c:pt idx="288">
                  <c:v>40210</c:v>
                </c:pt>
                <c:pt idx="289">
                  <c:v>40238</c:v>
                </c:pt>
                <c:pt idx="290">
                  <c:v>40269</c:v>
                </c:pt>
                <c:pt idx="291">
                  <c:v>40299</c:v>
                </c:pt>
                <c:pt idx="292">
                  <c:v>40330</c:v>
                </c:pt>
                <c:pt idx="293">
                  <c:v>40360</c:v>
                </c:pt>
                <c:pt idx="294">
                  <c:v>40391</c:v>
                </c:pt>
                <c:pt idx="295">
                  <c:v>40422</c:v>
                </c:pt>
                <c:pt idx="296">
                  <c:v>40452</c:v>
                </c:pt>
                <c:pt idx="297">
                  <c:v>40483</c:v>
                </c:pt>
                <c:pt idx="298">
                  <c:v>40513</c:v>
                </c:pt>
                <c:pt idx="299">
                  <c:v>40544</c:v>
                </c:pt>
                <c:pt idx="300">
                  <c:v>40575</c:v>
                </c:pt>
                <c:pt idx="301">
                  <c:v>40603</c:v>
                </c:pt>
                <c:pt idx="302">
                  <c:v>40634</c:v>
                </c:pt>
                <c:pt idx="303">
                  <c:v>40664</c:v>
                </c:pt>
                <c:pt idx="304">
                  <c:v>40695</c:v>
                </c:pt>
                <c:pt idx="305">
                  <c:v>40725</c:v>
                </c:pt>
                <c:pt idx="306">
                  <c:v>40756</c:v>
                </c:pt>
                <c:pt idx="307">
                  <c:v>40787</c:v>
                </c:pt>
                <c:pt idx="308">
                  <c:v>40817</c:v>
                </c:pt>
                <c:pt idx="309">
                  <c:v>40848</c:v>
                </c:pt>
                <c:pt idx="310">
                  <c:v>40878</c:v>
                </c:pt>
                <c:pt idx="311">
                  <c:v>40909</c:v>
                </c:pt>
                <c:pt idx="312">
                  <c:v>40940</c:v>
                </c:pt>
                <c:pt idx="313">
                  <c:v>40969</c:v>
                </c:pt>
                <c:pt idx="314">
                  <c:v>41000</c:v>
                </c:pt>
                <c:pt idx="315">
                  <c:v>41024</c:v>
                </c:pt>
                <c:pt idx="316">
                  <c:v>41030</c:v>
                </c:pt>
                <c:pt idx="317">
                  <c:v>41043</c:v>
                </c:pt>
                <c:pt idx="318">
                  <c:v>41061</c:v>
                </c:pt>
              </c:numCache>
            </c:numRef>
          </c:xVal>
          <c:yVal>
            <c:numRef>
              <c:f>Kolisani_HPV_relativ!$AG$2:$AG$320</c:f>
              <c:numCache>
                <c:formatCode>#,###,##0.00</c:formatCode>
                <c:ptCount val="319"/>
                <c:pt idx="0">
                  <c:v>3.4599999999999795</c:v>
                </c:pt>
                <c:pt idx="1">
                  <c:v>2.9599999999999795</c:v>
                </c:pt>
                <c:pt idx="2">
                  <c:v>2.7599999999999909</c:v>
                </c:pt>
                <c:pt idx="3">
                  <c:v>2.9099999999999966</c:v>
                </c:pt>
                <c:pt idx="4">
                  <c:v>2.9099999999999966</c:v>
                </c:pt>
                <c:pt idx="5">
                  <c:v>2.8599999999999852</c:v>
                </c:pt>
                <c:pt idx="6">
                  <c:v>3.1599999999999966</c:v>
                </c:pt>
                <c:pt idx="7">
                  <c:v>3.2099999999999795</c:v>
                </c:pt>
                <c:pt idx="8">
                  <c:v>3.8100000000000023</c:v>
                </c:pt>
                <c:pt idx="9">
                  <c:v>3.5600000000000023</c:v>
                </c:pt>
                <c:pt idx="10">
                  <c:v>3.5600000000000023</c:v>
                </c:pt>
                <c:pt idx="11">
                  <c:v>3.5600000000000023</c:v>
                </c:pt>
                <c:pt idx="12">
                  <c:v>3.8100000000000023</c:v>
                </c:pt>
                <c:pt idx="13">
                  <c:v>3.4599999999999795</c:v>
                </c:pt>
                <c:pt idx="14">
                  <c:v>3.5600000000000023</c:v>
                </c:pt>
                <c:pt idx="15">
                  <c:v>3.8100000000000023</c:v>
                </c:pt>
                <c:pt idx="16">
                  <c:v>4.0099999999999909</c:v>
                </c:pt>
                <c:pt idx="17">
                  <c:v>4.0099999999999909</c:v>
                </c:pt>
                <c:pt idx="18">
                  <c:v>3.1599999999999966</c:v>
                </c:pt>
                <c:pt idx="19">
                  <c:v>3.2099999999999795</c:v>
                </c:pt>
                <c:pt idx="20">
                  <c:v>4.1599999999999966</c:v>
                </c:pt>
                <c:pt idx="21">
                  <c:v>4.4599999999999795</c:v>
                </c:pt>
                <c:pt idx="22">
                  <c:v>4.4599999999999795</c:v>
                </c:pt>
                <c:pt idx="23">
                  <c:v>4.4599999999999795</c:v>
                </c:pt>
                <c:pt idx="24">
                  <c:v>5.0600000000000023</c:v>
                </c:pt>
                <c:pt idx="25">
                  <c:v>4.2599999999999909</c:v>
                </c:pt>
                <c:pt idx="26">
                  <c:v>4.6599999999999966</c:v>
                </c:pt>
                <c:pt idx="27">
                  <c:v>4.9599999999999795</c:v>
                </c:pt>
                <c:pt idx="28">
                  <c:v>4.9099999999999966</c:v>
                </c:pt>
                <c:pt idx="29">
                  <c:v>4.9599999999999795</c:v>
                </c:pt>
                <c:pt idx="30">
                  <c:v>4.7599999999999909</c:v>
                </c:pt>
                <c:pt idx="31">
                  <c:v>4.9099999999999966</c:v>
                </c:pt>
                <c:pt idx="32">
                  <c:v>5.1599999999999966</c:v>
                </c:pt>
                <c:pt idx="33">
                  <c:v>5.0600000000000023</c:v>
                </c:pt>
                <c:pt idx="34">
                  <c:v>4.9099999999999966</c:v>
                </c:pt>
                <c:pt idx="35">
                  <c:v>4.9599999999999795</c:v>
                </c:pt>
                <c:pt idx="36">
                  <c:v>4.8599999999999852</c:v>
                </c:pt>
                <c:pt idx="37">
                  <c:v>4.8100000000000023</c:v>
                </c:pt>
                <c:pt idx="38">
                  <c:v>4.7599999999999909</c:v>
                </c:pt>
                <c:pt idx="39">
                  <c:v>4.6599999999999966</c:v>
                </c:pt>
                <c:pt idx="40">
                  <c:v>4.7099999999999795</c:v>
                </c:pt>
                <c:pt idx="41">
                  <c:v>4.6599999999999966</c:v>
                </c:pt>
                <c:pt idx="42">
                  <c:v>4.5600000000000023</c:v>
                </c:pt>
                <c:pt idx="43">
                  <c:v>4.6599999999999966</c:v>
                </c:pt>
                <c:pt idx="44">
                  <c:v>4.7599999999999909</c:v>
                </c:pt>
                <c:pt idx="45">
                  <c:v>4.7099999999999795</c:v>
                </c:pt>
                <c:pt idx="46">
                  <c:v>4.5099999999999909</c:v>
                </c:pt>
                <c:pt idx="47">
                  <c:v>4.5600000000000023</c:v>
                </c:pt>
                <c:pt idx="48">
                  <c:v>4.5600000000000023</c:v>
                </c:pt>
                <c:pt idx="49">
                  <c:v>4.4899999999999807</c:v>
                </c:pt>
                <c:pt idx="50">
                  <c:v>4.0099999999999909</c:v>
                </c:pt>
                <c:pt idx="51">
                  <c:v>4.2599999999999909</c:v>
                </c:pt>
                <c:pt idx="52">
                  <c:v>4.1599999999999966</c:v>
                </c:pt>
                <c:pt idx="53">
                  <c:v>4.2399999999999807</c:v>
                </c:pt>
                <c:pt idx="54">
                  <c:v>4.1899999999999977</c:v>
                </c:pt>
                <c:pt idx="55">
                  <c:v>4.6999999999999886</c:v>
                </c:pt>
                <c:pt idx="56">
                  <c:v>3.7599999999999909</c:v>
                </c:pt>
                <c:pt idx="57">
                  <c:v>3.8100000000000023</c:v>
                </c:pt>
                <c:pt idx="58">
                  <c:v>3.7399999999999807</c:v>
                </c:pt>
                <c:pt idx="59">
                  <c:v>3.7599999999999909</c:v>
                </c:pt>
                <c:pt idx="60">
                  <c:v>3.7599999999999909</c:v>
                </c:pt>
                <c:pt idx="61">
                  <c:v>3.6099999999999852</c:v>
                </c:pt>
                <c:pt idx="62">
                  <c:v>3.7099999999999795</c:v>
                </c:pt>
                <c:pt idx="63">
                  <c:v>3.7599999999999909</c:v>
                </c:pt>
                <c:pt idx="64">
                  <c:v>3.4599999999999795</c:v>
                </c:pt>
                <c:pt idx="65">
                  <c:v>3.3400000000000034</c:v>
                </c:pt>
                <c:pt idx="66">
                  <c:v>3.3799999999999955</c:v>
                </c:pt>
                <c:pt idx="67">
                  <c:v>3.3599999999999852</c:v>
                </c:pt>
                <c:pt idx="68">
                  <c:v>3.3100000000000023</c:v>
                </c:pt>
                <c:pt idx="69">
                  <c:v>3.2599999999999909</c:v>
                </c:pt>
                <c:pt idx="70">
                  <c:v>3.2599999999999909</c:v>
                </c:pt>
                <c:pt idx="71">
                  <c:v>3.289999999999992</c:v>
                </c:pt>
                <c:pt idx="72">
                  <c:v>3.3100000000000023</c:v>
                </c:pt>
                <c:pt idx="73">
                  <c:v>3.3100000000000023</c:v>
                </c:pt>
                <c:pt idx="74">
                  <c:v>3.2399999999999807</c:v>
                </c:pt>
                <c:pt idx="75">
                  <c:v>3.0600000000000023</c:v>
                </c:pt>
                <c:pt idx="76">
                  <c:v>3.0099999999999909</c:v>
                </c:pt>
                <c:pt idx="77">
                  <c:v>3.0600000000000023</c:v>
                </c:pt>
                <c:pt idx="78">
                  <c:v>3.3799999999999955</c:v>
                </c:pt>
                <c:pt idx="79">
                  <c:v>3.3400000000000034</c:v>
                </c:pt>
                <c:pt idx="80">
                  <c:v>3.3100000000000023</c:v>
                </c:pt>
                <c:pt idx="81">
                  <c:v>3.2399999999999807</c:v>
                </c:pt>
                <c:pt idx="82">
                  <c:v>3.0300000000000011</c:v>
                </c:pt>
                <c:pt idx="83">
                  <c:v>2.9899999999999807</c:v>
                </c:pt>
                <c:pt idx="84">
                  <c:v>2.9899999999999807</c:v>
                </c:pt>
                <c:pt idx="85">
                  <c:v>3.1599999999999966</c:v>
                </c:pt>
                <c:pt idx="86">
                  <c:v>3.1499999999999773</c:v>
                </c:pt>
                <c:pt idx="87">
                  <c:v>3.1599999999999966</c:v>
                </c:pt>
                <c:pt idx="88">
                  <c:v>3.1499999999999773</c:v>
                </c:pt>
                <c:pt idx="89">
                  <c:v>3.1399999999999864</c:v>
                </c:pt>
                <c:pt idx="90">
                  <c:v>3.1399999999999864</c:v>
                </c:pt>
                <c:pt idx="91">
                  <c:v>3.0900000000000034</c:v>
                </c:pt>
                <c:pt idx="92">
                  <c:v>3.0600000000000023</c:v>
                </c:pt>
                <c:pt idx="93">
                  <c:v>3.0600000000000023</c:v>
                </c:pt>
                <c:pt idx="94">
                  <c:v>3.039999999999992</c:v>
                </c:pt>
                <c:pt idx="95">
                  <c:v>3.0600000000000023</c:v>
                </c:pt>
                <c:pt idx="96">
                  <c:v>3.0600000000000023</c:v>
                </c:pt>
                <c:pt idx="97">
                  <c:v>3.2599999999999909</c:v>
                </c:pt>
                <c:pt idx="98">
                  <c:v>3.3100000000000023</c:v>
                </c:pt>
                <c:pt idx="99">
                  <c:v>3.3100000000000023</c:v>
                </c:pt>
                <c:pt idx="100">
                  <c:v>3.0600000000000023</c:v>
                </c:pt>
                <c:pt idx="101">
                  <c:v>3.0300000000000011</c:v>
                </c:pt>
                <c:pt idx="102">
                  <c:v>3.0600000000000023</c:v>
                </c:pt>
                <c:pt idx="103">
                  <c:v>3.0699999999999932</c:v>
                </c:pt>
                <c:pt idx="104">
                  <c:v>2.9099999999999966</c:v>
                </c:pt>
                <c:pt idx="105">
                  <c:v>2.8999999999999773</c:v>
                </c:pt>
                <c:pt idx="106">
                  <c:v>2.8799999999999955</c:v>
                </c:pt>
                <c:pt idx="107">
                  <c:v>2.9399999999999977</c:v>
                </c:pt>
                <c:pt idx="108">
                  <c:v>2.8799999999999955</c:v>
                </c:pt>
                <c:pt idx="109">
                  <c:v>2.8599999999999852</c:v>
                </c:pt>
                <c:pt idx="110">
                  <c:v>2.8199999999999932</c:v>
                </c:pt>
                <c:pt idx="111">
                  <c:v>2.7599999999999909</c:v>
                </c:pt>
                <c:pt idx="112">
                  <c:v>2.7399999999999807</c:v>
                </c:pt>
                <c:pt idx="113">
                  <c:v>2.7399999999999807</c:v>
                </c:pt>
                <c:pt idx="114">
                  <c:v>2.7399999999999807</c:v>
                </c:pt>
                <c:pt idx="115">
                  <c:v>2.7399999999999807</c:v>
                </c:pt>
                <c:pt idx="116">
                  <c:v>2.7599999999999909</c:v>
                </c:pt>
                <c:pt idx="117">
                  <c:v>2.7399999999999807</c:v>
                </c:pt>
                <c:pt idx="118">
                  <c:v>2.7399999999999807</c:v>
                </c:pt>
                <c:pt idx="119">
                  <c:v>2.7099999999999795</c:v>
                </c:pt>
                <c:pt idx="120">
                  <c:v>2.8100000000000023</c:v>
                </c:pt>
                <c:pt idx="121">
                  <c:v>2.6999999999999886</c:v>
                </c:pt>
                <c:pt idx="122">
                  <c:v>2.9599999999999795</c:v>
                </c:pt>
                <c:pt idx="123">
                  <c:v>2.9099999999999966</c:v>
                </c:pt>
                <c:pt idx="124">
                  <c:v>2.7399999999999807</c:v>
                </c:pt>
                <c:pt idx="125">
                  <c:v>2.5099999999999909</c:v>
                </c:pt>
                <c:pt idx="126">
                  <c:v>2.4899999999999807</c:v>
                </c:pt>
                <c:pt idx="127">
                  <c:v>2.539999999999992</c:v>
                </c:pt>
                <c:pt idx="128">
                  <c:v>2.4599999999999795</c:v>
                </c:pt>
                <c:pt idx="129">
                  <c:v>2.2099999999999795</c:v>
                </c:pt>
                <c:pt idx="130">
                  <c:v>2.0999999999999943</c:v>
                </c:pt>
                <c:pt idx="131">
                  <c:v>2.5600000000000023</c:v>
                </c:pt>
                <c:pt idx="132">
                  <c:v>2.289999999999992</c:v>
                </c:pt>
                <c:pt idx="133">
                  <c:v>2.2399999999999807</c:v>
                </c:pt>
                <c:pt idx="134">
                  <c:v>2.1299999999999955</c:v>
                </c:pt>
                <c:pt idx="135">
                  <c:v>2.1799999999999784</c:v>
                </c:pt>
                <c:pt idx="136">
                  <c:v>2.1599999999999966</c:v>
                </c:pt>
                <c:pt idx="137">
                  <c:v>2.1599999999999966</c:v>
                </c:pt>
                <c:pt idx="138">
                  <c:v>1.7599999999999909</c:v>
                </c:pt>
                <c:pt idx="139">
                  <c:v>1.7599999999999909</c:v>
                </c:pt>
                <c:pt idx="140">
                  <c:v>1.75</c:v>
                </c:pt>
                <c:pt idx="141">
                  <c:v>1.8100000000000023</c:v>
                </c:pt>
                <c:pt idx="142">
                  <c:v>1.7599999999999909</c:v>
                </c:pt>
                <c:pt idx="143">
                  <c:v>1.7199999999999989</c:v>
                </c:pt>
                <c:pt idx="144">
                  <c:v>1.6599999999999966</c:v>
                </c:pt>
                <c:pt idx="145">
                  <c:v>1.6399999999999864</c:v>
                </c:pt>
                <c:pt idx="146">
                  <c:v>1.5</c:v>
                </c:pt>
                <c:pt idx="147">
                  <c:v>1.5199999999999818</c:v>
                </c:pt>
                <c:pt idx="148">
                  <c:v>1.2800000000000011</c:v>
                </c:pt>
                <c:pt idx="149">
                  <c:v>1.5199999999999818</c:v>
                </c:pt>
                <c:pt idx="150">
                  <c:v>1.3599999999999852</c:v>
                </c:pt>
                <c:pt idx="151">
                  <c:v>1.289999999999992</c:v>
                </c:pt>
                <c:pt idx="152">
                  <c:v>1.3100000000000023</c:v>
                </c:pt>
                <c:pt idx="153">
                  <c:v>1.4199999999999875</c:v>
                </c:pt>
                <c:pt idx="154">
                  <c:v>1.4199999999999875</c:v>
                </c:pt>
                <c:pt idx="155">
                  <c:v>1.3100000000000023</c:v>
                </c:pt>
                <c:pt idx="156">
                  <c:v>1.3100000000000023</c:v>
                </c:pt>
                <c:pt idx="157">
                  <c:v>1.289999999999992</c:v>
                </c:pt>
                <c:pt idx="158">
                  <c:v>1.1999999999999886</c:v>
                </c:pt>
                <c:pt idx="159">
                  <c:v>1.1599999999999966</c:v>
                </c:pt>
                <c:pt idx="160">
                  <c:v>1.0699999999999932</c:v>
                </c:pt>
                <c:pt idx="161">
                  <c:v>1.0699999999999932</c:v>
                </c:pt>
                <c:pt idx="162">
                  <c:v>1.2199999999999989</c:v>
                </c:pt>
                <c:pt idx="163">
                  <c:v>1.3799999999999955</c:v>
                </c:pt>
                <c:pt idx="164">
                  <c:v>1.4399999999999977</c:v>
                </c:pt>
                <c:pt idx="165">
                  <c:v>1.2699999999999818</c:v>
                </c:pt>
                <c:pt idx="166">
                  <c:v>1.3400000000000034</c:v>
                </c:pt>
                <c:pt idx="167">
                  <c:v>1.3100000000000023</c:v>
                </c:pt>
                <c:pt idx="168">
                  <c:v>1.3199999999999932</c:v>
                </c:pt>
                <c:pt idx="169">
                  <c:v>1.3400000000000034</c:v>
                </c:pt>
                <c:pt idx="170">
                  <c:v>1.4799999999999898</c:v>
                </c:pt>
                <c:pt idx="171">
                  <c:v>1.4899999999999807</c:v>
                </c:pt>
                <c:pt idx="172">
                  <c:v>1.3299999999999841</c:v>
                </c:pt>
                <c:pt idx="173">
                  <c:v>1.3199999999999932</c:v>
                </c:pt>
                <c:pt idx="174">
                  <c:v>1.5099999999999909</c:v>
                </c:pt>
                <c:pt idx="175">
                  <c:v>1.5499999999999829</c:v>
                </c:pt>
                <c:pt idx="176">
                  <c:v>1.3999999999999773</c:v>
                </c:pt>
                <c:pt idx="177">
                  <c:v>1.3599999999999852</c:v>
                </c:pt>
                <c:pt idx="178">
                  <c:v>1.4499999999999886</c:v>
                </c:pt>
                <c:pt idx="179">
                  <c:v>1.4299999999999784</c:v>
                </c:pt>
                <c:pt idx="180">
                  <c:v>1.4899999999999807</c:v>
                </c:pt>
                <c:pt idx="181">
                  <c:v>1.4799999999999898</c:v>
                </c:pt>
                <c:pt idx="182">
                  <c:v>1.4799999999999898</c:v>
                </c:pt>
                <c:pt idx="183">
                  <c:v>1.5199999999999818</c:v>
                </c:pt>
                <c:pt idx="184">
                  <c:v>1.3599999999999852</c:v>
                </c:pt>
                <c:pt idx="185">
                  <c:v>1.3400000000000034</c:v>
                </c:pt>
                <c:pt idx="186">
                  <c:v>1.3499999999999943</c:v>
                </c:pt>
                <c:pt idx="187">
                  <c:v>1.4299999999999784</c:v>
                </c:pt>
                <c:pt idx="188">
                  <c:v>1.4399999999999977</c:v>
                </c:pt>
                <c:pt idx="189">
                  <c:v>1.3799999999999955</c:v>
                </c:pt>
                <c:pt idx="190">
                  <c:v>1.3899999999999864</c:v>
                </c:pt>
                <c:pt idx="191">
                  <c:v>1.3700000000000045</c:v>
                </c:pt>
                <c:pt idx="192">
                  <c:v>1.539999999999992</c:v>
                </c:pt>
                <c:pt idx="193">
                  <c:v>1.5799999999999841</c:v>
                </c:pt>
                <c:pt idx="194">
                  <c:v>1.4399999999999977</c:v>
                </c:pt>
                <c:pt idx="195">
                  <c:v>1.4499999999999886</c:v>
                </c:pt>
                <c:pt idx="196">
                  <c:v>1.4199999999999875</c:v>
                </c:pt>
                <c:pt idx="197">
                  <c:v>1.4099999999999966</c:v>
                </c:pt>
                <c:pt idx="198">
                  <c:v>1.4299999999999784</c:v>
                </c:pt>
                <c:pt idx="199">
                  <c:v>1.4599999999999795</c:v>
                </c:pt>
                <c:pt idx="200">
                  <c:v>1.4599999999999795</c:v>
                </c:pt>
                <c:pt idx="201">
                  <c:v>1.4699999999999989</c:v>
                </c:pt>
                <c:pt idx="202">
                  <c:v>1.3400000000000034</c:v>
                </c:pt>
                <c:pt idx="203">
                  <c:v>1.3199999999999932</c:v>
                </c:pt>
                <c:pt idx="204">
                  <c:v>1.289999999999992</c:v>
                </c:pt>
                <c:pt idx="205">
                  <c:v>1.2999999999999829</c:v>
                </c:pt>
                <c:pt idx="206">
                  <c:v>1.2299999999999898</c:v>
                </c:pt>
                <c:pt idx="207">
                  <c:v>1.3100000000000023</c:v>
                </c:pt>
                <c:pt idx="208">
                  <c:v>1.3499999999999943</c:v>
                </c:pt>
                <c:pt idx="209">
                  <c:v>1.2399999999999807</c:v>
                </c:pt>
                <c:pt idx="210">
                  <c:v>1.4399999999999977</c:v>
                </c:pt>
                <c:pt idx="211">
                  <c:v>1.4299999999999784</c:v>
                </c:pt>
                <c:pt idx="212">
                  <c:v>1.3899999999999864</c:v>
                </c:pt>
                <c:pt idx="213">
                  <c:v>1.3299999999999841</c:v>
                </c:pt>
                <c:pt idx="214">
                  <c:v>1.0999999999999943</c:v>
                </c:pt>
                <c:pt idx="215">
                  <c:v>1.1999999999999886</c:v>
                </c:pt>
                <c:pt idx="216">
                  <c:v>1.2699999999999818</c:v>
                </c:pt>
                <c:pt idx="217">
                  <c:v>1.289999999999992</c:v>
                </c:pt>
                <c:pt idx="218">
                  <c:v>1.0699999999999932</c:v>
                </c:pt>
                <c:pt idx="219">
                  <c:v>1.3299999999999841</c:v>
                </c:pt>
                <c:pt idx="220">
                  <c:v>1.2399999999999807</c:v>
                </c:pt>
                <c:pt idx="221">
                  <c:v>1.0699999999999932</c:v>
                </c:pt>
                <c:pt idx="222">
                  <c:v>1.289999999999992</c:v>
                </c:pt>
                <c:pt idx="223">
                  <c:v>1.1999999999999886</c:v>
                </c:pt>
                <c:pt idx="224">
                  <c:v>0.97999999999998977</c:v>
                </c:pt>
                <c:pt idx="225">
                  <c:v>1.0900000000000034</c:v>
                </c:pt>
                <c:pt idx="226">
                  <c:v>1.039999999999992</c:v>
                </c:pt>
                <c:pt idx="227">
                  <c:v>0.91999999999998749</c:v>
                </c:pt>
                <c:pt idx="228">
                  <c:v>0.96999999999999886</c:v>
                </c:pt>
                <c:pt idx="229">
                  <c:v>1.039999999999992</c:v>
                </c:pt>
                <c:pt idx="230">
                  <c:v>1.039999999999992</c:v>
                </c:pt>
                <c:pt idx="231">
                  <c:v>0.89999999999997726</c:v>
                </c:pt>
                <c:pt idx="232">
                  <c:v>0.9299999999999784</c:v>
                </c:pt>
                <c:pt idx="233">
                  <c:v>0.9299999999999784</c:v>
                </c:pt>
                <c:pt idx="234">
                  <c:v>1</c:v>
                </c:pt>
                <c:pt idx="235">
                  <c:v>1.0099999999999909</c:v>
                </c:pt>
                <c:pt idx="236">
                  <c:v>1.039999999999992</c:v>
                </c:pt>
                <c:pt idx="237">
                  <c:v>0.84000000000000341</c:v>
                </c:pt>
                <c:pt idx="238">
                  <c:v>0.87999999999999545</c:v>
                </c:pt>
                <c:pt idx="239">
                  <c:v>0.9299999999999784</c:v>
                </c:pt>
                <c:pt idx="240">
                  <c:v>0.87999999999999545</c:v>
                </c:pt>
                <c:pt idx="241">
                  <c:v>0.78999999999999204</c:v>
                </c:pt>
                <c:pt idx="242">
                  <c:v>0.88999999999998636</c:v>
                </c:pt>
                <c:pt idx="243">
                  <c:v>0.84999999999999432</c:v>
                </c:pt>
                <c:pt idx="244">
                  <c:v>0.88999999999998636</c:v>
                </c:pt>
                <c:pt idx="245">
                  <c:v>0.72999999999998977</c:v>
                </c:pt>
                <c:pt idx="246">
                  <c:v>0.81999999999999318</c:v>
                </c:pt>
                <c:pt idx="247">
                  <c:v>0.75999999999999091</c:v>
                </c:pt>
                <c:pt idx="248">
                  <c:v>0.87999999999999545</c:v>
                </c:pt>
                <c:pt idx="249">
                  <c:v>0.84999999999999432</c:v>
                </c:pt>
                <c:pt idx="250">
                  <c:v>1.289999999999992</c:v>
                </c:pt>
                <c:pt idx="251">
                  <c:v>1.3899999999999864</c:v>
                </c:pt>
                <c:pt idx="252">
                  <c:v>0.75</c:v>
                </c:pt>
                <c:pt idx="253">
                  <c:v>0.78999999999999204</c:v>
                </c:pt>
                <c:pt idx="254">
                  <c:v>0.70999999999997954</c:v>
                </c:pt>
                <c:pt idx="255">
                  <c:v>0.78999999999999204</c:v>
                </c:pt>
                <c:pt idx="256">
                  <c:v>0.75</c:v>
                </c:pt>
                <c:pt idx="257">
                  <c:v>0.6799999999999784</c:v>
                </c:pt>
                <c:pt idx="258">
                  <c:v>0.64999999999997726</c:v>
                </c:pt>
                <c:pt idx="259">
                  <c:v>0.75</c:v>
                </c:pt>
                <c:pt idx="260">
                  <c:v>0.56000000000000227</c:v>
                </c:pt>
                <c:pt idx="261">
                  <c:v>0.65999999999999659</c:v>
                </c:pt>
                <c:pt idx="262">
                  <c:v>0.6799999999999784</c:v>
                </c:pt>
                <c:pt idx="263">
                  <c:v>0.45999999999997954</c:v>
                </c:pt>
                <c:pt idx="264">
                  <c:v>0.44999999999998863</c:v>
                </c:pt>
                <c:pt idx="265">
                  <c:v>0.45999999999997954</c:v>
                </c:pt>
                <c:pt idx="266">
                  <c:v>0.54999999999998295</c:v>
                </c:pt>
                <c:pt idx="267">
                  <c:v>0.53999999999999204</c:v>
                </c:pt>
                <c:pt idx="268">
                  <c:v>0.45999999999997954</c:v>
                </c:pt>
                <c:pt idx="269">
                  <c:v>0.5</c:v>
                </c:pt>
                <c:pt idx="270">
                  <c:v>0.56999999999999318</c:v>
                </c:pt>
                <c:pt idx="271">
                  <c:v>0.44999999999998863</c:v>
                </c:pt>
                <c:pt idx="272">
                  <c:v>0.38999999999998636</c:v>
                </c:pt>
                <c:pt idx="273">
                  <c:v>0.40999999999999659</c:v>
                </c:pt>
                <c:pt idx="274">
                  <c:v>0.60999999999998522</c:v>
                </c:pt>
                <c:pt idx="275">
                  <c:v>0.53999999999999204</c:v>
                </c:pt>
                <c:pt idx="276">
                  <c:v>0.31000000000000227</c:v>
                </c:pt>
                <c:pt idx="277">
                  <c:v>0.32999999999998408</c:v>
                </c:pt>
                <c:pt idx="278">
                  <c:v>0.37000000000000455</c:v>
                </c:pt>
                <c:pt idx="279">
                  <c:v>0.35999999999998522</c:v>
                </c:pt>
                <c:pt idx="280">
                  <c:v>0.45999999999997954</c:v>
                </c:pt>
                <c:pt idx="281">
                  <c:v>0.37000000000000455</c:v>
                </c:pt>
                <c:pt idx="282">
                  <c:v>0.37999999999999545</c:v>
                </c:pt>
                <c:pt idx="283">
                  <c:v>0.28000000000000114</c:v>
                </c:pt>
                <c:pt idx="284">
                  <c:v>0.32999999999998408</c:v>
                </c:pt>
                <c:pt idx="285">
                  <c:v>0.34000000000000341</c:v>
                </c:pt>
                <c:pt idx="286">
                  <c:v>0.31999999999999318</c:v>
                </c:pt>
                <c:pt idx="287">
                  <c:v>0.25999999999999091</c:v>
                </c:pt>
                <c:pt idx="288">
                  <c:v>0.25999999999999091</c:v>
                </c:pt>
                <c:pt idx="289">
                  <c:v>0.22999999999998977</c:v>
                </c:pt>
                <c:pt idx="290">
                  <c:v>0.20999999999997954</c:v>
                </c:pt>
                <c:pt idx="291">
                  <c:v>0.26999999999998181</c:v>
                </c:pt>
                <c:pt idx="292">
                  <c:v>0.35999999999998522</c:v>
                </c:pt>
                <c:pt idx="293">
                  <c:v>0.32999999999998408</c:v>
                </c:pt>
                <c:pt idx="294">
                  <c:v>0</c:v>
                </c:pt>
                <c:pt idx="295">
                  <c:v>0.37000000000000455</c:v>
                </c:pt>
                <c:pt idx="296">
                  <c:v>0.28999999999999204</c:v>
                </c:pt>
                <c:pt idx="297">
                  <c:v>0.19999999999998863</c:v>
                </c:pt>
                <c:pt idx="298">
                  <c:v>0.23999999999998067</c:v>
                </c:pt>
                <c:pt idx="299">
                  <c:v>0.20999999999997954</c:v>
                </c:pt>
                <c:pt idx="300">
                  <c:v>0.18999999999999773</c:v>
                </c:pt>
                <c:pt idx="301">
                  <c:v>0.14999999999997726</c:v>
                </c:pt>
                <c:pt idx="302">
                  <c:v>0.32999999999998408</c:v>
                </c:pt>
                <c:pt idx="303">
                  <c:v>0.34999999999999432</c:v>
                </c:pt>
                <c:pt idx="304">
                  <c:v>0.50999999999999091</c:v>
                </c:pt>
                <c:pt idx="305">
                  <c:v>0.37000000000000455</c:v>
                </c:pt>
                <c:pt idx="306">
                  <c:v>0.38999999999998636</c:v>
                </c:pt>
                <c:pt idx="307">
                  <c:v>0.45999999999997954</c:v>
                </c:pt>
                <c:pt idx="308">
                  <c:v>0.59999999999999432</c:v>
                </c:pt>
                <c:pt idx="309">
                  <c:v>0.45999999999997954</c:v>
                </c:pt>
                <c:pt idx="310">
                  <c:v>0.59999999999999432</c:v>
                </c:pt>
                <c:pt idx="311">
                  <c:v>0.40999999999999659</c:v>
                </c:pt>
                <c:pt idx="312">
                  <c:v>0.68999999999999773</c:v>
                </c:pt>
                <c:pt idx="313">
                  <c:v>0.63999999999998636</c:v>
                </c:pt>
                <c:pt idx="314">
                  <c:v>0.59999999999999432</c:v>
                </c:pt>
                <c:pt idx="315">
                  <c:v>0.59999999999999432</c:v>
                </c:pt>
                <c:pt idx="316">
                  <c:v>0.57999999999998408</c:v>
                </c:pt>
                <c:pt idx="317">
                  <c:v>0.62999999999999545</c:v>
                </c:pt>
                <c:pt idx="318">
                  <c:v>0.82999999999998408</c:v>
                </c:pt>
              </c:numCache>
            </c:numRef>
          </c:yVal>
          <c:smooth val="0"/>
        </c:ser>
        <c:ser>
          <c:idx val="11"/>
          <c:order val="6"/>
          <c:tx>
            <c:strRef>
              <c:f>Kolisani_HPV_relativ!$AJ$1</c:f>
              <c:strCache>
                <c:ptCount val="1"/>
                <c:pt idx="0">
                  <c:v>51516006_1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Kolisani_HPV_relativ!$AH$2:$AH$3368</c:f>
              <c:numCache>
                <c:formatCode>m/d/yyyy</c:formatCode>
                <c:ptCount val="3367"/>
                <c:pt idx="0">
                  <c:v>35817</c:v>
                </c:pt>
                <c:pt idx="1">
                  <c:v>35827</c:v>
                </c:pt>
                <c:pt idx="2">
                  <c:v>35834</c:v>
                </c:pt>
                <c:pt idx="3">
                  <c:v>35841</c:v>
                </c:pt>
                <c:pt idx="4">
                  <c:v>35848</c:v>
                </c:pt>
                <c:pt idx="5">
                  <c:v>35886</c:v>
                </c:pt>
                <c:pt idx="6">
                  <c:v>35893</c:v>
                </c:pt>
                <c:pt idx="7">
                  <c:v>35907</c:v>
                </c:pt>
                <c:pt idx="8">
                  <c:v>36151</c:v>
                </c:pt>
                <c:pt idx="9">
                  <c:v>36161</c:v>
                </c:pt>
                <c:pt idx="10">
                  <c:v>36168</c:v>
                </c:pt>
                <c:pt idx="11">
                  <c:v>36175</c:v>
                </c:pt>
                <c:pt idx="12">
                  <c:v>36182</c:v>
                </c:pt>
                <c:pt idx="13">
                  <c:v>36192</c:v>
                </c:pt>
                <c:pt idx="14">
                  <c:v>36199</c:v>
                </c:pt>
                <c:pt idx="15">
                  <c:v>36206</c:v>
                </c:pt>
                <c:pt idx="16">
                  <c:v>36251</c:v>
                </c:pt>
                <c:pt idx="17">
                  <c:v>36258</c:v>
                </c:pt>
                <c:pt idx="18">
                  <c:v>36265</c:v>
                </c:pt>
                <c:pt idx="19">
                  <c:v>36272</c:v>
                </c:pt>
                <c:pt idx="20">
                  <c:v>36281</c:v>
                </c:pt>
                <c:pt idx="21">
                  <c:v>36288</c:v>
                </c:pt>
                <c:pt idx="22">
                  <c:v>36295</c:v>
                </c:pt>
                <c:pt idx="23">
                  <c:v>36302</c:v>
                </c:pt>
                <c:pt idx="24">
                  <c:v>36312</c:v>
                </c:pt>
                <c:pt idx="25">
                  <c:v>36319</c:v>
                </c:pt>
                <c:pt idx="26">
                  <c:v>36326</c:v>
                </c:pt>
                <c:pt idx="27">
                  <c:v>36333</c:v>
                </c:pt>
                <c:pt idx="28">
                  <c:v>36342</c:v>
                </c:pt>
                <c:pt idx="29">
                  <c:v>36349</c:v>
                </c:pt>
                <c:pt idx="30">
                  <c:v>36356</c:v>
                </c:pt>
                <c:pt idx="31">
                  <c:v>36363</c:v>
                </c:pt>
                <c:pt idx="32">
                  <c:v>36373</c:v>
                </c:pt>
                <c:pt idx="33">
                  <c:v>36380</c:v>
                </c:pt>
                <c:pt idx="34">
                  <c:v>36387</c:v>
                </c:pt>
                <c:pt idx="35">
                  <c:v>36394</c:v>
                </c:pt>
                <c:pt idx="36">
                  <c:v>36404</c:v>
                </c:pt>
                <c:pt idx="37">
                  <c:v>36411</c:v>
                </c:pt>
                <c:pt idx="38">
                  <c:v>36418</c:v>
                </c:pt>
                <c:pt idx="39">
                  <c:v>36425</c:v>
                </c:pt>
                <c:pt idx="40">
                  <c:v>36434</c:v>
                </c:pt>
                <c:pt idx="41">
                  <c:v>36441</c:v>
                </c:pt>
                <c:pt idx="42">
                  <c:v>36448</c:v>
                </c:pt>
                <c:pt idx="43">
                  <c:v>36455</c:v>
                </c:pt>
                <c:pt idx="44">
                  <c:v>36465</c:v>
                </c:pt>
                <c:pt idx="45">
                  <c:v>36472</c:v>
                </c:pt>
                <c:pt idx="46">
                  <c:v>36479</c:v>
                </c:pt>
                <c:pt idx="47">
                  <c:v>36486</c:v>
                </c:pt>
                <c:pt idx="48">
                  <c:v>36495</c:v>
                </c:pt>
                <c:pt idx="49">
                  <c:v>36502</c:v>
                </c:pt>
                <c:pt idx="50">
                  <c:v>36509</c:v>
                </c:pt>
                <c:pt idx="51">
                  <c:v>36516</c:v>
                </c:pt>
                <c:pt idx="52">
                  <c:v>36526</c:v>
                </c:pt>
                <c:pt idx="53">
                  <c:v>36533</c:v>
                </c:pt>
                <c:pt idx="54">
                  <c:v>36540</c:v>
                </c:pt>
                <c:pt idx="55">
                  <c:v>36547</c:v>
                </c:pt>
                <c:pt idx="56">
                  <c:v>36557</c:v>
                </c:pt>
                <c:pt idx="57">
                  <c:v>36661</c:v>
                </c:pt>
                <c:pt idx="58">
                  <c:v>36668</c:v>
                </c:pt>
                <c:pt idx="59">
                  <c:v>36678</c:v>
                </c:pt>
                <c:pt idx="60">
                  <c:v>36685</c:v>
                </c:pt>
                <c:pt idx="61">
                  <c:v>36692</c:v>
                </c:pt>
                <c:pt idx="62">
                  <c:v>36699</c:v>
                </c:pt>
                <c:pt idx="63">
                  <c:v>36708</c:v>
                </c:pt>
                <c:pt idx="64">
                  <c:v>36715</c:v>
                </c:pt>
                <c:pt idx="65">
                  <c:v>36722</c:v>
                </c:pt>
                <c:pt idx="66">
                  <c:v>36729</c:v>
                </c:pt>
                <c:pt idx="67">
                  <c:v>36739</c:v>
                </c:pt>
                <c:pt idx="68">
                  <c:v>36746</c:v>
                </c:pt>
                <c:pt idx="69">
                  <c:v>36753</c:v>
                </c:pt>
                <c:pt idx="70">
                  <c:v>36760</c:v>
                </c:pt>
                <c:pt idx="71">
                  <c:v>36770</c:v>
                </c:pt>
                <c:pt idx="72">
                  <c:v>36777</c:v>
                </c:pt>
                <c:pt idx="73">
                  <c:v>36784</c:v>
                </c:pt>
                <c:pt idx="74">
                  <c:v>36791</c:v>
                </c:pt>
                <c:pt idx="75">
                  <c:v>36800</c:v>
                </c:pt>
                <c:pt idx="76">
                  <c:v>36807</c:v>
                </c:pt>
                <c:pt idx="77">
                  <c:v>36814</c:v>
                </c:pt>
                <c:pt idx="78">
                  <c:v>36821</c:v>
                </c:pt>
                <c:pt idx="79">
                  <c:v>36831</c:v>
                </c:pt>
                <c:pt idx="80">
                  <c:v>36838</c:v>
                </c:pt>
                <c:pt idx="81">
                  <c:v>36845</c:v>
                </c:pt>
                <c:pt idx="82">
                  <c:v>36852</c:v>
                </c:pt>
                <c:pt idx="83">
                  <c:v>36861</c:v>
                </c:pt>
                <c:pt idx="84">
                  <c:v>36868</c:v>
                </c:pt>
                <c:pt idx="85">
                  <c:v>36875</c:v>
                </c:pt>
                <c:pt idx="86">
                  <c:v>36882</c:v>
                </c:pt>
                <c:pt idx="87">
                  <c:v>36892</c:v>
                </c:pt>
                <c:pt idx="88">
                  <c:v>36899</c:v>
                </c:pt>
                <c:pt idx="89">
                  <c:v>36906</c:v>
                </c:pt>
                <c:pt idx="90">
                  <c:v>36913</c:v>
                </c:pt>
                <c:pt idx="91">
                  <c:v>36923</c:v>
                </c:pt>
                <c:pt idx="92">
                  <c:v>36930</c:v>
                </c:pt>
                <c:pt idx="93">
                  <c:v>36937</c:v>
                </c:pt>
                <c:pt idx="94">
                  <c:v>36944</c:v>
                </c:pt>
                <c:pt idx="95">
                  <c:v>36951</c:v>
                </c:pt>
                <c:pt idx="96">
                  <c:v>36958</c:v>
                </c:pt>
                <c:pt idx="97">
                  <c:v>36965</c:v>
                </c:pt>
                <c:pt idx="98">
                  <c:v>36972</c:v>
                </c:pt>
                <c:pt idx="99">
                  <c:v>36982</c:v>
                </c:pt>
                <c:pt idx="100">
                  <c:v>36989</c:v>
                </c:pt>
                <c:pt idx="101">
                  <c:v>36996</c:v>
                </c:pt>
                <c:pt idx="102">
                  <c:v>37003</c:v>
                </c:pt>
                <c:pt idx="103">
                  <c:v>37012</c:v>
                </c:pt>
                <c:pt idx="104">
                  <c:v>37019</c:v>
                </c:pt>
                <c:pt idx="105">
                  <c:v>37026</c:v>
                </c:pt>
                <c:pt idx="106">
                  <c:v>37033</c:v>
                </c:pt>
                <c:pt idx="107">
                  <c:v>37043</c:v>
                </c:pt>
                <c:pt idx="108">
                  <c:v>37050</c:v>
                </c:pt>
                <c:pt idx="109">
                  <c:v>37057</c:v>
                </c:pt>
                <c:pt idx="110">
                  <c:v>37064</c:v>
                </c:pt>
                <c:pt idx="111">
                  <c:v>37073</c:v>
                </c:pt>
                <c:pt idx="112">
                  <c:v>37080</c:v>
                </c:pt>
                <c:pt idx="113">
                  <c:v>37087</c:v>
                </c:pt>
                <c:pt idx="114">
                  <c:v>37094</c:v>
                </c:pt>
                <c:pt idx="115">
                  <c:v>37104</c:v>
                </c:pt>
                <c:pt idx="116">
                  <c:v>37111</c:v>
                </c:pt>
                <c:pt idx="117">
                  <c:v>37118</c:v>
                </c:pt>
                <c:pt idx="118">
                  <c:v>37125</c:v>
                </c:pt>
                <c:pt idx="119">
                  <c:v>37135</c:v>
                </c:pt>
                <c:pt idx="120">
                  <c:v>37142</c:v>
                </c:pt>
                <c:pt idx="121">
                  <c:v>37149</c:v>
                </c:pt>
                <c:pt idx="122">
                  <c:v>37156</c:v>
                </c:pt>
                <c:pt idx="123">
                  <c:v>37165</c:v>
                </c:pt>
                <c:pt idx="124">
                  <c:v>37172</c:v>
                </c:pt>
                <c:pt idx="125">
                  <c:v>37179</c:v>
                </c:pt>
                <c:pt idx="126">
                  <c:v>37186</c:v>
                </c:pt>
                <c:pt idx="127">
                  <c:v>37196</c:v>
                </c:pt>
                <c:pt idx="128">
                  <c:v>37203</c:v>
                </c:pt>
                <c:pt idx="129">
                  <c:v>37210</c:v>
                </c:pt>
                <c:pt idx="130">
                  <c:v>37217</c:v>
                </c:pt>
                <c:pt idx="131">
                  <c:v>37226</c:v>
                </c:pt>
                <c:pt idx="132">
                  <c:v>37233</c:v>
                </c:pt>
                <c:pt idx="133">
                  <c:v>37240</c:v>
                </c:pt>
                <c:pt idx="134">
                  <c:v>37247</c:v>
                </c:pt>
                <c:pt idx="135">
                  <c:v>37257</c:v>
                </c:pt>
                <c:pt idx="136">
                  <c:v>37264</c:v>
                </c:pt>
                <c:pt idx="137">
                  <c:v>37271</c:v>
                </c:pt>
                <c:pt idx="138">
                  <c:v>37278</c:v>
                </c:pt>
                <c:pt idx="139">
                  <c:v>37288</c:v>
                </c:pt>
                <c:pt idx="140">
                  <c:v>37295</c:v>
                </c:pt>
                <c:pt idx="141">
                  <c:v>37302</c:v>
                </c:pt>
                <c:pt idx="142">
                  <c:v>37309</c:v>
                </c:pt>
                <c:pt idx="143">
                  <c:v>37316</c:v>
                </c:pt>
                <c:pt idx="144">
                  <c:v>37323</c:v>
                </c:pt>
                <c:pt idx="145">
                  <c:v>37330</c:v>
                </c:pt>
                <c:pt idx="146">
                  <c:v>37337</c:v>
                </c:pt>
                <c:pt idx="147">
                  <c:v>37347</c:v>
                </c:pt>
                <c:pt idx="148">
                  <c:v>37354</c:v>
                </c:pt>
                <c:pt idx="149">
                  <c:v>37361</c:v>
                </c:pt>
                <c:pt idx="150">
                  <c:v>37368</c:v>
                </c:pt>
                <c:pt idx="151">
                  <c:v>37377</c:v>
                </c:pt>
                <c:pt idx="152">
                  <c:v>37384</c:v>
                </c:pt>
                <c:pt idx="153">
                  <c:v>37391</c:v>
                </c:pt>
                <c:pt idx="154">
                  <c:v>37398</c:v>
                </c:pt>
                <c:pt idx="155">
                  <c:v>37408</c:v>
                </c:pt>
                <c:pt idx="156">
                  <c:v>37415</c:v>
                </c:pt>
                <c:pt idx="157">
                  <c:v>37422</c:v>
                </c:pt>
                <c:pt idx="158">
                  <c:v>37429</c:v>
                </c:pt>
                <c:pt idx="159">
                  <c:v>37438</c:v>
                </c:pt>
                <c:pt idx="160">
                  <c:v>37445</c:v>
                </c:pt>
                <c:pt idx="161">
                  <c:v>37452</c:v>
                </c:pt>
                <c:pt idx="162">
                  <c:v>37459</c:v>
                </c:pt>
                <c:pt idx="163">
                  <c:v>37469</c:v>
                </c:pt>
                <c:pt idx="164">
                  <c:v>37476</c:v>
                </c:pt>
                <c:pt idx="165">
                  <c:v>37483</c:v>
                </c:pt>
                <c:pt idx="166">
                  <c:v>37490</c:v>
                </c:pt>
                <c:pt idx="167">
                  <c:v>37500</c:v>
                </c:pt>
                <c:pt idx="168">
                  <c:v>37507</c:v>
                </c:pt>
                <c:pt idx="169">
                  <c:v>37514</c:v>
                </c:pt>
                <c:pt idx="170">
                  <c:v>37521</c:v>
                </c:pt>
                <c:pt idx="171">
                  <c:v>37530</c:v>
                </c:pt>
                <c:pt idx="172">
                  <c:v>37537</c:v>
                </c:pt>
                <c:pt idx="173">
                  <c:v>37544</c:v>
                </c:pt>
                <c:pt idx="174">
                  <c:v>37551</c:v>
                </c:pt>
                <c:pt idx="175">
                  <c:v>37561</c:v>
                </c:pt>
                <c:pt idx="176">
                  <c:v>37568</c:v>
                </c:pt>
                <c:pt idx="177">
                  <c:v>37575</c:v>
                </c:pt>
                <c:pt idx="178">
                  <c:v>37582</c:v>
                </c:pt>
                <c:pt idx="179">
                  <c:v>37591</c:v>
                </c:pt>
                <c:pt idx="180">
                  <c:v>37598</c:v>
                </c:pt>
                <c:pt idx="181">
                  <c:v>37605</c:v>
                </c:pt>
                <c:pt idx="182">
                  <c:v>37612</c:v>
                </c:pt>
                <c:pt idx="183">
                  <c:v>37622</c:v>
                </c:pt>
                <c:pt idx="184">
                  <c:v>37629</c:v>
                </c:pt>
                <c:pt idx="185">
                  <c:v>37636</c:v>
                </c:pt>
                <c:pt idx="186">
                  <c:v>37643</c:v>
                </c:pt>
                <c:pt idx="187">
                  <c:v>37653</c:v>
                </c:pt>
                <c:pt idx="188">
                  <c:v>37660</c:v>
                </c:pt>
                <c:pt idx="189">
                  <c:v>37667</c:v>
                </c:pt>
                <c:pt idx="190">
                  <c:v>37674</c:v>
                </c:pt>
                <c:pt idx="191">
                  <c:v>37681</c:v>
                </c:pt>
                <c:pt idx="192">
                  <c:v>37688</c:v>
                </c:pt>
                <c:pt idx="193">
                  <c:v>37695</c:v>
                </c:pt>
                <c:pt idx="194">
                  <c:v>37702</c:v>
                </c:pt>
                <c:pt idx="195">
                  <c:v>37712</c:v>
                </c:pt>
                <c:pt idx="196">
                  <c:v>37719</c:v>
                </c:pt>
                <c:pt idx="197">
                  <c:v>37726</c:v>
                </c:pt>
                <c:pt idx="198">
                  <c:v>37733</c:v>
                </c:pt>
                <c:pt idx="199">
                  <c:v>37742</c:v>
                </c:pt>
                <c:pt idx="200">
                  <c:v>37749</c:v>
                </c:pt>
                <c:pt idx="201">
                  <c:v>37756</c:v>
                </c:pt>
                <c:pt idx="202">
                  <c:v>37763</c:v>
                </c:pt>
                <c:pt idx="203">
                  <c:v>37773</c:v>
                </c:pt>
                <c:pt idx="204">
                  <c:v>37775</c:v>
                </c:pt>
                <c:pt idx="205">
                  <c:v>37776</c:v>
                </c:pt>
                <c:pt idx="206">
                  <c:v>37777</c:v>
                </c:pt>
                <c:pt idx="207">
                  <c:v>37778</c:v>
                </c:pt>
                <c:pt idx="208">
                  <c:v>37779</c:v>
                </c:pt>
                <c:pt idx="209">
                  <c:v>37780</c:v>
                </c:pt>
                <c:pt idx="210">
                  <c:v>37781</c:v>
                </c:pt>
                <c:pt idx="211">
                  <c:v>37782</c:v>
                </c:pt>
                <c:pt idx="212">
                  <c:v>37783</c:v>
                </c:pt>
                <c:pt idx="213">
                  <c:v>37784</c:v>
                </c:pt>
                <c:pt idx="214">
                  <c:v>37785</c:v>
                </c:pt>
                <c:pt idx="215">
                  <c:v>37786</c:v>
                </c:pt>
                <c:pt idx="216">
                  <c:v>37787</c:v>
                </c:pt>
                <c:pt idx="217">
                  <c:v>37788</c:v>
                </c:pt>
                <c:pt idx="218">
                  <c:v>37789</c:v>
                </c:pt>
                <c:pt idx="219">
                  <c:v>37790</c:v>
                </c:pt>
                <c:pt idx="220">
                  <c:v>37791</c:v>
                </c:pt>
                <c:pt idx="221">
                  <c:v>37792</c:v>
                </c:pt>
                <c:pt idx="222">
                  <c:v>37793</c:v>
                </c:pt>
                <c:pt idx="223">
                  <c:v>37794</c:v>
                </c:pt>
                <c:pt idx="224">
                  <c:v>37795</c:v>
                </c:pt>
                <c:pt idx="225">
                  <c:v>37796</c:v>
                </c:pt>
                <c:pt idx="226">
                  <c:v>37797</c:v>
                </c:pt>
                <c:pt idx="227">
                  <c:v>37798</c:v>
                </c:pt>
                <c:pt idx="228">
                  <c:v>37799</c:v>
                </c:pt>
                <c:pt idx="229">
                  <c:v>37800</c:v>
                </c:pt>
                <c:pt idx="230">
                  <c:v>37801</c:v>
                </c:pt>
                <c:pt idx="231">
                  <c:v>37802</c:v>
                </c:pt>
                <c:pt idx="232">
                  <c:v>37803</c:v>
                </c:pt>
                <c:pt idx="233">
                  <c:v>37804</c:v>
                </c:pt>
                <c:pt idx="234">
                  <c:v>37805</c:v>
                </c:pt>
                <c:pt idx="235">
                  <c:v>37806</c:v>
                </c:pt>
                <c:pt idx="236">
                  <c:v>37807</c:v>
                </c:pt>
                <c:pt idx="237">
                  <c:v>37808</c:v>
                </c:pt>
                <c:pt idx="238">
                  <c:v>37809</c:v>
                </c:pt>
                <c:pt idx="239">
                  <c:v>37810</c:v>
                </c:pt>
                <c:pt idx="240">
                  <c:v>37811</c:v>
                </c:pt>
                <c:pt idx="241">
                  <c:v>37812</c:v>
                </c:pt>
                <c:pt idx="242">
                  <c:v>37813</c:v>
                </c:pt>
                <c:pt idx="243">
                  <c:v>37814</c:v>
                </c:pt>
                <c:pt idx="244">
                  <c:v>37815</c:v>
                </c:pt>
                <c:pt idx="245">
                  <c:v>37816</c:v>
                </c:pt>
                <c:pt idx="246">
                  <c:v>37817</c:v>
                </c:pt>
                <c:pt idx="247">
                  <c:v>37818</c:v>
                </c:pt>
                <c:pt idx="248">
                  <c:v>37819</c:v>
                </c:pt>
                <c:pt idx="249">
                  <c:v>37820</c:v>
                </c:pt>
                <c:pt idx="250">
                  <c:v>37821</c:v>
                </c:pt>
                <c:pt idx="251">
                  <c:v>37822</c:v>
                </c:pt>
                <c:pt idx="252">
                  <c:v>37823</c:v>
                </c:pt>
                <c:pt idx="253">
                  <c:v>37824</c:v>
                </c:pt>
                <c:pt idx="254">
                  <c:v>37825</c:v>
                </c:pt>
                <c:pt idx="255">
                  <c:v>37826</c:v>
                </c:pt>
                <c:pt idx="256">
                  <c:v>37827</c:v>
                </c:pt>
                <c:pt idx="257">
                  <c:v>37828</c:v>
                </c:pt>
                <c:pt idx="258">
                  <c:v>37829</c:v>
                </c:pt>
                <c:pt idx="259">
                  <c:v>37830</c:v>
                </c:pt>
                <c:pt idx="260">
                  <c:v>37831</c:v>
                </c:pt>
                <c:pt idx="261">
                  <c:v>37832</c:v>
                </c:pt>
                <c:pt idx="262">
                  <c:v>37833</c:v>
                </c:pt>
                <c:pt idx="263">
                  <c:v>37834</c:v>
                </c:pt>
                <c:pt idx="264">
                  <c:v>37835</c:v>
                </c:pt>
                <c:pt idx="265">
                  <c:v>37836</c:v>
                </c:pt>
                <c:pt idx="266">
                  <c:v>37837</c:v>
                </c:pt>
                <c:pt idx="267">
                  <c:v>37838</c:v>
                </c:pt>
                <c:pt idx="268">
                  <c:v>37839</c:v>
                </c:pt>
                <c:pt idx="269">
                  <c:v>37840</c:v>
                </c:pt>
                <c:pt idx="270">
                  <c:v>37841</c:v>
                </c:pt>
                <c:pt idx="271">
                  <c:v>37842</c:v>
                </c:pt>
                <c:pt idx="272">
                  <c:v>37843</c:v>
                </c:pt>
                <c:pt idx="273">
                  <c:v>37844</c:v>
                </c:pt>
                <c:pt idx="274">
                  <c:v>37845</c:v>
                </c:pt>
                <c:pt idx="275">
                  <c:v>37846</c:v>
                </c:pt>
                <c:pt idx="276">
                  <c:v>37847</c:v>
                </c:pt>
                <c:pt idx="277">
                  <c:v>37848</c:v>
                </c:pt>
                <c:pt idx="278">
                  <c:v>37849</c:v>
                </c:pt>
                <c:pt idx="279">
                  <c:v>37850</c:v>
                </c:pt>
                <c:pt idx="280">
                  <c:v>37851</c:v>
                </c:pt>
                <c:pt idx="281">
                  <c:v>37852</c:v>
                </c:pt>
                <c:pt idx="282">
                  <c:v>37853</c:v>
                </c:pt>
                <c:pt idx="283">
                  <c:v>37854</c:v>
                </c:pt>
                <c:pt idx="284">
                  <c:v>37855</c:v>
                </c:pt>
                <c:pt idx="285">
                  <c:v>37856</c:v>
                </c:pt>
                <c:pt idx="286">
                  <c:v>37857</c:v>
                </c:pt>
                <c:pt idx="287">
                  <c:v>37858</c:v>
                </c:pt>
                <c:pt idx="288">
                  <c:v>37859</c:v>
                </c:pt>
                <c:pt idx="289">
                  <c:v>37860</c:v>
                </c:pt>
                <c:pt idx="290">
                  <c:v>37861</c:v>
                </c:pt>
                <c:pt idx="291">
                  <c:v>37862</c:v>
                </c:pt>
                <c:pt idx="292">
                  <c:v>37863</c:v>
                </c:pt>
                <c:pt idx="293">
                  <c:v>37864</c:v>
                </c:pt>
                <c:pt idx="294">
                  <c:v>37865</c:v>
                </c:pt>
                <c:pt idx="295">
                  <c:v>37866</c:v>
                </c:pt>
                <c:pt idx="296">
                  <c:v>37867</c:v>
                </c:pt>
                <c:pt idx="297">
                  <c:v>37868</c:v>
                </c:pt>
                <c:pt idx="298">
                  <c:v>37869</c:v>
                </c:pt>
                <c:pt idx="299">
                  <c:v>37870</c:v>
                </c:pt>
                <c:pt idx="300">
                  <c:v>37871</c:v>
                </c:pt>
                <c:pt idx="301">
                  <c:v>37872</c:v>
                </c:pt>
                <c:pt idx="302">
                  <c:v>37873</c:v>
                </c:pt>
                <c:pt idx="303">
                  <c:v>37874</c:v>
                </c:pt>
                <c:pt idx="304">
                  <c:v>37875</c:v>
                </c:pt>
                <c:pt idx="305">
                  <c:v>37876</c:v>
                </c:pt>
                <c:pt idx="306">
                  <c:v>37877</c:v>
                </c:pt>
                <c:pt idx="307">
                  <c:v>37878</c:v>
                </c:pt>
                <c:pt idx="308">
                  <c:v>37879</c:v>
                </c:pt>
                <c:pt idx="309">
                  <c:v>37880</c:v>
                </c:pt>
                <c:pt idx="310">
                  <c:v>37881</c:v>
                </c:pt>
                <c:pt idx="311">
                  <c:v>37882</c:v>
                </c:pt>
                <c:pt idx="312">
                  <c:v>37883</c:v>
                </c:pt>
                <c:pt idx="313">
                  <c:v>37884</c:v>
                </c:pt>
                <c:pt idx="314">
                  <c:v>37885</c:v>
                </c:pt>
                <c:pt idx="315">
                  <c:v>37886</c:v>
                </c:pt>
                <c:pt idx="316">
                  <c:v>37887</c:v>
                </c:pt>
                <c:pt idx="317">
                  <c:v>37888</c:v>
                </c:pt>
                <c:pt idx="318">
                  <c:v>37889</c:v>
                </c:pt>
                <c:pt idx="319">
                  <c:v>37890</c:v>
                </c:pt>
                <c:pt idx="320">
                  <c:v>37891</c:v>
                </c:pt>
                <c:pt idx="321">
                  <c:v>37892</c:v>
                </c:pt>
                <c:pt idx="322">
                  <c:v>37893</c:v>
                </c:pt>
                <c:pt idx="323">
                  <c:v>37894</c:v>
                </c:pt>
                <c:pt idx="324">
                  <c:v>37895</c:v>
                </c:pt>
                <c:pt idx="325">
                  <c:v>37896</c:v>
                </c:pt>
                <c:pt idx="326">
                  <c:v>37897</c:v>
                </c:pt>
                <c:pt idx="327">
                  <c:v>37898</c:v>
                </c:pt>
                <c:pt idx="328">
                  <c:v>37899</c:v>
                </c:pt>
                <c:pt idx="329">
                  <c:v>37900</c:v>
                </c:pt>
                <c:pt idx="330">
                  <c:v>37901</c:v>
                </c:pt>
                <c:pt idx="331">
                  <c:v>37902</c:v>
                </c:pt>
                <c:pt idx="332">
                  <c:v>37903</c:v>
                </c:pt>
                <c:pt idx="333">
                  <c:v>37904</c:v>
                </c:pt>
                <c:pt idx="334">
                  <c:v>37905</c:v>
                </c:pt>
                <c:pt idx="335">
                  <c:v>37906</c:v>
                </c:pt>
                <c:pt idx="336">
                  <c:v>37907</c:v>
                </c:pt>
                <c:pt idx="337">
                  <c:v>37908</c:v>
                </c:pt>
                <c:pt idx="338">
                  <c:v>37909</c:v>
                </c:pt>
                <c:pt idx="339">
                  <c:v>37910</c:v>
                </c:pt>
                <c:pt idx="340">
                  <c:v>37911</c:v>
                </c:pt>
                <c:pt idx="341">
                  <c:v>37912</c:v>
                </c:pt>
                <c:pt idx="342">
                  <c:v>37913</c:v>
                </c:pt>
                <c:pt idx="343">
                  <c:v>37914</c:v>
                </c:pt>
                <c:pt idx="344">
                  <c:v>37915</c:v>
                </c:pt>
                <c:pt idx="345">
                  <c:v>37916</c:v>
                </c:pt>
                <c:pt idx="346">
                  <c:v>37917</c:v>
                </c:pt>
                <c:pt idx="347">
                  <c:v>37918</c:v>
                </c:pt>
                <c:pt idx="348">
                  <c:v>37919</c:v>
                </c:pt>
                <c:pt idx="349">
                  <c:v>37920</c:v>
                </c:pt>
                <c:pt idx="350">
                  <c:v>37921</c:v>
                </c:pt>
                <c:pt idx="351">
                  <c:v>37922</c:v>
                </c:pt>
                <c:pt idx="352">
                  <c:v>37923</c:v>
                </c:pt>
                <c:pt idx="353">
                  <c:v>37924</c:v>
                </c:pt>
                <c:pt idx="354">
                  <c:v>37926</c:v>
                </c:pt>
                <c:pt idx="355">
                  <c:v>37927</c:v>
                </c:pt>
                <c:pt idx="356">
                  <c:v>37928</c:v>
                </c:pt>
                <c:pt idx="357">
                  <c:v>37929</c:v>
                </c:pt>
                <c:pt idx="358">
                  <c:v>37930</c:v>
                </c:pt>
                <c:pt idx="359">
                  <c:v>37931</c:v>
                </c:pt>
                <c:pt idx="360">
                  <c:v>37932</c:v>
                </c:pt>
                <c:pt idx="361">
                  <c:v>37933</c:v>
                </c:pt>
                <c:pt idx="362">
                  <c:v>37934</c:v>
                </c:pt>
                <c:pt idx="363">
                  <c:v>37935</c:v>
                </c:pt>
                <c:pt idx="364">
                  <c:v>37936</c:v>
                </c:pt>
                <c:pt idx="365">
                  <c:v>37937</c:v>
                </c:pt>
                <c:pt idx="366">
                  <c:v>37938</c:v>
                </c:pt>
                <c:pt idx="367">
                  <c:v>37939</c:v>
                </c:pt>
                <c:pt idx="368">
                  <c:v>37940</c:v>
                </c:pt>
                <c:pt idx="369">
                  <c:v>37941</c:v>
                </c:pt>
                <c:pt idx="370">
                  <c:v>37942</c:v>
                </c:pt>
                <c:pt idx="371">
                  <c:v>37943</c:v>
                </c:pt>
                <c:pt idx="372">
                  <c:v>37944</c:v>
                </c:pt>
                <c:pt idx="373">
                  <c:v>37945</c:v>
                </c:pt>
                <c:pt idx="374">
                  <c:v>37946</c:v>
                </c:pt>
                <c:pt idx="375">
                  <c:v>37947</c:v>
                </c:pt>
                <c:pt idx="376">
                  <c:v>37948</c:v>
                </c:pt>
                <c:pt idx="377">
                  <c:v>37949</c:v>
                </c:pt>
                <c:pt idx="378">
                  <c:v>37950</c:v>
                </c:pt>
                <c:pt idx="379">
                  <c:v>37951</c:v>
                </c:pt>
                <c:pt idx="380">
                  <c:v>37952</c:v>
                </c:pt>
                <c:pt idx="381">
                  <c:v>37953</c:v>
                </c:pt>
                <c:pt idx="382">
                  <c:v>37954</c:v>
                </c:pt>
                <c:pt idx="383">
                  <c:v>37955</c:v>
                </c:pt>
                <c:pt idx="384">
                  <c:v>37956</c:v>
                </c:pt>
                <c:pt idx="385">
                  <c:v>37957</c:v>
                </c:pt>
                <c:pt idx="386">
                  <c:v>37958</c:v>
                </c:pt>
                <c:pt idx="387">
                  <c:v>37959</c:v>
                </c:pt>
                <c:pt idx="388">
                  <c:v>37960</c:v>
                </c:pt>
                <c:pt idx="389">
                  <c:v>37961</c:v>
                </c:pt>
                <c:pt idx="390">
                  <c:v>37962</c:v>
                </c:pt>
                <c:pt idx="391">
                  <c:v>37963</c:v>
                </c:pt>
                <c:pt idx="392">
                  <c:v>37964</c:v>
                </c:pt>
                <c:pt idx="393">
                  <c:v>37965</c:v>
                </c:pt>
                <c:pt idx="394">
                  <c:v>37966</c:v>
                </c:pt>
                <c:pt idx="395">
                  <c:v>37967</c:v>
                </c:pt>
                <c:pt idx="396">
                  <c:v>37968</c:v>
                </c:pt>
                <c:pt idx="397">
                  <c:v>37969</c:v>
                </c:pt>
                <c:pt idx="398">
                  <c:v>37970</c:v>
                </c:pt>
                <c:pt idx="399">
                  <c:v>37971</c:v>
                </c:pt>
                <c:pt idx="400">
                  <c:v>37972</c:v>
                </c:pt>
                <c:pt idx="401">
                  <c:v>37973</c:v>
                </c:pt>
                <c:pt idx="402">
                  <c:v>37974</c:v>
                </c:pt>
                <c:pt idx="403">
                  <c:v>37975</c:v>
                </c:pt>
                <c:pt idx="404">
                  <c:v>37976</c:v>
                </c:pt>
                <c:pt idx="405">
                  <c:v>37977</c:v>
                </c:pt>
                <c:pt idx="406">
                  <c:v>37978</c:v>
                </c:pt>
                <c:pt idx="407">
                  <c:v>37979</c:v>
                </c:pt>
                <c:pt idx="408">
                  <c:v>37980</c:v>
                </c:pt>
                <c:pt idx="409">
                  <c:v>37981</c:v>
                </c:pt>
                <c:pt idx="410">
                  <c:v>37982</c:v>
                </c:pt>
                <c:pt idx="411">
                  <c:v>37983</c:v>
                </c:pt>
                <c:pt idx="412">
                  <c:v>37984</c:v>
                </c:pt>
                <c:pt idx="413">
                  <c:v>37985</c:v>
                </c:pt>
                <c:pt idx="414">
                  <c:v>37986</c:v>
                </c:pt>
                <c:pt idx="415">
                  <c:v>37987</c:v>
                </c:pt>
                <c:pt idx="416">
                  <c:v>37988</c:v>
                </c:pt>
                <c:pt idx="417">
                  <c:v>37989</c:v>
                </c:pt>
                <c:pt idx="418">
                  <c:v>37990</c:v>
                </c:pt>
                <c:pt idx="419">
                  <c:v>37991</c:v>
                </c:pt>
                <c:pt idx="420">
                  <c:v>37992</c:v>
                </c:pt>
                <c:pt idx="421">
                  <c:v>37993</c:v>
                </c:pt>
                <c:pt idx="422">
                  <c:v>37994</c:v>
                </c:pt>
                <c:pt idx="423">
                  <c:v>37995</c:v>
                </c:pt>
                <c:pt idx="424">
                  <c:v>37996</c:v>
                </c:pt>
                <c:pt idx="425">
                  <c:v>37997</c:v>
                </c:pt>
                <c:pt idx="426">
                  <c:v>37998</c:v>
                </c:pt>
                <c:pt idx="427">
                  <c:v>37999</c:v>
                </c:pt>
                <c:pt idx="428">
                  <c:v>38000</c:v>
                </c:pt>
                <c:pt idx="429">
                  <c:v>38001</c:v>
                </c:pt>
                <c:pt idx="430">
                  <c:v>38002</c:v>
                </c:pt>
                <c:pt idx="431">
                  <c:v>38003</c:v>
                </c:pt>
                <c:pt idx="432">
                  <c:v>38004</c:v>
                </c:pt>
                <c:pt idx="433">
                  <c:v>38005</c:v>
                </c:pt>
                <c:pt idx="434">
                  <c:v>38006</c:v>
                </c:pt>
                <c:pt idx="435">
                  <c:v>38007</c:v>
                </c:pt>
                <c:pt idx="436">
                  <c:v>38008</c:v>
                </c:pt>
                <c:pt idx="437">
                  <c:v>38009</c:v>
                </c:pt>
                <c:pt idx="438">
                  <c:v>38010</c:v>
                </c:pt>
                <c:pt idx="439">
                  <c:v>38011</c:v>
                </c:pt>
                <c:pt idx="440">
                  <c:v>38012</c:v>
                </c:pt>
                <c:pt idx="441">
                  <c:v>38013</c:v>
                </c:pt>
                <c:pt idx="442">
                  <c:v>38014</c:v>
                </c:pt>
                <c:pt idx="443">
                  <c:v>38015</c:v>
                </c:pt>
                <c:pt idx="444">
                  <c:v>38016</c:v>
                </c:pt>
                <c:pt idx="445">
                  <c:v>38017</c:v>
                </c:pt>
                <c:pt idx="446">
                  <c:v>38018</c:v>
                </c:pt>
                <c:pt idx="447">
                  <c:v>38019</c:v>
                </c:pt>
                <c:pt idx="448">
                  <c:v>38020</c:v>
                </c:pt>
                <c:pt idx="449">
                  <c:v>38021</c:v>
                </c:pt>
                <c:pt idx="450">
                  <c:v>38022</c:v>
                </c:pt>
                <c:pt idx="451">
                  <c:v>38023</c:v>
                </c:pt>
                <c:pt idx="452">
                  <c:v>38024</c:v>
                </c:pt>
                <c:pt idx="453">
                  <c:v>38025</c:v>
                </c:pt>
                <c:pt idx="454">
                  <c:v>38026</c:v>
                </c:pt>
                <c:pt idx="455">
                  <c:v>38027</c:v>
                </c:pt>
                <c:pt idx="456">
                  <c:v>38028</c:v>
                </c:pt>
                <c:pt idx="457">
                  <c:v>38029</c:v>
                </c:pt>
                <c:pt idx="458">
                  <c:v>38030</c:v>
                </c:pt>
                <c:pt idx="459">
                  <c:v>38031</c:v>
                </c:pt>
                <c:pt idx="460">
                  <c:v>38032</c:v>
                </c:pt>
                <c:pt idx="461">
                  <c:v>38033</c:v>
                </c:pt>
                <c:pt idx="462">
                  <c:v>38034</c:v>
                </c:pt>
                <c:pt idx="463">
                  <c:v>38035</c:v>
                </c:pt>
                <c:pt idx="464">
                  <c:v>38036</c:v>
                </c:pt>
                <c:pt idx="465">
                  <c:v>38037</c:v>
                </c:pt>
                <c:pt idx="466">
                  <c:v>38038</c:v>
                </c:pt>
                <c:pt idx="467">
                  <c:v>38039</c:v>
                </c:pt>
                <c:pt idx="468">
                  <c:v>38040</c:v>
                </c:pt>
                <c:pt idx="469">
                  <c:v>38041</c:v>
                </c:pt>
                <c:pt idx="470">
                  <c:v>38042</c:v>
                </c:pt>
                <c:pt idx="471">
                  <c:v>38043</c:v>
                </c:pt>
                <c:pt idx="472">
                  <c:v>38044</c:v>
                </c:pt>
                <c:pt idx="473">
                  <c:v>38045</c:v>
                </c:pt>
                <c:pt idx="474">
                  <c:v>38046</c:v>
                </c:pt>
                <c:pt idx="475">
                  <c:v>38047</c:v>
                </c:pt>
                <c:pt idx="476">
                  <c:v>38048</c:v>
                </c:pt>
                <c:pt idx="477">
                  <c:v>38049</c:v>
                </c:pt>
                <c:pt idx="478">
                  <c:v>38050</c:v>
                </c:pt>
                <c:pt idx="479">
                  <c:v>38051</c:v>
                </c:pt>
                <c:pt idx="480">
                  <c:v>38052</c:v>
                </c:pt>
                <c:pt idx="481">
                  <c:v>38053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38059</c:v>
                </c:pt>
                <c:pt idx="488">
                  <c:v>38060</c:v>
                </c:pt>
                <c:pt idx="489">
                  <c:v>38061</c:v>
                </c:pt>
                <c:pt idx="490">
                  <c:v>38062</c:v>
                </c:pt>
                <c:pt idx="491">
                  <c:v>38063</c:v>
                </c:pt>
                <c:pt idx="492">
                  <c:v>38064</c:v>
                </c:pt>
                <c:pt idx="493">
                  <c:v>38065</c:v>
                </c:pt>
                <c:pt idx="494">
                  <c:v>38066</c:v>
                </c:pt>
                <c:pt idx="495">
                  <c:v>38067</c:v>
                </c:pt>
                <c:pt idx="496">
                  <c:v>38068</c:v>
                </c:pt>
                <c:pt idx="497">
                  <c:v>38069</c:v>
                </c:pt>
                <c:pt idx="498">
                  <c:v>38070</c:v>
                </c:pt>
                <c:pt idx="499">
                  <c:v>38071</c:v>
                </c:pt>
                <c:pt idx="500">
                  <c:v>38072</c:v>
                </c:pt>
                <c:pt idx="501">
                  <c:v>38073</c:v>
                </c:pt>
                <c:pt idx="502">
                  <c:v>38074</c:v>
                </c:pt>
                <c:pt idx="503">
                  <c:v>38075</c:v>
                </c:pt>
                <c:pt idx="504">
                  <c:v>38076</c:v>
                </c:pt>
                <c:pt idx="505">
                  <c:v>38077</c:v>
                </c:pt>
                <c:pt idx="506">
                  <c:v>38078</c:v>
                </c:pt>
                <c:pt idx="507">
                  <c:v>38079</c:v>
                </c:pt>
                <c:pt idx="508">
                  <c:v>38080</c:v>
                </c:pt>
                <c:pt idx="509">
                  <c:v>38081</c:v>
                </c:pt>
                <c:pt idx="510">
                  <c:v>38082</c:v>
                </c:pt>
                <c:pt idx="511">
                  <c:v>38083</c:v>
                </c:pt>
                <c:pt idx="512">
                  <c:v>38084</c:v>
                </c:pt>
                <c:pt idx="513">
                  <c:v>38085</c:v>
                </c:pt>
                <c:pt idx="514">
                  <c:v>38086</c:v>
                </c:pt>
                <c:pt idx="515">
                  <c:v>38087</c:v>
                </c:pt>
                <c:pt idx="516">
                  <c:v>38088</c:v>
                </c:pt>
                <c:pt idx="517">
                  <c:v>38089</c:v>
                </c:pt>
                <c:pt idx="518">
                  <c:v>38090</c:v>
                </c:pt>
                <c:pt idx="519">
                  <c:v>38091</c:v>
                </c:pt>
                <c:pt idx="520">
                  <c:v>38092</c:v>
                </c:pt>
                <c:pt idx="521">
                  <c:v>38093</c:v>
                </c:pt>
                <c:pt idx="522">
                  <c:v>38094</c:v>
                </c:pt>
                <c:pt idx="523">
                  <c:v>38095</c:v>
                </c:pt>
                <c:pt idx="524">
                  <c:v>38096</c:v>
                </c:pt>
                <c:pt idx="525">
                  <c:v>38097</c:v>
                </c:pt>
                <c:pt idx="526">
                  <c:v>38098</c:v>
                </c:pt>
                <c:pt idx="527">
                  <c:v>38099</c:v>
                </c:pt>
                <c:pt idx="528">
                  <c:v>38100</c:v>
                </c:pt>
                <c:pt idx="529">
                  <c:v>38101</c:v>
                </c:pt>
                <c:pt idx="530">
                  <c:v>38102</c:v>
                </c:pt>
                <c:pt idx="531">
                  <c:v>38103</c:v>
                </c:pt>
                <c:pt idx="532">
                  <c:v>38104</c:v>
                </c:pt>
                <c:pt idx="533">
                  <c:v>38105</c:v>
                </c:pt>
                <c:pt idx="534">
                  <c:v>38106</c:v>
                </c:pt>
                <c:pt idx="535">
                  <c:v>38107</c:v>
                </c:pt>
                <c:pt idx="536">
                  <c:v>38108</c:v>
                </c:pt>
                <c:pt idx="537">
                  <c:v>38109</c:v>
                </c:pt>
                <c:pt idx="538">
                  <c:v>38110</c:v>
                </c:pt>
                <c:pt idx="539">
                  <c:v>38111</c:v>
                </c:pt>
                <c:pt idx="540">
                  <c:v>38112</c:v>
                </c:pt>
                <c:pt idx="541">
                  <c:v>38113</c:v>
                </c:pt>
                <c:pt idx="542">
                  <c:v>38114</c:v>
                </c:pt>
                <c:pt idx="543">
                  <c:v>38115</c:v>
                </c:pt>
                <c:pt idx="544">
                  <c:v>38116</c:v>
                </c:pt>
                <c:pt idx="545">
                  <c:v>38117</c:v>
                </c:pt>
                <c:pt idx="546">
                  <c:v>38118</c:v>
                </c:pt>
                <c:pt idx="547">
                  <c:v>38119</c:v>
                </c:pt>
                <c:pt idx="548">
                  <c:v>38120</c:v>
                </c:pt>
                <c:pt idx="549">
                  <c:v>38121</c:v>
                </c:pt>
                <c:pt idx="550">
                  <c:v>38122</c:v>
                </c:pt>
                <c:pt idx="551">
                  <c:v>38123</c:v>
                </c:pt>
                <c:pt idx="552">
                  <c:v>38124</c:v>
                </c:pt>
                <c:pt idx="553">
                  <c:v>38125</c:v>
                </c:pt>
                <c:pt idx="554">
                  <c:v>38126</c:v>
                </c:pt>
                <c:pt idx="555">
                  <c:v>38127</c:v>
                </c:pt>
                <c:pt idx="556">
                  <c:v>38128</c:v>
                </c:pt>
                <c:pt idx="557">
                  <c:v>38129</c:v>
                </c:pt>
                <c:pt idx="558">
                  <c:v>38130</c:v>
                </c:pt>
                <c:pt idx="559">
                  <c:v>38131</c:v>
                </c:pt>
                <c:pt idx="560">
                  <c:v>38132</c:v>
                </c:pt>
                <c:pt idx="561">
                  <c:v>38133</c:v>
                </c:pt>
                <c:pt idx="562">
                  <c:v>38134</c:v>
                </c:pt>
                <c:pt idx="563">
                  <c:v>38135</c:v>
                </c:pt>
                <c:pt idx="564">
                  <c:v>38136</c:v>
                </c:pt>
                <c:pt idx="565">
                  <c:v>38137</c:v>
                </c:pt>
                <c:pt idx="566">
                  <c:v>38138</c:v>
                </c:pt>
                <c:pt idx="567">
                  <c:v>38139</c:v>
                </c:pt>
                <c:pt idx="568">
                  <c:v>38140</c:v>
                </c:pt>
                <c:pt idx="569">
                  <c:v>38141</c:v>
                </c:pt>
                <c:pt idx="570">
                  <c:v>38142</c:v>
                </c:pt>
                <c:pt idx="571">
                  <c:v>38143</c:v>
                </c:pt>
                <c:pt idx="572">
                  <c:v>38144</c:v>
                </c:pt>
                <c:pt idx="573">
                  <c:v>38145</c:v>
                </c:pt>
                <c:pt idx="574">
                  <c:v>38146</c:v>
                </c:pt>
                <c:pt idx="575">
                  <c:v>38147</c:v>
                </c:pt>
                <c:pt idx="576">
                  <c:v>38148</c:v>
                </c:pt>
                <c:pt idx="577">
                  <c:v>38149</c:v>
                </c:pt>
                <c:pt idx="578">
                  <c:v>38150</c:v>
                </c:pt>
                <c:pt idx="579">
                  <c:v>38151</c:v>
                </c:pt>
                <c:pt idx="580">
                  <c:v>38152</c:v>
                </c:pt>
                <c:pt idx="581">
                  <c:v>38153</c:v>
                </c:pt>
                <c:pt idx="582">
                  <c:v>38154</c:v>
                </c:pt>
                <c:pt idx="583">
                  <c:v>38155</c:v>
                </c:pt>
                <c:pt idx="584">
                  <c:v>38156</c:v>
                </c:pt>
                <c:pt idx="585">
                  <c:v>38157</c:v>
                </c:pt>
                <c:pt idx="586">
                  <c:v>38158</c:v>
                </c:pt>
                <c:pt idx="587">
                  <c:v>38159</c:v>
                </c:pt>
                <c:pt idx="588">
                  <c:v>38160</c:v>
                </c:pt>
                <c:pt idx="589">
                  <c:v>38161</c:v>
                </c:pt>
                <c:pt idx="590">
                  <c:v>38162</c:v>
                </c:pt>
                <c:pt idx="591">
                  <c:v>38163</c:v>
                </c:pt>
                <c:pt idx="592">
                  <c:v>38164</c:v>
                </c:pt>
                <c:pt idx="593">
                  <c:v>38165</c:v>
                </c:pt>
                <c:pt idx="594">
                  <c:v>38166</c:v>
                </c:pt>
                <c:pt idx="595">
                  <c:v>38167</c:v>
                </c:pt>
                <c:pt idx="596">
                  <c:v>38168</c:v>
                </c:pt>
                <c:pt idx="597">
                  <c:v>38169</c:v>
                </c:pt>
                <c:pt idx="598">
                  <c:v>38170</c:v>
                </c:pt>
                <c:pt idx="599">
                  <c:v>38171</c:v>
                </c:pt>
                <c:pt idx="600">
                  <c:v>38172</c:v>
                </c:pt>
                <c:pt idx="601">
                  <c:v>38173</c:v>
                </c:pt>
                <c:pt idx="602">
                  <c:v>38174</c:v>
                </c:pt>
                <c:pt idx="603">
                  <c:v>38175</c:v>
                </c:pt>
                <c:pt idx="604">
                  <c:v>38176</c:v>
                </c:pt>
                <c:pt idx="605">
                  <c:v>38177</c:v>
                </c:pt>
                <c:pt idx="606">
                  <c:v>38178</c:v>
                </c:pt>
                <c:pt idx="607">
                  <c:v>38179</c:v>
                </c:pt>
                <c:pt idx="608">
                  <c:v>38180</c:v>
                </c:pt>
                <c:pt idx="609">
                  <c:v>38181</c:v>
                </c:pt>
                <c:pt idx="610">
                  <c:v>38182</c:v>
                </c:pt>
                <c:pt idx="611">
                  <c:v>38183</c:v>
                </c:pt>
                <c:pt idx="612">
                  <c:v>38184</c:v>
                </c:pt>
                <c:pt idx="613">
                  <c:v>38185</c:v>
                </c:pt>
                <c:pt idx="614">
                  <c:v>38186</c:v>
                </c:pt>
                <c:pt idx="615">
                  <c:v>38187</c:v>
                </c:pt>
                <c:pt idx="616">
                  <c:v>38188</c:v>
                </c:pt>
                <c:pt idx="617">
                  <c:v>38189</c:v>
                </c:pt>
                <c:pt idx="618">
                  <c:v>38190</c:v>
                </c:pt>
                <c:pt idx="619">
                  <c:v>38191</c:v>
                </c:pt>
                <c:pt idx="620">
                  <c:v>38192</c:v>
                </c:pt>
                <c:pt idx="621">
                  <c:v>38193</c:v>
                </c:pt>
                <c:pt idx="622">
                  <c:v>38194</c:v>
                </c:pt>
                <c:pt idx="623">
                  <c:v>38195</c:v>
                </c:pt>
                <c:pt idx="624">
                  <c:v>38196</c:v>
                </c:pt>
                <c:pt idx="625">
                  <c:v>38197</c:v>
                </c:pt>
                <c:pt idx="626">
                  <c:v>38198</c:v>
                </c:pt>
                <c:pt idx="627">
                  <c:v>38199</c:v>
                </c:pt>
                <c:pt idx="628">
                  <c:v>38200</c:v>
                </c:pt>
                <c:pt idx="629">
                  <c:v>38201</c:v>
                </c:pt>
                <c:pt idx="630">
                  <c:v>38202</c:v>
                </c:pt>
                <c:pt idx="631">
                  <c:v>38203</c:v>
                </c:pt>
                <c:pt idx="632">
                  <c:v>38204</c:v>
                </c:pt>
                <c:pt idx="633">
                  <c:v>38205</c:v>
                </c:pt>
                <c:pt idx="634">
                  <c:v>38206</c:v>
                </c:pt>
                <c:pt idx="635">
                  <c:v>38207</c:v>
                </c:pt>
                <c:pt idx="636">
                  <c:v>38208</c:v>
                </c:pt>
                <c:pt idx="637">
                  <c:v>38209</c:v>
                </c:pt>
                <c:pt idx="638">
                  <c:v>38210</c:v>
                </c:pt>
                <c:pt idx="639">
                  <c:v>38211</c:v>
                </c:pt>
                <c:pt idx="640">
                  <c:v>38212</c:v>
                </c:pt>
                <c:pt idx="641">
                  <c:v>38213</c:v>
                </c:pt>
                <c:pt idx="642">
                  <c:v>38214</c:v>
                </c:pt>
                <c:pt idx="643">
                  <c:v>38215</c:v>
                </c:pt>
                <c:pt idx="644">
                  <c:v>38216</c:v>
                </c:pt>
                <c:pt idx="645">
                  <c:v>38217</c:v>
                </c:pt>
                <c:pt idx="646">
                  <c:v>38218</c:v>
                </c:pt>
                <c:pt idx="647">
                  <c:v>38219</c:v>
                </c:pt>
                <c:pt idx="648">
                  <c:v>38220</c:v>
                </c:pt>
                <c:pt idx="649">
                  <c:v>38221</c:v>
                </c:pt>
                <c:pt idx="650">
                  <c:v>38222</c:v>
                </c:pt>
                <c:pt idx="651">
                  <c:v>38223</c:v>
                </c:pt>
                <c:pt idx="652">
                  <c:v>38224</c:v>
                </c:pt>
                <c:pt idx="653">
                  <c:v>38225</c:v>
                </c:pt>
                <c:pt idx="654">
                  <c:v>38226</c:v>
                </c:pt>
                <c:pt idx="655">
                  <c:v>38227</c:v>
                </c:pt>
                <c:pt idx="656">
                  <c:v>38228</c:v>
                </c:pt>
                <c:pt idx="657">
                  <c:v>38229</c:v>
                </c:pt>
                <c:pt idx="658">
                  <c:v>38230</c:v>
                </c:pt>
                <c:pt idx="659">
                  <c:v>38231</c:v>
                </c:pt>
                <c:pt idx="660">
                  <c:v>38232</c:v>
                </c:pt>
                <c:pt idx="661">
                  <c:v>38233</c:v>
                </c:pt>
                <c:pt idx="662">
                  <c:v>38234</c:v>
                </c:pt>
                <c:pt idx="663">
                  <c:v>38235</c:v>
                </c:pt>
                <c:pt idx="664">
                  <c:v>38236</c:v>
                </c:pt>
                <c:pt idx="665">
                  <c:v>38237</c:v>
                </c:pt>
                <c:pt idx="666">
                  <c:v>38238</c:v>
                </c:pt>
                <c:pt idx="667">
                  <c:v>38239</c:v>
                </c:pt>
                <c:pt idx="668">
                  <c:v>38240</c:v>
                </c:pt>
                <c:pt idx="669">
                  <c:v>38241</c:v>
                </c:pt>
                <c:pt idx="670">
                  <c:v>38242</c:v>
                </c:pt>
                <c:pt idx="671">
                  <c:v>38243</c:v>
                </c:pt>
                <c:pt idx="672">
                  <c:v>38244</c:v>
                </c:pt>
                <c:pt idx="673">
                  <c:v>38245</c:v>
                </c:pt>
                <c:pt idx="674">
                  <c:v>38246</c:v>
                </c:pt>
                <c:pt idx="675">
                  <c:v>38247</c:v>
                </c:pt>
                <c:pt idx="676">
                  <c:v>38248</c:v>
                </c:pt>
                <c:pt idx="677">
                  <c:v>38249</c:v>
                </c:pt>
                <c:pt idx="678">
                  <c:v>38250</c:v>
                </c:pt>
                <c:pt idx="679">
                  <c:v>38251</c:v>
                </c:pt>
                <c:pt idx="680">
                  <c:v>38252</c:v>
                </c:pt>
                <c:pt idx="681">
                  <c:v>38253</c:v>
                </c:pt>
                <c:pt idx="682">
                  <c:v>38254</c:v>
                </c:pt>
                <c:pt idx="683">
                  <c:v>38255</c:v>
                </c:pt>
                <c:pt idx="684">
                  <c:v>38256</c:v>
                </c:pt>
                <c:pt idx="685">
                  <c:v>38257</c:v>
                </c:pt>
                <c:pt idx="686">
                  <c:v>38258</c:v>
                </c:pt>
                <c:pt idx="687">
                  <c:v>38259</c:v>
                </c:pt>
                <c:pt idx="688">
                  <c:v>38260</c:v>
                </c:pt>
                <c:pt idx="689">
                  <c:v>38261</c:v>
                </c:pt>
                <c:pt idx="690">
                  <c:v>38262</c:v>
                </c:pt>
                <c:pt idx="691">
                  <c:v>38263</c:v>
                </c:pt>
                <c:pt idx="692">
                  <c:v>38264</c:v>
                </c:pt>
                <c:pt idx="693">
                  <c:v>38265</c:v>
                </c:pt>
                <c:pt idx="694">
                  <c:v>38266</c:v>
                </c:pt>
                <c:pt idx="695">
                  <c:v>38267</c:v>
                </c:pt>
                <c:pt idx="696">
                  <c:v>38268</c:v>
                </c:pt>
                <c:pt idx="697">
                  <c:v>38269</c:v>
                </c:pt>
                <c:pt idx="698">
                  <c:v>38270</c:v>
                </c:pt>
                <c:pt idx="699">
                  <c:v>38271</c:v>
                </c:pt>
                <c:pt idx="700">
                  <c:v>38272</c:v>
                </c:pt>
                <c:pt idx="701">
                  <c:v>38273</c:v>
                </c:pt>
                <c:pt idx="702">
                  <c:v>38274</c:v>
                </c:pt>
                <c:pt idx="703">
                  <c:v>38275</c:v>
                </c:pt>
                <c:pt idx="704">
                  <c:v>38276</c:v>
                </c:pt>
                <c:pt idx="705">
                  <c:v>38277</c:v>
                </c:pt>
                <c:pt idx="706">
                  <c:v>38278</c:v>
                </c:pt>
                <c:pt idx="707">
                  <c:v>38279</c:v>
                </c:pt>
                <c:pt idx="708">
                  <c:v>38280</c:v>
                </c:pt>
                <c:pt idx="709">
                  <c:v>38281</c:v>
                </c:pt>
                <c:pt idx="710">
                  <c:v>38282</c:v>
                </c:pt>
                <c:pt idx="711">
                  <c:v>38283</c:v>
                </c:pt>
                <c:pt idx="712">
                  <c:v>38284</c:v>
                </c:pt>
                <c:pt idx="713">
                  <c:v>38285</c:v>
                </c:pt>
                <c:pt idx="714">
                  <c:v>38286</c:v>
                </c:pt>
                <c:pt idx="715">
                  <c:v>38287</c:v>
                </c:pt>
                <c:pt idx="716">
                  <c:v>38288</c:v>
                </c:pt>
                <c:pt idx="717">
                  <c:v>38289</c:v>
                </c:pt>
                <c:pt idx="718">
                  <c:v>38290</c:v>
                </c:pt>
                <c:pt idx="719">
                  <c:v>38292</c:v>
                </c:pt>
                <c:pt idx="720">
                  <c:v>38293</c:v>
                </c:pt>
                <c:pt idx="721">
                  <c:v>38294</c:v>
                </c:pt>
                <c:pt idx="722">
                  <c:v>38295</c:v>
                </c:pt>
                <c:pt idx="723">
                  <c:v>38296</c:v>
                </c:pt>
                <c:pt idx="724">
                  <c:v>38297</c:v>
                </c:pt>
                <c:pt idx="725">
                  <c:v>38298</c:v>
                </c:pt>
                <c:pt idx="726">
                  <c:v>38299</c:v>
                </c:pt>
                <c:pt idx="727">
                  <c:v>38300</c:v>
                </c:pt>
                <c:pt idx="728">
                  <c:v>38301</c:v>
                </c:pt>
                <c:pt idx="729">
                  <c:v>38302</c:v>
                </c:pt>
                <c:pt idx="730">
                  <c:v>38303</c:v>
                </c:pt>
                <c:pt idx="731">
                  <c:v>38304</c:v>
                </c:pt>
                <c:pt idx="732">
                  <c:v>38305</c:v>
                </c:pt>
                <c:pt idx="733">
                  <c:v>38306</c:v>
                </c:pt>
                <c:pt idx="734">
                  <c:v>38307</c:v>
                </c:pt>
                <c:pt idx="735">
                  <c:v>38308</c:v>
                </c:pt>
                <c:pt idx="736">
                  <c:v>38309</c:v>
                </c:pt>
                <c:pt idx="737">
                  <c:v>38310</c:v>
                </c:pt>
                <c:pt idx="738">
                  <c:v>38311</c:v>
                </c:pt>
                <c:pt idx="739">
                  <c:v>38312</c:v>
                </c:pt>
                <c:pt idx="740">
                  <c:v>38313</c:v>
                </c:pt>
                <c:pt idx="741">
                  <c:v>38314</c:v>
                </c:pt>
                <c:pt idx="742">
                  <c:v>38315</c:v>
                </c:pt>
                <c:pt idx="743">
                  <c:v>38316</c:v>
                </c:pt>
                <c:pt idx="744">
                  <c:v>38317</c:v>
                </c:pt>
                <c:pt idx="745">
                  <c:v>38318</c:v>
                </c:pt>
                <c:pt idx="746">
                  <c:v>38319</c:v>
                </c:pt>
                <c:pt idx="747">
                  <c:v>38320</c:v>
                </c:pt>
                <c:pt idx="748">
                  <c:v>38321</c:v>
                </c:pt>
                <c:pt idx="749">
                  <c:v>38322</c:v>
                </c:pt>
                <c:pt idx="750">
                  <c:v>38323</c:v>
                </c:pt>
                <c:pt idx="751">
                  <c:v>38324</c:v>
                </c:pt>
                <c:pt idx="752">
                  <c:v>38325</c:v>
                </c:pt>
                <c:pt idx="753">
                  <c:v>38326</c:v>
                </c:pt>
                <c:pt idx="754">
                  <c:v>38327</c:v>
                </c:pt>
                <c:pt idx="755">
                  <c:v>38328</c:v>
                </c:pt>
                <c:pt idx="756">
                  <c:v>38329</c:v>
                </c:pt>
                <c:pt idx="757">
                  <c:v>38330</c:v>
                </c:pt>
                <c:pt idx="758">
                  <c:v>38331</c:v>
                </c:pt>
                <c:pt idx="759">
                  <c:v>38332</c:v>
                </c:pt>
                <c:pt idx="760">
                  <c:v>38333</c:v>
                </c:pt>
                <c:pt idx="761">
                  <c:v>38334</c:v>
                </c:pt>
                <c:pt idx="762">
                  <c:v>38335</c:v>
                </c:pt>
                <c:pt idx="763">
                  <c:v>38336</c:v>
                </c:pt>
                <c:pt idx="764">
                  <c:v>38337</c:v>
                </c:pt>
                <c:pt idx="765">
                  <c:v>38338</c:v>
                </c:pt>
                <c:pt idx="766">
                  <c:v>38339</c:v>
                </c:pt>
                <c:pt idx="767">
                  <c:v>38340</c:v>
                </c:pt>
                <c:pt idx="768">
                  <c:v>38341</c:v>
                </c:pt>
                <c:pt idx="769">
                  <c:v>38342</c:v>
                </c:pt>
                <c:pt idx="770">
                  <c:v>38343</c:v>
                </c:pt>
                <c:pt idx="771">
                  <c:v>38344</c:v>
                </c:pt>
                <c:pt idx="772">
                  <c:v>38345</c:v>
                </c:pt>
                <c:pt idx="773">
                  <c:v>38346</c:v>
                </c:pt>
                <c:pt idx="774">
                  <c:v>38347</c:v>
                </c:pt>
                <c:pt idx="775">
                  <c:v>38348</c:v>
                </c:pt>
                <c:pt idx="776">
                  <c:v>38349</c:v>
                </c:pt>
                <c:pt idx="777">
                  <c:v>38350</c:v>
                </c:pt>
                <c:pt idx="778">
                  <c:v>38351</c:v>
                </c:pt>
                <c:pt idx="779">
                  <c:v>38352</c:v>
                </c:pt>
                <c:pt idx="780">
                  <c:v>38353</c:v>
                </c:pt>
                <c:pt idx="781">
                  <c:v>38354</c:v>
                </c:pt>
                <c:pt idx="782">
                  <c:v>38355</c:v>
                </c:pt>
                <c:pt idx="783">
                  <c:v>38356</c:v>
                </c:pt>
                <c:pt idx="784">
                  <c:v>38357</c:v>
                </c:pt>
                <c:pt idx="785">
                  <c:v>38358</c:v>
                </c:pt>
                <c:pt idx="786">
                  <c:v>38359</c:v>
                </c:pt>
                <c:pt idx="787">
                  <c:v>38360</c:v>
                </c:pt>
                <c:pt idx="788">
                  <c:v>38361</c:v>
                </c:pt>
                <c:pt idx="789">
                  <c:v>38362</c:v>
                </c:pt>
                <c:pt idx="790">
                  <c:v>38363</c:v>
                </c:pt>
                <c:pt idx="791">
                  <c:v>38364</c:v>
                </c:pt>
                <c:pt idx="792">
                  <c:v>38365</c:v>
                </c:pt>
                <c:pt idx="793">
                  <c:v>38366</c:v>
                </c:pt>
                <c:pt idx="794">
                  <c:v>38367</c:v>
                </c:pt>
                <c:pt idx="795">
                  <c:v>38368</c:v>
                </c:pt>
                <c:pt idx="796">
                  <c:v>38369</c:v>
                </c:pt>
                <c:pt idx="797">
                  <c:v>38370</c:v>
                </c:pt>
                <c:pt idx="798">
                  <c:v>38371</c:v>
                </c:pt>
                <c:pt idx="799">
                  <c:v>38372</c:v>
                </c:pt>
                <c:pt idx="800">
                  <c:v>38373</c:v>
                </c:pt>
                <c:pt idx="801">
                  <c:v>38374</c:v>
                </c:pt>
                <c:pt idx="802">
                  <c:v>38375</c:v>
                </c:pt>
                <c:pt idx="803">
                  <c:v>38376</c:v>
                </c:pt>
                <c:pt idx="804">
                  <c:v>38377</c:v>
                </c:pt>
                <c:pt idx="805">
                  <c:v>38378</c:v>
                </c:pt>
                <c:pt idx="806">
                  <c:v>38379</c:v>
                </c:pt>
                <c:pt idx="807">
                  <c:v>38380</c:v>
                </c:pt>
                <c:pt idx="808">
                  <c:v>38381</c:v>
                </c:pt>
                <c:pt idx="809">
                  <c:v>38382</c:v>
                </c:pt>
                <c:pt idx="810">
                  <c:v>38383</c:v>
                </c:pt>
                <c:pt idx="811">
                  <c:v>38384</c:v>
                </c:pt>
                <c:pt idx="812">
                  <c:v>38385</c:v>
                </c:pt>
                <c:pt idx="813">
                  <c:v>38386</c:v>
                </c:pt>
                <c:pt idx="814">
                  <c:v>38387</c:v>
                </c:pt>
                <c:pt idx="815">
                  <c:v>38388</c:v>
                </c:pt>
                <c:pt idx="816">
                  <c:v>38389</c:v>
                </c:pt>
                <c:pt idx="817">
                  <c:v>38390</c:v>
                </c:pt>
                <c:pt idx="818">
                  <c:v>38391</c:v>
                </c:pt>
                <c:pt idx="819">
                  <c:v>38392</c:v>
                </c:pt>
                <c:pt idx="820">
                  <c:v>38393</c:v>
                </c:pt>
                <c:pt idx="821">
                  <c:v>38394</c:v>
                </c:pt>
                <c:pt idx="822">
                  <c:v>38395</c:v>
                </c:pt>
                <c:pt idx="823">
                  <c:v>38396</c:v>
                </c:pt>
                <c:pt idx="824">
                  <c:v>38397</c:v>
                </c:pt>
                <c:pt idx="825">
                  <c:v>38398</c:v>
                </c:pt>
                <c:pt idx="826">
                  <c:v>38399</c:v>
                </c:pt>
                <c:pt idx="827">
                  <c:v>38400</c:v>
                </c:pt>
                <c:pt idx="828">
                  <c:v>38401</c:v>
                </c:pt>
                <c:pt idx="829">
                  <c:v>38402</c:v>
                </c:pt>
                <c:pt idx="830">
                  <c:v>38403</c:v>
                </c:pt>
                <c:pt idx="831">
                  <c:v>38404</c:v>
                </c:pt>
                <c:pt idx="832">
                  <c:v>38405</c:v>
                </c:pt>
                <c:pt idx="833">
                  <c:v>38406</c:v>
                </c:pt>
                <c:pt idx="834">
                  <c:v>38407</c:v>
                </c:pt>
                <c:pt idx="835">
                  <c:v>38408</c:v>
                </c:pt>
                <c:pt idx="836">
                  <c:v>38409</c:v>
                </c:pt>
                <c:pt idx="837">
                  <c:v>38410</c:v>
                </c:pt>
                <c:pt idx="838">
                  <c:v>38411</c:v>
                </c:pt>
                <c:pt idx="839">
                  <c:v>38412</c:v>
                </c:pt>
                <c:pt idx="840">
                  <c:v>38413</c:v>
                </c:pt>
                <c:pt idx="841">
                  <c:v>38414</c:v>
                </c:pt>
                <c:pt idx="842">
                  <c:v>38415</c:v>
                </c:pt>
                <c:pt idx="843">
                  <c:v>38416</c:v>
                </c:pt>
                <c:pt idx="844">
                  <c:v>38417</c:v>
                </c:pt>
                <c:pt idx="845">
                  <c:v>38418</c:v>
                </c:pt>
                <c:pt idx="846">
                  <c:v>38419</c:v>
                </c:pt>
                <c:pt idx="847">
                  <c:v>38420</c:v>
                </c:pt>
                <c:pt idx="848">
                  <c:v>38421</c:v>
                </c:pt>
                <c:pt idx="849">
                  <c:v>38422</c:v>
                </c:pt>
                <c:pt idx="850">
                  <c:v>38423</c:v>
                </c:pt>
                <c:pt idx="851">
                  <c:v>38424</c:v>
                </c:pt>
                <c:pt idx="852">
                  <c:v>38425</c:v>
                </c:pt>
                <c:pt idx="853">
                  <c:v>38426</c:v>
                </c:pt>
                <c:pt idx="854">
                  <c:v>38427</c:v>
                </c:pt>
                <c:pt idx="855">
                  <c:v>38428</c:v>
                </c:pt>
                <c:pt idx="856">
                  <c:v>38429</c:v>
                </c:pt>
                <c:pt idx="857">
                  <c:v>38430</c:v>
                </c:pt>
                <c:pt idx="858">
                  <c:v>38431</c:v>
                </c:pt>
                <c:pt idx="859">
                  <c:v>38432</c:v>
                </c:pt>
                <c:pt idx="860">
                  <c:v>38433</c:v>
                </c:pt>
                <c:pt idx="861">
                  <c:v>38434</c:v>
                </c:pt>
                <c:pt idx="862">
                  <c:v>38435</c:v>
                </c:pt>
                <c:pt idx="863">
                  <c:v>38436</c:v>
                </c:pt>
                <c:pt idx="864">
                  <c:v>38437</c:v>
                </c:pt>
                <c:pt idx="865">
                  <c:v>38438</c:v>
                </c:pt>
                <c:pt idx="866">
                  <c:v>38439</c:v>
                </c:pt>
                <c:pt idx="867">
                  <c:v>38440</c:v>
                </c:pt>
                <c:pt idx="868">
                  <c:v>38441</c:v>
                </c:pt>
                <c:pt idx="869">
                  <c:v>38442</c:v>
                </c:pt>
                <c:pt idx="870">
                  <c:v>38443</c:v>
                </c:pt>
                <c:pt idx="871">
                  <c:v>38444</c:v>
                </c:pt>
                <c:pt idx="872">
                  <c:v>38445</c:v>
                </c:pt>
                <c:pt idx="873">
                  <c:v>38446</c:v>
                </c:pt>
                <c:pt idx="874">
                  <c:v>38447</c:v>
                </c:pt>
                <c:pt idx="875">
                  <c:v>38448</c:v>
                </c:pt>
                <c:pt idx="876">
                  <c:v>38449</c:v>
                </c:pt>
                <c:pt idx="877">
                  <c:v>38450</c:v>
                </c:pt>
                <c:pt idx="878">
                  <c:v>38451</c:v>
                </c:pt>
                <c:pt idx="879">
                  <c:v>38452</c:v>
                </c:pt>
                <c:pt idx="880">
                  <c:v>38453</c:v>
                </c:pt>
                <c:pt idx="881">
                  <c:v>38454</c:v>
                </c:pt>
                <c:pt idx="882">
                  <c:v>38455</c:v>
                </c:pt>
                <c:pt idx="883">
                  <c:v>38456</c:v>
                </c:pt>
                <c:pt idx="884">
                  <c:v>38457</c:v>
                </c:pt>
                <c:pt idx="885">
                  <c:v>38458</c:v>
                </c:pt>
                <c:pt idx="886">
                  <c:v>38459</c:v>
                </c:pt>
                <c:pt idx="887">
                  <c:v>38460</c:v>
                </c:pt>
                <c:pt idx="888">
                  <c:v>38461</c:v>
                </c:pt>
                <c:pt idx="889">
                  <c:v>38462</c:v>
                </c:pt>
                <c:pt idx="890">
                  <c:v>38463</c:v>
                </c:pt>
                <c:pt idx="891">
                  <c:v>38464</c:v>
                </c:pt>
                <c:pt idx="892">
                  <c:v>38465</c:v>
                </c:pt>
                <c:pt idx="893">
                  <c:v>38466</c:v>
                </c:pt>
                <c:pt idx="894">
                  <c:v>38467</c:v>
                </c:pt>
                <c:pt idx="895">
                  <c:v>38468</c:v>
                </c:pt>
                <c:pt idx="896">
                  <c:v>38469</c:v>
                </c:pt>
                <c:pt idx="897">
                  <c:v>38470</c:v>
                </c:pt>
                <c:pt idx="898">
                  <c:v>38471</c:v>
                </c:pt>
                <c:pt idx="899">
                  <c:v>38472</c:v>
                </c:pt>
                <c:pt idx="900">
                  <c:v>38473</c:v>
                </c:pt>
                <c:pt idx="901">
                  <c:v>38474</c:v>
                </c:pt>
                <c:pt idx="902">
                  <c:v>38475</c:v>
                </c:pt>
                <c:pt idx="903">
                  <c:v>38476</c:v>
                </c:pt>
                <c:pt idx="904">
                  <c:v>38477</c:v>
                </c:pt>
                <c:pt idx="905">
                  <c:v>38478</c:v>
                </c:pt>
                <c:pt idx="906">
                  <c:v>38479</c:v>
                </c:pt>
                <c:pt idx="907">
                  <c:v>38480</c:v>
                </c:pt>
                <c:pt idx="908">
                  <c:v>38481</c:v>
                </c:pt>
                <c:pt idx="909">
                  <c:v>38482</c:v>
                </c:pt>
                <c:pt idx="910">
                  <c:v>38483</c:v>
                </c:pt>
                <c:pt idx="911">
                  <c:v>38484</c:v>
                </c:pt>
                <c:pt idx="912">
                  <c:v>38485</c:v>
                </c:pt>
                <c:pt idx="913">
                  <c:v>38486</c:v>
                </c:pt>
                <c:pt idx="914">
                  <c:v>38487</c:v>
                </c:pt>
                <c:pt idx="915">
                  <c:v>38488</c:v>
                </c:pt>
                <c:pt idx="916">
                  <c:v>38489</c:v>
                </c:pt>
                <c:pt idx="917">
                  <c:v>38490</c:v>
                </c:pt>
                <c:pt idx="918">
                  <c:v>38491</c:v>
                </c:pt>
                <c:pt idx="919">
                  <c:v>38492</c:v>
                </c:pt>
                <c:pt idx="920">
                  <c:v>38493</c:v>
                </c:pt>
                <c:pt idx="921">
                  <c:v>38494</c:v>
                </c:pt>
                <c:pt idx="922">
                  <c:v>38495</c:v>
                </c:pt>
                <c:pt idx="923">
                  <c:v>38496</c:v>
                </c:pt>
                <c:pt idx="924">
                  <c:v>38497</c:v>
                </c:pt>
                <c:pt idx="925">
                  <c:v>38498</c:v>
                </c:pt>
                <c:pt idx="926">
                  <c:v>38499</c:v>
                </c:pt>
                <c:pt idx="927">
                  <c:v>38500</c:v>
                </c:pt>
                <c:pt idx="928">
                  <c:v>38501</c:v>
                </c:pt>
                <c:pt idx="929">
                  <c:v>38502</c:v>
                </c:pt>
                <c:pt idx="930">
                  <c:v>38503</c:v>
                </c:pt>
                <c:pt idx="931">
                  <c:v>38504</c:v>
                </c:pt>
                <c:pt idx="932">
                  <c:v>38505</c:v>
                </c:pt>
                <c:pt idx="933">
                  <c:v>38506</c:v>
                </c:pt>
                <c:pt idx="934">
                  <c:v>38507</c:v>
                </c:pt>
                <c:pt idx="935">
                  <c:v>38508</c:v>
                </c:pt>
                <c:pt idx="936">
                  <c:v>38509</c:v>
                </c:pt>
                <c:pt idx="937">
                  <c:v>38510</c:v>
                </c:pt>
                <c:pt idx="938">
                  <c:v>38511</c:v>
                </c:pt>
                <c:pt idx="939">
                  <c:v>38512</c:v>
                </c:pt>
                <c:pt idx="940">
                  <c:v>38513</c:v>
                </c:pt>
                <c:pt idx="941">
                  <c:v>38514</c:v>
                </c:pt>
                <c:pt idx="942">
                  <c:v>38515</c:v>
                </c:pt>
                <c:pt idx="943">
                  <c:v>38516</c:v>
                </c:pt>
                <c:pt idx="944">
                  <c:v>38517</c:v>
                </c:pt>
                <c:pt idx="945">
                  <c:v>38518</c:v>
                </c:pt>
                <c:pt idx="946">
                  <c:v>38519</c:v>
                </c:pt>
                <c:pt idx="947">
                  <c:v>38520</c:v>
                </c:pt>
                <c:pt idx="948">
                  <c:v>38521</c:v>
                </c:pt>
                <c:pt idx="949">
                  <c:v>38522</c:v>
                </c:pt>
                <c:pt idx="950">
                  <c:v>38523</c:v>
                </c:pt>
                <c:pt idx="951">
                  <c:v>38524</c:v>
                </c:pt>
                <c:pt idx="952">
                  <c:v>38525</c:v>
                </c:pt>
                <c:pt idx="953">
                  <c:v>38526</c:v>
                </c:pt>
                <c:pt idx="954">
                  <c:v>38527</c:v>
                </c:pt>
                <c:pt idx="955">
                  <c:v>38528</c:v>
                </c:pt>
                <c:pt idx="956">
                  <c:v>38529</c:v>
                </c:pt>
                <c:pt idx="957">
                  <c:v>38530</c:v>
                </c:pt>
                <c:pt idx="958">
                  <c:v>38531</c:v>
                </c:pt>
                <c:pt idx="959">
                  <c:v>38532</c:v>
                </c:pt>
                <c:pt idx="960">
                  <c:v>38533</c:v>
                </c:pt>
                <c:pt idx="961">
                  <c:v>38534</c:v>
                </c:pt>
                <c:pt idx="962">
                  <c:v>38535</c:v>
                </c:pt>
                <c:pt idx="963">
                  <c:v>38536</c:v>
                </c:pt>
                <c:pt idx="964">
                  <c:v>38537</c:v>
                </c:pt>
                <c:pt idx="965">
                  <c:v>38538</c:v>
                </c:pt>
                <c:pt idx="966">
                  <c:v>38539</c:v>
                </c:pt>
                <c:pt idx="967">
                  <c:v>38540</c:v>
                </c:pt>
                <c:pt idx="968">
                  <c:v>38541</c:v>
                </c:pt>
                <c:pt idx="969">
                  <c:v>38542</c:v>
                </c:pt>
                <c:pt idx="970">
                  <c:v>38543</c:v>
                </c:pt>
                <c:pt idx="971">
                  <c:v>38544</c:v>
                </c:pt>
                <c:pt idx="972">
                  <c:v>38545</c:v>
                </c:pt>
                <c:pt idx="973">
                  <c:v>38546</c:v>
                </c:pt>
                <c:pt idx="974">
                  <c:v>38547</c:v>
                </c:pt>
                <c:pt idx="975">
                  <c:v>38548</c:v>
                </c:pt>
                <c:pt idx="976">
                  <c:v>38549</c:v>
                </c:pt>
                <c:pt idx="977">
                  <c:v>38550</c:v>
                </c:pt>
                <c:pt idx="978">
                  <c:v>38551</c:v>
                </c:pt>
                <c:pt idx="979">
                  <c:v>38552</c:v>
                </c:pt>
                <c:pt idx="980">
                  <c:v>38553</c:v>
                </c:pt>
                <c:pt idx="981">
                  <c:v>38554</c:v>
                </c:pt>
                <c:pt idx="982">
                  <c:v>38555</c:v>
                </c:pt>
                <c:pt idx="983">
                  <c:v>38556</c:v>
                </c:pt>
                <c:pt idx="984">
                  <c:v>38557</c:v>
                </c:pt>
                <c:pt idx="985">
                  <c:v>38558</c:v>
                </c:pt>
                <c:pt idx="986">
                  <c:v>38559</c:v>
                </c:pt>
                <c:pt idx="987">
                  <c:v>38560</c:v>
                </c:pt>
                <c:pt idx="988">
                  <c:v>38561</c:v>
                </c:pt>
                <c:pt idx="989">
                  <c:v>38562</c:v>
                </c:pt>
                <c:pt idx="990">
                  <c:v>38563</c:v>
                </c:pt>
                <c:pt idx="991">
                  <c:v>38564</c:v>
                </c:pt>
                <c:pt idx="992">
                  <c:v>38565</c:v>
                </c:pt>
                <c:pt idx="993">
                  <c:v>38566</c:v>
                </c:pt>
                <c:pt idx="994">
                  <c:v>38567</c:v>
                </c:pt>
                <c:pt idx="995">
                  <c:v>38568</c:v>
                </c:pt>
                <c:pt idx="996">
                  <c:v>38569</c:v>
                </c:pt>
                <c:pt idx="997">
                  <c:v>38570</c:v>
                </c:pt>
                <c:pt idx="998">
                  <c:v>38571</c:v>
                </c:pt>
                <c:pt idx="999">
                  <c:v>38572</c:v>
                </c:pt>
                <c:pt idx="1000">
                  <c:v>38573</c:v>
                </c:pt>
                <c:pt idx="1001">
                  <c:v>38574</c:v>
                </c:pt>
                <c:pt idx="1002">
                  <c:v>38575</c:v>
                </c:pt>
                <c:pt idx="1003">
                  <c:v>38579</c:v>
                </c:pt>
                <c:pt idx="1004">
                  <c:v>38580</c:v>
                </c:pt>
                <c:pt idx="1005">
                  <c:v>38581</c:v>
                </c:pt>
                <c:pt idx="1006">
                  <c:v>38582</c:v>
                </c:pt>
                <c:pt idx="1007">
                  <c:v>38583</c:v>
                </c:pt>
                <c:pt idx="1008">
                  <c:v>38584</c:v>
                </c:pt>
                <c:pt idx="1009">
                  <c:v>38585</c:v>
                </c:pt>
                <c:pt idx="1010">
                  <c:v>38586</c:v>
                </c:pt>
                <c:pt idx="1011">
                  <c:v>38587</c:v>
                </c:pt>
                <c:pt idx="1012">
                  <c:v>38588</c:v>
                </c:pt>
                <c:pt idx="1013">
                  <c:v>38589</c:v>
                </c:pt>
                <c:pt idx="1014">
                  <c:v>38590</c:v>
                </c:pt>
                <c:pt idx="1015">
                  <c:v>38591</c:v>
                </c:pt>
                <c:pt idx="1016">
                  <c:v>38592</c:v>
                </c:pt>
                <c:pt idx="1017">
                  <c:v>38593</c:v>
                </c:pt>
                <c:pt idx="1018">
                  <c:v>38594</c:v>
                </c:pt>
                <c:pt idx="1019">
                  <c:v>38595</c:v>
                </c:pt>
                <c:pt idx="1020">
                  <c:v>38596</c:v>
                </c:pt>
                <c:pt idx="1021">
                  <c:v>38597</c:v>
                </c:pt>
                <c:pt idx="1022">
                  <c:v>38598</c:v>
                </c:pt>
                <c:pt idx="1023">
                  <c:v>38599</c:v>
                </c:pt>
                <c:pt idx="1024">
                  <c:v>38600</c:v>
                </c:pt>
                <c:pt idx="1025">
                  <c:v>38601</c:v>
                </c:pt>
                <c:pt idx="1026">
                  <c:v>38602</c:v>
                </c:pt>
                <c:pt idx="1027">
                  <c:v>38603</c:v>
                </c:pt>
                <c:pt idx="1028">
                  <c:v>38604</c:v>
                </c:pt>
                <c:pt idx="1029">
                  <c:v>38605</c:v>
                </c:pt>
                <c:pt idx="1030">
                  <c:v>38606</c:v>
                </c:pt>
                <c:pt idx="1031">
                  <c:v>38607</c:v>
                </c:pt>
                <c:pt idx="1032">
                  <c:v>38608</c:v>
                </c:pt>
                <c:pt idx="1033">
                  <c:v>38609</c:v>
                </c:pt>
                <c:pt idx="1034">
                  <c:v>38610</c:v>
                </c:pt>
                <c:pt idx="1035">
                  <c:v>38611</c:v>
                </c:pt>
                <c:pt idx="1036">
                  <c:v>38612</c:v>
                </c:pt>
                <c:pt idx="1037">
                  <c:v>38613</c:v>
                </c:pt>
                <c:pt idx="1038">
                  <c:v>38614</c:v>
                </c:pt>
                <c:pt idx="1039">
                  <c:v>38615</c:v>
                </c:pt>
                <c:pt idx="1040">
                  <c:v>38616</c:v>
                </c:pt>
                <c:pt idx="1041">
                  <c:v>38617</c:v>
                </c:pt>
                <c:pt idx="1042">
                  <c:v>38618</c:v>
                </c:pt>
                <c:pt idx="1043">
                  <c:v>38619</c:v>
                </c:pt>
                <c:pt idx="1044">
                  <c:v>38620</c:v>
                </c:pt>
                <c:pt idx="1045">
                  <c:v>38621</c:v>
                </c:pt>
                <c:pt idx="1046">
                  <c:v>38622</c:v>
                </c:pt>
                <c:pt idx="1047">
                  <c:v>38623</c:v>
                </c:pt>
                <c:pt idx="1048">
                  <c:v>38624</c:v>
                </c:pt>
                <c:pt idx="1049">
                  <c:v>38625</c:v>
                </c:pt>
                <c:pt idx="1050">
                  <c:v>38626</c:v>
                </c:pt>
                <c:pt idx="1051">
                  <c:v>38627</c:v>
                </c:pt>
                <c:pt idx="1052">
                  <c:v>38628</c:v>
                </c:pt>
                <c:pt idx="1053">
                  <c:v>38629</c:v>
                </c:pt>
                <c:pt idx="1054">
                  <c:v>38630</c:v>
                </c:pt>
                <c:pt idx="1055">
                  <c:v>38631</c:v>
                </c:pt>
                <c:pt idx="1056">
                  <c:v>38632</c:v>
                </c:pt>
                <c:pt idx="1057">
                  <c:v>38633</c:v>
                </c:pt>
                <c:pt idx="1058">
                  <c:v>38634</c:v>
                </c:pt>
                <c:pt idx="1059">
                  <c:v>38635</c:v>
                </c:pt>
                <c:pt idx="1060">
                  <c:v>38636</c:v>
                </c:pt>
                <c:pt idx="1061">
                  <c:v>38637</c:v>
                </c:pt>
                <c:pt idx="1062">
                  <c:v>38638</c:v>
                </c:pt>
                <c:pt idx="1063">
                  <c:v>38639</c:v>
                </c:pt>
                <c:pt idx="1064">
                  <c:v>38640</c:v>
                </c:pt>
                <c:pt idx="1065">
                  <c:v>38641</c:v>
                </c:pt>
                <c:pt idx="1066">
                  <c:v>38642</c:v>
                </c:pt>
                <c:pt idx="1067">
                  <c:v>38643</c:v>
                </c:pt>
                <c:pt idx="1068">
                  <c:v>38644</c:v>
                </c:pt>
                <c:pt idx="1069">
                  <c:v>38645</c:v>
                </c:pt>
                <c:pt idx="1070">
                  <c:v>38646</c:v>
                </c:pt>
                <c:pt idx="1071">
                  <c:v>38647</c:v>
                </c:pt>
                <c:pt idx="1072">
                  <c:v>38648</c:v>
                </c:pt>
                <c:pt idx="1073">
                  <c:v>38649</c:v>
                </c:pt>
                <c:pt idx="1074">
                  <c:v>38650</c:v>
                </c:pt>
                <c:pt idx="1075">
                  <c:v>38651</c:v>
                </c:pt>
                <c:pt idx="1076">
                  <c:v>38652</c:v>
                </c:pt>
                <c:pt idx="1077">
                  <c:v>38653</c:v>
                </c:pt>
                <c:pt idx="1078">
                  <c:v>38654</c:v>
                </c:pt>
                <c:pt idx="1079">
                  <c:v>38655</c:v>
                </c:pt>
                <c:pt idx="1080">
                  <c:v>38657</c:v>
                </c:pt>
                <c:pt idx="1081">
                  <c:v>38658</c:v>
                </c:pt>
                <c:pt idx="1082">
                  <c:v>38659</c:v>
                </c:pt>
                <c:pt idx="1083">
                  <c:v>38660</c:v>
                </c:pt>
                <c:pt idx="1084">
                  <c:v>38661</c:v>
                </c:pt>
                <c:pt idx="1085">
                  <c:v>38662</c:v>
                </c:pt>
                <c:pt idx="1086">
                  <c:v>38663</c:v>
                </c:pt>
                <c:pt idx="1087">
                  <c:v>38664</c:v>
                </c:pt>
                <c:pt idx="1088">
                  <c:v>38665</c:v>
                </c:pt>
                <c:pt idx="1089">
                  <c:v>38666</c:v>
                </c:pt>
                <c:pt idx="1090">
                  <c:v>38667</c:v>
                </c:pt>
                <c:pt idx="1091">
                  <c:v>38668</c:v>
                </c:pt>
                <c:pt idx="1092">
                  <c:v>38669</c:v>
                </c:pt>
                <c:pt idx="1093">
                  <c:v>38670</c:v>
                </c:pt>
                <c:pt idx="1094">
                  <c:v>38671</c:v>
                </c:pt>
                <c:pt idx="1095">
                  <c:v>38672</c:v>
                </c:pt>
                <c:pt idx="1096">
                  <c:v>38673</c:v>
                </c:pt>
                <c:pt idx="1097">
                  <c:v>38674</c:v>
                </c:pt>
                <c:pt idx="1098">
                  <c:v>38675</c:v>
                </c:pt>
                <c:pt idx="1099">
                  <c:v>38676</c:v>
                </c:pt>
                <c:pt idx="1100">
                  <c:v>38677</c:v>
                </c:pt>
                <c:pt idx="1101">
                  <c:v>38678</c:v>
                </c:pt>
                <c:pt idx="1102">
                  <c:v>38679</c:v>
                </c:pt>
                <c:pt idx="1103">
                  <c:v>38680</c:v>
                </c:pt>
                <c:pt idx="1104">
                  <c:v>38681</c:v>
                </c:pt>
                <c:pt idx="1105">
                  <c:v>38682</c:v>
                </c:pt>
                <c:pt idx="1106">
                  <c:v>38683</c:v>
                </c:pt>
                <c:pt idx="1107">
                  <c:v>38684</c:v>
                </c:pt>
                <c:pt idx="1108">
                  <c:v>38685</c:v>
                </c:pt>
                <c:pt idx="1109">
                  <c:v>38686</c:v>
                </c:pt>
                <c:pt idx="1110">
                  <c:v>38687</c:v>
                </c:pt>
                <c:pt idx="1111">
                  <c:v>38688</c:v>
                </c:pt>
                <c:pt idx="1112">
                  <c:v>38689</c:v>
                </c:pt>
                <c:pt idx="1113">
                  <c:v>38690</c:v>
                </c:pt>
                <c:pt idx="1114">
                  <c:v>38691</c:v>
                </c:pt>
                <c:pt idx="1115">
                  <c:v>38692</c:v>
                </c:pt>
                <c:pt idx="1116">
                  <c:v>38693</c:v>
                </c:pt>
                <c:pt idx="1117">
                  <c:v>38694</c:v>
                </c:pt>
                <c:pt idx="1118">
                  <c:v>38695</c:v>
                </c:pt>
                <c:pt idx="1119">
                  <c:v>38696</c:v>
                </c:pt>
                <c:pt idx="1120">
                  <c:v>38697</c:v>
                </c:pt>
                <c:pt idx="1121">
                  <c:v>38698</c:v>
                </c:pt>
                <c:pt idx="1122">
                  <c:v>38699</c:v>
                </c:pt>
                <c:pt idx="1123">
                  <c:v>38700</c:v>
                </c:pt>
                <c:pt idx="1124">
                  <c:v>38701</c:v>
                </c:pt>
                <c:pt idx="1125">
                  <c:v>38702</c:v>
                </c:pt>
                <c:pt idx="1126">
                  <c:v>38703</c:v>
                </c:pt>
                <c:pt idx="1127">
                  <c:v>38704</c:v>
                </c:pt>
                <c:pt idx="1128">
                  <c:v>38705</c:v>
                </c:pt>
                <c:pt idx="1129">
                  <c:v>38706</c:v>
                </c:pt>
                <c:pt idx="1130">
                  <c:v>38707</c:v>
                </c:pt>
                <c:pt idx="1131">
                  <c:v>38708</c:v>
                </c:pt>
                <c:pt idx="1132">
                  <c:v>38709</c:v>
                </c:pt>
                <c:pt idx="1133">
                  <c:v>38710</c:v>
                </c:pt>
                <c:pt idx="1134">
                  <c:v>38711</c:v>
                </c:pt>
                <c:pt idx="1135">
                  <c:v>38712</c:v>
                </c:pt>
                <c:pt idx="1136">
                  <c:v>38713</c:v>
                </c:pt>
                <c:pt idx="1137">
                  <c:v>38714</c:v>
                </c:pt>
                <c:pt idx="1138">
                  <c:v>38715</c:v>
                </c:pt>
                <c:pt idx="1139">
                  <c:v>38716</c:v>
                </c:pt>
                <c:pt idx="1140">
                  <c:v>38717</c:v>
                </c:pt>
                <c:pt idx="1141">
                  <c:v>38718</c:v>
                </c:pt>
                <c:pt idx="1142">
                  <c:v>38719</c:v>
                </c:pt>
                <c:pt idx="1143">
                  <c:v>38720</c:v>
                </c:pt>
                <c:pt idx="1144">
                  <c:v>38721</c:v>
                </c:pt>
                <c:pt idx="1145">
                  <c:v>38722</c:v>
                </c:pt>
                <c:pt idx="1146">
                  <c:v>38723</c:v>
                </c:pt>
                <c:pt idx="1147">
                  <c:v>38724</c:v>
                </c:pt>
                <c:pt idx="1148">
                  <c:v>38725</c:v>
                </c:pt>
                <c:pt idx="1149">
                  <c:v>38726</c:v>
                </c:pt>
                <c:pt idx="1150">
                  <c:v>38727</c:v>
                </c:pt>
                <c:pt idx="1151">
                  <c:v>38728</c:v>
                </c:pt>
                <c:pt idx="1152">
                  <c:v>38729</c:v>
                </c:pt>
                <c:pt idx="1153">
                  <c:v>38730</c:v>
                </c:pt>
                <c:pt idx="1154">
                  <c:v>38731</c:v>
                </c:pt>
                <c:pt idx="1155">
                  <c:v>38732</c:v>
                </c:pt>
                <c:pt idx="1156">
                  <c:v>38733</c:v>
                </c:pt>
                <c:pt idx="1157">
                  <c:v>38734</c:v>
                </c:pt>
                <c:pt idx="1158">
                  <c:v>38735</c:v>
                </c:pt>
                <c:pt idx="1159">
                  <c:v>38736</c:v>
                </c:pt>
                <c:pt idx="1160">
                  <c:v>38737</c:v>
                </c:pt>
                <c:pt idx="1161">
                  <c:v>38738</c:v>
                </c:pt>
                <c:pt idx="1162">
                  <c:v>38739</c:v>
                </c:pt>
                <c:pt idx="1163">
                  <c:v>38740</c:v>
                </c:pt>
                <c:pt idx="1164">
                  <c:v>38741</c:v>
                </c:pt>
                <c:pt idx="1165">
                  <c:v>38742</c:v>
                </c:pt>
                <c:pt idx="1166">
                  <c:v>38743</c:v>
                </c:pt>
                <c:pt idx="1167">
                  <c:v>38744</c:v>
                </c:pt>
                <c:pt idx="1168">
                  <c:v>38745</c:v>
                </c:pt>
                <c:pt idx="1169">
                  <c:v>38746</c:v>
                </c:pt>
                <c:pt idx="1170">
                  <c:v>38747</c:v>
                </c:pt>
                <c:pt idx="1171">
                  <c:v>38748</c:v>
                </c:pt>
                <c:pt idx="1172">
                  <c:v>38749</c:v>
                </c:pt>
                <c:pt idx="1173">
                  <c:v>38750</c:v>
                </c:pt>
                <c:pt idx="1174">
                  <c:v>38751</c:v>
                </c:pt>
                <c:pt idx="1175">
                  <c:v>38752</c:v>
                </c:pt>
                <c:pt idx="1176">
                  <c:v>38753</c:v>
                </c:pt>
                <c:pt idx="1177">
                  <c:v>38754</c:v>
                </c:pt>
                <c:pt idx="1178">
                  <c:v>38755</c:v>
                </c:pt>
                <c:pt idx="1179">
                  <c:v>38756</c:v>
                </c:pt>
                <c:pt idx="1180">
                  <c:v>38757</c:v>
                </c:pt>
                <c:pt idx="1181">
                  <c:v>38758</c:v>
                </c:pt>
                <c:pt idx="1182">
                  <c:v>38759</c:v>
                </c:pt>
                <c:pt idx="1183">
                  <c:v>38760</c:v>
                </c:pt>
                <c:pt idx="1184">
                  <c:v>38761</c:v>
                </c:pt>
                <c:pt idx="1185">
                  <c:v>38762</c:v>
                </c:pt>
                <c:pt idx="1186">
                  <c:v>38763</c:v>
                </c:pt>
                <c:pt idx="1187">
                  <c:v>38764</c:v>
                </c:pt>
                <c:pt idx="1188">
                  <c:v>38765</c:v>
                </c:pt>
                <c:pt idx="1189">
                  <c:v>38766</c:v>
                </c:pt>
                <c:pt idx="1190">
                  <c:v>38767</c:v>
                </c:pt>
                <c:pt idx="1191">
                  <c:v>38768</c:v>
                </c:pt>
                <c:pt idx="1192">
                  <c:v>38769</c:v>
                </c:pt>
                <c:pt idx="1193">
                  <c:v>38770</c:v>
                </c:pt>
                <c:pt idx="1194">
                  <c:v>38771</c:v>
                </c:pt>
                <c:pt idx="1195">
                  <c:v>38772</c:v>
                </c:pt>
                <c:pt idx="1196">
                  <c:v>38773</c:v>
                </c:pt>
                <c:pt idx="1197">
                  <c:v>38774</c:v>
                </c:pt>
                <c:pt idx="1198">
                  <c:v>38775</c:v>
                </c:pt>
                <c:pt idx="1199">
                  <c:v>38776</c:v>
                </c:pt>
                <c:pt idx="1200">
                  <c:v>38777</c:v>
                </c:pt>
                <c:pt idx="1201">
                  <c:v>38778</c:v>
                </c:pt>
                <c:pt idx="1202">
                  <c:v>38779</c:v>
                </c:pt>
                <c:pt idx="1203">
                  <c:v>38780</c:v>
                </c:pt>
                <c:pt idx="1204">
                  <c:v>38781</c:v>
                </c:pt>
                <c:pt idx="1205">
                  <c:v>38782</c:v>
                </c:pt>
                <c:pt idx="1206">
                  <c:v>38783</c:v>
                </c:pt>
                <c:pt idx="1207">
                  <c:v>38784</c:v>
                </c:pt>
                <c:pt idx="1208">
                  <c:v>38785</c:v>
                </c:pt>
                <c:pt idx="1209">
                  <c:v>38786</c:v>
                </c:pt>
                <c:pt idx="1210">
                  <c:v>38787</c:v>
                </c:pt>
                <c:pt idx="1211">
                  <c:v>38788</c:v>
                </c:pt>
                <c:pt idx="1212">
                  <c:v>38789</c:v>
                </c:pt>
                <c:pt idx="1213">
                  <c:v>38790</c:v>
                </c:pt>
                <c:pt idx="1214">
                  <c:v>38791</c:v>
                </c:pt>
                <c:pt idx="1215">
                  <c:v>38792</c:v>
                </c:pt>
                <c:pt idx="1216">
                  <c:v>38793</c:v>
                </c:pt>
                <c:pt idx="1217">
                  <c:v>38794</c:v>
                </c:pt>
                <c:pt idx="1218">
                  <c:v>38795</c:v>
                </c:pt>
                <c:pt idx="1219">
                  <c:v>38796</c:v>
                </c:pt>
                <c:pt idx="1220">
                  <c:v>38797</c:v>
                </c:pt>
                <c:pt idx="1221">
                  <c:v>38798</c:v>
                </c:pt>
                <c:pt idx="1222">
                  <c:v>38799</c:v>
                </c:pt>
                <c:pt idx="1223">
                  <c:v>38800</c:v>
                </c:pt>
                <c:pt idx="1224">
                  <c:v>38801</c:v>
                </c:pt>
                <c:pt idx="1225">
                  <c:v>38802</c:v>
                </c:pt>
                <c:pt idx="1226">
                  <c:v>38803</c:v>
                </c:pt>
                <c:pt idx="1227">
                  <c:v>38804</c:v>
                </c:pt>
                <c:pt idx="1228">
                  <c:v>38805</c:v>
                </c:pt>
                <c:pt idx="1229">
                  <c:v>38806</c:v>
                </c:pt>
                <c:pt idx="1230">
                  <c:v>38807</c:v>
                </c:pt>
                <c:pt idx="1231">
                  <c:v>38808</c:v>
                </c:pt>
                <c:pt idx="1232">
                  <c:v>38809</c:v>
                </c:pt>
                <c:pt idx="1233">
                  <c:v>38810</c:v>
                </c:pt>
                <c:pt idx="1234">
                  <c:v>38811</c:v>
                </c:pt>
                <c:pt idx="1235">
                  <c:v>38812</c:v>
                </c:pt>
                <c:pt idx="1236">
                  <c:v>38813</c:v>
                </c:pt>
                <c:pt idx="1237">
                  <c:v>38814</c:v>
                </c:pt>
                <c:pt idx="1238">
                  <c:v>38815</c:v>
                </c:pt>
                <c:pt idx="1239">
                  <c:v>38816</c:v>
                </c:pt>
                <c:pt idx="1240">
                  <c:v>38817</c:v>
                </c:pt>
                <c:pt idx="1241">
                  <c:v>38818</c:v>
                </c:pt>
                <c:pt idx="1242">
                  <c:v>38819</c:v>
                </c:pt>
                <c:pt idx="1243">
                  <c:v>38820</c:v>
                </c:pt>
                <c:pt idx="1244">
                  <c:v>38821</c:v>
                </c:pt>
                <c:pt idx="1245">
                  <c:v>38822</c:v>
                </c:pt>
                <c:pt idx="1246">
                  <c:v>38823</c:v>
                </c:pt>
                <c:pt idx="1247">
                  <c:v>38824</c:v>
                </c:pt>
                <c:pt idx="1248">
                  <c:v>38825</c:v>
                </c:pt>
                <c:pt idx="1249">
                  <c:v>38826</c:v>
                </c:pt>
                <c:pt idx="1250">
                  <c:v>38827</c:v>
                </c:pt>
                <c:pt idx="1251">
                  <c:v>38828</c:v>
                </c:pt>
                <c:pt idx="1252">
                  <c:v>38829</c:v>
                </c:pt>
                <c:pt idx="1253">
                  <c:v>38830</c:v>
                </c:pt>
                <c:pt idx="1254">
                  <c:v>38831</c:v>
                </c:pt>
                <c:pt idx="1255">
                  <c:v>38832</c:v>
                </c:pt>
                <c:pt idx="1256">
                  <c:v>38833</c:v>
                </c:pt>
                <c:pt idx="1257">
                  <c:v>38834</c:v>
                </c:pt>
                <c:pt idx="1258">
                  <c:v>38835</c:v>
                </c:pt>
                <c:pt idx="1259">
                  <c:v>38836</c:v>
                </c:pt>
                <c:pt idx="1260">
                  <c:v>38837</c:v>
                </c:pt>
                <c:pt idx="1261">
                  <c:v>38838</c:v>
                </c:pt>
                <c:pt idx="1262">
                  <c:v>38839</c:v>
                </c:pt>
                <c:pt idx="1263">
                  <c:v>38840</c:v>
                </c:pt>
                <c:pt idx="1264">
                  <c:v>38841</c:v>
                </c:pt>
                <c:pt idx="1265">
                  <c:v>38842</c:v>
                </c:pt>
                <c:pt idx="1266">
                  <c:v>38843</c:v>
                </c:pt>
                <c:pt idx="1267">
                  <c:v>38844</c:v>
                </c:pt>
                <c:pt idx="1268">
                  <c:v>38845</c:v>
                </c:pt>
                <c:pt idx="1269">
                  <c:v>38846</c:v>
                </c:pt>
                <c:pt idx="1270">
                  <c:v>38847</c:v>
                </c:pt>
                <c:pt idx="1271">
                  <c:v>38848</c:v>
                </c:pt>
                <c:pt idx="1272">
                  <c:v>38849</c:v>
                </c:pt>
                <c:pt idx="1273">
                  <c:v>38850</c:v>
                </c:pt>
                <c:pt idx="1274">
                  <c:v>38851</c:v>
                </c:pt>
                <c:pt idx="1275">
                  <c:v>38852</c:v>
                </c:pt>
                <c:pt idx="1276">
                  <c:v>38853</c:v>
                </c:pt>
                <c:pt idx="1277">
                  <c:v>38854</c:v>
                </c:pt>
                <c:pt idx="1278">
                  <c:v>38855</c:v>
                </c:pt>
                <c:pt idx="1279">
                  <c:v>38856</c:v>
                </c:pt>
                <c:pt idx="1280">
                  <c:v>38857</c:v>
                </c:pt>
                <c:pt idx="1281">
                  <c:v>38858</c:v>
                </c:pt>
                <c:pt idx="1282">
                  <c:v>38859</c:v>
                </c:pt>
                <c:pt idx="1283">
                  <c:v>38860</c:v>
                </c:pt>
                <c:pt idx="1284">
                  <c:v>38861</c:v>
                </c:pt>
                <c:pt idx="1285">
                  <c:v>38862</c:v>
                </c:pt>
                <c:pt idx="1286">
                  <c:v>38863</c:v>
                </c:pt>
                <c:pt idx="1287">
                  <c:v>38864</c:v>
                </c:pt>
                <c:pt idx="1288">
                  <c:v>38865</c:v>
                </c:pt>
                <c:pt idx="1289">
                  <c:v>38866</c:v>
                </c:pt>
                <c:pt idx="1290">
                  <c:v>38867</c:v>
                </c:pt>
                <c:pt idx="1291">
                  <c:v>38868</c:v>
                </c:pt>
                <c:pt idx="1292">
                  <c:v>38869</c:v>
                </c:pt>
                <c:pt idx="1293">
                  <c:v>38870</c:v>
                </c:pt>
                <c:pt idx="1294">
                  <c:v>38871</c:v>
                </c:pt>
                <c:pt idx="1295">
                  <c:v>38872</c:v>
                </c:pt>
                <c:pt idx="1296">
                  <c:v>38873</c:v>
                </c:pt>
                <c:pt idx="1297">
                  <c:v>38874</c:v>
                </c:pt>
                <c:pt idx="1298">
                  <c:v>38875</c:v>
                </c:pt>
                <c:pt idx="1299">
                  <c:v>38876</c:v>
                </c:pt>
                <c:pt idx="1300">
                  <c:v>38877</c:v>
                </c:pt>
                <c:pt idx="1301">
                  <c:v>38878</c:v>
                </c:pt>
                <c:pt idx="1302">
                  <c:v>38879</c:v>
                </c:pt>
                <c:pt idx="1303">
                  <c:v>38880</c:v>
                </c:pt>
                <c:pt idx="1304">
                  <c:v>38881</c:v>
                </c:pt>
                <c:pt idx="1305">
                  <c:v>38882</c:v>
                </c:pt>
                <c:pt idx="1306">
                  <c:v>38883</c:v>
                </c:pt>
                <c:pt idx="1307">
                  <c:v>38884</c:v>
                </c:pt>
                <c:pt idx="1308">
                  <c:v>38885</c:v>
                </c:pt>
                <c:pt idx="1309">
                  <c:v>38886</c:v>
                </c:pt>
                <c:pt idx="1310">
                  <c:v>38887</c:v>
                </c:pt>
                <c:pt idx="1311">
                  <c:v>38888</c:v>
                </c:pt>
                <c:pt idx="1312">
                  <c:v>38889</c:v>
                </c:pt>
                <c:pt idx="1313">
                  <c:v>38890</c:v>
                </c:pt>
                <c:pt idx="1314">
                  <c:v>38891</c:v>
                </c:pt>
                <c:pt idx="1315">
                  <c:v>38892</c:v>
                </c:pt>
                <c:pt idx="1316">
                  <c:v>38893</c:v>
                </c:pt>
                <c:pt idx="1317">
                  <c:v>38894</c:v>
                </c:pt>
                <c:pt idx="1318">
                  <c:v>38895</c:v>
                </c:pt>
                <c:pt idx="1319">
                  <c:v>38896</c:v>
                </c:pt>
                <c:pt idx="1320">
                  <c:v>38897</c:v>
                </c:pt>
                <c:pt idx="1321">
                  <c:v>38898</c:v>
                </c:pt>
                <c:pt idx="1322">
                  <c:v>38899</c:v>
                </c:pt>
                <c:pt idx="1323">
                  <c:v>38900</c:v>
                </c:pt>
                <c:pt idx="1324">
                  <c:v>38901</c:v>
                </c:pt>
                <c:pt idx="1325">
                  <c:v>38902</c:v>
                </c:pt>
                <c:pt idx="1326">
                  <c:v>38903</c:v>
                </c:pt>
                <c:pt idx="1327">
                  <c:v>38904</c:v>
                </c:pt>
                <c:pt idx="1328">
                  <c:v>38905</c:v>
                </c:pt>
                <c:pt idx="1329">
                  <c:v>38906</c:v>
                </c:pt>
                <c:pt idx="1330">
                  <c:v>38907</c:v>
                </c:pt>
                <c:pt idx="1331">
                  <c:v>38908</c:v>
                </c:pt>
                <c:pt idx="1332">
                  <c:v>38909</c:v>
                </c:pt>
                <c:pt idx="1333">
                  <c:v>38910</c:v>
                </c:pt>
                <c:pt idx="1334">
                  <c:v>38911</c:v>
                </c:pt>
                <c:pt idx="1335">
                  <c:v>38912</c:v>
                </c:pt>
                <c:pt idx="1336">
                  <c:v>38913</c:v>
                </c:pt>
                <c:pt idx="1337">
                  <c:v>38914</c:v>
                </c:pt>
                <c:pt idx="1338">
                  <c:v>38915</c:v>
                </c:pt>
                <c:pt idx="1339">
                  <c:v>38916</c:v>
                </c:pt>
                <c:pt idx="1340">
                  <c:v>38917</c:v>
                </c:pt>
                <c:pt idx="1341">
                  <c:v>38918</c:v>
                </c:pt>
                <c:pt idx="1342">
                  <c:v>38919</c:v>
                </c:pt>
                <c:pt idx="1343">
                  <c:v>38920</c:v>
                </c:pt>
                <c:pt idx="1344">
                  <c:v>38921</c:v>
                </c:pt>
                <c:pt idx="1345">
                  <c:v>38922</c:v>
                </c:pt>
                <c:pt idx="1346">
                  <c:v>38923</c:v>
                </c:pt>
                <c:pt idx="1347">
                  <c:v>38924</c:v>
                </c:pt>
                <c:pt idx="1348">
                  <c:v>38925</c:v>
                </c:pt>
                <c:pt idx="1349">
                  <c:v>38926</c:v>
                </c:pt>
                <c:pt idx="1350">
                  <c:v>38927</c:v>
                </c:pt>
                <c:pt idx="1351">
                  <c:v>38928</c:v>
                </c:pt>
                <c:pt idx="1352">
                  <c:v>38929</c:v>
                </c:pt>
                <c:pt idx="1353">
                  <c:v>38930</c:v>
                </c:pt>
                <c:pt idx="1354">
                  <c:v>38931</c:v>
                </c:pt>
                <c:pt idx="1355">
                  <c:v>38932</c:v>
                </c:pt>
                <c:pt idx="1356">
                  <c:v>38933</c:v>
                </c:pt>
                <c:pt idx="1357">
                  <c:v>38934</c:v>
                </c:pt>
                <c:pt idx="1358">
                  <c:v>38935</c:v>
                </c:pt>
                <c:pt idx="1359">
                  <c:v>38936</c:v>
                </c:pt>
                <c:pt idx="1360">
                  <c:v>38937</c:v>
                </c:pt>
                <c:pt idx="1361">
                  <c:v>38938</c:v>
                </c:pt>
                <c:pt idx="1362">
                  <c:v>38939</c:v>
                </c:pt>
                <c:pt idx="1363">
                  <c:v>38940</c:v>
                </c:pt>
                <c:pt idx="1364">
                  <c:v>38941</c:v>
                </c:pt>
                <c:pt idx="1365">
                  <c:v>38942</c:v>
                </c:pt>
                <c:pt idx="1366">
                  <c:v>38943</c:v>
                </c:pt>
                <c:pt idx="1367">
                  <c:v>38944</c:v>
                </c:pt>
                <c:pt idx="1368">
                  <c:v>38945</c:v>
                </c:pt>
                <c:pt idx="1369">
                  <c:v>38946</c:v>
                </c:pt>
                <c:pt idx="1370">
                  <c:v>38947</c:v>
                </c:pt>
                <c:pt idx="1371">
                  <c:v>38948</c:v>
                </c:pt>
                <c:pt idx="1372">
                  <c:v>38949</c:v>
                </c:pt>
                <c:pt idx="1373">
                  <c:v>38950</c:v>
                </c:pt>
                <c:pt idx="1374">
                  <c:v>38951</c:v>
                </c:pt>
                <c:pt idx="1375">
                  <c:v>38952</c:v>
                </c:pt>
                <c:pt idx="1376">
                  <c:v>38953</c:v>
                </c:pt>
                <c:pt idx="1377">
                  <c:v>38954</c:v>
                </c:pt>
                <c:pt idx="1378">
                  <c:v>38955</c:v>
                </c:pt>
                <c:pt idx="1379">
                  <c:v>38956</c:v>
                </c:pt>
                <c:pt idx="1380">
                  <c:v>38957</c:v>
                </c:pt>
                <c:pt idx="1381">
                  <c:v>38958</c:v>
                </c:pt>
                <c:pt idx="1382">
                  <c:v>38959</c:v>
                </c:pt>
                <c:pt idx="1383">
                  <c:v>38960</c:v>
                </c:pt>
                <c:pt idx="1384">
                  <c:v>38961</c:v>
                </c:pt>
                <c:pt idx="1385">
                  <c:v>38962</c:v>
                </c:pt>
                <c:pt idx="1386">
                  <c:v>38963</c:v>
                </c:pt>
                <c:pt idx="1387">
                  <c:v>38964</c:v>
                </c:pt>
                <c:pt idx="1388">
                  <c:v>38965</c:v>
                </c:pt>
                <c:pt idx="1389">
                  <c:v>38966</c:v>
                </c:pt>
                <c:pt idx="1390">
                  <c:v>38967</c:v>
                </c:pt>
                <c:pt idx="1391">
                  <c:v>38968</c:v>
                </c:pt>
                <c:pt idx="1392">
                  <c:v>38969</c:v>
                </c:pt>
                <c:pt idx="1393">
                  <c:v>38970</c:v>
                </c:pt>
                <c:pt idx="1394">
                  <c:v>38971</c:v>
                </c:pt>
                <c:pt idx="1395">
                  <c:v>38972</c:v>
                </c:pt>
                <c:pt idx="1396">
                  <c:v>38973</c:v>
                </c:pt>
                <c:pt idx="1397">
                  <c:v>38974</c:v>
                </c:pt>
                <c:pt idx="1398">
                  <c:v>38975</c:v>
                </c:pt>
                <c:pt idx="1399">
                  <c:v>38976</c:v>
                </c:pt>
                <c:pt idx="1400">
                  <c:v>38977</c:v>
                </c:pt>
                <c:pt idx="1401">
                  <c:v>38978</c:v>
                </c:pt>
                <c:pt idx="1402">
                  <c:v>38979</c:v>
                </c:pt>
                <c:pt idx="1403">
                  <c:v>38980</c:v>
                </c:pt>
                <c:pt idx="1404">
                  <c:v>38981</c:v>
                </c:pt>
                <c:pt idx="1405">
                  <c:v>38982</c:v>
                </c:pt>
                <c:pt idx="1406">
                  <c:v>38983</c:v>
                </c:pt>
                <c:pt idx="1407">
                  <c:v>38984</c:v>
                </c:pt>
                <c:pt idx="1408">
                  <c:v>38985</c:v>
                </c:pt>
                <c:pt idx="1409">
                  <c:v>38986</c:v>
                </c:pt>
                <c:pt idx="1410">
                  <c:v>38987</c:v>
                </c:pt>
                <c:pt idx="1411">
                  <c:v>38988</c:v>
                </c:pt>
                <c:pt idx="1412">
                  <c:v>38989</c:v>
                </c:pt>
                <c:pt idx="1413">
                  <c:v>38990</c:v>
                </c:pt>
                <c:pt idx="1414">
                  <c:v>38991</c:v>
                </c:pt>
                <c:pt idx="1415">
                  <c:v>38992</c:v>
                </c:pt>
                <c:pt idx="1416">
                  <c:v>38993</c:v>
                </c:pt>
                <c:pt idx="1417">
                  <c:v>38994</c:v>
                </c:pt>
                <c:pt idx="1418">
                  <c:v>38995</c:v>
                </c:pt>
                <c:pt idx="1419">
                  <c:v>38996</c:v>
                </c:pt>
                <c:pt idx="1420">
                  <c:v>38997</c:v>
                </c:pt>
                <c:pt idx="1421">
                  <c:v>38998</c:v>
                </c:pt>
                <c:pt idx="1422">
                  <c:v>38999</c:v>
                </c:pt>
                <c:pt idx="1423">
                  <c:v>39000</c:v>
                </c:pt>
                <c:pt idx="1424">
                  <c:v>39001</c:v>
                </c:pt>
                <c:pt idx="1425">
                  <c:v>39002</c:v>
                </c:pt>
                <c:pt idx="1426">
                  <c:v>39003</c:v>
                </c:pt>
                <c:pt idx="1427">
                  <c:v>39004</c:v>
                </c:pt>
                <c:pt idx="1428">
                  <c:v>39005</c:v>
                </c:pt>
                <c:pt idx="1429">
                  <c:v>39006</c:v>
                </c:pt>
                <c:pt idx="1430">
                  <c:v>39007</c:v>
                </c:pt>
                <c:pt idx="1431">
                  <c:v>39008</c:v>
                </c:pt>
                <c:pt idx="1432">
                  <c:v>39009</c:v>
                </c:pt>
                <c:pt idx="1433">
                  <c:v>39010</c:v>
                </c:pt>
                <c:pt idx="1434">
                  <c:v>39011</c:v>
                </c:pt>
                <c:pt idx="1435">
                  <c:v>39012</c:v>
                </c:pt>
                <c:pt idx="1436">
                  <c:v>39013</c:v>
                </c:pt>
                <c:pt idx="1437">
                  <c:v>39014</c:v>
                </c:pt>
                <c:pt idx="1438">
                  <c:v>39015</c:v>
                </c:pt>
                <c:pt idx="1439">
                  <c:v>39016</c:v>
                </c:pt>
                <c:pt idx="1440">
                  <c:v>39017</c:v>
                </c:pt>
                <c:pt idx="1441">
                  <c:v>39018</c:v>
                </c:pt>
                <c:pt idx="1442">
                  <c:v>39019</c:v>
                </c:pt>
                <c:pt idx="1443">
                  <c:v>39020</c:v>
                </c:pt>
                <c:pt idx="1444">
                  <c:v>39022</c:v>
                </c:pt>
                <c:pt idx="1445">
                  <c:v>39023</c:v>
                </c:pt>
                <c:pt idx="1446">
                  <c:v>39024</c:v>
                </c:pt>
                <c:pt idx="1447">
                  <c:v>39025</c:v>
                </c:pt>
                <c:pt idx="1448">
                  <c:v>39026</c:v>
                </c:pt>
                <c:pt idx="1449">
                  <c:v>39027</c:v>
                </c:pt>
                <c:pt idx="1450">
                  <c:v>39028</c:v>
                </c:pt>
                <c:pt idx="1451">
                  <c:v>39029</c:v>
                </c:pt>
                <c:pt idx="1452">
                  <c:v>39030</c:v>
                </c:pt>
                <c:pt idx="1453">
                  <c:v>39031</c:v>
                </c:pt>
                <c:pt idx="1454">
                  <c:v>39032</c:v>
                </c:pt>
                <c:pt idx="1455">
                  <c:v>39033</c:v>
                </c:pt>
                <c:pt idx="1456">
                  <c:v>39034</c:v>
                </c:pt>
                <c:pt idx="1457">
                  <c:v>39035</c:v>
                </c:pt>
                <c:pt idx="1458">
                  <c:v>39036</c:v>
                </c:pt>
                <c:pt idx="1459">
                  <c:v>39037</c:v>
                </c:pt>
                <c:pt idx="1460">
                  <c:v>39038</c:v>
                </c:pt>
                <c:pt idx="1461">
                  <c:v>39039</c:v>
                </c:pt>
                <c:pt idx="1462">
                  <c:v>39040</c:v>
                </c:pt>
                <c:pt idx="1463">
                  <c:v>39041</c:v>
                </c:pt>
                <c:pt idx="1464">
                  <c:v>39042</c:v>
                </c:pt>
                <c:pt idx="1465">
                  <c:v>39043</c:v>
                </c:pt>
                <c:pt idx="1466">
                  <c:v>39044</c:v>
                </c:pt>
                <c:pt idx="1467">
                  <c:v>39045</c:v>
                </c:pt>
                <c:pt idx="1468">
                  <c:v>39046</c:v>
                </c:pt>
                <c:pt idx="1469">
                  <c:v>39047</c:v>
                </c:pt>
                <c:pt idx="1470">
                  <c:v>39048</c:v>
                </c:pt>
                <c:pt idx="1471">
                  <c:v>39049</c:v>
                </c:pt>
                <c:pt idx="1472">
                  <c:v>39050</c:v>
                </c:pt>
                <c:pt idx="1473">
                  <c:v>39051</c:v>
                </c:pt>
                <c:pt idx="1474">
                  <c:v>39052</c:v>
                </c:pt>
                <c:pt idx="1475">
                  <c:v>39053</c:v>
                </c:pt>
                <c:pt idx="1476">
                  <c:v>39054</c:v>
                </c:pt>
                <c:pt idx="1477">
                  <c:v>39055</c:v>
                </c:pt>
                <c:pt idx="1478">
                  <c:v>39056</c:v>
                </c:pt>
                <c:pt idx="1479">
                  <c:v>39057</c:v>
                </c:pt>
                <c:pt idx="1480">
                  <c:v>39058</c:v>
                </c:pt>
                <c:pt idx="1481">
                  <c:v>39059</c:v>
                </c:pt>
                <c:pt idx="1482">
                  <c:v>39060</c:v>
                </c:pt>
                <c:pt idx="1483">
                  <c:v>39061</c:v>
                </c:pt>
                <c:pt idx="1484">
                  <c:v>39062</c:v>
                </c:pt>
                <c:pt idx="1485">
                  <c:v>39063</c:v>
                </c:pt>
                <c:pt idx="1486">
                  <c:v>39064</c:v>
                </c:pt>
                <c:pt idx="1487">
                  <c:v>39065</c:v>
                </c:pt>
                <c:pt idx="1488">
                  <c:v>39066</c:v>
                </c:pt>
                <c:pt idx="1489">
                  <c:v>39067</c:v>
                </c:pt>
                <c:pt idx="1490">
                  <c:v>39068</c:v>
                </c:pt>
                <c:pt idx="1491">
                  <c:v>39069</c:v>
                </c:pt>
                <c:pt idx="1492">
                  <c:v>39070</c:v>
                </c:pt>
                <c:pt idx="1493">
                  <c:v>39071</c:v>
                </c:pt>
                <c:pt idx="1494">
                  <c:v>39072</c:v>
                </c:pt>
                <c:pt idx="1495">
                  <c:v>39073</c:v>
                </c:pt>
                <c:pt idx="1496">
                  <c:v>39074</c:v>
                </c:pt>
                <c:pt idx="1497">
                  <c:v>39075</c:v>
                </c:pt>
                <c:pt idx="1498">
                  <c:v>39076</c:v>
                </c:pt>
                <c:pt idx="1499">
                  <c:v>39077</c:v>
                </c:pt>
                <c:pt idx="1500">
                  <c:v>39078</c:v>
                </c:pt>
                <c:pt idx="1501">
                  <c:v>39079</c:v>
                </c:pt>
                <c:pt idx="1502">
                  <c:v>39080</c:v>
                </c:pt>
                <c:pt idx="1503">
                  <c:v>39081</c:v>
                </c:pt>
                <c:pt idx="1504">
                  <c:v>39082</c:v>
                </c:pt>
                <c:pt idx="1505">
                  <c:v>39083</c:v>
                </c:pt>
                <c:pt idx="1506">
                  <c:v>39084</c:v>
                </c:pt>
                <c:pt idx="1507">
                  <c:v>39085</c:v>
                </c:pt>
                <c:pt idx="1508">
                  <c:v>39086</c:v>
                </c:pt>
                <c:pt idx="1509">
                  <c:v>39087</c:v>
                </c:pt>
                <c:pt idx="1510">
                  <c:v>39088</c:v>
                </c:pt>
                <c:pt idx="1511">
                  <c:v>39089</c:v>
                </c:pt>
                <c:pt idx="1512">
                  <c:v>39090</c:v>
                </c:pt>
                <c:pt idx="1513">
                  <c:v>39091</c:v>
                </c:pt>
                <c:pt idx="1514">
                  <c:v>39092</c:v>
                </c:pt>
                <c:pt idx="1515">
                  <c:v>39093</c:v>
                </c:pt>
                <c:pt idx="1516">
                  <c:v>39094</c:v>
                </c:pt>
                <c:pt idx="1517">
                  <c:v>39095</c:v>
                </c:pt>
                <c:pt idx="1518">
                  <c:v>39096</c:v>
                </c:pt>
                <c:pt idx="1519">
                  <c:v>39097</c:v>
                </c:pt>
                <c:pt idx="1520">
                  <c:v>39098</c:v>
                </c:pt>
                <c:pt idx="1521">
                  <c:v>39099</c:v>
                </c:pt>
                <c:pt idx="1522">
                  <c:v>39100</c:v>
                </c:pt>
                <c:pt idx="1523">
                  <c:v>39101</c:v>
                </c:pt>
                <c:pt idx="1524">
                  <c:v>39102</c:v>
                </c:pt>
                <c:pt idx="1525">
                  <c:v>39103</c:v>
                </c:pt>
                <c:pt idx="1526">
                  <c:v>39104</c:v>
                </c:pt>
                <c:pt idx="1527">
                  <c:v>39105</c:v>
                </c:pt>
                <c:pt idx="1528">
                  <c:v>39106</c:v>
                </c:pt>
                <c:pt idx="1529">
                  <c:v>39107</c:v>
                </c:pt>
                <c:pt idx="1530">
                  <c:v>39108</c:v>
                </c:pt>
                <c:pt idx="1531">
                  <c:v>39109</c:v>
                </c:pt>
                <c:pt idx="1532">
                  <c:v>39110</c:v>
                </c:pt>
                <c:pt idx="1533">
                  <c:v>39111</c:v>
                </c:pt>
                <c:pt idx="1534">
                  <c:v>39112</c:v>
                </c:pt>
                <c:pt idx="1535">
                  <c:v>39113</c:v>
                </c:pt>
                <c:pt idx="1536">
                  <c:v>39114</c:v>
                </c:pt>
                <c:pt idx="1537">
                  <c:v>39115</c:v>
                </c:pt>
                <c:pt idx="1538">
                  <c:v>39116</c:v>
                </c:pt>
                <c:pt idx="1539">
                  <c:v>39117</c:v>
                </c:pt>
                <c:pt idx="1540">
                  <c:v>39118</c:v>
                </c:pt>
                <c:pt idx="1541">
                  <c:v>39119</c:v>
                </c:pt>
                <c:pt idx="1542">
                  <c:v>39120</c:v>
                </c:pt>
                <c:pt idx="1543">
                  <c:v>39121</c:v>
                </c:pt>
                <c:pt idx="1544">
                  <c:v>39122</c:v>
                </c:pt>
                <c:pt idx="1545">
                  <c:v>39123</c:v>
                </c:pt>
                <c:pt idx="1546">
                  <c:v>39124</c:v>
                </c:pt>
                <c:pt idx="1547">
                  <c:v>39125</c:v>
                </c:pt>
                <c:pt idx="1548">
                  <c:v>39126</c:v>
                </c:pt>
                <c:pt idx="1549">
                  <c:v>39127</c:v>
                </c:pt>
                <c:pt idx="1550">
                  <c:v>39128</c:v>
                </c:pt>
                <c:pt idx="1551">
                  <c:v>39129</c:v>
                </c:pt>
                <c:pt idx="1552">
                  <c:v>39130</c:v>
                </c:pt>
                <c:pt idx="1553">
                  <c:v>39131</c:v>
                </c:pt>
                <c:pt idx="1554">
                  <c:v>39132</c:v>
                </c:pt>
                <c:pt idx="1555">
                  <c:v>39133</c:v>
                </c:pt>
                <c:pt idx="1556">
                  <c:v>39134</c:v>
                </c:pt>
                <c:pt idx="1557">
                  <c:v>39135</c:v>
                </c:pt>
                <c:pt idx="1558">
                  <c:v>39136</c:v>
                </c:pt>
                <c:pt idx="1559">
                  <c:v>39137</c:v>
                </c:pt>
                <c:pt idx="1560">
                  <c:v>39138</c:v>
                </c:pt>
                <c:pt idx="1561">
                  <c:v>39139</c:v>
                </c:pt>
                <c:pt idx="1562">
                  <c:v>39140</c:v>
                </c:pt>
                <c:pt idx="1563">
                  <c:v>39141</c:v>
                </c:pt>
                <c:pt idx="1564">
                  <c:v>39142</c:v>
                </c:pt>
                <c:pt idx="1565">
                  <c:v>39143</c:v>
                </c:pt>
                <c:pt idx="1566">
                  <c:v>39144</c:v>
                </c:pt>
                <c:pt idx="1567">
                  <c:v>39145</c:v>
                </c:pt>
                <c:pt idx="1568">
                  <c:v>39146</c:v>
                </c:pt>
                <c:pt idx="1569">
                  <c:v>39147</c:v>
                </c:pt>
                <c:pt idx="1570">
                  <c:v>39148</c:v>
                </c:pt>
                <c:pt idx="1571">
                  <c:v>39149</c:v>
                </c:pt>
                <c:pt idx="1572">
                  <c:v>39150</c:v>
                </c:pt>
                <c:pt idx="1573">
                  <c:v>39151</c:v>
                </c:pt>
                <c:pt idx="1574">
                  <c:v>39152</c:v>
                </c:pt>
                <c:pt idx="1575">
                  <c:v>39153</c:v>
                </c:pt>
                <c:pt idx="1576">
                  <c:v>39154</c:v>
                </c:pt>
                <c:pt idx="1577">
                  <c:v>39155</c:v>
                </c:pt>
                <c:pt idx="1578">
                  <c:v>39156</c:v>
                </c:pt>
                <c:pt idx="1579">
                  <c:v>39157</c:v>
                </c:pt>
                <c:pt idx="1580">
                  <c:v>39158</c:v>
                </c:pt>
                <c:pt idx="1581">
                  <c:v>39159</c:v>
                </c:pt>
                <c:pt idx="1582">
                  <c:v>39160</c:v>
                </c:pt>
                <c:pt idx="1583">
                  <c:v>39161</c:v>
                </c:pt>
                <c:pt idx="1584">
                  <c:v>39162</c:v>
                </c:pt>
                <c:pt idx="1585">
                  <c:v>39163</c:v>
                </c:pt>
                <c:pt idx="1586">
                  <c:v>39164</c:v>
                </c:pt>
                <c:pt idx="1587">
                  <c:v>39165</c:v>
                </c:pt>
                <c:pt idx="1588">
                  <c:v>39166</c:v>
                </c:pt>
                <c:pt idx="1589">
                  <c:v>39167</c:v>
                </c:pt>
                <c:pt idx="1590">
                  <c:v>39168</c:v>
                </c:pt>
                <c:pt idx="1591">
                  <c:v>39169</c:v>
                </c:pt>
                <c:pt idx="1592">
                  <c:v>39170</c:v>
                </c:pt>
                <c:pt idx="1593">
                  <c:v>39171</c:v>
                </c:pt>
                <c:pt idx="1594">
                  <c:v>39172</c:v>
                </c:pt>
                <c:pt idx="1595">
                  <c:v>39173</c:v>
                </c:pt>
                <c:pt idx="1596">
                  <c:v>39174</c:v>
                </c:pt>
                <c:pt idx="1597">
                  <c:v>39175</c:v>
                </c:pt>
                <c:pt idx="1598">
                  <c:v>39176</c:v>
                </c:pt>
                <c:pt idx="1599">
                  <c:v>39177</c:v>
                </c:pt>
                <c:pt idx="1600">
                  <c:v>39178</c:v>
                </c:pt>
                <c:pt idx="1601">
                  <c:v>39179</c:v>
                </c:pt>
                <c:pt idx="1602">
                  <c:v>39180</c:v>
                </c:pt>
                <c:pt idx="1603">
                  <c:v>39181</c:v>
                </c:pt>
                <c:pt idx="1604">
                  <c:v>39182</c:v>
                </c:pt>
                <c:pt idx="1605">
                  <c:v>39183</c:v>
                </c:pt>
                <c:pt idx="1606">
                  <c:v>39184</c:v>
                </c:pt>
                <c:pt idx="1607">
                  <c:v>39185</c:v>
                </c:pt>
                <c:pt idx="1608">
                  <c:v>39186</c:v>
                </c:pt>
                <c:pt idx="1609">
                  <c:v>39187</c:v>
                </c:pt>
                <c:pt idx="1610">
                  <c:v>39188</c:v>
                </c:pt>
                <c:pt idx="1611">
                  <c:v>39189</c:v>
                </c:pt>
                <c:pt idx="1612">
                  <c:v>39190</c:v>
                </c:pt>
                <c:pt idx="1613">
                  <c:v>39191</c:v>
                </c:pt>
                <c:pt idx="1614">
                  <c:v>39192</c:v>
                </c:pt>
                <c:pt idx="1615">
                  <c:v>39193</c:v>
                </c:pt>
                <c:pt idx="1616">
                  <c:v>39194</c:v>
                </c:pt>
                <c:pt idx="1617">
                  <c:v>39195</c:v>
                </c:pt>
                <c:pt idx="1618">
                  <c:v>39196</c:v>
                </c:pt>
                <c:pt idx="1619">
                  <c:v>39197</c:v>
                </c:pt>
                <c:pt idx="1620">
                  <c:v>39198</c:v>
                </c:pt>
                <c:pt idx="1621">
                  <c:v>39199</c:v>
                </c:pt>
                <c:pt idx="1622">
                  <c:v>39200</c:v>
                </c:pt>
                <c:pt idx="1623">
                  <c:v>39201</c:v>
                </c:pt>
                <c:pt idx="1624">
                  <c:v>39202</c:v>
                </c:pt>
                <c:pt idx="1625">
                  <c:v>39203</c:v>
                </c:pt>
                <c:pt idx="1626">
                  <c:v>39204</c:v>
                </c:pt>
                <c:pt idx="1627">
                  <c:v>39205</c:v>
                </c:pt>
                <c:pt idx="1628">
                  <c:v>39206</c:v>
                </c:pt>
                <c:pt idx="1629">
                  <c:v>39207</c:v>
                </c:pt>
                <c:pt idx="1630">
                  <c:v>39208</c:v>
                </c:pt>
                <c:pt idx="1631">
                  <c:v>39209</c:v>
                </c:pt>
                <c:pt idx="1632">
                  <c:v>39210</c:v>
                </c:pt>
                <c:pt idx="1633">
                  <c:v>39211</c:v>
                </c:pt>
                <c:pt idx="1634">
                  <c:v>39212</c:v>
                </c:pt>
                <c:pt idx="1635">
                  <c:v>39213</c:v>
                </c:pt>
                <c:pt idx="1636">
                  <c:v>39214</c:v>
                </c:pt>
                <c:pt idx="1637">
                  <c:v>39215</c:v>
                </c:pt>
                <c:pt idx="1638">
                  <c:v>39216</c:v>
                </c:pt>
                <c:pt idx="1639">
                  <c:v>39217</c:v>
                </c:pt>
                <c:pt idx="1640">
                  <c:v>39218</c:v>
                </c:pt>
                <c:pt idx="1641">
                  <c:v>39219</c:v>
                </c:pt>
                <c:pt idx="1642">
                  <c:v>39220</c:v>
                </c:pt>
                <c:pt idx="1643">
                  <c:v>39221</c:v>
                </c:pt>
                <c:pt idx="1644">
                  <c:v>39222</c:v>
                </c:pt>
                <c:pt idx="1645">
                  <c:v>39223</c:v>
                </c:pt>
                <c:pt idx="1646">
                  <c:v>39224</c:v>
                </c:pt>
                <c:pt idx="1647">
                  <c:v>39225</c:v>
                </c:pt>
                <c:pt idx="1648">
                  <c:v>39226</c:v>
                </c:pt>
                <c:pt idx="1649">
                  <c:v>39227</c:v>
                </c:pt>
                <c:pt idx="1650">
                  <c:v>39228</c:v>
                </c:pt>
                <c:pt idx="1651">
                  <c:v>39229</c:v>
                </c:pt>
                <c:pt idx="1652">
                  <c:v>39230</c:v>
                </c:pt>
                <c:pt idx="1653">
                  <c:v>39231</c:v>
                </c:pt>
                <c:pt idx="1654">
                  <c:v>39232</c:v>
                </c:pt>
                <c:pt idx="1655">
                  <c:v>39233</c:v>
                </c:pt>
                <c:pt idx="1656">
                  <c:v>39234</c:v>
                </c:pt>
                <c:pt idx="1657">
                  <c:v>39235</c:v>
                </c:pt>
                <c:pt idx="1658">
                  <c:v>39236</c:v>
                </c:pt>
                <c:pt idx="1659">
                  <c:v>39237</c:v>
                </c:pt>
                <c:pt idx="1660">
                  <c:v>39238</c:v>
                </c:pt>
                <c:pt idx="1661">
                  <c:v>39239</c:v>
                </c:pt>
                <c:pt idx="1662">
                  <c:v>39240</c:v>
                </c:pt>
                <c:pt idx="1663">
                  <c:v>39241</c:v>
                </c:pt>
                <c:pt idx="1664">
                  <c:v>39242</c:v>
                </c:pt>
                <c:pt idx="1665">
                  <c:v>39243</c:v>
                </c:pt>
                <c:pt idx="1666">
                  <c:v>39244</c:v>
                </c:pt>
                <c:pt idx="1667">
                  <c:v>39245</c:v>
                </c:pt>
                <c:pt idx="1668">
                  <c:v>39246</c:v>
                </c:pt>
                <c:pt idx="1669">
                  <c:v>39247</c:v>
                </c:pt>
                <c:pt idx="1670">
                  <c:v>39248</c:v>
                </c:pt>
                <c:pt idx="1671">
                  <c:v>39249</c:v>
                </c:pt>
                <c:pt idx="1672">
                  <c:v>39250</c:v>
                </c:pt>
                <c:pt idx="1673">
                  <c:v>39251</c:v>
                </c:pt>
                <c:pt idx="1674">
                  <c:v>39252</c:v>
                </c:pt>
                <c:pt idx="1675">
                  <c:v>39253</c:v>
                </c:pt>
                <c:pt idx="1676">
                  <c:v>39254</c:v>
                </c:pt>
                <c:pt idx="1677">
                  <c:v>39255</c:v>
                </c:pt>
                <c:pt idx="1678">
                  <c:v>39256</c:v>
                </c:pt>
                <c:pt idx="1679">
                  <c:v>39257</c:v>
                </c:pt>
                <c:pt idx="1680">
                  <c:v>39258</c:v>
                </c:pt>
                <c:pt idx="1681">
                  <c:v>39259</c:v>
                </c:pt>
                <c:pt idx="1682">
                  <c:v>39260</c:v>
                </c:pt>
                <c:pt idx="1683">
                  <c:v>39261</c:v>
                </c:pt>
                <c:pt idx="1684">
                  <c:v>39262</c:v>
                </c:pt>
                <c:pt idx="1685">
                  <c:v>39263</c:v>
                </c:pt>
                <c:pt idx="1686">
                  <c:v>39264</c:v>
                </c:pt>
                <c:pt idx="1687">
                  <c:v>39265</c:v>
                </c:pt>
                <c:pt idx="1688">
                  <c:v>39266</c:v>
                </c:pt>
                <c:pt idx="1689">
                  <c:v>39267</c:v>
                </c:pt>
                <c:pt idx="1690">
                  <c:v>39268</c:v>
                </c:pt>
                <c:pt idx="1691">
                  <c:v>39269</c:v>
                </c:pt>
                <c:pt idx="1692">
                  <c:v>39270</c:v>
                </c:pt>
                <c:pt idx="1693">
                  <c:v>39271</c:v>
                </c:pt>
                <c:pt idx="1694">
                  <c:v>39272</c:v>
                </c:pt>
                <c:pt idx="1695">
                  <c:v>39273</c:v>
                </c:pt>
                <c:pt idx="1696">
                  <c:v>39274</c:v>
                </c:pt>
                <c:pt idx="1697">
                  <c:v>39275</c:v>
                </c:pt>
                <c:pt idx="1698">
                  <c:v>39276</c:v>
                </c:pt>
                <c:pt idx="1699">
                  <c:v>39277</c:v>
                </c:pt>
                <c:pt idx="1700">
                  <c:v>39278</c:v>
                </c:pt>
                <c:pt idx="1701">
                  <c:v>39279</c:v>
                </c:pt>
                <c:pt idx="1702">
                  <c:v>39280</c:v>
                </c:pt>
                <c:pt idx="1703">
                  <c:v>39281</c:v>
                </c:pt>
                <c:pt idx="1704">
                  <c:v>39282</c:v>
                </c:pt>
                <c:pt idx="1705">
                  <c:v>39283</c:v>
                </c:pt>
                <c:pt idx="1706">
                  <c:v>39284</c:v>
                </c:pt>
                <c:pt idx="1707">
                  <c:v>39285</c:v>
                </c:pt>
                <c:pt idx="1708">
                  <c:v>39286</c:v>
                </c:pt>
                <c:pt idx="1709">
                  <c:v>39287</c:v>
                </c:pt>
                <c:pt idx="1710">
                  <c:v>39288</c:v>
                </c:pt>
                <c:pt idx="1711">
                  <c:v>39289</c:v>
                </c:pt>
                <c:pt idx="1712">
                  <c:v>39290</c:v>
                </c:pt>
                <c:pt idx="1713">
                  <c:v>39291</c:v>
                </c:pt>
                <c:pt idx="1714">
                  <c:v>39292</c:v>
                </c:pt>
                <c:pt idx="1715">
                  <c:v>39293</c:v>
                </c:pt>
                <c:pt idx="1716">
                  <c:v>39294</c:v>
                </c:pt>
                <c:pt idx="1717">
                  <c:v>39295</c:v>
                </c:pt>
                <c:pt idx="1718">
                  <c:v>39296</c:v>
                </c:pt>
                <c:pt idx="1719">
                  <c:v>39297</c:v>
                </c:pt>
                <c:pt idx="1720">
                  <c:v>39298</c:v>
                </c:pt>
                <c:pt idx="1721">
                  <c:v>39299</c:v>
                </c:pt>
                <c:pt idx="1722">
                  <c:v>39300</c:v>
                </c:pt>
                <c:pt idx="1723">
                  <c:v>39301</c:v>
                </c:pt>
                <c:pt idx="1724">
                  <c:v>39302</c:v>
                </c:pt>
                <c:pt idx="1725">
                  <c:v>39303</c:v>
                </c:pt>
                <c:pt idx="1726">
                  <c:v>39304</c:v>
                </c:pt>
                <c:pt idx="1727">
                  <c:v>39305</c:v>
                </c:pt>
                <c:pt idx="1728">
                  <c:v>39306</c:v>
                </c:pt>
                <c:pt idx="1729">
                  <c:v>39307</c:v>
                </c:pt>
                <c:pt idx="1730">
                  <c:v>39308</c:v>
                </c:pt>
                <c:pt idx="1731">
                  <c:v>39309</c:v>
                </c:pt>
                <c:pt idx="1732">
                  <c:v>39310</c:v>
                </c:pt>
                <c:pt idx="1733">
                  <c:v>39311</c:v>
                </c:pt>
                <c:pt idx="1734">
                  <c:v>39312</c:v>
                </c:pt>
                <c:pt idx="1735">
                  <c:v>39313</c:v>
                </c:pt>
                <c:pt idx="1736">
                  <c:v>39314</c:v>
                </c:pt>
                <c:pt idx="1737">
                  <c:v>39315</c:v>
                </c:pt>
                <c:pt idx="1738">
                  <c:v>39316</c:v>
                </c:pt>
                <c:pt idx="1739">
                  <c:v>39317</c:v>
                </c:pt>
                <c:pt idx="1740">
                  <c:v>39318</c:v>
                </c:pt>
                <c:pt idx="1741">
                  <c:v>39319</c:v>
                </c:pt>
                <c:pt idx="1742">
                  <c:v>39320</c:v>
                </c:pt>
                <c:pt idx="1743">
                  <c:v>39321</c:v>
                </c:pt>
                <c:pt idx="1744">
                  <c:v>39322</c:v>
                </c:pt>
                <c:pt idx="1745">
                  <c:v>39323</c:v>
                </c:pt>
                <c:pt idx="1746">
                  <c:v>39324</c:v>
                </c:pt>
                <c:pt idx="1747">
                  <c:v>39325</c:v>
                </c:pt>
                <c:pt idx="1748">
                  <c:v>39326</c:v>
                </c:pt>
                <c:pt idx="1749">
                  <c:v>39327</c:v>
                </c:pt>
                <c:pt idx="1750">
                  <c:v>39328</c:v>
                </c:pt>
                <c:pt idx="1751">
                  <c:v>39329</c:v>
                </c:pt>
                <c:pt idx="1752">
                  <c:v>39330</c:v>
                </c:pt>
                <c:pt idx="1753">
                  <c:v>39331</c:v>
                </c:pt>
                <c:pt idx="1754">
                  <c:v>39332</c:v>
                </c:pt>
                <c:pt idx="1755">
                  <c:v>39333</c:v>
                </c:pt>
                <c:pt idx="1756">
                  <c:v>39334</c:v>
                </c:pt>
                <c:pt idx="1757">
                  <c:v>39335</c:v>
                </c:pt>
                <c:pt idx="1758">
                  <c:v>39336</c:v>
                </c:pt>
                <c:pt idx="1759">
                  <c:v>39337</c:v>
                </c:pt>
                <c:pt idx="1760">
                  <c:v>39338</c:v>
                </c:pt>
                <c:pt idx="1761">
                  <c:v>39339</c:v>
                </c:pt>
                <c:pt idx="1762">
                  <c:v>39340</c:v>
                </c:pt>
                <c:pt idx="1763">
                  <c:v>39341</c:v>
                </c:pt>
                <c:pt idx="1764">
                  <c:v>39342</c:v>
                </c:pt>
                <c:pt idx="1765">
                  <c:v>39343</c:v>
                </c:pt>
                <c:pt idx="1766">
                  <c:v>39344</c:v>
                </c:pt>
                <c:pt idx="1767">
                  <c:v>39345</c:v>
                </c:pt>
                <c:pt idx="1768">
                  <c:v>39346</c:v>
                </c:pt>
                <c:pt idx="1769">
                  <c:v>39347</c:v>
                </c:pt>
                <c:pt idx="1770">
                  <c:v>39348</c:v>
                </c:pt>
                <c:pt idx="1771">
                  <c:v>39349</c:v>
                </c:pt>
                <c:pt idx="1772">
                  <c:v>39350</c:v>
                </c:pt>
                <c:pt idx="1773">
                  <c:v>39351</c:v>
                </c:pt>
                <c:pt idx="1774">
                  <c:v>39352</c:v>
                </c:pt>
                <c:pt idx="1775">
                  <c:v>39353</c:v>
                </c:pt>
                <c:pt idx="1776">
                  <c:v>39354</c:v>
                </c:pt>
                <c:pt idx="1777">
                  <c:v>39355</c:v>
                </c:pt>
                <c:pt idx="1778">
                  <c:v>39356</c:v>
                </c:pt>
                <c:pt idx="1779">
                  <c:v>39357</c:v>
                </c:pt>
                <c:pt idx="1780">
                  <c:v>39358</c:v>
                </c:pt>
                <c:pt idx="1781">
                  <c:v>39359</c:v>
                </c:pt>
                <c:pt idx="1782">
                  <c:v>39360</c:v>
                </c:pt>
                <c:pt idx="1783">
                  <c:v>39361</c:v>
                </c:pt>
                <c:pt idx="1784">
                  <c:v>39362</c:v>
                </c:pt>
                <c:pt idx="1785">
                  <c:v>39363</c:v>
                </c:pt>
                <c:pt idx="1786">
                  <c:v>39364</c:v>
                </c:pt>
                <c:pt idx="1787">
                  <c:v>39365</c:v>
                </c:pt>
                <c:pt idx="1788">
                  <c:v>39366</c:v>
                </c:pt>
                <c:pt idx="1789">
                  <c:v>39367</c:v>
                </c:pt>
                <c:pt idx="1790">
                  <c:v>39368</c:v>
                </c:pt>
                <c:pt idx="1791">
                  <c:v>39369</c:v>
                </c:pt>
                <c:pt idx="1792">
                  <c:v>39370</c:v>
                </c:pt>
                <c:pt idx="1793">
                  <c:v>39371</c:v>
                </c:pt>
                <c:pt idx="1794">
                  <c:v>39372</c:v>
                </c:pt>
                <c:pt idx="1795">
                  <c:v>39373</c:v>
                </c:pt>
                <c:pt idx="1796">
                  <c:v>39374</c:v>
                </c:pt>
                <c:pt idx="1797">
                  <c:v>39375</c:v>
                </c:pt>
                <c:pt idx="1798">
                  <c:v>39376</c:v>
                </c:pt>
                <c:pt idx="1799">
                  <c:v>39377</c:v>
                </c:pt>
                <c:pt idx="1800">
                  <c:v>39378</c:v>
                </c:pt>
                <c:pt idx="1801">
                  <c:v>39379</c:v>
                </c:pt>
                <c:pt idx="1802">
                  <c:v>39380</c:v>
                </c:pt>
                <c:pt idx="1803">
                  <c:v>39381</c:v>
                </c:pt>
                <c:pt idx="1804">
                  <c:v>39382</c:v>
                </c:pt>
                <c:pt idx="1805">
                  <c:v>39383</c:v>
                </c:pt>
                <c:pt idx="1806">
                  <c:v>39384</c:v>
                </c:pt>
                <c:pt idx="1807">
                  <c:v>39385</c:v>
                </c:pt>
                <c:pt idx="1808">
                  <c:v>39387</c:v>
                </c:pt>
                <c:pt idx="1809">
                  <c:v>39388</c:v>
                </c:pt>
                <c:pt idx="1810">
                  <c:v>39389</c:v>
                </c:pt>
                <c:pt idx="1811">
                  <c:v>39390</c:v>
                </c:pt>
                <c:pt idx="1812">
                  <c:v>39391</c:v>
                </c:pt>
                <c:pt idx="1813">
                  <c:v>39392</c:v>
                </c:pt>
                <c:pt idx="1814">
                  <c:v>39393</c:v>
                </c:pt>
                <c:pt idx="1815">
                  <c:v>39394</c:v>
                </c:pt>
                <c:pt idx="1816">
                  <c:v>39395</c:v>
                </c:pt>
                <c:pt idx="1817">
                  <c:v>39396</c:v>
                </c:pt>
                <c:pt idx="1818">
                  <c:v>39397</c:v>
                </c:pt>
                <c:pt idx="1819">
                  <c:v>39398</c:v>
                </c:pt>
                <c:pt idx="1820">
                  <c:v>39399</c:v>
                </c:pt>
                <c:pt idx="1821">
                  <c:v>39400</c:v>
                </c:pt>
                <c:pt idx="1822">
                  <c:v>39401</c:v>
                </c:pt>
                <c:pt idx="1823">
                  <c:v>39402</c:v>
                </c:pt>
                <c:pt idx="1824">
                  <c:v>39403</c:v>
                </c:pt>
                <c:pt idx="1825">
                  <c:v>39404</c:v>
                </c:pt>
                <c:pt idx="1826">
                  <c:v>39405</c:v>
                </c:pt>
                <c:pt idx="1827">
                  <c:v>39406</c:v>
                </c:pt>
                <c:pt idx="1828">
                  <c:v>39407</c:v>
                </c:pt>
                <c:pt idx="1829">
                  <c:v>39408</c:v>
                </c:pt>
                <c:pt idx="1830">
                  <c:v>39409</c:v>
                </c:pt>
                <c:pt idx="1831">
                  <c:v>39410</c:v>
                </c:pt>
                <c:pt idx="1832">
                  <c:v>39411</c:v>
                </c:pt>
                <c:pt idx="1833">
                  <c:v>39412</c:v>
                </c:pt>
                <c:pt idx="1834">
                  <c:v>39413</c:v>
                </c:pt>
                <c:pt idx="1835">
                  <c:v>39414</c:v>
                </c:pt>
                <c:pt idx="1836">
                  <c:v>39415</c:v>
                </c:pt>
                <c:pt idx="1837">
                  <c:v>39416</c:v>
                </c:pt>
                <c:pt idx="1838">
                  <c:v>39417</c:v>
                </c:pt>
                <c:pt idx="1839">
                  <c:v>39418</c:v>
                </c:pt>
                <c:pt idx="1840">
                  <c:v>39419</c:v>
                </c:pt>
                <c:pt idx="1841">
                  <c:v>39420</c:v>
                </c:pt>
                <c:pt idx="1842">
                  <c:v>39421</c:v>
                </c:pt>
                <c:pt idx="1843">
                  <c:v>39422</c:v>
                </c:pt>
                <c:pt idx="1844">
                  <c:v>39423</c:v>
                </c:pt>
                <c:pt idx="1845">
                  <c:v>39424</c:v>
                </c:pt>
                <c:pt idx="1846">
                  <c:v>39425</c:v>
                </c:pt>
                <c:pt idx="1847">
                  <c:v>39426</c:v>
                </c:pt>
                <c:pt idx="1848">
                  <c:v>39427</c:v>
                </c:pt>
                <c:pt idx="1849">
                  <c:v>39428</c:v>
                </c:pt>
                <c:pt idx="1850">
                  <c:v>39429</c:v>
                </c:pt>
                <c:pt idx="1851">
                  <c:v>39430</c:v>
                </c:pt>
                <c:pt idx="1852">
                  <c:v>39431</c:v>
                </c:pt>
                <c:pt idx="1853">
                  <c:v>39432</c:v>
                </c:pt>
                <c:pt idx="1854">
                  <c:v>39433</c:v>
                </c:pt>
                <c:pt idx="1855">
                  <c:v>39434</c:v>
                </c:pt>
                <c:pt idx="1856">
                  <c:v>39435</c:v>
                </c:pt>
                <c:pt idx="1857">
                  <c:v>39436</c:v>
                </c:pt>
                <c:pt idx="1858">
                  <c:v>39437</c:v>
                </c:pt>
                <c:pt idx="1859">
                  <c:v>39438</c:v>
                </c:pt>
                <c:pt idx="1860">
                  <c:v>39439</c:v>
                </c:pt>
                <c:pt idx="1861">
                  <c:v>39440</c:v>
                </c:pt>
                <c:pt idx="1862">
                  <c:v>39441</c:v>
                </c:pt>
                <c:pt idx="1863">
                  <c:v>39442</c:v>
                </c:pt>
                <c:pt idx="1864">
                  <c:v>39443</c:v>
                </c:pt>
                <c:pt idx="1865">
                  <c:v>39444</c:v>
                </c:pt>
                <c:pt idx="1866">
                  <c:v>39445</c:v>
                </c:pt>
                <c:pt idx="1867">
                  <c:v>39446</c:v>
                </c:pt>
                <c:pt idx="1868">
                  <c:v>39447</c:v>
                </c:pt>
                <c:pt idx="1869">
                  <c:v>39448</c:v>
                </c:pt>
                <c:pt idx="1870">
                  <c:v>39449</c:v>
                </c:pt>
                <c:pt idx="1871">
                  <c:v>39450</c:v>
                </c:pt>
                <c:pt idx="1872">
                  <c:v>39451</c:v>
                </c:pt>
                <c:pt idx="1873">
                  <c:v>39452</c:v>
                </c:pt>
                <c:pt idx="1874">
                  <c:v>39453</c:v>
                </c:pt>
                <c:pt idx="1875">
                  <c:v>39454</c:v>
                </c:pt>
                <c:pt idx="1876">
                  <c:v>39455</c:v>
                </c:pt>
                <c:pt idx="1877">
                  <c:v>39456</c:v>
                </c:pt>
                <c:pt idx="1878">
                  <c:v>39457</c:v>
                </c:pt>
                <c:pt idx="1879">
                  <c:v>39458</c:v>
                </c:pt>
                <c:pt idx="1880">
                  <c:v>39459</c:v>
                </c:pt>
                <c:pt idx="1881">
                  <c:v>39460</c:v>
                </c:pt>
                <c:pt idx="1882">
                  <c:v>39461</c:v>
                </c:pt>
                <c:pt idx="1883">
                  <c:v>39462</c:v>
                </c:pt>
                <c:pt idx="1884">
                  <c:v>39463</c:v>
                </c:pt>
                <c:pt idx="1885">
                  <c:v>39464</c:v>
                </c:pt>
                <c:pt idx="1886">
                  <c:v>39465</c:v>
                </c:pt>
                <c:pt idx="1887">
                  <c:v>39466</c:v>
                </c:pt>
                <c:pt idx="1888">
                  <c:v>39467</c:v>
                </c:pt>
                <c:pt idx="1889">
                  <c:v>39468</c:v>
                </c:pt>
                <c:pt idx="1890">
                  <c:v>39469</c:v>
                </c:pt>
                <c:pt idx="1891">
                  <c:v>39470</c:v>
                </c:pt>
                <c:pt idx="1892">
                  <c:v>39471</c:v>
                </c:pt>
                <c:pt idx="1893">
                  <c:v>39472</c:v>
                </c:pt>
                <c:pt idx="1894">
                  <c:v>39473</c:v>
                </c:pt>
                <c:pt idx="1895">
                  <c:v>39474</c:v>
                </c:pt>
                <c:pt idx="1896">
                  <c:v>39475</c:v>
                </c:pt>
                <c:pt idx="1897">
                  <c:v>39476</c:v>
                </c:pt>
                <c:pt idx="1898">
                  <c:v>39477</c:v>
                </c:pt>
                <c:pt idx="1899">
                  <c:v>39478</c:v>
                </c:pt>
                <c:pt idx="1900">
                  <c:v>39479</c:v>
                </c:pt>
                <c:pt idx="1901">
                  <c:v>39480</c:v>
                </c:pt>
                <c:pt idx="1902">
                  <c:v>39481</c:v>
                </c:pt>
                <c:pt idx="1903">
                  <c:v>39482</c:v>
                </c:pt>
                <c:pt idx="1904">
                  <c:v>39483</c:v>
                </c:pt>
                <c:pt idx="1905">
                  <c:v>39484</c:v>
                </c:pt>
                <c:pt idx="1906">
                  <c:v>39485</c:v>
                </c:pt>
                <c:pt idx="1907">
                  <c:v>39486</c:v>
                </c:pt>
                <c:pt idx="1908">
                  <c:v>39487</c:v>
                </c:pt>
                <c:pt idx="1909">
                  <c:v>39488</c:v>
                </c:pt>
                <c:pt idx="1910">
                  <c:v>39489</c:v>
                </c:pt>
                <c:pt idx="1911">
                  <c:v>39490</c:v>
                </c:pt>
                <c:pt idx="1912">
                  <c:v>39491</c:v>
                </c:pt>
                <c:pt idx="1913">
                  <c:v>39492</c:v>
                </c:pt>
                <c:pt idx="1914">
                  <c:v>39493</c:v>
                </c:pt>
                <c:pt idx="1915">
                  <c:v>39494</c:v>
                </c:pt>
                <c:pt idx="1916">
                  <c:v>39495</c:v>
                </c:pt>
                <c:pt idx="1917">
                  <c:v>39496</c:v>
                </c:pt>
                <c:pt idx="1918">
                  <c:v>39497</c:v>
                </c:pt>
                <c:pt idx="1919">
                  <c:v>39498</c:v>
                </c:pt>
                <c:pt idx="1920">
                  <c:v>39499</c:v>
                </c:pt>
                <c:pt idx="1921">
                  <c:v>39500</c:v>
                </c:pt>
                <c:pt idx="1922">
                  <c:v>39501</c:v>
                </c:pt>
                <c:pt idx="1923">
                  <c:v>39502</c:v>
                </c:pt>
                <c:pt idx="1924">
                  <c:v>39503</c:v>
                </c:pt>
                <c:pt idx="1925">
                  <c:v>39504</c:v>
                </c:pt>
                <c:pt idx="1926">
                  <c:v>39505</c:v>
                </c:pt>
                <c:pt idx="1927">
                  <c:v>39506</c:v>
                </c:pt>
                <c:pt idx="1928">
                  <c:v>39507</c:v>
                </c:pt>
                <c:pt idx="1929">
                  <c:v>39508</c:v>
                </c:pt>
                <c:pt idx="1930">
                  <c:v>39509</c:v>
                </c:pt>
                <c:pt idx="1931">
                  <c:v>39510</c:v>
                </c:pt>
                <c:pt idx="1932">
                  <c:v>39511</c:v>
                </c:pt>
                <c:pt idx="1933">
                  <c:v>39667</c:v>
                </c:pt>
                <c:pt idx="1934">
                  <c:v>39668</c:v>
                </c:pt>
                <c:pt idx="1935">
                  <c:v>39669</c:v>
                </c:pt>
                <c:pt idx="1936">
                  <c:v>39670</c:v>
                </c:pt>
                <c:pt idx="1937">
                  <c:v>39671</c:v>
                </c:pt>
                <c:pt idx="1938">
                  <c:v>39672</c:v>
                </c:pt>
                <c:pt idx="1939">
                  <c:v>39673</c:v>
                </c:pt>
                <c:pt idx="1940">
                  <c:v>39674</c:v>
                </c:pt>
                <c:pt idx="1941">
                  <c:v>39675</c:v>
                </c:pt>
                <c:pt idx="1942">
                  <c:v>39676</c:v>
                </c:pt>
                <c:pt idx="1943">
                  <c:v>39677</c:v>
                </c:pt>
                <c:pt idx="1944">
                  <c:v>39678</c:v>
                </c:pt>
                <c:pt idx="1945">
                  <c:v>39679</c:v>
                </c:pt>
                <c:pt idx="1946">
                  <c:v>39680</c:v>
                </c:pt>
                <c:pt idx="1947">
                  <c:v>39681</c:v>
                </c:pt>
                <c:pt idx="1948">
                  <c:v>39682</c:v>
                </c:pt>
                <c:pt idx="1949">
                  <c:v>39683</c:v>
                </c:pt>
                <c:pt idx="1950">
                  <c:v>39684</c:v>
                </c:pt>
                <c:pt idx="1951">
                  <c:v>39685</c:v>
                </c:pt>
                <c:pt idx="1952">
                  <c:v>39686</c:v>
                </c:pt>
                <c:pt idx="1953">
                  <c:v>39687</c:v>
                </c:pt>
                <c:pt idx="1954">
                  <c:v>39688</c:v>
                </c:pt>
                <c:pt idx="1955">
                  <c:v>39689</c:v>
                </c:pt>
                <c:pt idx="1956">
                  <c:v>39690</c:v>
                </c:pt>
                <c:pt idx="1957">
                  <c:v>39691</c:v>
                </c:pt>
                <c:pt idx="1958">
                  <c:v>39692</c:v>
                </c:pt>
                <c:pt idx="1959">
                  <c:v>39693</c:v>
                </c:pt>
                <c:pt idx="1960">
                  <c:v>39694</c:v>
                </c:pt>
                <c:pt idx="1961">
                  <c:v>39695</c:v>
                </c:pt>
                <c:pt idx="1962">
                  <c:v>39696</c:v>
                </c:pt>
                <c:pt idx="1963">
                  <c:v>39697</c:v>
                </c:pt>
                <c:pt idx="1964">
                  <c:v>39698</c:v>
                </c:pt>
                <c:pt idx="1965">
                  <c:v>39699</c:v>
                </c:pt>
                <c:pt idx="1966">
                  <c:v>39700</c:v>
                </c:pt>
                <c:pt idx="1967">
                  <c:v>39701</c:v>
                </c:pt>
                <c:pt idx="1968">
                  <c:v>39702</c:v>
                </c:pt>
                <c:pt idx="1969">
                  <c:v>39703</c:v>
                </c:pt>
                <c:pt idx="1970">
                  <c:v>39704</c:v>
                </c:pt>
                <c:pt idx="1971">
                  <c:v>39705</c:v>
                </c:pt>
                <c:pt idx="1972">
                  <c:v>39706</c:v>
                </c:pt>
                <c:pt idx="1973">
                  <c:v>39707</c:v>
                </c:pt>
                <c:pt idx="1974">
                  <c:v>39708</c:v>
                </c:pt>
                <c:pt idx="1975">
                  <c:v>39709</c:v>
                </c:pt>
                <c:pt idx="1976">
                  <c:v>39710</c:v>
                </c:pt>
                <c:pt idx="1977">
                  <c:v>39711</c:v>
                </c:pt>
                <c:pt idx="1978">
                  <c:v>39712</c:v>
                </c:pt>
                <c:pt idx="1979">
                  <c:v>39713</c:v>
                </c:pt>
                <c:pt idx="1980">
                  <c:v>39714</c:v>
                </c:pt>
                <c:pt idx="1981">
                  <c:v>39715</c:v>
                </c:pt>
                <c:pt idx="1982">
                  <c:v>39716</c:v>
                </c:pt>
                <c:pt idx="1983">
                  <c:v>39717</c:v>
                </c:pt>
                <c:pt idx="1984">
                  <c:v>39718</c:v>
                </c:pt>
                <c:pt idx="1985">
                  <c:v>39719</c:v>
                </c:pt>
                <c:pt idx="1986">
                  <c:v>39720</c:v>
                </c:pt>
                <c:pt idx="1987">
                  <c:v>39721</c:v>
                </c:pt>
                <c:pt idx="1988">
                  <c:v>39722</c:v>
                </c:pt>
                <c:pt idx="1989">
                  <c:v>39723</c:v>
                </c:pt>
                <c:pt idx="1990">
                  <c:v>39724</c:v>
                </c:pt>
                <c:pt idx="1991">
                  <c:v>39725</c:v>
                </c:pt>
                <c:pt idx="1992">
                  <c:v>39726</c:v>
                </c:pt>
                <c:pt idx="1993">
                  <c:v>39727</c:v>
                </c:pt>
                <c:pt idx="1994">
                  <c:v>39728</c:v>
                </c:pt>
                <c:pt idx="1995">
                  <c:v>39729</c:v>
                </c:pt>
                <c:pt idx="1996">
                  <c:v>39730</c:v>
                </c:pt>
                <c:pt idx="1997">
                  <c:v>39731</c:v>
                </c:pt>
                <c:pt idx="1998">
                  <c:v>39732</c:v>
                </c:pt>
                <c:pt idx="1999">
                  <c:v>39733</c:v>
                </c:pt>
                <c:pt idx="2000">
                  <c:v>39734</c:v>
                </c:pt>
                <c:pt idx="2001">
                  <c:v>39735</c:v>
                </c:pt>
                <c:pt idx="2002">
                  <c:v>39736</c:v>
                </c:pt>
                <c:pt idx="2003">
                  <c:v>39737</c:v>
                </c:pt>
                <c:pt idx="2004">
                  <c:v>39738</c:v>
                </c:pt>
                <c:pt idx="2005">
                  <c:v>39739</c:v>
                </c:pt>
                <c:pt idx="2006">
                  <c:v>39740</c:v>
                </c:pt>
                <c:pt idx="2007">
                  <c:v>39741</c:v>
                </c:pt>
                <c:pt idx="2008">
                  <c:v>39742</c:v>
                </c:pt>
                <c:pt idx="2009">
                  <c:v>39743</c:v>
                </c:pt>
                <c:pt idx="2010">
                  <c:v>39744</c:v>
                </c:pt>
                <c:pt idx="2011">
                  <c:v>39745</c:v>
                </c:pt>
                <c:pt idx="2012">
                  <c:v>39746</c:v>
                </c:pt>
                <c:pt idx="2013">
                  <c:v>39747</c:v>
                </c:pt>
                <c:pt idx="2014">
                  <c:v>39748</c:v>
                </c:pt>
                <c:pt idx="2015">
                  <c:v>39749</c:v>
                </c:pt>
                <c:pt idx="2016">
                  <c:v>39750</c:v>
                </c:pt>
                <c:pt idx="2017">
                  <c:v>39751</c:v>
                </c:pt>
                <c:pt idx="2018">
                  <c:v>39752</c:v>
                </c:pt>
                <c:pt idx="2019">
                  <c:v>39753</c:v>
                </c:pt>
                <c:pt idx="2020">
                  <c:v>39754</c:v>
                </c:pt>
                <c:pt idx="2021">
                  <c:v>39755</c:v>
                </c:pt>
                <c:pt idx="2022">
                  <c:v>39756</c:v>
                </c:pt>
                <c:pt idx="2023">
                  <c:v>39757</c:v>
                </c:pt>
                <c:pt idx="2024">
                  <c:v>39758</c:v>
                </c:pt>
                <c:pt idx="2025">
                  <c:v>39759</c:v>
                </c:pt>
                <c:pt idx="2026">
                  <c:v>39760</c:v>
                </c:pt>
                <c:pt idx="2027">
                  <c:v>39761</c:v>
                </c:pt>
                <c:pt idx="2028">
                  <c:v>39762</c:v>
                </c:pt>
                <c:pt idx="2029">
                  <c:v>39763</c:v>
                </c:pt>
                <c:pt idx="2030">
                  <c:v>39764</c:v>
                </c:pt>
                <c:pt idx="2031">
                  <c:v>39765</c:v>
                </c:pt>
                <c:pt idx="2032">
                  <c:v>39766</c:v>
                </c:pt>
                <c:pt idx="2033">
                  <c:v>39767</c:v>
                </c:pt>
                <c:pt idx="2034">
                  <c:v>39768</c:v>
                </c:pt>
                <c:pt idx="2035">
                  <c:v>39769</c:v>
                </c:pt>
                <c:pt idx="2036">
                  <c:v>39770</c:v>
                </c:pt>
                <c:pt idx="2037">
                  <c:v>39771</c:v>
                </c:pt>
                <c:pt idx="2038">
                  <c:v>39772</c:v>
                </c:pt>
                <c:pt idx="2039">
                  <c:v>39773</c:v>
                </c:pt>
                <c:pt idx="2040">
                  <c:v>39774</c:v>
                </c:pt>
                <c:pt idx="2041">
                  <c:v>39775</c:v>
                </c:pt>
                <c:pt idx="2042">
                  <c:v>39776</c:v>
                </c:pt>
                <c:pt idx="2043">
                  <c:v>39777</c:v>
                </c:pt>
                <c:pt idx="2044">
                  <c:v>39778</c:v>
                </c:pt>
                <c:pt idx="2045">
                  <c:v>39779</c:v>
                </c:pt>
                <c:pt idx="2046">
                  <c:v>39780</c:v>
                </c:pt>
                <c:pt idx="2047">
                  <c:v>39781</c:v>
                </c:pt>
                <c:pt idx="2048">
                  <c:v>39782</c:v>
                </c:pt>
                <c:pt idx="2049">
                  <c:v>39783</c:v>
                </c:pt>
                <c:pt idx="2050">
                  <c:v>39784</c:v>
                </c:pt>
                <c:pt idx="2051">
                  <c:v>39785</c:v>
                </c:pt>
                <c:pt idx="2052">
                  <c:v>39786</c:v>
                </c:pt>
                <c:pt idx="2053">
                  <c:v>39787</c:v>
                </c:pt>
                <c:pt idx="2054">
                  <c:v>39788</c:v>
                </c:pt>
                <c:pt idx="2055">
                  <c:v>39789</c:v>
                </c:pt>
                <c:pt idx="2056">
                  <c:v>39790</c:v>
                </c:pt>
                <c:pt idx="2057">
                  <c:v>39791</c:v>
                </c:pt>
                <c:pt idx="2058">
                  <c:v>39792</c:v>
                </c:pt>
                <c:pt idx="2059">
                  <c:v>39793</c:v>
                </c:pt>
                <c:pt idx="2060">
                  <c:v>39794</c:v>
                </c:pt>
                <c:pt idx="2061">
                  <c:v>39795</c:v>
                </c:pt>
                <c:pt idx="2062">
                  <c:v>39796</c:v>
                </c:pt>
                <c:pt idx="2063">
                  <c:v>39797</c:v>
                </c:pt>
                <c:pt idx="2064">
                  <c:v>39798</c:v>
                </c:pt>
                <c:pt idx="2065">
                  <c:v>39799</c:v>
                </c:pt>
                <c:pt idx="2066">
                  <c:v>39800</c:v>
                </c:pt>
                <c:pt idx="2067">
                  <c:v>39801</c:v>
                </c:pt>
                <c:pt idx="2068">
                  <c:v>39802</c:v>
                </c:pt>
                <c:pt idx="2069">
                  <c:v>39803</c:v>
                </c:pt>
                <c:pt idx="2070">
                  <c:v>39804</c:v>
                </c:pt>
                <c:pt idx="2071">
                  <c:v>39805</c:v>
                </c:pt>
                <c:pt idx="2072">
                  <c:v>39806</c:v>
                </c:pt>
                <c:pt idx="2073">
                  <c:v>39807</c:v>
                </c:pt>
                <c:pt idx="2074">
                  <c:v>39808</c:v>
                </c:pt>
                <c:pt idx="2075">
                  <c:v>39809</c:v>
                </c:pt>
                <c:pt idx="2076">
                  <c:v>39810</c:v>
                </c:pt>
                <c:pt idx="2077">
                  <c:v>39811</c:v>
                </c:pt>
                <c:pt idx="2078">
                  <c:v>39812</c:v>
                </c:pt>
                <c:pt idx="2079">
                  <c:v>39813</c:v>
                </c:pt>
                <c:pt idx="2080">
                  <c:v>39814</c:v>
                </c:pt>
                <c:pt idx="2081">
                  <c:v>39815</c:v>
                </c:pt>
                <c:pt idx="2082">
                  <c:v>39816</c:v>
                </c:pt>
                <c:pt idx="2083">
                  <c:v>39817</c:v>
                </c:pt>
                <c:pt idx="2084">
                  <c:v>39818</c:v>
                </c:pt>
                <c:pt idx="2085">
                  <c:v>39819</c:v>
                </c:pt>
                <c:pt idx="2086">
                  <c:v>39820</c:v>
                </c:pt>
                <c:pt idx="2087">
                  <c:v>39821</c:v>
                </c:pt>
                <c:pt idx="2088">
                  <c:v>39822</c:v>
                </c:pt>
                <c:pt idx="2089">
                  <c:v>39823</c:v>
                </c:pt>
                <c:pt idx="2090">
                  <c:v>39824</c:v>
                </c:pt>
                <c:pt idx="2091">
                  <c:v>39825</c:v>
                </c:pt>
                <c:pt idx="2092">
                  <c:v>39826</c:v>
                </c:pt>
                <c:pt idx="2093">
                  <c:v>39827</c:v>
                </c:pt>
                <c:pt idx="2094">
                  <c:v>39828</c:v>
                </c:pt>
                <c:pt idx="2095">
                  <c:v>39829</c:v>
                </c:pt>
                <c:pt idx="2096">
                  <c:v>39830</c:v>
                </c:pt>
                <c:pt idx="2097">
                  <c:v>39831</c:v>
                </c:pt>
                <c:pt idx="2098">
                  <c:v>39832</c:v>
                </c:pt>
                <c:pt idx="2099">
                  <c:v>39833</c:v>
                </c:pt>
                <c:pt idx="2100">
                  <c:v>39834</c:v>
                </c:pt>
                <c:pt idx="2101">
                  <c:v>39835</c:v>
                </c:pt>
                <c:pt idx="2102">
                  <c:v>39836</c:v>
                </c:pt>
                <c:pt idx="2103">
                  <c:v>39837</c:v>
                </c:pt>
                <c:pt idx="2104">
                  <c:v>39838</c:v>
                </c:pt>
                <c:pt idx="2105">
                  <c:v>39839</c:v>
                </c:pt>
                <c:pt idx="2106">
                  <c:v>39840</c:v>
                </c:pt>
                <c:pt idx="2107">
                  <c:v>39841</c:v>
                </c:pt>
                <c:pt idx="2108">
                  <c:v>39842</c:v>
                </c:pt>
                <c:pt idx="2109">
                  <c:v>39843</c:v>
                </c:pt>
                <c:pt idx="2110">
                  <c:v>39844</c:v>
                </c:pt>
                <c:pt idx="2111">
                  <c:v>39845</c:v>
                </c:pt>
                <c:pt idx="2112">
                  <c:v>39846</c:v>
                </c:pt>
                <c:pt idx="2113">
                  <c:v>39847</c:v>
                </c:pt>
                <c:pt idx="2114">
                  <c:v>39848</c:v>
                </c:pt>
                <c:pt idx="2115">
                  <c:v>39849</c:v>
                </c:pt>
                <c:pt idx="2116">
                  <c:v>39850</c:v>
                </c:pt>
                <c:pt idx="2117">
                  <c:v>39851</c:v>
                </c:pt>
                <c:pt idx="2118">
                  <c:v>39852</c:v>
                </c:pt>
                <c:pt idx="2119">
                  <c:v>39853</c:v>
                </c:pt>
                <c:pt idx="2120">
                  <c:v>39854</c:v>
                </c:pt>
                <c:pt idx="2121">
                  <c:v>39855</c:v>
                </c:pt>
                <c:pt idx="2122">
                  <c:v>39856</c:v>
                </c:pt>
                <c:pt idx="2123">
                  <c:v>39857</c:v>
                </c:pt>
                <c:pt idx="2124">
                  <c:v>39858</c:v>
                </c:pt>
                <c:pt idx="2125">
                  <c:v>39859</c:v>
                </c:pt>
                <c:pt idx="2126">
                  <c:v>39860</c:v>
                </c:pt>
                <c:pt idx="2127">
                  <c:v>39861</c:v>
                </c:pt>
                <c:pt idx="2128">
                  <c:v>39862</c:v>
                </c:pt>
                <c:pt idx="2129">
                  <c:v>39863</c:v>
                </c:pt>
                <c:pt idx="2130">
                  <c:v>39864</c:v>
                </c:pt>
                <c:pt idx="2131">
                  <c:v>39865</c:v>
                </c:pt>
                <c:pt idx="2132">
                  <c:v>39866</c:v>
                </c:pt>
                <c:pt idx="2133">
                  <c:v>39867</c:v>
                </c:pt>
                <c:pt idx="2134">
                  <c:v>39868</c:v>
                </c:pt>
                <c:pt idx="2135">
                  <c:v>39869</c:v>
                </c:pt>
                <c:pt idx="2136">
                  <c:v>39870</c:v>
                </c:pt>
                <c:pt idx="2137">
                  <c:v>39871</c:v>
                </c:pt>
                <c:pt idx="2138">
                  <c:v>39872</c:v>
                </c:pt>
                <c:pt idx="2139">
                  <c:v>39873</c:v>
                </c:pt>
                <c:pt idx="2140">
                  <c:v>39874</c:v>
                </c:pt>
                <c:pt idx="2141">
                  <c:v>39875</c:v>
                </c:pt>
                <c:pt idx="2142">
                  <c:v>39876</c:v>
                </c:pt>
                <c:pt idx="2143">
                  <c:v>39877</c:v>
                </c:pt>
                <c:pt idx="2144">
                  <c:v>39878</c:v>
                </c:pt>
                <c:pt idx="2145">
                  <c:v>39879</c:v>
                </c:pt>
                <c:pt idx="2146">
                  <c:v>39880</c:v>
                </c:pt>
                <c:pt idx="2147">
                  <c:v>39881</c:v>
                </c:pt>
                <c:pt idx="2148">
                  <c:v>39882</c:v>
                </c:pt>
                <c:pt idx="2149">
                  <c:v>39883</c:v>
                </c:pt>
                <c:pt idx="2150">
                  <c:v>39884</c:v>
                </c:pt>
                <c:pt idx="2151">
                  <c:v>39885</c:v>
                </c:pt>
                <c:pt idx="2152">
                  <c:v>39886</c:v>
                </c:pt>
                <c:pt idx="2153">
                  <c:v>39887</c:v>
                </c:pt>
                <c:pt idx="2154">
                  <c:v>39888</c:v>
                </c:pt>
                <c:pt idx="2155">
                  <c:v>39889</c:v>
                </c:pt>
                <c:pt idx="2156">
                  <c:v>39890</c:v>
                </c:pt>
                <c:pt idx="2157">
                  <c:v>39891</c:v>
                </c:pt>
                <c:pt idx="2158">
                  <c:v>39892</c:v>
                </c:pt>
                <c:pt idx="2159">
                  <c:v>39893</c:v>
                </c:pt>
                <c:pt idx="2160">
                  <c:v>39894</c:v>
                </c:pt>
                <c:pt idx="2161">
                  <c:v>39895</c:v>
                </c:pt>
                <c:pt idx="2162">
                  <c:v>39896</c:v>
                </c:pt>
                <c:pt idx="2163">
                  <c:v>39897</c:v>
                </c:pt>
                <c:pt idx="2164">
                  <c:v>39898</c:v>
                </c:pt>
                <c:pt idx="2165">
                  <c:v>39899</c:v>
                </c:pt>
                <c:pt idx="2166">
                  <c:v>39900</c:v>
                </c:pt>
                <c:pt idx="2167">
                  <c:v>39901</c:v>
                </c:pt>
                <c:pt idx="2168">
                  <c:v>39902</c:v>
                </c:pt>
                <c:pt idx="2169">
                  <c:v>39903</c:v>
                </c:pt>
                <c:pt idx="2170">
                  <c:v>39904</c:v>
                </c:pt>
                <c:pt idx="2171">
                  <c:v>39905</c:v>
                </c:pt>
                <c:pt idx="2172">
                  <c:v>39906</c:v>
                </c:pt>
                <c:pt idx="2173">
                  <c:v>39907</c:v>
                </c:pt>
                <c:pt idx="2174">
                  <c:v>39908</c:v>
                </c:pt>
                <c:pt idx="2175">
                  <c:v>39909</c:v>
                </c:pt>
                <c:pt idx="2176">
                  <c:v>39910</c:v>
                </c:pt>
                <c:pt idx="2177">
                  <c:v>39911</c:v>
                </c:pt>
                <c:pt idx="2178">
                  <c:v>39912</c:v>
                </c:pt>
                <c:pt idx="2179">
                  <c:v>39913</c:v>
                </c:pt>
                <c:pt idx="2180">
                  <c:v>39914</c:v>
                </c:pt>
                <c:pt idx="2181">
                  <c:v>39915</c:v>
                </c:pt>
                <c:pt idx="2182">
                  <c:v>39916</c:v>
                </c:pt>
                <c:pt idx="2183">
                  <c:v>39917</c:v>
                </c:pt>
                <c:pt idx="2184">
                  <c:v>39918</c:v>
                </c:pt>
                <c:pt idx="2185">
                  <c:v>39919</c:v>
                </c:pt>
                <c:pt idx="2186">
                  <c:v>39920</c:v>
                </c:pt>
                <c:pt idx="2187">
                  <c:v>39921</c:v>
                </c:pt>
                <c:pt idx="2188">
                  <c:v>39922</c:v>
                </c:pt>
                <c:pt idx="2189">
                  <c:v>39923</c:v>
                </c:pt>
                <c:pt idx="2190">
                  <c:v>39924</c:v>
                </c:pt>
                <c:pt idx="2191">
                  <c:v>39925</c:v>
                </c:pt>
                <c:pt idx="2192">
                  <c:v>39926</c:v>
                </c:pt>
                <c:pt idx="2193">
                  <c:v>39927</c:v>
                </c:pt>
                <c:pt idx="2194">
                  <c:v>39928</c:v>
                </c:pt>
                <c:pt idx="2195">
                  <c:v>39929</c:v>
                </c:pt>
                <c:pt idx="2196">
                  <c:v>39930</c:v>
                </c:pt>
                <c:pt idx="2197">
                  <c:v>39931</c:v>
                </c:pt>
                <c:pt idx="2198">
                  <c:v>39932</c:v>
                </c:pt>
                <c:pt idx="2199">
                  <c:v>39933</c:v>
                </c:pt>
                <c:pt idx="2200">
                  <c:v>39934</c:v>
                </c:pt>
                <c:pt idx="2201">
                  <c:v>39935</c:v>
                </c:pt>
                <c:pt idx="2202">
                  <c:v>39936</c:v>
                </c:pt>
                <c:pt idx="2203">
                  <c:v>39937</c:v>
                </c:pt>
                <c:pt idx="2204">
                  <c:v>39938</c:v>
                </c:pt>
                <c:pt idx="2205">
                  <c:v>39939</c:v>
                </c:pt>
                <c:pt idx="2206">
                  <c:v>39940</c:v>
                </c:pt>
                <c:pt idx="2207">
                  <c:v>39941</c:v>
                </c:pt>
                <c:pt idx="2208">
                  <c:v>39942</c:v>
                </c:pt>
                <c:pt idx="2209">
                  <c:v>39943</c:v>
                </c:pt>
                <c:pt idx="2210">
                  <c:v>39944</c:v>
                </c:pt>
                <c:pt idx="2211">
                  <c:v>39945</c:v>
                </c:pt>
                <c:pt idx="2212">
                  <c:v>39946</c:v>
                </c:pt>
                <c:pt idx="2213">
                  <c:v>39947</c:v>
                </c:pt>
                <c:pt idx="2214">
                  <c:v>39948</c:v>
                </c:pt>
                <c:pt idx="2215">
                  <c:v>39949</c:v>
                </c:pt>
                <c:pt idx="2216">
                  <c:v>39950</c:v>
                </c:pt>
                <c:pt idx="2217">
                  <c:v>39951</c:v>
                </c:pt>
                <c:pt idx="2218">
                  <c:v>39952</c:v>
                </c:pt>
                <c:pt idx="2219">
                  <c:v>39953</c:v>
                </c:pt>
                <c:pt idx="2220">
                  <c:v>39954</c:v>
                </c:pt>
                <c:pt idx="2221">
                  <c:v>39955</c:v>
                </c:pt>
                <c:pt idx="2222">
                  <c:v>39956</c:v>
                </c:pt>
                <c:pt idx="2223">
                  <c:v>39957</c:v>
                </c:pt>
                <c:pt idx="2224">
                  <c:v>39958</c:v>
                </c:pt>
                <c:pt idx="2225">
                  <c:v>39959</c:v>
                </c:pt>
                <c:pt idx="2226">
                  <c:v>39960</c:v>
                </c:pt>
                <c:pt idx="2227">
                  <c:v>39961</c:v>
                </c:pt>
                <c:pt idx="2228">
                  <c:v>39962</c:v>
                </c:pt>
                <c:pt idx="2229">
                  <c:v>39963</c:v>
                </c:pt>
                <c:pt idx="2230">
                  <c:v>39964</c:v>
                </c:pt>
                <c:pt idx="2231">
                  <c:v>39965</c:v>
                </c:pt>
                <c:pt idx="2232">
                  <c:v>39966</c:v>
                </c:pt>
                <c:pt idx="2233">
                  <c:v>39967</c:v>
                </c:pt>
                <c:pt idx="2234">
                  <c:v>39968</c:v>
                </c:pt>
                <c:pt idx="2235">
                  <c:v>39969</c:v>
                </c:pt>
                <c:pt idx="2236">
                  <c:v>39970</c:v>
                </c:pt>
                <c:pt idx="2237">
                  <c:v>39971</c:v>
                </c:pt>
                <c:pt idx="2238">
                  <c:v>39972</c:v>
                </c:pt>
                <c:pt idx="2239">
                  <c:v>39973</c:v>
                </c:pt>
                <c:pt idx="2240">
                  <c:v>39974</c:v>
                </c:pt>
                <c:pt idx="2241">
                  <c:v>39975</c:v>
                </c:pt>
                <c:pt idx="2242">
                  <c:v>39976</c:v>
                </c:pt>
                <c:pt idx="2243">
                  <c:v>39977</c:v>
                </c:pt>
                <c:pt idx="2244">
                  <c:v>39978</c:v>
                </c:pt>
                <c:pt idx="2245">
                  <c:v>39979</c:v>
                </c:pt>
                <c:pt idx="2246">
                  <c:v>39980</c:v>
                </c:pt>
                <c:pt idx="2247">
                  <c:v>39981</c:v>
                </c:pt>
                <c:pt idx="2248">
                  <c:v>39982</c:v>
                </c:pt>
                <c:pt idx="2249">
                  <c:v>39983</c:v>
                </c:pt>
                <c:pt idx="2250">
                  <c:v>39984</c:v>
                </c:pt>
                <c:pt idx="2251">
                  <c:v>39985</c:v>
                </c:pt>
                <c:pt idx="2252">
                  <c:v>39986</c:v>
                </c:pt>
                <c:pt idx="2253">
                  <c:v>39987</c:v>
                </c:pt>
                <c:pt idx="2254">
                  <c:v>39988</c:v>
                </c:pt>
                <c:pt idx="2255">
                  <c:v>39989</c:v>
                </c:pt>
                <c:pt idx="2256">
                  <c:v>39990</c:v>
                </c:pt>
                <c:pt idx="2257">
                  <c:v>39991</c:v>
                </c:pt>
                <c:pt idx="2258">
                  <c:v>39992</c:v>
                </c:pt>
                <c:pt idx="2259">
                  <c:v>39993</c:v>
                </c:pt>
                <c:pt idx="2260">
                  <c:v>39994</c:v>
                </c:pt>
                <c:pt idx="2261">
                  <c:v>39995</c:v>
                </c:pt>
                <c:pt idx="2262">
                  <c:v>39996</c:v>
                </c:pt>
                <c:pt idx="2263">
                  <c:v>39997</c:v>
                </c:pt>
                <c:pt idx="2264">
                  <c:v>39998</c:v>
                </c:pt>
                <c:pt idx="2265">
                  <c:v>39999</c:v>
                </c:pt>
                <c:pt idx="2266">
                  <c:v>40000</c:v>
                </c:pt>
                <c:pt idx="2267">
                  <c:v>40001</c:v>
                </c:pt>
                <c:pt idx="2268">
                  <c:v>40002</c:v>
                </c:pt>
                <c:pt idx="2269">
                  <c:v>40003</c:v>
                </c:pt>
                <c:pt idx="2270">
                  <c:v>40004</c:v>
                </c:pt>
                <c:pt idx="2271">
                  <c:v>40005</c:v>
                </c:pt>
                <c:pt idx="2272">
                  <c:v>40006</c:v>
                </c:pt>
                <c:pt idx="2273">
                  <c:v>40007</c:v>
                </c:pt>
                <c:pt idx="2274">
                  <c:v>40008</c:v>
                </c:pt>
                <c:pt idx="2275">
                  <c:v>40009</c:v>
                </c:pt>
                <c:pt idx="2276">
                  <c:v>40010</c:v>
                </c:pt>
                <c:pt idx="2277">
                  <c:v>40011</c:v>
                </c:pt>
                <c:pt idx="2278">
                  <c:v>40012</c:v>
                </c:pt>
                <c:pt idx="2279">
                  <c:v>40013</c:v>
                </c:pt>
                <c:pt idx="2280">
                  <c:v>40014</c:v>
                </c:pt>
                <c:pt idx="2281">
                  <c:v>40015</c:v>
                </c:pt>
                <c:pt idx="2282">
                  <c:v>40016</c:v>
                </c:pt>
                <c:pt idx="2283">
                  <c:v>40017</c:v>
                </c:pt>
                <c:pt idx="2284">
                  <c:v>40018</c:v>
                </c:pt>
                <c:pt idx="2285">
                  <c:v>40019</c:v>
                </c:pt>
                <c:pt idx="2286">
                  <c:v>40020</c:v>
                </c:pt>
                <c:pt idx="2287">
                  <c:v>40021</c:v>
                </c:pt>
                <c:pt idx="2288">
                  <c:v>40022</c:v>
                </c:pt>
                <c:pt idx="2289">
                  <c:v>40023</c:v>
                </c:pt>
                <c:pt idx="2290">
                  <c:v>40024</c:v>
                </c:pt>
                <c:pt idx="2291">
                  <c:v>40025</c:v>
                </c:pt>
                <c:pt idx="2292">
                  <c:v>40026</c:v>
                </c:pt>
                <c:pt idx="2293">
                  <c:v>40027</c:v>
                </c:pt>
                <c:pt idx="2294">
                  <c:v>40028</c:v>
                </c:pt>
                <c:pt idx="2295">
                  <c:v>40029</c:v>
                </c:pt>
                <c:pt idx="2296">
                  <c:v>40030</c:v>
                </c:pt>
                <c:pt idx="2297">
                  <c:v>40031</c:v>
                </c:pt>
                <c:pt idx="2298">
                  <c:v>40032</c:v>
                </c:pt>
                <c:pt idx="2299">
                  <c:v>40033</c:v>
                </c:pt>
                <c:pt idx="2300">
                  <c:v>40034</c:v>
                </c:pt>
                <c:pt idx="2301">
                  <c:v>40035</c:v>
                </c:pt>
                <c:pt idx="2302">
                  <c:v>40036</c:v>
                </c:pt>
                <c:pt idx="2303">
                  <c:v>40037</c:v>
                </c:pt>
                <c:pt idx="2304">
                  <c:v>40038</c:v>
                </c:pt>
                <c:pt idx="2305">
                  <c:v>40039</c:v>
                </c:pt>
                <c:pt idx="2306">
                  <c:v>40040</c:v>
                </c:pt>
                <c:pt idx="2307">
                  <c:v>40041</c:v>
                </c:pt>
                <c:pt idx="2308">
                  <c:v>40042</c:v>
                </c:pt>
                <c:pt idx="2309">
                  <c:v>40043</c:v>
                </c:pt>
                <c:pt idx="2310">
                  <c:v>40044</c:v>
                </c:pt>
                <c:pt idx="2311">
                  <c:v>40045</c:v>
                </c:pt>
                <c:pt idx="2312">
                  <c:v>40046</c:v>
                </c:pt>
                <c:pt idx="2313">
                  <c:v>40047</c:v>
                </c:pt>
                <c:pt idx="2314">
                  <c:v>40048</c:v>
                </c:pt>
                <c:pt idx="2315">
                  <c:v>40049</c:v>
                </c:pt>
                <c:pt idx="2316">
                  <c:v>40050</c:v>
                </c:pt>
                <c:pt idx="2317">
                  <c:v>40051</c:v>
                </c:pt>
                <c:pt idx="2318">
                  <c:v>40052</c:v>
                </c:pt>
                <c:pt idx="2319">
                  <c:v>40053</c:v>
                </c:pt>
                <c:pt idx="2320">
                  <c:v>40054</c:v>
                </c:pt>
                <c:pt idx="2321">
                  <c:v>40055</c:v>
                </c:pt>
                <c:pt idx="2322">
                  <c:v>40056</c:v>
                </c:pt>
                <c:pt idx="2323">
                  <c:v>40057</c:v>
                </c:pt>
                <c:pt idx="2324">
                  <c:v>40058</c:v>
                </c:pt>
                <c:pt idx="2325">
                  <c:v>40059</c:v>
                </c:pt>
                <c:pt idx="2326">
                  <c:v>40060</c:v>
                </c:pt>
                <c:pt idx="2327">
                  <c:v>40061</c:v>
                </c:pt>
                <c:pt idx="2328">
                  <c:v>40062</c:v>
                </c:pt>
                <c:pt idx="2329">
                  <c:v>40063</c:v>
                </c:pt>
                <c:pt idx="2330">
                  <c:v>40064</c:v>
                </c:pt>
                <c:pt idx="2331">
                  <c:v>40065</c:v>
                </c:pt>
                <c:pt idx="2332">
                  <c:v>40066</c:v>
                </c:pt>
                <c:pt idx="2333">
                  <c:v>40067</c:v>
                </c:pt>
                <c:pt idx="2334">
                  <c:v>40068</c:v>
                </c:pt>
                <c:pt idx="2335">
                  <c:v>40069</c:v>
                </c:pt>
                <c:pt idx="2336">
                  <c:v>40070</c:v>
                </c:pt>
                <c:pt idx="2337">
                  <c:v>40071</c:v>
                </c:pt>
                <c:pt idx="2338">
                  <c:v>40072</c:v>
                </c:pt>
                <c:pt idx="2339">
                  <c:v>40073</c:v>
                </c:pt>
                <c:pt idx="2340">
                  <c:v>40074</c:v>
                </c:pt>
                <c:pt idx="2341">
                  <c:v>40075</c:v>
                </c:pt>
                <c:pt idx="2342">
                  <c:v>40076</c:v>
                </c:pt>
                <c:pt idx="2343">
                  <c:v>40077</c:v>
                </c:pt>
                <c:pt idx="2344">
                  <c:v>40078</c:v>
                </c:pt>
                <c:pt idx="2345">
                  <c:v>40079</c:v>
                </c:pt>
                <c:pt idx="2346">
                  <c:v>40080</c:v>
                </c:pt>
                <c:pt idx="2347">
                  <c:v>40081</c:v>
                </c:pt>
                <c:pt idx="2348">
                  <c:v>40082</c:v>
                </c:pt>
                <c:pt idx="2349">
                  <c:v>40083</c:v>
                </c:pt>
                <c:pt idx="2350">
                  <c:v>40084</c:v>
                </c:pt>
                <c:pt idx="2351">
                  <c:v>40085</c:v>
                </c:pt>
                <c:pt idx="2352">
                  <c:v>40086</c:v>
                </c:pt>
                <c:pt idx="2353">
                  <c:v>40087</c:v>
                </c:pt>
                <c:pt idx="2354">
                  <c:v>40088</c:v>
                </c:pt>
                <c:pt idx="2355">
                  <c:v>40089</c:v>
                </c:pt>
                <c:pt idx="2356">
                  <c:v>40090</c:v>
                </c:pt>
                <c:pt idx="2357">
                  <c:v>40091</c:v>
                </c:pt>
                <c:pt idx="2358">
                  <c:v>40092</c:v>
                </c:pt>
                <c:pt idx="2359">
                  <c:v>40093</c:v>
                </c:pt>
                <c:pt idx="2360">
                  <c:v>40094</c:v>
                </c:pt>
                <c:pt idx="2361">
                  <c:v>40095</c:v>
                </c:pt>
                <c:pt idx="2362">
                  <c:v>40096</c:v>
                </c:pt>
                <c:pt idx="2363">
                  <c:v>40097</c:v>
                </c:pt>
                <c:pt idx="2364">
                  <c:v>40098</c:v>
                </c:pt>
                <c:pt idx="2365">
                  <c:v>40099</c:v>
                </c:pt>
                <c:pt idx="2366">
                  <c:v>40100</c:v>
                </c:pt>
                <c:pt idx="2367">
                  <c:v>40101</c:v>
                </c:pt>
                <c:pt idx="2368">
                  <c:v>40102</c:v>
                </c:pt>
                <c:pt idx="2369">
                  <c:v>40103</c:v>
                </c:pt>
                <c:pt idx="2370">
                  <c:v>40104</c:v>
                </c:pt>
                <c:pt idx="2371">
                  <c:v>40105</c:v>
                </c:pt>
                <c:pt idx="2372">
                  <c:v>40106</c:v>
                </c:pt>
                <c:pt idx="2373">
                  <c:v>40107</c:v>
                </c:pt>
                <c:pt idx="2374">
                  <c:v>40108</c:v>
                </c:pt>
                <c:pt idx="2375">
                  <c:v>40109</c:v>
                </c:pt>
                <c:pt idx="2376">
                  <c:v>40110</c:v>
                </c:pt>
                <c:pt idx="2377">
                  <c:v>40111</c:v>
                </c:pt>
                <c:pt idx="2378">
                  <c:v>40112</c:v>
                </c:pt>
                <c:pt idx="2379">
                  <c:v>40113</c:v>
                </c:pt>
                <c:pt idx="2380">
                  <c:v>40114</c:v>
                </c:pt>
                <c:pt idx="2381">
                  <c:v>40115</c:v>
                </c:pt>
                <c:pt idx="2382">
                  <c:v>40116</c:v>
                </c:pt>
                <c:pt idx="2383">
                  <c:v>40117</c:v>
                </c:pt>
                <c:pt idx="2384">
                  <c:v>40118</c:v>
                </c:pt>
                <c:pt idx="2385">
                  <c:v>40119</c:v>
                </c:pt>
                <c:pt idx="2386">
                  <c:v>40120</c:v>
                </c:pt>
                <c:pt idx="2387">
                  <c:v>40121</c:v>
                </c:pt>
                <c:pt idx="2388">
                  <c:v>40122</c:v>
                </c:pt>
                <c:pt idx="2389">
                  <c:v>40123</c:v>
                </c:pt>
                <c:pt idx="2390">
                  <c:v>40124</c:v>
                </c:pt>
                <c:pt idx="2391">
                  <c:v>40125</c:v>
                </c:pt>
                <c:pt idx="2392">
                  <c:v>40126</c:v>
                </c:pt>
                <c:pt idx="2393">
                  <c:v>40127</c:v>
                </c:pt>
                <c:pt idx="2394">
                  <c:v>40128</c:v>
                </c:pt>
                <c:pt idx="2395">
                  <c:v>40129</c:v>
                </c:pt>
                <c:pt idx="2396">
                  <c:v>40130</c:v>
                </c:pt>
                <c:pt idx="2397">
                  <c:v>40131</c:v>
                </c:pt>
                <c:pt idx="2398">
                  <c:v>40132</c:v>
                </c:pt>
                <c:pt idx="2399">
                  <c:v>40133</c:v>
                </c:pt>
                <c:pt idx="2400">
                  <c:v>40134</c:v>
                </c:pt>
                <c:pt idx="2401">
                  <c:v>40135</c:v>
                </c:pt>
                <c:pt idx="2402">
                  <c:v>40136</c:v>
                </c:pt>
                <c:pt idx="2403">
                  <c:v>40137</c:v>
                </c:pt>
                <c:pt idx="2404">
                  <c:v>40138</c:v>
                </c:pt>
                <c:pt idx="2405">
                  <c:v>40139</c:v>
                </c:pt>
                <c:pt idx="2406">
                  <c:v>40140</c:v>
                </c:pt>
                <c:pt idx="2407">
                  <c:v>40141</c:v>
                </c:pt>
                <c:pt idx="2408">
                  <c:v>40142</c:v>
                </c:pt>
                <c:pt idx="2409">
                  <c:v>40143</c:v>
                </c:pt>
                <c:pt idx="2410">
                  <c:v>40144</c:v>
                </c:pt>
                <c:pt idx="2411">
                  <c:v>40145</c:v>
                </c:pt>
                <c:pt idx="2412">
                  <c:v>40146</c:v>
                </c:pt>
                <c:pt idx="2413">
                  <c:v>40147</c:v>
                </c:pt>
                <c:pt idx="2414">
                  <c:v>40148</c:v>
                </c:pt>
                <c:pt idx="2415">
                  <c:v>40149</c:v>
                </c:pt>
                <c:pt idx="2416">
                  <c:v>40150</c:v>
                </c:pt>
                <c:pt idx="2417">
                  <c:v>40151</c:v>
                </c:pt>
                <c:pt idx="2418">
                  <c:v>40152</c:v>
                </c:pt>
                <c:pt idx="2419">
                  <c:v>40153</c:v>
                </c:pt>
                <c:pt idx="2420">
                  <c:v>40154</c:v>
                </c:pt>
                <c:pt idx="2421">
                  <c:v>40155</c:v>
                </c:pt>
                <c:pt idx="2422">
                  <c:v>40156</c:v>
                </c:pt>
                <c:pt idx="2423">
                  <c:v>40157</c:v>
                </c:pt>
                <c:pt idx="2424">
                  <c:v>40158</c:v>
                </c:pt>
                <c:pt idx="2425">
                  <c:v>40159</c:v>
                </c:pt>
                <c:pt idx="2426">
                  <c:v>40160</c:v>
                </c:pt>
                <c:pt idx="2427">
                  <c:v>40161</c:v>
                </c:pt>
                <c:pt idx="2428">
                  <c:v>40162</c:v>
                </c:pt>
                <c:pt idx="2429">
                  <c:v>40163</c:v>
                </c:pt>
                <c:pt idx="2430">
                  <c:v>40164</c:v>
                </c:pt>
                <c:pt idx="2431">
                  <c:v>40165</c:v>
                </c:pt>
                <c:pt idx="2432">
                  <c:v>40166</c:v>
                </c:pt>
                <c:pt idx="2433">
                  <c:v>40167</c:v>
                </c:pt>
                <c:pt idx="2434">
                  <c:v>40168</c:v>
                </c:pt>
                <c:pt idx="2435">
                  <c:v>40169</c:v>
                </c:pt>
                <c:pt idx="2436">
                  <c:v>40170</c:v>
                </c:pt>
                <c:pt idx="2437">
                  <c:v>40171</c:v>
                </c:pt>
                <c:pt idx="2438">
                  <c:v>40172</c:v>
                </c:pt>
                <c:pt idx="2439">
                  <c:v>40173</c:v>
                </c:pt>
                <c:pt idx="2440">
                  <c:v>40174</c:v>
                </c:pt>
                <c:pt idx="2441">
                  <c:v>40175</c:v>
                </c:pt>
                <c:pt idx="2442">
                  <c:v>40176</c:v>
                </c:pt>
                <c:pt idx="2443">
                  <c:v>40177</c:v>
                </c:pt>
                <c:pt idx="2444">
                  <c:v>40178</c:v>
                </c:pt>
                <c:pt idx="2445">
                  <c:v>40179</c:v>
                </c:pt>
                <c:pt idx="2446">
                  <c:v>40180</c:v>
                </c:pt>
                <c:pt idx="2447">
                  <c:v>40181</c:v>
                </c:pt>
                <c:pt idx="2448">
                  <c:v>40182</c:v>
                </c:pt>
                <c:pt idx="2449">
                  <c:v>40183</c:v>
                </c:pt>
                <c:pt idx="2450">
                  <c:v>40184</c:v>
                </c:pt>
                <c:pt idx="2451">
                  <c:v>40185</c:v>
                </c:pt>
                <c:pt idx="2452">
                  <c:v>40186</c:v>
                </c:pt>
                <c:pt idx="2453">
                  <c:v>40187</c:v>
                </c:pt>
                <c:pt idx="2454">
                  <c:v>40188</c:v>
                </c:pt>
                <c:pt idx="2455">
                  <c:v>40189</c:v>
                </c:pt>
                <c:pt idx="2456">
                  <c:v>40190</c:v>
                </c:pt>
                <c:pt idx="2457">
                  <c:v>40191</c:v>
                </c:pt>
                <c:pt idx="2458">
                  <c:v>40192</c:v>
                </c:pt>
                <c:pt idx="2459">
                  <c:v>40193</c:v>
                </c:pt>
                <c:pt idx="2460">
                  <c:v>40194</c:v>
                </c:pt>
                <c:pt idx="2461">
                  <c:v>40195</c:v>
                </c:pt>
                <c:pt idx="2462">
                  <c:v>40196</c:v>
                </c:pt>
                <c:pt idx="2463">
                  <c:v>40197</c:v>
                </c:pt>
                <c:pt idx="2464">
                  <c:v>40198</c:v>
                </c:pt>
                <c:pt idx="2465">
                  <c:v>40199</c:v>
                </c:pt>
                <c:pt idx="2466">
                  <c:v>40200</c:v>
                </c:pt>
                <c:pt idx="2467">
                  <c:v>40201</c:v>
                </c:pt>
                <c:pt idx="2468">
                  <c:v>40202</c:v>
                </c:pt>
                <c:pt idx="2469">
                  <c:v>40203</c:v>
                </c:pt>
                <c:pt idx="2470">
                  <c:v>40204</c:v>
                </c:pt>
                <c:pt idx="2471">
                  <c:v>40205</c:v>
                </c:pt>
                <c:pt idx="2472">
                  <c:v>40206</c:v>
                </c:pt>
                <c:pt idx="2473">
                  <c:v>40207</c:v>
                </c:pt>
                <c:pt idx="2474">
                  <c:v>40208</c:v>
                </c:pt>
                <c:pt idx="2475">
                  <c:v>40209</c:v>
                </c:pt>
                <c:pt idx="2476">
                  <c:v>40210</c:v>
                </c:pt>
                <c:pt idx="2477">
                  <c:v>40211</c:v>
                </c:pt>
                <c:pt idx="2478">
                  <c:v>40212</c:v>
                </c:pt>
                <c:pt idx="2479">
                  <c:v>40213</c:v>
                </c:pt>
                <c:pt idx="2480">
                  <c:v>40214</c:v>
                </c:pt>
                <c:pt idx="2481">
                  <c:v>40215</c:v>
                </c:pt>
                <c:pt idx="2482">
                  <c:v>40216</c:v>
                </c:pt>
                <c:pt idx="2483">
                  <c:v>40217</c:v>
                </c:pt>
                <c:pt idx="2484">
                  <c:v>40218</c:v>
                </c:pt>
                <c:pt idx="2485">
                  <c:v>40219</c:v>
                </c:pt>
                <c:pt idx="2486">
                  <c:v>40220</c:v>
                </c:pt>
                <c:pt idx="2487">
                  <c:v>40221</c:v>
                </c:pt>
                <c:pt idx="2488">
                  <c:v>40222</c:v>
                </c:pt>
                <c:pt idx="2489">
                  <c:v>40223</c:v>
                </c:pt>
                <c:pt idx="2490">
                  <c:v>40224</c:v>
                </c:pt>
                <c:pt idx="2491">
                  <c:v>40225</c:v>
                </c:pt>
                <c:pt idx="2492">
                  <c:v>40226</c:v>
                </c:pt>
                <c:pt idx="2493">
                  <c:v>40227</c:v>
                </c:pt>
                <c:pt idx="2494">
                  <c:v>40228</c:v>
                </c:pt>
                <c:pt idx="2495">
                  <c:v>40229</c:v>
                </c:pt>
                <c:pt idx="2496">
                  <c:v>40230</c:v>
                </c:pt>
                <c:pt idx="2497">
                  <c:v>40231</c:v>
                </c:pt>
                <c:pt idx="2498">
                  <c:v>40232</c:v>
                </c:pt>
                <c:pt idx="2499">
                  <c:v>40233</c:v>
                </c:pt>
                <c:pt idx="2500">
                  <c:v>40234</c:v>
                </c:pt>
                <c:pt idx="2501">
                  <c:v>40235</c:v>
                </c:pt>
                <c:pt idx="2502">
                  <c:v>40236</c:v>
                </c:pt>
                <c:pt idx="2503">
                  <c:v>40237</c:v>
                </c:pt>
                <c:pt idx="2504">
                  <c:v>40238</c:v>
                </c:pt>
                <c:pt idx="2505">
                  <c:v>40239</c:v>
                </c:pt>
                <c:pt idx="2506">
                  <c:v>40240</c:v>
                </c:pt>
                <c:pt idx="2507">
                  <c:v>40241</c:v>
                </c:pt>
                <c:pt idx="2508">
                  <c:v>40242</c:v>
                </c:pt>
                <c:pt idx="2509">
                  <c:v>40243</c:v>
                </c:pt>
                <c:pt idx="2510">
                  <c:v>40244</c:v>
                </c:pt>
                <c:pt idx="2511">
                  <c:v>40245</c:v>
                </c:pt>
                <c:pt idx="2512">
                  <c:v>40246</c:v>
                </c:pt>
                <c:pt idx="2513">
                  <c:v>40247</c:v>
                </c:pt>
                <c:pt idx="2514">
                  <c:v>40248</c:v>
                </c:pt>
                <c:pt idx="2515">
                  <c:v>40249</c:v>
                </c:pt>
                <c:pt idx="2516">
                  <c:v>40250</c:v>
                </c:pt>
                <c:pt idx="2517">
                  <c:v>40251</c:v>
                </c:pt>
                <c:pt idx="2518">
                  <c:v>40252</c:v>
                </c:pt>
                <c:pt idx="2519">
                  <c:v>40253</c:v>
                </c:pt>
                <c:pt idx="2520">
                  <c:v>40254</c:v>
                </c:pt>
                <c:pt idx="2521">
                  <c:v>40255</c:v>
                </c:pt>
                <c:pt idx="2522">
                  <c:v>40256</c:v>
                </c:pt>
                <c:pt idx="2523">
                  <c:v>40257</c:v>
                </c:pt>
                <c:pt idx="2524">
                  <c:v>40258</c:v>
                </c:pt>
                <c:pt idx="2525">
                  <c:v>40259</c:v>
                </c:pt>
                <c:pt idx="2526">
                  <c:v>40260</c:v>
                </c:pt>
                <c:pt idx="2527">
                  <c:v>40261</c:v>
                </c:pt>
                <c:pt idx="2528">
                  <c:v>40262</c:v>
                </c:pt>
                <c:pt idx="2529">
                  <c:v>40263</c:v>
                </c:pt>
                <c:pt idx="2530">
                  <c:v>40264</c:v>
                </c:pt>
                <c:pt idx="2531">
                  <c:v>40265</c:v>
                </c:pt>
                <c:pt idx="2532">
                  <c:v>40266</c:v>
                </c:pt>
                <c:pt idx="2533">
                  <c:v>40267</c:v>
                </c:pt>
                <c:pt idx="2534">
                  <c:v>40268</c:v>
                </c:pt>
                <c:pt idx="2535">
                  <c:v>40269</c:v>
                </c:pt>
                <c:pt idx="2536">
                  <c:v>40270</c:v>
                </c:pt>
                <c:pt idx="2537">
                  <c:v>40271</c:v>
                </c:pt>
                <c:pt idx="2538">
                  <c:v>40272</c:v>
                </c:pt>
                <c:pt idx="2539">
                  <c:v>40273</c:v>
                </c:pt>
                <c:pt idx="2540">
                  <c:v>40274</c:v>
                </c:pt>
                <c:pt idx="2541">
                  <c:v>40275</c:v>
                </c:pt>
                <c:pt idx="2542">
                  <c:v>40276</c:v>
                </c:pt>
                <c:pt idx="2543">
                  <c:v>40277</c:v>
                </c:pt>
                <c:pt idx="2544">
                  <c:v>40278</c:v>
                </c:pt>
                <c:pt idx="2545">
                  <c:v>40279</c:v>
                </c:pt>
                <c:pt idx="2546">
                  <c:v>40280</c:v>
                </c:pt>
                <c:pt idx="2547">
                  <c:v>40281</c:v>
                </c:pt>
                <c:pt idx="2548">
                  <c:v>40282</c:v>
                </c:pt>
                <c:pt idx="2549">
                  <c:v>40283</c:v>
                </c:pt>
                <c:pt idx="2550">
                  <c:v>40284</c:v>
                </c:pt>
                <c:pt idx="2551">
                  <c:v>40285</c:v>
                </c:pt>
                <c:pt idx="2552">
                  <c:v>40286</c:v>
                </c:pt>
                <c:pt idx="2553">
                  <c:v>40287</c:v>
                </c:pt>
                <c:pt idx="2554">
                  <c:v>40288</c:v>
                </c:pt>
                <c:pt idx="2555">
                  <c:v>40289</c:v>
                </c:pt>
                <c:pt idx="2556">
                  <c:v>40290</c:v>
                </c:pt>
                <c:pt idx="2557">
                  <c:v>40291</c:v>
                </c:pt>
                <c:pt idx="2558">
                  <c:v>40292</c:v>
                </c:pt>
                <c:pt idx="2559">
                  <c:v>40293</c:v>
                </c:pt>
                <c:pt idx="2560">
                  <c:v>40294</c:v>
                </c:pt>
                <c:pt idx="2561">
                  <c:v>40295</c:v>
                </c:pt>
                <c:pt idx="2562">
                  <c:v>40296</c:v>
                </c:pt>
                <c:pt idx="2563">
                  <c:v>40297</c:v>
                </c:pt>
                <c:pt idx="2564">
                  <c:v>40298</c:v>
                </c:pt>
                <c:pt idx="2565">
                  <c:v>40299</c:v>
                </c:pt>
                <c:pt idx="2566">
                  <c:v>40300</c:v>
                </c:pt>
                <c:pt idx="2567">
                  <c:v>40301</c:v>
                </c:pt>
                <c:pt idx="2568">
                  <c:v>40302</c:v>
                </c:pt>
                <c:pt idx="2569">
                  <c:v>40303</c:v>
                </c:pt>
                <c:pt idx="2570">
                  <c:v>40304</c:v>
                </c:pt>
                <c:pt idx="2571">
                  <c:v>40305</c:v>
                </c:pt>
                <c:pt idx="2572">
                  <c:v>40306</c:v>
                </c:pt>
                <c:pt idx="2573">
                  <c:v>40307</c:v>
                </c:pt>
                <c:pt idx="2574">
                  <c:v>40308</c:v>
                </c:pt>
                <c:pt idx="2575">
                  <c:v>40309</c:v>
                </c:pt>
                <c:pt idx="2576">
                  <c:v>40310</c:v>
                </c:pt>
                <c:pt idx="2577">
                  <c:v>40311</c:v>
                </c:pt>
                <c:pt idx="2578">
                  <c:v>40312</c:v>
                </c:pt>
                <c:pt idx="2579">
                  <c:v>40313</c:v>
                </c:pt>
                <c:pt idx="2580">
                  <c:v>40314</c:v>
                </c:pt>
                <c:pt idx="2581">
                  <c:v>40315</c:v>
                </c:pt>
                <c:pt idx="2582">
                  <c:v>40316</c:v>
                </c:pt>
                <c:pt idx="2583">
                  <c:v>40317</c:v>
                </c:pt>
                <c:pt idx="2584">
                  <c:v>40318</c:v>
                </c:pt>
                <c:pt idx="2585">
                  <c:v>40319</c:v>
                </c:pt>
                <c:pt idx="2586">
                  <c:v>40320</c:v>
                </c:pt>
                <c:pt idx="2587">
                  <c:v>40321</c:v>
                </c:pt>
                <c:pt idx="2588">
                  <c:v>40322</c:v>
                </c:pt>
                <c:pt idx="2589">
                  <c:v>40323</c:v>
                </c:pt>
                <c:pt idx="2590">
                  <c:v>40324</c:v>
                </c:pt>
                <c:pt idx="2591">
                  <c:v>40325</c:v>
                </c:pt>
                <c:pt idx="2592">
                  <c:v>40326</c:v>
                </c:pt>
                <c:pt idx="2593">
                  <c:v>40327</c:v>
                </c:pt>
                <c:pt idx="2594">
                  <c:v>40328</c:v>
                </c:pt>
                <c:pt idx="2595">
                  <c:v>40329</c:v>
                </c:pt>
                <c:pt idx="2596">
                  <c:v>40330</c:v>
                </c:pt>
                <c:pt idx="2597">
                  <c:v>40331</c:v>
                </c:pt>
                <c:pt idx="2598">
                  <c:v>40332</c:v>
                </c:pt>
                <c:pt idx="2599">
                  <c:v>40333</c:v>
                </c:pt>
                <c:pt idx="2600">
                  <c:v>40334</c:v>
                </c:pt>
                <c:pt idx="2601">
                  <c:v>40335</c:v>
                </c:pt>
                <c:pt idx="2602">
                  <c:v>40336</c:v>
                </c:pt>
                <c:pt idx="2603">
                  <c:v>40337</c:v>
                </c:pt>
                <c:pt idx="2604">
                  <c:v>40338</c:v>
                </c:pt>
                <c:pt idx="2605">
                  <c:v>40339</c:v>
                </c:pt>
                <c:pt idx="2606">
                  <c:v>40340</c:v>
                </c:pt>
                <c:pt idx="2607">
                  <c:v>40341</c:v>
                </c:pt>
                <c:pt idx="2608">
                  <c:v>40342</c:v>
                </c:pt>
                <c:pt idx="2609">
                  <c:v>40343</c:v>
                </c:pt>
                <c:pt idx="2610">
                  <c:v>40344</c:v>
                </c:pt>
                <c:pt idx="2611">
                  <c:v>40345</c:v>
                </c:pt>
                <c:pt idx="2612">
                  <c:v>40346</c:v>
                </c:pt>
                <c:pt idx="2613">
                  <c:v>40347</c:v>
                </c:pt>
                <c:pt idx="2614">
                  <c:v>40348</c:v>
                </c:pt>
                <c:pt idx="2615">
                  <c:v>40349</c:v>
                </c:pt>
                <c:pt idx="2616">
                  <c:v>40350</c:v>
                </c:pt>
                <c:pt idx="2617">
                  <c:v>40351</c:v>
                </c:pt>
                <c:pt idx="2618">
                  <c:v>40352</c:v>
                </c:pt>
                <c:pt idx="2619">
                  <c:v>40353</c:v>
                </c:pt>
                <c:pt idx="2620">
                  <c:v>40354</c:v>
                </c:pt>
                <c:pt idx="2621">
                  <c:v>40355</c:v>
                </c:pt>
                <c:pt idx="2622">
                  <c:v>40356</c:v>
                </c:pt>
                <c:pt idx="2623">
                  <c:v>40357</c:v>
                </c:pt>
                <c:pt idx="2624">
                  <c:v>40358</c:v>
                </c:pt>
                <c:pt idx="2625">
                  <c:v>40359</c:v>
                </c:pt>
                <c:pt idx="2626">
                  <c:v>40360</c:v>
                </c:pt>
                <c:pt idx="2627">
                  <c:v>40361</c:v>
                </c:pt>
                <c:pt idx="2628">
                  <c:v>40362</c:v>
                </c:pt>
                <c:pt idx="2629">
                  <c:v>40363</c:v>
                </c:pt>
                <c:pt idx="2630">
                  <c:v>40364</c:v>
                </c:pt>
                <c:pt idx="2631">
                  <c:v>40365</c:v>
                </c:pt>
                <c:pt idx="2632">
                  <c:v>40366</c:v>
                </c:pt>
                <c:pt idx="2633">
                  <c:v>40367</c:v>
                </c:pt>
                <c:pt idx="2634">
                  <c:v>40368</c:v>
                </c:pt>
                <c:pt idx="2635">
                  <c:v>40369</c:v>
                </c:pt>
                <c:pt idx="2636">
                  <c:v>40370</c:v>
                </c:pt>
                <c:pt idx="2637">
                  <c:v>40371</c:v>
                </c:pt>
                <c:pt idx="2638">
                  <c:v>40372</c:v>
                </c:pt>
                <c:pt idx="2639">
                  <c:v>40373</c:v>
                </c:pt>
                <c:pt idx="2640">
                  <c:v>40374</c:v>
                </c:pt>
                <c:pt idx="2641">
                  <c:v>40375</c:v>
                </c:pt>
                <c:pt idx="2642">
                  <c:v>40376</c:v>
                </c:pt>
                <c:pt idx="2643">
                  <c:v>40377</c:v>
                </c:pt>
                <c:pt idx="2644">
                  <c:v>40378</c:v>
                </c:pt>
                <c:pt idx="2645">
                  <c:v>40379</c:v>
                </c:pt>
                <c:pt idx="2646">
                  <c:v>40380</c:v>
                </c:pt>
                <c:pt idx="2647">
                  <c:v>40381</c:v>
                </c:pt>
                <c:pt idx="2648">
                  <c:v>40382</c:v>
                </c:pt>
                <c:pt idx="2649">
                  <c:v>40383</c:v>
                </c:pt>
                <c:pt idx="2650">
                  <c:v>40384</c:v>
                </c:pt>
                <c:pt idx="2651">
                  <c:v>40385</c:v>
                </c:pt>
                <c:pt idx="2652">
                  <c:v>40386</c:v>
                </c:pt>
                <c:pt idx="2653">
                  <c:v>40387</c:v>
                </c:pt>
                <c:pt idx="2654">
                  <c:v>40388</c:v>
                </c:pt>
                <c:pt idx="2655">
                  <c:v>40389</c:v>
                </c:pt>
                <c:pt idx="2656">
                  <c:v>40390</c:v>
                </c:pt>
                <c:pt idx="2657">
                  <c:v>40391</c:v>
                </c:pt>
                <c:pt idx="2658">
                  <c:v>40392</c:v>
                </c:pt>
                <c:pt idx="2659">
                  <c:v>40393</c:v>
                </c:pt>
                <c:pt idx="2660">
                  <c:v>40394</c:v>
                </c:pt>
                <c:pt idx="2661">
                  <c:v>40394</c:v>
                </c:pt>
                <c:pt idx="2662">
                  <c:v>40395</c:v>
                </c:pt>
                <c:pt idx="2663">
                  <c:v>40396</c:v>
                </c:pt>
                <c:pt idx="2664">
                  <c:v>40397</c:v>
                </c:pt>
                <c:pt idx="2665">
                  <c:v>40398</c:v>
                </c:pt>
                <c:pt idx="2666">
                  <c:v>40399</c:v>
                </c:pt>
                <c:pt idx="2667">
                  <c:v>40400</c:v>
                </c:pt>
                <c:pt idx="2668">
                  <c:v>40401</c:v>
                </c:pt>
                <c:pt idx="2669">
                  <c:v>40402</c:v>
                </c:pt>
                <c:pt idx="2670">
                  <c:v>40403</c:v>
                </c:pt>
                <c:pt idx="2671">
                  <c:v>40404</c:v>
                </c:pt>
                <c:pt idx="2672">
                  <c:v>40405</c:v>
                </c:pt>
                <c:pt idx="2673">
                  <c:v>40406</c:v>
                </c:pt>
                <c:pt idx="2674">
                  <c:v>40407</c:v>
                </c:pt>
                <c:pt idx="2675">
                  <c:v>40408</c:v>
                </c:pt>
                <c:pt idx="2676">
                  <c:v>40409</c:v>
                </c:pt>
                <c:pt idx="2677">
                  <c:v>40410</c:v>
                </c:pt>
                <c:pt idx="2678">
                  <c:v>40411</c:v>
                </c:pt>
                <c:pt idx="2679">
                  <c:v>40412</c:v>
                </c:pt>
                <c:pt idx="2680">
                  <c:v>40413</c:v>
                </c:pt>
                <c:pt idx="2681">
                  <c:v>40414</c:v>
                </c:pt>
                <c:pt idx="2682">
                  <c:v>40415</c:v>
                </c:pt>
                <c:pt idx="2683">
                  <c:v>40416</c:v>
                </c:pt>
                <c:pt idx="2684">
                  <c:v>40417</c:v>
                </c:pt>
                <c:pt idx="2685">
                  <c:v>40418</c:v>
                </c:pt>
                <c:pt idx="2686">
                  <c:v>40419</c:v>
                </c:pt>
                <c:pt idx="2687">
                  <c:v>40420</c:v>
                </c:pt>
                <c:pt idx="2688">
                  <c:v>40421</c:v>
                </c:pt>
                <c:pt idx="2689">
                  <c:v>40422</c:v>
                </c:pt>
                <c:pt idx="2690">
                  <c:v>40423</c:v>
                </c:pt>
                <c:pt idx="2691">
                  <c:v>40424</c:v>
                </c:pt>
                <c:pt idx="2692">
                  <c:v>40425</c:v>
                </c:pt>
                <c:pt idx="2693">
                  <c:v>40426</c:v>
                </c:pt>
                <c:pt idx="2694">
                  <c:v>40427</c:v>
                </c:pt>
                <c:pt idx="2695">
                  <c:v>40428</c:v>
                </c:pt>
                <c:pt idx="2696">
                  <c:v>40429</c:v>
                </c:pt>
                <c:pt idx="2697">
                  <c:v>40430</c:v>
                </c:pt>
                <c:pt idx="2698">
                  <c:v>40431</c:v>
                </c:pt>
                <c:pt idx="2699">
                  <c:v>40432</c:v>
                </c:pt>
                <c:pt idx="2700">
                  <c:v>40433</c:v>
                </c:pt>
                <c:pt idx="2701">
                  <c:v>40434</c:v>
                </c:pt>
                <c:pt idx="2702">
                  <c:v>40435</c:v>
                </c:pt>
                <c:pt idx="2703">
                  <c:v>40436</c:v>
                </c:pt>
                <c:pt idx="2704">
                  <c:v>40437</c:v>
                </c:pt>
                <c:pt idx="2705">
                  <c:v>40438</c:v>
                </c:pt>
                <c:pt idx="2706">
                  <c:v>40439</c:v>
                </c:pt>
                <c:pt idx="2707">
                  <c:v>40440</c:v>
                </c:pt>
                <c:pt idx="2708">
                  <c:v>40441</c:v>
                </c:pt>
                <c:pt idx="2709">
                  <c:v>40442</c:v>
                </c:pt>
                <c:pt idx="2710">
                  <c:v>40443</c:v>
                </c:pt>
                <c:pt idx="2711">
                  <c:v>40444</c:v>
                </c:pt>
                <c:pt idx="2712">
                  <c:v>40445</c:v>
                </c:pt>
                <c:pt idx="2713">
                  <c:v>40446</c:v>
                </c:pt>
                <c:pt idx="2714">
                  <c:v>40447</c:v>
                </c:pt>
                <c:pt idx="2715">
                  <c:v>40448</c:v>
                </c:pt>
                <c:pt idx="2716">
                  <c:v>40449</c:v>
                </c:pt>
                <c:pt idx="2717">
                  <c:v>40450</c:v>
                </c:pt>
                <c:pt idx="2718">
                  <c:v>40451</c:v>
                </c:pt>
                <c:pt idx="2719">
                  <c:v>40452</c:v>
                </c:pt>
                <c:pt idx="2720">
                  <c:v>40453</c:v>
                </c:pt>
                <c:pt idx="2721">
                  <c:v>40454</c:v>
                </c:pt>
                <c:pt idx="2722">
                  <c:v>40455</c:v>
                </c:pt>
                <c:pt idx="2723">
                  <c:v>40456</c:v>
                </c:pt>
                <c:pt idx="2724">
                  <c:v>40457</c:v>
                </c:pt>
                <c:pt idx="2725">
                  <c:v>40458</c:v>
                </c:pt>
                <c:pt idx="2726">
                  <c:v>40459</c:v>
                </c:pt>
                <c:pt idx="2727">
                  <c:v>40460</c:v>
                </c:pt>
                <c:pt idx="2728">
                  <c:v>40461</c:v>
                </c:pt>
                <c:pt idx="2729">
                  <c:v>40462</c:v>
                </c:pt>
                <c:pt idx="2730">
                  <c:v>40463</c:v>
                </c:pt>
                <c:pt idx="2731">
                  <c:v>40464</c:v>
                </c:pt>
                <c:pt idx="2732">
                  <c:v>40465</c:v>
                </c:pt>
                <c:pt idx="2733">
                  <c:v>40466</c:v>
                </c:pt>
                <c:pt idx="2734">
                  <c:v>40467</c:v>
                </c:pt>
                <c:pt idx="2735">
                  <c:v>40468</c:v>
                </c:pt>
                <c:pt idx="2736">
                  <c:v>40469</c:v>
                </c:pt>
                <c:pt idx="2737">
                  <c:v>40470</c:v>
                </c:pt>
                <c:pt idx="2738">
                  <c:v>40471</c:v>
                </c:pt>
                <c:pt idx="2739">
                  <c:v>40472</c:v>
                </c:pt>
                <c:pt idx="2740">
                  <c:v>40473</c:v>
                </c:pt>
                <c:pt idx="2741">
                  <c:v>40474</c:v>
                </c:pt>
                <c:pt idx="2742">
                  <c:v>40475</c:v>
                </c:pt>
                <c:pt idx="2743">
                  <c:v>40476</c:v>
                </c:pt>
                <c:pt idx="2744">
                  <c:v>40476</c:v>
                </c:pt>
                <c:pt idx="2745">
                  <c:v>40477</c:v>
                </c:pt>
                <c:pt idx="2746">
                  <c:v>40478</c:v>
                </c:pt>
                <c:pt idx="2747">
                  <c:v>40479</c:v>
                </c:pt>
                <c:pt idx="2748">
                  <c:v>40480</c:v>
                </c:pt>
                <c:pt idx="2749">
                  <c:v>40481</c:v>
                </c:pt>
                <c:pt idx="2750">
                  <c:v>40482</c:v>
                </c:pt>
                <c:pt idx="2751">
                  <c:v>40483</c:v>
                </c:pt>
                <c:pt idx="2752">
                  <c:v>40484</c:v>
                </c:pt>
                <c:pt idx="2753">
                  <c:v>40485</c:v>
                </c:pt>
                <c:pt idx="2754">
                  <c:v>40486</c:v>
                </c:pt>
                <c:pt idx="2755">
                  <c:v>40487</c:v>
                </c:pt>
                <c:pt idx="2756">
                  <c:v>40488</c:v>
                </c:pt>
                <c:pt idx="2757">
                  <c:v>40489</c:v>
                </c:pt>
                <c:pt idx="2758">
                  <c:v>40490</c:v>
                </c:pt>
                <c:pt idx="2759">
                  <c:v>40491</c:v>
                </c:pt>
                <c:pt idx="2760">
                  <c:v>40492</c:v>
                </c:pt>
                <c:pt idx="2761">
                  <c:v>40493</c:v>
                </c:pt>
                <c:pt idx="2762">
                  <c:v>40494</c:v>
                </c:pt>
                <c:pt idx="2763">
                  <c:v>40495</c:v>
                </c:pt>
                <c:pt idx="2764">
                  <c:v>40496</c:v>
                </c:pt>
                <c:pt idx="2765">
                  <c:v>40497</c:v>
                </c:pt>
                <c:pt idx="2766">
                  <c:v>40498</c:v>
                </c:pt>
                <c:pt idx="2767">
                  <c:v>40499</c:v>
                </c:pt>
                <c:pt idx="2768">
                  <c:v>40500</c:v>
                </c:pt>
                <c:pt idx="2769">
                  <c:v>40501</c:v>
                </c:pt>
                <c:pt idx="2770">
                  <c:v>40502</c:v>
                </c:pt>
                <c:pt idx="2771">
                  <c:v>40503</c:v>
                </c:pt>
                <c:pt idx="2772">
                  <c:v>40504</c:v>
                </c:pt>
                <c:pt idx="2773">
                  <c:v>40505</c:v>
                </c:pt>
                <c:pt idx="2774">
                  <c:v>40506</c:v>
                </c:pt>
                <c:pt idx="2775">
                  <c:v>40507</c:v>
                </c:pt>
                <c:pt idx="2776">
                  <c:v>40508</c:v>
                </c:pt>
                <c:pt idx="2777">
                  <c:v>40509</c:v>
                </c:pt>
                <c:pt idx="2778">
                  <c:v>40510</c:v>
                </c:pt>
                <c:pt idx="2779">
                  <c:v>40511</c:v>
                </c:pt>
                <c:pt idx="2780">
                  <c:v>40512</c:v>
                </c:pt>
                <c:pt idx="2781">
                  <c:v>40513</c:v>
                </c:pt>
                <c:pt idx="2782">
                  <c:v>40514</c:v>
                </c:pt>
                <c:pt idx="2783">
                  <c:v>40515</c:v>
                </c:pt>
                <c:pt idx="2784">
                  <c:v>40516</c:v>
                </c:pt>
                <c:pt idx="2785">
                  <c:v>40517</c:v>
                </c:pt>
                <c:pt idx="2786">
                  <c:v>40518</c:v>
                </c:pt>
                <c:pt idx="2787">
                  <c:v>40519</c:v>
                </c:pt>
                <c:pt idx="2788">
                  <c:v>40520</c:v>
                </c:pt>
                <c:pt idx="2789">
                  <c:v>40521</c:v>
                </c:pt>
                <c:pt idx="2790">
                  <c:v>40522</c:v>
                </c:pt>
                <c:pt idx="2791">
                  <c:v>40523</c:v>
                </c:pt>
                <c:pt idx="2792">
                  <c:v>40524</c:v>
                </c:pt>
                <c:pt idx="2793">
                  <c:v>40525</c:v>
                </c:pt>
                <c:pt idx="2794">
                  <c:v>40526</c:v>
                </c:pt>
                <c:pt idx="2795">
                  <c:v>40527</c:v>
                </c:pt>
                <c:pt idx="2796">
                  <c:v>40528</c:v>
                </c:pt>
                <c:pt idx="2797">
                  <c:v>40529</c:v>
                </c:pt>
                <c:pt idx="2798">
                  <c:v>40530</c:v>
                </c:pt>
                <c:pt idx="2799">
                  <c:v>40531</c:v>
                </c:pt>
                <c:pt idx="2800">
                  <c:v>40532</c:v>
                </c:pt>
                <c:pt idx="2801">
                  <c:v>40533</c:v>
                </c:pt>
                <c:pt idx="2802">
                  <c:v>40534</c:v>
                </c:pt>
                <c:pt idx="2803">
                  <c:v>40535</c:v>
                </c:pt>
                <c:pt idx="2804">
                  <c:v>40536</c:v>
                </c:pt>
                <c:pt idx="2805">
                  <c:v>40537</c:v>
                </c:pt>
                <c:pt idx="2806">
                  <c:v>40538</c:v>
                </c:pt>
                <c:pt idx="2807">
                  <c:v>40539</c:v>
                </c:pt>
                <c:pt idx="2808">
                  <c:v>40540</c:v>
                </c:pt>
                <c:pt idx="2809">
                  <c:v>40541</c:v>
                </c:pt>
                <c:pt idx="2810">
                  <c:v>40542</c:v>
                </c:pt>
                <c:pt idx="2811">
                  <c:v>40543</c:v>
                </c:pt>
                <c:pt idx="2812">
                  <c:v>40544</c:v>
                </c:pt>
                <c:pt idx="2813">
                  <c:v>40545</c:v>
                </c:pt>
                <c:pt idx="2814">
                  <c:v>40546</c:v>
                </c:pt>
                <c:pt idx="2815">
                  <c:v>40547</c:v>
                </c:pt>
                <c:pt idx="2816">
                  <c:v>40548</c:v>
                </c:pt>
                <c:pt idx="2817">
                  <c:v>40549</c:v>
                </c:pt>
                <c:pt idx="2818">
                  <c:v>40550</c:v>
                </c:pt>
                <c:pt idx="2819">
                  <c:v>40551</c:v>
                </c:pt>
                <c:pt idx="2820">
                  <c:v>40552</c:v>
                </c:pt>
                <c:pt idx="2821">
                  <c:v>40553</c:v>
                </c:pt>
                <c:pt idx="2822">
                  <c:v>40554</c:v>
                </c:pt>
                <c:pt idx="2823">
                  <c:v>40555</c:v>
                </c:pt>
                <c:pt idx="2824">
                  <c:v>40556</c:v>
                </c:pt>
                <c:pt idx="2825">
                  <c:v>40557</c:v>
                </c:pt>
                <c:pt idx="2826">
                  <c:v>40558</c:v>
                </c:pt>
                <c:pt idx="2827">
                  <c:v>40559</c:v>
                </c:pt>
                <c:pt idx="2828">
                  <c:v>40560</c:v>
                </c:pt>
                <c:pt idx="2829">
                  <c:v>40561</c:v>
                </c:pt>
                <c:pt idx="2830">
                  <c:v>40562</c:v>
                </c:pt>
                <c:pt idx="2831">
                  <c:v>40563</c:v>
                </c:pt>
                <c:pt idx="2832">
                  <c:v>40564</c:v>
                </c:pt>
                <c:pt idx="2833">
                  <c:v>40565</c:v>
                </c:pt>
                <c:pt idx="2834">
                  <c:v>40566</c:v>
                </c:pt>
                <c:pt idx="2835">
                  <c:v>40567</c:v>
                </c:pt>
                <c:pt idx="2836">
                  <c:v>40568</c:v>
                </c:pt>
                <c:pt idx="2837">
                  <c:v>40569</c:v>
                </c:pt>
                <c:pt idx="2838">
                  <c:v>40570</c:v>
                </c:pt>
                <c:pt idx="2839">
                  <c:v>40571</c:v>
                </c:pt>
                <c:pt idx="2840">
                  <c:v>40572</c:v>
                </c:pt>
                <c:pt idx="2841">
                  <c:v>40573</c:v>
                </c:pt>
                <c:pt idx="2842">
                  <c:v>40574</c:v>
                </c:pt>
                <c:pt idx="2843">
                  <c:v>40575</c:v>
                </c:pt>
                <c:pt idx="2844">
                  <c:v>40576</c:v>
                </c:pt>
                <c:pt idx="2845">
                  <c:v>40577</c:v>
                </c:pt>
                <c:pt idx="2846">
                  <c:v>40578</c:v>
                </c:pt>
                <c:pt idx="2847">
                  <c:v>40579</c:v>
                </c:pt>
                <c:pt idx="2848">
                  <c:v>40580</c:v>
                </c:pt>
                <c:pt idx="2849">
                  <c:v>40581</c:v>
                </c:pt>
                <c:pt idx="2850">
                  <c:v>40582</c:v>
                </c:pt>
                <c:pt idx="2851">
                  <c:v>40583</c:v>
                </c:pt>
                <c:pt idx="2852">
                  <c:v>40584</c:v>
                </c:pt>
                <c:pt idx="2853">
                  <c:v>40585</c:v>
                </c:pt>
                <c:pt idx="2854">
                  <c:v>40586</c:v>
                </c:pt>
                <c:pt idx="2855">
                  <c:v>40587</c:v>
                </c:pt>
                <c:pt idx="2856">
                  <c:v>40588</c:v>
                </c:pt>
                <c:pt idx="2857">
                  <c:v>40589</c:v>
                </c:pt>
                <c:pt idx="2858">
                  <c:v>40590</c:v>
                </c:pt>
                <c:pt idx="2859">
                  <c:v>40591</c:v>
                </c:pt>
                <c:pt idx="2860">
                  <c:v>40592</c:v>
                </c:pt>
                <c:pt idx="2861">
                  <c:v>40593</c:v>
                </c:pt>
                <c:pt idx="2862">
                  <c:v>40594</c:v>
                </c:pt>
                <c:pt idx="2863">
                  <c:v>40595</c:v>
                </c:pt>
                <c:pt idx="2864">
                  <c:v>40596</c:v>
                </c:pt>
                <c:pt idx="2865">
                  <c:v>40597</c:v>
                </c:pt>
                <c:pt idx="2866">
                  <c:v>40598</c:v>
                </c:pt>
                <c:pt idx="2867">
                  <c:v>40599</c:v>
                </c:pt>
                <c:pt idx="2868">
                  <c:v>40600</c:v>
                </c:pt>
                <c:pt idx="2869">
                  <c:v>40601</c:v>
                </c:pt>
                <c:pt idx="2870">
                  <c:v>40602</c:v>
                </c:pt>
                <c:pt idx="2871">
                  <c:v>40603</c:v>
                </c:pt>
                <c:pt idx="2872">
                  <c:v>40604</c:v>
                </c:pt>
                <c:pt idx="2873">
                  <c:v>40605</c:v>
                </c:pt>
                <c:pt idx="2874">
                  <c:v>40606</c:v>
                </c:pt>
                <c:pt idx="2875">
                  <c:v>40607</c:v>
                </c:pt>
                <c:pt idx="2876">
                  <c:v>40608</c:v>
                </c:pt>
                <c:pt idx="2877">
                  <c:v>40609</c:v>
                </c:pt>
                <c:pt idx="2878">
                  <c:v>40610</c:v>
                </c:pt>
                <c:pt idx="2879">
                  <c:v>40611</c:v>
                </c:pt>
                <c:pt idx="2880">
                  <c:v>40612</c:v>
                </c:pt>
                <c:pt idx="2881">
                  <c:v>40613</c:v>
                </c:pt>
                <c:pt idx="2882">
                  <c:v>40614</c:v>
                </c:pt>
                <c:pt idx="2883">
                  <c:v>40615</c:v>
                </c:pt>
                <c:pt idx="2884">
                  <c:v>40616</c:v>
                </c:pt>
                <c:pt idx="2885">
                  <c:v>40617</c:v>
                </c:pt>
                <c:pt idx="2886">
                  <c:v>40618</c:v>
                </c:pt>
                <c:pt idx="2887">
                  <c:v>40619</c:v>
                </c:pt>
                <c:pt idx="2888">
                  <c:v>40620</c:v>
                </c:pt>
                <c:pt idx="2889">
                  <c:v>40621</c:v>
                </c:pt>
                <c:pt idx="2890">
                  <c:v>40622</c:v>
                </c:pt>
                <c:pt idx="2891">
                  <c:v>40623</c:v>
                </c:pt>
                <c:pt idx="2892">
                  <c:v>40624</c:v>
                </c:pt>
                <c:pt idx="2893">
                  <c:v>40625</c:v>
                </c:pt>
                <c:pt idx="2894">
                  <c:v>40626</c:v>
                </c:pt>
                <c:pt idx="2895">
                  <c:v>40627</c:v>
                </c:pt>
                <c:pt idx="2896">
                  <c:v>40628</c:v>
                </c:pt>
                <c:pt idx="2897">
                  <c:v>40629</c:v>
                </c:pt>
                <c:pt idx="2898">
                  <c:v>40630</c:v>
                </c:pt>
                <c:pt idx="2899">
                  <c:v>40631</c:v>
                </c:pt>
                <c:pt idx="2900">
                  <c:v>40632</c:v>
                </c:pt>
                <c:pt idx="2901">
                  <c:v>40633</c:v>
                </c:pt>
                <c:pt idx="2902">
                  <c:v>40634</c:v>
                </c:pt>
                <c:pt idx="2903">
                  <c:v>40635</c:v>
                </c:pt>
                <c:pt idx="2904">
                  <c:v>40636</c:v>
                </c:pt>
                <c:pt idx="2905">
                  <c:v>40637</c:v>
                </c:pt>
                <c:pt idx="2906">
                  <c:v>40638</c:v>
                </c:pt>
                <c:pt idx="2907">
                  <c:v>40639</c:v>
                </c:pt>
                <c:pt idx="2908">
                  <c:v>40640</c:v>
                </c:pt>
                <c:pt idx="2909">
                  <c:v>40640</c:v>
                </c:pt>
                <c:pt idx="2910">
                  <c:v>40641</c:v>
                </c:pt>
                <c:pt idx="2911">
                  <c:v>40642</c:v>
                </c:pt>
                <c:pt idx="2912">
                  <c:v>40643</c:v>
                </c:pt>
                <c:pt idx="2913">
                  <c:v>40644</c:v>
                </c:pt>
                <c:pt idx="2914">
                  <c:v>40645</c:v>
                </c:pt>
                <c:pt idx="2915">
                  <c:v>40646</c:v>
                </c:pt>
                <c:pt idx="2916">
                  <c:v>40647</c:v>
                </c:pt>
                <c:pt idx="2917">
                  <c:v>40648</c:v>
                </c:pt>
                <c:pt idx="2918">
                  <c:v>40649</c:v>
                </c:pt>
                <c:pt idx="2919">
                  <c:v>40650</c:v>
                </c:pt>
                <c:pt idx="2920">
                  <c:v>40651</c:v>
                </c:pt>
                <c:pt idx="2921">
                  <c:v>40652</c:v>
                </c:pt>
                <c:pt idx="2922">
                  <c:v>40653</c:v>
                </c:pt>
                <c:pt idx="2923">
                  <c:v>40654</c:v>
                </c:pt>
                <c:pt idx="2924">
                  <c:v>40655</c:v>
                </c:pt>
                <c:pt idx="2925">
                  <c:v>40656</c:v>
                </c:pt>
                <c:pt idx="2926">
                  <c:v>40657</c:v>
                </c:pt>
                <c:pt idx="2927">
                  <c:v>40658</c:v>
                </c:pt>
                <c:pt idx="2928">
                  <c:v>40659</c:v>
                </c:pt>
                <c:pt idx="2929">
                  <c:v>40660</c:v>
                </c:pt>
                <c:pt idx="2930">
                  <c:v>40661</c:v>
                </c:pt>
                <c:pt idx="2931">
                  <c:v>40662</c:v>
                </c:pt>
                <c:pt idx="2932">
                  <c:v>40663</c:v>
                </c:pt>
                <c:pt idx="2933">
                  <c:v>40664</c:v>
                </c:pt>
                <c:pt idx="2934">
                  <c:v>40665</c:v>
                </c:pt>
                <c:pt idx="2935">
                  <c:v>40666</c:v>
                </c:pt>
                <c:pt idx="2936">
                  <c:v>40667</c:v>
                </c:pt>
                <c:pt idx="2937">
                  <c:v>40668</c:v>
                </c:pt>
                <c:pt idx="2938">
                  <c:v>40669</c:v>
                </c:pt>
                <c:pt idx="2939">
                  <c:v>40670</c:v>
                </c:pt>
                <c:pt idx="2940">
                  <c:v>40671</c:v>
                </c:pt>
                <c:pt idx="2941">
                  <c:v>40672</c:v>
                </c:pt>
                <c:pt idx="2942">
                  <c:v>40673</c:v>
                </c:pt>
                <c:pt idx="2943">
                  <c:v>40674</c:v>
                </c:pt>
                <c:pt idx="2944">
                  <c:v>40675</c:v>
                </c:pt>
                <c:pt idx="2945">
                  <c:v>40676</c:v>
                </c:pt>
                <c:pt idx="2946">
                  <c:v>40677</c:v>
                </c:pt>
                <c:pt idx="2947">
                  <c:v>40678</c:v>
                </c:pt>
                <c:pt idx="2948">
                  <c:v>40679</c:v>
                </c:pt>
                <c:pt idx="2949">
                  <c:v>40680</c:v>
                </c:pt>
                <c:pt idx="2950">
                  <c:v>40681</c:v>
                </c:pt>
                <c:pt idx="2951">
                  <c:v>40682</c:v>
                </c:pt>
                <c:pt idx="2952">
                  <c:v>40683</c:v>
                </c:pt>
                <c:pt idx="2953">
                  <c:v>40684</c:v>
                </c:pt>
                <c:pt idx="2954">
                  <c:v>40685</c:v>
                </c:pt>
                <c:pt idx="2955">
                  <c:v>40686</c:v>
                </c:pt>
                <c:pt idx="2956">
                  <c:v>40687</c:v>
                </c:pt>
                <c:pt idx="2957">
                  <c:v>40688</c:v>
                </c:pt>
                <c:pt idx="2958">
                  <c:v>40689</c:v>
                </c:pt>
                <c:pt idx="2959">
                  <c:v>40690</c:v>
                </c:pt>
                <c:pt idx="2960">
                  <c:v>40691</c:v>
                </c:pt>
                <c:pt idx="2961">
                  <c:v>40692</c:v>
                </c:pt>
                <c:pt idx="2962">
                  <c:v>40693</c:v>
                </c:pt>
                <c:pt idx="2963">
                  <c:v>40694</c:v>
                </c:pt>
                <c:pt idx="2964">
                  <c:v>40695</c:v>
                </c:pt>
                <c:pt idx="2965">
                  <c:v>40696</c:v>
                </c:pt>
                <c:pt idx="2966">
                  <c:v>40697</c:v>
                </c:pt>
                <c:pt idx="2967">
                  <c:v>40698</c:v>
                </c:pt>
                <c:pt idx="2968">
                  <c:v>40699</c:v>
                </c:pt>
                <c:pt idx="2969">
                  <c:v>40700</c:v>
                </c:pt>
                <c:pt idx="2970">
                  <c:v>40701</c:v>
                </c:pt>
                <c:pt idx="2971">
                  <c:v>40702</c:v>
                </c:pt>
                <c:pt idx="2972">
                  <c:v>40703</c:v>
                </c:pt>
                <c:pt idx="2973">
                  <c:v>40704</c:v>
                </c:pt>
                <c:pt idx="2974">
                  <c:v>40705</c:v>
                </c:pt>
                <c:pt idx="2975">
                  <c:v>40706</c:v>
                </c:pt>
                <c:pt idx="2976">
                  <c:v>40707</c:v>
                </c:pt>
                <c:pt idx="2977">
                  <c:v>40708</c:v>
                </c:pt>
                <c:pt idx="2978">
                  <c:v>40709</c:v>
                </c:pt>
                <c:pt idx="2979">
                  <c:v>40710</c:v>
                </c:pt>
                <c:pt idx="2980">
                  <c:v>40711</c:v>
                </c:pt>
                <c:pt idx="2981">
                  <c:v>40712</c:v>
                </c:pt>
                <c:pt idx="2982">
                  <c:v>40713</c:v>
                </c:pt>
                <c:pt idx="2983">
                  <c:v>40714</c:v>
                </c:pt>
                <c:pt idx="2984">
                  <c:v>40715</c:v>
                </c:pt>
                <c:pt idx="2985">
                  <c:v>40716</c:v>
                </c:pt>
                <c:pt idx="2986">
                  <c:v>40717</c:v>
                </c:pt>
                <c:pt idx="2987">
                  <c:v>40718</c:v>
                </c:pt>
                <c:pt idx="2988">
                  <c:v>40719</c:v>
                </c:pt>
                <c:pt idx="2989">
                  <c:v>40720</c:v>
                </c:pt>
                <c:pt idx="2990">
                  <c:v>40721</c:v>
                </c:pt>
                <c:pt idx="2991">
                  <c:v>40722</c:v>
                </c:pt>
                <c:pt idx="2992">
                  <c:v>40723</c:v>
                </c:pt>
                <c:pt idx="2993">
                  <c:v>40724</c:v>
                </c:pt>
                <c:pt idx="2994">
                  <c:v>40725</c:v>
                </c:pt>
                <c:pt idx="2995">
                  <c:v>40726</c:v>
                </c:pt>
                <c:pt idx="2996">
                  <c:v>40727</c:v>
                </c:pt>
                <c:pt idx="2997">
                  <c:v>40728</c:v>
                </c:pt>
                <c:pt idx="2998">
                  <c:v>40729</c:v>
                </c:pt>
                <c:pt idx="2999">
                  <c:v>40730</c:v>
                </c:pt>
                <c:pt idx="3000">
                  <c:v>40731</c:v>
                </c:pt>
                <c:pt idx="3001">
                  <c:v>40732</c:v>
                </c:pt>
                <c:pt idx="3002">
                  <c:v>40733</c:v>
                </c:pt>
                <c:pt idx="3003">
                  <c:v>40734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40740</c:v>
                </c:pt>
                <c:pt idx="3010">
                  <c:v>40741</c:v>
                </c:pt>
                <c:pt idx="3011">
                  <c:v>40742</c:v>
                </c:pt>
                <c:pt idx="3012">
                  <c:v>40743</c:v>
                </c:pt>
                <c:pt idx="3013">
                  <c:v>40744</c:v>
                </c:pt>
                <c:pt idx="3014">
                  <c:v>40745</c:v>
                </c:pt>
                <c:pt idx="3015">
                  <c:v>40746</c:v>
                </c:pt>
                <c:pt idx="3016">
                  <c:v>40747</c:v>
                </c:pt>
                <c:pt idx="3017">
                  <c:v>40748</c:v>
                </c:pt>
                <c:pt idx="3018">
                  <c:v>40749</c:v>
                </c:pt>
                <c:pt idx="3019">
                  <c:v>40750</c:v>
                </c:pt>
                <c:pt idx="3020">
                  <c:v>40751</c:v>
                </c:pt>
                <c:pt idx="3021">
                  <c:v>40752</c:v>
                </c:pt>
                <c:pt idx="3022">
                  <c:v>40753</c:v>
                </c:pt>
                <c:pt idx="3023">
                  <c:v>40754</c:v>
                </c:pt>
                <c:pt idx="3024">
                  <c:v>40755</c:v>
                </c:pt>
                <c:pt idx="3025">
                  <c:v>40756</c:v>
                </c:pt>
                <c:pt idx="3026">
                  <c:v>40757</c:v>
                </c:pt>
                <c:pt idx="3027">
                  <c:v>40758</c:v>
                </c:pt>
                <c:pt idx="3028">
                  <c:v>40759</c:v>
                </c:pt>
                <c:pt idx="3029">
                  <c:v>40760</c:v>
                </c:pt>
                <c:pt idx="3030">
                  <c:v>40761</c:v>
                </c:pt>
                <c:pt idx="3031">
                  <c:v>40762</c:v>
                </c:pt>
                <c:pt idx="3032">
                  <c:v>40763</c:v>
                </c:pt>
                <c:pt idx="3033">
                  <c:v>40764</c:v>
                </c:pt>
                <c:pt idx="3034">
                  <c:v>40765</c:v>
                </c:pt>
                <c:pt idx="3035">
                  <c:v>40766</c:v>
                </c:pt>
                <c:pt idx="3036">
                  <c:v>40767</c:v>
                </c:pt>
                <c:pt idx="3037">
                  <c:v>40768</c:v>
                </c:pt>
                <c:pt idx="3038">
                  <c:v>40769</c:v>
                </c:pt>
                <c:pt idx="3039">
                  <c:v>40770</c:v>
                </c:pt>
                <c:pt idx="3040">
                  <c:v>40771</c:v>
                </c:pt>
                <c:pt idx="3041">
                  <c:v>40772</c:v>
                </c:pt>
                <c:pt idx="3042">
                  <c:v>40773</c:v>
                </c:pt>
                <c:pt idx="3043">
                  <c:v>40774</c:v>
                </c:pt>
                <c:pt idx="3044">
                  <c:v>40775</c:v>
                </c:pt>
                <c:pt idx="3045">
                  <c:v>40776</c:v>
                </c:pt>
                <c:pt idx="3046">
                  <c:v>40777</c:v>
                </c:pt>
                <c:pt idx="3047">
                  <c:v>40778</c:v>
                </c:pt>
                <c:pt idx="3048">
                  <c:v>40779</c:v>
                </c:pt>
                <c:pt idx="3049">
                  <c:v>40780</c:v>
                </c:pt>
                <c:pt idx="3050">
                  <c:v>40781</c:v>
                </c:pt>
                <c:pt idx="3051">
                  <c:v>40782</c:v>
                </c:pt>
                <c:pt idx="3052">
                  <c:v>40783</c:v>
                </c:pt>
                <c:pt idx="3053">
                  <c:v>40784</c:v>
                </c:pt>
                <c:pt idx="3054">
                  <c:v>40785</c:v>
                </c:pt>
                <c:pt idx="3055">
                  <c:v>40786</c:v>
                </c:pt>
                <c:pt idx="3056">
                  <c:v>40787</c:v>
                </c:pt>
                <c:pt idx="3057">
                  <c:v>40788</c:v>
                </c:pt>
                <c:pt idx="3058">
                  <c:v>40789</c:v>
                </c:pt>
                <c:pt idx="3059">
                  <c:v>40790</c:v>
                </c:pt>
                <c:pt idx="3060">
                  <c:v>40791</c:v>
                </c:pt>
                <c:pt idx="3061">
                  <c:v>40792</c:v>
                </c:pt>
                <c:pt idx="3062">
                  <c:v>40793</c:v>
                </c:pt>
                <c:pt idx="3063">
                  <c:v>40794</c:v>
                </c:pt>
                <c:pt idx="3064">
                  <c:v>40795</c:v>
                </c:pt>
                <c:pt idx="3065">
                  <c:v>40796</c:v>
                </c:pt>
                <c:pt idx="3066">
                  <c:v>40797</c:v>
                </c:pt>
                <c:pt idx="3067">
                  <c:v>40798</c:v>
                </c:pt>
                <c:pt idx="3068">
                  <c:v>40799</c:v>
                </c:pt>
                <c:pt idx="3069">
                  <c:v>40800</c:v>
                </c:pt>
                <c:pt idx="3070">
                  <c:v>40801</c:v>
                </c:pt>
                <c:pt idx="3071">
                  <c:v>40802</c:v>
                </c:pt>
                <c:pt idx="3072">
                  <c:v>40803</c:v>
                </c:pt>
                <c:pt idx="3073">
                  <c:v>40804</c:v>
                </c:pt>
                <c:pt idx="3074">
                  <c:v>40805</c:v>
                </c:pt>
                <c:pt idx="3075">
                  <c:v>40806</c:v>
                </c:pt>
                <c:pt idx="3076">
                  <c:v>40807</c:v>
                </c:pt>
                <c:pt idx="3077">
                  <c:v>40808</c:v>
                </c:pt>
                <c:pt idx="3078">
                  <c:v>40809</c:v>
                </c:pt>
                <c:pt idx="3079">
                  <c:v>40810</c:v>
                </c:pt>
                <c:pt idx="3080">
                  <c:v>40811</c:v>
                </c:pt>
                <c:pt idx="3081">
                  <c:v>40812</c:v>
                </c:pt>
                <c:pt idx="3082">
                  <c:v>40813</c:v>
                </c:pt>
                <c:pt idx="3083">
                  <c:v>40814</c:v>
                </c:pt>
                <c:pt idx="3084">
                  <c:v>40815</c:v>
                </c:pt>
                <c:pt idx="3085">
                  <c:v>40816</c:v>
                </c:pt>
                <c:pt idx="3086">
                  <c:v>40817</c:v>
                </c:pt>
                <c:pt idx="3087">
                  <c:v>40818</c:v>
                </c:pt>
                <c:pt idx="3088">
                  <c:v>40819</c:v>
                </c:pt>
                <c:pt idx="3089">
                  <c:v>40820</c:v>
                </c:pt>
                <c:pt idx="3090">
                  <c:v>40820</c:v>
                </c:pt>
                <c:pt idx="3091">
                  <c:v>40821</c:v>
                </c:pt>
                <c:pt idx="3092">
                  <c:v>40822</c:v>
                </c:pt>
                <c:pt idx="3093">
                  <c:v>40823</c:v>
                </c:pt>
                <c:pt idx="3094">
                  <c:v>40824</c:v>
                </c:pt>
                <c:pt idx="3095">
                  <c:v>40825</c:v>
                </c:pt>
                <c:pt idx="3096">
                  <c:v>40826</c:v>
                </c:pt>
                <c:pt idx="3097">
                  <c:v>40827</c:v>
                </c:pt>
                <c:pt idx="3098">
                  <c:v>40828</c:v>
                </c:pt>
                <c:pt idx="3099">
                  <c:v>40829</c:v>
                </c:pt>
                <c:pt idx="3100">
                  <c:v>40830</c:v>
                </c:pt>
                <c:pt idx="3101">
                  <c:v>40831</c:v>
                </c:pt>
                <c:pt idx="3102">
                  <c:v>40832</c:v>
                </c:pt>
                <c:pt idx="3103">
                  <c:v>40833</c:v>
                </c:pt>
                <c:pt idx="3104">
                  <c:v>40834</c:v>
                </c:pt>
                <c:pt idx="3105">
                  <c:v>40835</c:v>
                </c:pt>
                <c:pt idx="3106">
                  <c:v>40836</c:v>
                </c:pt>
                <c:pt idx="3107">
                  <c:v>40837</c:v>
                </c:pt>
                <c:pt idx="3108">
                  <c:v>40838</c:v>
                </c:pt>
                <c:pt idx="3109">
                  <c:v>40839</c:v>
                </c:pt>
                <c:pt idx="3110">
                  <c:v>40840</c:v>
                </c:pt>
                <c:pt idx="3111">
                  <c:v>40841</c:v>
                </c:pt>
                <c:pt idx="3112">
                  <c:v>40842</c:v>
                </c:pt>
                <c:pt idx="3113">
                  <c:v>40843</c:v>
                </c:pt>
                <c:pt idx="3114">
                  <c:v>40844</c:v>
                </c:pt>
                <c:pt idx="3115">
                  <c:v>40845</c:v>
                </c:pt>
                <c:pt idx="3116">
                  <c:v>40846</c:v>
                </c:pt>
                <c:pt idx="3117">
                  <c:v>40847</c:v>
                </c:pt>
                <c:pt idx="3118">
                  <c:v>40848</c:v>
                </c:pt>
                <c:pt idx="3119">
                  <c:v>40849</c:v>
                </c:pt>
                <c:pt idx="3120">
                  <c:v>40850</c:v>
                </c:pt>
                <c:pt idx="3121">
                  <c:v>40851</c:v>
                </c:pt>
                <c:pt idx="3122">
                  <c:v>40852</c:v>
                </c:pt>
                <c:pt idx="3123">
                  <c:v>40853</c:v>
                </c:pt>
                <c:pt idx="3124">
                  <c:v>40854</c:v>
                </c:pt>
                <c:pt idx="3125">
                  <c:v>40855</c:v>
                </c:pt>
                <c:pt idx="3126">
                  <c:v>40856</c:v>
                </c:pt>
                <c:pt idx="3127">
                  <c:v>40857</c:v>
                </c:pt>
                <c:pt idx="3128">
                  <c:v>40858</c:v>
                </c:pt>
                <c:pt idx="3129">
                  <c:v>40859</c:v>
                </c:pt>
                <c:pt idx="3130">
                  <c:v>40860</c:v>
                </c:pt>
                <c:pt idx="3131">
                  <c:v>40861</c:v>
                </c:pt>
                <c:pt idx="3132">
                  <c:v>40862</c:v>
                </c:pt>
                <c:pt idx="3133">
                  <c:v>40863</c:v>
                </c:pt>
                <c:pt idx="3134">
                  <c:v>40864</c:v>
                </c:pt>
                <c:pt idx="3135">
                  <c:v>40865</c:v>
                </c:pt>
                <c:pt idx="3136">
                  <c:v>40866</c:v>
                </c:pt>
                <c:pt idx="3137">
                  <c:v>40867</c:v>
                </c:pt>
                <c:pt idx="3138">
                  <c:v>40868</c:v>
                </c:pt>
                <c:pt idx="3139">
                  <c:v>40869</c:v>
                </c:pt>
                <c:pt idx="3140">
                  <c:v>40870</c:v>
                </c:pt>
                <c:pt idx="3141">
                  <c:v>40871</c:v>
                </c:pt>
                <c:pt idx="3142">
                  <c:v>40872</c:v>
                </c:pt>
                <c:pt idx="3143">
                  <c:v>40873</c:v>
                </c:pt>
                <c:pt idx="3144">
                  <c:v>40874</c:v>
                </c:pt>
                <c:pt idx="3145">
                  <c:v>40875</c:v>
                </c:pt>
                <c:pt idx="3146">
                  <c:v>40876</c:v>
                </c:pt>
                <c:pt idx="3147">
                  <c:v>40877</c:v>
                </c:pt>
                <c:pt idx="3148">
                  <c:v>40878</c:v>
                </c:pt>
                <c:pt idx="3149">
                  <c:v>40879</c:v>
                </c:pt>
                <c:pt idx="3150">
                  <c:v>40880</c:v>
                </c:pt>
                <c:pt idx="3151">
                  <c:v>40881</c:v>
                </c:pt>
                <c:pt idx="3152">
                  <c:v>40882</c:v>
                </c:pt>
                <c:pt idx="3153">
                  <c:v>40883</c:v>
                </c:pt>
                <c:pt idx="3154">
                  <c:v>40884</c:v>
                </c:pt>
                <c:pt idx="3155">
                  <c:v>40885</c:v>
                </c:pt>
                <c:pt idx="3156">
                  <c:v>40886</c:v>
                </c:pt>
                <c:pt idx="3157">
                  <c:v>40887</c:v>
                </c:pt>
                <c:pt idx="3158">
                  <c:v>40888</c:v>
                </c:pt>
                <c:pt idx="3159">
                  <c:v>40889</c:v>
                </c:pt>
                <c:pt idx="3160">
                  <c:v>40890</c:v>
                </c:pt>
                <c:pt idx="3161">
                  <c:v>40891</c:v>
                </c:pt>
                <c:pt idx="3162">
                  <c:v>40892</c:v>
                </c:pt>
                <c:pt idx="3163">
                  <c:v>40893</c:v>
                </c:pt>
                <c:pt idx="3164">
                  <c:v>40894</c:v>
                </c:pt>
                <c:pt idx="3165">
                  <c:v>40895</c:v>
                </c:pt>
                <c:pt idx="3166">
                  <c:v>40896</c:v>
                </c:pt>
                <c:pt idx="3167">
                  <c:v>40897</c:v>
                </c:pt>
                <c:pt idx="3168">
                  <c:v>40898</c:v>
                </c:pt>
                <c:pt idx="3169">
                  <c:v>40899</c:v>
                </c:pt>
                <c:pt idx="3170">
                  <c:v>40900</c:v>
                </c:pt>
                <c:pt idx="3171">
                  <c:v>40901</c:v>
                </c:pt>
                <c:pt idx="3172">
                  <c:v>40902</c:v>
                </c:pt>
                <c:pt idx="3173">
                  <c:v>40903</c:v>
                </c:pt>
                <c:pt idx="3174">
                  <c:v>40904</c:v>
                </c:pt>
                <c:pt idx="3175">
                  <c:v>40905</c:v>
                </c:pt>
                <c:pt idx="3176">
                  <c:v>40906</c:v>
                </c:pt>
                <c:pt idx="3177">
                  <c:v>40907</c:v>
                </c:pt>
                <c:pt idx="3178">
                  <c:v>40908</c:v>
                </c:pt>
                <c:pt idx="3179">
                  <c:v>40909</c:v>
                </c:pt>
                <c:pt idx="3180">
                  <c:v>40910</c:v>
                </c:pt>
                <c:pt idx="3181">
                  <c:v>40911</c:v>
                </c:pt>
                <c:pt idx="3182">
                  <c:v>40912</c:v>
                </c:pt>
                <c:pt idx="3183">
                  <c:v>40913</c:v>
                </c:pt>
                <c:pt idx="3184">
                  <c:v>40914</c:v>
                </c:pt>
                <c:pt idx="3185">
                  <c:v>40915</c:v>
                </c:pt>
                <c:pt idx="3186">
                  <c:v>40916</c:v>
                </c:pt>
                <c:pt idx="3187">
                  <c:v>40917</c:v>
                </c:pt>
                <c:pt idx="3188">
                  <c:v>40918</c:v>
                </c:pt>
                <c:pt idx="3189">
                  <c:v>40919</c:v>
                </c:pt>
                <c:pt idx="3190">
                  <c:v>40920</c:v>
                </c:pt>
                <c:pt idx="3191">
                  <c:v>40921</c:v>
                </c:pt>
                <c:pt idx="3192">
                  <c:v>40922</c:v>
                </c:pt>
                <c:pt idx="3193">
                  <c:v>40923</c:v>
                </c:pt>
                <c:pt idx="3194">
                  <c:v>40924</c:v>
                </c:pt>
                <c:pt idx="3195">
                  <c:v>40925</c:v>
                </c:pt>
                <c:pt idx="3196">
                  <c:v>40926</c:v>
                </c:pt>
                <c:pt idx="3197">
                  <c:v>40926</c:v>
                </c:pt>
                <c:pt idx="3198">
                  <c:v>40927</c:v>
                </c:pt>
                <c:pt idx="3199">
                  <c:v>40928</c:v>
                </c:pt>
                <c:pt idx="3200">
                  <c:v>40929</c:v>
                </c:pt>
                <c:pt idx="3201">
                  <c:v>40930</c:v>
                </c:pt>
                <c:pt idx="3202">
                  <c:v>40931</c:v>
                </c:pt>
                <c:pt idx="3203">
                  <c:v>40932</c:v>
                </c:pt>
                <c:pt idx="3204">
                  <c:v>40933</c:v>
                </c:pt>
                <c:pt idx="3205">
                  <c:v>40934</c:v>
                </c:pt>
                <c:pt idx="3206">
                  <c:v>40935</c:v>
                </c:pt>
                <c:pt idx="3207">
                  <c:v>40936</c:v>
                </c:pt>
                <c:pt idx="3208">
                  <c:v>40937</c:v>
                </c:pt>
                <c:pt idx="3209">
                  <c:v>40938</c:v>
                </c:pt>
                <c:pt idx="3210">
                  <c:v>40939</c:v>
                </c:pt>
                <c:pt idx="3211">
                  <c:v>40940</c:v>
                </c:pt>
                <c:pt idx="3212">
                  <c:v>40941</c:v>
                </c:pt>
                <c:pt idx="3213">
                  <c:v>40942</c:v>
                </c:pt>
                <c:pt idx="3214">
                  <c:v>40943</c:v>
                </c:pt>
                <c:pt idx="3215">
                  <c:v>40944</c:v>
                </c:pt>
                <c:pt idx="3216">
                  <c:v>40945</c:v>
                </c:pt>
                <c:pt idx="3217">
                  <c:v>40946</c:v>
                </c:pt>
                <c:pt idx="3218">
                  <c:v>40947</c:v>
                </c:pt>
                <c:pt idx="3219">
                  <c:v>40948</c:v>
                </c:pt>
                <c:pt idx="3220">
                  <c:v>40949</c:v>
                </c:pt>
                <c:pt idx="3221">
                  <c:v>40950</c:v>
                </c:pt>
                <c:pt idx="3222">
                  <c:v>40951</c:v>
                </c:pt>
                <c:pt idx="3223">
                  <c:v>40952</c:v>
                </c:pt>
                <c:pt idx="3224">
                  <c:v>40953</c:v>
                </c:pt>
                <c:pt idx="3225">
                  <c:v>40954</c:v>
                </c:pt>
                <c:pt idx="3226">
                  <c:v>40955</c:v>
                </c:pt>
                <c:pt idx="3227">
                  <c:v>40956</c:v>
                </c:pt>
                <c:pt idx="3228">
                  <c:v>40957</c:v>
                </c:pt>
                <c:pt idx="3229">
                  <c:v>40958</c:v>
                </c:pt>
                <c:pt idx="3230">
                  <c:v>40959</c:v>
                </c:pt>
                <c:pt idx="3231">
                  <c:v>40960</c:v>
                </c:pt>
                <c:pt idx="3232">
                  <c:v>40961</c:v>
                </c:pt>
                <c:pt idx="3233">
                  <c:v>40962</c:v>
                </c:pt>
                <c:pt idx="3234">
                  <c:v>40963</c:v>
                </c:pt>
                <c:pt idx="3235">
                  <c:v>40964</c:v>
                </c:pt>
                <c:pt idx="3236">
                  <c:v>40965</c:v>
                </c:pt>
                <c:pt idx="3237">
                  <c:v>40966</c:v>
                </c:pt>
                <c:pt idx="3238">
                  <c:v>40967</c:v>
                </c:pt>
                <c:pt idx="3239">
                  <c:v>40968</c:v>
                </c:pt>
                <c:pt idx="3240">
                  <c:v>40969</c:v>
                </c:pt>
                <c:pt idx="3241">
                  <c:v>40970</c:v>
                </c:pt>
                <c:pt idx="3242">
                  <c:v>40971</c:v>
                </c:pt>
                <c:pt idx="3243">
                  <c:v>40972</c:v>
                </c:pt>
                <c:pt idx="3244">
                  <c:v>40973</c:v>
                </c:pt>
                <c:pt idx="3245">
                  <c:v>40974</c:v>
                </c:pt>
                <c:pt idx="3246">
                  <c:v>40975</c:v>
                </c:pt>
                <c:pt idx="3247">
                  <c:v>40976</c:v>
                </c:pt>
                <c:pt idx="3248">
                  <c:v>40977</c:v>
                </c:pt>
                <c:pt idx="3249">
                  <c:v>40978</c:v>
                </c:pt>
                <c:pt idx="3250">
                  <c:v>40979</c:v>
                </c:pt>
                <c:pt idx="3251">
                  <c:v>40980</c:v>
                </c:pt>
                <c:pt idx="3252">
                  <c:v>40981</c:v>
                </c:pt>
                <c:pt idx="3253">
                  <c:v>40982</c:v>
                </c:pt>
                <c:pt idx="3254">
                  <c:v>40983</c:v>
                </c:pt>
                <c:pt idx="3255">
                  <c:v>40984</c:v>
                </c:pt>
                <c:pt idx="3256">
                  <c:v>40985</c:v>
                </c:pt>
                <c:pt idx="3257">
                  <c:v>40986</c:v>
                </c:pt>
                <c:pt idx="3258">
                  <c:v>40987</c:v>
                </c:pt>
                <c:pt idx="3259">
                  <c:v>40988</c:v>
                </c:pt>
                <c:pt idx="3260">
                  <c:v>40989</c:v>
                </c:pt>
                <c:pt idx="3261">
                  <c:v>40990</c:v>
                </c:pt>
                <c:pt idx="3262">
                  <c:v>40991</c:v>
                </c:pt>
                <c:pt idx="3263">
                  <c:v>40992</c:v>
                </c:pt>
                <c:pt idx="3264">
                  <c:v>40993</c:v>
                </c:pt>
                <c:pt idx="3265">
                  <c:v>40994</c:v>
                </c:pt>
                <c:pt idx="3266">
                  <c:v>40995</c:v>
                </c:pt>
                <c:pt idx="3267">
                  <c:v>40996</c:v>
                </c:pt>
                <c:pt idx="3268">
                  <c:v>40997</c:v>
                </c:pt>
                <c:pt idx="3269">
                  <c:v>40998</c:v>
                </c:pt>
                <c:pt idx="3270">
                  <c:v>40999</c:v>
                </c:pt>
                <c:pt idx="3271">
                  <c:v>41000</c:v>
                </c:pt>
                <c:pt idx="3272">
                  <c:v>41001</c:v>
                </c:pt>
                <c:pt idx="3273">
                  <c:v>41002</c:v>
                </c:pt>
                <c:pt idx="3274">
                  <c:v>41003</c:v>
                </c:pt>
                <c:pt idx="3275">
                  <c:v>41004</c:v>
                </c:pt>
                <c:pt idx="3276">
                  <c:v>41005</c:v>
                </c:pt>
                <c:pt idx="3277">
                  <c:v>41006</c:v>
                </c:pt>
                <c:pt idx="3278">
                  <c:v>41007</c:v>
                </c:pt>
                <c:pt idx="3279">
                  <c:v>41008</c:v>
                </c:pt>
                <c:pt idx="3280">
                  <c:v>41009</c:v>
                </c:pt>
                <c:pt idx="3281">
                  <c:v>41010</c:v>
                </c:pt>
                <c:pt idx="3282">
                  <c:v>41011</c:v>
                </c:pt>
                <c:pt idx="3283">
                  <c:v>41012</c:v>
                </c:pt>
                <c:pt idx="3284">
                  <c:v>41013</c:v>
                </c:pt>
                <c:pt idx="3285">
                  <c:v>41014</c:v>
                </c:pt>
                <c:pt idx="3286">
                  <c:v>41015</c:v>
                </c:pt>
                <c:pt idx="3287">
                  <c:v>41016</c:v>
                </c:pt>
                <c:pt idx="3288">
                  <c:v>41017</c:v>
                </c:pt>
                <c:pt idx="3289">
                  <c:v>41018</c:v>
                </c:pt>
                <c:pt idx="3290">
                  <c:v>41019</c:v>
                </c:pt>
                <c:pt idx="3291">
                  <c:v>41020</c:v>
                </c:pt>
                <c:pt idx="3292">
                  <c:v>41021</c:v>
                </c:pt>
                <c:pt idx="3293">
                  <c:v>41022</c:v>
                </c:pt>
                <c:pt idx="3294">
                  <c:v>41023</c:v>
                </c:pt>
                <c:pt idx="3295">
                  <c:v>41024</c:v>
                </c:pt>
                <c:pt idx="3296">
                  <c:v>41024</c:v>
                </c:pt>
                <c:pt idx="3297">
                  <c:v>41025</c:v>
                </c:pt>
                <c:pt idx="3298">
                  <c:v>41026</c:v>
                </c:pt>
                <c:pt idx="3299">
                  <c:v>41027</c:v>
                </c:pt>
                <c:pt idx="3300">
                  <c:v>41028</c:v>
                </c:pt>
                <c:pt idx="3301">
                  <c:v>41029</c:v>
                </c:pt>
                <c:pt idx="3302">
                  <c:v>41030</c:v>
                </c:pt>
                <c:pt idx="3303">
                  <c:v>41031</c:v>
                </c:pt>
                <c:pt idx="3304">
                  <c:v>41032</c:v>
                </c:pt>
                <c:pt idx="3305">
                  <c:v>41033</c:v>
                </c:pt>
                <c:pt idx="3306">
                  <c:v>41034</c:v>
                </c:pt>
                <c:pt idx="3307">
                  <c:v>41035</c:v>
                </c:pt>
                <c:pt idx="3308">
                  <c:v>41036</c:v>
                </c:pt>
                <c:pt idx="3309">
                  <c:v>41037</c:v>
                </c:pt>
                <c:pt idx="3310">
                  <c:v>41038</c:v>
                </c:pt>
                <c:pt idx="3311">
                  <c:v>41039</c:v>
                </c:pt>
                <c:pt idx="3312">
                  <c:v>41040</c:v>
                </c:pt>
                <c:pt idx="3313">
                  <c:v>41041</c:v>
                </c:pt>
                <c:pt idx="3314">
                  <c:v>41042</c:v>
                </c:pt>
                <c:pt idx="3315">
                  <c:v>41043</c:v>
                </c:pt>
                <c:pt idx="3316">
                  <c:v>41043</c:v>
                </c:pt>
                <c:pt idx="3317">
                  <c:v>41044</c:v>
                </c:pt>
                <c:pt idx="3318">
                  <c:v>41045</c:v>
                </c:pt>
                <c:pt idx="3319">
                  <c:v>41046</c:v>
                </c:pt>
                <c:pt idx="3320">
                  <c:v>41047</c:v>
                </c:pt>
                <c:pt idx="3321">
                  <c:v>41048</c:v>
                </c:pt>
                <c:pt idx="3322">
                  <c:v>41049</c:v>
                </c:pt>
                <c:pt idx="3323">
                  <c:v>41050</c:v>
                </c:pt>
                <c:pt idx="3324">
                  <c:v>41051</c:v>
                </c:pt>
                <c:pt idx="3325">
                  <c:v>41052</c:v>
                </c:pt>
                <c:pt idx="3326">
                  <c:v>41053</c:v>
                </c:pt>
                <c:pt idx="3327">
                  <c:v>41054</c:v>
                </c:pt>
                <c:pt idx="3328">
                  <c:v>41055</c:v>
                </c:pt>
                <c:pt idx="3329">
                  <c:v>41056</c:v>
                </c:pt>
                <c:pt idx="3330">
                  <c:v>41057</c:v>
                </c:pt>
                <c:pt idx="3331">
                  <c:v>41058</c:v>
                </c:pt>
                <c:pt idx="3332">
                  <c:v>41059</c:v>
                </c:pt>
                <c:pt idx="3333">
                  <c:v>41060</c:v>
                </c:pt>
                <c:pt idx="3334">
                  <c:v>41061</c:v>
                </c:pt>
                <c:pt idx="3335">
                  <c:v>41062</c:v>
                </c:pt>
                <c:pt idx="3336">
                  <c:v>41063</c:v>
                </c:pt>
                <c:pt idx="3337">
                  <c:v>41064</c:v>
                </c:pt>
                <c:pt idx="3338">
                  <c:v>41065</c:v>
                </c:pt>
                <c:pt idx="3339">
                  <c:v>41066</c:v>
                </c:pt>
                <c:pt idx="3340">
                  <c:v>41067</c:v>
                </c:pt>
                <c:pt idx="3341">
                  <c:v>41068</c:v>
                </c:pt>
                <c:pt idx="3342">
                  <c:v>41069</c:v>
                </c:pt>
                <c:pt idx="3343">
                  <c:v>41070</c:v>
                </c:pt>
                <c:pt idx="3344">
                  <c:v>41071</c:v>
                </c:pt>
                <c:pt idx="3345">
                  <c:v>41072</c:v>
                </c:pt>
                <c:pt idx="3346">
                  <c:v>41073</c:v>
                </c:pt>
                <c:pt idx="3347">
                  <c:v>41074</c:v>
                </c:pt>
                <c:pt idx="3348">
                  <c:v>41075</c:v>
                </c:pt>
                <c:pt idx="3349">
                  <c:v>41076</c:v>
                </c:pt>
                <c:pt idx="3350">
                  <c:v>41077</c:v>
                </c:pt>
                <c:pt idx="3351">
                  <c:v>41078</c:v>
                </c:pt>
                <c:pt idx="3352">
                  <c:v>41079</c:v>
                </c:pt>
                <c:pt idx="3353">
                  <c:v>41080</c:v>
                </c:pt>
                <c:pt idx="3354">
                  <c:v>41081</c:v>
                </c:pt>
                <c:pt idx="3355">
                  <c:v>41082</c:v>
                </c:pt>
                <c:pt idx="3356">
                  <c:v>41083</c:v>
                </c:pt>
                <c:pt idx="3357">
                  <c:v>41084</c:v>
                </c:pt>
                <c:pt idx="3358">
                  <c:v>41085</c:v>
                </c:pt>
                <c:pt idx="3359">
                  <c:v>41086</c:v>
                </c:pt>
                <c:pt idx="3360">
                  <c:v>41087</c:v>
                </c:pt>
                <c:pt idx="3361">
                  <c:v>41088</c:v>
                </c:pt>
                <c:pt idx="3362">
                  <c:v>41089</c:v>
                </c:pt>
                <c:pt idx="3363">
                  <c:v>41090</c:v>
                </c:pt>
                <c:pt idx="3364">
                  <c:v>41091</c:v>
                </c:pt>
                <c:pt idx="3365">
                  <c:v>41092</c:v>
                </c:pt>
                <c:pt idx="3366">
                  <c:v>41093</c:v>
                </c:pt>
              </c:numCache>
            </c:numRef>
          </c:xVal>
          <c:yVal>
            <c:numRef>
              <c:f>Kolisani_HPV_relativ!$AJ$2:$AJ$3368</c:f>
              <c:numCache>
                <c:formatCode>#,###,##0.00</c:formatCode>
                <c:ptCount val="3367"/>
                <c:pt idx="0">
                  <c:v>1.0400000000000205</c:v>
                </c:pt>
                <c:pt idx="1">
                  <c:v>1.2900000000000205</c:v>
                </c:pt>
                <c:pt idx="2">
                  <c:v>1.1000000000000227</c:v>
                </c:pt>
                <c:pt idx="3">
                  <c:v>1.1000000000000227</c:v>
                </c:pt>
                <c:pt idx="4">
                  <c:v>1.1300000000000239</c:v>
                </c:pt>
                <c:pt idx="5">
                  <c:v>1.3600000000000136</c:v>
                </c:pt>
                <c:pt idx="6">
                  <c:v>1.3300000000000125</c:v>
                </c:pt>
                <c:pt idx="7">
                  <c:v>1.2700000000000102</c:v>
                </c:pt>
                <c:pt idx="8">
                  <c:v>1.2400000000000091</c:v>
                </c:pt>
                <c:pt idx="9">
                  <c:v>1.25</c:v>
                </c:pt>
                <c:pt idx="10">
                  <c:v>1.3200000000000216</c:v>
                </c:pt>
                <c:pt idx="11">
                  <c:v>1.2900000000000205</c:v>
                </c:pt>
                <c:pt idx="12">
                  <c:v>1.2200000000000273</c:v>
                </c:pt>
                <c:pt idx="13">
                  <c:v>1.2000000000000171</c:v>
                </c:pt>
                <c:pt idx="14">
                  <c:v>1.3300000000000125</c:v>
                </c:pt>
                <c:pt idx="15">
                  <c:v>1.2300000000000182</c:v>
                </c:pt>
                <c:pt idx="16">
                  <c:v>1.2300000000000182</c:v>
                </c:pt>
                <c:pt idx="17">
                  <c:v>1.2600000000000193</c:v>
                </c:pt>
                <c:pt idx="18">
                  <c:v>1.3000000000000114</c:v>
                </c:pt>
                <c:pt idx="19">
                  <c:v>1.2700000000000102</c:v>
                </c:pt>
                <c:pt idx="20">
                  <c:v>1.2400000000000091</c:v>
                </c:pt>
                <c:pt idx="21">
                  <c:v>1.2700000000000102</c:v>
                </c:pt>
                <c:pt idx="22">
                  <c:v>1.2600000000000193</c:v>
                </c:pt>
                <c:pt idx="23">
                  <c:v>1.3800000000000239</c:v>
                </c:pt>
                <c:pt idx="24">
                  <c:v>1.3400000000000034</c:v>
                </c:pt>
                <c:pt idx="25">
                  <c:v>1.3900000000000148</c:v>
                </c:pt>
                <c:pt idx="26">
                  <c:v>1.3200000000000216</c:v>
                </c:pt>
                <c:pt idx="27">
                  <c:v>1.4300000000000068</c:v>
                </c:pt>
                <c:pt idx="28">
                  <c:v>1.3900000000000148</c:v>
                </c:pt>
                <c:pt idx="29">
                  <c:v>1.3700000000000045</c:v>
                </c:pt>
                <c:pt idx="30">
                  <c:v>1.460000000000008</c:v>
                </c:pt>
                <c:pt idx="31">
                  <c:v>1.3900000000000148</c:v>
                </c:pt>
                <c:pt idx="32">
                  <c:v>1.3800000000000239</c:v>
                </c:pt>
                <c:pt idx="33">
                  <c:v>1.4700000000000273</c:v>
                </c:pt>
                <c:pt idx="34">
                  <c:v>1.4500000000000171</c:v>
                </c:pt>
                <c:pt idx="35">
                  <c:v>1.3700000000000045</c:v>
                </c:pt>
                <c:pt idx="36">
                  <c:v>1.3800000000000239</c:v>
                </c:pt>
                <c:pt idx="37">
                  <c:v>1.4200000000000159</c:v>
                </c:pt>
                <c:pt idx="38">
                  <c:v>1.4400000000000261</c:v>
                </c:pt>
                <c:pt idx="39">
                  <c:v>1.4800000000000182</c:v>
                </c:pt>
                <c:pt idx="40">
                  <c:v>1.4900000000000091</c:v>
                </c:pt>
                <c:pt idx="41">
                  <c:v>1.3300000000000125</c:v>
                </c:pt>
                <c:pt idx="42">
                  <c:v>1.3500000000000227</c:v>
                </c:pt>
                <c:pt idx="43">
                  <c:v>1.4800000000000182</c:v>
                </c:pt>
                <c:pt idx="44">
                  <c:v>1.3900000000000148</c:v>
                </c:pt>
                <c:pt idx="45">
                  <c:v>1.460000000000008</c:v>
                </c:pt>
                <c:pt idx="46">
                  <c:v>1.5</c:v>
                </c:pt>
                <c:pt idx="47">
                  <c:v>1.5200000000000102</c:v>
                </c:pt>
                <c:pt idx="48">
                  <c:v>1.4900000000000091</c:v>
                </c:pt>
                <c:pt idx="49">
                  <c:v>1.5</c:v>
                </c:pt>
                <c:pt idx="50">
                  <c:v>1.5600000000000023</c:v>
                </c:pt>
                <c:pt idx="51">
                  <c:v>1.2700000000000102</c:v>
                </c:pt>
                <c:pt idx="52">
                  <c:v>1.3800000000000239</c:v>
                </c:pt>
                <c:pt idx="53">
                  <c:v>1.4000000000000057</c:v>
                </c:pt>
                <c:pt idx="54">
                  <c:v>1.4300000000000068</c:v>
                </c:pt>
                <c:pt idx="55">
                  <c:v>1.5700000000000216</c:v>
                </c:pt>
                <c:pt idx="56">
                  <c:v>1.4900000000000091</c:v>
                </c:pt>
                <c:pt idx="57">
                  <c:v>1.7000000000000171</c:v>
                </c:pt>
                <c:pt idx="58">
                  <c:v>1.5900000000000034</c:v>
                </c:pt>
                <c:pt idx="59">
                  <c:v>1.7400000000000091</c:v>
                </c:pt>
                <c:pt idx="60">
                  <c:v>1.7000000000000171</c:v>
                </c:pt>
                <c:pt idx="61">
                  <c:v>1.6200000000000045</c:v>
                </c:pt>
                <c:pt idx="62">
                  <c:v>1.5600000000000023</c:v>
                </c:pt>
                <c:pt idx="63">
                  <c:v>1.5600000000000023</c:v>
                </c:pt>
                <c:pt idx="64">
                  <c:v>1.5700000000000216</c:v>
                </c:pt>
                <c:pt idx="65">
                  <c:v>1.5800000000000125</c:v>
                </c:pt>
                <c:pt idx="66">
                  <c:v>1.6700000000000159</c:v>
                </c:pt>
                <c:pt idx="67">
                  <c:v>1.7000000000000171</c:v>
                </c:pt>
                <c:pt idx="68">
                  <c:v>1.6400000000000148</c:v>
                </c:pt>
                <c:pt idx="69">
                  <c:v>1.6200000000000045</c:v>
                </c:pt>
                <c:pt idx="70">
                  <c:v>1.6400000000000148</c:v>
                </c:pt>
                <c:pt idx="71">
                  <c:v>1.5</c:v>
                </c:pt>
                <c:pt idx="72">
                  <c:v>1.6700000000000159</c:v>
                </c:pt>
                <c:pt idx="73">
                  <c:v>1.6000000000000227</c:v>
                </c:pt>
                <c:pt idx="74">
                  <c:v>1.6800000000000068</c:v>
                </c:pt>
                <c:pt idx="75">
                  <c:v>1.4800000000000182</c:v>
                </c:pt>
                <c:pt idx="76">
                  <c:v>1.6300000000000239</c:v>
                </c:pt>
                <c:pt idx="77">
                  <c:v>1.6000000000000227</c:v>
                </c:pt>
                <c:pt idx="78">
                  <c:v>1.7200000000000273</c:v>
                </c:pt>
                <c:pt idx="79">
                  <c:v>1.4800000000000182</c:v>
                </c:pt>
                <c:pt idx="80">
                  <c:v>1.460000000000008</c:v>
                </c:pt>
                <c:pt idx="81">
                  <c:v>1.6400000000000148</c:v>
                </c:pt>
                <c:pt idx="82">
                  <c:v>1.5900000000000034</c:v>
                </c:pt>
                <c:pt idx="83">
                  <c:v>1.6400000000000148</c:v>
                </c:pt>
                <c:pt idx="84">
                  <c:v>1.5700000000000216</c:v>
                </c:pt>
                <c:pt idx="85">
                  <c:v>1.460000000000008</c:v>
                </c:pt>
                <c:pt idx="86">
                  <c:v>1.6800000000000068</c:v>
                </c:pt>
                <c:pt idx="87">
                  <c:v>1.660000000000025</c:v>
                </c:pt>
                <c:pt idx="88">
                  <c:v>1.6200000000000045</c:v>
                </c:pt>
                <c:pt idx="89">
                  <c:v>1.7000000000000171</c:v>
                </c:pt>
                <c:pt idx="90">
                  <c:v>1.5700000000000216</c:v>
                </c:pt>
                <c:pt idx="91">
                  <c:v>1.6200000000000045</c:v>
                </c:pt>
                <c:pt idx="92">
                  <c:v>1.5100000000000193</c:v>
                </c:pt>
                <c:pt idx="93">
                  <c:v>1.660000000000025</c:v>
                </c:pt>
                <c:pt idx="94">
                  <c:v>1.4200000000000159</c:v>
                </c:pt>
                <c:pt idx="95">
                  <c:v>1.4400000000000261</c:v>
                </c:pt>
                <c:pt idx="96">
                  <c:v>1.5900000000000034</c:v>
                </c:pt>
                <c:pt idx="97">
                  <c:v>1.5800000000000125</c:v>
                </c:pt>
                <c:pt idx="98">
                  <c:v>1.5</c:v>
                </c:pt>
                <c:pt idx="99">
                  <c:v>1.6900000000000261</c:v>
                </c:pt>
                <c:pt idx="100">
                  <c:v>1.5700000000000216</c:v>
                </c:pt>
                <c:pt idx="101">
                  <c:v>1.5100000000000193</c:v>
                </c:pt>
                <c:pt idx="102">
                  <c:v>1.5200000000000102</c:v>
                </c:pt>
                <c:pt idx="103">
                  <c:v>1.5900000000000034</c:v>
                </c:pt>
                <c:pt idx="104">
                  <c:v>1.660000000000025</c:v>
                </c:pt>
                <c:pt idx="105">
                  <c:v>1.7700000000000102</c:v>
                </c:pt>
                <c:pt idx="106">
                  <c:v>1.9000000000000057</c:v>
                </c:pt>
                <c:pt idx="107">
                  <c:v>1.8200000000000216</c:v>
                </c:pt>
                <c:pt idx="108">
                  <c:v>1.8000000000000114</c:v>
                </c:pt>
                <c:pt idx="109">
                  <c:v>1.8300000000000125</c:v>
                </c:pt>
                <c:pt idx="110">
                  <c:v>1.7800000000000011</c:v>
                </c:pt>
                <c:pt idx="111">
                  <c:v>1.8800000000000239</c:v>
                </c:pt>
                <c:pt idx="112">
                  <c:v>1.75</c:v>
                </c:pt>
                <c:pt idx="113">
                  <c:v>1.8200000000000216</c:v>
                </c:pt>
                <c:pt idx="114">
                  <c:v>1.9200000000000159</c:v>
                </c:pt>
                <c:pt idx="115">
                  <c:v>1.8900000000000148</c:v>
                </c:pt>
                <c:pt idx="116">
                  <c:v>1.7400000000000091</c:v>
                </c:pt>
                <c:pt idx="117">
                  <c:v>1.8400000000000034</c:v>
                </c:pt>
                <c:pt idx="118">
                  <c:v>1.8700000000000045</c:v>
                </c:pt>
                <c:pt idx="119">
                  <c:v>1.75</c:v>
                </c:pt>
                <c:pt idx="120">
                  <c:v>1.6900000000000261</c:v>
                </c:pt>
                <c:pt idx="121">
                  <c:v>1.8500000000000227</c:v>
                </c:pt>
                <c:pt idx="122">
                  <c:v>1.8500000000000227</c:v>
                </c:pt>
                <c:pt idx="123">
                  <c:v>1.8200000000000216</c:v>
                </c:pt>
                <c:pt idx="124">
                  <c:v>1.7900000000000205</c:v>
                </c:pt>
                <c:pt idx="125">
                  <c:v>1.8200000000000216</c:v>
                </c:pt>
                <c:pt idx="126">
                  <c:v>1.910000000000025</c:v>
                </c:pt>
                <c:pt idx="127">
                  <c:v>1.7700000000000102</c:v>
                </c:pt>
                <c:pt idx="128">
                  <c:v>2.160000000000025</c:v>
                </c:pt>
                <c:pt idx="129">
                  <c:v>1.6400000000000148</c:v>
                </c:pt>
                <c:pt idx="130">
                  <c:v>1.9800000000000182</c:v>
                </c:pt>
                <c:pt idx="131">
                  <c:v>1.7600000000000193</c:v>
                </c:pt>
                <c:pt idx="132">
                  <c:v>1.6200000000000045</c:v>
                </c:pt>
                <c:pt idx="133">
                  <c:v>1.7900000000000205</c:v>
                </c:pt>
                <c:pt idx="134">
                  <c:v>2.0900000000000034</c:v>
                </c:pt>
                <c:pt idx="135">
                  <c:v>1.6100000000000136</c:v>
                </c:pt>
                <c:pt idx="136">
                  <c:v>1.710000000000008</c:v>
                </c:pt>
                <c:pt idx="137">
                  <c:v>1.8900000000000148</c:v>
                </c:pt>
                <c:pt idx="138">
                  <c:v>1.9800000000000182</c:v>
                </c:pt>
                <c:pt idx="139">
                  <c:v>1.7400000000000091</c:v>
                </c:pt>
                <c:pt idx="140">
                  <c:v>1.8000000000000114</c:v>
                </c:pt>
                <c:pt idx="141">
                  <c:v>1.6200000000000045</c:v>
                </c:pt>
                <c:pt idx="142">
                  <c:v>1.9000000000000057</c:v>
                </c:pt>
                <c:pt idx="143">
                  <c:v>1.7800000000000011</c:v>
                </c:pt>
                <c:pt idx="144">
                  <c:v>1.6500000000000057</c:v>
                </c:pt>
                <c:pt idx="145">
                  <c:v>1.7700000000000102</c:v>
                </c:pt>
                <c:pt idx="146">
                  <c:v>1.7900000000000205</c:v>
                </c:pt>
                <c:pt idx="147">
                  <c:v>1.8400000000000034</c:v>
                </c:pt>
                <c:pt idx="148">
                  <c:v>1.7700000000000102</c:v>
                </c:pt>
                <c:pt idx="149">
                  <c:v>1.8500000000000227</c:v>
                </c:pt>
                <c:pt idx="150">
                  <c:v>1.6200000000000045</c:v>
                </c:pt>
                <c:pt idx="151">
                  <c:v>1.8700000000000045</c:v>
                </c:pt>
                <c:pt idx="152">
                  <c:v>1.7700000000000102</c:v>
                </c:pt>
                <c:pt idx="153">
                  <c:v>1.6900000000000261</c:v>
                </c:pt>
                <c:pt idx="154">
                  <c:v>1.8800000000000239</c:v>
                </c:pt>
                <c:pt idx="155">
                  <c:v>1.6800000000000068</c:v>
                </c:pt>
                <c:pt idx="156">
                  <c:v>1.8800000000000239</c:v>
                </c:pt>
                <c:pt idx="157">
                  <c:v>1.7600000000000193</c:v>
                </c:pt>
                <c:pt idx="158">
                  <c:v>1.7400000000000091</c:v>
                </c:pt>
                <c:pt idx="159">
                  <c:v>1.8700000000000045</c:v>
                </c:pt>
                <c:pt idx="160">
                  <c:v>1.7600000000000193</c:v>
                </c:pt>
                <c:pt idx="161">
                  <c:v>1.7700000000000102</c:v>
                </c:pt>
                <c:pt idx="162">
                  <c:v>1.7800000000000011</c:v>
                </c:pt>
                <c:pt idx="163">
                  <c:v>1.8800000000000239</c:v>
                </c:pt>
                <c:pt idx="164">
                  <c:v>1.8000000000000114</c:v>
                </c:pt>
                <c:pt idx="165">
                  <c:v>1.710000000000008</c:v>
                </c:pt>
                <c:pt idx="166">
                  <c:v>1.7700000000000102</c:v>
                </c:pt>
                <c:pt idx="167">
                  <c:v>1.7200000000000273</c:v>
                </c:pt>
                <c:pt idx="168">
                  <c:v>1.8100000000000023</c:v>
                </c:pt>
                <c:pt idx="169">
                  <c:v>1.8200000000000216</c:v>
                </c:pt>
                <c:pt idx="170">
                  <c:v>1.8800000000000239</c:v>
                </c:pt>
                <c:pt idx="171">
                  <c:v>1.710000000000008</c:v>
                </c:pt>
                <c:pt idx="172">
                  <c:v>1.8500000000000227</c:v>
                </c:pt>
                <c:pt idx="173">
                  <c:v>1.8100000000000023</c:v>
                </c:pt>
                <c:pt idx="174">
                  <c:v>1.9200000000000159</c:v>
                </c:pt>
                <c:pt idx="175">
                  <c:v>1.6900000000000261</c:v>
                </c:pt>
                <c:pt idx="176">
                  <c:v>1.8000000000000114</c:v>
                </c:pt>
                <c:pt idx="177">
                  <c:v>1.9300000000000068</c:v>
                </c:pt>
                <c:pt idx="178">
                  <c:v>1.8700000000000045</c:v>
                </c:pt>
                <c:pt idx="179">
                  <c:v>1.7200000000000273</c:v>
                </c:pt>
                <c:pt idx="180">
                  <c:v>1.6000000000000227</c:v>
                </c:pt>
                <c:pt idx="181">
                  <c:v>1.7800000000000011</c:v>
                </c:pt>
                <c:pt idx="182">
                  <c:v>1.8200000000000216</c:v>
                </c:pt>
                <c:pt idx="183">
                  <c:v>1.7900000000000205</c:v>
                </c:pt>
                <c:pt idx="184">
                  <c:v>1.6800000000000068</c:v>
                </c:pt>
                <c:pt idx="185">
                  <c:v>1.6700000000000159</c:v>
                </c:pt>
                <c:pt idx="186">
                  <c:v>1.9400000000000261</c:v>
                </c:pt>
                <c:pt idx="187">
                  <c:v>1.6900000000000261</c:v>
                </c:pt>
                <c:pt idx="188">
                  <c:v>1.6200000000000045</c:v>
                </c:pt>
                <c:pt idx="189">
                  <c:v>1.660000000000025</c:v>
                </c:pt>
                <c:pt idx="190">
                  <c:v>1.7000000000000171</c:v>
                </c:pt>
                <c:pt idx="191">
                  <c:v>1.8100000000000023</c:v>
                </c:pt>
                <c:pt idx="192">
                  <c:v>1.7700000000000102</c:v>
                </c:pt>
                <c:pt idx="193">
                  <c:v>1.5600000000000023</c:v>
                </c:pt>
                <c:pt idx="194">
                  <c:v>1.710000000000008</c:v>
                </c:pt>
                <c:pt idx="195">
                  <c:v>1.7800000000000011</c:v>
                </c:pt>
                <c:pt idx="196">
                  <c:v>1.7200000000000273</c:v>
                </c:pt>
                <c:pt idx="197">
                  <c:v>1.6500000000000057</c:v>
                </c:pt>
                <c:pt idx="198">
                  <c:v>1.8200000000000216</c:v>
                </c:pt>
                <c:pt idx="199">
                  <c:v>1.710000000000008</c:v>
                </c:pt>
                <c:pt idx="200">
                  <c:v>1.7400000000000091</c:v>
                </c:pt>
                <c:pt idx="201">
                  <c:v>1.710000000000008</c:v>
                </c:pt>
                <c:pt idx="202">
                  <c:v>1.6800000000000068</c:v>
                </c:pt>
                <c:pt idx="203">
                  <c:v>1.7800000000000011</c:v>
                </c:pt>
                <c:pt idx="204">
                  <c:v>1.7600000000000193</c:v>
                </c:pt>
                <c:pt idx="205">
                  <c:v>1.7300000000000182</c:v>
                </c:pt>
                <c:pt idx="206">
                  <c:v>1.7300000000000182</c:v>
                </c:pt>
                <c:pt idx="207">
                  <c:v>1.7000000000000171</c:v>
                </c:pt>
                <c:pt idx="208">
                  <c:v>1.710000000000008</c:v>
                </c:pt>
                <c:pt idx="209">
                  <c:v>1.7600000000000193</c:v>
                </c:pt>
                <c:pt idx="210">
                  <c:v>1.7200000000000273</c:v>
                </c:pt>
                <c:pt idx="211">
                  <c:v>1.7200000000000273</c:v>
                </c:pt>
                <c:pt idx="212">
                  <c:v>1.7200000000000273</c:v>
                </c:pt>
                <c:pt idx="213">
                  <c:v>1.710000000000008</c:v>
                </c:pt>
                <c:pt idx="214">
                  <c:v>1.7000000000000171</c:v>
                </c:pt>
                <c:pt idx="215">
                  <c:v>1.7000000000000171</c:v>
                </c:pt>
                <c:pt idx="216">
                  <c:v>1.7300000000000182</c:v>
                </c:pt>
                <c:pt idx="217">
                  <c:v>1.7700000000000102</c:v>
                </c:pt>
                <c:pt idx="218">
                  <c:v>1.7700000000000102</c:v>
                </c:pt>
                <c:pt idx="219">
                  <c:v>1.7800000000000011</c:v>
                </c:pt>
                <c:pt idx="220">
                  <c:v>1.7200000000000273</c:v>
                </c:pt>
                <c:pt idx="221">
                  <c:v>1.7700000000000102</c:v>
                </c:pt>
                <c:pt idx="222">
                  <c:v>1.7400000000000091</c:v>
                </c:pt>
                <c:pt idx="223">
                  <c:v>1.7600000000000193</c:v>
                </c:pt>
                <c:pt idx="224">
                  <c:v>1.8000000000000114</c:v>
                </c:pt>
                <c:pt idx="225">
                  <c:v>1.7400000000000091</c:v>
                </c:pt>
                <c:pt idx="226">
                  <c:v>1.710000000000008</c:v>
                </c:pt>
                <c:pt idx="227">
                  <c:v>1.7200000000000273</c:v>
                </c:pt>
                <c:pt idx="228">
                  <c:v>1.7400000000000091</c:v>
                </c:pt>
                <c:pt idx="229">
                  <c:v>1.75</c:v>
                </c:pt>
                <c:pt idx="230">
                  <c:v>1.7900000000000205</c:v>
                </c:pt>
                <c:pt idx="231">
                  <c:v>1.8400000000000034</c:v>
                </c:pt>
                <c:pt idx="232">
                  <c:v>1.8400000000000034</c:v>
                </c:pt>
                <c:pt idx="233">
                  <c:v>1.8300000000000125</c:v>
                </c:pt>
                <c:pt idx="234">
                  <c:v>1.7800000000000011</c:v>
                </c:pt>
                <c:pt idx="235">
                  <c:v>1.7400000000000091</c:v>
                </c:pt>
                <c:pt idx="236">
                  <c:v>1.7400000000000091</c:v>
                </c:pt>
                <c:pt idx="237">
                  <c:v>1.6800000000000068</c:v>
                </c:pt>
                <c:pt idx="238">
                  <c:v>1.6300000000000239</c:v>
                </c:pt>
                <c:pt idx="239">
                  <c:v>1.6500000000000057</c:v>
                </c:pt>
                <c:pt idx="240">
                  <c:v>1.6900000000000261</c:v>
                </c:pt>
                <c:pt idx="241">
                  <c:v>1.6900000000000261</c:v>
                </c:pt>
                <c:pt idx="242">
                  <c:v>1.6900000000000261</c:v>
                </c:pt>
                <c:pt idx="243">
                  <c:v>1.6900000000000261</c:v>
                </c:pt>
                <c:pt idx="244">
                  <c:v>1.6800000000000068</c:v>
                </c:pt>
                <c:pt idx="245">
                  <c:v>1.6900000000000261</c:v>
                </c:pt>
                <c:pt idx="246">
                  <c:v>1.7400000000000091</c:v>
                </c:pt>
                <c:pt idx="247">
                  <c:v>1.75</c:v>
                </c:pt>
                <c:pt idx="248">
                  <c:v>1.7300000000000182</c:v>
                </c:pt>
                <c:pt idx="249">
                  <c:v>1.6700000000000159</c:v>
                </c:pt>
                <c:pt idx="250">
                  <c:v>1.660000000000025</c:v>
                </c:pt>
                <c:pt idx="251">
                  <c:v>1.710000000000008</c:v>
                </c:pt>
                <c:pt idx="252">
                  <c:v>1.7400000000000091</c:v>
                </c:pt>
                <c:pt idx="253">
                  <c:v>1.7300000000000182</c:v>
                </c:pt>
                <c:pt idx="254">
                  <c:v>1.7200000000000273</c:v>
                </c:pt>
                <c:pt idx="255">
                  <c:v>1.7600000000000193</c:v>
                </c:pt>
                <c:pt idx="256">
                  <c:v>1.75</c:v>
                </c:pt>
                <c:pt idx="257">
                  <c:v>1.7600000000000193</c:v>
                </c:pt>
                <c:pt idx="258">
                  <c:v>1.7700000000000102</c:v>
                </c:pt>
                <c:pt idx="259">
                  <c:v>1.6900000000000261</c:v>
                </c:pt>
                <c:pt idx="260">
                  <c:v>1.6700000000000159</c:v>
                </c:pt>
                <c:pt idx="261">
                  <c:v>1.7000000000000171</c:v>
                </c:pt>
                <c:pt idx="262">
                  <c:v>1.7400000000000091</c:v>
                </c:pt>
                <c:pt idx="263">
                  <c:v>1.7000000000000171</c:v>
                </c:pt>
                <c:pt idx="264">
                  <c:v>1.7000000000000171</c:v>
                </c:pt>
                <c:pt idx="265">
                  <c:v>1.6900000000000261</c:v>
                </c:pt>
                <c:pt idx="266">
                  <c:v>1.6800000000000068</c:v>
                </c:pt>
                <c:pt idx="267">
                  <c:v>1.660000000000025</c:v>
                </c:pt>
                <c:pt idx="268">
                  <c:v>1.6800000000000068</c:v>
                </c:pt>
                <c:pt idx="269">
                  <c:v>1.6900000000000261</c:v>
                </c:pt>
                <c:pt idx="270">
                  <c:v>1.7300000000000182</c:v>
                </c:pt>
                <c:pt idx="271">
                  <c:v>1.7300000000000182</c:v>
                </c:pt>
                <c:pt idx="272">
                  <c:v>1.7600000000000193</c:v>
                </c:pt>
                <c:pt idx="273">
                  <c:v>1.710000000000008</c:v>
                </c:pt>
                <c:pt idx="274">
                  <c:v>1.710000000000008</c:v>
                </c:pt>
                <c:pt idx="275">
                  <c:v>1.7700000000000102</c:v>
                </c:pt>
                <c:pt idx="276">
                  <c:v>1.7900000000000205</c:v>
                </c:pt>
                <c:pt idx="277">
                  <c:v>1.7700000000000102</c:v>
                </c:pt>
                <c:pt idx="278">
                  <c:v>1.7300000000000182</c:v>
                </c:pt>
                <c:pt idx="279">
                  <c:v>1.7300000000000182</c:v>
                </c:pt>
                <c:pt idx="280">
                  <c:v>1.75</c:v>
                </c:pt>
                <c:pt idx="281">
                  <c:v>1.7200000000000273</c:v>
                </c:pt>
                <c:pt idx="282">
                  <c:v>1.710000000000008</c:v>
                </c:pt>
                <c:pt idx="283">
                  <c:v>1.7400000000000091</c:v>
                </c:pt>
                <c:pt idx="284">
                  <c:v>1.75</c:v>
                </c:pt>
                <c:pt idx="285">
                  <c:v>1.7400000000000091</c:v>
                </c:pt>
                <c:pt idx="286">
                  <c:v>1.7200000000000273</c:v>
                </c:pt>
                <c:pt idx="287">
                  <c:v>1.7300000000000182</c:v>
                </c:pt>
                <c:pt idx="288">
                  <c:v>1.7700000000000102</c:v>
                </c:pt>
                <c:pt idx="289">
                  <c:v>1.7900000000000205</c:v>
                </c:pt>
                <c:pt idx="290">
                  <c:v>1.7800000000000011</c:v>
                </c:pt>
                <c:pt idx="291">
                  <c:v>1.8600000000000136</c:v>
                </c:pt>
                <c:pt idx="292">
                  <c:v>1.7700000000000102</c:v>
                </c:pt>
                <c:pt idx="293">
                  <c:v>1.7200000000000273</c:v>
                </c:pt>
                <c:pt idx="294">
                  <c:v>1.7000000000000171</c:v>
                </c:pt>
                <c:pt idx="295">
                  <c:v>1.6200000000000045</c:v>
                </c:pt>
                <c:pt idx="296">
                  <c:v>1.5600000000000023</c:v>
                </c:pt>
                <c:pt idx="297">
                  <c:v>1.5800000000000125</c:v>
                </c:pt>
                <c:pt idx="298">
                  <c:v>1.6100000000000136</c:v>
                </c:pt>
                <c:pt idx="299">
                  <c:v>1.6700000000000159</c:v>
                </c:pt>
                <c:pt idx="300">
                  <c:v>1.710000000000008</c:v>
                </c:pt>
                <c:pt idx="301">
                  <c:v>1.8000000000000114</c:v>
                </c:pt>
                <c:pt idx="302">
                  <c:v>1.8100000000000023</c:v>
                </c:pt>
                <c:pt idx="303">
                  <c:v>1.7400000000000091</c:v>
                </c:pt>
                <c:pt idx="304">
                  <c:v>1.7800000000000011</c:v>
                </c:pt>
                <c:pt idx="305">
                  <c:v>1.660000000000025</c:v>
                </c:pt>
                <c:pt idx="306">
                  <c:v>1.6000000000000227</c:v>
                </c:pt>
                <c:pt idx="307">
                  <c:v>1.5700000000000216</c:v>
                </c:pt>
                <c:pt idx="308">
                  <c:v>1.6000000000000227</c:v>
                </c:pt>
                <c:pt idx="309">
                  <c:v>1.6700000000000159</c:v>
                </c:pt>
                <c:pt idx="310">
                  <c:v>1.660000000000025</c:v>
                </c:pt>
                <c:pt idx="311">
                  <c:v>1.6900000000000261</c:v>
                </c:pt>
                <c:pt idx="312">
                  <c:v>1.710000000000008</c:v>
                </c:pt>
                <c:pt idx="313">
                  <c:v>1.6900000000000261</c:v>
                </c:pt>
                <c:pt idx="314">
                  <c:v>1.7200000000000273</c:v>
                </c:pt>
                <c:pt idx="315">
                  <c:v>1.7800000000000011</c:v>
                </c:pt>
                <c:pt idx="316">
                  <c:v>1.8200000000000216</c:v>
                </c:pt>
                <c:pt idx="317">
                  <c:v>1.6200000000000045</c:v>
                </c:pt>
                <c:pt idx="318">
                  <c:v>1.5900000000000034</c:v>
                </c:pt>
                <c:pt idx="319">
                  <c:v>1.7000000000000171</c:v>
                </c:pt>
                <c:pt idx="320">
                  <c:v>1.7400000000000091</c:v>
                </c:pt>
                <c:pt idx="321">
                  <c:v>1.7800000000000011</c:v>
                </c:pt>
                <c:pt idx="322">
                  <c:v>1.8200000000000216</c:v>
                </c:pt>
                <c:pt idx="323">
                  <c:v>1.7300000000000182</c:v>
                </c:pt>
                <c:pt idx="324">
                  <c:v>1.7600000000000193</c:v>
                </c:pt>
                <c:pt idx="325">
                  <c:v>1.7800000000000011</c:v>
                </c:pt>
                <c:pt idx="326">
                  <c:v>1.7900000000000205</c:v>
                </c:pt>
                <c:pt idx="327">
                  <c:v>1.8600000000000136</c:v>
                </c:pt>
                <c:pt idx="328">
                  <c:v>1.8400000000000034</c:v>
                </c:pt>
                <c:pt idx="329">
                  <c:v>1.7600000000000193</c:v>
                </c:pt>
                <c:pt idx="330">
                  <c:v>1.8600000000000136</c:v>
                </c:pt>
                <c:pt idx="331">
                  <c:v>1.7900000000000205</c:v>
                </c:pt>
                <c:pt idx="332">
                  <c:v>1.75</c:v>
                </c:pt>
                <c:pt idx="333">
                  <c:v>1.6700000000000159</c:v>
                </c:pt>
                <c:pt idx="334">
                  <c:v>1.6200000000000045</c:v>
                </c:pt>
                <c:pt idx="335">
                  <c:v>1.5600000000000023</c:v>
                </c:pt>
                <c:pt idx="336">
                  <c:v>1.5600000000000023</c:v>
                </c:pt>
                <c:pt idx="337">
                  <c:v>1.5300000000000011</c:v>
                </c:pt>
                <c:pt idx="338">
                  <c:v>1.5200000000000102</c:v>
                </c:pt>
                <c:pt idx="339">
                  <c:v>1.5500000000000114</c:v>
                </c:pt>
                <c:pt idx="340">
                  <c:v>1.5800000000000125</c:v>
                </c:pt>
                <c:pt idx="341">
                  <c:v>1.6900000000000261</c:v>
                </c:pt>
                <c:pt idx="342">
                  <c:v>1.8000000000000114</c:v>
                </c:pt>
                <c:pt idx="343">
                  <c:v>1.8800000000000239</c:v>
                </c:pt>
                <c:pt idx="344">
                  <c:v>1.8600000000000136</c:v>
                </c:pt>
                <c:pt idx="345">
                  <c:v>1.7400000000000091</c:v>
                </c:pt>
                <c:pt idx="346">
                  <c:v>1.7400000000000091</c:v>
                </c:pt>
                <c:pt idx="347">
                  <c:v>1.7000000000000171</c:v>
                </c:pt>
                <c:pt idx="348">
                  <c:v>1.7000000000000171</c:v>
                </c:pt>
                <c:pt idx="349">
                  <c:v>1.7400000000000091</c:v>
                </c:pt>
                <c:pt idx="350">
                  <c:v>1.660000000000025</c:v>
                </c:pt>
                <c:pt idx="351">
                  <c:v>1.6500000000000057</c:v>
                </c:pt>
                <c:pt idx="352">
                  <c:v>1.7900000000000205</c:v>
                </c:pt>
                <c:pt idx="353">
                  <c:v>1.910000000000025</c:v>
                </c:pt>
                <c:pt idx="354">
                  <c:v>1.8800000000000239</c:v>
                </c:pt>
                <c:pt idx="355">
                  <c:v>1.7400000000000091</c:v>
                </c:pt>
                <c:pt idx="356">
                  <c:v>1.6700000000000159</c:v>
                </c:pt>
                <c:pt idx="357">
                  <c:v>1.5100000000000193</c:v>
                </c:pt>
                <c:pt idx="358">
                  <c:v>1.4300000000000068</c:v>
                </c:pt>
                <c:pt idx="359">
                  <c:v>1.4700000000000273</c:v>
                </c:pt>
                <c:pt idx="360">
                  <c:v>1.4800000000000182</c:v>
                </c:pt>
                <c:pt idx="361">
                  <c:v>1.5500000000000114</c:v>
                </c:pt>
                <c:pt idx="362">
                  <c:v>1.6000000000000227</c:v>
                </c:pt>
                <c:pt idx="363">
                  <c:v>1.5900000000000034</c:v>
                </c:pt>
                <c:pt idx="364">
                  <c:v>1.6200000000000045</c:v>
                </c:pt>
                <c:pt idx="365">
                  <c:v>1.660000000000025</c:v>
                </c:pt>
                <c:pt idx="366">
                  <c:v>1.660000000000025</c:v>
                </c:pt>
                <c:pt idx="367">
                  <c:v>1.6800000000000068</c:v>
                </c:pt>
                <c:pt idx="368">
                  <c:v>1.7300000000000182</c:v>
                </c:pt>
                <c:pt idx="369">
                  <c:v>1.75</c:v>
                </c:pt>
                <c:pt idx="370">
                  <c:v>1.75</c:v>
                </c:pt>
                <c:pt idx="371">
                  <c:v>1.7000000000000171</c:v>
                </c:pt>
                <c:pt idx="372">
                  <c:v>1.7200000000000273</c:v>
                </c:pt>
                <c:pt idx="373">
                  <c:v>1.7200000000000273</c:v>
                </c:pt>
                <c:pt idx="374">
                  <c:v>1.75</c:v>
                </c:pt>
                <c:pt idx="375">
                  <c:v>1.7600000000000193</c:v>
                </c:pt>
                <c:pt idx="376">
                  <c:v>1.7700000000000102</c:v>
                </c:pt>
                <c:pt idx="377">
                  <c:v>1.7700000000000102</c:v>
                </c:pt>
                <c:pt idx="378">
                  <c:v>1.7600000000000193</c:v>
                </c:pt>
                <c:pt idx="379">
                  <c:v>1.7700000000000102</c:v>
                </c:pt>
                <c:pt idx="380">
                  <c:v>1.8600000000000136</c:v>
                </c:pt>
                <c:pt idx="381">
                  <c:v>1.7900000000000205</c:v>
                </c:pt>
                <c:pt idx="382">
                  <c:v>1.6900000000000261</c:v>
                </c:pt>
                <c:pt idx="383">
                  <c:v>1.6800000000000068</c:v>
                </c:pt>
                <c:pt idx="384">
                  <c:v>1.6800000000000068</c:v>
                </c:pt>
                <c:pt idx="385">
                  <c:v>1.6200000000000045</c:v>
                </c:pt>
                <c:pt idx="386">
                  <c:v>1.5700000000000216</c:v>
                </c:pt>
                <c:pt idx="387">
                  <c:v>1.5700000000000216</c:v>
                </c:pt>
                <c:pt idx="388">
                  <c:v>1.5600000000000023</c:v>
                </c:pt>
                <c:pt idx="389">
                  <c:v>1.6900000000000261</c:v>
                </c:pt>
                <c:pt idx="390">
                  <c:v>1.5300000000000011</c:v>
                </c:pt>
                <c:pt idx="391">
                  <c:v>1.5700000000000216</c:v>
                </c:pt>
                <c:pt idx="392">
                  <c:v>1.6200000000000045</c:v>
                </c:pt>
                <c:pt idx="393">
                  <c:v>1.6800000000000068</c:v>
                </c:pt>
                <c:pt idx="394">
                  <c:v>1.710000000000008</c:v>
                </c:pt>
                <c:pt idx="395">
                  <c:v>1.6700000000000159</c:v>
                </c:pt>
                <c:pt idx="396">
                  <c:v>1.7400000000000091</c:v>
                </c:pt>
                <c:pt idx="397">
                  <c:v>1.910000000000025</c:v>
                </c:pt>
                <c:pt idx="398">
                  <c:v>1.8200000000000216</c:v>
                </c:pt>
                <c:pt idx="399">
                  <c:v>1.6800000000000068</c:v>
                </c:pt>
                <c:pt idx="400">
                  <c:v>1.6000000000000227</c:v>
                </c:pt>
                <c:pt idx="401">
                  <c:v>1.5900000000000034</c:v>
                </c:pt>
                <c:pt idx="402">
                  <c:v>1.6400000000000148</c:v>
                </c:pt>
                <c:pt idx="403">
                  <c:v>1.6500000000000057</c:v>
                </c:pt>
                <c:pt idx="404">
                  <c:v>1.8900000000000148</c:v>
                </c:pt>
                <c:pt idx="405">
                  <c:v>1.7800000000000011</c:v>
                </c:pt>
                <c:pt idx="406">
                  <c:v>1.5800000000000125</c:v>
                </c:pt>
                <c:pt idx="407">
                  <c:v>1.5100000000000193</c:v>
                </c:pt>
                <c:pt idx="408">
                  <c:v>1.5800000000000125</c:v>
                </c:pt>
                <c:pt idx="409">
                  <c:v>1.6700000000000159</c:v>
                </c:pt>
                <c:pt idx="410">
                  <c:v>1.7900000000000205</c:v>
                </c:pt>
                <c:pt idx="411">
                  <c:v>1.8600000000000136</c:v>
                </c:pt>
                <c:pt idx="412">
                  <c:v>1.75</c:v>
                </c:pt>
                <c:pt idx="413">
                  <c:v>1.710000000000008</c:v>
                </c:pt>
                <c:pt idx="414">
                  <c:v>1.6200000000000045</c:v>
                </c:pt>
                <c:pt idx="415">
                  <c:v>1.660000000000025</c:v>
                </c:pt>
                <c:pt idx="416">
                  <c:v>1.6700000000000159</c:v>
                </c:pt>
                <c:pt idx="417">
                  <c:v>1.6100000000000136</c:v>
                </c:pt>
                <c:pt idx="418">
                  <c:v>1.6800000000000068</c:v>
                </c:pt>
                <c:pt idx="419">
                  <c:v>1.6400000000000148</c:v>
                </c:pt>
                <c:pt idx="420">
                  <c:v>1.5800000000000125</c:v>
                </c:pt>
                <c:pt idx="421">
                  <c:v>1.6700000000000159</c:v>
                </c:pt>
                <c:pt idx="422">
                  <c:v>1.6700000000000159</c:v>
                </c:pt>
                <c:pt idx="423">
                  <c:v>1.8000000000000114</c:v>
                </c:pt>
                <c:pt idx="424">
                  <c:v>1.75</c:v>
                </c:pt>
                <c:pt idx="425">
                  <c:v>1.7200000000000273</c:v>
                </c:pt>
                <c:pt idx="426">
                  <c:v>1.7700000000000102</c:v>
                </c:pt>
                <c:pt idx="427">
                  <c:v>1.8800000000000239</c:v>
                </c:pt>
                <c:pt idx="428">
                  <c:v>1.8600000000000136</c:v>
                </c:pt>
                <c:pt idx="429">
                  <c:v>1.8100000000000023</c:v>
                </c:pt>
                <c:pt idx="430">
                  <c:v>1.7900000000000205</c:v>
                </c:pt>
                <c:pt idx="431">
                  <c:v>1.7700000000000102</c:v>
                </c:pt>
                <c:pt idx="432">
                  <c:v>1.5700000000000216</c:v>
                </c:pt>
                <c:pt idx="433">
                  <c:v>1.6100000000000136</c:v>
                </c:pt>
                <c:pt idx="434">
                  <c:v>1.7000000000000171</c:v>
                </c:pt>
                <c:pt idx="435">
                  <c:v>1.5700000000000216</c:v>
                </c:pt>
                <c:pt idx="436">
                  <c:v>1.5100000000000193</c:v>
                </c:pt>
                <c:pt idx="437">
                  <c:v>1.5200000000000102</c:v>
                </c:pt>
                <c:pt idx="438">
                  <c:v>1.5700000000000216</c:v>
                </c:pt>
                <c:pt idx="439">
                  <c:v>1.6500000000000057</c:v>
                </c:pt>
                <c:pt idx="440">
                  <c:v>1.6900000000000261</c:v>
                </c:pt>
                <c:pt idx="441">
                  <c:v>1.7800000000000011</c:v>
                </c:pt>
                <c:pt idx="442">
                  <c:v>1.7800000000000011</c:v>
                </c:pt>
                <c:pt idx="443">
                  <c:v>1.8000000000000114</c:v>
                </c:pt>
                <c:pt idx="444">
                  <c:v>1.660000000000025</c:v>
                </c:pt>
                <c:pt idx="445">
                  <c:v>1.6200000000000045</c:v>
                </c:pt>
                <c:pt idx="446">
                  <c:v>1.6200000000000045</c:v>
                </c:pt>
                <c:pt idx="447">
                  <c:v>1.5800000000000125</c:v>
                </c:pt>
                <c:pt idx="448">
                  <c:v>1.4800000000000182</c:v>
                </c:pt>
                <c:pt idx="449">
                  <c:v>1.5</c:v>
                </c:pt>
                <c:pt idx="450">
                  <c:v>1.5700000000000216</c:v>
                </c:pt>
                <c:pt idx="451">
                  <c:v>1.5900000000000034</c:v>
                </c:pt>
                <c:pt idx="452">
                  <c:v>1.7300000000000182</c:v>
                </c:pt>
                <c:pt idx="453">
                  <c:v>1.7900000000000205</c:v>
                </c:pt>
                <c:pt idx="454">
                  <c:v>1.6500000000000057</c:v>
                </c:pt>
                <c:pt idx="455">
                  <c:v>1.5400000000000205</c:v>
                </c:pt>
                <c:pt idx="456">
                  <c:v>1.6300000000000239</c:v>
                </c:pt>
                <c:pt idx="457">
                  <c:v>1.5</c:v>
                </c:pt>
                <c:pt idx="458">
                  <c:v>1.5500000000000114</c:v>
                </c:pt>
                <c:pt idx="459">
                  <c:v>1.6000000000000227</c:v>
                </c:pt>
                <c:pt idx="460">
                  <c:v>1.6300000000000239</c:v>
                </c:pt>
                <c:pt idx="461">
                  <c:v>1.5800000000000125</c:v>
                </c:pt>
                <c:pt idx="462">
                  <c:v>1.6000000000000227</c:v>
                </c:pt>
                <c:pt idx="463">
                  <c:v>1.6900000000000261</c:v>
                </c:pt>
                <c:pt idx="464">
                  <c:v>1.6200000000000045</c:v>
                </c:pt>
                <c:pt idx="465">
                  <c:v>1.5700000000000216</c:v>
                </c:pt>
                <c:pt idx="466">
                  <c:v>1.6800000000000068</c:v>
                </c:pt>
                <c:pt idx="467">
                  <c:v>1.8200000000000216</c:v>
                </c:pt>
                <c:pt idx="468">
                  <c:v>1.7900000000000205</c:v>
                </c:pt>
                <c:pt idx="469">
                  <c:v>1.710000000000008</c:v>
                </c:pt>
                <c:pt idx="470">
                  <c:v>1.7900000000000205</c:v>
                </c:pt>
                <c:pt idx="471">
                  <c:v>1.8200000000000216</c:v>
                </c:pt>
                <c:pt idx="472">
                  <c:v>1.8400000000000034</c:v>
                </c:pt>
                <c:pt idx="473">
                  <c:v>1.7600000000000193</c:v>
                </c:pt>
                <c:pt idx="474">
                  <c:v>1.6300000000000239</c:v>
                </c:pt>
                <c:pt idx="475">
                  <c:v>1.5300000000000011</c:v>
                </c:pt>
                <c:pt idx="476">
                  <c:v>1.5500000000000114</c:v>
                </c:pt>
                <c:pt idx="477">
                  <c:v>1.5600000000000023</c:v>
                </c:pt>
                <c:pt idx="478">
                  <c:v>1.5200000000000102</c:v>
                </c:pt>
                <c:pt idx="479">
                  <c:v>1.5400000000000205</c:v>
                </c:pt>
                <c:pt idx="480">
                  <c:v>1.6300000000000239</c:v>
                </c:pt>
                <c:pt idx="481">
                  <c:v>1.6200000000000045</c:v>
                </c:pt>
                <c:pt idx="482">
                  <c:v>1.5700000000000216</c:v>
                </c:pt>
                <c:pt idx="483">
                  <c:v>1.5800000000000125</c:v>
                </c:pt>
                <c:pt idx="484">
                  <c:v>1.6100000000000136</c:v>
                </c:pt>
                <c:pt idx="485">
                  <c:v>1.6300000000000239</c:v>
                </c:pt>
                <c:pt idx="486">
                  <c:v>1.6500000000000057</c:v>
                </c:pt>
                <c:pt idx="487">
                  <c:v>1.6400000000000148</c:v>
                </c:pt>
                <c:pt idx="488">
                  <c:v>1.5800000000000125</c:v>
                </c:pt>
                <c:pt idx="489">
                  <c:v>1.5600000000000023</c:v>
                </c:pt>
                <c:pt idx="490">
                  <c:v>1.5500000000000114</c:v>
                </c:pt>
                <c:pt idx="491">
                  <c:v>1.5800000000000125</c:v>
                </c:pt>
                <c:pt idx="492">
                  <c:v>1.6200000000000045</c:v>
                </c:pt>
                <c:pt idx="493">
                  <c:v>1.7000000000000171</c:v>
                </c:pt>
                <c:pt idx="494">
                  <c:v>1.7700000000000102</c:v>
                </c:pt>
                <c:pt idx="495">
                  <c:v>1.8500000000000227</c:v>
                </c:pt>
                <c:pt idx="496">
                  <c:v>1.7900000000000205</c:v>
                </c:pt>
                <c:pt idx="497">
                  <c:v>1.7200000000000273</c:v>
                </c:pt>
                <c:pt idx="498">
                  <c:v>1.7600000000000193</c:v>
                </c:pt>
                <c:pt idx="499">
                  <c:v>1.7000000000000171</c:v>
                </c:pt>
                <c:pt idx="500">
                  <c:v>1.660000000000025</c:v>
                </c:pt>
                <c:pt idx="501">
                  <c:v>1.6400000000000148</c:v>
                </c:pt>
                <c:pt idx="502">
                  <c:v>1.6200000000000045</c:v>
                </c:pt>
                <c:pt idx="503">
                  <c:v>1.5800000000000125</c:v>
                </c:pt>
                <c:pt idx="504">
                  <c:v>1.5600000000000023</c:v>
                </c:pt>
                <c:pt idx="505">
                  <c:v>1.6300000000000239</c:v>
                </c:pt>
                <c:pt idx="506">
                  <c:v>1.6400000000000148</c:v>
                </c:pt>
                <c:pt idx="507">
                  <c:v>1.6400000000000148</c:v>
                </c:pt>
                <c:pt idx="508">
                  <c:v>1.6100000000000136</c:v>
                </c:pt>
                <c:pt idx="509">
                  <c:v>1.6300000000000239</c:v>
                </c:pt>
                <c:pt idx="510">
                  <c:v>1.7000000000000171</c:v>
                </c:pt>
                <c:pt idx="511">
                  <c:v>1.8100000000000023</c:v>
                </c:pt>
                <c:pt idx="512">
                  <c:v>1.7600000000000193</c:v>
                </c:pt>
                <c:pt idx="513">
                  <c:v>1.710000000000008</c:v>
                </c:pt>
                <c:pt idx="514">
                  <c:v>1.660000000000025</c:v>
                </c:pt>
                <c:pt idx="515">
                  <c:v>1.6700000000000159</c:v>
                </c:pt>
                <c:pt idx="516">
                  <c:v>1.6000000000000227</c:v>
                </c:pt>
                <c:pt idx="517">
                  <c:v>1.5400000000000205</c:v>
                </c:pt>
                <c:pt idx="518">
                  <c:v>1.5700000000000216</c:v>
                </c:pt>
                <c:pt idx="519">
                  <c:v>1.5600000000000023</c:v>
                </c:pt>
                <c:pt idx="520">
                  <c:v>1.5700000000000216</c:v>
                </c:pt>
                <c:pt idx="521">
                  <c:v>1.6200000000000045</c:v>
                </c:pt>
                <c:pt idx="522">
                  <c:v>1.7300000000000182</c:v>
                </c:pt>
                <c:pt idx="523">
                  <c:v>1.8200000000000216</c:v>
                </c:pt>
                <c:pt idx="524">
                  <c:v>1.8200000000000216</c:v>
                </c:pt>
                <c:pt idx="525">
                  <c:v>1.7000000000000171</c:v>
                </c:pt>
                <c:pt idx="526">
                  <c:v>1.6000000000000227</c:v>
                </c:pt>
                <c:pt idx="527">
                  <c:v>1.6100000000000136</c:v>
                </c:pt>
                <c:pt idx="528">
                  <c:v>1.6000000000000227</c:v>
                </c:pt>
                <c:pt idx="529">
                  <c:v>1.5500000000000114</c:v>
                </c:pt>
                <c:pt idx="530">
                  <c:v>1.5100000000000193</c:v>
                </c:pt>
                <c:pt idx="531">
                  <c:v>1.5300000000000011</c:v>
                </c:pt>
                <c:pt idx="532">
                  <c:v>1.6200000000000045</c:v>
                </c:pt>
                <c:pt idx="533">
                  <c:v>1.660000000000025</c:v>
                </c:pt>
                <c:pt idx="534">
                  <c:v>1.7200000000000273</c:v>
                </c:pt>
                <c:pt idx="535">
                  <c:v>1.7600000000000193</c:v>
                </c:pt>
                <c:pt idx="536">
                  <c:v>1.7400000000000091</c:v>
                </c:pt>
                <c:pt idx="537">
                  <c:v>1.7000000000000171</c:v>
                </c:pt>
                <c:pt idx="538">
                  <c:v>1.7000000000000171</c:v>
                </c:pt>
                <c:pt idx="539">
                  <c:v>1.7800000000000011</c:v>
                </c:pt>
                <c:pt idx="540">
                  <c:v>1.8500000000000227</c:v>
                </c:pt>
                <c:pt idx="541">
                  <c:v>1.8100000000000023</c:v>
                </c:pt>
                <c:pt idx="542">
                  <c:v>1.7700000000000102</c:v>
                </c:pt>
                <c:pt idx="543">
                  <c:v>1.6700000000000159</c:v>
                </c:pt>
                <c:pt idx="544">
                  <c:v>1.6400000000000148</c:v>
                </c:pt>
                <c:pt idx="545">
                  <c:v>1.5800000000000125</c:v>
                </c:pt>
                <c:pt idx="546">
                  <c:v>1.5200000000000102</c:v>
                </c:pt>
                <c:pt idx="547">
                  <c:v>1.5300000000000011</c:v>
                </c:pt>
                <c:pt idx="548">
                  <c:v>1.5400000000000205</c:v>
                </c:pt>
                <c:pt idx="549">
                  <c:v>1.4700000000000273</c:v>
                </c:pt>
                <c:pt idx="550">
                  <c:v>1.4700000000000273</c:v>
                </c:pt>
                <c:pt idx="551">
                  <c:v>1.4800000000000182</c:v>
                </c:pt>
                <c:pt idx="552">
                  <c:v>1.4900000000000091</c:v>
                </c:pt>
                <c:pt idx="553">
                  <c:v>1.5300000000000011</c:v>
                </c:pt>
                <c:pt idx="554">
                  <c:v>1.5500000000000114</c:v>
                </c:pt>
                <c:pt idx="555">
                  <c:v>1.5800000000000125</c:v>
                </c:pt>
                <c:pt idx="556">
                  <c:v>1.660000000000025</c:v>
                </c:pt>
                <c:pt idx="557">
                  <c:v>1.6000000000000227</c:v>
                </c:pt>
                <c:pt idx="558">
                  <c:v>1.6400000000000148</c:v>
                </c:pt>
                <c:pt idx="559">
                  <c:v>1.5800000000000125</c:v>
                </c:pt>
                <c:pt idx="560">
                  <c:v>1.6000000000000227</c:v>
                </c:pt>
                <c:pt idx="561">
                  <c:v>1.6200000000000045</c:v>
                </c:pt>
                <c:pt idx="562">
                  <c:v>1.5800000000000125</c:v>
                </c:pt>
                <c:pt idx="563">
                  <c:v>1.5500000000000114</c:v>
                </c:pt>
                <c:pt idx="564">
                  <c:v>1.5400000000000205</c:v>
                </c:pt>
                <c:pt idx="565">
                  <c:v>1.5800000000000125</c:v>
                </c:pt>
                <c:pt idx="566">
                  <c:v>1.6300000000000239</c:v>
                </c:pt>
                <c:pt idx="567">
                  <c:v>1.6300000000000239</c:v>
                </c:pt>
                <c:pt idx="568">
                  <c:v>1.6500000000000057</c:v>
                </c:pt>
                <c:pt idx="569">
                  <c:v>1.6200000000000045</c:v>
                </c:pt>
                <c:pt idx="570">
                  <c:v>1.6400000000000148</c:v>
                </c:pt>
                <c:pt idx="571">
                  <c:v>1.6900000000000261</c:v>
                </c:pt>
                <c:pt idx="572">
                  <c:v>1.6100000000000136</c:v>
                </c:pt>
                <c:pt idx="573">
                  <c:v>1.5900000000000034</c:v>
                </c:pt>
                <c:pt idx="574">
                  <c:v>1.6000000000000227</c:v>
                </c:pt>
                <c:pt idx="575">
                  <c:v>1.6200000000000045</c:v>
                </c:pt>
                <c:pt idx="576">
                  <c:v>1.6300000000000239</c:v>
                </c:pt>
                <c:pt idx="577">
                  <c:v>1.6500000000000057</c:v>
                </c:pt>
                <c:pt idx="578">
                  <c:v>1.6400000000000148</c:v>
                </c:pt>
                <c:pt idx="579">
                  <c:v>1.5700000000000216</c:v>
                </c:pt>
                <c:pt idx="580">
                  <c:v>1.5300000000000011</c:v>
                </c:pt>
                <c:pt idx="581">
                  <c:v>1.660000000000025</c:v>
                </c:pt>
                <c:pt idx="582">
                  <c:v>1.660000000000025</c:v>
                </c:pt>
                <c:pt idx="583">
                  <c:v>1.7000000000000171</c:v>
                </c:pt>
                <c:pt idx="584">
                  <c:v>1.75</c:v>
                </c:pt>
                <c:pt idx="585">
                  <c:v>1.7600000000000193</c:v>
                </c:pt>
                <c:pt idx="586">
                  <c:v>1.710000000000008</c:v>
                </c:pt>
                <c:pt idx="587">
                  <c:v>1.6400000000000148</c:v>
                </c:pt>
                <c:pt idx="588">
                  <c:v>1.5800000000000125</c:v>
                </c:pt>
                <c:pt idx="589">
                  <c:v>1.6700000000000159</c:v>
                </c:pt>
                <c:pt idx="590">
                  <c:v>1.660000000000025</c:v>
                </c:pt>
                <c:pt idx="591">
                  <c:v>1.6000000000000227</c:v>
                </c:pt>
                <c:pt idx="592">
                  <c:v>1.5300000000000011</c:v>
                </c:pt>
                <c:pt idx="593">
                  <c:v>1.5500000000000114</c:v>
                </c:pt>
                <c:pt idx="594">
                  <c:v>1.5500000000000114</c:v>
                </c:pt>
                <c:pt idx="595">
                  <c:v>1.5400000000000205</c:v>
                </c:pt>
                <c:pt idx="596">
                  <c:v>1.5800000000000125</c:v>
                </c:pt>
                <c:pt idx="597">
                  <c:v>1.6900000000000261</c:v>
                </c:pt>
                <c:pt idx="598">
                  <c:v>1.6400000000000148</c:v>
                </c:pt>
                <c:pt idx="599">
                  <c:v>1.6400000000000148</c:v>
                </c:pt>
                <c:pt idx="600">
                  <c:v>1.6000000000000227</c:v>
                </c:pt>
                <c:pt idx="601">
                  <c:v>1.6200000000000045</c:v>
                </c:pt>
                <c:pt idx="602">
                  <c:v>1.5700000000000216</c:v>
                </c:pt>
                <c:pt idx="603">
                  <c:v>1.5800000000000125</c:v>
                </c:pt>
                <c:pt idx="604">
                  <c:v>1.660000000000025</c:v>
                </c:pt>
                <c:pt idx="605">
                  <c:v>1.6700000000000159</c:v>
                </c:pt>
                <c:pt idx="606">
                  <c:v>1.6400000000000148</c:v>
                </c:pt>
                <c:pt idx="607">
                  <c:v>1.660000000000025</c:v>
                </c:pt>
                <c:pt idx="608">
                  <c:v>1.6900000000000261</c:v>
                </c:pt>
                <c:pt idx="609">
                  <c:v>1.6300000000000239</c:v>
                </c:pt>
                <c:pt idx="610">
                  <c:v>1.5700000000000216</c:v>
                </c:pt>
                <c:pt idx="611">
                  <c:v>1.6100000000000136</c:v>
                </c:pt>
                <c:pt idx="612">
                  <c:v>1.6000000000000227</c:v>
                </c:pt>
                <c:pt idx="613">
                  <c:v>1.5600000000000023</c:v>
                </c:pt>
                <c:pt idx="614">
                  <c:v>1.5700000000000216</c:v>
                </c:pt>
                <c:pt idx="615">
                  <c:v>1.5600000000000023</c:v>
                </c:pt>
                <c:pt idx="616">
                  <c:v>1.5900000000000034</c:v>
                </c:pt>
                <c:pt idx="617">
                  <c:v>1.5800000000000125</c:v>
                </c:pt>
                <c:pt idx="618">
                  <c:v>1.5700000000000216</c:v>
                </c:pt>
                <c:pt idx="619">
                  <c:v>1.5600000000000023</c:v>
                </c:pt>
                <c:pt idx="620">
                  <c:v>1.5600000000000023</c:v>
                </c:pt>
                <c:pt idx="621">
                  <c:v>1.5900000000000034</c:v>
                </c:pt>
                <c:pt idx="622">
                  <c:v>1.6400000000000148</c:v>
                </c:pt>
                <c:pt idx="623">
                  <c:v>1.6000000000000227</c:v>
                </c:pt>
                <c:pt idx="624">
                  <c:v>1.5700000000000216</c:v>
                </c:pt>
                <c:pt idx="625">
                  <c:v>1.5700000000000216</c:v>
                </c:pt>
                <c:pt idx="626">
                  <c:v>1.5700000000000216</c:v>
                </c:pt>
                <c:pt idx="627">
                  <c:v>1.5800000000000125</c:v>
                </c:pt>
                <c:pt idx="628">
                  <c:v>1.6100000000000136</c:v>
                </c:pt>
                <c:pt idx="629">
                  <c:v>1.6200000000000045</c:v>
                </c:pt>
                <c:pt idx="630">
                  <c:v>1.660000000000025</c:v>
                </c:pt>
                <c:pt idx="631">
                  <c:v>1.6500000000000057</c:v>
                </c:pt>
                <c:pt idx="632">
                  <c:v>1.6300000000000239</c:v>
                </c:pt>
                <c:pt idx="633">
                  <c:v>1.6100000000000136</c:v>
                </c:pt>
                <c:pt idx="634">
                  <c:v>1.6000000000000227</c:v>
                </c:pt>
                <c:pt idx="635">
                  <c:v>1.6100000000000136</c:v>
                </c:pt>
                <c:pt idx="636">
                  <c:v>1.6000000000000227</c:v>
                </c:pt>
                <c:pt idx="637">
                  <c:v>1.5900000000000034</c:v>
                </c:pt>
                <c:pt idx="638">
                  <c:v>1.6200000000000045</c:v>
                </c:pt>
                <c:pt idx="639">
                  <c:v>1.660000000000025</c:v>
                </c:pt>
                <c:pt idx="640">
                  <c:v>1.6900000000000261</c:v>
                </c:pt>
                <c:pt idx="641">
                  <c:v>1.6300000000000239</c:v>
                </c:pt>
                <c:pt idx="642">
                  <c:v>1.5500000000000114</c:v>
                </c:pt>
                <c:pt idx="643">
                  <c:v>1.6100000000000136</c:v>
                </c:pt>
                <c:pt idx="644">
                  <c:v>1.6400000000000148</c:v>
                </c:pt>
                <c:pt idx="645">
                  <c:v>1.6200000000000045</c:v>
                </c:pt>
                <c:pt idx="646">
                  <c:v>1.6000000000000227</c:v>
                </c:pt>
                <c:pt idx="647">
                  <c:v>1.6100000000000136</c:v>
                </c:pt>
                <c:pt idx="648">
                  <c:v>1.6100000000000136</c:v>
                </c:pt>
                <c:pt idx="649">
                  <c:v>1.5</c:v>
                </c:pt>
                <c:pt idx="650">
                  <c:v>1.5</c:v>
                </c:pt>
                <c:pt idx="651">
                  <c:v>1.5900000000000034</c:v>
                </c:pt>
                <c:pt idx="652">
                  <c:v>1.6200000000000045</c:v>
                </c:pt>
                <c:pt idx="653">
                  <c:v>1.6400000000000148</c:v>
                </c:pt>
                <c:pt idx="654">
                  <c:v>1.5900000000000034</c:v>
                </c:pt>
                <c:pt idx="655">
                  <c:v>1.5900000000000034</c:v>
                </c:pt>
                <c:pt idx="656">
                  <c:v>1.5700000000000216</c:v>
                </c:pt>
                <c:pt idx="657">
                  <c:v>1.6000000000000227</c:v>
                </c:pt>
                <c:pt idx="658">
                  <c:v>1.5700000000000216</c:v>
                </c:pt>
                <c:pt idx="659">
                  <c:v>1.5300000000000011</c:v>
                </c:pt>
                <c:pt idx="660">
                  <c:v>1.5200000000000102</c:v>
                </c:pt>
                <c:pt idx="661">
                  <c:v>1.4800000000000182</c:v>
                </c:pt>
                <c:pt idx="662">
                  <c:v>1.460000000000008</c:v>
                </c:pt>
                <c:pt idx="663">
                  <c:v>1.460000000000008</c:v>
                </c:pt>
                <c:pt idx="664">
                  <c:v>1.4800000000000182</c:v>
                </c:pt>
                <c:pt idx="665">
                  <c:v>1.4900000000000091</c:v>
                </c:pt>
                <c:pt idx="666">
                  <c:v>1.4900000000000091</c:v>
                </c:pt>
                <c:pt idx="667">
                  <c:v>1.4700000000000273</c:v>
                </c:pt>
                <c:pt idx="668">
                  <c:v>1.5400000000000205</c:v>
                </c:pt>
                <c:pt idx="669">
                  <c:v>1.6200000000000045</c:v>
                </c:pt>
                <c:pt idx="670">
                  <c:v>1.6700000000000159</c:v>
                </c:pt>
                <c:pt idx="671">
                  <c:v>1.6500000000000057</c:v>
                </c:pt>
                <c:pt idx="672">
                  <c:v>1.6700000000000159</c:v>
                </c:pt>
                <c:pt idx="673">
                  <c:v>1.6500000000000057</c:v>
                </c:pt>
                <c:pt idx="674">
                  <c:v>1.5300000000000011</c:v>
                </c:pt>
                <c:pt idx="675">
                  <c:v>1.5</c:v>
                </c:pt>
                <c:pt idx="676">
                  <c:v>1.5700000000000216</c:v>
                </c:pt>
                <c:pt idx="677">
                  <c:v>1.6300000000000239</c:v>
                </c:pt>
                <c:pt idx="678">
                  <c:v>1.6300000000000239</c:v>
                </c:pt>
                <c:pt idx="679">
                  <c:v>1.6900000000000261</c:v>
                </c:pt>
                <c:pt idx="680">
                  <c:v>1.6700000000000159</c:v>
                </c:pt>
                <c:pt idx="681">
                  <c:v>1.75</c:v>
                </c:pt>
                <c:pt idx="682">
                  <c:v>1.6900000000000261</c:v>
                </c:pt>
                <c:pt idx="683">
                  <c:v>1.6100000000000136</c:v>
                </c:pt>
                <c:pt idx="684">
                  <c:v>1.5400000000000205</c:v>
                </c:pt>
                <c:pt idx="685">
                  <c:v>1.5300000000000011</c:v>
                </c:pt>
                <c:pt idx="686">
                  <c:v>1.5400000000000205</c:v>
                </c:pt>
                <c:pt idx="687">
                  <c:v>1.6000000000000227</c:v>
                </c:pt>
                <c:pt idx="688">
                  <c:v>1.5300000000000011</c:v>
                </c:pt>
                <c:pt idx="689">
                  <c:v>1.5</c:v>
                </c:pt>
                <c:pt idx="690">
                  <c:v>1.5300000000000011</c:v>
                </c:pt>
                <c:pt idx="691">
                  <c:v>1.5</c:v>
                </c:pt>
                <c:pt idx="692">
                  <c:v>1.5400000000000205</c:v>
                </c:pt>
                <c:pt idx="693">
                  <c:v>1.5700000000000216</c:v>
                </c:pt>
                <c:pt idx="694">
                  <c:v>1.5800000000000125</c:v>
                </c:pt>
                <c:pt idx="695">
                  <c:v>1.5500000000000114</c:v>
                </c:pt>
                <c:pt idx="696">
                  <c:v>1.5900000000000034</c:v>
                </c:pt>
                <c:pt idx="697">
                  <c:v>1.5700000000000216</c:v>
                </c:pt>
                <c:pt idx="698">
                  <c:v>1.5800000000000125</c:v>
                </c:pt>
                <c:pt idx="699">
                  <c:v>1.4900000000000091</c:v>
                </c:pt>
                <c:pt idx="700">
                  <c:v>1.4700000000000273</c:v>
                </c:pt>
                <c:pt idx="701">
                  <c:v>1.5400000000000205</c:v>
                </c:pt>
                <c:pt idx="702">
                  <c:v>1.6300000000000239</c:v>
                </c:pt>
                <c:pt idx="703">
                  <c:v>1.7200000000000273</c:v>
                </c:pt>
                <c:pt idx="704">
                  <c:v>1.7300000000000182</c:v>
                </c:pt>
                <c:pt idx="705">
                  <c:v>1.7200000000000273</c:v>
                </c:pt>
                <c:pt idx="706">
                  <c:v>1.6900000000000261</c:v>
                </c:pt>
                <c:pt idx="707">
                  <c:v>1.5800000000000125</c:v>
                </c:pt>
                <c:pt idx="708">
                  <c:v>1.5700000000000216</c:v>
                </c:pt>
                <c:pt idx="709">
                  <c:v>1.5800000000000125</c:v>
                </c:pt>
                <c:pt idx="710">
                  <c:v>1.4900000000000091</c:v>
                </c:pt>
                <c:pt idx="711">
                  <c:v>1.5300000000000011</c:v>
                </c:pt>
                <c:pt idx="712">
                  <c:v>1.5600000000000023</c:v>
                </c:pt>
                <c:pt idx="713">
                  <c:v>1.5600000000000023</c:v>
                </c:pt>
                <c:pt idx="714">
                  <c:v>1.5800000000000125</c:v>
                </c:pt>
                <c:pt idx="715">
                  <c:v>1.5900000000000034</c:v>
                </c:pt>
                <c:pt idx="716">
                  <c:v>1.660000000000025</c:v>
                </c:pt>
                <c:pt idx="717">
                  <c:v>1.660000000000025</c:v>
                </c:pt>
                <c:pt idx="718">
                  <c:v>1.6300000000000239</c:v>
                </c:pt>
                <c:pt idx="719">
                  <c:v>1.4500000000000171</c:v>
                </c:pt>
                <c:pt idx="720">
                  <c:v>1.460000000000008</c:v>
                </c:pt>
                <c:pt idx="721">
                  <c:v>1.4800000000000182</c:v>
                </c:pt>
                <c:pt idx="722">
                  <c:v>1.5</c:v>
                </c:pt>
                <c:pt idx="723">
                  <c:v>1.4800000000000182</c:v>
                </c:pt>
                <c:pt idx="724">
                  <c:v>1.5400000000000205</c:v>
                </c:pt>
                <c:pt idx="725">
                  <c:v>1.5700000000000216</c:v>
                </c:pt>
                <c:pt idx="726">
                  <c:v>1.5400000000000205</c:v>
                </c:pt>
                <c:pt idx="727">
                  <c:v>1.6700000000000159</c:v>
                </c:pt>
                <c:pt idx="728">
                  <c:v>1.5900000000000034</c:v>
                </c:pt>
                <c:pt idx="729">
                  <c:v>1.5400000000000205</c:v>
                </c:pt>
                <c:pt idx="730">
                  <c:v>1.5100000000000193</c:v>
                </c:pt>
                <c:pt idx="731">
                  <c:v>1.5500000000000114</c:v>
                </c:pt>
                <c:pt idx="732">
                  <c:v>1.4200000000000159</c:v>
                </c:pt>
                <c:pt idx="733">
                  <c:v>1.460000000000008</c:v>
                </c:pt>
                <c:pt idx="734">
                  <c:v>1.5100000000000193</c:v>
                </c:pt>
                <c:pt idx="735">
                  <c:v>1.5600000000000023</c:v>
                </c:pt>
                <c:pt idx="736">
                  <c:v>1.6500000000000057</c:v>
                </c:pt>
                <c:pt idx="737">
                  <c:v>1.7300000000000182</c:v>
                </c:pt>
                <c:pt idx="738">
                  <c:v>1.6100000000000136</c:v>
                </c:pt>
                <c:pt idx="739">
                  <c:v>1.5</c:v>
                </c:pt>
                <c:pt idx="740">
                  <c:v>1.5700000000000216</c:v>
                </c:pt>
                <c:pt idx="741">
                  <c:v>1.5700000000000216</c:v>
                </c:pt>
                <c:pt idx="742">
                  <c:v>1.3700000000000045</c:v>
                </c:pt>
                <c:pt idx="743">
                  <c:v>1.410000000000025</c:v>
                </c:pt>
                <c:pt idx="744">
                  <c:v>1.5</c:v>
                </c:pt>
                <c:pt idx="745">
                  <c:v>1.5300000000000011</c:v>
                </c:pt>
                <c:pt idx="746">
                  <c:v>1.5600000000000023</c:v>
                </c:pt>
                <c:pt idx="747">
                  <c:v>1.5800000000000125</c:v>
                </c:pt>
                <c:pt idx="748">
                  <c:v>1.5500000000000114</c:v>
                </c:pt>
                <c:pt idx="749">
                  <c:v>1.6400000000000148</c:v>
                </c:pt>
                <c:pt idx="750">
                  <c:v>1.6300000000000239</c:v>
                </c:pt>
                <c:pt idx="751">
                  <c:v>1.5300000000000011</c:v>
                </c:pt>
                <c:pt idx="752">
                  <c:v>1.4200000000000159</c:v>
                </c:pt>
                <c:pt idx="753">
                  <c:v>1.4400000000000261</c:v>
                </c:pt>
                <c:pt idx="754">
                  <c:v>1.460000000000008</c:v>
                </c:pt>
                <c:pt idx="755">
                  <c:v>1.4400000000000261</c:v>
                </c:pt>
                <c:pt idx="756">
                  <c:v>1.4300000000000068</c:v>
                </c:pt>
                <c:pt idx="757">
                  <c:v>1.4400000000000261</c:v>
                </c:pt>
                <c:pt idx="758">
                  <c:v>1.4800000000000182</c:v>
                </c:pt>
                <c:pt idx="759">
                  <c:v>1.5</c:v>
                </c:pt>
                <c:pt idx="760">
                  <c:v>1.4800000000000182</c:v>
                </c:pt>
                <c:pt idx="761">
                  <c:v>1.4800000000000182</c:v>
                </c:pt>
                <c:pt idx="762">
                  <c:v>1.5</c:v>
                </c:pt>
                <c:pt idx="763">
                  <c:v>1.5400000000000205</c:v>
                </c:pt>
                <c:pt idx="764">
                  <c:v>1.6200000000000045</c:v>
                </c:pt>
                <c:pt idx="765">
                  <c:v>1.7700000000000102</c:v>
                </c:pt>
                <c:pt idx="766">
                  <c:v>1.7700000000000102</c:v>
                </c:pt>
                <c:pt idx="767">
                  <c:v>1.7700000000000102</c:v>
                </c:pt>
                <c:pt idx="768">
                  <c:v>1.5500000000000114</c:v>
                </c:pt>
                <c:pt idx="769">
                  <c:v>1.4800000000000182</c:v>
                </c:pt>
                <c:pt idx="770">
                  <c:v>1.5200000000000102</c:v>
                </c:pt>
                <c:pt idx="771">
                  <c:v>1.6800000000000068</c:v>
                </c:pt>
                <c:pt idx="772">
                  <c:v>1.6800000000000068</c:v>
                </c:pt>
                <c:pt idx="773">
                  <c:v>1.7300000000000182</c:v>
                </c:pt>
                <c:pt idx="774">
                  <c:v>1.6700000000000159</c:v>
                </c:pt>
                <c:pt idx="775">
                  <c:v>1.5900000000000034</c:v>
                </c:pt>
                <c:pt idx="776">
                  <c:v>1.5700000000000216</c:v>
                </c:pt>
                <c:pt idx="777">
                  <c:v>1.460000000000008</c:v>
                </c:pt>
                <c:pt idx="778">
                  <c:v>1.3400000000000034</c:v>
                </c:pt>
                <c:pt idx="779">
                  <c:v>1.4200000000000159</c:v>
                </c:pt>
                <c:pt idx="780">
                  <c:v>1.4500000000000171</c:v>
                </c:pt>
                <c:pt idx="781">
                  <c:v>1.5400000000000205</c:v>
                </c:pt>
                <c:pt idx="782">
                  <c:v>1.4700000000000273</c:v>
                </c:pt>
                <c:pt idx="783">
                  <c:v>1.4800000000000182</c:v>
                </c:pt>
                <c:pt idx="784">
                  <c:v>1.4400000000000261</c:v>
                </c:pt>
                <c:pt idx="785">
                  <c:v>1.4700000000000273</c:v>
                </c:pt>
                <c:pt idx="786">
                  <c:v>1.460000000000008</c:v>
                </c:pt>
                <c:pt idx="787">
                  <c:v>1.5600000000000023</c:v>
                </c:pt>
                <c:pt idx="788">
                  <c:v>1.4800000000000182</c:v>
                </c:pt>
                <c:pt idx="789">
                  <c:v>1.4800000000000182</c:v>
                </c:pt>
                <c:pt idx="790">
                  <c:v>1.460000000000008</c:v>
                </c:pt>
                <c:pt idx="791">
                  <c:v>1.5100000000000193</c:v>
                </c:pt>
                <c:pt idx="792">
                  <c:v>1.5100000000000193</c:v>
                </c:pt>
                <c:pt idx="793">
                  <c:v>1.4700000000000273</c:v>
                </c:pt>
                <c:pt idx="794">
                  <c:v>1.4300000000000068</c:v>
                </c:pt>
                <c:pt idx="795">
                  <c:v>1.460000000000008</c:v>
                </c:pt>
                <c:pt idx="796">
                  <c:v>1.5200000000000102</c:v>
                </c:pt>
                <c:pt idx="797">
                  <c:v>1.7400000000000091</c:v>
                </c:pt>
                <c:pt idx="798">
                  <c:v>1.6900000000000261</c:v>
                </c:pt>
                <c:pt idx="799">
                  <c:v>1.7600000000000193</c:v>
                </c:pt>
                <c:pt idx="800">
                  <c:v>1.7600000000000193</c:v>
                </c:pt>
                <c:pt idx="801">
                  <c:v>1.6300000000000239</c:v>
                </c:pt>
                <c:pt idx="802">
                  <c:v>1.5500000000000114</c:v>
                </c:pt>
                <c:pt idx="803">
                  <c:v>1.5700000000000216</c:v>
                </c:pt>
                <c:pt idx="804">
                  <c:v>1.4900000000000091</c:v>
                </c:pt>
                <c:pt idx="805">
                  <c:v>1.4300000000000068</c:v>
                </c:pt>
                <c:pt idx="806">
                  <c:v>1.5</c:v>
                </c:pt>
                <c:pt idx="807">
                  <c:v>1.5300000000000011</c:v>
                </c:pt>
                <c:pt idx="808">
                  <c:v>1.4400000000000261</c:v>
                </c:pt>
                <c:pt idx="809">
                  <c:v>1.3900000000000148</c:v>
                </c:pt>
                <c:pt idx="810">
                  <c:v>1.5200000000000102</c:v>
                </c:pt>
                <c:pt idx="811">
                  <c:v>1.5200000000000102</c:v>
                </c:pt>
                <c:pt idx="812">
                  <c:v>1.4800000000000182</c:v>
                </c:pt>
                <c:pt idx="813">
                  <c:v>1.4200000000000159</c:v>
                </c:pt>
                <c:pt idx="814">
                  <c:v>1.3400000000000034</c:v>
                </c:pt>
                <c:pt idx="815">
                  <c:v>1.3800000000000239</c:v>
                </c:pt>
                <c:pt idx="816">
                  <c:v>1.4000000000000057</c:v>
                </c:pt>
                <c:pt idx="817">
                  <c:v>1.4000000000000057</c:v>
                </c:pt>
                <c:pt idx="818">
                  <c:v>1.410000000000025</c:v>
                </c:pt>
                <c:pt idx="819">
                  <c:v>1.4200000000000159</c:v>
                </c:pt>
                <c:pt idx="820">
                  <c:v>1.4800000000000182</c:v>
                </c:pt>
                <c:pt idx="821">
                  <c:v>1.5700000000000216</c:v>
                </c:pt>
                <c:pt idx="822">
                  <c:v>1.75</c:v>
                </c:pt>
                <c:pt idx="823">
                  <c:v>1.8600000000000136</c:v>
                </c:pt>
                <c:pt idx="824">
                  <c:v>1.7700000000000102</c:v>
                </c:pt>
                <c:pt idx="825">
                  <c:v>1.6500000000000057</c:v>
                </c:pt>
                <c:pt idx="826">
                  <c:v>1.5500000000000114</c:v>
                </c:pt>
                <c:pt idx="827">
                  <c:v>1.460000000000008</c:v>
                </c:pt>
                <c:pt idx="828">
                  <c:v>1.460000000000008</c:v>
                </c:pt>
                <c:pt idx="829">
                  <c:v>1.5800000000000125</c:v>
                </c:pt>
                <c:pt idx="830">
                  <c:v>1.5900000000000034</c:v>
                </c:pt>
                <c:pt idx="831">
                  <c:v>1.5500000000000114</c:v>
                </c:pt>
                <c:pt idx="832">
                  <c:v>1.6000000000000227</c:v>
                </c:pt>
                <c:pt idx="833">
                  <c:v>1.5700000000000216</c:v>
                </c:pt>
                <c:pt idx="834">
                  <c:v>1.4900000000000091</c:v>
                </c:pt>
                <c:pt idx="835">
                  <c:v>1.4800000000000182</c:v>
                </c:pt>
                <c:pt idx="836">
                  <c:v>1.5100000000000193</c:v>
                </c:pt>
                <c:pt idx="837">
                  <c:v>1.4800000000000182</c:v>
                </c:pt>
                <c:pt idx="838">
                  <c:v>1.4300000000000068</c:v>
                </c:pt>
                <c:pt idx="839">
                  <c:v>1.5200000000000102</c:v>
                </c:pt>
                <c:pt idx="840">
                  <c:v>1.5400000000000205</c:v>
                </c:pt>
                <c:pt idx="841">
                  <c:v>1.5100000000000193</c:v>
                </c:pt>
                <c:pt idx="842">
                  <c:v>1.5100000000000193</c:v>
                </c:pt>
                <c:pt idx="843">
                  <c:v>1.5600000000000023</c:v>
                </c:pt>
                <c:pt idx="844">
                  <c:v>1.5</c:v>
                </c:pt>
                <c:pt idx="845">
                  <c:v>1.4700000000000273</c:v>
                </c:pt>
                <c:pt idx="846">
                  <c:v>1.4800000000000182</c:v>
                </c:pt>
                <c:pt idx="847">
                  <c:v>1.4200000000000159</c:v>
                </c:pt>
                <c:pt idx="848">
                  <c:v>1.3300000000000125</c:v>
                </c:pt>
                <c:pt idx="849">
                  <c:v>1.5700000000000216</c:v>
                </c:pt>
                <c:pt idx="850">
                  <c:v>1.6800000000000068</c:v>
                </c:pt>
                <c:pt idx="851">
                  <c:v>1.5500000000000114</c:v>
                </c:pt>
                <c:pt idx="852">
                  <c:v>1.4700000000000273</c:v>
                </c:pt>
                <c:pt idx="853">
                  <c:v>1.3900000000000148</c:v>
                </c:pt>
                <c:pt idx="854">
                  <c:v>1.3600000000000136</c:v>
                </c:pt>
                <c:pt idx="855">
                  <c:v>1.4200000000000159</c:v>
                </c:pt>
                <c:pt idx="856">
                  <c:v>1.4200000000000159</c:v>
                </c:pt>
                <c:pt idx="857">
                  <c:v>1.3800000000000239</c:v>
                </c:pt>
                <c:pt idx="858">
                  <c:v>1.3900000000000148</c:v>
                </c:pt>
                <c:pt idx="859">
                  <c:v>1.4400000000000261</c:v>
                </c:pt>
                <c:pt idx="860">
                  <c:v>1.4800000000000182</c:v>
                </c:pt>
                <c:pt idx="861">
                  <c:v>1.460000000000008</c:v>
                </c:pt>
                <c:pt idx="862">
                  <c:v>1.4700000000000273</c:v>
                </c:pt>
                <c:pt idx="863">
                  <c:v>1.5</c:v>
                </c:pt>
                <c:pt idx="864">
                  <c:v>1.5600000000000023</c:v>
                </c:pt>
                <c:pt idx="865">
                  <c:v>1.5700000000000216</c:v>
                </c:pt>
                <c:pt idx="866">
                  <c:v>1.5400000000000205</c:v>
                </c:pt>
                <c:pt idx="867">
                  <c:v>1.5100000000000193</c:v>
                </c:pt>
                <c:pt idx="868">
                  <c:v>1.4700000000000273</c:v>
                </c:pt>
                <c:pt idx="869">
                  <c:v>1.4000000000000057</c:v>
                </c:pt>
                <c:pt idx="870">
                  <c:v>1.3600000000000136</c:v>
                </c:pt>
                <c:pt idx="871">
                  <c:v>1.3800000000000239</c:v>
                </c:pt>
                <c:pt idx="872">
                  <c:v>1.4000000000000057</c:v>
                </c:pt>
                <c:pt idx="873">
                  <c:v>1.4300000000000068</c:v>
                </c:pt>
                <c:pt idx="874">
                  <c:v>1.4700000000000273</c:v>
                </c:pt>
                <c:pt idx="875">
                  <c:v>1.4700000000000273</c:v>
                </c:pt>
                <c:pt idx="876">
                  <c:v>1.6500000000000057</c:v>
                </c:pt>
                <c:pt idx="877">
                  <c:v>1.6800000000000068</c:v>
                </c:pt>
                <c:pt idx="878">
                  <c:v>1.5900000000000034</c:v>
                </c:pt>
                <c:pt idx="879">
                  <c:v>1.460000000000008</c:v>
                </c:pt>
                <c:pt idx="880">
                  <c:v>1.3900000000000148</c:v>
                </c:pt>
                <c:pt idx="881">
                  <c:v>1.460000000000008</c:v>
                </c:pt>
                <c:pt idx="882">
                  <c:v>1.5400000000000205</c:v>
                </c:pt>
                <c:pt idx="883">
                  <c:v>1.5800000000000125</c:v>
                </c:pt>
                <c:pt idx="884">
                  <c:v>1.5900000000000034</c:v>
                </c:pt>
                <c:pt idx="885">
                  <c:v>1.6200000000000045</c:v>
                </c:pt>
                <c:pt idx="886">
                  <c:v>1.660000000000025</c:v>
                </c:pt>
                <c:pt idx="887">
                  <c:v>1.6300000000000239</c:v>
                </c:pt>
                <c:pt idx="888">
                  <c:v>1.5800000000000125</c:v>
                </c:pt>
                <c:pt idx="889">
                  <c:v>1.5100000000000193</c:v>
                </c:pt>
                <c:pt idx="890">
                  <c:v>1.3900000000000148</c:v>
                </c:pt>
                <c:pt idx="891">
                  <c:v>1.4200000000000159</c:v>
                </c:pt>
                <c:pt idx="892">
                  <c:v>1.4400000000000261</c:v>
                </c:pt>
                <c:pt idx="893">
                  <c:v>1.4400000000000261</c:v>
                </c:pt>
                <c:pt idx="894">
                  <c:v>1.5100000000000193</c:v>
                </c:pt>
                <c:pt idx="895">
                  <c:v>1.4500000000000171</c:v>
                </c:pt>
                <c:pt idx="896">
                  <c:v>1.4400000000000261</c:v>
                </c:pt>
                <c:pt idx="897">
                  <c:v>1.3800000000000239</c:v>
                </c:pt>
                <c:pt idx="898">
                  <c:v>1.3800000000000239</c:v>
                </c:pt>
                <c:pt idx="899">
                  <c:v>1.4200000000000159</c:v>
                </c:pt>
                <c:pt idx="900">
                  <c:v>1.4800000000000182</c:v>
                </c:pt>
                <c:pt idx="901">
                  <c:v>1.460000000000008</c:v>
                </c:pt>
                <c:pt idx="902">
                  <c:v>1.4800000000000182</c:v>
                </c:pt>
                <c:pt idx="903">
                  <c:v>1.5300000000000011</c:v>
                </c:pt>
                <c:pt idx="904">
                  <c:v>1.5100000000000193</c:v>
                </c:pt>
                <c:pt idx="905">
                  <c:v>1.5200000000000102</c:v>
                </c:pt>
                <c:pt idx="906">
                  <c:v>1.5500000000000114</c:v>
                </c:pt>
                <c:pt idx="907">
                  <c:v>1.5200000000000102</c:v>
                </c:pt>
                <c:pt idx="908">
                  <c:v>1.5</c:v>
                </c:pt>
                <c:pt idx="909">
                  <c:v>1.4500000000000171</c:v>
                </c:pt>
                <c:pt idx="910">
                  <c:v>1.3900000000000148</c:v>
                </c:pt>
                <c:pt idx="911">
                  <c:v>1.3600000000000136</c:v>
                </c:pt>
                <c:pt idx="912">
                  <c:v>1.3700000000000045</c:v>
                </c:pt>
                <c:pt idx="913">
                  <c:v>1.4800000000000182</c:v>
                </c:pt>
                <c:pt idx="914">
                  <c:v>1.4900000000000091</c:v>
                </c:pt>
                <c:pt idx="915">
                  <c:v>1.4700000000000273</c:v>
                </c:pt>
                <c:pt idx="916">
                  <c:v>1.4700000000000273</c:v>
                </c:pt>
                <c:pt idx="917">
                  <c:v>1.4300000000000068</c:v>
                </c:pt>
                <c:pt idx="918">
                  <c:v>1.3500000000000227</c:v>
                </c:pt>
                <c:pt idx="919">
                  <c:v>1.3800000000000239</c:v>
                </c:pt>
                <c:pt idx="920">
                  <c:v>1.460000000000008</c:v>
                </c:pt>
                <c:pt idx="921">
                  <c:v>1.4800000000000182</c:v>
                </c:pt>
                <c:pt idx="922">
                  <c:v>1.4800000000000182</c:v>
                </c:pt>
                <c:pt idx="923">
                  <c:v>1.3800000000000239</c:v>
                </c:pt>
                <c:pt idx="924">
                  <c:v>1.3700000000000045</c:v>
                </c:pt>
                <c:pt idx="925">
                  <c:v>1.4000000000000057</c:v>
                </c:pt>
                <c:pt idx="926">
                  <c:v>1.4500000000000171</c:v>
                </c:pt>
                <c:pt idx="927">
                  <c:v>1.4700000000000273</c:v>
                </c:pt>
                <c:pt idx="928">
                  <c:v>1.460000000000008</c:v>
                </c:pt>
                <c:pt idx="929">
                  <c:v>1.5100000000000193</c:v>
                </c:pt>
                <c:pt idx="930">
                  <c:v>1.4200000000000159</c:v>
                </c:pt>
                <c:pt idx="931">
                  <c:v>1.4200000000000159</c:v>
                </c:pt>
                <c:pt idx="932">
                  <c:v>1.460000000000008</c:v>
                </c:pt>
                <c:pt idx="933">
                  <c:v>1.5</c:v>
                </c:pt>
                <c:pt idx="934">
                  <c:v>1.5300000000000011</c:v>
                </c:pt>
                <c:pt idx="935">
                  <c:v>1.4900000000000091</c:v>
                </c:pt>
                <c:pt idx="936">
                  <c:v>1.4700000000000273</c:v>
                </c:pt>
                <c:pt idx="937">
                  <c:v>1.4000000000000057</c:v>
                </c:pt>
                <c:pt idx="938">
                  <c:v>1.3300000000000125</c:v>
                </c:pt>
                <c:pt idx="939">
                  <c:v>1.3700000000000045</c:v>
                </c:pt>
                <c:pt idx="940">
                  <c:v>1.4700000000000273</c:v>
                </c:pt>
                <c:pt idx="941">
                  <c:v>1.5300000000000011</c:v>
                </c:pt>
                <c:pt idx="942">
                  <c:v>1.5400000000000205</c:v>
                </c:pt>
                <c:pt idx="943">
                  <c:v>1.5800000000000125</c:v>
                </c:pt>
                <c:pt idx="944">
                  <c:v>1.5100000000000193</c:v>
                </c:pt>
                <c:pt idx="945">
                  <c:v>1.4400000000000261</c:v>
                </c:pt>
                <c:pt idx="946">
                  <c:v>1.4000000000000057</c:v>
                </c:pt>
                <c:pt idx="947">
                  <c:v>1.3800000000000239</c:v>
                </c:pt>
                <c:pt idx="948">
                  <c:v>1.3900000000000148</c:v>
                </c:pt>
                <c:pt idx="949">
                  <c:v>1.4000000000000057</c:v>
                </c:pt>
                <c:pt idx="950">
                  <c:v>1.4400000000000261</c:v>
                </c:pt>
                <c:pt idx="951">
                  <c:v>1.4400000000000261</c:v>
                </c:pt>
                <c:pt idx="952">
                  <c:v>1.4300000000000068</c:v>
                </c:pt>
                <c:pt idx="953">
                  <c:v>1.410000000000025</c:v>
                </c:pt>
                <c:pt idx="954">
                  <c:v>1.460000000000008</c:v>
                </c:pt>
                <c:pt idx="955">
                  <c:v>1.5</c:v>
                </c:pt>
                <c:pt idx="956">
                  <c:v>1.410000000000025</c:v>
                </c:pt>
                <c:pt idx="957">
                  <c:v>1.4200000000000159</c:v>
                </c:pt>
                <c:pt idx="958">
                  <c:v>1.4700000000000273</c:v>
                </c:pt>
                <c:pt idx="959">
                  <c:v>1.5300000000000011</c:v>
                </c:pt>
                <c:pt idx="960">
                  <c:v>1.5500000000000114</c:v>
                </c:pt>
                <c:pt idx="961">
                  <c:v>1.5200000000000102</c:v>
                </c:pt>
                <c:pt idx="962">
                  <c:v>1.410000000000025</c:v>
                </c:pt>
                <c:pt idx="963">
                  <c:v>1.410000000000025</c:v>
                </c:pt>
                <c:pt idx="964">
                  <c:v>1.4900000000000091</c:v>
                </c:pt>
                <c:pt idx="965">
                  <c:v>1.4800000000000182</c:v>
                </c:pt>
                <c:pt idx="966">
                  <c:v>1.4900000000000091</c:v>
                </c:pt>
                <c:pt idx="967">
                  <c:v>1.4900000000000091</c:v>
                </c:pt>
                <c:pt idx="968">
                  <c:v>1.4300000000000068</c:v>
                </c:pt>
                <c:pt idx="969">
                  <c:v>1.3900000000000148</c:v>
                </c:pt>
                <c:pt idx="970">
                  <c:v>1.3900000000000148</c:v>
                </c:pt>
                <c:pt idx="971">
                  <c:v>1.3700000000000045</c:v>
                </c:pt>
                <c:pt idx="972">
                  <c:v>1.3500000000000227</c:v>
                </c:pt>
                <c:pt idx="973">
                  <c:v>1.3900000000000148</c:v>
                </c:pt>
                <c:pt idx="974">
                  <c:v>1.410000000000025</c:v>
                </c:pt>
                <c:pt idx="975">
                  <c:v>1.4500000000000171</c:v>
                </c:pt>
                <c:pt idx="976">
                  <c:v>1.4900000000000091</c:v>
                </c:pt>
                <c:pt idx="977">
                  <c:v>1.460000000000008</c:v>
                </c:pt>
                <c:pt idx="978">
                  <c:v>1.5100000000000193</c:v>
                </c:pt>
                <c:pt idx="979">
                  <c:v>1.4900000000000091</c:v>
                </c:pt>
                <c:pt idx="980">
                  <c:v>1.4400000000000261</c:v>
                </c:pt>
                <c:pt idx="981">
                  <c:v>1.4700000000000273</c:v>
                </c:pt>
                <c:pt idx="982">
                  <c:v>1.5</c:v>
                </c:pt>
                <c:pt idx="983">
                  <c:v>1.4900000000000091</c:v>
                </c:pt>
                <c:pt idx="984">
                  <c:v>1.4800000000000182</c:v>
                </c:pt>
                <c:pt idx="985">
                  <c:v>1.5</c:v>
                </c:pt>
                <c:pt idx="986">
                  <c:v>1.4500000000000171</c:v>
                </c:pt>
                <c:pt idx="987">
                  <c:v>1.4200000000000159</c:v>
                </c:pt>
                <c:pt idx="988">
                  <c:v>1.4300000000000068</c:v>
                </c:pt>
                <c:pt idx="989">
                  <c:v>1.4200000000000159</c:v>
                </c:pt>
                <c:pt idx="990">
                  <c:v>1.4300000000000068</c:v>
                </c:pt>
                <c:pt idx="991">
                  <c:v>1.410000000000025</c:v>
                </c:pt>
                <c:pt idx="992">
                  <c:v>1.3800000000000239</c:v>
                </c:pt>
                <c:pt idx="993">
                  <c:v>1.3600000000000136</c:v>
                </c:pt>
                <c:pt idx="994">
                  <c:v>1.4000000000000057</c:v>
                </c:pt>
                <c:pt idx="995">
                  <c:v>1.3600000000000136</c:v>
                </c:pt>
                <c:pt idx="996">
                  <c:v>1.3700000000000045</c:v>
                </c:pt>
                <c:pt idx="997">
                  <c:v>1.4300000000000068</c:v>
                </c:pt>
                <c:pt idx="998">
                  <c:v>1.4800000000000182</c:v>
                </c:pt>
                <c:pt idx="999">
                  <c:v>1.4500000000000171</c:v>
                </c:pt>
                <c:pt idx="1000">
                  <c:v>1.460000000000008</c:v>
                </c:pt>
                <c:pt idx="1001">
                  <c:v>1.4800000000000182</c:v>
                </c:pt>
                <c:pt idx="1002">
                  <c:v>1.7800000000000011</c:v>
                </c:pt>
                <c:pt idx="1003">
                  <c:v>1.4000000000000057</c:v>
                </c:pt>
                <c:pt idx="1004">
                  <c:v>1.4400000000000261</c:v>
                </c:pt>
                <c:pt idx="1005">
                  <c:v>1.4700000000000273</c:v>
                </c:pt>
                <c:pt idx="1006">
                  <c:v>1.4500000000000171</c:v>
                </c:pt>
                <c:pt idx="1007">
                  <c:v>1.410000000000025</c:v>
                </c:pt>
                <c:pt idx="1008">
                  <c:v>1.4000000000000057</c:v>
                </c:pt>
                <c:pt idx="1009">
                  <c:v>1.3900000000000148</c:v>
                </c:pt>
                <c:pt idx="1010">
                  <c:v>1.3500000000000227</c:v>
                </c:pt>
                <c:pt idx="1011">
                  <c:v>1.3300000000000125</c:v>
                </c:pt>
                <c:pt idx="1012">
                  <c:v>1.3700000000000045</c:v>
                </c:pt>
                <c:pt idx="1013">
                  <c:v>1.3400000000000034</c:v>
                </c:pt>
                <c:pt idx="1014">
                  <c:v>1.410000000000025</c:v>
                </c:pt>
                <c:pt idx="1015">
                  <c:v>1.4500000000000171</c:v>
                </c:pt>
                <c:pt idx="1016">
                  <c:v>1.4700000000000273</c:v>
                </c:pt>
                <c:pt idx="1017">
                  <c:v>1.5</c:v>
                </c:pt>
                <c:pt idx="1018">
                  <c:v>1.5200000000000102</c:v>
                </c:pt>
                <c:pt idx="1019">
                  <c:v>1.460000000000008</c:v>
                </c:pt>
                <c:pt idx="1020">
                  <c:v>1.410000000000025</c:v>
                </c:pt>
                <c:pt idx="1021">
                  <c:v>1.4500000000000171</c:v>
                </c:pt>
                <c:pt idx="1022">
                  <c:v>1.5</c:v>
                </c:pt>
                <c:pt idx="1023">
                  <c:v>1.4900000000000091</c:v>
                </c:pt>
                <c:pt idx="1024">
                  <c:v>1.4200000000000159</c:v>
                </c:pt>
                <c:pt idx="1025">
                  <c:v>1.3600000000000136</c:v>
                </c:pt>
                <c:pt idx="1026">
                  <c:v>1.3400000000000034</c:v>
                </c:pt>
                <c:pt idx="1027">
                  <c:v>1.3800000000000239</c:v>
                </c:pt>
                <c:pt idx="1028">
                  <c:v>1.3200000000000216</c:v>
                </c:pt>
                <c:pt idx="1029">
                  <c:v>1.3000000000000114</c:v>
                </c:pt>
                <c:pt idx="1030">
                  <c:v>1.3100000000000023</c:v>
                </c:pt>
                <c:pt idx="1031">
                  <c:v>1.3400000000000034</c:v>
                </c:pt>
                <c:pt idx="1032">
                  <c:v>1.4800000000000182</c:v>
                </c:pt>
                <c:pt idx="1033">
                  <c:v>1.4500000000000171</c:v>
                </c:pt>
                <c:pt idx="1034">
                  <c:v>1.410000000000025</c:v>
                </c:pt>
                <c:pt idx="1035">
                  <c:v>1.25</c:v>
                </c:pt>
                <c:pt idx="1036">
                  <c:v>1.4000000000000057</c:v>
                </c:pt>
                <c:pt idx="1037">
                  <c:v>1.5200000000000102</c:v>
                </c:pt>
                <c:pt idx="1038">
                  <c:v>1.5200000000000102</c:v>
                </c:pt>
                <c:pt idx="1039">
                  <c:v>1.4800000000000182</c:v>
                </c:pt>
                <c:pt idx="1040">
                  <c:v>1.4700000000000273</c:v>
                </c:pt>
                <c:pt idx="1041">
                  <c:v>1.460000000000008</c:v>
                </c:pt>
                <c:pt idx="1042">
                  <c:v>1.4200000000000159</c:v>
                </c:pt>
                <c:pt idx="1043">
                  <c:v>1.410000000000025</c:v>
                </c:pt>
                <c:pt idx="1044">
                  <c:v>1.3800000000000239</c:v>
                </c:pt>
                <c:pt idx="1045">
                  <c:v>1.4300000000000068</c:v>
                </c:pt>
                <c:pt idx="1046">
                  <c:v>1.4300000000000068</c:v>
                </c:pt>
                <c:pt idx="1047">
                  <c:v>1.410000000000025</c:v>
                </c:pt>
                <c:pt idx="1048">
                  <c:v>1.3700000000000045</c:v>
                </c:pt>
                <c:pt idx="1049">
                  <c:v>1.4400000000000261</c:v>
                </c:pt>
                <c:pt idx="1050">
                  <c:v>1.4000000000000057</c:v>
                </c:pt>
                <c:pt idx="1051">
                  <c:v>1.3900000000000148</c:v>
                </c:pt>
                <c:pt idx="1052">
                  <c:v>1.4800000000000182</c:v>
                </c:pt>
                <c:pt idx="1053">
                  <c:v>1.5</c:v>
                </c:pt>
                <c:pt idx="1054">
                  <c:v>1.5</c:v>
                </c:pt>
                <c:pt idx="1055">
                  <c:v>1.4800000000000182</c:v>
                </c:pt>
                <c:pt idx="1056">
                  <c:v>1.4700000000000273</c:v>
                </c:pt>
                <c:pt idx="1057">
                  <c:v>1.4300000000000068</c:v>
                </c:pt>
                <c:pt idx="1058">
                  <c:v>1.4500000000000171</c:v>
                </c:pt>
                <c:pt idx="1059">
                  <c:v>1.4700000000000273</c:v>
                </c:pt>
                <c:pt idx="1060">
                  <c:v>1.4300000000000068</c:v>
                </c:pt>
                <c:pt idx="1061">
                  <c:v>1.4300000000000068</c:v>
                </c:pt>
                <c:pt idx="1062">
                  <c:v>1.4000000000000057</c:v>
                </c:pt>
                <c:pt idx="1063">
                  <c:v>1.460000000000008</c:v>
                </c:pt>
                <c:pt idx="1064">
                  <c:v>1.5</c:v>
                </c:pt>
                <c:pt idx="1065">
                  <c:v>1.4800000000000182</c:v>
                </c:pt>
                <c:pt idx="1066">
                  <c:v>1.4800000000000182</c:v>
                </c:pt>
                <c:pt idx="1067">
                  <c:v>1.460000000000008</c:v>
                </c:pt>
                <c:pt idx="1068">
                  <c:v>1.410000000000025</c:v>
                </c:pt>
                <c:pt idx="1069">
                  <c:v>1.3500000000000227</c:v>
                </c:pt>
                <c:pt idx="1070">
                  <c:v>1.3000000000000114</c:v>
                </c:pt>
                <c:pt idx="1071">
                  <c:v>1.2600000000000193</c:v>
                </c:pt>
                <c:pt idx="1072">
                  <c:v>1.2900000000000205</c:v>
                </c:pt>
                <c:pt idx="1073">
                  <c:v>1.4200000000000159</c:v>
                </c:pt>
                <c:pt idx="1074">
                  <c:v>1.3700000000000045</c:v>
                </c:pt>
                <c:pt idx="1075">
                  <c:v>1.410000000000025</c:v>
                </c:pt>
                <c:pt idx="1076">
                  <c:v>1.4800000000000182</c:v>
                </c:pt>
                <c:pt idx="1077">
                  <c:v>1.5</c:v>
                </c:pt>
                <c:pt idx="1078">
                  <c:v>1.4700000000000273</c:v>
                </c:pt>
                <c:pt idx="1079">
                  <c:v>1.4800000000000182</c:v>
                </c:pt>
                <c:pt idx="1080">
                  <c:v>1.4300000000000068</c:v>
                </c:pt>
                <c:pt idx="1081">
                  <c:v>1.460000000000008</c:v>
                </c:pt>
                <c:pt idx="1082">
                  <c:v>1.4400000000000261</c:v>
                </c:pt>
                <c:pt idx="1083">
                  <c:v>1.4200000000000159</c:v>
                </c:pt>
                <c:pt idx="1084">
                  <c:v>1.4500000000000171</c:v>
                </c:pt>
                <c:pt idx="1085">
                  <c:v>1.5300000000000011</c:v>
                </c:pt>
                <c:pt idx="1086">
                  <c:v>1.4800000000000182</c:v>
                </c:pt>
                <c:pt idx="1087">
                  <c:v>1.5200000000000102</c:v>
                </c:pt>
                <c:pt idx="1088">
                  <c:v>1.460000000000008</c:v>
                </c:pt>
                <c:pt idx="1089">
                  <c:v>1.5400000000000205</c:v>
                </c:pt>
                <c:pt idx="1090">
                  <c:v>1.5</c:v>
                </c:pt>
                <c:pt idx="1091">
                  <c:v>1.410000000000025</c:v>
                </c:pt>
                <c:pt idx="1092">
                  <c:v>1.4300000000000068</c:v>
                </c:pt>
                <c:pt idx="1093">
                  <c:v>1.460000000000008</c:v>
                </c:pt>
                <c:pt idx="1094">
                  <c:v>1.3000000000000114</c:v>
                </c:pt>
                <c:pt idx="1095">
                  <c:v>1.1900000000000261</c:v>
                </c:pt>
                <c:pt idx="1096">
                  <c:v>1.2800000000000011</c:v>
                </c:pt>
                <c:pt idx="1097">
                  <c:v>1.410000000000025</c:v>
                </c:pt>
                <c:pt idx="1098">
                  <c:v>1.5100000000000193</c:v>
                </c:pt>
                <c:pt idx="1099">
                  <c:v>1.5</c:v>
                </c:pt>
                <c:pt idx="1100">
                  <c:v>1.5200000000000102</c:v>
                </c:pt>
                <c:pt idx="1101">
                  <c:v>1.5800000000000125</c:v>
                </c:pt>
                <c:pt idx="1102">
                  <c:v>1.5800000000000125</c:v>
                </c:pt>
                <c:pt idx="1103">
                  <c:v>1.4200000000000159</c:v>
                </c:pt>
                <c:pt idx="1104">
                  <c:v>1.160000000000025</c:v>
                </c:pt>
                <c:pt idx="1105">
                  <c:v>1.2300000000000182</c:v>
                </c:pt>
                <c:pt idx="1106">
                  <c:v>1.2300000000000182</c:v>
                </c:pt>
                <c:pt idx="1107">
                  <c:v>1.25</c:v>
                </c:pt>
                <c:pt idx="1108">
                  <c:v>1.3800000000000239</c:v>
                </c:pt>
                <c:pt idx="1109">
                  <c:v>1.4400000000000261</c:v>
                </c:pt>
                <c:pt idx="1110">
                  <c:v>1.5</c:v>
                </c:pt>
                <c:pt idx="1111">
                  <c:v>1.4300000000000068</c:v>
                </c:pt>
                <c:pt idx="1112">
                  <c:v>1.3800000000000239</c:v>
                </c:pt>
                <c:pt idx="1113">
                  <c:v>1.3900000000000148</c:v>
                </c:pt>
                <c:pt idx="1114">
                  <c:v>1.3600000000000136</c:v>
                </c:pt>
                <c:pt idx="1115">
                  <c:v>1.410000000000025</c:v>
                </c:pt>
                <c:pt idx="1116">
                  <c:v>1.3300000000000125</c:v>
                </c:pt>
                <c:pt idx="1117">
                  <c:v>1.2300000000000182</c:v>
                </c:pt>
                <c:pt idx="1118">
                  <c:v>1.410000000000025</c:v>
                </c:pt>
                <c:pt idx="1119">
                  <c:v>1.4800000000000182</c:v>
                </c:pt>
                <c:pt idx="1120">
                  <c:v>1.4200000000000159</c:v>
                </c:pt>
                <c:pt idx="1121">
                  <c:v>1.3200000000000216</c:v>
                </c:pt>
                <c:pt idx="1122">
                  <c:v>1.3000000000000114</c:v>
                </c:pt>
                <c:pt idx="1123">
                  <c:v>1.1900000000000261</c:v>
                </c:pt>
                <c:pt idx="1124">
                  <c:v>1.0500000000000114</c:v>
                </c:pt>
                <c:pt idx="1125">
                  <c:v>0.78000000000000114</c:v>
                </c:pt>
                <c:pt idx="1126">
                  <c:v>0.95000000000001705</c:v>
                </c:pt>
                <c:pt idx="1127">
                  <c:v>1.1000000000000227</c:v>
                </c:pt>
                <c:pt idx="1128">
                  <c:v>1.2000000000000171</c:v>
                </c:pt>
                <c:pt idx="1129">
                  <c:v>1.2300000000000182</c:v>
                </c:pt>
                <c:pt idx="1130">
                  <c:v>1.3200000000000216</c:v>
                </c:pt>
                <c:pt idx="1131">
                  <c:v>1.25</c:v>
                </c:pt>
                <c:pt idx="1132">
                  <c:v>1.2400000000000091</c:v>
                </c:pt>
                <c:pt idx="1133">
                  <c:v>1.1700000000000159</c:v>
                </c:pt>
                <c:pt idx="1134">
                  <c:v>1.1700000000000159</c:v>
                </c:pt>
                <c:pt idx="1135">
                  <c:v>1.0800000000000125</c:v>
                </c:pt>
                <c:pt idx="1136">
                  <c:v>1.1000000000000227</c:v>
                </c:pt>
                <c:pt idx="1137">
                  <c:v>1.0600000000000023</c:v>
                </c:pt>
                <c:pt idx="1138">
                  <c:v>1.1000000000000227</c:v>
                </c:pt>
                <c:pt idx="1139">
                  <c:v>1.1900000000000261</c:v>
                </c:pt>
                <c:pt idx="1140">
                  <c:v>1.0700000000000216</c:v>
                </c:pt>
                <c:pt idx="1141">
                  <c:v>1.1000000000000227</c:v>
                </c:pt>
                <c:pt idx="1142">
                  <c:v>1.2000000000000171</c:v>
                </c:pt>
                <c:pt idx="1143">
                  <c:v>1.2900000000000205</c:v>
                </c:pt>
                <c:pt idx="1144">
                  <c:v>1.3400000000000034</c:v>
                </c:pt>
                <c:pt idx="1145">
                  <c:v>1.2800000000000011</c:v>
                </c:pt>
                <c:pt idx="1146">
                  <c:v>1.2700000000000102</c:v>
                </c:pt>
                <c:pt idx="1147">
                  <c:v>1.3100000000000023</c:v>
                </c:pt>
                <c:pt idx="1148">
                  <c:v>1.3300000000000125</c:v>
                </c:pt>
                <c:pt idx="1149">
                  <c:v>1.3000000000000114</c:v>
                </c:pt>
                <c:pt idx="1150">
                  <c:v>1.2700000000000102</c:v>
                </c:pt>
                <c:pt idx="1151">
                  <c:v>1.25</c:v>
                </c:pt>
                <c:pt idx="1152">
                  <c:v>1.2900000000000205</c:v>
                </c:pt>
                <c:pt idx="1153">
                  <c:v>1.3000000000000114</c:v>
                </c:pt>
                <c:pt idx="1154">
                  <c:v>1.2600000000000193</c:v>
                </c:pt>
                <c:pt idx="1155">
                  <c:v>1.2200000000000273</c:v>
                </c:pt>
                <c:pt idx="1156">
                  <c:v>1.1500000000000057</c:v>
                </c:pt>
                <c:pt idx="1157">
                  <c:v>1.0800000000000125</c:v>
                </c:pt>
                <c:pt idx="1158">
                  <c:v>0.92000000000001592</c:v>
                </c:pt>
                <c:pt idx="1159">
                  <c:v>1.1700000000000159</c:v>
                </c:pt>
                <c:pt idx="1160">
                  <c:v>1.1400000000000148</c:v>
                </c:pt>
                <c:pt idx="1161">
                  <c:v>1.0800000000000125</c:v>
                </c:pt>
                <c:pt idx="1162">
                  <c:v>1.3200000000000216</c:v>
                </c:pt>
                <c:pt idx="1163">
                  <c:v>1.3900000000000148</c:v>
                </c:pt>
                <c:pt idx="1164">
                  <c:v>1.3500000000000227</c:v>
                </c:pt>
                <c:pt idx="1165">
                  <c:v>1.1500000000000057</c:v>
                </c:pt>
                <c:pt idx="1166">
                  <c:v>1.1400000000000148</c:v>
                </c:pt>
                <c:pt idx="1167">
                  <c:v>1.1800000000000068</c:v>
                </c:pt>
                <c:pt idx="1168">
                  <c:v>1.2300000000000182</c:v>
                </c:pt>
                <c:pt idx="1169">
                  <c:v>1.2400000000000091</c:v>
                </c:pt>
                <c:pt idx="1170">
                  <c:v>1.2300000000000182</c:v>
                </c:pt>
                <c:pt idx="1171">
                  <c:v>1.1700000000000159</c:v>
                </c:pt>
                <c:pt idx="1172">
                  <c:v>1.160000000000025</c:v>
                </c:pt>
                <c:pt idx="1173">
                  <c:v>1.1200000000000045</c:v>
                </c:pt>
                <c:pt idx="1174">
                  <c:v>1.1100000000000136</c:v>
                </c:pt>
                <c:pt idx="1175">
                  <c:v>1.160000000000025</c:v>
                </c:pt>
                <c:pt idx="1176">
                  <c:v>1.25</c:v>
                </c:pt>
                <c:pt idx="1177">
                  <c:v>1.2300000000000182</c:v>
                </c:pt>
                <c:pt idx="1178">
                  <c:v>1.0600000000000023</c:v>
                </c:pt>
                <c:pt idx="1179">
                  <c:v>0.97000000000002728</c:v>
                </c:pt>
                <c:pt idx="1180">
                  <c:v>0.96000000000000796</c:v>
                </c:pt>
                <c:pt idx="1181">
                  <c:v>1.0400000000000205</c:v>
                </c:pt>
                <c:pt idx="1182">
                  <c:v>1.2700000000000102</c:v>
                </c:pt>
                <c:pt idx="1183">
                  <c:v>1.2700000000000102</c:v>
                </c:pt>
                <c:pt idx="1184">
                  <c:v>1.2700000000000102</c:v>
                </c:pt>
                <c:pt idx="1185">
                  <c:v>1.25</c:v>
                </c:pt>
                <c:pt idx="1186">
                  <c:v>1.1300000000000239</c:v>
                </c:pt>
                <c:pt idx="1187">
                  <c:v>0.96000000000000796</c:v>
                </c:pt>
                <c:pt idx="1188">
                  <c:v>0.98000000000001819</c:v>
                </c:pt>
                <c:pt idx="1189">
                  <c:v>1.0700000000000216</c:v>
                </c:pt>
                <c:pt idx="1190">
                  <c:v>1.1300000000000239</c:v>
                </c:pt>
                <c:pt idx="1191">
                  <c:v>1.1400000000000148</c:v>
                </c:pt>
                <c:pt idx="1192">
                  <c:v>1.2400000000000091</c:v>
                </c:pt>
                <c:pt idx="1193">
                  <c:v>1.3400000000000034</c:v>
                </c:pt>
                <c:pt idx="1194">
                  <c:v>1.3200000000000216</c:v>
                </c:pt>
                <c:pt idx="1195">
                  <c:v>1.3200000000000216</c:v>
                </c:pt>
                <c:pt idx="1196">
                  <c:v>1.25</c:v>
                </c:pt>
                <c:pt idx="1197">
                  <c:v>1.2200000000000273</c:v>
                </c:pt>
                <c:pt idx="1198">
                  <c:v>1.2200000000000273</c:v>
                </c:pt>
                <c:pt idx="1199">
                  <c:v>1.1200000000000045</c:v>
                </c:pt>
                <c:pt idx="1200">
                  <c:v>1.0600000000000023</c:v>
                </c:pt>
                <c:pt idx="1201">
                  <c:v>1.1100000000000136</c:v>
                </c:pt>
                <c:pt idx="1202">
                  <c:v>1.1000000000000227</c:v>
                </c:pt>
                <c:pt idx="1203">
                  <c:v>1.0800000000000125</c:v>
                </c:pt>
                <c:pt idx="1204">
                  <c:v>1.1400000000000148</c:v>
                </c:pt>
                <c:pt idx="1205">
                  <c:v>1.2400000000000091</c:v>
                </c:pt>
                <c:pt idx="1206">
                  <c:v>1.2900000000000205</c:v>
                </c:pt>
                <c:pt idx="1207">
                  <c:v>1.3000000000000114</c:v>
                </c:pt>
                <c:pt idx="1208">
                  <c:v>1.1200000000000045</c:v>
                </c:pt>
                <c:pt idx="1209">
                  <c:v>1.1500000000000057</c:v>
                </c:pt>
                <c:pt idx="1210">
                  <c:v>1.1800000000000068</c:v>
                </c:pt>
                <c:pt idx="1211">
                  <c:v>1.3600000000000136</c:v>
                </c:pt>
                <c:pt idx="1212">
                  <c:v>1.460000000000008</c:v>
                </c:pt>
                <c:pt idx="1213">
                  <c:v>1.410000000000025</c:v>
                </c:pt>
                <c:pt idx="1214">
                  <c:v>1.3400000000000034</c:v>
                </c:pt>
                <c:pt idx="1215">
                  <c:v>1.3300000000000125</c:v>
                </c:pt>
                <c:pt idx="1216">
                  <c:v>1.3200000000000216</c:v>
                </c:pt>
                <c:pt idx="1217">
                  <c:v>1.2900000000000205</c:v>
                </c:pt>
                <c:pt idx="1218">
                  <c:v>1.2000000000000171</c:v>
                </c:pt>
                <c:pt idx="1219">
                  <c:v>1.160000000000025</c:v>
                </c:pt>
                <c:pt idx="1220">
                  <c:v>1.1500000000000057</c:v>
                </c:pt>
                <c:pt idx="1221">
                  <c:v>1.1500000000000057</c:v>
                </c:pt>
                <c:pt idx="1222">
                  <c:v>1.2200000000000273</c:v>
                </c:pt>
                <c:pt idx="1223">
                  <c:v>1.1700000000000159</c:v>
                </c:pt>
                <c:pt idx="1224">
                  <c:v>1.160000000000025</c:v>
                </c:pt>
                <c:pt idx="1225">
                  <c:v>1.2000000000000171</c:v>
                </c:pt>
                <c:pt idx="1226">
                  <c:v>1.1700000000000159</c:v>
                </c:pt>
                <c:pt idx="1227">
                  <c:v>1.1500000000000057</c:v>
                </c:pt>
                <c:pt idx="1228">
                  <c:v>1.1900000000000261</c:v>
                </c:pt>
                <c:pt idx="1229">
                  <c:v>1.210000000000008</c:v>
                </c:pt>
                <c:pt idx="1230">
                  <c:v>1.1800000000000068</c:v>
                </c:pt>
                <c:pt idx="1231">
                  <c:v>1.2400000000000091</c:v>
                </c:pt>
                <c:pt idx="1232">
                  <c:v>1.25</c:v>
                </c:pt>
                <c:pt idx="1233">
                  <c:v>1.25</c:v>
                </c:pt>
                <c:pt idx="1234">
                  <c:v>1.2600000000000193</c:v>
                </c:pt>
                <c:pt idx="1235">
                  <c:v>1.210000000000008</c:v>
                </c:pt>
                <c:pt idx="1236">
                  <c:v>1.2600000000000193</c:v>
                </c:pt>
                <c:pt idx="1237">
                  <c:v>1.2700000000000102</c:v>
                </c:pt>
                <c:pt idx="1238">
                  <c:v>1.2400000000000091</c:v>
                </c:pt>
                <c:pt idx="1239">
                  <c:v>1.210000000000008</c:v>
                </c:pt>
                <c:pt idx="1240">
                  <c:v>1.25</c:v>
                </c:pt>
                <c:pt idx="1241">
                  <c:v>1.2700000000000102</c:v>
                </c:pt>
                <c:pt idx="1242">
                  <c:v>1.2200000000000273</c:v>
                </c:pt>
                <c:pt idx="1243">
                  <c:v>1.2200000000000273</c:v>
                </c:pt>
                <c:pt idx="1244">
                  <c:v>1.2000000000000171</c:v>
                </c:pt>
                <c:pt idx="1245">
                  <c:v>1.2800000000000011</c:v>
                </c:pt>
                <c:pt idx="1246">
                  <c:v>1.1800000000000068</c:v>
                </c:pt>
                <c:pt idx="1247">
                  <c:v>1.2400000000000091</c:v>
                </c:pt>
                <c:pt idx="1248">
                  <c:v>1.2700000000000102</c:v>
                </c:pt>
                <c:pt idx="1249">
                  <c:v>1.2800000000000011</c:v>
                </c:pt>
                <c:pt idx="1250">
                  <c:v>1.2800000000000011</c:v>
                </c:pt>
                <c:pt idx="1251">
                  <c:v>1.3000000000000114</c:v>
                </c:pt>
                <c:pt idx="1252">
                  <c:v>1.2800000000000011</c:v>
                </c:pt>
                <c:pt idx="1253">
                  <c:v>1.25</c:v>
                </c:pt>
                <c:pt idx="1254">
                  <c:v>1.3000000000000114</c:v>
                </c:pt>
                <c:pt idx="1255">
                  <c:v>1.2900000000000205</c:v>
                </c:pt>
                <c:pt idx="1256">
                  <c:v>1.2600000000000193</c:v>
                </c:pt>
                <c:pt idx="1257">
                  <c:v>1.2400000000000091</c:v>
                </c:pt>
                <c:pt idx="1258">
                  <c:v>1.25</c:v>
                </c:pt>
                <c:pt idx="1259">
                  <c:v>1.1900000000000261</c:v>
                </c:pt>
                <c:pt idx="1260">
                  <c:v>1.2400000000000091</c:v>
                </c:pt>
                <c:pt idx="1261">
                  <c:v>1.210000000000008</c:v>
                </c:pt>
                <c:pt idx="1262">
                  <c:v>1.2600000000000193</c:v>
                </c:pt>
                <c:pt idx="1263">
                  <c:v>1.3200000000000216</c:v>
                </c:pt>
                <c:pt idx="1264">
                  <c:v>1.3400000000000034</c:v>
                </c:pt>
                <c:pt idx="1265">
                  <c:v>1.3400000000000034</c:v>
                </c:pt>
                <c:pt idx="1266">
                  <c:v>1.3200000000000216</c:v>
                </c:pt>
                <c:pt idx="1267">
                  <c:v>1.3100000000000023</c:v>
                </c:pt>
                <c:pt idx="1268">
                  <c:v>1.2400000000000091</c:v>
                </c:pt>
                <c:pt idx="1269">
                  <c:v>1.2000000000000171</c:v>
                </c:pt>
                <c:pt idx="1270">
                  <c:v>1.210000000000008</c:v>
                </c:pt>
                <c:pt idx="1271">
                  <c:v>1.2300000000000182</c:v>
                </c:pt>
                <c:pt idx="1272">
                  <c:v>1.2400000000000091</c:v>
                </c:pt>
                <c:pt idx="1273">
                  <c:v>1.2300000000000182</c:v>
                </c:pt>
                <c:pt idx="1274">
                  <c:v>1.2600000000000193</c:v>
                </c:pt>
                <c:pt idx="1275">
                  <c:v>1.2800000000000011</c:v>
                </c:pt>
                <c:pt idx="1276">
                  <c:v>1.210000000000008</c:v>
                </c:pt>
                <c:pt idx="1277">
                  <c:v>1.2600000000000193</c:v>
                </c:pt>
                <c:pt idx="1278">
                  <c:v>1.2000000000000171</c:v>
                </c:pt>
                <c:pt idx="1279">
                  <c:v>1.1800000000000068</c:v>
                </c:pt>
                <c:pt idx="1280">
                  <c:v>1.1300000000000239</c:v>
                </c:pt>
                <c:pt idx="1281">
                  <c:v>1.160000000000025</c:v>
                </c:pt>
                <c:pt idx="1282">
                  <c:v>1.1700000000000159</c:v>
                </c:pt>
                <c:pt idx="1283">
                  <c:v>1.2600000000000193</c:v>
                </c:pt>
                <c:pt idx="1284">
                  <c:v>1.3400000000000034</c:v>
                </c:pt>
                <c:pt idx="1285">
                  <c:v>1.3100000000000023</c:v>
                </c:pt>
                <c:pt idx="1286">
                  <c:v>1.3200000000000216</c:v>
                </c:pt>
                <c:pt idx="1287">
                  <c:v>1.3100000000000023</c:v>
                </c:pt>
                <c:pt idx="1288">
                  <c:v>1.2300000000000182</c:v>
                </c:pt>
                <c:pt idx="1289">
                  <c:v>1.2200000000000273</c:v>
                </c:pt>
                <c:pt idx="1290">
                  <c:v>1.1800000000000068</c:v>
                </c:pt>
                <c:pt idx="1291">
                  <c:v>1.2400000000000091</c:v>
                </c:pt>
                <c:pt idx="1292">
                  <c:v>1.3000000000000114</c:v>
                </c:pt>
                <c:pt idx="1293">
                  <c:v>1.3900000000000148</c:v>
                </c:pt>
                <c:pt idx="1294">
                  <c:v>1.3600000000000136</c:v>
                </c:pt>
                <c:pt idx="1295">
                  <c:v>1.3200000000000216</c:v>
                </c:pt>
                <c:pt idx="1296">
                  <c:v>1.3100000000000023</c:v>
                </c:pt>
                <c:pt idx="1297">
                  <c:v>1.3500000000000227</c:v>
                </c:pt>
                <c:pt idx="1298">
                  <c:v>1.3700000000000045</c:v>
                </c:pt>
                <c:pt idx="1299">
                  <c:v>1.3700000000000045</c:v>
                </c:pt>
                <c:pt idx="1300">
                  <c:v>1.3400000000000034</c:v>
                </c:pt>
                <c:pt idx="1301">
                  <c:v>1.3100000000000023</c:v>
                </c:pt>
                <c:pt idx="1302">
                  <c:v>1.3600000000000136</c:v>
                </c:pt>
                <c:pt idx="1303">
                  <c:v>1.3300000000000125</c:v>
                </c:pt>
                <c:pt idx="1304">
                  <c:v>1.2900000000000205</c:v>
                </c:pt>
                <c:pt idx="1305">
                  <c:v>1.210000000000008</c:v>
                </c:pt>
                <c:pt idx="1306">
                  <c:v>1.2200000000000273</c:v>
                </c:pt>
                <c:pt idx="1307">
                  <c:v>1.210000000000008</c:v>
                </c:pt>
                <c:pt idx="1308">
                  <c:v>1.2400000000000091</c:v>
                </c:pt>
                <c:pt idx="1309">
                  <c:v>1.2400000000000091</c:v>
                </c:pt>
                <c:pt idx="1310">
                  <c:v>1.210000000000008</c:v>
                </c:pt>
                <c:pt idx="1311">
                  <c:v>1.2400000000000091</c:v>
                </c:pt>
                <c:pt idx="1312">
                  <c:v>1.2200000000000273</c:v>
                </c:pt>
                <c:pt idx="1313">
                  <c:v>1.210000000000008</c:v>
                </c:pt>
                <c:pt idx="1314">
                  <c:v>1.2800000000000011</c:v>
                </c:pt>
                <c:pt idx="1315">
                  <c:v>1.2700000000000102</c:v>
                </c:pt>
                <c:pt idx="1316">
                  <c:v>1.25</c:v>
                </c:pt>
                <c:pt idx="1317">
                  <c:v>1.2400000000000091</c:v>
                </c:pt>
                <c:pt idx="1318">
                  <c:v>1.2900000000000205</c:v>
                </c:pt>
                <c:pt idx="1319">
                  <c:v>1.3100000000000023</c:v>
                </c:pt>
                <c:pt idx="1320">
                  <c:v>1.3200000000000216</c:v>
                </c:pt>
                <c:pt idx="1321">
                  <c:v>1.3600000000000136</c:v>
                </c:pt>
                <c:pt idx="1322">
                  <c:v>1.3600000000000136</c:v>
                </c:pt>
                <c:pt idx="1323">
                  <c:v>1.3500000000000227</c:v>
                </c:pt>
                <c:pt idx="1324">
                  <c:v>1.3100000000000023</c:v>
                </c:pt>
                <c:pt idx="1325">
                  <c:v>1.2900000000000205</c:v>
                </c:pt>
                <c:pt idx="1326">
                  <c:v>1.2800000000000011</c:v>
                </c:pt>
                <c:pt idx="1327">
                  <c:v>1.2600000000000193</c:v>
                </c:pt>
                <c:pt idx="1328">
                  <c:v>1.2200000000000273</c:v>
                </c:pt>
                <c:pt idx="1329">
                  <c:v>1.2600000000000193</c:v>
                </c:pt>
                <c:pt idx="1330">
                  <c:v>1.2800000000000011</c:v>
                </c:pt>
                <c:pt idx="1331">
                  <c:v>1.3200000000000216</c:v>
                </c:pt>
                <c:pt idx="1332">
                  <c:v>1.3200000000000216</c:v>
                </c:pt>
                <c:pt idx="1333">
                  <c:v>1.3200000000000216</c:v>
                </c:pt>
                <c:pt idx="1334">
                  <c:v>1.3000000000000114</c:v>
                </c:pt>
                <c:pt idx="1335">
                  <c:v>1.3300000000000125</c:v>
                </c:pt>
                <c:pt idx="1336">
                  <c:v>1.3700000000000045</c:v>
                </c:pt>
                <c:pt idx="1337">
                  <c:v>1.3700000000000045</c:v>
                </c:pt>
                <c:pt idx="1338">
                  <c:v>1.3300000000000125</c:v>
                </c:pt>
                <c:pt idx="1339">
                  <c:v>1.2900000000000205</c:v>
                </c:pt>
                <c:pt idx="1340">
                  <c:v>1.2800000000000011</c:v>
                </c:pt>
                <c:pt idx="1341">
                  <c:v>1.2600000000000193</c:v>
                </c:pt>
                <c:pt idx="1342">
                  <c:v>1.2600000000000193</c:v>
                </c:pt>
                <c:pt idx="1343">
                  <c:v>1.2600000000000193</c:v>
                </c:pt>
                <c:pt idx="1344">
                  <c:v>1.2600000000000193</c:v>
                </c:pt>
                <c:pt idx="1345">
                  <c:v>1.2800000000000011</c:v>
                </c:pt>
                <c:pt idx="1346">
                  <c:v>1.2700000000000102</c:v>
                </c:pt>
                <c:pt idx="1347">
                  <c:v>1.2700000000000102</c:v>
                </c:pt>
                <c:pt idx="1348">
                  <c:v>1.25</c:v>
                </c:pt>
                <c:pt idx="1349">
                  <c:v>1.2200000000000273</c:v>
                </c:pt>
                <c:pt idx="1350">
                  <c:v>1.1800000000000068</c:v>
                </c:pt>
                <c:pt idx="1351">
                  <c:v>1.2400000000000091</c:v>
                </c:pt>
                <c:pt idx="1352">
                  <c:v>1.2600000000000193</c:v>
                </c:pt>
                <c:pt idx="1353">
                  <c:v>1.2200000000000273</c:v>
                </c:pt>
                <c:pt idx="1354">
                  <c:v>1.2000000000000171</c:v>
                </c:pt>
                <c:pt idx="1355">
                  <c:v>1.2000000000000171</c:v>
                </c:pt>
                <c:pt idx="1356">
                  <c:v>1.2300000000000182</c:v>
                </c:pt>
                <c:pt idx="1357">
                  <c:v>1.2600000000000193</c:v>
                </c:pt>
                <c:pt idx="1358">
                  <c:v>1.2600000000000193</c:v>
                </c:pt>
                <c:pt idx="1359">
                  <c:v>1.2600000000000193</c:v>
                </c:pt>
                <c:pt idx="1360">
                  <c:v>1.2900000000000205</c:v>
                </c:pt>
                <c:pt idx="1361">
                  <c:v>1.3200000000000216</c:v>
                </c:pt>
                <c:pt idx="1362">
                  <c:v>1.3000000000000114</c:v>
                </c:pt>
                <c:pt idx="1363">
                  <c:v>1.2900000000000205</c:v>
                </c:pt>
                <c:pt idx="1364">
                  <c:v>1.2600000000000193</c:v>
                </c:pt>
                <c:pt idx="1365">
                  <c:v>1.2600000000000193</c:v>
                </c:pt>
                <c:pt idx="1366">
                  <c:v>1.2800000000000011</c:v>
                </c:pt>
                <c:pt idx="1367">
                  <c:v>1.2800000000000011</c:v>
                </c:pt>
                <c:pt idx="1368">
                  <c:v>1.3000000000000114</c:v>
                </c:pt>
                <c:pt idx="1369">
                  <c:v>1.2900000000000205</c:v>
                </c:pt>
                <c:pt idx="1370">
                  <c:v>1.2800000000000011</c:v>
                </c:pt>
                <c:pt idx="1371">
                  <c:v>1.3800000000000239</c:v>
                </c:pt>
                <c:pt idx="1372">
                  <c:v>1.3900000000000148</c:v>
                </c:pt>
                <c:pt idx="1373">
                  <c:v>1.3700000000000045</c:v>
                </c:pt>
                <c:pt idx="1374">
                  <c:v>1.3400000000000034</c:v>
                </c:pt>
                <c:pt idx="1375">
                  <c:v>1.3600000000000136</c:v>
                </c:pt>
                <c:pt idx="1376">
                  <c:v>1.3200000000000216</c:v>
                </c:pt>
                <c:pt idx="1377">
                  <c:v>1.2800000000000011</c:v>
                </c:pt>
                <c:pt idx="1378">
                  <c:v>1.2700000000000102</c:v>
                </c:pt>
                <c:pt idx="1379">
                  <c:v>1.2900000000000205</c:v>
                </c:pt>
                <c:pt idx="1380">
                  <c:v>1.2800000000000011</c:v>
                </c:pt>
                <c:pt idx="1381">
                  <c:v>1.2400000000000091</c:v>
                </c:pt>
                <c:pt idx="1382">
                  <c:v>1.3100000000000023</c:v>
                </c:pt>
                <c:pt idx="1383">
                  <c:v>1.1200000000000045</c:v>
                </c:pt>
                <c:pt idx="1384">
                  <c:v>1.1200000000000045</c:v>
                </c:pt>
                <c:pt idx="1385">
                  <c:v>1.0800000000000125</c:v>
                </c:pt>
                <c:pt idx="1386">
                  <c:v>1.0400000000000205</c:v>
                </c:pt>
                <c:pt idx="1387">
                  <c:v>1.0900000000000034</c:v>
                </c:pt>
                <c:pt idx="1388">
                  <c:v>1.1300000000000239</c:v>
                </c:pt>
                <c:pt idx="1389">
                  <c:v>1.1100000000000136</c:v>
                </c:pt>
                <c:pt idx="1390">
                  <c:v>1.0300000000000011</c:v>
                </c:pt>
                <c:pt idx="1391">
                  <c:v>1.1100000000000136</c:v>
                </c:pt>
                <c:pt idx="1392">
                  <c:v>1.1800000000000068</c:v>
                </c:pt>
                <c:pt idx="1393">
                  <c:v>1.160000000000025</c:v>
                </c:pt>
                <c:pt idx="1394">
                  <c:v>1.1300000000000239</c:v>
                </c:pt>
                <c:pt idx="1395">
                  <c:v>1.0800000000000125</c:v>
                </c:pt>
                <c:pt idx="1396">
                  <c:v>1.0400000000000205</c:v>
                </c:pt>
                <c:pt idx="1397">
                  <c:v>0.99000000000000909</c:v>
                </c:pt>
                <c:pt idx="1398">
                  <c:v>0.94000000000002615</c:v>
                </c:pt>
                <c:pt idx="1399">
                  <c:v>0.97000000000002728</c:v>
                </c:pt>
                <c:pt idx="1400">
                  <c:v>0.96000000000000796</c:v>
                </c:pt>
                <c:pt idx="1401">
                  <c:v>0.98000000000001819</c:v>
                </c:pt>
                <c:pt idx="1402">
                  <c:v>1</c:v>
                </c:pt>
                <c:pt idx="1403">
                  <c:v>1.0700000000000216</c:v>
                </c:pt>
                <c:pt idx="1404">
                  <c:v>1.0900000000000034</c:v>
                </c:pt>
                <c:pt idx="1405">
                  <c:v>1.0700000000000216</c:v>
                </c:pt>
                <c:pt idx="1406">
                  <c:v>1.0700000000000216</c:v>
                </c:pt>
                <c:pt idx="1407">
                  <c:v>1.0200000000000102</c:v>
                </c:pt>
                <c:pt idx="1408">
                  <c:v>0.98000000000001819</c:v>
                </c:pt>
                <c:pt idx="1409">
                  <c:v>1.0100000000000193</c:v>
                </c:pt>
                <c:pt idx="1410">
                  <c:v>1.0400000000000205</c:v>
                </c:pt>
                <c:pt idx="1411">
                  <c:v>1.0200000000000102</c:v>
                </c:pt>
                <c:pt idx="1412">
                  <c:v>1.0400000000000205</c:v>
                </c:pt>
                <c:pt idx="1413">
                  <c:v>1.0300000000000011</c:v>
                </c:pt>
                <c:pt idx="1414">
                  <c:v>1.0400000000000205</c:v>
                </c:pt>
                <c:pt idx="1415">
                  <c:v>1.0200000000000102</c:v>
                </c:pt>
                <c:pt idx="1416">
                  <c:v>0.95000000000001705</c:v>
                </c:pt>
                <c:pt idx="1417">
                  <c:v>0.99000000000000909</c:v>
                </c:pt>
                <c:pt idx="1418">
                  <c:v>1.0900000000000034</c:v>
                </c:pt>
                <c:pt idx="1419">
                  <c:v>1.0900000000000034</c:v>
                </c:pt>
                <c:pt idx="1420">
                  <c:v>1.0200000000000102</c:v>
                </c:pt>
                <c:pt idx="1421">
                  <c:v>1.1400000000000148</c:v>
                </c:pt>
                <c:pt idx="1422">
                  <c:v>1.1400000000000148</c:v>
                </c:pt>
                <c:pt idx="1423">
                  <c:v>1.1400000000000148</c:v>
                </c:pt>
                <c:pt idx="1424">
                  <c:v>1.0800000000000125</c:v>
                </c:pt>
                <c:pt idx="1425">
                  <c:v>1.1000000000000227</c:v>
                </c:pt>
                <c:pt idx="1426">
                  <c:v>1.160000000000025</c:v>
                </c:pt>
                <c:pt idx="1427">
                  <c:v>1.2000000000000171</c:v>
                </c:pt>
                <c:pt idx="1428">
                  <c:v>1.1800000000000068</c:v>
                </c:pt>
                <c:pt idx="1429">
                  <c:v>1.1400000000000148</c:v>
                </c:pt>
                <c:pt idx="1430">
                  <c:v>1.0700000000000216</c:v>
                </c:pt>
                <c:pt idx="1431">
                  <c:v>0.99000000000000909</c:v>
                </c:pt>
                <c:pt idx="1432">
                  <c:v>0.92000000000001592</c:v>
                </c:pt>
                <c:pt idx="1433">
                  <c:v>0.88000000000002387</c:v>
                </c:pt>
                <c:pt idx="1434">
                  <c:v>0.92000000000001592</c:v>
                </c:pt>
                <c:pt idx="1435">
                  <c:v>0.97000000000002728</c:v>
                </c:pt>
                <c:pt idx="1436">
                  <c:v>0.94000000000002615</c:v>
                </c:pt>
                <c:pt idx="1437">
                  <c:v>0.92000000000001592</c:v>
                </c:pt>
                <c:pt idx="1438">
                  <c:v>1.0700000000000216</c:v>
                </c:pt>
                <c:pt idx="1439">
                  <c:v>1.0900000000000034</c:v>
                </c:pt>
                <c:pt idx="1440">
                  <c:v>1.1200000000000045</c:v>
                </c:pt>
                <c:pt idx="1441">
                  <c:v>1.2000000000000171</c:v>
                </c:pt>
                <c:pt idx="1442">
                  <c:v>1.0200000000000102</c:v>
                </c:pt>
                <c:pt idx="1443">
                  <c:v>1.160000000000025</c:v>
                </c:pt>
                <c:pt idx="1444">
                  <c:v>0.96000000000000796</c:v>
                </c:pt>
                <c:pt idx="1445">
                  <c:v>1.1400000000000148</c:v>
                </c:pt>
                <c:pt idx="1446">
                  <c:v>1.1700000000000159</c:v>
                </c:pt>
                <c:pt idx="1447">
                  <c:v>1.1700000000000159</c:v>
                </c:pt>
                <c:pt idx="1448">
                  <c:v>1.0900000000000034</c:v>
                </c:pt>
                <c:pt idx="1449">
                  <c:v>1.1200000000000045</c:v>
                </c:pt>
                <c:pt idx="1450">
                  <c:v>1.1400000000000148</c:v>
                </c:pt>
                <c:pt idx="1451">
                  <c:v>1.1000000000000227</c:v>
                </c:pt>
                <c:pt idx="1452">
                  <c:v>1.0600000000000023</c:v>
                </c:pt>
                <c:pt idx="1453">
                  <c:v>1.2000000000000171</c:v>
                </c:pt>
                <c:pt idx="1454">
                  <c:v>1.0600000000000023</c:v>
                </c:pt>
                <c:pt idx="1455">
                  <c:v>0.94000000000002615</c:v>
                </c:pt>
                <c:pt idx="1456">
                  <c:v>0.99000000000000909</c:v>
                </c:pt>
                <c:pt idx="1457">
                  <c:v>0.99000000000000909</c:v>
                </c:pt>
                <c:pt idx="1458">
                  <c:v>1.0700000000000216</c:v>
                </c:pt>
                <c:pt idx="1459">
                  <c:v>1.0400000000000205</c:v>
                </c:pt>
                <c:pt idx="1460">
                  <c:v>1.0600000000000023</c:v>
                </c:pt>
                <c:pt idx="1461">
                  <c:v>1.0800000000000125</c:v>
                </c:pt>
                <c:pt idx="1462">
                  <c:v>1.1400000000000148</c:v>
                </c:pt>
                <c:pt idx="1463">
                  <c:v>1.1300000000000239</c:v>
                </c:pt>
                <c:pt idx="1464">
                  <c:v>0.97000000000002728</c:v>
                </c:pt>
                <c:pt idx="1465">
                  <c:v>0.93000000000000682</c:v>
                </c:pt>
                <c:pt idx="1466">
                  <c:v>0.95000000000001705</c:v>
                </c:pt>
                <c:pt idx="1467">
                  <c:v>1.0400000000000205</c:v>
                </c:pt>
                <c:pt idx="1468">
                  <c:v>1.0600000000000023</c:v>
                </c:pt>
                <c:pt idx="1469">
                  <c:v>1.1900000000000261</c:v>
                </c:pt>
                <c:pt idx="1470">
                  <c:v>1.2200000000000273</c:v>
                </c:pt>
                <c:pt idx="1471">
                  <c:v>1.2000000000000171</c:v>
                </c:pt>
                <c:pt idx="1472">
                  <c:v>1.210000000000008</c:v>
                </c:pt>
                <c:pt idx="1473">
                  <c:v>1.3000000000000114</c:v>
                </c:pt>
                <c:pt idx="1474">
                  <c:v>1.2300000000000182</c:v>
                </c:pt>
                <c:pt idx="1475">
                  <c:v>1.1400000000000148</c:v>
                </c:pt>
                <c:pt idx="1476">
                  <c:v>1.0600000000000023</c:v>
                </c:pt>
                <c:pt idx="1477">
                  <c:v>0.96000000000000796</c:v>
                </c:pt>
                <c:pt idx="1478">
                  <c:v>0.97000000000002728</c:v>
                </c:pt>
                <c:pt idx="1479">
                  <c:v>0.95000000000001705</c:v>
                </c:pt>
                <c:pt idx="1480">
                  <c:v>1.0400000000000205</c:v>
                </c:pt>
                <c:pt idx="1481">
                  <c:v>0.96000000000000796</c:v>
                </c:pt>
                <c:pt idx="1482">
                  <c:v>1</c:v>
                </c:pt>
                <c:pt idx="1483">
                  <c:v>1.1800000000000068</c:v>
                </c:pt>
                <c:pt idx="1484">
                  <c:v>1.2200000000000273</c:v>
                </c:pt>
                <c:pt idx="1485">
                  <c:v>1.1400000000000148</c:v>
                </c:pt>
                <c:pt idx="1486">
                  <c:v>1.1800000000000068</c:v>
                </c:pt>
                <c:pt idx="1487">
                  <c:v>1.2000000000000171</c:v>
                </c:pt>
                <c:pt idx="1488">
                  <c:v>1.210000000000008</c:v>
                </c:pt>
                <c:pt idx="1489">
                  <c:v>1.1500000000000057</c:v>
                </c:pt>
                <c:pt idx="1490">
                  <c:v>1.1500000000000057</c:v>
                </c:pt>
                <c:pt idx="1491">
                  <c:v>1.160000000000025</c:v>
                </c:pt>
                <c:pt idx="1492">
                  <c:v>1.1900000000000261</c:v>
                </c:pt>
                <c:pt idx="1493">
                  <c:v>1.210000000000008</c:v>
                </c:pt>
                <c:pt idx="1494">
                  <c:v>1.25</c:v>
                </c:pt>
                <c:pt idx="1495">
                  <c:v>1.2600000000000193</c:v>
                </c:pt>
                <c:pt idx="1496">
                  <c:v>1.2600000000000193</c:v>
                </c:pt>
                <c:pt idx="1497">
                  <c:v>1.1900000000000261</c:v>
                </c:pt>
                <c:pt idx="1498">
                  <c:v>1.1700000000000159</c:v>
                </c:pt>
                <c:pt idx="1499">
                  <c:v>1.1700000000000159</c:v>
                </c:pt>
                <c:pt idx="1500">
                  <c:v>1.1200000000000045</c:v>
                </c:pt>
                <c:pt idx="1501">
                  <c:v>1.0400000000000205</c:v>
                </c:pt>
                <c:pt idx="1502">
                  <c:v>1.0700000000000216</c:v>
                </c:pt>
                <c:pt idx="1503">
                  <c:v>1.0700000000000216</c:v>
                </c:pt>
                <c:pt idx="1504">
                  <c:v>1.0300000000000011</c:v>
                </c:pt>
                <c:pt idx="1505">
                  <c:v>0.91000000000002501</c:v>
                </c:pt>
                <c:pt idx="1506">
                  <c:v>0.94000000000002615</c:v>
                </c:pt>
                <c:pt idx="1507">
                  <c:v>1.0700000000000216</c:v>
                </c:pt>
                <c:pt idx="1508">
                  <c:v>0.96000000000000796</c:v>
                </c:pt>
                <c:pt idx="1509">
                  <c:v>0.99000000000000909</c:v>
                </c:pt>
                <c:pt idx="1510">
                  <c:v>1.0600000000000023</c:v>
                </c:pt>
                <c:pt idx="1511">
                  <c:v>1.0200000000000102</c:v>
                </c:pt>
                <c:pt idx="1512">
                  <c:v>1.0200000000000102</c:v>
                </c:pt>
                <c:pt idx="1513">
                  <c:v>1.0200000000000102</c:v>
                </c:pt>
                <c:pt idx="1514">
                  <c:v>1.1100000000000136</c:v>
                </c:pt>
                <c:pt idx="1515">
                  <c:v>1.0900000000000034</c:v>
                </c:pt>
                <c:pt idx="1516">
                  <c:v>1.0800000000000125</c:v>
                </c:pt>
                <c:pt idx="1517">
                  <c:v>1.1200000000000045</c:v>
                </c:pt>
                <c:pt idx="1518">
                  <c:v>1.1500000000000057</c:v>
                </c:pt>
                <c:pt idx="1519">
                  <c:v>1.2400000000000091</c:v>
                </c:pt>
                <c:pt idx="1520">
                  <c:v>1.160000000000025</c:v>
                </c:pt>
                <c:pt idx="1521">
                  <c:v>1.1200000000000045</c:v>
                </c:pt>
                <c:pt idx="1522">
                  <c:v>0.94000000000002615</c:v>
                </c:pt>
                <c:pt idx="1523">
                  <c:v>0.96000000000000796</c:v>
                </c:pt>
                <c:pt idx="1524">
                  <c:v>1.0700000000000216</c:v>
                </c:pt>
                <c:pt idx="1525">
                  <c:v>1.0400000000000205</c:v>
                </c:pt>
                <c:pt idx="1526">
                  <c:v>1.1100000000000136</c:v>
                </c:pt>
                <c:pt idx="1527">
                  <c:v>1.1400000000000148</c:v>
                </c:pt>
                <c:pt idx="1528">
                  <c:v>0.95000000000001705</c:v>
                </c:pt>
                <c:pt idx="1529">
                  <c:v>1.1400000000000148</c:v>
                </c:pt>
                <c:pt idx="1530">
                  <c:v>1.1900000000000261</c:v>
                </c:pt>
                <c:pt idx="1531">
                  <c:v>1.1200000000000045</c:v>
                </c:pt>
                <c:pt idx="1532">
                  <c:v>1.1700000000000159</c:v>
                </c:pt>
                <c:pt idx="1533">
                  <c:v>1.1200000000000045</c:v>
                </c:pt>
                <c:pt idx="1534">
                  <c:v>1.160000000000025</c:v>
                </c:pt>
                <c:pt idx="1535">
                  <c:v>1.160000000000025</c:v>
                </c:pt>
                <c:pt idx="1536">
                  <c:v>1.1900000000000261</c:v>
                </c:pt>
                <c:pt idx="1537">
                  <c:v>1.25</c:v>
                </c:pt>
                <c:pt idx="1538">
                  <c:v>1.2300000000000182</c:v>
                </c:pt>
                <c:pt idx="1539">
                  <c:v>1.25</c:v>
                </c:pt>
                <c:pt idx="1540">
                  <c:v>1.0800000000000125</c:v>
                </c:pt>
                <c:pt idx="1541">
                  <c:v>1</c:v>
                </c:pt>
                <c:pt idx="1542">
                  <c:v>0.98000000000001819</c:v>
                </c:pt>
                <c:pt idx="1543">
                  <c:v>0.95000000000001705</c:v>
                </c:pt>
                <c:pt idx="1544">
                  <c:v>1</c:v>
                </c:pt>
                <c:pt idx="1545">
                  <c:v>1.0600000000000023</c:v>
                </c:pt>
                <c:pt idx="1546">
                  <c:v>1.0900000000000034</c:v>
                </c:pt>
                <c:pt idx="1547">
                  <c:v>1.0200000000000102</c:v>
                </c:pt>
                <c:pt idx="1548">
                  <c:v>1.0200000000000102</c:v>
                </c:pt>
                <c:pt idx="1549">
                  <c:v>1.1500000000000057</c:v>
                </c:pt>
                <c:pt idx="1550">
                  <c:v>1.160000000000025</c:v>
                </c:pt>
                <c:pt idx="1551">
                  <c:v>1.3200000000000216</c:v>
                </c:pt>
                <c:pt idx="1552">
                  <c:v>1.2900000000000205</c:v>
                </c:pt>
                <c:pt idx="1553">
                  <c:v>1.1900000000000261</c:v>
                </c:pt>
                <c:pt idx="1554">
                  <c:v>1.1700000000000159</c:v>
                </c:pt>
                <c:pt idx="1555">
                  <c:v>1.1300000000000239</c:v>
                </c:pt>
                <c:pt idx="1556">
                  <c:v>1.1700000000000159</c:v>
                </c:pt>
                <c:pt idx="1557">
                  <c:v>1.1300000000000239</c:v>
                </c:pt>
                <c:pt idx="1558">
                  <c:v>1.160000000000025</c:v>
                </c:pt>
                <c:pt idx="1559">
                  <c:v>1.1100000000000136</c:v>
                </c:pt>
                <c:pt idx="1560">
                  <c:v>1.0500000000000114</c:v>
                </c:pt>
                <c:pt idx="1561">
                  <c:v>1.0400000000000205</c:v>
                </c:pt>
                <c:pt idx="1562">
                  <c:v>1.1100000000000136</c:v>
                </c:pt>
                <c:pt idx="1563">
                  <c:v>1.0200000000000102</c:v>
                </c:pt>
                <c:pt idx="1564">
                  <c:v>0.99000000000000909</c:v>
                </c:pt>
                <c:pt idx="1565">
                  <c:v>1.0300000000000011</c:v>
                </c:pt>
                <c:pt idx="1566">
                  <c:v>1.0700000000000216</c:v>
                </c:pt>
                <c:pt idx="1567">
                  <c:v>1.2800000000000011</c:v>
                </c:pt>
                <c:pt idx="1568">
                  <c:v>1.25</c:v>
                </c:pt>
                <c:pt idx="1569">
                  <c:v>1.25</c:v>
                </c:pt>
                <c:pt idx="1570">
                  <c:v>1.1200000000000045</c:v>
                </c:pt>
                <c:pt idx="1571">
                  <c:v>1.2000000000000171</c:v>
                </c:pt>
                <c:pt idx="1572">
                  <c:v>1.3200000000000216</c:v>
                </c:pt>
                <c:pt idx="1573">
                  <c:v>1.3500000000000227</c:v>
                </c:pt>
                <c:pt idx="1574">
                  <c:v>1.3800000000000239</c:v>
                </c:pt>
                <c:pt idx="1575">
                  <c:v>1.3100000000000023</c:v>
                </c:pt>
                <c:pt idx="1576">
                  <c:v>1.25</c:v>
                </c:pt>
                <c:pt idx="1577">
                  <c:v>1.3000000000000114</c:v>
                </c:pt>
                <c:pt idx="1578">
                  <c:v>1.2700000000000102</c:v>
                </c:pt>
                <c:pt idx="1579">
                  <c:v>1.1800000000000068</c:v>
                </c:pt>
                <c:pt idx="1580">
                  <c:v>1.0600000000000023</c:v>
                </c:pt>
                <c:pt idx="1581">
                  <c:v>0.94000000000002615</c:v>
                </c:pt>
                <c:pt idx="1582">
                  <c:v>0.86000000000001364</c:v>
                </c:pt>
                <c:pt idx="1583">
                  <c:v>0.91000000000002501</c:v>
                </c:pt>
                <c:pt idx="1584">
                  <c:v>0.96000000000000796</c:v>
                </c:pt>
                <c:pt idx="1585">
                  <c:v>1.0400000000000205</c:v>
                </c:pt>
                <c:pt idx="1586">
                  <c:v>1.1200000000000045</c:v>
                </c:pt>
                <c:pt idx="1587">
                  <c:v>1.1200000000000045</c:v>
                </c:pt>
                <c:pt idx="1588">
                  <c:v>1.2800000000000011</c:v>
                </c:pt>
                <c:pt idx="1589">
                  <c:v>1.3000000000000114</c:v>
                </c:pt>
                <c:pt idx="1590">
                  <c:v>1.2800000000000011</c:v>
                </c:pt>
                <c:pt idx="1591">
                  <c:v>1.2200000000000273</c:v>
                </c:pt>
                <c:pt idx="1592">
                  <c:v>1.2000000000000171</c:v>
                </c:pt>
                <c:pt idx="1593">
                  <c:v>1.1500000000000057</c:v>
                </c:pt>
                <c:pt idx="1594">
                  <c:v>1.1900000000000261</c:v>
                </c:pt>
                <c:pt idx="1595">
                  <c:v>1.2800000000000011</c:v>
                </c:pt>
                <c:pt idx="1596">
                  <c:v>1.2800000000000011</c:v>
                </c:pt>
                <c:pt idx="1597">
                  <c:v>1.1200000000000045</c:v>
                </c:pt>
                <c:pt idx="1598">
                  <c:v>1.160000000000025</c:v>
                </c:pt>
                <c:pt idx="1599">
                  <c:v>1.1500000000000057</c:v>
                </c:pt>
                <c:pt idx="1600">
                  <c:v>1.1800000000000068</c:v>
                </c:pt>
                <c:pt idx="1601">
                  <c:v>1.1900000000000261</c:v>
                </c:pt>
                <c:pt idx="1602">
                  <c:v>1.210000000000008</c:v>
                </c:pt>
                <c:pt idx="1603">
                  <c:v>1.1300000000000239</c:v>
                </c:pt>
                <c:pt idx="1604">
                  <c:v>1.1400000000000148</c:v>
                </c:pt>
                <c:pt idx="1605">
                  <c:v>1.2200000000000273</c:v>
                </c:pt>
                <c:pt idx="1606">
                  <c:v>1.2300000000000182</c:v>
                </c:pt>
                <c:pt idx="1607">
                  <c:v>1.2200000000000273</c:v>
                </c:pt>
                <c:pt idx="1608">
                  <c:v>1.2200000000000273</c:v>
                </c:pt>
                <c:pt idx="1609">
                  <c:v>1.2300000000000182</c:v>
                </c:pt>
                <c:pt idx="1610">
                  <c:v>1.2000000000000171</c:v>
                </c:pt>
                <c:pt idx="1611">
                  <c:v>1.1200000000000045</c:v>
                </c:pt>
                <c:pt idx="1612">
                  <c:v>1.1300000000000239</c:v>
                </c:pt>
                <c:pt idx="1613">
                  <c:v>1.1500000000000057</c:v>
                </c:pt>
                <c:pt idx="1614">
                  <c:v>1.1400000000000148</c:v>
                </c:pt>
                <c:pt idx="1615">
                  <c:v>1.1900000000000261</c:v>
                </c:pt>
                <c:pt idx="1616">
                  <c:v>1.210000000000008</c:v>
                </c:pt>
                <c:pt idx="1617">
                  <c:v>1.1800000000000068</c:v>
                </c:pt>
                <c:pt idx="1618">
                  <c:v>1.1700000000000159</c:v>
                </c:pt>
                <c:pt idx="1619">
                  <c:v>1.160000000000025</c:v>
                </c:pt>
                <c:pt idx="1620">
                  <c:v>1.1800000000000068</c:v>
                </c:pt>
                <c:pt idx="1621">
                  <c:v>1.1900000000000261</c:v>
                </c:pt>
                <c:pt idx="1622">
                  <c:v>1.1700000000000159</c:v>
                </c:pt>
                <c:pt idx="1623">
                  <c:v>1.1700000000000159</c:v>
                </c:pt>
                <c:pt idx="1624">
                  <c:v>1.1400000000000148</c:v>
                </c:pt>
                <c:pt idx="1625">
                  <c:v>1.1500000000000057</c:v>
                </c:pt>
                <c:pt idx="1626">
                  <c:v>1.1400000000000148</c:v>
                </c:pt>
                <c:pt idx="1627">
                  <c:v>1.1100000000000136</c:v>
                </c:pt>
                <c:pt idx="1628">
                  <c:v>1.0900000000000034</c:v>
                </c:pt>
                <c:pt idx="1629">
                  <c:v>1.0800000000000125</c:v>
                </c:pt>
                <c:pt idx="1630">
                  <c:v>1.1300000000000239</c:v>
                </c:pt>
                <c:pt idx="1631">
                  <c:v>1.1100000000000136</c:v>
                </c:pt>
                <c:pt idx="1632">
                  <c:v>1.0800000000000125</c:v>
                </c:pt>
                <c:pt idx="1633">
                  <c:v>1.1100000000000136</c:v>
                </c:pt>
                <c:pt idx="1634">
                  <c:v>1.1200000000000045</c:v>
                </c:pt>
                <c:pt idx="1635">
                  <c:v>1.0400000000000205</c:v>
                </c:pt>
                <c:pt idx="1636">
                  <c:v>1.1200000000000045</c:v>
                </c:pt>
                <c:pt idx="1637">
                  <c:v>1.1800000000000068</c:v>
                </c:pt>
                <c:pt idx="1638">
                  <c:v>1.160000000000025</c:v>
                </c:pt>
                <c:pt idx="1639">
                  <c:v>1.1800000000000068</c:v>
                </c:pt>
                <c:pt idx="1640">
                  <c:v>1.2000000000000171</c:v>
                </c:pt>
                <c:pt idx="1641">
                  <c:v>1.1400000000000148</c:v>
                </c:pt>
                <c:pt idx="1642">
                  <c:v>1.25</c:v>
                </c:pt>
                <c:pt idx="1643">
                  <c:v>1.2300000000000182</c:v>
                </c:pt>
                <c:pt idx="1644">
                  <c:v>1.2300000000000182</c:v>
                </c:pt>
                <c:pt idx="1645">
                  <c:v>1.2200000000000273</c:v>
                </c:pt>
                <c:pt idx="1646">
                  <c:v>1.210000000000008</c:v>
                </c:pt>
                <c:pt idx="1647">
                  <c:v>1.25</c:v>
                </c:pt>
                <c:pt idx="1648">
                  <c:v>1.2200000000000273</c:v>
                </c:pt>
                <c:pt idx="1649">
                  <c:v>1.1400000000000148</c:v>
                </c:pt>
                <c:pt idx="1650">
                  <c:v>1.0900000000000034</c:v>
                </c:pt>
                <c:pt idx="1651">
                  <c:v>1.0200000000000102</c:v>
                </c:pt>
                <c:pt idx="1652">
                  <c:v>0.99000000000000909</c:v>
                </c:pt>
                <c:pt idx="1653">
                  <c:v>1.0100000000000193</c:v>
                </c:pt>
                <c:pt idx="1654">
                  <c:v>1.210000000000008</c:v>
                </c:pt>
                <c:pt idx="1655">
                  <c:v>1.2400000000000091</c:v>
                </c:pt>
                <c:pt idx="1656">
                  <c:v>1.2400000000000091</c:v>
                </c:pt>
                <c:pt idx="1657">
                  <c:v>1.2800000000000011</c:v>
                </c:pt>
                <c:pt idx="1658">
                  <c:v>1.2900000000000205</c:v>
                </c:pt>
                <c:pt idx="1659">
                  <c:v>1.2800000000000011</c:v>
                </c:pt>
                <c:pt idx="1660">
                  <c:v>1.2600000000000193</c:v>
                </c:pt>
                <c:pt idx="1661">
                  <c:v>1.2200000000000273</c:v>
                </c:pt>
                <c:pt idx="1662">
                  <c:v>1.210000000000008</c:v>
                </c:pt>
                <c:pt idx="1663">
                  <c:v>1.2200000000000273</c:v>
                </c:pt>
                <c:pt idx="1664">
                  <c:v>1.210000000000008</c:v>
                </c:pt>
                <c:pt idx="1665">
                  <c:v>1.1900000000000261</c:v>
                </c:pt>
                <c:pt idx="1666">
                  <c:v>1.1700000000000159</c:v>
                </c:pt>
                <c:pt idx="1667">
                  <c:v>1.1300000000000239</c:v>
                </c:pt>
                <c:pt idx="1668">
                  <c:v>1.1300000000000239</c:v>
                </c:pt>
                <c:pt idx="1669">
                  <c:v>1.1300000000000239</c:v>
                </c:pt>
                <c:pt idx="1670">
                  <c:v>1.1100000000000136</c:v>
                </c:pt>
                <c:pt idx="1671">
                  <c:v>1.1400000000000148</c:v>
                </c:pt>
                <c:pt idx="1672">
                  <c:v>1.1700000000000159</c:v>
                </c:pt>
                <c:pt idx="1673">
                  <c:v>1.1700000000000159</c:v>
                </c:pt>
                <c:pt idx="1674">
                  <c:v>1.2300000000000182</c:v>
                </c:pt>
                <c:pt idx="1675">
                  <c:v>1.2300000000000182</c:v>
                </c:pt>
                <c:pt idx="1676">
                  <c:v>1.1700000000000159</c:v>
                </c:pt>
                <c:pt idx="1677">
                  <c:v>1.1900000000000261</c:v>
                </c:pt>
                <c:pt idx="1678">
                  <c:v>1.1700000000000159</c:v>
                </c:pt>
                <c:pt idx="1679">
                  <c:v>1.2300000000000182</c:v>
                </c:pt>
                <c:pt idx="1680">
                  <c:v>1.160000000000025</c:v>
                </c:pt>
                <c:pt idx="1681">
                  <c:v>1.0700000000000216</c:v>
                </c:pt>
                <c:pt idx="1682">
                  <c:v>1.1300000000000239</c:v>
                </c:pt>
                <c:pt idx="1683">
                  <c:v>1.1900000000000261</c:v>
                </c:pt>
                <c:pt idx="1684">
                  <c:v>1.25</c:v>
                </c:pt>
                <c:pt idx="1685">
                  <c:v>1.2400000000000091</c:v>
                </c:pt>
                <c:pt idx="1686">
                  <c:v>1.2300000000000182</c:v>
                </c:pt>
                <c:pt idx="1687">
                  <c:v>1.1900000000000261</c:v>
                </c:pt>
                <c:pt idx="1688">
                  <c:v>1.1700000000000159</c:v>
                </c:pt>
                <c:pt idx="1689">
                  <c:v>1.1100000000000136</c:v>
                </c:pt>
                <c:pt idx="1690">
                  <c:v>1.160000000000025</c:v>
                </c:pt>
                <c:pt idx="1691">
                  <c:v>1.1700000000000159</c:v>
                </c:pt>
                <c:pt idx="1692">
                  <c:v>1.2200000000000273</c:v>
                </c:pt>
                <c:pt idx="1693">
                  <c:v>1.2900000000000205</c:v>
                </c:pt>
                <c:pt idx="1694">
                  <c:v>1.1900000000000261</c:v>
                </c:pt>
                <c:pt idx="1695">
                  <c:v>1.1900000000000261</c:v>
                </c:pt>
                <c:pt idx="1696">
                  <c:v>1.2200000000000273</c:v>
                </c:pt>
                <c:pt idx="1697">
                  <c:v>1.2400000000000091</c:v>
                </c:pt>
                <c:pt idx="1698">
                  <c:v>1.2600000000000193</c:v>
                </c:pt>
                <c:pt idx="1699">
                  <c:v>1.2700000000000102</c:v>
                </c:pt>
                <c:pt idx="1700">
                  <c:v>1.2800000000000011</c:v>
                </c:pt>
                <c:pt idx="1701">
                  <c:v>1.2300000000000182</c:v>
                </c:pt>
                <c:pt idx="1702">
                  <c:v>1.2200000000000273</c:v>
                </c:pt>
                <c:pt idx="1703">
                  <c:v>1.2600000000000193</c:v>
                </c:pt>
                <c:pt idx="1704">
                  <c:v>1.25</c:v>
                </c:pt>
                <c:pt idx="1705">
                  <c:v>1.2000000000000171</c:v>
                </c:pt>
                <c:pt idx="1706">
                  <c:v>1.2400000000000091</c:v>
                </c:pt>
                <c:pt idx="1707">
                  <c:v>1.1400000000000148</c:v>
                </c:pt>
                <c:pt idx="1708">
                  <c:v>1.1500000000000057</c:v>
                </c:pt>
                <c:pt idx="1709">
                  <c:v>1.0900000000000034</c:v>
                </c:pt>
                <c:pt idx="1710">
                  <c:v>1.2000000000000171</c:v>
                </c:pt>
                <c:pt idx="1711">
                  <c:v>1.2300000000000182</c:v>
                </c:pt>
                <c:pt idx="1712">
                  <c:v>1.1900000000000261</c:v>
                </c:pt>
                <c:pt idx="1713">
                  <c:v>1.210000000000008</c:v>
                </c:pt>
                <c:pt idx="1714">
                  <c:v>1.210000000000008</c:v>
                </c:pt>
                <c:pt idx="1715">
                  <c:v>1.2000000000000171</c:v>
                </c:pt>
                <c:pt idx="1716">
                  <c:v>1.25</c:v>
                </c:pt>
                <c:pt idx="1717">
                  <c:v>1.2800000000000011</c:v>
                </c:pt>
                <c:pt idx="1718">
                  <c:v>1.210000000000008</c:v>
                </c:pt>
                <c:pt idx="1719">
                  <c:v>1.25</c:v>
                </c:pt>
                <c:pt idx="1720">
                  <c:v>1.3200000000000216</c:v>
                </c:pt>
                <c:pt idx="1721">
                  <c:v>1.2900000000000205</c:v>
                </c:pt>
                <c:pt idx="1722">
                  <c:v>1.2000000000000171</c:v>
                </c:pt>
                <c:pt idx="1723">
                  <c:v>1.160000000000025</c:v>
                </c:pt>
                <c:pt idx="1724">
                  <c:v>1.1500000000000057</c:v>
                </c:pt>
                <c:pt idx="1725">
                  <c:v>1.1500000000000057</c:v>
                </c:pt>
                <c:pt idx="1726">
                  <c:v>1.160000000000025</c:v>
                </c:pt>
                <c:pt idx="1727">
                  <c:v>1.160000000000025</c:v>
                </c:pt>
                <c:pt idx="1728">
                  <c:v>1.1800000000000068</c:v>
                </c:pt>
                <c:pt idx="1729">
                  <c:v>1.1900000000000261</c:v>
                </c:pt>
                <c:pt idx="1730">
                  <c:v>1.2300000000000182</c:v>
                </c:pt>
                <c:pt idx="1731">
                  <c:v>1.210000000000008</c:v>
                </c:pt>
                <c:pt idx="1732">
                  <c:v>1.1700000000000159</c:v>
                </c:pt>
                <c:pt idx="1733">
                  <c:v>1.2800000000000011</c:v>
                </c:pt>
                <c:pt idx="1734">
                  <c:v>1.2800000000000011</c:v>
                </c:pt>
                <c:pt idx="1735">
                  <c:v>1.2200000000000273</c:v>
                </c:pt>
                <c:pt idx="1736">
                  <c:v>1.160000000000025</c:v>
                </c:pt>
                <c:pt idx="1737">
                  <c:v>1.1300000000000239</c:v>
                </c:pt>
                <c:pt idx="1738">
                  <c:v>1.1900000000000261</c:v>
                </c:pt>
                <c:pt idx="1739">
                  <c:v>1.2300000000000182</c:v>
                </c:pt>
                <c:pt idx="1740">
                  <c:v>1.3200000000000216</c:v>
                </c:pt>
                <c:pt idx="1741">
                  <c:v>1.3600000000000136</c:v>
                </c:pt>
                <c:pt idx="1742">
                  <c:v>1.3400000000000034</c:v>
                </c:pt>
                <c:pt idx="1743">
                  <c:v>1.3000000000000114</c:v>
                </c:pt>
                <c:pt idx="1744">
                  <c:v>1.2600000000000193</c:v>
                </c:pt>
                <c:pt idx="1745">
                  <c:v>1.2300000000000182</c:v>
                </c:pt>
                <c:pt idx="1746">
                  <c:v>1.2300000000000182</c:v>
                </c:pt>
                <c:pt idx="1747">
                  <c:v>1.210000000000008</c:v>
                </c:pt>
                <c:pt idx="1748">
                  <c:v>1.2200000000000273</c:v>
                </c:pt>
                <c:pt idx="1749">
                  <c:v>1.2400000000000091</c:v>
                </c:pt>
                <c:pt idx="1750">
                  <c:v>1.1400000000000148</c:v>
                </c:pt>
                <c:pt idx="1751">
                  <c:v>1.1900000000000261</c:v>
                </c:pt>
                <c:pt idx="1752">
                  <c:v>1.2800000000000011</c:v>
                </c:pt>
                <c:pt idx="1753">
                  <c:v>1.2700000000000102</c:v>
                </c:pt>
                <c:pt idx="1754">
                  <c:v>1.2600000000000193</c:v>
                </c:pt>
                <c:pt idx="1755">
                  <c:v>1.25</c:v>
                </c:pt>
                <c:pt idx="1756">
                  <c:v>1.1800000000000068</c:v>
                </c:pt>
                <c:pt idx="1757">
                  <c:v>1.1700000000000159</c:v>
                </c:pt>
                <c:pt idx="1758">
                  <c:v>1.1900000000000261</c:v>
                </c:pt>
                <c:pt idx="1759">
                  <c:v>1.2900000000000205</c:v>
                </c:pt>
                <c:pt idx="1760">
                  <c:v>1.3100000000000023</c:v>
                </c:pt>
                <c:pt idx="1761">
                  <c:v>1.25</c:v>
                </c:pt>
                <c:pt idx="1762">
                  <c:v>1.2600000000000193</c:v>
                </c:pt>
                <c:pt idx="1763">
                  <c:v>1.2600000000000193</c:v>
                </c:pt>
                <c:pt idx="1764">
                  <c:v>1.1800000000000068</c:v>
                </c:pt>
                <c:pt idx="1765">
                  <c:v>1.1000000000000227</c:v>
                </c:pt>
                <c:pt idx="1766">
                  <c:v>1.2800000000000011</c:v>
                </c:pt>
                <c:pt idx="1767">
                  <c:v>1.3000000000000114</c:v>
                </c:pt>
                <c:pt idx="1768">
                  <c:v>1.3200000000000216</c:v>
                </c:pt>
                <c:pt idx="1769">
                  <c:v>1.2900000000000205</c:v>
                </c:pt>
                <c:pt idx="1770">
                  <c:v>1.3000000000000114</c:v>
                </c:pt>
                <c:pt idx="1771">
                  <c:v>1.2400000000000091</c:v>
                </c:pt>
                <c:pt idx="1772">
                  <c:v>1.1700000000000159</c:v>
                </c:pt>
                <c:pt idx="1773">
                  <c:v>1.1800000000000068</c:v>
                </c:pt>
                <c:pt idx="1774">
                  <c:v>1.1300000000000239</c:v>
                </c:pt>
                <c:pt idx="1775">
                  <c:v>1.0900000000000034</c:v>
                </c:pt>
                <c:pt idx="1776">
                  <c:v>1.160000000000025</c:v>
                </c:pt>
                <c:pt idx="1777">
                  <c:v>1.3000000000000114</c:v>
                </c:pt>
                <c:pt idx="1778">
                  <c:v>1.3400000000000034</c:v>
                </c:pt>
                <c:pt idx="1779">
                  <c:v>1.2800000000000011</c:v>
                </c:pt>
                <c:pt idx="1780">
                  <c:v>1.3000000000000114</c:v>
                </c:pt>
                <c:pt idx="1781">
                  <c:v>1.2700000000000102</c:v>
                </c:pt>
                <c:pt idx="1782">
                  <c:v>1.2800000000000011</c:v>
                </c:pt>
                <c:pt idx="1783">
                  <c:v>1.3000000000000114</c:v>
                </c:pt>
                <c:pt idx="1784">
                  <c:v>1.2900000000000205</c:v>
                </c:pt>
                <c:pt idx="1785">
                  <c:v>1.2600000000000193</c:v>
                </c:pt>
                <c:pt idx="1786">
                  <c:v>1.3000000000000114</c:v>
                </c:pt>
                <c:pt idx="1787">
                  <c:v>1.2800000000000011</c:v>
                </c:pt>
                <c:pt idx="1788">
                  <c:v>1.3200000000000216</c:v>
                </c:pt>
                <c:pt idx="1789">
                  <c:v>1.210000000000008</c:v>
                </c:pt>
                <c:pt idx="1790">
                  <c:v>1.2900000000000205</c:v>
                </c:pt>
                <c:pt idx="1791">
                  <c:v>1.3100000000000023</c:v>
                </c:pt>
                <c:pt idx="1792">
                  <c:v>1.2400000000000091</c:v>
                </c:pt>
                <c:pt idx="1793">
                  <c:v>1.2300000000000182</c:v>
                </c:pt>
                <c:pt idx="1794">
                  <c:v>1.210000000000008</c:v>
                </c:pt>
                <c:pt idx="1795">
                  <c:v>1.210000000000008</c:v>
                </c:pt>
                <c:pt idx="1796">
                  <c:v>1.2700000000000102</c:v>
                </c:pt>
                <c:pt idx="1797">
                  <c:v>1.3500000000000227</c:v>
                </c:pt>
                <c:pt idx="1798">
                  <c:v>1.2800000000000011</c:v>
                </c:pt>
                <c:pt idx="1799">
                  <c:v>1.3000000000000114</c:v>
                </c:pt>
                <c:pt idx="1800">
                  <c:v>1.25</c:v>
                </c:pt>
                <c:pt idx="1801">
                  <c:v>1.2400000000000091</c:v>
                </c:pt>
                <c:pt idx="1802">
                  <c:v>1.25</c:v>
                </c:pt>
                <c:pt idx="1803">
                  <c:v>1.2400000000000091</c:v>
                </c:pt>
                <c:pt idx="1804">
                  <c:v>1.2700000000000102</c:v>
                </c:pt>
                <c:pt idx="1805">
                  <c:v>1.2800000000000011</c:v>
                </c:pt>
                <c:pt idx="1806">
                  <c:v>1.1800000000000068</c:v>
                </c:pt>
                <c:pt idx="1807">
                  <c:v>1.1400000000000148</c:v>
                </c:pt>
                <c:pt idx="1808">
                  <c:v>1.3300000000000125</c:v>
                </c:pt>
                <c:pt idx="1809">
                  <c:v>1.3100000000000023</c:v>
                </c:pt>
                <c:pt idx="1810">
                  <c:v>1.2600000000000193</c:v>
                </c:pt>
                <c:pt idx="1811">
                  <c:v>1.2300000000000182</c:v>
                </c:pt>
                <c:pt idx="1812">
                  <c:v>1.3000000000000114</c:v>
                </c:pt>
                <c:pt idx="1813">
                  <c:v>1.160000000000025</c:v>
                </c:pt>
                <c:pt idx="1814">
                  <c:v>1.160000000000025</c:v>
                </c:pt>
                <c:pt idx="1815">
                  <c:v>1.160000000000025</c:v>
                </c:pt>
                <c:pt idx="1816">
                  <c:v>1.0400000000000205</c:v>
                </c:pt>
                <c:pt idx="1817">
                  <c:v>1.1000000000000227</c:v>
                </c:pt>
                <c:pt idx="1818">
                  <c:v>1.0200000000000102</c:v>
                </c:pt>
                <c:pt idx="1819">
                  <c:v>1.1500000000000057</c:v>
                </c:pt>
                <c:pt idx="1820">
                  <c:v>1.1800000000000068</c:v>
                </c:pt>
                <c:pt idx="1821">
                  <c:v>1.1400000000000148</c:v>
                </c:pt>
                <c:pt idx="1822">
                  <c:v>1.3100000000000023</c:v>
                </c:pt>
                <c:pt idx="1823">
                  <c:v>1.3800000000000239</c:v>
                </c:pt>
                <c:pt idx="1824">
                  <c:v>1.3800000000000239</c:v>
                </c:pt>
                <c:pt idx="1825">
                  <c:v>1.3000000000000114</c:v>
                </c:pt>
                <c:pt idx="1826">
                  <c:v>1.2700000000000102</c:v>
                </c:pt>
                <c:pt idx="1827">
                  <c:v>1.2900000000000205</c:v>
                </c:pt>
                <c:pt idx="1828">
                  <c:v>1.25</c:v>
                </c:pt>
                <c:pt idx="1829">
                  <c:v>1.2400000000000091</c:v>
                </c:pt>
                <c:pt idx="1830">
                  <c:v>1.210000000000008</c:v>
                </c:pt>
                <c:pt idx="1831">
                  <c:v>1.3400000000000034</c:v>
                </c:pt>
                <c:pt idx="1832">
                  <c:v>1.25</c:v>
                </c:pt>
                <c:pt idx="1833">
                  <c:v>1.2400000000000091</c:v>
                </c:pt>
                <c:pt idx="1834">
                  <c:v>1.3200000000000216</c:v>
                </c:pt>
                <c:pt idx="1835">
                  <c:v>1.3700000000000045</c:v>
                </c:pt>
                <c:pt idx="1836">
                  <c:v>1.2300000000000182</c:v>
                </c:pt>
                <c:pt idx="1837">
                  <c:v>1.1800000000000068</c:v>
                </c:pt>
                <c:pt idx="1838">
                  <c:v>1.1700000000000159</c:v>
                </c:pt>
                <c:pt idx="1839">
                  <c:v>1.2000000000000171</c:v>
                </c:pt>
                <c:pt idx="1840">
                  <c:v>1</c:v>
                </c:pt>
                <c:pt idx="1841">
                  <c:v>1.2000000000000171</c:v>
                </c:pt>
                <c:pt idx="1842">
                  <c:v>1.3500000000000227</c:v>
                </c:pt>
                <c:pt idx="1843">
                  <c:v>1.3200000000000216</c:v>
                </c:pt>
                <c:pt idx="1844">
                  <c:v>1.1200000000000045</c:v>
                </c:pt>
                <c:pt idx="1845">
                  <c:v>1.2400000000000091</c:v>
                </c:pt>
                <c:pt idx="1846">
                  <c:v>1.1100000000000136</c:v>
                </c:pt>
                <c:pt idx="1847">
                  <c:v>1.1700000000000159</c:v>
                </c:pt>
                <c:pt idx="1848">
                  <c:v>1.3200000000000216</c:v>
                </c:pt>
                <c:pt idx="1849">
                  <c:v>1.460000000000008</c:v>
                </c:pt>
                <c:pt idx="1850">
                  <c:v>0.62000000000000455</c:v>
                </c:pt>
                <c:pt idx="1851">
                  <c:v>0.5700000000000216</c:v>
                </c:pt>
                <c:pt idx="1852">
                  <c:v>0.5700000000000216</c:v>
                </c:pt>
                <c:pt idx="1853">
                  <c:v>0.54000000000002046</c:v>
                </c:pt>
                <c:pt idx="1854">
                  <c:v>0.53000000000000114</c:v>
                </c:pt>
                <c:pt idx="1855">
                  <c:v>0.49000000000000909</c:v>
                </c:pt>
                <c:pt idx="1856">
                  <c:v>0.49000000000000909</c:v>
                </c:pt>
                <c:pt idx="1857">
                  <c:v>0.45000000000001705</c:v>
                </c:pt>
                <c:pt idx="1858">
                  <c:v>0.38000000000002387</c:v>
                </c:pt>
                <c:pt idx="1859">
                  <c:v>0.33000000000001251</c:v>
                </c:pt>
                <c:pt idx="1860">
                  <c:v>0.3200000000000216</c:v>
                </c:pt>
                <c:pt idx="1861">
                  <c:v>0.3200000000000216</c:v>
                </c:pt>
                <c:pt idx="1862">
                  <c:v>0.31000000000000227</c:v>
                </c:pt>
                <c:pt idx="1863">
                  <c:v>0.29000000000002046</c:v>
                </c:pt>
                <c:pt idx="1864">
                  <c:v>0.38000000000002387</c:v>
                </c:pt>
                <c:pt idx="1865">
                  <c:v>0.35000000000002274</c:v>
                </c:pt>
                <c:pt idx="1866">
                  <c:v>0.26000000000001933</c:v>
                </c:pt>
                <c:pt idx="1867">
                  <c:v>0.26000000000001933</c:v>
                </c:pt>
                <c:pt idx="1868">
                  <c:v>0.28000000000000114</c:v>
                </c:pt>
                <c:pt idx="1869">
                  <c:v>0.29000000000002046</c:v>
                </c:pt>
                <c:pt idx="1870">
                  <c:v>0.30000000000001137</c:v>
                </c:pt>
                <c:pt idx="1871">
                  <c:v>0.23000000000001819</c:v>
                </c:pt>
                <c:pt idx="1872">
                  <c:v>0.24000000000000909</c:v>
                </c:pt>
                <c:pt idx="1873">
                  <c:v>0.25</c:v>
                </c:pt>
                <c:pt idx="1874">
                  <c:v>0.17000000000001592</c:v>
                </c:pt>
                <c:pt idx="1875">
                  <c:v>0.23000000000001819</c:v>
                </c:pt>
                <c:pt idx="1876">
                  <c:v>0.3200000000000216</c:v>
                </c:pt>
                <c:pt idx="1877">
                  <c:v>0.30000000000001137</c:v>
                </c:pt>
                <c:pt idx="1878">
                  <c:v>0.33000000000001251</c:v>
                </c:pt>
                <c:pt idx="1879">
                  <c:v>0.28000000000000114</c:v>
                </c:pt>
                <c:pt idx="1880">
                  <c:v>0.20000000000001705</c:v>
                </c:pt>
                <c:pt idx="1881">
                  <c:v>0.36000000000001364</c:v>
                </c:pt>
                <c:pt idx="1882">
                  <c:v>0.30000000000001137</c:v>
                </c:pt>
                <c:pt idx="1883">
                  <c:v>0.29000000000002046</c:v>
                </c:pt>
                <c:pt idx="1884">
                  <c:v>0.18000000000000682</c:v>
                </c:pt>
                <c:pt idx="1885">
                  <c:v>0.30000000000001137</c:v>
                </c:pt>
                <c:pt idx="1886">
                  <c:v>0.30000000000001137</c:v>
                </c:pt>
                <c:pt idx="1887">
                  <c:v>0.35000000000002274</c:v>
                </c:pt>
                <c:pt idx="1888">
                  <c:v>0.38000000000002387</c:v>
                </c:pt>
                <c:pt idx="1889">
                  <c:v>0.3200000000000216</c:v>
                </c:pt>
                <c:pt idx="1890">
                  <c:v>0.24000000000000909</c:v>
                </c:pt>
                <c:pt idx="1891">
                  <c:v>0.5</c:v>
                </c:pt>
                <c:pt idx="1892">
                  <c:v>0.47000000000002728</c:v>
                </c:pt>
                <c:pt idx="1893">
                  <c:v>0.54000000000002046</c:v>
                </c:pt>
                <c:pt idx="1894">
                  <c:v>0.45000000000001705</c:v>
                </c:pt>
                <c:pt idx="1895">
                  <c:v>0.3200000000000216</c:v>
                </c:pt>
                <c:pt idx="1896">
                  <c:v>0.46000000000000796</c:v>
                </c:pt>
                <c:pt idx="1897">
                  <c:v>0.43000000000000682</c:v>
                </c:pt>
                <c:pt idx="1898">
                  <c:v>0.33000000000001251</c:v>
                </c:pt>
                <c:pt idx="1899">
                  <c:v>0.34000000000000341</c:v>
                </c:pt>
                <c:pt idx="1900">
                  <c:v>0.14000000000001478</c:v>
                </c:pt>
                <c:pt idx="1901">
                  <c:v>0.19000000000002615</c:v>
                </c:pt>
                <c:pt idx="1902">
                  <c:v>0.38000000000002387</c:v>
                </c:pt>
                <c:pt idx="1903">
                  <c:v>0.25</c:v>
                </c:pt>
                <c:pt idx="1904">
                  <c:v>0.35000000000002274</c:v>
                </c:pt>
                <c:pt idx="1905">
                  <c:v>0.29000000000002046</c:v>
                </c:pt>
                <c:pt idx="1906">
                  <c:v>0.48000000000001819</c:v>
                </c:pt>
                <c:pt idx="1907">
                  <c:v>0.56000000000000227</c:v>
                </c:pt>
                <c:pt idx="1908">
                  <c:v>0.54000000000002046</c:v>
                </c:pt>
                <c:pt idx="1909">
                  <c:v>0.5</c:v>
                </c:pt>
                <c:pt idx="1910">
                  <c:v>0.48000000000001819</c:v>
                </c:pt>
                <c:pt idx="1911">
                  <c:v>0.45000000000001705</c:v>
                </c:pt>
                <c:pt idx="1912">
                  <c:v>0.44000000000002615</c:v>
                </c:pt>
                <c:pt idx="1913">
                  <c:v>0.42000000000001592</c:v>
                </c:pt>
                <c:pt idx="1914">
                  <c:v>0.42000000000001592</c:v>
                </c:pt>
                <c:pt idx="1915">
                  <c:v>0.48000000000001819</c:v>
                </c:pt>
                <c:pt idx="1916">
                  <c:v>0.44000000000002615</c:v>
                </c:pt>
                <c:pt idx="1917">
                  <c:v>0.31000000000000227</c:v>
                </c:pt>
                <c:pt idx="1918">
                  <c:v>0.29000000000002046</c:v>
                </c:pt>
                <c:pt idx="1919">
                  <c:v>0.25</c:v>
                </c:pt>
                <c:pt idx="1920">
                  <c:v>0.25</c:v>
                </c:pt>
                <c:pt idx="1921">
                  <c:v>0.25</c:v>
                </c:pt>
                <c:pt idx="1922">
                  <c:v>0.30000000000001137</c:v>
                </c:pt>
                <c:pt idx="1923">
                  <c:v>0.30000000000001137</c:v>
                </c:pt>
                <c:pt idx="1924">
                  <c:v>0.25</c:v>
                </c:pt>
                <c:pt idx="1925">
                  <c:v>0.23000000000001819</c:v>
                </c:pt>
                <c:pt idx="1926">
                  <c:v>0.21000000000000796</c:v>
                </c:pt>
                <c:pt idx="1927">
                  <c:v>0.3200000000000216</c:v>
                </c:pt>
                <c:pt idx="1928">
                  <c:v>0.28000000000000114</c:v>
                </c:pt>
                <c:pt idx="1929">
                  <c:v>0</c:v>
                </c:pt>
                <c:pt idx="1930">
                  <c:v>9.0000000000003411E-2</c:v>
                </c:pt>
                <c:pt idx="1931">
                  <c:v>0.23000000000001819</c:v>
                </c:pt>
                <c:pt idx="1932">
                  <c:v>0.30000000000001137</c:v>
                </c:pt>
                <c:pt idx="1933">
                  <c:v>0.84000000000000341</c:v>
                </c:pt>
                <c:pt idx="1934">
                  <c:v>0.78000000000000114</c:v>
                </c:pt>
                <c:pt idx="1935">
                  <c:v>0.86000000000001364</c:v>
                </c:pt>
                <c:pt idx="1936">
                  <c:v>0.85000000000002274</c:v>
                </c:pt>
                <c:pt idx="1937">
                  <c:v>0.8200000000000216</c:v>
                </c:pt>
                <c:pt idx="1938">
                  <c:v>0.77000000000001023</c:v>
                </c:pt>
                <c:pt idx="1939">
                  <c:v>0.87000000000000455</c:v>
                </c:pt>
                <c:pt idx="1940">
                  <c:v>0.93000000000000682</c:v>
                </c:pt>
                <c:pt idx="1941">
                  <c:v>0.85000000000002274</c:v>
                </c:pt>
                <c:pt idx="1942">
                  <c:v>0.85000000000002274</c:v>
                </c:pt>
                <c:pt idx="1943">
                  <c:v>0.87000000000000455</c:v>
                </c:pt>
                <c:pt idx="1944">
                  <c:v>0.91000000000002501</c:v>
                </c:pt>
                <c:pt idx="1945">
                  <c:v>0.89000000000001478</c:v>
                </c:pt>
                <c:pt idx="1946">
                  <c:v>0.90000000000000568</c:v>
                </c:pt>
                <c:pt idx="1947">
                  <c:v>0.96000000000000796</c:v>
                </c:pt>
                <c:pt idx="1948">
                  <c:v>0.92000000000001592</c:v>
                </c:pt>
                <c:pt idx="1949">
                  <c:v>0.86000000000001364</c:v>
                </c:pt>
                <c:pt idx="1950">
                  <c:v>0.87000000000000455</c:v>
                </c:pt>
                <c:pt idx="1951">
                  <c:v>0.93000000000000682</c:v>
                </c:pt>
                <c:pt idx="1952">
                  <c:v>0.97000000000002728</c:v>
                </c:pt>
                <c:pt idx="1953">
                  <c:v>0.97000000000002728</c:v>
                </c:pt>
                <c:pt idx="1954">
                  <c:v>0.94000000000002615</c:v>
                </c:pt>
                <c:pt idx="1955">
                  <c:v>0.90000000000000568</c:v>
                </c:pt>
                <c:pt idx="1956">
                  <c:v>0.95000000000001705</c:v>
                </c:pt>
                <c:pt idx="1957">
                  <c:v>0.92000000000001592</c:v>
                </c:pt>
                <c:pt idx="1958">
                  <c:v>0.88000000000002387</c:v>
                </c:pt>
                <c:pt idx="1959">
                  <c:v>0.88000000000002387</c:v>
                </c:pt>
                <c:pt idx="1960">
                  <c:v>0.81000000000000227</c:v>
                </c:pt>
                <c:pt idx="1961">
                  <c:v>0.8200000000000216</c:v>
                </c:pt>
                <c:pt idx="1962">
                  <c:v>0.83000000000001251</c:v>
                </c:pt>
                <c:pt idx="1963">
                  <c:v>0.8200000000000216</c:v>
                </c:pt>
                <c:pt idx="1964">
                  <c:v>0.87000000000000455</c:v>
                </c:pt>
                <c:pt idx="1965">
                  <c:v>0.92000000000001592</c:v>
                </c:pt>
                <c:pt idx="1966">
                  <c:v>0.96000000000000796</c:v>
                </c:pt>
                <c:pt idx="1967">
                  <c:v>0.92000000000001592</c:v>
                </c:pt>
                <c:pt idx="1968">
                  <c:v>0.91000000000002501</c:v>
                </c:pt>
                <c:pt idx="1969">
                  <c:v>0.88000000000002387</c:v>
                </c:pt>
                <c:pt idx="1970">
                  <c:v>0.95000000000001705</c:v>
                </c:pt>
                <c:pt idx="1971">
                  <c:v>0.97000000000002728</c:v>
                </c:pt>
                <c:pt idx="1972">
                  <c:v>0.95000000000001705</c:v>
                </c:pt>
                <c:pt idx="1973">
                  <c:v>0.94000000000002615</c:v>
                </c:pt>
                <c:pt idx="1974">
                  <c:v>0.96000000000000796</c:v>
                </c:pt>
                <c:pt idx="1975">
                  <c:v>0.97000000000002728</c:v>
                </c:pt>
                <c:pt idx="1976">
                  <c:v>0.97000000000002728</c:v>
                </c:pt>
                <c:pt idx="1977">
                  <c:v>1</c:v>
                </c:pt>
                <c:pt idx="1978">
                  <c:v>0.92000000000001592</c:v>
                </c:pt>
                <c:pt idx="1979">
                  <c:v>0.87000000000000455</c:v>
                </c:pt>
                <c:pt idx="1980">
                  <c:v>0.83000000000001251</c:v>
                </c:pt>
                <c:pt idx="1981">
                  <c:v>0.90000000000000568</c:v>
                </c:pt>
                <c:pt idx="1982">
                  <c:v>0.97000000000002728</c:v>
                </c:pt>
                <c:pt idx="1983">
                  <c:v>1.0400000000000205</c:v>
                </c:pt>
                <c:pt idx="1984">
                  <c:v>1.0100000000000193</c:v>
                </c:pt>
                <c:pt idx="1985">
                  <c:v>0.92000000000001592</c:v>
                </c:pt>
                <c:pt idx="1986">
                  <c:v>0.83000000000001251</c:v>
                </c:pt>
                <c:pt idx="1987">
                  <c:v>0.77000000000001023</c:v>
                </c:pt>
                <c:pt idx="1988">
                  <c:v>0.67000000000001592</c:v>
                </c:pt>
                <c:pt idx="1989">
                  <c:v>0.73000000000001819</c:v>
                </c:pt>
                <c:pt idx="1990">
                  <c:v>0.78000000000000114</c:v>
                </c:pt>
                <c:pt idx="1991">
                  <c:v>0.86000000000001364</c:v>
                </c:pt>
                <c:pt idx="1992">
                  <c:v>0.87000000000000455</c:v>
                </c:pt>
                <c:pt idx="1993">
                  <c:v>0.87000000000000455</c:v>
                </c:pt>
                <c:pt idx="1994">
                  <c:v>0.94000000000002615</c:v>
                </c:pt>
                <c:pt idx="1995">
                  <c:v>0.93000000000000682</c:v>
                </c:pt>
                <c:pt idx="1996">
                  <c:v>1.0400000000000205</c:v>
                </c:pt>
                <c:pt idx="1997">
                  <c:v>1.1000000000000227</c:v>
                </c:pt>
                <c:pt idx="1998">
                  <c:v>1.0600000000000023</c:v>
                </c:pt>
                <c:pt idx="1999">
                  <c:v>1</c:v>
                </c:pt>
                <c:pt idx="2000">
                  <c:v>0.94000000000002615</c:v>
                </c:pt>
                <c:pt idx="2001">
                  <c:v>0.88000000000002387</c:v>
                </c:pt>
                <c:pt idx="2002">
                  <c:v>0.87000000000000455</c:v>
                </c:pt>
                <c:pt idx="2003">
                  <c:v>0.80000000000001137</c:v>
                </c:pt>
                <c:pt idx="2004">
                  <c:v>0.84000000000000341</c:v>
                </c:pt>
                <c:pt idx="2005">
                  <c:v>0.92000000000001592</c:v>
                </c:pt>
                <c:pt idx="2006">
                  <c:v>0.94000000000002615</c:v>
                </c:pt>
                <c:pt idx="2007">
                  <c:v>0.92000000000001592</c:v>
                </c:pt>
                <c:pt idx="2008">
                  <c:v>0.85000000000002274</c:v>
                </c:pt>
                <c:pt idx="2009">
                  <c:v>0.91000000000002501</c:v>
                </c:pt>
                <c:pt idx="2010">
                  <c:v>1.0300000000000011</c:v>
                </c:pt>
                <c:pt idx="2011">
                  <c:v>0.98000000000001819</c:v>
                </c:pt>
                <c:pt idx="2012">
                  <c:v>1.0500000000000114</c:v>
                </c:pt>
                <c:pt idx="2013">
                  <c:v>0.96000000000000796</c:v>
                </c:pt>
                <c:pt idx="2014">
                  <c:v>0.78000000000000114</c:v>
                </c:pt>
                <c:pt idx="2015">
                  <c:v>0.79000000000002046</c:v>
                </c:pt>
                <c:pt idx="2016">
                  <c:v>0.77000000000001023</c:v>
                </c:pt>
                <c:pt idx="2017">
                  <c:v>0.64000000000001478</c:v>
                </c:pt>
                <c:pt idx="2018">
                  <c:v>0.83000000000001251</c:v>
                </c:pt>
                <c:pt idx="2019">
                  <c:v>0.83000000000001251</c:v>
                </c:pt>
                <c:pt idx="2020">
                  <c:v>0.95000000000001705</c:v>
                </c:pt>
                <c:pt idx="2021">
                  <c:v>0.93000000000000682</c:v>
                </c:pt>
                <c:pt idx="2022">
                  <c:v>0.97000000000002728</c:v>
                </c:pt>
                <c:pt idx="2023">
                  <c:v>0.92000000000001592</c:v>
                </c:pt>
                <c:pt idx="2024">
                  <c:v>0.94000000000002615</c:v>
                </c:pt>
                <c:pt idx="2025">
                  <c:v>0.93000000000000682</c:v>
                </c:pt>
                <c:pt idx="2026">
                  <c:v>0.98000000000001819</c:v>
                </c:pt>
                <c:pt idx="2027">
                  <c:v>1</c:v>
                </c:pt>
                <c:pt idx="2028">
                  <c:v>0.99000000000000909</c:v>
                </c:pt>
                <c:pt idx="2029">
                  <c:v>0.91000000000002501</c:v>
                </c:pt>
                <c:pt idx="2030">
                  <c:v>0.93000000000000682</c:v>
                </c:pt>
                <c:pt idx="2031">
                  <c:v>0.99000000000000909</c:v>
                </c:pt>
                <c:pt idx="2032">
                  <c:v>1.0100000000000193</c:v>
                </c:pt>
                <c:pt idx="2033">
                  <c:v>0.98000000000001819</c:v>
                </c:pt>
                <c:pt idx="2034">
                  <c:v>0.95000000000001705</c:v>
                </c:pt>
                <c:pt idx="2035">
                  <c:v>1.0100000000000193</c:v>
                </c:pt>
                <c:pt idx="2036">
                  <c:v>0.88000000000002387</c:v>
                </c:pt>
                <c:pt idx="2037">
                  <c:v>0.85000000000002274</c:v>
                </c:pt>
                <c:pt idx="2038">
                  <c:v>0.75</c:v>
                </c:pt>
                <c:pt idx="2039">
                  <c:v>0.64000000000001478</c:v>
                </c:pt>
                <c:pt idx="2040">
                  <c:v>0.69000000000002615</c:v>
                </c:pt>
                <c:pt idx="2041">
                  <c:v>0.77000000000001023</c:v>
                </c:pt>
                <c:pt idx="2042">
                  <c:v>0.70000000000001705</c:v>
                </c:pt>
                <c:pt idx="2043">
                  <c:v>0.87000000000000455</c:v>
                </c:pt>
                <c:pt idx="2044">
                  <c:v>1.0500000000000114</c:v>
                </c:pt>
                <c:pt idx="2045">
                  <c:v>1.0500000000000114</c:v>
                </c:pt>
                <c:pt idx="2046">
                  <c:v>0.94000000000002615</c:v>
                </c:pt>
                <c:pt idx="2047">
                  <c:v>0.80000000000001137</c:v>
                </c:pt>
                <c:pt idx="2048">
                  <c:v>0.81000000000000227</c:v>
                </c:pt>
                <c:pt idx="2049">
                  <c:v>0.80000000000001137</c:v>
                </c:pt>
                <c:pt idx="2050">
                  <c:v>0.90000000000000568</c:v>
                </c:pt>
                <c:pt idx="2051">
                  <c:v>0.88000000000002387</c:v>
                </c:pt>
                <c:pt idx="2052">
                  <c:v>0.89000000000001478</c:v>
                </c:pt>
                <c:pt idx="2053">
                  <c:v>0.80000000000001137</c:v>
                </c:pt>
                <c:pt idx="2054">
                  <c:v>0.90000000000000568</c:v>
                </c:pt>
                <c:pt idx="2055">
                  <c:v>1.0700000000000216</c:v>
                </c:pt>
                <c:pt idx="2056">
                  <c:v>1.1300000000000239</c:v>
                </c:pt>
                <c:pt idx="2057">
                  <c:v>1.0500000000000114</c:v>
                </c:pt>
                <c:pt idx="2058">
                  <c:v>1</c:v>
                </c:pt>
                <c:pt idx="2059">
                  <c:v>0.96000000000000796</c:v>
                </c:pt>
                <c:pt idx="2060">
                  <c:v>1</c:v>
                </c:pt>
                <c:pt idx="2061">
                  <c:v>0.95000000000001705</c:v>
                </c:pt>
                <c:pt idx="2062">
                  <c:v>0.92000000000001592</c:v>
                </c:pt>
                <c:pt idx="2063">
                  <c:v>0.99000000000000909</c:v>
                </c:pt>
                <c:pt idx="2064">
                  <c:v>0.99000000000000909</c:v>
                </c:pt>
                <c:pt idx="2065">
                  <c:v>0.92000000000001592</c:v>
                </c:pt>
                <c:pt idx="2066">
                  <c:v>1</c:v>
                </c:pt>
                <c:pt idx="2067">
                  <c:v>0.97000000000002728</c:v>
                </c:pt>
                <c:pt idx="2068">
                  <c:v>0.99000000000000909</c:v>
                </c:pt>
                <c:pt idx="2069">
                  <c:v>1.0600000000000023</c:v>
                </c:pt>
                <c:pt idx="2070">
                  <c:v>1.0200000000000102</c:v>
                </c:pt>
                <c:pt idx="2071">
                  <c:v>1.0800000000000125</c:v>
                </c:pt>
                <c:pt idx="2072">
                  <c:v>1.0400000000000205</c:v>
                </c:pt>
                <c:pt idx="2073">
                  <c:v>1.0900000000000034</c:v>
                </c:pt>
                <c:pt idx="2074">
                  <c:v>1.1500000000000057</c:v>
                </c:pt>
                <c:pt idx="2075">
                  <c:v>1.1000000000000227</c:v>
                </c:pt>
                <c:pt idx="2076">
                  <c:v>1.0700000000000216</c:v>
                </c:pt>
                <c:pt idx="2077">
                  <c:v>1.0500000000000114</c:v>
                </c:pt>
                <c:pt idx="2078">
                  <c:v>1.0500000000000114</c:v>
                </c:pt>
                <c:pt idx="2079">
                  <c:v>0.95000000000001705</c:v>
                </c:pt>
                <c:pt idx="2080">
                  <c:v>0.91000000000002501</c:v>
                </c:pt>
                <c:pt idx="2081">
                  <c:v>0.91000000000002501</c:v>
                </c:pt>
                <c:pt idx="2082">
                  <c:v>0.91000000000002501</c:v>
                </c:pt>
                <c:pt idx="2083">
                  <c:v>0.80000000000001137</c:v>
                </c:pt>
                <c:pt idx="2084">
                  <c:v>0.80000000000001137</c:v>
                </c:pt>
                <c:pt idx="2085">
                  <c:v>0.92000000000001592</c:v>
                </c:pt>
                <c:pt idx="2086">
                  <c:v>0.87000000000000455</c:v>
                </c:pt>
                <c:pt idx="2087">
                  <c:v>1.0100000000000193</c:v>
                </c:pt>
                <c:pt idx="2088">
                  <c:v>1.0200000000000102</c:v>
                </c:pt>
                <c:pt idx="2089">
                  <c:v>1.0300000000000011</c:v>
                </c:pt>
                <c:pt idx="2090">
                  <c:v>1.0200000000000102</c:v>
                </c:pt>
                <c:pt idx="2091">
                  <c:v>1</c:v>
                </c:pt>
                <c:pt idx="2092">
                  <c:v>0.90000000000000568</c:v>
                </c:pt>
                <c:pt idx="2093">
                  <c:v>0.85000000000002274</c:v>
                </c:pt>
                <c:pt idx="2094">
                  <c:v>0.90000000000000568</c:v>
                </c:pt>
                <c:pt idx="2095">
                  <c:v>0.96000000000000796</c:v>
                </c:pt>
                <c:pt idx="2096">
                  <c:v>0.91000000000002501</c:v>
                </c:pt>
                <c:pt idx="2097">
                  <c:v>0.80000000000001137</c:v>
                </c:pt>
                <c:pt idx="2098">
                  <c:v>0.75</c:v>
                </c:pt>
                <c:pt idx="2099">
                  <c:v>0.73000000000001819</c:v>
                </c:pt>
                <c:pt idx="2100">
                  <c:v>0.80000000000001137</c:v>
                </c:pt>
                <c:pt idx="2101">
                  <c:v>0.85000000000002274</c:v>
                </c:pt>
                <c:pt idx="2102">
                  <c:v>0.65000000000000568</c:v>
                </c:pt>
                <c:pt idx="2103">
                  <c:v>0.67000000000001592</c:v>
                </c:pt>
                <c:pt idx="2104">
                  <c:v>0.86000000000001364</c:v>
                </c:pt>
                <c:pt idx="2105">
                  <c:v>0.89000000000001478</c:v>
                </c:pt>
                <c:pt idx="2106">
                  <c:v>1</c:v>
                </c:pt>
                <c:pt idx="2107">
                  <c:v>1.0700000000000216</c:v>
                </c:pt>
                <c:pt idx="2108">
                  <c:v>1.1100000000000136</c:v>
                </c:pt>
                <c:pt idx="2109">
                  <c:v>1.1300000000000239</c:v>
                </c:pt>
                <c:pt idx="2110">
                  <c:v>1.0700000000000216</c:v>
                </c:pt>
                <c:pt idx="2111">
                  <c:v>0.99000000000000909</c:v>
                </c:pt>
                <c:pt idx="2112">
                  <c:v>0.95000000000001705</c:v>
                </c:pt>
                <c:pt idx="2113">
                  <c:v>0.85000000000002274</c:v>
                </c:pt>
                <c:pt idx="2114">
                  <c:v>0.8200000000000216</c:v>
                </c:pt>
                <c:pt idx="2115">
                  <c:v>0.86000000000001364</c:v>
                </c:pt>
                <c:pt idx="2116">
                  <c:v>0.8200000000000216</c:v>
                </c:pt>
                <c:pt idx="2117">
                  <c:v>0.74000000000000909</c:v>
                </c:pt>
                <c:pt idx="2118">
                  <c:v>0.86000000000001364</c:v>
                </c:pt>
                <c:pt idx="2119">
                  <c:v>1</c:v>
                </c:pt>
                <c:pt idx="2120">
                  <c:v>0.83000000000001251</c:v>
                </c:pt>
                <c:pt idx="2121">
                  <c:v>0.94000000000002615</c:v>
                </c:pt>
                <c:pt idx="2122">
                  <c:v>1.0300000000000011</c:v>
                </c:pt>
                <c:pt idx="2123">
                  <c:v>1.0700000000000216</c:v>
                </c:pt>
                <c:pt idx="2124">
                  <c:v>1.1100000000000136</c:v>
                </c:pt>
                <c:pt idx="2125">
                  <c:v>1.160000000000025</c:v>
                </c:pt>
                <c:pt idx="2126">
                  <c:v>1.0500000000000114</c:v>
                </c:pt>
                <c:pt idx="2127">
                  <c:v>1.0400000000000205</c:v>
                </c:pt>
                <c:pt idx="2128">
                  <c:v>1.1100000000000136</c:v>
                </c:pt>
                <c:pt idx="2129">
                  <c:v>1.0900000000000034</c:v>
                </c:pt>
                <c:pt idx="2130">
                  <c:v>1.0500000000000114</c:v>
                </c:pt>
                <c:pt idx="2131">
                  <c:v>1.1000000000000227</c:v>
                </c:pt>
                <c:pt idx="2132">
                  <c:v>1</c:v>
                </c:pt>
                <c:pt idx="2133">
                  <c:v>0.89000000000001478</c:v>
                </c:pt>
                <c:pt idx="2134">
                  <c:v>1</c:v>
                </c:pt>
                <c:pt idx="2135">
                  <c:v>1.0700000000000216</c:v>
                </c:pt>
                <c:pt idx="2136">
                  <c:v>0.95000000000001705</c:v>
                </c:pt>
                <c:pt idx="2137">
                  <c:v>0.92000000000001592</c:v>
                </c:pt>
                <c:pt idx="2138">
                  <c:v>0.95000000000001705</c:v>
                </c:pt>
                <c:pt idx="2139">
                  <c:v>0.92000000000001592</c:v>
                </c:pt>
                <c:pt idx="2140">
                  <c:v>0.92000000000001592</c:v>
                </c:pt>
                <c:pt idx="2141">
                  <c:v>0.96000000000000796</c:v>
                </c:pt>
                <c:pt idx="2142">
                  <c:v>0.81000000000000227</c:v>
                </c:pt>
                <c:pt idx="2143">
                  <c:v>0.67000000000001592</c:v>
                </c:pt>
                <c:pt idx="2144">
                  <c:v>0.74000000000000909</c:v>
                </c:pt>
                <c:pt idx="2145">
                  <c:v>0.90000000000000568</c:v>
                </c:pt>
                <c:pt idx="2146">
                  <c:v>0.94000000000002615</c:v>
                </c:pt>
                <c:pt idx="2147">
                  <c:v>0.93000000000000682</c:v>
                </c:pt>
                <c:pt idx="2148">
                  <c:v>0.99000000000000909</c:v>
                </c:pt>
                <c:pt idx="2149">
                  <c:v>1.0300000000000011</c:v>
                </c:pt>
                <c:pt idx="2150">
                  <c:v>1.1000000000000227</c:v>
                </c:pt>
                <c:pt idx="2151">
                  <c:v>1.0500000000000114</c:v>
                </c:pt>
                <c:pt idx="2152">
                  <c:v>1.0700000000000216</c:v>
                </c:pt>
                <c:pt idx="2153">
                  <c:v>1.0600000000000023</c:v>
                </c:pt>
                <c:pt idx="2154">
                  <c:v>1.1700000000000159</c:v>
                </c:pt>
                <c:pt idx="2155">
                  <c:v>1.1300000000000239</c:v>
                </c:pt>
                <c:pt idx="2156">
                  <c:v>1.1100000000000136</c:v>
                </c:pt>
                <c:pt idx="2157">
                  <c:v>1.0300000000000011</c:v>
                </c:pt>
                <c:pt idx="2158">
                  <c:v>1.1200000000000045</c:v>
                </c:pt>
                <c:pt idx="2159">
                  <c:v>1.0700000000000216</c:v>
                </c:pt>
                <c:pt idx="2160">
                  <c:v>0.95000000000001705</c:v>
                </c:pt>
                <c:pt idx="2161">
                  <c:v>0.83000000000001251</c:v>
                </c:pt>
                <c:pt idx="2162">
                  <c:v>0.76000000000001933</c:v>
                </c:pt>
                <c:pt idx="2163">
                  <c:v>0.81000000000000227</c:v>
                </c:pt>
                <c:pt idx="2164">
                  <c:v>0.8200000000000216</c:v>
                </c:pt>
                <c:pt idx="2165">
                  <c:v>0.83000000000001251</c:v>
                </c:pt>
                <c:pt idx="2166">
                  <c:v>0.81000000000000227</c:v>
                </c:pt>
                <c:pt idx="2167">
                  <c:v>0.74000000000000909</c:v>
                </c:pt>
                <c:pt idx="2168">
                  <c:v>0.62000000000000455</c:v>
                </c:pt>
                <c:pt idx="2169">
                  <c:v>0.55000000000001137</c:v>
                </c:pt>
                <c:pt idx="2170">
                  <c:v>0.58000000000001251</c:v>
                </c:pt>
                <c:pt idx="2171">
                  <c:v>0.58000000000001251</c:v>
                </c:pt>
                <c:pt idx="2172">
                  <c:v>0.61000000000001364</c:v>
                </c:pt>
                <c:pt idx="2173">
                  <c:v>0.64000000000001478</c:v>
                </c:pt>
                <c:pt idx="2174">
                  <c:v>0.61000000000001364</c:v>
                </c:pt>
                <c:pt idx="2175">
                  <c:v>0.64000000000001478</c:v>
                </c:pt>
                <c:pt idx="2176">
                  <c:v>0.71000000000000796</c:v>
                </c:pt>
                <c:pt idx="2177">
                  <c:v>0.71000000000000796</c:v>
                </c:pt>
                <c:pt idx="2178">
                  <c:v>0.67000000000001592</c:v>
                </c:pt>
                <c:pt idx="2179">
                  <c:v>0.70000000000001705</c:v>
                </c:pt>
                <c:pt idx="2180">
                  <c:v>0.73000000000001819</c:v>
                </c:pt>
                <c:pt idx="2181">
                  <c:v>0.73000000000001819</c:v>
                </c:pt>
                <c:pt idx="2182">
                  <c:v>0.73000000000001819</c:v>
                </c:pt>
                <c:pt idx="2183">
                  <c:v>0.74000000000000909</c:v>
                </c:pt>
                <c:pt idx="2184">
                  <c:v>0.70000000000001705</c:v>
                </c:pt>
                <c:pt idx="2185">
                  <c:v>0.71000000000000796</c:v>
                </c:pt>
                <c:pt idx="2186">
                  <c:v>0.78000000000000114</c:v>
                </c:pt>
                <c:pt idx="2187">
                  <c:v>0.70000000000001705</c:v>
                </c:pt>
                <c:pt idx="2188">
                  <c:v>0.58000000000001251</c:v>
                </c:pt>
                <c:pt idx="2189">
                  <c:v>0.5700000000000216</c:v>
                </c:pt>
                <c:pt idx="2190">
                  <c:v>0.58000000000001251</c:v>
                </c:pt>
                <c:pt idx="2191">
                  <c:v>0.63000000000002387</c:v>
                </c:pt>
                <c:pt idx="2192">
                  <c:v>0.62000000000000455</c:v>
                </c:pt>
                <c:pt idx="2193">
                  <c:v>0.60000000000002274</c:v>
                </c:pt>
                <c:pt idx="2194">
                  <c:v>0.66000000000002501</c:v>
                </c:pt>
                <c:pt idx="2195">
                  <c:v>0.71000000000000796</c:v>
                </c:pt>
                <c:pt idx="2196">
                  <c:v>0.77000000000001023</c:v>
                </c:pt>
                <c:pt idx="2197">
                  <c:v>0.80000000000001137</c:v>
                </c:pt>
                <c:pt idx="2198">
                  <c:v>0.76000000000001933</c:v>
                </c:pt>
                <c:pt idx="2199">
                  <c:v>0.68000000000000682</c:v>
                </c:pt>
                <c:pt idx="2200">
                  <c:v>0.63000000000002387</c:v>
                </c:pt>
                <c:pt idx="2201">
                  <c:v>0.58000000000001251</c:v>
                </c:pt>
                <c:pt idx="2202">
                  <c:v>0.59000000000000341</c:v>
                </c:pt>
                <c:pt idx="2203">
                  <c:v>0.62000000000000455</c:v>
                </c:pt>
                <c:pt idx="2204">
                  <c:v>0.63000000000002387</c:v>
                </c:pt>
                <c:pt idx="2205">
                  <c:v>0.70000000000001705</c:v>
                </c:pt>
                <c:pt idx="2206">
                  <c:v>0.67000000000001592</c:v>
                </c:pt>
                <c:pt idx="2207">
                  <c:v>0.69000000000002615</c:v>
                </c:pt>
                <c:pt idx="2208">
                  <c:v>0.64000000000001478</c:v>
                </c:pt>
                <c:pt idx="2209">
                  <c:v>0.66000000000002501</c:v>
                </c:pt>
                <c:pt idx="2210">
                  <c:v>0.66000000000002501</c:v>
                </c:pt>
                <c:pt idx="2211">
                  <c:v>0.63000000000002387</c:v>
                </c:pt>
                <c:pt idx="2212">
                  <c:v>0.64000000000001478</c:v>
                </c:pt>
                <c:pt idx="2213">
                  <c:v>0.70000000000001705</c:v>
                </c:pt>
                <c:pt idx="2214">
                  <c:v>0.73000000000001819</c:v>
                </c:pt>
                <c:pt idx="2215">
                  <c:v>0.72000000000002728</c:v>
                </c:pt>
                <c:pt idx="2216">
                  <c:v>0.67000000000001592</c:v>
                </c:pt>
                <c:pt idx="2217">
                  <c:v>0.66000000000002501</c:v>
                </c:pt>
                <c:pt idx="2218">
                  <c:v>0.62000000000000455</c:v>
                </c:pt>
                <c:pt idx="2219">
                  <c:v>0.62000000000000455</c:v>
                </c:pt>
                <c:pt idx="2220">
                  <c:v>0.68000000000000682</c:v>
                </c:pt>
                <c:pt idx="2221">
                  <c:v>0.71000000000000796</c:v>
                </c:pt>
                <c:pt idx="2222">
                  <c:v>0.65000000000000568</c:v>
                </c:pt>
                <c:pt idx="2223">
                  <c:v>0.65000000000000568</c:v>
                </c:pt>
                <c:pt idx="2224">
                  <c:v>0.65000000000000568</c:v>
                </c:pt>
                <c:pt idx="2225">
                  <c:v>0.71000000000000796</c:v>
                </c:pt>
                <c:pt idx="2226">
                  <c:v>0.65000000000000568</c:v>
                </c:pt>
                <c:pt idx="2227">
                  <c:v>0.62000000000000455</c:v>
                </c:pt>
                <c:pt idx="2228">
                  <c:v>0.60000000000002274</c:v>
                </c:pt>
                <c:pt idx="2229">
                  <c:v>0.61000000000001364</c:v>
                </c:pt>
                <c:pt idx="2230">
                  <c:v>0.63000000000002387</c:v>
                </c:pt>
                <c:pt idx="2231">
                  <c:v>0.67000000000001592</c:v>
                </c:pt>
                <c:pt idx="2232">
                  <c:v>0.72000000000002728</c:v>
                </c:pt>
                <c:pt idx="2233">
                  <c:v>0.76000000000001933</c:v>
                </c:pt>
                <c:pt idx="2234">
                  <c:v>0.74000000000000909</c:v>
                </c:pt>
                <c:pt idx="2235">
                  <c:v>0.75</c:v>
                </c:pt>
                <c:pt idx="2236">
                  <c:v>0.79000000000002046</c:v>
                </c:pt>
                <c:pt idx="2237">
                  <c:v>0.80000000000001137</c:v>
                </c:pt>
                <c:pt idx="2238">
                  <c:v>0.71000000000000796</c:v>
                </c:pt>
                <c:pt idx="2239">
                  <c:v>0.69000000000002615</c:v>
                </c:pt>
                <c:pt idx="2240">
                  <c:v>0.65000000000000568</c:v>
                </c:pt>
                <c:pt idx="2241">
                  <c:v>0.67000000000001592</c:v>
                </c:pt>
                <c:pt idx="2242">
                  <c:v>0.62000000000000455</c:v>
                </c:pt>
                <c:pt idx="2243">
                  <c:v>0.60000000000002274</c:v>
                </c:pt>
                <c:pt idx="2244">
                  <c:v>0.60000000000002274</c:v>
                </c:pt>
                <c:pt idx="2245">
                  <c:v>0.63000000000002387</c:v>
                </c:pt>
                <c:pt idx="2246">
                  <c:v>0.63000000000002387</c:v>
                </c:pt>
                <c:pt idx="2247">
                  <c:v>0.56000000000000227</c:v>
                </c:pt>
                <c:pt idx="2248">
                  <c:v>0.62000000000000455</c:v>
                </c:pt>
                <c:pt idx="2249">
                  <c:v>0.66000000000002501</c:v>
                </c:pt>
                <c:pt idx="2250">
                  <c:v>0.62000000000000455</c:v>
                </c:pt>
                <c:pt idx="2251">
                  <c:v>0.62000000000000455</c:v>
                </c:pt>
                <c:pt idx="2252">
                  <c:v>0.69000000000002615</c:v>
                </c:pt>
                <c:pt idx="2253">
                  <c:v>0.71000000000000796</c:v>
                </c:pt>
                <c:pt idx="2254">
                  <c:v>0.74000000000000909</c:v>
                </c:pt>
                <c:pt idx="2255">
                  <c:v>0.77000000000001023</c:v>
                </c:pt>
                <c:pt idx="2256">
                  <c:v>0.77000000000001023</c:v>
                </c:pt>
                <c:pt idx="2257">
                  <c:v>0.75</c:v>
                </c:pt>
                <c:pt idx="2258">
                  <c:v>0.73000000000001819</c:v>
                </c:pt>
                <c:pt idx="2259">
                  <c:v>0.70000000000001705</c:v>
                </c:pt>
                <c:pt idx="2260">
                  <c:v>0.68000000000000682</c:v>
                </c:pt>
                <c:pt idx="2261">
                  <c:v>0.67000000000001592</c:v>
                </c:pt>
                <c:pt idx="2262">
                  <c:v>0.70000000000001705</c:v>
                </c:pt>
                <c:pt idx="2263">
                  <c:v>0.74000000000000909</c:v>
                </c:pt>
                <c:pt idx="2264">
                  <c:v>0.77000000000001023</c:v>
                </c:pt>
                <c:pt idx="2265">
                  <c:v>0.78000000000000114</c:v>
                </c:pt>
                <c:pt idx="2266">
                  <c:v>0.79000000000002046</c:v>
                </c:pt>
                <c:pt idx="2267">
                  <c:v>0.79000000000002046</c:v>
                </c:pt>
                <c:pt idx="2268">
                  <c:v>0.80000000000001137</c:v>
                </c:pt>
                <c:pt idx="2269">
                  <c:v>0.74000000000000909</c:v>
                </c:pt>
                <c:pt idx="2270">
                  <c:v>0.73000000000001819</c:v>
                </c:pt>
                <c:pt idx="2271">
                  <c:v>0.70000000000001705</c:v>
                </c:pt>
                <c:pt idx="2272">
                  <c:v>0.70000000000001705</c:v>
                </c:pt>
                <c:pt idx="2273">
                  <c:v>0.71000000000000796</c:v>
                </c:pt>
                <c:pt idx="2274">
                  <c:v>0.70000000000001705</c:v>
                </c:pt>
                <c:pt idx="2275">
                  <c:v>0.66000000000002501</c:v>
                </c:pt>
                <c:pt idx="2276">
                  <c:v>0.63000000000002387</c:v>
                </c:pt>
                <c:pt idx="2277">
                  <c:v>0.71000000000000796</c:v>
                </c:pt>
                <c:pt idx="2278">
                  <c:v>0.77000000000001023</c:v>
                </c:pt>
                <c:pt idx="2279">
                  <c:v>0.72000000000002728</c:v>
                </c:pt>
                <c:pt idx="2280">
                  <c:v>0.69000000000002615</c:v>
                </c:pt>
                <c:pt idx="2281">
                  <c:v>0.69000000000002615</c:v>
                </c:pt>
                <c:pt idx="2282">
                  <c:v>0.74000000000000909</c:v>
                </c:pt>
                <c:pt idx="2283">
                  <c:v>0.77000000000001023</c:v>
                </c:pt>
                <c:pt idx="2284">
                  <c:v>0.73000000000001819</c:v>
                </c:pt>
                <c:pt idx="2285">
                  <c:v>0.68000000000000682</c:v>
                </c:pt>
                <c:pt idx="2286">
                  <c:v>0.63000000000002387</c:v>
                </c:pt>
                <c:pt idx="2287">
                  <c:v>0.68000000000000682</c:v>
                </c:pt>
                <c:pt idx="2288">
                  <c:v>0.68000000000000682</c:v>
                </c:pt>
                <c:pt idx="2289">
                  <c:v>0.64000000000001478</c:v>
                </c:pt>
                <c:pt idx="2290">
                  <c:v>0.69000000000002615</c:v>
                </c:pt>
                <c:pt idx="2291">
                  <c:v>0.64000000000001478</c:v>
                </c:pt>
                <c:pt idx="2292">
                  <c:v>0.69000000000002615</c:v>
                </c:pt>
                <c:pt idx="2293">
                  <c:v>0.77000000000001023</c:v>
                </c:pt>
                <c:pt idx="2294">
                  <c:v>0.74000000000000909</c:v>
                </c:pt>
                <c:pt idx="2295">
                  <c:v>0.69000000000002615</c:v>
                </c:pt>
                <c:pt idx="2296">
                  <c:v>0.66000000000002501</c:v>
                </c:pt>
                <c:pt idx="2297">
                  <c:v>0.66000000000002501</c:v>
                </c:pt>
                <c:pt idx="2298">
                  <c:v>0.68000000000000682</c:v>
                </c:pt>
                <c:pt idx="2299">
                  <c:v>0.69000000000002615</c:v>
                </c:pt>
                <c:pt idx="2300">
                  <c:v>0.70000000000001705</c:v>
                </c:pt>
                <c:pt idx="2301">
                  <c:v>0.73000000000001819</c:v>
                </c:pt>
                <c:pt idx="2302">
                  <c:v>0.74000000000000909</c:v>
                </c:pt>
                <c:pt idx="2303">
                  <c:v>0.72000000000002728</c:v>
                </c:pt>
                <c:pt idx="2304">
                  <c:v>0.75</c:v>
                </c:pt>
                <c:pt idx="2305">
                  <c:v>0.71000000000000796</c:v>
                </c:pt>
                <c:pt idx="2306">
                  <c:v>0.69000000000002615</c:v>
                </c:pt>
                <c:pt idx="2307">
                  <c:v>0.72000000000002728</c:v>
                </c:pt>
                <c:pt idx="2308">
                  <c:v>0.74000000000000909</c:v>
                </c:pt>
                <c:pt idx="2309">
                  <c:v>0.69000000000002615</c:v>
                </c:pt>
                <c:pt idx="2310">
                  <c:v>0.64000000000001478</c:v>
                </c:pt>
                <c:pt idx="2311">
                  <c:v>0.64000000000001478</c:v>
                </c:pt>
                <c:pt idx="2312">
                  <c:v>0.69000000000002615</c:v>
                </c:pt>
                <c:pt idx="2313">
                  <c:v>0.67000000000001592</c:v>
                </c:pt>
                <c:pt idx="2314">
                  <c:v>0.65000000000000568</c:v>
                </c:pt>
                <c:pt idx="2315">
                  <c:v>0.72000000000002728</c:v>
                </c:pt>
                <c:pt idx="2316">
                  <c:v>0.77000000000001023</c:v>
                </c:pt>
                <c:pt idx="2317">
                  <c:v>0.74000000000000909</c:v>
                </c:pt>
                <c:pt idx="2318">
                  <c:v>0.72000000000002728</c:v>
                </c:pt>
                <c:pt idx="2319">
                  <c:v>0.76000000000001933</c:v>
                </c:pt>
                <c:pt idx="2320">
                  <c:v>0.72000000000002728</c:v>
                </c:pt>
                <c:pt idx="2321">
                  <c:v>0.68000000000000682</c:v>
                </c:pt>
                <c:pt idx="2322">
                  <c:v>0.67000000000001592</c:v>
                </c:pt>
                <c:pt idx="2323">
                  <c:v>0.72000000000002728</c:v>
                </c:pt>
                <c:pt idx="2324">
                  <c:v>0.73000000000001819</c:v>
                </c:pt>
                <c:pt idx="2325">
                  <c:v>0.81000000000000227</c:v>
                </c:pt>
                <c:pt idx="2326">
                  <c:v>0.80000000000001137</c:v>
                </c:pt>
                <c:pt idx="2327">
                  <c:v>0.73000000000001819</c:v>
                </c:pt>
                <c:pt idx="2328">
                  <c:v>0.63000000000002387</c:v>
                </c:pt>
                <c:pt idx="2329">
                  <c:v>0.61000000000001364</c:v>
                </c:pt>
                <c:pt idx="2330">
                  <c:v>0.60000000000002274</c:v>
                </c:pt>
                <c:pt idx="2331">
                  <c:v>0.62000000000000455</c:v>
                </c:pt>
                <c:pt idx="2332">
                  <c:v>0.62000000000000455</c:v>
                </c:pt>
                <c:pt idx="2333">
                  <c:v>0.61000000000001364</c:v>
                </c:pt>
                <c:pt idx="2334">
                  <c:v>0.65000000000000568</c:v>
                </c:pt>
                <c:pt idx="2335">
                  <c:v>0.73000000000001819</c:v>
                </c:pt>
                <c:pt idx="2336">
                  <c:v>0.74000000000000909</c:v>
                </c:pt>
                <c:pt idx="2337">
                  <c:v>0.73000000000001819</c:v>
                </c:pt>
                <c:pt idx="2338">
                  <c:v>0.75</c:v>
                </c:pt>
                <c:pt idx="2339">
                  <c:v>0.75</c:v>
                </c:pt>
                <c:pt idx="2340">
                  <c:v>0.69000000000002615</c:v>
                </c:pt>
                <c:pt idx="2341">
                  <c:v>0.71000000000000796</c:v>
                </c:pt>
                <c:pt idx="2342">
                  <c:v>0.70000000000001705</c:v>
                </c:pt>
                <c:pt idx="2343">
                  <c:v>0.66000000000002501</c:v>
                </c:pt>
                <c:pt idx="2344">
                  <c:v>0.64000000000001478</c:v>
                </c:pt>
                <c:pt idx="2345">
                  <c:v>0.65000000000000568</c:v>
                </c:pt>
                <c:pt idx="2346">
                  <c:v>0.67000000000001592</c:v>
                </c:pt>
                <c:pt idx="2347">
                  <c:v>0.65000000000000568</c:v>
                </c:pt>
                <c:pt idx="2348">
                  <c:v>0.63000000000002387</c:v>
                </c:pt>
                <c:pt idx="2349">
                  <c:v>0.65000000000000568</c:v>
                </c:pt>
                <c:pt idx="2350">
                  <c:v>0.69000000000002615</c:v>
                </c:pt>
                <c:pt idx="2351">
                  <c:v>0.76000000000001933</c:v>
                </c:pt>
                <c:pt idx="2352">
                  <c:v>0.74000000000000909</c:v>
                </c:pt>
                <c:pt idx="2353">
                  <c:v>0.80000000000001137</c:v>
                </c:pt>
                <c:pt idx="2354">
                  <c:v>0.76000000000001933</c:v>
                </c:pt>
                <c:pt idx="2355">
                  <c:v>0.75</c:v>
                </c:pt>
                <c:pt idx="2356">
                  <c:v>0.80000000000001137</c:v>
                </c:pt>
                <c:pt idx="2357">
                  <c:v>0.71000000000000796</c:v>
                </c:pt>
                <c:pt idx="2358">
                  <c:v>0.72000000000002728</c:v>
                </c:pt>
                <c:pt idx="2359">
                  <c:v>0.72000000000002728</c:v>
                </c:pt>
                <c:pt idx="2360">
                  <c:v>0.75</c:v>
                </c:pt>
                <c:pt idx="2361">
                  <c:v>0.64000000000001478</c:v>
                </c:pt>
                <c:pt idx="2362">
                  <c:v>0.69000000000002615</c:v>
                </c:pt>
                <c:pt idx="2363">
                  <c:v>0.74000000000000909</c:v>
                </c:pt>
                <c:pt idx="2364">
                  <c:v>0.78000000000000114</c:v>
                </c:pt>
                <c:pt idx="2365">
                  <c:v>0.65000000000000568</c:v>
                </c:pt>
                <c:pt idx="2366">
                  <c:v>0.63000000000002387</c:v>
                </c:pt>
                <c:pt idx="2367">
                  <c:v>0.66000000000002501</c:v>
                </c:pt>
                <c:pt idx="2368">
                  <c:v>0.71000000000000796</c:v>
                </c:pt>
                <c:pt idx="2369">
                  <c:v>0.70000000000001705</c:v>
                </c:pt>
                <c:pt idx="2370">
                  <c:v>0.66000000000002501</c:v>
                </c:pt>
                <c:pt idx="2371">
                  <c:v>0.64000000000001478</c:v>
                </c:pt>
                <c:pt idx="2372">
                  <c:v>0.68000000000000682</c:v>
                </c:pt>
                <c:pt idx="2373">
                  <c:v>0.72000000000002728</c:v>
                </c:pt>
                <c:pt idx="2374">
                  <c:v>0.77000000000001023</c:v>
                </c:pt>
                <c:pt idx="2375">
                  <c:v>0.74000000000000909</c:v>
                </c:pt>
                <c:pt idx="2376">
                  <c:v>0.66000000000002501</c:v>
                </c:pt>
                <c:pt idx="2377">
                  <c:v>0.66000000000002501</c:v>
                </c:pt>
                <c:pt idx="2378">
                  <c:v>0.66000000000002501</c:v>
                </c:pt>
                <c:pt idx="2379">
                  <c:v>0.63000000000002387</c:v>
                </c:pt>
                <c:pt idx="2380">
                  <c:v>0.62000000000000455</c:v>
                </c:pt>
                <c:pt idx="2381">
                  <c:v>0.60000000000002274</c:v>
                </c:pt>
                <c:pt idx="2382">
                  <c:v>0.54000000000002046</c:v>
                </c:pt>
                <c:pt idx="2383">
                  <c:v>0.55000000000001137</c:v>
                </c:pt>
                <c:pt idx="2384">
                  <c:v>0.63000000000002387</c:v>
                </c:pt>
                <c:pt idx="2385">
                  <c:v>0.79000000000002046</c:v>
                </c:pt>
                <c:pt idx="2386">
                  <c:v>0.86000000000001364</c:v>
                </c:pt>
                <c:pt idx="2387">
                  <c:v>0.93000000000000682</c:v>
                </c:pt>
                <c:pt idx="2388">
                  <c:v>0.85000000000002274</c:v>
                </c:pt>
                <c:pt idx="2389">
                  <c:v>0.72000000000002728</c:v>
                </c:pt>
                <c:pt idx="2390">
                  <c:v>0.74000000000000909</c:v>
                </c:pt>
                <c:pt idx="2391">
                  <c:v>0.72000000000002728</c:v>
                </c:pt>
                <c:pt idx="2392">
                  <c:v>0.71000000000000796</c:v>
                </c:pt>
                <c:pt idx="2393">
                  <c:v>0.68000000000000682</c:v>
                </c:pt>
                <c:pt idx="2394">
                  <c:v>0.69000000000002615</c:v>
                </c:pt>
                <c:pt idx="2395">
                  <c:v>0.67000000000001592</c:v>
                </c:pt>
                <c:pt idx="2396">
                  <c:v>0.62000000000000455</c:v>
                </c:pt>
                <c:pt idx="2397">
                  <c:v>0.61000000000001364</c:v>
                </c:pt>
                <c:pt idx="2398">
                  <c:v>0.61000000000001364</c:v>
                </c:pt>
                <c:pt idx="2399">
                  <c:v>0.64000000000001478</c:v>
                </c:pt>
                <c:pt idx="2400">
                  <c:v>0.66000000000002501</c:v>
                </c:pt>
                <c:pt idx="2401">
                  <c:v>0.60000000000002274</c:v>
                </c:pt>
                <c:pt idx="2402">
                  <c:v>0.56000000000000227</c:v>
                </c:pt>
                <c:pt idx="2403">
                  <c:v>0.55000000000001137</c:v>
                </c:pt>
                <c:pt idx="2404">
                  <c:v>0.54000000000002046</c:v>
                </c:pt>
                <c:pt idx="2405">
                  <c:v>0.64000000000001478</c:v>
                </c:pt>
                <c:pt idx="2406">
                  <c:v>0.73000000000001819</c:v>
                </c:pt>
                <c:pt idx="2407">
                  <c:v>0.75</c:v>
                </c:pt>
                <c:pt idx="2408">
                  <c:v>0.70000000000001705</c:v>
                </c:pt>
                <c:pt idx="2409">
                  <c:v>0.70000000000001705</c:v>
                </c:pt>
                <c:pt idx="2410">
                  <c:v>0.72000000000002728</c:v>
                </c:pt>
                <c:pt idx="2411">
                  <c:v>0.72000000000002728</c:v>
                </c:pt>
                <c:pt idx="2412">
                  <c:v>0.74000000000000909</c:v>
                </c:pt>
                <c:pt idx="2413">
                  <c:v>0.81000000000000227</c:v>
                </c:pt>
                <c:pt idx="2414">
                  <c:v>0.76000000000001933</c:v>
                </c:pt>
                <c:pt idx="2415">
                  <c:v>0.65000000000000568</c:v>
                </c:pt>
                <c:pt idx="2416">
                  <c:v>0.65000000000000568</c:v>
                </c:pt>
                <c:pt idx="2417">
                  <c:v>0.67000000000001592</c:v>
                </c:pt>
                <c:pt idx="2418">
                  <c:v>0.61000000000001364</c:v>
                </c:pt>
                <c:pt idx="2419">
                  <c:v>0.63000000000002387</c:v>
                </c:pt>
                <c:pt idx="2420">
                  <c:v>0.63000000000002387</c:v>
                </c:pt>
                <c:pt idx="2421">
                  <c:v>0.65000000000000568</c:v>
                </c:pt>
                <c:pt idx="2422">
                  <c:v>0.56000000000000227</c:v>
                </c:pt>
                <c:pt idx="2423">
                  <c:v>0.56000000000000227</c:v>
                </c:pt>
                <c:pt idx="2424">
                  <c:v>0.59000000000000341</c:v>
                </c:pt>
                <c:pt idx="2425">
                  <c:v>0.56000000000000227</c:v>
                </c:pt>
                <c:pt idx="2426">
                  <c:v>0.58000000000001251</c:v>
                </c:pt>
                <c:pt idx="2427">
                  <c:v>0.59000000000000341</c:v>
                </c:pt>
                <c:pt idx="2428">
                  <c:v>0.63000000000002387</c:v>
                </c:pt>
                <c:pt idx="2429">
                  <c:v>0.71000000000000796</c:v>
                </c:pt>
                <c:pt idx="2430">
                  <c:v>0.75</c:v>
                </c:pt>
                <c:pt idx="2431">
                  <c:v>0.76000000000001933</c:v>
                </c:pt>
                <c:pt idx="2432">
                  <c:v>0.77000000000001023</c:v>
                </c:pt>
                <c:pt idx="2433">
                  <c:v>0.75</c:v>
                </c:pt>
                <c:pt idx="2434">
                  <c:v>0.76000000000001933</c:v>
                </c:pt>
                <c:pt idx="2435">
                  <c:v>0.8200000000000216</c:v>
                </c:pt>
                <c:pt idx="2436">
                  <c:v>0.81000000000000227</c:v>
                </c:pt>
                <c:pt idx="2437">
                  <c:v>0.75</c:v>
                </c:pt>
                <c:pt idx="2438">
                  <c:v>0.83000000000001251</c:v>
                </c:pt>
                <c:pt idx="2439">
                  <c:v>0.66000000000002501</c:v>
                </c:pt>
                <c:pt idx="2440">
                  <c:v>0.64000000000001478</c:v>
                </c:pt>
                <c:pt idx="2441">
                  <c:v>0.67000000000001592</c:v>
                </c:pt>
                <c:pt idx="2442">
                  <c:v>0.63000000000002387</c:v>
                </c:pt>
                <c:pt idx="2443">
                  <c:v>0.73000000000001819</c:v>
                </c:pt>
                <c:pt idx="2444">
                  <c:v>0.75</c:v>
                </c:pt>
                <c:pt idx="2445">
                  <c:v>0.75</c:v>
                </c:pt>
                <c:pt idx="2446">
                  <c:v>0.62000000000000455</c:v>
                </c:pt>
                <c:pt idx="2447">
                  <c:v>0.51000000000001933</c:v>
                </c:pt>
                <c:pt idx="2448">
                  <c:v>0.52000000000001023</c:v>
                </c:pt>
                <c:pt idx="2449">
                  <c:v>0.59000000000000341</c:v>
                </c:pt>
                <c:pt idx="2450">
                  <c:v>0.67000000000001592</c:v>
                </c:pt>
                <c:pt idx="2451">
                  <c:v>0.62000000000000455</c:v>
                </c:pt>
                <c:pt idx="2452">
                  <c:v>0.56000000000000227</c:v>
                </c:pt>
                <c:pt idx="2453">
                  <c:v>0.62000000000000455</c:v>
                </c:pt>
                <c:pt idx="2454">
                  <c:v>0.63000000000002387</c:v>
                </c:pt>
                <c:pt idx="2455">
                  <c:v>0.58000000000001251</c:v>
                </c:pt>
                <c:pt idx="2456">
                  <c:v>0.55000000000001137</c:v>
                </c:pt>
                <c:pt idx="2457">
                  <c:v>0.61000000000001364</c:v>
                </c:pt>
                <c:pt idx="2458">
                  <c:v>0.61000000000001364</c:v>
                </c:pt>
                <c:pt idx="2459">
                  <c:v>0.54000000000002046</c:v>
                </c:pt>
                <c:pt idx="2460">
                  <c:v>0.5</c:v>
                </c:pt>
                <c:pt idx="2461">
                  <c:v>0.62000000000000455</c:v>
                </c:pt>
                <c:pt idx="2462">
                  <c:v>0.5700000000000216</c:v>
                </c:pt>
                <c:pt idx="2463">
                  <c:v>0.5700000000000216</c:v>
                </c:pt>
                <c:pt idx="2464">
                  <c:v>0.61000000000001364</c:v>
                </c:pt>
                <c:pt idx="2465">
                  <c:v>0.58000000000001251</c:v>
                </c:pt>
                <c:pt idx="2466">
                  <c:v>0.53000000000000114</c:v>
                </c:pt>
                <c:pt idx="2467">
                  <c:v>0.55000000000001137</c:v>
                </c:pt>
                <c:pt idx="2468">
                  <c:v>0.55000000000001137</c:v>
                </c:pt>
                <c:pt idx="2469">
                  <c:v>0.55000000000001137</c:v>
                </c:pt>
                <c:pt idx="2470">
                  <c:v>0.51000000000001933</c:v>
                </c:pt>
                <c:pt idx="2471">
                  <c:v>0.58000000000001251</c:v>
                </c:pt>
                <c:pt idx="2472">
                  <c:v>0.89000000000001478</c:v>
                </c:pt>
                <c:pt idx="2473">
                  <c:v>0.97000000000002728</c:v>
                </c:pt>
                <c:pt idx="2474">
                  <c:v>0.99000000000000909</c:v>
                </c:pt>
                <c:pt idx="2475">
                  <c:v>0.8200000000000216</c:v>
                </c:pt>
                <c:pt idx="2476">
                  <c:v>0.73000000000001819</c:v>
                </c:pt>
                <c:pt idx="2477">
                  <c:v>0.67000000000001592</c:v>
                </c:pt>
                <c:pt idx="2478">
                  <c:v>0.72000000000002728</c:v>
                </c:pt>
                <c:pt idx="2479">
                  <c:v>0.58000000000001251</c:v>
                </c:pt>
                <c:pt idx="2480">
                  <c:v>0.61000000000001364</c:v>
                </c:pt>
                <c:pt idx="2481">
                  <c:v>0.62000000000000455</c:v>
                </c:pt>
                <c:pt idx="2482">
                  <c:v>0.56000000000000227</c:v>
                </c:pt>
                <c:pt idx="2483">
                  <c:v>0.61000000000001364</c:v>
                </c:pt>
                <c:pt idx="2484">
                  <c:v>0.69000000000002615</c:v>
                </c:pt>
                <c:pt idx="2485">
                  <c:v>0.71000000000000796</c:v>
                </c:pt>
                <c:pt idx="2486">
                  <c:v>0.70000000000001705</c:v>
                </c:pt>
                <c:pt idx="2487">
                  <c:v>0.66000000000002501</c:v>
                </c:pt>
                <c:pt idx="2488">
                  <c:v>0.63000000000002387</c:v>
                </c:pt>
                <c:pt idx="2489">
                  <c:v>0.62000000000000455</c:v>
                </c:pt>
                <c:pt idx="2490">
                  <c:v>0.65000000000000568</c:v>
                </c:pt>
                <c:pt idx="2491">
                  <c:v>0.69000000000002615</c:v>
                </c:pt>
                <c:pt idx="2492">
                  <c:v>0.74000000000000909</c:v>
                </c:pt>
                <c:pt idx="2493">
                  <c:v>0.76000000000001933</c:v>
                </c:pt>
                <c:pt idx="2494">
                  <c:v>0.76000000000001933</c:v>
                </c:pt>
                <c:pt idx="2495">
                  <c:v>0.76000000000001933</c:v>
                </c:pt>
                <c:pt idx="2496">
                  <c:v>0.69000000000002615</c:v>
                </c:pt>
                <c:pt idx="2497">
                  <c:v>0.70000000000001705</c:v>
                </c:pt>
                <c:pt idx="2498">
                  <c:v>0.73000000000001819</c:v>
                </c:pt>
                <c:pt idx="2499">
                  <c:v>0.67000000000001592</c:v>
                </c:pt>
                <c:pt idx="2500">
                  <c:v>0.64000000000001478</c:v>
                </c:pt>
                <c:pt idx="2501">
                  <c:v>0.71000000000000796</c:v>
                </c:pt>
                <c:pt idx="2502">
                  <c:v>0.62000000000000455</c:v>
                </c:pt>
                <c:pt idx="2503">
                  <c:v>0.70000000000001705</c:v>
                </c:pt>
                <c:pt idx="2504">
                  <c:v>0.65000000000000568</c:v>
                </c:pt>
                <c:pt idx="2505">
                  <c:v>0.5</c:v>
                </c:pt>
                <c:pt idx="2506">
                  <c:v>0.46000000000000796</c:v>
                </c:pt>
                <c:pt idx="2507">
                  <c:v>0.52000000000001023</c:v>
                </c:pt>
                <c:pt idx="2508">
                  <c:v>0.5</c:v>
                </c:pt>
                <c:pt idx="2509">
                  <c:v>0.53000000000000114</c:v>
                </c:pt>
                <c:pt idx="2510">
                  <c:v>0.43000000000000682</c:v>
                </c:pt>
                <c:pt idx="2511">
                  <c:v>0.47000000000002728</c:v>
                </c:pt>
                <c:pt idx="2512">
                  <c:v>0.49000000000000909</c:v>
                </c:pt>
                <c:pt idx="2513">
                  <c:v>0.51000000000001933</c:v>
                </c:pt>
                <c:pt idx="2514">
                  <c:v>0.63000000000002387</c:v>
                </c:pt>
                <c:pt idx="2515">
                  <c:v>0.66000000000002501</c:v>
                </c:pt>
                <c:pt idx="2516">
                  <c:v>0.65000000000000568</c:v>
                </c:pt>
                <c:pt idx="2517">
                  <c:v>0.66000000000002501</c:v>
                </c:pt>
                <c:pt idx="2518">
                  <c:v>0.64000000000001478</c:v>
                </c:pt>
                <c:pt idx="2519">
                  <c:v>0.62000000000000455</c:v>
                </c:pt>
                <c:pt idx="2520">
                  <c:v>0.55000000000001137</c:v>
                </c:pt>
                <c:pt idx="2521">
                  <c:v>0.56000000000000227</c:v>
                </c:pt>
                <c:pt idx="2522">
                  <c:v>0.61000000000001364</c:v>
                </c:pt>
                <c:pt idx="2523">
                  <c:v>0.66000000000002501</c:v>
                </c:pt>
                <c:pt idx="2524">
                  <c:v>0.69000000000002615</c:v>
                </c:pt>
                <c:pt idx="2525">
                  <c:v>0.60000000000002274</c:v>
                </c:pt>
                <c:pt idx="2526">
                  <c:v>0.61000000000001364</c:v>
                </c:pt>
                <c:pt idx="2527">
                  <c:v>0.63000000000002387</c:v>
                </c:pt>
                <c:pt idx="2528">
                  <c:v>0.68000000000000682</c:v>
                </c:pt>
                <c:pt idx="2529">
                  <c:v>0.73000000000001819</c:v>
                </c:pt>
                <c:pt idx="2530">
                  <c:v>0.75</c:v>
                </c:pt>
                <c:pt idx="2531">
                  <c:v>0.71000000000000796</c:v>
                </c:pt>
                <c:pt idx="2532">
                  <c:v>0.71000000000000796</c:v>
                </c:pt>
                <c:pt idx="2533">
                  <c:v>0.76000000000001933</c:v>
                </c:pt>
                <c:pt idx="2534">
                  <c:v>0.76000000000001933</c:v>
                </c:pt>
                <c:pt idx="2535">
                  <c:v>0.66000000000002501</c:v>
                </c:pt>
                <c:pt idx="2536">
                  <c:v>0.58000000000001251</c:v>
                </c:pt>
                <c:pt idx="2537">
                  <c:v>0.59000000000000341</c:v>
                </c:pt>
                <c:pt idx="2538">
                  <c:v>0.61000000000001364</c:v>
                </c:pt>
                <c:pt idx="2539">
                  <c:v>0.53000000000000114</c:v>
                </c:pt>
                <c:pt idx="2540">
                  <c:v>0.48000000000001819</c:v>
                </c:pt>
                <c:pt idx="2541">
                  <c:v>0.52000000000001023</c:v>
                </c:pt>
                <c:pt idx="2542">
                  <c:v>0.55000000000001137</c:v>
                </c:pt>
                <c:pt idx="2543">
                  <c:v>0.51000000000001933</c:v>
                </c:pt>
                <c:pt idx="2544">
                  <c:v>0.54000000000002046</c:v>
                </c:pt>
                <c:pt idx="2545">
                  <c:v>0.59000000000000341</c:v>
                </c:pt>
                <c:pt idx="2546">
                  <c:v>0.64000000000001478</c:v>
                </c:pt>
                <c:pt idx="2547">
                  <c:v>0.67000000000001592</c:v>
                </c:pt>
                <c:pt idx="2548">
                  <c:v>0.68000000000000682</c:v>
                </c:pt>
                <c:pt idx="2549">
                  <c:v>0.68000000000000682</c:v>
                </c:pt>
                <c:pt idx="2550">
                  <c:v>0.63000000000002387</c:v>
                </c:pt>
                <c:pt idx="2551">
                  <c:v>0.60000000000002274</c:v>
                </c:pt>
                <c:pt idx="2552">
                  <c:v>0.65000000000000568</c:v>
                </c:pt>
                <c:pt idx="2553">
                  <c:v>0.69000000000002615</c:v>
                </c:pt>
                <c:pt idx="2554">
                  <c:v>0.67000000000001592</c:v>
                </c:pt>
                <c:pt idx="2555">
                  <c:v>0.67000000000001592</c:v>
                </c:pt>
                <c:pt idx="2556">
                  <c:v>0.63000000000002387</c:v>
                </c:pt>
                <c:pt idx="2557">
                  <c:v>0.63000000000002387</c:v>
                </c:pt>
                <c:pt idx="2558">
                  <c:v>0.59000000000000341</c:v>
                </c:pt>
                <c:pt idx="2559">
                  <c:v>0.55000000000001137</c:v>
                </c:pt>
                <c:pt idx="2560">
                  <c:v>0.58000000000001251</c:v>
                </c:pt>
                <c:pt idx="2561">
                  <c:v>0.56000000000000227</c:v>
                </c:pt>
                <c:pt idx="2562">
                  <c:v>0.54000000000002046</c:v>
                </c:pt>
                <c:pt idx="2563">
                  <c:v>0.63000000000002387</c:v>
                </c:pt>
                <c:pt idx="2564">
                  <c:v>0.73000000000001819</c:v>
                </c:pt>
                <c:pt idx="2565">
                  <c:v>0.72000000000002728</c:v>
                </c:pt>
                <c:pt idx="2566">
                  <c:v>0.71000000000000796</c:v>
                </c:pt>
                <c:pt idx="2567">
                  <c:v>0.72000000000002728</c:v>
                </c:pt>
                <c:pt idx="2568">
                  <c:v>0.64000000000001478</c:v>
                </c:pt>
                <c:pt idx="2569">
                  <c:v>0.62000000000000455</c:v>
                </c:pt>
                <c:pt idx="2570">
                  <c:v>0.75</c:v>
                </c:pt>
                <c:pt idx="2571">
                  <c:v>0.73000000000001819</c:v>
                </c:pt>
                <c:pt idx="2572">
                  <c:v>0.67000000000001592</c:v>
                </c:pt>
                <c:pt idx="2573">
                  <c:v>0.66000000000002501</c:v>
                </c:pt>
                <c:pt idx="2574">
                  <c:v>0.68000000000000682</c:v>
                </c:pt>
                <c:pt idx="2575">
                  <c:v>0.66000000000002501</c:v>
                </c:pt>
                <c:pt idx="2576">
                  <c:v>0.68000000000000682</c:v>
                </c:pt>
                <c:pt idx="2577">
                  <c:v>0.64000000000001478</c:v>
                </c:pt>
                <c:pt idx="2578">
                  <c:v>0.64000000000001478</c:v>
                </c:pt>
                <c:pt idx="2579">
                  <c:v>0.65000000000000568</c:v>
                </c:pt>
                <c:pt idx="2580">
                  <c:v>0.63000000000002387</c:v>
                </c:pt>
                <c:pt idx="2581">
                  <c:v>0.56000000000000227</c:v>
                </c:pt>
                <c:pt idx="2582">
                  <c:v>0.52000000000001023</c:v>
                </c:pt>
                <c:pt idx="2583">
                  <c:v>0.54000000000002046</c:v>
                </c:pt>
                <c:pt idx="2584">
                  <c:v>0.5</c:v>
                </c:pt>
                <c:pt idx="2585">
                  <c:v>0.49000000000000909</c:v>
                </c:pt>
                <c:pt idx="2586">
                  <c:v>0.53000000000000114</c:v>
                </c:pt>
                <c:pt idx="2587">
                  <c:v>0.5700000000000216</c:v>
                </c:pt>
                <c:pt idx="2588">
                  <c:v>0.65000000000000568</c:v>
                </c:pt>
                <c:pt idx="2589">
                  <c:v>0.68000000000000682</c:v>
                </c:pt>
                <c:pt idx="2590">
                  <c:v>0.68000000000000682</c:v>
                </c:pt>
                <c:pt idx="2591">
                  <c:v>0.70000000000001705</c:v>
                </c:pt>
                <c:pt idx="2592">
                  <c:v>0.65000000000000568</c:v>
                </c:pt>
                <c:pt idx="2593">
                  <c:v>0.58000000000001251</c:v>
                </c:pt>
                <c:pt idx="2594">
                  <c:v>0.67000000000001592</c:v>
                </c:pt>
                <c:pt idx="2595">
                  <c:v>0.70000000000001705</c:v>
                </c:pt>
                <c:pt idx="2596">
                  <c:v>0.67000000000001592</c:v>
                </c:pt>
                <c:pt idx="2597">
                  <c:v>0.65000000000000568</c:v>
                </c:pt>
                <c:pt idx="2598">
                  <c:v>0.61000000000001364</c:v>
                </c:pt>
                <c:pt idx="2599">
                  <c:v>0.56000000000000227</c:v>
                </c:pt>
                <c:pt idx="2600">
                  <c:v>0.54000000000002046</c:v>
                </c:pt>
                <c:pt idx="2601">
                  <c:v>0.60000000000002274</c:v>
                </c:pt>
                <c:pt idx="2602">
                  <c:v>0.65000000000000568</c:v>
                </c:pt>
                <c:pt idx="2603">
                  <c:v>0.65000000000000568</c:v>
                </c:pt>
                <c:pt idx="2604">
                  <c:v>0.66000000000002501</c:v>
                </c:pt>
                <c:pt idx="2605">
                  <c:v>0.67000000000001592</c:v>
                </c:pt>
                <c:pt idx="2606">
                  <c:v>0.67000000000001592</c:v>
                </c:pt>
                <c:pt idx="2607">
                  <c:v>0.65000000000000568</c:v>
                </c:pt>
                <c:pt idx="2608">
                  <c:v>0.59000000000000341</c:v>
                </c:pt>
                <c:pt idx="2609">
                  <c:v>0.59000000000000341</c:v>
                </c:pt>
                <c:pt idx="2610">
                  <c:v>0.54000000000002046</c:v>
                </c:pt>
                <c:pt idx="2611">
                  <c:v>0.53000000000000114</c:v>
                </c:pt>
                <c:pt idx="2612">
                  <c:v>0.56000000000000227</c:v>
                </c:pt>
                <c:pt idx="2613">
                  <c:v>0.66000000000002501</c:v>
                </c:pt>
                <c:pt idx="2614">
                  <c:v>0.70000000000001705</c:v>
                </c:pt>
                <c:pt idx="2615">
                  <c:v>0.65000000000000568</c:v>
                </c:pt>
                <c:pt idx="2616">
                  <c:v>0.59000000000000341</c:v>
                </c:pt>
                <c:pt idx="2617">
                  <c:v>0.54000000000002046</c:v>
                </c:pt>
                <c:pt idx="2618">
                  <c:v>0.53000000000000114</c:v>
                </c:pt>
                <c:pt idx="2619">
                  <c:v>0.58000000000001251</c:v>
                </c:pt>
                <c:pt idx="2620">
                  <c:v>0.61000000000001364</c:v>
                </c:pt>
                <c:pt idx="2621">
                  <c:v>0.60000000000002274</c:v>
                </c:pt>
                <c:pt idx="2622">
                  <c:v>0.5700000000000216</c:v>
                </c:pt>
                <c:pt idx="2623">
                  <c:v>0.5700000000000216</c:v>
                </c:pt>
                <c:pt idx="2624">
                  <c:v>0.59000000000000341</c:v>
                </c:pt>
                <c:pt idx="2625">
                  <c:v>0.59000000000000341</c:v>
                </c:pt>
                <c:pt idx="2626">
                  <c:v>0.60000000000002274</c:v>
                </c:pt>
                <c:pt idx="2627">
                  <c:v>0.61000000000001364</c:v>
                </c:pt>
                <c:pt idx="2628">
                  <c:v>0.60000000000002274</c:v>
                </c:pt>
                <c:pt idx="2629">
                  <c:v>0.62000000000000455</c:v>
                </c:pt>
                <c:pt idx="2630">
                  <c:v>0.62000000000000455</c:v>
                </c:pt>
                <c:pt idx="2631">
                  <c:v>0.61000000000001364</c:v>
                </c:pt>
                <c:pt idx="2632">
                  <c:v>0.56000000000000227</c:v>
                </c:pt>
                <c:pt idx="2633">
                  <c:v>0.56000000000000227</c:v>
                </c:pt>
                <c:pt idx="2634">
                  <c:v>0.58000000000001251</c:v>
                </c:pt>
                <c:pt idx="2635">
                  <c:v>0.59000000000000341</c:v>
                </c:pt>
                <c:pt idx="2636">
                  <c:v>0.62000000000000455</c:v>
                </c:pt>
                <c:pt idx="2637">
                  <c:v>0.65000000000000568</c:v>
                </c:pt>
                <c:pt idx="2638">
                  <c:v>0.68000000000000682</c:v>
                </c:pt>
                <c:pt idx="2639">
                  <c:v>0.68000000000000682</c:v>
                </c:pt>
                <c:pt idx="2640">
                  <c:v>0.66000000000002501</c:v>
                </c:pt>
                <c:pt idx="2641">
                  <c:v>0.62000000000000455</c:v>
                </c:pt>
                <c:pt idx="2642">
                  <c:v>0.61000000000001364</c:v>
                </c:pt>
                <c:pt idx="2643">
                  <c:v>0.55000000000001137</c:v>
                </c:pt>
                <c:pt idx="2644">
                  <c:v>0.53000000000000114</c:v>
                </c:pt>
                <c:pt idx="2645">
                  <c:v>0.59000000000000341</c:v>
                </c:pt>
                <c:pt idx="2646">
                  <c:v>0.67000000000001592</c:v>
                </c:pt>
                <c:pt idx="2647">
                  <c:v>0.67000000000001592</c:v>
                </c:pt>
                <c:pt idx="2648">
                  <c:v>0.65000000000000568</c:v>
                </c:pt>
                <c:pt idx="2649">
                  <c:v>0.66000000000002501</c:v>
                </c:pt>
                <c:pt idx="2650">
                  <c:v>0.64000000000001478</c:v>
                </c:pt>
                <c:pt idx="2651">
                  <c:v>0.65000000000000568</c:v>
                </c:pt>
                <c:pt idx="2652">
                  <c:v>0.63000000000002387</c:v>
                </c:pt>
                <c:pt idx="2653">
                  <c:v>0.63000000000002387</c:v>
                </c:pt>
                <c:pt idx="2654">
                  <c:v>0.67000000000001592</c:v>
                </c:pt>
                <c:pt idx="2655">
                  <c:v>0.63000000000002387</c:v>
                </c:pt>
                <c:pt idx="2656">
                  <c:v>0.58000000000001251</c:v>
                </c:pt>
                <c:pt idx="2657">
                  <c:v>0.59000000000000341</c:v>
                </c:pt>
                <c:pt idx="2658">
                  <c:v>0.61000000000001364</c:v>
                </c:pt>
                <c:pt idx="2659">
                  <c:v>0.64000000000001478</c:v>
                </c:pt>
                <c:pt idx="2660">
                  <c:v>0.63000000000002387</c:v>
                </c:pt>
                <c:pt idx="2661">
                  <c:v>0.62000000000000455</c:v>
                </c:pt>
                <c:pt idx="2662">
                  <c:v>0.66000000000002501</c:v>
                </c:pt>
                <c:pt idx="2663">
                  <c:v>0.62000000000000455</c:v>
                </c:pt>
                <c:pt idx="2664">
                  <c:v>0.60000000000002274</c:v>
                </c:pt>
                <c:pt idx="2665">
                  <c:v>0.58000000000001251</c:v>
                </c:pt>
                <c:pt idx="2666">
                  <c:v>0.5700000000000216</c:v>
                </c:pt>
                <c:pt idx="2667">
                  <c:v>0.56000000000000227</c:v>
                </c:pt>
                <c:pt idx="2668">
                  <c:v>0.59000000000000341</c:v>
                </c:pt>
                <c:pt idx="2669">
                  <c:v>0.60000000000002274</c:v>
                </c:pt>
                <c:pt idx="2670">
                  <c:v>0.58000000000001251</c:v>
                </c:pt>
                <c:pt idx="2671">
                  <c:v>0.58000000000001251</c:v>
                </c:pt>
                <c:pt idx="2672">
                  <c:v>0.62000000000000455</c:v>
                </c:pt>
                <c:pt idx="2673">
                  <c:v>0.63000000000002387</c:v>
                </c:pt>
                <c:pt idx="2674">
                  <c:v>0.66000000000002501</c:v>
                </c:pt>
                <c:pt idx="2675">
                  <c:v>0.65000000000000568</c:v>
                </c:pt>
                <c:pt idx="2676">
                  <c:v>0.59000000000000341</c:v>
                </c:pt>
                <c:pt idx="2677">
                  <c:v>0.51000000000001933</c:v>
                </c:pt>
                <c:pt idx="2678">
                  <c:v>0.5</c:v>
                </c:pt>
                <c:pt idx="2679">
                  <c:v>0.55000000000001137</c:v>
                </c:pt>
                <c:pt idx="2680">
                  <c:v>0.65000000000000568</c:v>
                </c:pt>
                <c:pt idx="2681">
                  <c:v>0.68000000000000682</c:v>
                </c:pt>
                <c:pt idx="2682">
                  <c:v>0.59000000000000341</c:v>
                </c:pt>
                <c:pt idx="2683">
                  <c:v>0.61000000000001364</c:v>
                </c:pt>
                <c:pt idx="2684">
                  <c:v>0.70000000000001705</c:v>
                </c:pt>
                <c:pt idx="2685">
                  <c:v>0.64000000000001478</c:v>
                </c:pt>
                <c:pt idx="2686">
                  <c:v>0.59000000000000341</c:v>
                </c:pt>
                <c:pt idx="2687">
                  <c:v>0.65000000000000568</c:v>
                </c:pt>
                <c:pt idx="2688">
                  <c:v>0.58000000000001251</c:v>
                </c:pt>
                <c:pt idx="2689">
                  <c:v>0.55000000000001137</c:v>
                </c:pt>
                <c:pt idx="2690">
                  <c:v>0.55000000000001137</c:v>
                </c:pt>
                <c:pt idx="2691">
                  <c:v>0.53000000000000114</c:v>
                </c:pt>
                <c:pt idx="2692">
                  <c:v>0.52000000000001023</c:v>
                </c:pt>
                <c:pt idx="2693">
                  <c:v>0.5</c:v>
                </c:pt>
                <c:pt idx="2694">
                  <c:v>0.52000000000001023</c:v>
                </c:pt>
                <c:pt idx="2695">
                  <c:v>0.60000000000002274</c:v>
                </c:pt>
                <c:pt idx="2696">
                  <c:v>0.64000000000001478</c:v>
                </c:pt>
                <c:pt idx="2697">
                  <c:v>0.63000000000002387</c:v>
                </c:pt>
                <c:pt idx="2698">
                  <c:v>0.55000000000001137</c:v>
                </c:pt>
                <c:pt idx="2699">
                  <c:v>0.53000000000000114</c:v>
                </c:pt>
                <c:pt idx="2700">
                  <c:v>0.55000000000001137</c:v>
                </c:pt>
                <c:pt idx="2701">
                  <c:v>0.55000000000001137</c:v>
                </c:pt>
                <c:pt idx="2702">
                  <c:v>0.55000000000001137</c:v>
                </c:pt>
                <c:pt idx="2703">
                  <c:v>0.66000000000002501</c:v>
                </c:pt>
                <c:pt idx="2704">
                  <c:v>0.68000000000000682</c:v>
                </c:pt>
                <c:pt idx="2705">
                  <c:v>0.65000000000000568</c:v>
                </c:pt>
                <c:pt idx="2706">
                  <c:v>0.60000000000002274</c:v>
                </c:pt>
                <c:pt idx="2707">
                  <c:v>0.58000000000001251</c:v>
                </c:pt>
                <c:pt idx="2708">
                  <c:v>0.56000000000000227</c:v>
                </c:pt>
                <c:pt idx="2709">
                  <c:v>0.55000000000001137</c:v>
                </c:pt>
                <c:pt idx="2710">
                  <c:v>0.52000000000001023</c:v>
                </c:pt>
                <c:pt idx="2711">
                  <c:v>0.58000000000001251</c:v>
                </c:pt>
                <c:pt idx="2712">
                  <c:v>0.69000000000002615</c:v>
                </c:pt>
                <c:pt idx="2713">
                  <c:v>0.74000000000000909</c:v>
                </c:pt>
                <c:pt idx="2714">
                  <c:v>0.70000000000001705</c:v>
                </c:pt>
                <c:pt idx="2715">
                  <c:v>0.68000000000000682</c:v>
                </c:pt>
                <c:pt idx="2716">
                  <c:v>0.64000000000001478</c:v>
                </c:pt>
                <c:pt idx="2717">
                  <c:v>0.55000000000001137</c:v>
                </c:pt>
                <c:pt idx="2718">
                  <c:v>0.53000000000000114</c:v>
                </c:pt>
                <c:pt idx="2719">
                  <c:v>0.55000000000001137</c:v>
                </c:pt>
                <c:pt idx="2720">
                  <c:v>0.54000000000002046</c:v>
                </c:pt>
                <c:pt idx="2721">
                  <c:v>0.55000000000001137</c:v>
                </c:pt>
                <c:pt idx="2722">
                  <c:v>0.61000000000001364</c:v>
                </c:pt>
                <c:pt idx="2723">
                  <c:v>0.62000000000000455</c:v>
                </c:pt>
                <c:pt idx="2724">
                  <c:v>0.56000000000000227</c:v>
                </c:pt>
                <c:pt idx="2725">
                  <c:v>0.51000000000001933</c:v>
                </c:pt>
                <c:pt idx="2726">
                  <c:v>0.48000000000001819</c:v>
                </c:pt>
                <c:pt idx="2727">
                  <c:v>0.5</c:v>
                </c:pt>
                <c:pt idx="2728">
                  <c:v>0.5700000000000216</c:v>
                </c:pt>
                <c:pt idx="2729">
                  <c:v>0.59000000000000341</c:v>
                </c:pt>
                <c:pt idx="2730">
                  <c:v>0.59000000000000341</c:v>
                </c:pt>
                <c:pt idx="2731">
                  <c:v>0.59000000000000341</c:v>
                </c:pt>
                <c:pt idx="2732">
                  <c:v>0.62000000000000455</c:v>
                </c:pt>
                <c:pt idx="2733">
                  <c:v>0.64000000000001478</c:v>
                </c:pt>
                <c:pt idx="2734">
                  <c:v>0.66000000000002501</c:v>
                </c:pt>
                <c:pt idx="2735">
                  <c:v>0.58000000000001251</c:v>
                </c:pt>
                <c:pt idx="2736">
                  <c:v>0.55000000000001137</c:v>
                </c:pt>
                <c:pt idx="2737">
                  <c:v>0.64000000000001478</c:v>
                </c:pt>
                <c:pt idx="2738">
                  <c:v>0.70000000000001705</c:v>
                </c:pt>
                <c:pt idx="2739">
                  <c:v>0.5700000000000216</c:v>
                </c:pt>
                <c:pt idx="2740">
                  <c:v>0.53000000000000114</c:v>
                </c:pt>
                <c:pt idx="2741">
                  <c:v>0.59000000000000341</c:v>
                </c:pt>
                <c:pt idx="2742">
                  <c:v>0.66000000000002501</c:v>
                </c:pt>
                <c:pt idx="2743">
                  <c:v>0.5700000000000216</c:v>
                </c:pt>
                <c:pt idx="2744">
                  <c:v>0.54000000000002046</c:v>
                </c:pt>
                <c:pt idx="2745">
                  <c:v>0.49000000000000909</c:v>
                </c:pt>
                <c:pt idx="2746">
                  <c:v>0.47000000000002728</c:v>
                </c:pt>
                <c:pt idx="2747">
                  <c:v>0.53000000000000114</c:v>
                </c:pt>
                <c:pt idx="2748">
                  <c:v>0.56000000000000227</c:v>
                </c:pt>
                <c:pt idx="2749">
                  <c:v>0.65000000000000568</c:v>
                </c:pt>
                <c:pt idx="2750">
                  <c:v>0.68000000000000682</c:v>
                </c:pt>
                <c:pt idx="2751">
                  <c:v>0.67000000000001592</c:v>
                </c:pt>
                <c:pt idx="2752">
                  <c:v>0.61000000000001364</c:v>
                </c:pt>
                <c:pt idx="2753">
                  <c:v>0.59000000000000341</c:v>
                </c:pt>
                <c:pt idx="2754">
                  <c:v>0.56000000000000227</c:v>
                </c:pt>
                <c:pt idx="2755">
                  <c:v>0.55000000000001137</c:v>
                </c:pt>
                <c:pt idx="2756">
                  <c:v>0.62000000000000455</c:v>
                </c:pt>
                <c:pt idx="2757">
                  <c:v>0.68000000000000682</c:v>
                </c:pt>
                <c:pt idx="2758">
                  <c:v>0.83000000000001251</c:v>
                </c:pt>
                <c:pt idx="2759">
                  <c:v>0.88000000000002387</c:v>
                </c:pt>
                <c:pt idx="2760">
                  <c:v>0.80000000000001137</c:v>
                </c:pt>
                <c:pt idx="2761">
                  <c:v>0.63000000000002387</c:v>
                </c:pt>
                <c:pt idx="2762">
                  <c:v>0.70000000000001705</c:v>
                </c:pt>
                <c:pt idx="2763">
                  <c:v>0.66000000000002501</c:v>
                </c:pt>
                <c:pt idx="2764">
                  <c:v>0.59000000000000341</c:v>
                </c:pt>
                <c:pt idx="2765">
                  <c:v>0.51000000000001933</c:v>
                </c:pt>
                <c:pt idx="2766">
                  <c:v>0.47000000000002728</c:v>
                </c:pt>
                <c:pt idx="2767">
                  <c:v>0.5</c:v>
                </c:pt>
                <c:pt idx="2768">
                  <c:v>0.55000000000001137</c:v>
                </c:pt>
                <c:pt idx="2769">
                  <c:v>0.49000000000000909</c:v>
                </c:pt>
                <c:pt idx="2770">
                  <c:v>0.48000000000001819</c:v>
                </c:pt>
                <c:pt idx="2771">
                  <c:v>0.54000000000002046</c:v>
                </c:pt>
                <c:pt idx="2772">
                  <c:v>0.67000000000001592</c:v>
                </c:pt>
                <c:pt idx="2773">
                  <c:v>0.71000000000000796</c:v>
                </c:pt>
                <c:pt idx="2774">
                  <c:v>0.67000000000001592</c:v>
                </c:pt>
                <c:pt idx="2775">
                  <c:v>0.61000000000001364</c:v>
                </c:pt>
                <c:pt idx="2776">
                  <c:v>0.64000000000001478</c:v>
                </c:pt>
                <c:pt idx="2777">
                  <c:v>0.59000000000000341</c:v>
                </c:pt>
                <c:pt idx="2778">
                  <c:v>0.56000000000000227</c:v>
                </c:pt>
                <c:pt idx="2779">
                  <c:v>0.61000000000001364</c:v>
                </c:pt>
                <c:pt idx="2780">
                  <c:v>0.5</c:v>
                </c:pt>
                <c:pt idx="2781">
                  <c:v>0.54000000000002046</c:v>
                </c:pt>
                <c:pt idx="2782">
                  <c:v>0.59000000000000341</c:v>
                </c:pt>
                <c:pt idx="2783">
                  <c:v>0.54000000000002046</c:v>
                </c:pt>
                <c:pt idx="2784">
                  <c:v>0.47000000000002728</c:v>
                </c:pt>
                <c:pt idx="2785">
                  <c:v>0.53000000000000114</c:v>
                </c:pt>
                <c:pt idx="2786">
                  <c:v>0.63000000000002387</c:v>
                </c:pt>
                <c:pt idx="2787">
                  <c:v>0.63000000000002387</c:v>
                </c:pt>
                <c:pt idx="2788">
                  <c:v>0.63000000000002387</c:v>
                </c:pt>
                <c:pt idx="2789">
                  <c:v>0.5700000000000216</c:v>
                </c:pt>
                <c:pt idx="2790">
                  <c:v>0.45000000000001705</c:v>
                </c:pt>
                <c:pt idx="2791">
                  <c:v>0.54000000000002046</c:v>
                </c:pt>
                <c:pt idx="2792">
                  <c:v>0.60000000000002274</c:v>
                </c:pt>
                <c:pt idx="2793">
                  <c:v>0.51000000000001933</c:v>
                </c:pt>
                <c:pt idx="2794">
                  <c:v>0.49000000000000909</c:v>
                </c:pt>
                <c:pt idx="2795">
                  <c:v>0.51000000000001933</c:v>
                </c:pt>
                <c:pt idx="2796">
                  <c:v>0.55000000000001137</c:v>
                </c:pt>
                <c:pt idx="2797">
                  <c:v>0.73000000000001819</c:v>
                </c:pt>
                <c:pt idx="2798">
                  <c:v>0.68000000000000682</c:v>
                </c:pt>
                <c:pt idx="2799">
                  <c:v>0.67000000000001592</c:v>
                </c:pt>
                <c:pt idx="2800">
                  <c:v>0.68000000000000682</c:v>
                </c:pt>
                <c:pt idx="2801">
                  <c:v>0.58000000000001251</c:v>
                </c:pt>
                <c:pt idx="2802">
                  <c:v>0.59000000000000341</c:v>
                </c:pt>
                <c:pt idx="2803">
                  <c:v>0.64000000000001478</c:v>
                </c:pt>
                <c:pt idx="2804">
                  <c:v>0.66000000000002501</c:v>
                </c:pt>
                <c:pt idx="2805">
                  <c:v>0.55000000000001137</c:v>
                </c:pt>
                <c:pt idx="2806">
                  <c:v>0.42000000000001592</c:v>
                </c:pt>
                <c:pt idx="2807">
                  <c:v>0.43000000000000682</c:v>
                </c:pt>
                <c:pt idx="2808">
                  <c:v>0.45000000000001705</c:v>
                </c:pt>
                <c:pt idx="2809">
                  <c:v>0.41000000000002501</c:v>
                </c:pt>
                <c:pt idx="2810">
                  <c:v>0.43000000000000682</c:v>
                </c:pt>
                <c:pt idx="2811">
                  <c:v>0.49000000000000909</c:v>
                </c:pt>
                <c:pt idx="2812">
                  <c:v>0.56000000000000227</c:v>
                </c:pt>
                <c:pt idx="2813">
                  <c:v>0.5700000000000216</c:v>
                </c:pt>
                <c:pt idx="2814">
                  <c:v>0.54000000000002046</c:v>
                </c:pt>
                <c:pt idx="2815">
                  <c:v>0.54000000000002046</c:v>
                </c:pt>
                <c:pt idx="2816">
                  <c:v>0.58000000000001251</c:v>
                </c:pt>
                <c:pt idx="2817">
                  <c:v>0.65000000000000568</c:v>
                </c:pt>
                <c:pt idx="2818">
                  <c:v>0.64000000000001478</c:v>
                </c:pt>
                <c:pt idx="2819">
                  <c:v>0.61000000000001364</c:v>
                </c:pt>
                <c:pt idx="2820">
                  <c:v>0.61000000000001364</c:v>
                </c:pt>
                <c:pt idx="2821">
                  <c:v>0.52000000000001023</c:v>
                </c:pt>
                <c:pt idx="2822">
                  <c:v>0.58000000000001251</c:v>
                </c:pt>
                <c:pt idx="2823">
                  <c:v>0.59000000000000341</c:v>
                </c:pt>
                <c:pt idx="2824">
                  <c:v>0.62000000000000455</c:v>
                </c:pt>
                <c:pt idx="2825">
                  <c:v>0.61000000000001364</c:v>
                </c:pt>
                <c:pt idx="2826">
                  <c:v>0.54000000000002046</c:v>
                </c:pt>
                <c:pt idx="2827">
                  <c:v>0.47000000000002728</c:v>
                </c:pt>
                <c:pt idx="2828">
                  <c:v>0.47000000000002728</c:v>
                </c:pt>
                <c:pt idx="2829">
                  <c:v>0.51000000000001933</c:v>
                </c:pt>
                <c:pt idx="2830">
                  <c:v>0.52000000000001023</c:v>
                </c:pt>
                <c:pt idx="2831">
                  <c:v>0.52000000000001023</c:v>
                </c:pt>
                <c:pt idx="2832">
                  <c:v>0.47000000000002728</c:v>
                </c:pt>
                <c:pt idx="2833">
                  <c:v>0.48000000000001819</c:v>
                </c:pt>
                <c:pt idx="2834">
                  <c:v>0.55000000000001137</c:v>
                </c:pt>
                <c:pt idx="2835">
                  <c:v>0.59000000000000341</c:v>
                </c:pt>
                <c:pt idx="2836">
                  <c:v>0.70000000000001705</c:v>
                </c:pt>
                <c:pt idx="2837">
                  <c:v>0.73000000000001819</c:v>
                </c:pt>
                <c:pt idx="2838">
                  <c:v>0.62000000000000455</c:v>
                </c:pt>
                <c:pt idx="2839">
                  <c:v>0.53000000000000114</c:v>
                </c:pt>
                <c:pt idx="2840">
                  <c:v>0.54000000000002046</c:v>
                </c:pt>
                <c:pt idx="2841">
                  <c:v>0.5700000000000216</c:v>
                </c:pt>
                <c:pt idx="2842">
                  <c:v>0.54000000000002046</c:v>
                </c:pt>
                <c:pt idx="2843">
                  <c:v>0.53000000000000114</c:v>
                </c:pt>
                <c:pt idx="2844">
                  <c:v>0.52000000000001023</c:v>
                </c:pt>
                <c:pt idx="2845">
                  <c:v>0.54000000000002046</c:v>
                </c:pt>
                <c:pt idx="2846">
                  <c:v>0.5700000000000216</c:v>
                </c:pt>
                <c:pt idx="2847">
                  <c:v>0.61000000000001364</c:v>
                </c:pt>
                <c:pt idx="2848">
                  <c:v>0.59000000000000341</c:v>
                </c:pt>
                <c:pt idx="2849">
                  <c:v>0.59000000000000341</c:v>
                </c:pt>
                <c:pt idx="2850">
                  <c:v>0.62000000000000455</c:v>
                </c:pt>
                <c:pt idx="2851">
                  <c:v>0.56000000000000227</c:v>
                </c:pt>
                <c:pt idx="2852">
                  <c:v>0.58000000000001251</c:v>
                </c:pt>
                <c:pt idx="2853">
                  <c:v>0.69000000000002615</c:v>
                </c:pt>
                <c:pt idx="2854">
                  <c:v>0.61000000000001364</c:v>
                </c:pt>
                <c:pt idx="2855">
                  <c:v>0.63000000000002387</c:v>
                </c:pt>
                <c:pt idx="2856">
                  <c:v>0.65000000000000568</c:v>
                </c:pt>
                <c:pt idx="2857">
                  <c:v>0.69000000000002615</c:v>
                </c:pt>
                <c:pt idx="2858">
                  <c:v>0.71000000000000796</c:v>
                </c:pt>
                <c:pt idx="2859">
                  <c:v>0.71000000000000796</c:v>
                </c:pt>
                <c:pt idx="2860">
                  <c:v>0.62000000000000455</c:v>
                </c:pt>
                <c:pt idx="2861">
                  <c:v>0.56000000000000227</c:v>
                </c:pt>
                <c:pt idx="2862">
                  <c:v>0.53000000000000114</c:v>
                </c:pt>
                <c:pt idx="2863">
                  <c:v>0.52000000000001023</c:v>
                </c:pt>
                <c:pt idx="2864">
                  <c:v>0.54000000000002046</c:v>
                </c:pt>
                <c:pt idx="2865">
                  <c:v>0.48000000000001819</c:v>
                </c:pt>
                <c:pt idx="2866">
                  <c:v>0.46000000000000796</c:v>
                </c:pt>
                <c:pt idx="2867">
                  <c:v>0.45000000000001705</c:v>
                </c:pt>
                <c:pt idx="2868">
                  <c:v>0.52000000000001023</c:v>
                </c:pt>
                <c:pt idx="2869">
                  <c:v>0.63000000000002387</c:v>
                </c:pt>
                <c:pt idx="2870">
                  <c:v>0.55000000000001137</c:v>
                </c:pt>
                <c:pt idx="2871">
                  <c:v>0.48000000000001819</c:v>
                </c:pt>
                <c:pt idx="2872">
                  <c:v>0.45000000000001705</c:v>
                </c:pt>
                <c:pt idx="2873">
                  <c:v>0.49000000000000909</c:v>
                </c:pt>
                <c:pt idx="2874">
                  <c:v>0.51000000000001933</c:v>
                </c:pt>
                <c:pt idx="2875">
                  <c:v>0.59000000000000341</c:v>
                </c:pt>
                <c:pt idx="2876">
                  <c:v>0.59000000000000341</c:v>
                </c:pt>
                <c:pt idx="2877">
                  <c:v>0.48000000000001819</c:v>
                </c:pt>
                <c:pt idx="2878">
                  <c:v>0.54000000000002046</c:v>
                </c:pt>
                <c:pt idx="2879">
                  <c:v>0.66000000000002501</c:v>
                </c:pt>
                <c:pt idx="2880">
                  <c:v>0.70000000000001705</c:v>
                </c:pt>
                <c:pt idx="2881">
                  <c:v>0.70000000000001705</c:v>
                </c:pt>
                <c:pt idx="2882">
                  <c:v>0.69000000000002615</c:v>
                </c:pt>
                <c:pt idx="2883">
                  <c:v>0.74000000000000909</c:v>
                </c:pt>
                <c:pt idx="2884">
                  <c:v>0.68000000000000682</c:v>
                </c:pt>
                <c:pt idx="2885">
                  <c:v>0.60000000000002274</c:v>
                </c:pt>
                <c:pt idx="2886">
                  <c:v>0.65000000000000568</c:v>
                </c:pt>
                <c:pt idx="2887">
                  <c:v>0.73000000000001819</c:v>
                </c:pt>
                <c:pt idx="2888">
                  <c:v>0.64000000000001478</c:v>
                </c:pt>
                <c:pt idx="2889">
                  <c:v>0.51000000000001933</c:v>
                </c:pt>
                <c:pt idx="2890">
                  <c:v>0.44000000000002615</c:v>
                </c:pt>
                <c:pt idx="2891">
                  <c:v>0.42000000000001592</c:v>
                </c:pt>
                <c:pt idx="2892">
                  <c:v>0.43000000000000682</c:v>
                </c:pt>
                <c:pt idx="2893">
                  <c:v>0.44000000000002615</c:v>
                </c:pt>
                <c:pt idx="2894">
                  <c:v>0.49000000000000909</c:v>
                </c:pt>
                <c:pt idx="2895">
                  <c:v>0.62000000000000455</c:v>
                </c:pt>
                <c:pt idx="2896">
                  <c:v>0.71000000000000796</c:v>
                </c:pt>
                <c:pt idx="2897">
                  <c:v>0.68000000000000682</c:v>
                </c:pt>
                <c:pt idx="2898">
                  <c:v>0.71000000000000796</c:v>
                </c:pt>
                <c:pt idx="2899">
                  <c:v>0.67000000000001592</c:v>
                </c:pt>
                <c:pt idx="2900">
                  <c:v>0.66000000000002501</c:v>
                </c:pt>
                <c:pt idx="2901">
                  <c:v>0.63000000000002387</c:v>
                </c:pt>
                <c:pt idx="2902">
                  <c:v>0.61000000000001364</c:v>
                </c:pt>
                <c:pt idx="2903">
                  <c:v>0.59000000000000341</c:v>
                </c:pt>
                <c:pt idx="2904">
                  <c:v>0.65000000000000568</c:v>
                </c:pt>
                <c:pt idx="2905">
                  <c:v>0.64000000000001478</c:v>
                </c:pt>
                <c:pt idx="2906">
                  <c:v>0.55000000000001137</c:v>
                </c:pt>
                <c:pt idx="2907">
                  <c:v>0.54000000000002046</c:v>
                </c:pt>
                <c:pt idx="2908">
                  <c:v>0.60000000000002274</c:v>
                </c:pt>
                <c:pt idx="2909">
                  <c:v>0.59000000000000341</c:v>
                </c:pt>
                <c:pt idx="2910">
                  <c:v>0.62000000000000455</c:v>
                </c:pt>
                <c:pt idx="2911">
                  <c:v>0.63000000000002387</c:v>
                </c:pt>
                <c:pt idx="2912">
                  <c:v>0.58000000000001251</c:v>
                </c:pt>
                <c:pt idx="2913">
                  <c:v>0.60000000000002274</c:v>
                </c:pt>
                <c:pt idx="2914">
                  <c:v>0.68000000000000682</c:v>
                </c:pt>
                <c:pt idx="2915">
                  <c:v>0.67000000000001592</c:v>
                </c:pt>
                <c:pt idx="2916">
                  <c:v>0.65000000000000568</c:v>
                </c:pt>
                <c:pt idx="2917">
                  <c:v>0.60000000000002274</c:v>
                </c:pt>
                <c:pt idx="2918">
                  <c:v>0.5700000000000216</c:v>
                </c:pt>
                <c:pt idx="2919">
                  <c:v>0.55000000000001137</c:v>
                </c:pt>
                <c:pt idx="2920">
                  <c:v>0.56000000000000227</c:v>
                </c:pt>
                <c:pt idx="2921">
                  <c:v>0.60000000000002274</c:v>
                </c:pt>
                <c:pt idx="2922">
                  <c:v>0.62000000000000455</c:v>
                </c:pt>
                <c:pt idx="2923">
                  <c:v>0.64000000000001478</c:v>
                </c:pt>
                <c:pt idx="2924">
                  <c:v>0.67000000000001592</c:v>
                </c:pt>
                <c:pt idx="2925">
                  <c:v>0.67000000000001592</c:v>
                </c:pt>
                <c:pt idx="2926">
                  <c:v>0.64000000000001478</c:v>
                </c:pt>
                <c:pt idx="2927">
                  <c:v>0.61000000000001364</c:v>
                </c:pt>
                <c:pt idx="2928">
                  <c:v>0.62000000000000455</c:v>
                </c:pt>
                <c:pt idx="2929">
                  <c:v>0.63000000000002387</c:v>
                </c:pt>
                <c:pt idx="2930">
                  <c:v>0.65000000000000568</c:v>
                </c:pt>
                <c:pt idx="2931">
                  <c:v>0.66000000000002501</c:v>
                </c:pt>
                <c:pt idx="2932">
                  <c:v>0.68000000000000682</c:v>
                </c:pt>
                <c:pt idx="2933">
                  <c:v>0.69000000000002615</c:v>
                </c:pt>
                <c:pt idx="2934">
                  <c:v>0.68000000000000682</c:v>
                </c:pt>
                <c:pt idx="2935">
                  <c:v>0.66000000000002501</c:v>
                </c:pt>
                <c:pt idx="2936">
                  <c:v>0.59000000000000341</c:v>
                </c:pt>
                <c:pt idx="2937">
                  <c:v>0.53000000000000114</c:v>
                </c:pt>
                <c:pt idx="2938">
                  <c:v>0.52000000000001023</c:v>
                </c:pt>
                <c:pt idx="2939">
                  <c:v>0.54000000000002046</c:v>
                </c:pt>
                <c:pt idx="2940">
                  <c:v>0.54000000000002046</c:v>
                </c:pt>
                <c:pt idx="2941">
                  <c:v>0.51000000000001933</c:v>
                </c:pt>
                <c:pt idx="2942">
                  <c:v>0.54000000000002046</c:v>
                </c:pt>
                <c:pt idx="2943">
                  <c:v>0.61000000000001364</c:v>
                </c:pt>
                <c:pt idx="2944">
                  <c:v>0.67000000000001592</c:v>
                </c:pt>
                <c:pt idx="2945">
                  <c:v>0.64000000000001478</c:v>
                </c:pt>
                <c:pt idx="2946">
                  <c:v>0.67000000000001592</c:v>
                </c:pt>
                <c:pt idx="2947">
                  <c:v>0.67000000000001592</c:v>
                </c:pt>
                <c:pt idx="2948">
                  <c:v>0.62000000000000455</c:v>
                </c:pt>
                <c:pt idx="2949">
                  <c:v>0.63000000000002387</c:v>
                </c:pt>
                <c:pt idx="2950">
                  <c:v>0.63000000000002387</c:v>
                </c:pt>
                <c:pt idx="2951">
                  <c:v>0.66000000000002501</c:v>
                </c:pt>
                <c:pt idx="2952">
                  <c:v>0.64000000000001478</c:v>
                </c:pt>
                <c:pt idx="2953">
                  <c:v>0.61000000000001364</c:v>
                </c:pt>
                <c:pt idx="2954">
                  <c:v>0.64000000000001478</c:v>
                </c:pt>
                <c:pt idx="2955">
                  <c:v>0.59000000000000341</c:v>
                </c:pt>
                <c:pt idx="2956">
                  <c:v>0.61000000000001364</c:v>
                </c:pt>
                <c:pt idx="2957">
                  <c:v>0.56000000000000227</c:v>
                </c:pt>
                <c:pt idx="2958">
                  <c:v>0.66000000000002501</c:v>
                </c:pt>
                <c:pt idx="2959">
                  <c:v>0.71000000000000796</c:v>
                </c:pt>
                <c:pt idx="2960">
                  <c:v>0.67000000000001592</c:v>
                </c:pt>
                <c:pt idx="2961">
                  <c:v>0.67000000000001592</c:v>
                </c:pt>
                <c:pt idx="2962">
                  <c:v>0.65000000000000568</c:v>
                </c:pt>
                <c:pt idx="2963">
                  <c:v>0.70000000000001705</c:v>
                </c:pt>
                <c:pt idx="2964">
                  <c:v>0.62000000000000455</c:v>
                </c:pt>
                <c:pt idx="2965">
                  <c:v>0.54000000000002046</c:v>
                </c:pt>
                <c:pt idx="2966">
                  <c:v>0.54000000000002046</c:v>
                </c:pt>
                <c:pt idx="2967">
                  <c:v>0.62000000000000455</c:v>
                </c:pt>
                <c:pt idx="2968">
                  <c:v>0.72000000000002728</c:v>
                </c:pt>
                <c:pt idx="2969">
                  <c:v>0.77000000000001023</c:v>
                </c:pt>
                <c:pt idx="2970">
                  <c:v>0.76000000000001933</c:v>
                </c:pt>
                <c:pt idx="2971">
                  <c:v>0.80000000000001137</c:v>
                </c:pt>
                <c:pt idx="2972">
                  <c:v>0.70000000000001705</c:v>
                </c:pt>
                <c:pt idx="2973">
                  <c:v>0.64000000000001478</c:v>
                </c:pt>
                <c:pt idx="2974">
                  <c:v>0.64000000000001478</c:v>
                </c:pt>
                <c:pt idx="2975">
                  <c:v>0.60000000000002274</c:v>
                </c:pt>
                <c:pt idx="2976">
                  <c:v>0.62000000000000455</c:v>
                </c:pt>
                <c:pt idx="2977">
                  <c:v>0.62000000000000455</c:v>
                </c:pt>
                <c:pt idx="2978">
                  <c:v>0.62000000000000455</c:v>
                </c:pt>
                <c:pt idx="2979">
                  <c:v>0.66000000000002501</c:v>
                </c:pt>
                <c:pt idx="2980">
                  <c:v>0.66000000000002501</c:v>
                </c:pt>
                <c:pt idx="2981">
                  <c:v>0.73000000000001819</c:v>
                </c:pt>
                <c:pt idx="2982">
                  <c:v>0.71000000000000796</c:v>
                </c:pt>
                <c:pt idx="2983">
                  <c:v>0.66000000000002501</c:v>
                </c:pt>
                <c:pt idx="2984">
                  <c:v>0.65000000000000568</c:v>
                </c:pt>
                <c:pt idx="2985">
                  <c:v>0.65000000000000568</c:v>
                </c:pt>
                <c:pt idx="2986">
                  <c:v>0.63000000000002387</c:v>
                </c:pt>
                <c:pt idx="2987">
                  <c:v>0.61000000000001364</c:v>
                </c:pt>
                <c:pt idx="2988">
                  <c:v>0.5700000000000216</c:v>
                </c:pt>
                <c:pt idx="2989">
                  <c:v>0.58000000000001251</c:v>
                </c:pt>
                <c:pt idx="2990">
                  <c:v>0.58000000000001251</c:v>
                </c:pt>
                <c:pt idx="2991">
                  <c:v>0.61000000000001364</c:v>
                </c:pt>
                <c:pt idx="2992">
                  <c:v>0.68000000000000682</c:v>
                </c:pt>
                <c:pt idx="2993">
                  <c:v>0.68000000000000682</c:v>
                </c:pt>
                <c:pt idx="2994">
                  <c:v>0.65000000000000568</c:v>
                </c:pt>
                <c:pt idx="2995">
                  <c:v>0.71000000000000796</c:v>
                </c:pt>
                <c:pt idx="2996">
                  <c:v>0.77000000000001023</c:v>
                </c:pt>
                <c:pt idx="2997">
                  <c:v>0.71000000000000796</c:v>
                </c:pt>
                <c:pt idx="2998">
                  <c:v>0.68000000000000682</c:v>
                </c:pt>
                <c:pt idx="2999">
                  <c:v>0.72000000000002728</c:v>
                </c:pt>
                <c:pt idx="3000">
                  <c:v>0.70000000000001705</c:v>
                </c:pt>
                <c:pt idx="3001">
                  <c:v>0.70000000000001705</c:v>
                </c:pt>
                <c:pt idx="3002">
                  <c:v>0.64000000000001478</c:v>
                </c:pt>
                <c:pt idx="3003">
                  <c:v>0.63000000000002387</c:v>
                </c:pt>
                <c:pt idx="3004">
                  <c:v>0.64000000000001478</c:v>
                </c:pt>
                <c:pt idx="3005">
                  <c:v>0.63000000000002387</c:v>
                </c:pt>
                <c:pt idx="3006">
                  <c:v>0.71000000000000796</c:v>
                </c:pt>
                <c:pt idx="3007">
                  <c:v>0.70000000000001705</c:v>
                </c:pt>
                <c:pt idx="3008">
                  <c:v>0.65000000000000568</c:v>
                </c:pt>
                <c:pt idx="3009">
                  <c:v>0.67000000000001592</c:v>
                </c:pt>
                <c:pt idx="3010">
                  <c:v>0.78000000000000114</c:v>
                </c:pt>
                <c:pt idx="3011">
                  <c:v>0.75</c:v>
                </c:pt>
                <c:pt idx="3012">
                  <c:v>0.74000000000000909</c:v>
                </c:pt>
                <c:pt idx="3013">
                  <c:v>0.79000000000002046</c:v>
                </c:pt>
                <c:pt idx="3014">
                  <c:v>0.76000000000001933</c:v>
                </c:pt>
                <c:pt idx="3015">
                  <c:v>0.74000000000000909</c:v>
                </c:pt>
                <c:pt idx="3016">
                  <c:v>0.71000000000000796</c:v>
                </c:pt>
                <c:pt idx="3017">
                  <c:v>0.68000000000000682</c:v>
                </c:pt>
                <c:pt idx="3018">
                  <c:v>0.67000000000001592</c:v>
                </c:pt>
                <c:pt idx="3019">
                  <c:v>0.64000000000001478</c:v>
                </c:pt>
                <c:pt idx="3020">
                  <c:v>0.60000000000002274</c:v>
                </c:pt>
                <c:pt idx="3021">
                  <c:v>0.61000000000001364</c:v>
                </c:pt>
                <c:pt idx="3022">
                  <c:v>0.63000000000002387</c:v>
                </c:pt>
                <c:pt idx="3023">
                  <c:v>0.68000000000000682</c:v>
                </c:pt>
                <c:pt idx="3024">
                  <c:v>0.67000000000001592</c:v>
                </c:pt>
                <c:pt idx="3025">
                  <c:v>0.64000000000001478</c:v>
                </c:pt>
                <c:pt idx="3026">
                  <c:v>0.62000000000000455</c:v>
                </c:pt>
                <c:pt idx="3027">
                  <c:v>0.62000000000000455</c:v>
                </c:pt>
                <c:pt idx="3028">
                  <c:v>0.67000000000001592</c:v>
                </c:pt>
                <c:pt idx="3029">
                  <c:v>0.68000000000000682</c:v>
                </c:pt>
                <c:pt idx="3030">
                  <c:v>0.72000000000002728</c:v>
                </c:pt>
                <c:pt idx="3031">
                  <c:v>0.77000000000001023</c:v>
                </c:pt>
                <c:pt idx="3032">
                  <c:v>0.75</c:v>
                </c:pt>
                <c:pt idx="3033">
                  <c:v>0.68000000000000682</c:v>
                </c:pt>
                <c:pt idx="3034">
                  <c:v>0.60000000000002274</c:v>
                </c:pt>
                <c:pt idx="3035">
                  <c:v>0.65000000000000568</c:v>
                </c:pt>
                <c:pt idx="3036">
                  <c:v>0.69000000000002615</c:v>
                </c:pt>
                <c:pt idx="3037">
                  <c:v>0.71000000000000796</c:v>
                </c:pt>
                <c:pt idx="3038">
                  <c:v>0.72000000000002728</c:v>
                </c:pt>
                <c:pt idx="3039">
                  <c:v>0.68000000000000682</c:v>
                </c:pt>
                <c:pt idx="3040">
                  <c:v>0.62000000000000455</c:v>
                </c:pt>
                <c:pt idx="3041">
                  <c:v>0.63000000000002387</c:v>
                </c:pt>
                <c:pt idx="3042">
                  <c:v>0.65000000000000568</c:v>
                </c:pt>
                <c:pt idx="3043">
                  <c:v>0.68000000000000682</c:v>
                </c:pt>
                <c:pt idx="3044">
                  <c:v>0.61000000000001364</c:v>
                </c:pt>
                <c:pt idx="3045">
                  <c:v>0.63000000000002387</c:v>
                </c:pt>
                <c:pt idx="3046">
                  <c:v>0.66000000000002501</c:v>
                </c:pt>
                <c:pt idx="3047">
                  <c:v>0.67000000000001592</c:v>
                </c:pt>
                <c:pt idx="3048">
                  <c:v>0.69000000000002615</c:v>
                </c:pt>
                <c:pt idx="3049">
                  <c:v>0.69000000000002615</c:v>
                </c:pt>
                <c:pt idx="3050">
                  <c:v>0.74000000000000909</c:v>
                </c:pt>
                <c:pt idx="3051">
                  <c:v>0.74000000000000909</c:v>
                </c:pt>
                <c:pt idx="3052">
                  <c:v>0.66000000000002501</c:v>
                </c:pt>
                <c:pt idx="3053">
                  <c:v>0.70000000000001705</c:v>
                </c:pt>
                <c:pt idx="3054">
                  <c:v>0.70000000000001705</c:v>
                </c:pt>
                <c:pt idx="3055">
                  <c:v>0.70000000000001705</c:v>
                </c:pt>
                <c:pt idx="3056">
                  <c:v>0.70000000000001705</c:v>
                </c:pt>
                <c:pt idx="3057">
                  <c:v>0.71000000000000796</c:v>
                </c:pt>
                <c:pt idx="3058">
                  <c:v>0.70000000000001705</c:v>
                </c:pt>
                <c:pt idx="3059">
                  <c:v>0.72000000000002728</c:v>
                </c:pt>
                <c:pt idx="3060">
                  <c:v>0.74000000000000909</c:v>
                </c:pt>
                <c:pt idx="3061">
                  <c:v>0.64000000000001478</c:v>
                </c:pt>
                <c:pt idx="3062">
                  <c:v>0.74000000000000909</c:v>
                </c:pt>
                <c:pt idx="3063">
                  <c:v>0.76000000000001933</c:v>
                </c:pt>
                <c:pt idx="3064">
                  <c:v>0.73000000000001819</c:v>
                </c:pt>
                <c:pt idx="3065">
                  <c:v>0.70000000000001705</c:v>
                </c:pt>
                <c:pt idx="3066">
                  <c:v>0.72000000000002728</c:v>
                </c:pt>
                <c:pt idx="3067">
                  <c:v>0.71000000000000796</c:v>
                </c:pt>
                <c:pt idx="3068">
                  <c:v>0.71000000000000796</c:v>
                </c:pt>
                <c:pt idx="3069">
                  <c:v>0.69000000000002615</c:v>
                </c:pt>
                <c:pt idx="3070">
                  <c:v>0.65000000000000568</c:v>
                </c:pt>
                <c:pt idx="3071">
                  <c:v>0.64000000000001478</c:v>
                </c:pt>
                <c:pt idx="3072">
                  <c:v>0.70000000000001705</c:v>
                </c:pt>
                <c:pt idx="3073">
                  <c:v>0.79000000000002046</c:v>
                </c:pt>
                <c:pt idx="3074">
                  <c:v>0.73000000000001819</c:v>
                </c:pt>
                <c:pt idx="3075">
                  <c:v>0.64000000000001478</c:v>
                </c:pt>
                <c:pt idx="3076">
                  <c:v>0.64000000000001478</c:v>
                </c:pt>
                <c:pt idx="3077">
                  <c:v>0.68000000000000682</c:v>
                </c:pt>
                <c:pt idx="3078">
                  <c:v>0.68000000000000682</c:v>
                </c:pt>
                <c:pt idx="3079">
                  <c:v>0.68000000000000682</c:v>
                </c:pt>
                <c:pt idx="3080">
                  <c:v>0.67000000000001592</c:v>
                </c:pt>
                <c:pt idx="3081">
                  <c:v>0.64000000000001478</c:v>
                </c:pt>
                <c:pt idx="3082">
                  <c:v>0.61000000000001364</c:v>
                </c:pt>
                <c:pt idx="3083">
                  <c:v>0.58000000000001251</c:v>
                </c:pt>
                <c:pt idx="3084">
                  <c:v>0.61000000000001364</c:v>
                </c:pt>
                <c:pt idx="3085">
                  <c:v>0.63000000000002387</c:v>
                </c:pt>
                <c:pt idx="3086">
                  <c:v>0.66000000000002501</c:v>
                </c:pt>
                <c:pt idx="3087">
                  <c:v>0.69000000000002615</c:v>
                </c:pt>
                <c:pt idx="3088">
                  <c:v>0.73000000000001819</c:v>
                </c:pt>
                <c:pt idx="3089">
                  <c:v>0.76000000000001933</c:v>
                </c:pt>
                <c:pt idx="3090">
                  <c:v>0.77000000000001023</c:v>
                </c:pt>
                <c:pt idx="3091">
                  <c:v>0.77000000000001023</c:v>
                </c:pt>
                <c:pt idx="3092">
                  <c:v>0.84000000000000341</c:v>
                </c:pt>
                <c:pt idx="3093">
                  <c:v>0.88000000000002387</c:v>
                </c:pt>
                <c:pt idx="3094">
                  <c:v>0.87000000000000455</c:v>
                </c:pt>
                <c:pt idx="3095">
                  <c:v>0.76000000000001933</c:v>
                </c:pt>
                <c:pt idx="3096">
                  <c:v>0.78000000000000114</c:v>
                </c:pt>
                <c:pt idx="3097">
                  <c:v>0.79000000000002046</c:v>
                </c:pt>
                <c:pt idx="3098">
                  <c:v>0.75</c:v>
                </c:pt>
                <c:pt idx="3099">
                  <c:v>0.66000000000002501</c:v>
                </c:pt>
                <c:pt idx="3100">
                  <c:v>0.58000000000001251</c:v>
                </c:pt>
                <c:pt idx="3101">
                  <c:v>0.58000000000001251</c:v>
                </c:pt>
                <c:pt idx="3102">
                  <c:v>0.62000000000000455</c:v>
                </c:pt>
                <c:pt idx="3103">
                  <c:v>0.69000000000002615</c:v>
                </c:pt>
                <c:pt idx="3104">
                  <c:v>0.80000000000001137</c:v>
                </c:pt>
                <c:pt idx="3105">
                  <c:v>0.8200000000000216</c:v>
                </c:pt>
                <c:pt idx="3106">
                  <c:v>0.75</c:v>
                </c:pt>
                <c:pt idx="3107">
                  <c:v>0.68000000000000682</c:v>
                </c:pt>
                <c:pt idx="3108">
                  <c:v>0.67000000000001592</c:v>
                </c:pt>
                <c:pt idx="3109">
                  <c:v>0.72000000000002728</c:v>
                </c:pt>
                <c:pt idx="3110">
                  <c:v>0.77000000000001023</c:v>
                </c:pt>
                <c:pt idx="3111">
                  <c:v>0.84000000000000341</c:v>
                </c:pt>
                <c:pt idx="3112">
                  <c:v>0.8200000000000216</c:v>
                </c:pt>
                <c:pt idx="3113">
                  <c:v>0.76000000000001933</c:v>
                </c:pt>
                <c:pt idx="3114">
                  <c:v>0.72000000000002728</c:v>
                </c:pt>
                <c:pt idx="3115">
                  <c:v>0.68000000000000682</c:v>
                </c:pt>
                <c:pt idx="3116">
                  <c:v>0.71000000000000796</c:v>
                </c:pt>
                <c:pt idx="3117">
                  <c:v>0.73000000000001819</c:v>
                </c:pt>
                <c:pt idx="3118">
                  <c:v>0.77000000000001023</c:v>
                </c:pt>
                <c:pt idx="3119">
                  <c:v>0.78000000000000114</c:v>
                </c:pt>
                <c:pt idx="3120">
                  <c:v>0.83000000000001251</c:v>
                </c:pt>
                <c:pt idx="3121">
                  <c:v>0.86000000000001364</c:v>
                </c:pt>
                <c:pt idx="3122">
                  <c:v>0.85000000000002274</c:v>
                </c:pt>
                <c:pt idx="3123">
                  <c:v>0.80000000000001137</c:v>
                </c:pt>
                <c:pt idx="3124">
                  <c:v>0.74000000000000909</c:v>
                </c:pt>
                <c:pt idx="3125">
                  <c:v>0.72000000000002728</c:v>
                </c:pt>
                <c:pt idx="3126">
                  <c:v>0.71000000000000796</c:v>
                </c:pt>
                <c:pt idx="3127">
                  <c:v>0.69000000000002615</c:v>
                </c:pt>
                <c:pt idx="3128">
                  <c:v>0.65000000000000568</c:v>
                </c:pt>
                <c:pt idx="3129">
                  <c:v>0.61000000000001364</c:v>
                </c:pt>
                <c:pt idx="3130">
                  <c:v>0.61000000000001364</c:v>
                </c:pt>
                <c:pt idx="3131">
                  <c:v>0.69000000000002615</c:v>
                </c:pt>
                <c:pt idx="3132">
                  <c:v>0.75</c:v>
                </c:pt>
                <c:pt idx="3133">
                  <c:v>0.75</c:v>
                </c:pt>
                <c:pt idx="3134">
                  <c:v>0.77000000000001023</c:v>
                </c:pt>
                <c:pt idx="3135">
                  <c:v>0.77000000000001023</c:v>
                </c:pt>
                <c:pt idx="3136">
                  <c:v>0.77000000000001023</c:v>
                </c:pt>
                <c:pt idx="3137">
                  <c:v>0.77000000000001023</c:v>
                </c:pt>
                <c:pt idx="3138">
                  <c:v>0.80000000000001137</c:v>
                </c:pt>
                <c:pt idx="3139">
                  <c:v>0.80000000000001137</c:v>
                </c:pt>
                <c:pt idx="3140">
                  <c:v>0.74000000000000909</c:v>
                </c:pt>
                <c:pt idx="3141">
                  <c:v>0.68000000000000682</c:v>
                </c:pt>
                <c:pt idx="3142">
                  <c:v>0.72000000000002728</c:v>
                </c:pt>
                <c:pt idx="3143">
                  <c:v>0.75</c:v>
                </c:pt>
                <c:pt idx="3144">
                  <c:v>0.83000000000001251</c:v>
                </c:pt>
                <c:pt idx="3145">
                  <c:v>0.77000000000001023</c:v>
                </c:pt>
                <c:pt idx="3146">
                  <c:v>0.79000000000002046</c:v>
                </c:pt>
                <c:pt idx="3147">
                  <c:v>0.78000000000000114</c:v>
                </c:pt>
                <c:pt idx="3148">
                  <c:v>0.79000000000002046</c:v>
                </c:pt>
                <c:pt idx="3149">
                  <c:v>0.89000000000001478</c:v>
                </c:pt>
                <c:pt idx="3150">
                  <c:v>0.91000000000002501</c:v>
                </c:pt>
                <c:pt idx="3151">
                  <c:v>0.99000000000000909</c:v>
                </c:pt>
                <c:pt idx="3152">
                  <c:v>1.0200000000000102</c:v>
                </c:pt>
                <c:pt idx="3153">
                  <c:v>0.92000000000001592</c:v>
                </c:pt>
                <c:pt idx="3154">
                  <c:v>0.92000000000001592</c:v>
                </c:pt>
                <c:pt idx="3155">
                  <c:v>0.8200000000000216</c:v>
                </c:pt>
                <c:pt idx="3156">
                  <c:v>0.84000000000000341</c:v>
                </c:pt>
                <c:pt idx="3157">
                  <c:v>0.80000000000001137</c:v>
                </c:pt>
                <c:pt idx="3158">
                  <c:v>0.74000000000000909</c:v>
                </c:pt>
                <c:pt idx="3159">
                  <c:v>0.80000000000001137</c:v>
                </c:pt>
                <c:pt idx="3160">
                  <c:v>0.8200000000000216</c:v>
                </c:pt>
                <c:pt idx="3161">
                  <c:v>0.86000000000001364</c:v>
                </c:pt>
                <c:pt idx="3162">
                  <c:v>0.83000000000001251</c:v>
                </c:pt>
                <c:pt idx="3163">
                  <c:v>1.0700000000000216</c:v>
                </c:pt>
                <c:pt idx="3164">
                  <c:v>1</c:v>
                </c:pt>
                <c:pt idx="3165">
                  <c:v>0.84000000000000341</c:v>
                </c:pt>
                <c:pt idx="3166">
                  <c:v>0.72000000000002728</c:v>
                </c:pt>
                <c:pt idx="3167">
                  <c:v>0.73000000000001819</c:v>
                </c:pt>
                <c:pt idx="3168">
                  <c:v>0.76000000000001933</c:v>
                </c:pt>
                <c:pt idx="3169">
                  <c:v>0.67000000000001592</c:v>
                </c:pt>
                <c:pt idx="3170">
                  <c:v>0.66000000000002501</c:v>
                </c:pt>
                <c:pt idx="3171">
                  <c:v>0.74000000000000909</c:v>
                </c:pt>
                <c:pt idx="3172">
                  <c:v>0.60000000000002274</c:v>
                </c:pt>
                <c:pt idx="3173">
                  <c:v>0.5700000000000216</c:v>
                </c:pt>
                <c:pt idx="3174">
                  <c:v>0.5700000000000216</c:v>
                </c:pt>
                <c:pt idx="3175">
                  <c:v>0.66000000000002501</c:v>
                </c:pt>
                <c:pt idx="3176">
                  <c:v>0.79000000000002046</c:v>
                </c:pt>
                <c:pt idx="3177">
                  <c:v>0.93000000000000682</c:v>
                </c:pt>
                <c:pt idx="3178">
                  <c:v>0.86000000000001364</c:v>
                </c:pt>
                <c:pt idx="3179">
                  <c:v>0.85000000000002274</c:v>
                </c:pt>
                <c:pt idx="3180">
                  <c:v>0.88000000000002387</c:v>
                </c:pt>
                <c:pt idx="3181">
                  <c:v>0.81000000000000227</c:v>
                </c:pt>
                <c:pt idx="3182">
                  <c:v>0.88000000000002387</c:v>
                </c:pt>
                <c:pt idx="3183">
                  <c:v>1.0200000000000102</c:v>
                </c:pt>
                <c:pt idx="3184">
                  <c:v>0.95000000000001705</c:v>
                </c:pt>
                <c:pt idx="3185">
                  <c:v>0.81000000000000227</c:v>
                </c:pt>
                <c:pt idx="3186">
                  <c:v>0.80000000000001137</c:v>
                </c:pt>
                <c:pt idx="3187">
                  <c:v>0.71000000000000796</c:v>
                </c:pt>
                <c:pt idx="3188">
                  <c:v>0.67000000000001592</c:v>
                </c:pt>
                <c:pt idx="3189">
                  <c:v>0.64000000000001478</c:v>
                </c:pt>
                <c:pt idx="3190">
                  <c:v>0.73000000000001819</c:v>
                </c:pt>
                <c:pt idx="3191">
                  <c:v>0.81000000000000227</c:v>
                </c:pt>
                <c:pt idx="3192">
                  <c:v>0.79000000000002046</c:v>
                </c:pt>
                <c:pt idx="3193">
                  <c:v>0.76000000000001933</c:v>
                </c:pt>
                <c:pt idx="3194">
                  <c:v>0.73000000000001819</c:v>
                </c:pt>
                <c:pt idx="3195">
                  <c:v>0.74000000000000909</c:v>
                </c:pt>
                <c:pt idx="3196">
                  <c:v>0.72000000000002728</c:v>
                </c:pt>
                <c:pt idx="3197">
                  <c:v>0.71000000000000796</c:v>
                </c:pt>
                <c:pt idx="3198">
                  <c:v>0.85000000000002274</c:v>
                </c:pt>
                <c:pt idx="3199">
                  <c:v>0.93000000000000682</c:v>
                </c:pt>
                <c:pt idx="3200">
                  <c:v>0.93000000000000682</c:v>
                </c:pt>
                <c:pt idx="3201">
                  <c:v>1</c:v>
                </c:pt>
                <c:pt idx="3202">
                  <c:v>0.91000000000002501</c:v>
                </c:pt>
                <c:pt idx="3203">
                  <c:v>0.83000000000001251</c:v>
                </c:pt>
                <c:pt idx="3204">
                  <c:v>0.74000000000000909</c:v>
                </c:pt>
                <c:pt idx="3205">
                  <c:v>0.73000000000001819</c:v>
                </c:pt>
                <c:pt idx="3206">
                  <c:v>0.72000000000002728</c:v>
                </c:pt>
                <c:pt idx="3207">
                  <c:v>0.70000000000001705</c:v>
                </c:pt>
                <c:pt idx="3208">
                  <c:v>0.70000000000001705</c:v>
                </c:pt>
                <c:pt idx="3209">
                  <c:v>0.71000000000000796</c:v>
                </c:pt>
                <c:pt idx="3210">
                  <c:v>0.73000000000001819</c:v>
                </c:pt>
                <c:pt idx="3211">
                  <c:v>0.74000000000000909</c:v>
                </c:pt>
                <c:pt idx="3212">
                  <c:v>0.73000000000001819</c:v>
                </c:pt>
                <c:pt idx="3213">
                  <c:v>0.73000000000001819</c:v>
                </c:pt>
                <c:pt idx="3214">
                  <c:v>0.72000000000002728</c:v>
                </c:pt>
                <c:pt idx="3215">
                  <c:v>0.74000000000000909</c:v>
                </c:pt>
                <c:pt idx="3216">
                  <c:v>0.76000000000001933</c:v>
                </c:pt>
                <c:pt idx="3217">
                  <c:v>0.77000000000001023</c:v>
                </c:pt>
                <c:pt idx="3218">
                  <c:v>0.75</c:v>
                </c:pt>
                <c:pt idx="3219">
                  <c:v>0.8200000000000216</c:v>
                </c:pt>
                <c:pt idx="3220">
                  <c:v>0.77000000000001023</c:v>
                </c:pt>
                <c:pt idx="3221">
                  <c:v>0.80000000000001137</c:v>
                </c:pt>
                <c:pt idx="3222">
                  <c:v>0.85000000000002274</c:v>
                </c:pt>
                <c:pt idx="3223">
                  <c:v>0.94000000000002615</c:v>
                </c:pt>
                <c:pt idx="3224">
                  <c:v>1</c:v>
                </c:pt>
                <c:pt idx="3225">
                  <c:v>1.160000000000025</c:v>
                </c:pt>
                <c:pt idx="3226">
                  <c:v>0.97000000000002728</c:v>
                </c:pt>
                <c:pt idx="3227">
                  <c:v>0.93000000000000682</c:v>
                </c:pt>
                <c:pt idx="3228">
                  <c:v>0.92000000000001592</c:v>
                </c:pt>
                <c:pt idx="3229">
                  <c:v>0.95000000000001705</c:v>
                </c:pt>
                <c:pt idx="3230">
                  <c:v>0.77000000000001023</c:v>
                </c:pt>
                <c:pt idx="3231">
                  <c:v>0.76000000000001933</c:v>
                </c:pt>
                <c:pt idx="3232">
                  <c:v>0.77000000000001023</c:v>
                </c:pt>
                <c:pt idx="3233">
                  <c:v>0.88000000000002387</c:v>
                </c:pt>
                <c:pt idx="3234">
                  <c:v>0.88000000000002387</c:v>
                </c:pt>
                <c:pt idx="3235">
                  <c:v>0.90000000000000568</c:v>
                </c:pt>
                <c:pt idx="3236">
                  <c:v>0.90000000000000568</c:v>
                </c:pt>
                <c:pt idx="3237">
                  <c:v>0.83000000000001251</c:v>
                </c:pt>
                <c:pt idx="3238">
                  <c:v>0.88000000000002387</c:v>
                </c:pt>
                <c:pt idx="3239">
                  <c:v>0.87000000000000455</c:v>
                </c:pt>
                <c:pt idx="3240">
                  <c:v>0.83000000000001251</c:v>
                </c:pt>
                <c:pt idx="3241">
                  <c:v>0.81000000000000227</c:v>
                </c:pt>
                <c:pt idx="3242">
                  <c:v>0.80000000000001137</c:v>
                </c:pt>
                <c:pt idx="3243">
                  <c:v>0.84000000000000341</c:v>
                </c:pt>
                <c:pt idx="3244">
                  <c:v>0.88000000000002387</c:v>
                </c:pt>
                <c:pt idx="3245">
                  <c:v>0.83000000000001251</c:v>
                </c:pt>
                <c:pt idx="3246">
                  <c:v>0.83000000000001251</c:v>
                </c:pt>
                <c:pt idx="3247">
                  <c:v>0.90000000000000568</c:v>
                </c:pt>
                <c:pt idx="3248">
                  <c:v>0.75</c:v>
                </c:pt>
                <c:pt idx="3249">
                  <c:v>0.77000000000001023</c:v>
                </c:pt>
                <c:pt idx="3250">
                  <c:v>0.84000000000000341</c:v>
                </c:pt>
                <c:pt idx="3251">
                  <c:v>0.86000000000001364</c:v>
                </c:pt>
                <c:pt idx="3252">
                  <c:v>0.84000000000000341</c:v>
                </c:pt>
                <c:pt idx="3253">
                  <c:v>0.83000000000001251</c:v>
                </c:pt>
                <c:pt idx="3254">
                  <c:v>0.83000000000001251</c:v>
                </c:pt>
                <c:pt idx="3255">
                  <c:v>0.89000000000001478</c:v>
                </c:pt>
                <c:pt idx="3256">
                  <c:v>0.94000000000002615</c:v>
                </c:pt>
                <c:pt idx="3257">
                  <c:v>0.98000000000001819</c:v>
                </c:pt>
                <c:pt idx="3258">
                  <c:v>0.89000000000001478</c:v>
                </c:pt>
                <c:pt idx="3259">
                  <c:v>0.79000000000002046</c:v>
                </c:pt>
                <c:pt idx="3260">
                  <c:v>0.78000000000000114</c:v>
                </c:pt>
                <c:pt idx="3261">
                  <c:v>0.80000000000001137</c:v>
                </c:pt>
                <c:pt idx="3262">
                  <c:v>0.86000000000001364</c:v>
                </c:pt>
                <c:pt idx="3263">
                  <c:v>0.88000000000002387</c:v>
                </c:pt>
                <c:pt idx="3264">
                  <c:v>0.88000000000002387</c:v>
                </c:pt>
                <c:pt idx="3265">
                  <c:v>0.8200000000000216</c:v>
                </c:pt>
                <c:pt idx="3266">
                  <c:v>0.86000000000001364</c:v>
                </c:pt>
                <c:pt idx="3267">
                  <c:v>0.90000000000000568</c:v>
                </c:pt>
                <c:pt idx="3268">
                  <c:v>1.0100000000000193</c:v>
                </c:pt>
                <c:pt idx="3269">
                  <c:v>1.0600000000000023</c:v>
                </c:pt>
                <c:pt idx="3270">
                  <c:v>1.1000000000000227</c:v>
                </c:pt>
                <c:pt idx="3271">
                  <c:v>1.0100000000000193</c:v>
                </c:pt>
                <c:pt idx="3272">
                  <c:v>1.0300000000000011</c:v>
                </c:pt>
                <c:pt idx="3273">
                  <c:v>1.0400000000000205</c:v>
                </c:pt>
                <c:pt idx="3274">
                  <c:v>1.0200000000000102</c:v>
                </c:pt>
                <c:pt idx="3275">
                  <c:v>0.92000000000001592</c:v>
                </c:pt>
                <c:pt idx="3276">
                  <c:v>0.95000000000001705</c:v>
                </c:pt>
                <c:pt idx="3277">
                  <c:v>1.0200000000000102</c:v>
                </c:pt>
                <c:pt idx="3278">
                  <c:v>0.95000000000001705</c:v>
                </c:pt>
                <c:pt idx="3279">
                  <c:v>0.93000000000000682</c:v>
                </c:pt>
                <c:pt idx="3280">
                  <c:v>1</c:v>
                </c:pt>
                <c:pt idx="3281">
                  <c:v>1.0300000000000011</c:v>
                </c:pt>
                <c:pt idx="3282">
                  <c:v>0.99000000000000909</c:v>
                </c:pt>
                <c:pt idx="3283">
                  <c:v>0.96000000000000796</c:v>
                </c:pt>
                <c:pt idx="3284">
                  <c:v>0.95000000000001705</c:v>
                </c:pt>
                <c:pt idx="3285">
                  <c:v>0.94000000000002615</c:v>
                </c:pt>
                <c:pt idx="3286">
                  <c:v>0.87000000000000455</c:v>
                </c:pt>
                <c:pt idx="3287">
                  <c:v>0.84000000000000341</c:v>
                </c:pt>
                <c:pt idx="3288">
                  <c:v>0.95000000000001705</c:v>
                </c:pt>
                <c:pt idx="3289">
                  <c:v>1.0200000000000102</c:v>
                </c:pt>
                <c:pt idx="3290">
                  <c:v>1.0100000000000193</c:v>
                </c:pt>
                <c:pt idx="3291">
                  <c:v>0.94000000000002615</c:v>
                </c:pt>
                <c:pt idx="3292">
                  <c:v>0.90000000000000568</c:v>
                </c:pt>
                <c:pt idx="3293">
                  <c:v>0.88000000000002387</c:v>
                </c:pt>
                <c:pt idx="3294">
                  <c:v>0.96000000000000796</c:v>
                </c:pt>
                <c:pt idx="3295">
                  <c:v>0.92000000000001592</c:v>
                </c:pt>
                <c:pt idx="3296">
                  <c:v>0.91000000000002501</c:v>
                </c:pt>
                <c:pt idx="3297">
                  <c:v>0.86000000000001364</c:v>
                </c:pt>
                <c:pt idx="3298">
                  <c:v>0.79000000000002046</c:v>
                </c:pt>
                <c:pt idx="3299">
                  <c:v>0.78000000000000114</c:v>
                </c:pt>
                <c:pt idx="3300">
                  <c:v>0.86000000000001364</c:v>
                </c:pt>
                <c:pt idx="3301">
                  <c:v>0.83000000000001251</c:v>
                </c:pt>
                <c:pt idx="3302">
                  <c:v>0.84000000000000341</c:v>
                </c:pt>
                <c:pt idx="3303">
                  <c:v>0.87000000000000455</c:v>
                </c:pt>
                <c:pt idx="3304">
                  <c:v>0.91000000000002501</c:v>
                </c:pt>
                <c:pt idx="3305">
                  <c:v>0.94000000000002615</c:v>
                </c:pt>
                <c:pt idx="3306">
                  <c:v>0.98000000000001819</c:v>
                </c:pt>
                <c:pt idx="3307">
                  <c:v>0.92000000000001592</c:v>
                </c:pt>
                <c:pt idx="3308">
                  <c:v>0.85000000000002274</c:v>
                </c:pt>
                <c:pt idx="3309">
                  <c:v>0.84000000000000341</c:v>
                </c:pt>
                <c:pt idx="3310">
                  <c:v>0.85000000000002274</c:v>
                </c:pt>
                <c:pt idx="3311">
                  <c:v>0.8200000000000216</c:v>
                </c:pt>
                <c:pt idx="3312">
                  <c:v>0.83000000000001251</c:v>
                </c:pt>
                <c:pt idx="3313">
                  <c:v>0.80000000000001137</c:v>
                </c:pt>
                <c:pt idx="3314">
                  <c:v>0.77000000000001023</c:v>
                </c:pt>
                <c:pt idx="3315">
                  <c:v>0.86000000000001364</c:v>
                </c:pt>
                <c:pt idx="3316">
                  <c:v>0.86000000000001364</c:v>
                </c:pt>
                <c:pt idx="3317">
                  <c:v>0.98000000000001819</c:v>
                </c:pt>
                <c:pt idx="3318">
                  <c:v>0.97000000000002728</c:v>
                </c:pt>
                <c:pt idx="3319">
                  <c:v>0.89000000000001478</c:v>
                </c:pt>
                <c:pt idx="3320">
                  <c:v>0.93000000000000682</c:v>
                </c:pt>
                <c:pt idx="3321">
                  <c:v>0.95000000000001705</c:v>
                </c:pt>
                <c:pt idx="3322">
                  <c:v>1</c:v>
                </c:pt>
                <c:pt idx="3323">
                  <c:v>1.0600000000000023</c:v>
                </c:pt>
                <c:pt idx="3324">
                  <c:v>1.0200000000000102</c:v>
                </c:pt>
                <c:pt idx="3325">
                  <c:v>0.92000000000001592</c:v>
                </c:pt>
                <c:pt idx="3326">
                  <c:v>0.85000000000002274</c:v>
                </c:pt>
                <c:pt idx="3327">
                  <c:v>0.83000000000001251</c:v>
                </c:pt>
                <c:pt idx="3328">
                  <c:v>0.87000000000000455</c:v>
                </c:pt>
                <c:pt idx="3329">
                  <c:v>0.90000000000000568</c:v>
                </c:pt>
                <c:pt idx="3330">
                  <c:v>0.97000000000002728</c:v>
                </c:pt>
                <c:pt idx="3331">
                  <c:v>1</c:v>
                </c:pt>
                <c:pt idx="3332">
                  <c:v>0.97000000000002728</c:v>
                </c:pt>
                <c:pt idx="3333">
                  <c:v>0.94000000000002615</c:v>
                </c:pt>
                <c:pt idx="3334">
                  <c:v>1</c:v>
                </c:pt>
                <c:pt idx="3335">
                  <c:v>0.96000000000000796</c:v>
                </c:pt>
                <c:pt idx="3336">
                  <c:v>1.0100000000000193</c:v>
                </c:pt>
                <c:pt idx="3337">
                  <c:v>1.0100000000000193</c:v>
                </c:pt>
                <c:pt idx="3338">
                  <c:v>0.97000000000002728</c:v>
                </c:pt>
                <c:pt idx="3339">
                  <c:v>0.97000000000002728</c:v>
                </c:pt>
                <c:pt idx="3340">
                  <c:v>1.0100000000000193</c:v>
                </c:pt>
                <c:pt idx="3341">
                  <c:v>1.0200000000000102</c:v>
                </c:pt>
                <c:pt idx="3342">
                  <c:v>0.95000000000001705</c:v>
                </c:pt>
                <c:pt idx="3343">
                  <c:v>0.96000000000000796</c:v>
                </c:pt>
                <c:pt idx="3344">
                  <c:v>1.0200000000000102</c:v>
                </c:pt>
                <c:pt idx="3345">
                  <c:v>1.0500000000000114</c:v>
                </c:pt>
                <c:pt idx="3346">
                  <c:v>0.99000000000000909</c:v>
                </c:pt>
                <c:pt idx="3347">
                  <c:v>0.90000000000000568</c:v>
                </c:pt>
                <c:pt idx="3348">
                  <c:v>0.87000000000000455</c:v>
                </c:pt>
                <c:pt idx="3349">
                  <c:v>0.90000000000000568</c:v>
                </c:pt>
                <c:pt idx="3350">
                  <c:v>0.87000000000000455</c:v>
                </c:pt>
                <c:pt idx="3351">
                  <c:v>0.92000000000001592</c:v>
                </c:pt>
                <c:pt idx="3352">
                  <c:v>0.90000000000000568</c:v>
                </c:pt>
                <c:pt idx="3353">
                  <c:v>0.96000000000000796</c:v>
                </c:pt>
                <c:pt idx="3354">
                  <c:v>1</c:v>
                </c:pt>
                <c:pt idx="3355">
                  <c:v>0.96000000000000796</c:v>
                </c:pt>
                <c:pt idx="3356">
                  <c:v>0.89000000000001478</c:v>
                </c:pt>
                <c:pt idx="3357">
                  <c:v>0.95000000000001705</c:v>
                </c:pt>
                <c:pt idx="3358">
                  <c:v>1</c:v>
                </c:pt>
                <c:pt idx="3359">
                  <c:v>0.95000000000001705</c:v>
                </c:pt>
                <c:pt idx="3360">
                  <c:v>0.95000000000001705</c:v>
                </c:pt>
                <c:pt idx="3361">
                  <c:v>0.99000000000000909</c:v>
                </c:pt>
                <c:pt idx="3362">
                  <c:v>1.0100000000000193</c:v>
                </c:pt>
                <c:pt idx="3363">
                  <c:v>1.0100000000000193</c:v>
                </c:pt>
                <c:pt idx="3364">
                  <c:v>0.99000000000000909</c:v>
                </c:pt>
                <c:pt idx="3365">
                  <c:v>0.93000000000000682</c:v>
                </c:pt>
                <c:pt idx="3366">
                  <c:v>0.96000000000000796</c:v>
                </c:pt>
              </c:numCache>
            </c:numRef>
          </c:yVal>
          <c:smooth val="0"/>
        </c:ser>
        <c:ser>
          <c:idx val="0"/>
          <c:order val="7"/>
          <c:tx>
            <c:strRef>
              <c:f>Kolisani_CHMU!$L$1</c:f>
              <c:strCache>
                <c:ptCount val="1"/>
                <c:pt idx="0">
                  <c:v>VP 8501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Kolisani_CHMU!$I$2:$I$486</c:f>
              <c:numCache>
                <c:formatCode>m/d/yyyy</c:formatCode>
                <c:ptCount val="485"/>
                <c:pt idx="0" formatCode="0.00">
                  <c:v>25157</c:v>
                </c:pt>
                <c:pt idx="1">
                  <c:v>25187</c:v>
                </c:pt>
                <c:pt idx="2">
                  <c:v>25218</c:v>
                </c:pt>
                <c:pt idx="3">
                  <c:v>25249</c:v>
                </c:pt>
                <c:pt idx="4">
                  <c:v>25277</c:v>
                </c:pt>
                <c:pt idx="5">
                  <c:v>25308</c:v>
                </c:pt>
                <c:pt idx="6">
                  <c:v>25338</c:v>
                </c:pt>
                <c:pt idx="7">
                  <c:v>25369</c:v>
                </c:pt>
                <c:pt idx="8">
                  <c:v>25399</c:v>
                </c:pt>
                <c:pt idx="9">
                  <c:v>25430</c:v>
                </c:pt>
                <c:pt idx="10">
                  <c:v>25461</c:v>
                </c:pt>
                <c:pt idx="11">
                  <c:v>25491</c:v>
                </c:pt>
                <c:pt idx="12">
                  <c:v>25522</c:v>
                </c:pt>
                <c:pt idx="13">
                  <c:v>25552</c:v>
                </c:pt>
                <c:pt idx="14">
                  <c:v>25583</c:v>
                </c:pt>
                <c:pt idx="15">
                  <c:v>25614</c:v>
                </c:pt>
                <c:pt idx="16">
                  <c:v>25642</c:v>
                </c:pt>
                <c:pt idx="17">
                  <c:v>25673</c:v>
                </c:pt>
                <c:pt idx="18">
                  <c:v>25703</c:v>
                </c:pt>
                <c:pt idx="19">
                  <c:v>25734</c:v>
                </c:pt>
                <c:pt idx="20">
                  <c:v>25764</c:v>
                </c:pt>
                <c:pt idx="21">
                  <c:v>25795</c:v>
                </c:pt>
                <c:pt idx="22">
                  <c:v>25826</c:v>
                </c:pt>
                <c:pt idx="23">
                  <c:v>25856</c:v>
                </c:pt>
                <c:pt idx="24">
                  <c:v>25887</c:v>
                </c:pt>
                <c:pt idx="25">
                  <c:v>25917</c:v>
                </c:pt>
                <c:pt idx="26">
                  <c:v>25948</c:v>
                </c:pt>
                <c:pt idx="27">
                  <c:v>25979</c:v>
                </c:pt>
                <c:pt idx="28">
                  <c:v>26007</c:v>
                </c:pt>
                <c:pt idx="29">
                  <c:v>26038</c:v>
                </c:pt>
                <c:pt idx="30">
                  <c:v>26068</c:v>
                </c:pt>
                <c:pt idx="31">
                  <c:v>26099</c:v>
                </c:pt>
                <c:pt idx="32">
                  <c:v>26129</c:v>
                </c:pt>
                <c:pt idx="33">
                  <c:v>26160</c:v>
                </c:pt>
                <c:pt idx="34">
                  <c:v>26191</c:v>
                </c:pt>
                <c:pt idx="35">
                  <c:v>26221</c:v>
                </c:pt>
                <c:pt idx="36">
                  <c:v>26252</c:v>
                </c:pt>
                <c:pt idx="37">
                  <c:v>26282</c:v>
                </c:pt>
                <c:pt idx="38">
                  <c:v>26313</c:v>
                </c:pt>
                <c:pt idx="39">
                  <c:v>26344</c:v>
                </c:pt>
                <c:pt idx="40">
                  <c:v>26373</c:v>
                </c:pt>
                <c:pt idx="41">
                  <c:v>26404</c:v>
                </c:pt>
                <c:pt idx="42">
                  <c:v>26434</c:v>
                </c:pt>
                <c:pt idx="43">
                  <c:v>26465</c:v>
                </c:pt>
                <c:pt idx="44">
                  <c:v>26495</c:v>
                </c:pt>
                <c:pt idx="45">
                  <c:v>26526</c:v>
                </c:pt>
                <c:pt idx="46">
                  <c:v>26557</c:v>
                </c:pt>
                <c:pt idx="47">
                  <c:v>26587</c:v>
                </c:pt>
                <c:pt idx="48">
                  <c:v>26618</c:v>
                </c:pt>
                <c:pt idx="49">
                  <c:v>26648</c:v>
                </c:pt>
                <c:pt idx="50">
                  <c:v>26679</c:v>
                </c:pt>
                <c:pt idx="51">
                  <c:v>26710</c:v>
                </c:pt>
                <c:pt idx="52">
                  <c:v>26738</c:v>
                </c:pt>
                <c:pt idx="53">
                  <c:v>26769</c:v>
                </c:pt>
                <c:pt idx="54">
                  <c:v>26799</c:v>
                </c:pt>
                <c:pt idx="55">
                  <c:v>26830</c:v>
                </c:pt>
                <c:pt idx="56">
                  <c:v>26860</c:v>
                </c:pt>
                <c:pt idx="57">
                  <c:v>26891</c:v>
                </c:pt>
                <c:pt idx="58">
                  <c:v>26922</c:v>
                </c:pt>
                <c:pt idx="59">
                  <c:v>26952</c:v>
                </c:pt>
                <c:pt idx="60">
                  <c:v>26983</c:v>
                </c:pt>
                <c:pt idx="61">
                  <c:v>27013</c:v>
                </c:pt>
                <c:pt idx="62">
                  <c:v>27044</c:v>
                </c:pt>
                <c:pt idx="63">
                  <c:v>27075</c:v>
                </c:pt>
                <c:pt idx="64">
                  <c:v>27103</c:v>
                </c:pt>
                <c:pt idx="65">
                  <c:v>27134</c:v>
                </c:pt>
                <c:pt idx="66">
                  <c:v>27164</c:v>
                </c:pt>
                <c:pt idx="67">
                  <c:v>27195</c:v>
                </c:pt>
                <c:pt idx="68">
                  <c:v>27225</c:v>
                </c:pt>
                <c:pt idx="69">
                  <c:v>27256</c:v>
                </c:pt>
                <c:pt idx="70">
                  <c:v>27287</c:v>
                </c:pt>
                <c:pt idx="71">
                  <c:v>27317</c:v>
                </c:pt>
                <c:pt idx="72">
                  <c:v>27348</c:v>
                </c:pt>
                <c:pt idx="73">
                  <c:v>27378</c:v>
                </c:pt>
                <c:pt idx="74">
                  <c:v>27409</c:v>
                </c:pt>
                <c:pt idx="75">
                  <c:v>27440</c:v>
                </c:pt>
                <c:pt idx="76">
                  <c:v>27468</c:v>
                </c:pt>
                <c:pt idx="77">
                  <c:v>27499</c:v>
                </c:pt>
                <c:pt idx="78">
                  <c:v>27529</c:v>
                </c:pt>
                <c:pt idx="79">
                  <c:v>27560</c:v>
                </c:pt>
                <c:pt idx="80">
                  <c:v>27590</c:v>
                </c:pt>
                <c:pt idx="81">
                  <c:v>27621</c:v>
                </c:pt>
                <c:pt idx="82">
                  <c:v>27652</c:v>
                </c:pt>
                <c:pt idx="83">
                  <c:v>27682</c:v>
                </c:pt>
                <c:pt idx="84">
                  <c:v>27713</c:v>
                </c:pt>
                <c:pt idx="85">
                  <c:v>27743</c:v>
                </c:pt>
                <c:pt idx="86">
                  <c:v>27774</c:v>
                </c:pt>
                <c:pt idx="87">
                  <c:v>27805</c:v>
                </c:pt>
                <c:pt idx="88">
                  <c:v>27834</c:v>
                </c:pt>
                <c:pt idx="89">
                  <c:v>27865</c:v>
                </c:pt>
                <c:pt idx="90">
                  <c:v>27895</c:v>
                </c:pt>
                <c:pt idx="91">
                  <c:v>27926</c:v>
                </c:pt>
                <c:pt idx="92">
                  <c:v>27956</c:v>
                </c:pt>
                <c:pt idx="93">
                  <c:v>27987</c:v>
                </c:pt>
                <c:pt idx="94">
                  <c:v>28018</c:v>
                </c:pt>
                <c:pt idx="95">
                  <c:v>28048</c:v>
                </c:pt>
                <c:pt idx="96">
                  <c:v>28079</c:v>
                </c:pt>
                <c:pt idx="97">
                  <c:v>28109</c:v>
                </c:pt>
                <c:pt idx="98">
                  <c:v>28140</c:v>
                </c:pt>
                <c:pt idx="99">
                  <c:v>28171</c:v>
                </c:pt>
                <c:pt idx="100">
                  <c:v>28199</c:v>
                </c:pt>
                <c:pt idx="101">
                  <c:v>28230</c:v>
                </c:pt>
                <c:pt idx="102">
                  <c:v>28260</c:v>
                </c:pt>
                <c:pt idx="103">
                  <c:v>28291</c:v>
                </c:pt>
                <c:pt idx="104">
                  <c:v>28321</c:v>
                </c:pt>
                <c:pt idx="105">
                  <c:v>28352</c:v>
                </c:pt>
                <c:pt idx="106">
                  <c:v>28383</c:v>
                </c:pt>
                <c:pt idx="107">
                  <c:v>28413</c:v>
                </c:pt>
                <c:pt idx="108">
                  <c:v>28444</c:v>
                </c:pt>
                <c:pt idx="109">
                  <c:v>28474</c:v>
                </c:pt>
                <c:pt idx="110">
                  <c:v>28505</c:v>
                </c:pt>
                <c:pt idx="111">
                  <c:v>28536</c:v>
                </c:pt>
                <c:pt idx="112">
                  <c:v>28564</c:v>
                </c:pt>
                <c:pt idx="113">
                  <c:v>28595</c:v>
                </c:pt>
                <c:pt idx="114">
                  <c:v>28625</c:v>
                </c:pt>
                <c:pt idx="115">
                  <c:v>28656</c:v>
                </c:pt>
                <c:pt idx="116">
                  <c:v>28686</c:v>
                </c:pt>
                <c:pt idx="117">
                  <c:v>28717</c:v>
                </c:pt>
                <c:pt idx="118">
                  <c:v>28748</c:v>
                </c:pt>
                <c:pt idx="119">
                  <c:v>28778</c:v>
                </c:pt>
                <c:pt idx="120">
                  <c:v>28809</c:v>
                </c:pt>
                <c:pt idx="121">
                  <c:v>28839</c:v>
                </c:pt>
                <c:pt idx="122">
                  <c:v>28870</c:v>
                </c:pt>
                <c:pt idx="123">
                  <c:v>28901</c:v>
                </c:pt>
                <c:pt idx="124">
                  <c:v>28929</c:v>
                </c:pt>
                <c:pt idx="125">
                  <c:v>28960</c:v>
                </c:pt>
                <c:pt idx="126">
                  <c:v>28990</c:v>
                </c:pt>
                <c:pt idx="127">
                  <c:v>29021</c:v>
                </c:pt>
                <c:pt idx="128">
                  <c:v>29051</c:v>
                </c:pt>
                <c:pt idx="129">
                  <c:v>29082</c:v>
                </c:pt>
                <c:pt idx="130">
                  <c:v>29113</c:v>
                </c:pt>
                <c:pt idx="131">
                  <c:v>29143</c:v>
                </c:pt>
                <c:pt idx="132">
                  <c:v>29174</c:v>
                </c:pt>
                <c:pt idx="133">
                  <c:v>29204</c:v>
                </c:pt>
                <c:pt idx="134">
                  <c:v>29235</c:v>
                </c:pt>
                <c:pt idx="135">
                  <c:v>29266</c:v>
                </c:pt>
                <c:pt idx="136">
                  <c:v>29295</c:v>
                </c:pt>
                <c:pt idx="137">
                  <c:v>29326</c:v>
                </c:pt>
                <c:pt idx="138">
                  <c:v>29356</c:v>
                </c:pt>
                <c:pt idx="139">
                  <c:v>29387</c:v>
                </c:pt>
                <c:pt idx="140">
                  <c:v>29417</c:v>
                </c:pt>
                <c:pt idx="141">
                  <c:v>29448</c:v>
                </c:pt>
                <c:pt idx="142">
                  <c:v>29479</c:v>
                </c:pt>
                <c:pt idx="143">
                  <c:v>29509</c:v>
                </c:pt>
                <c:pt idx="144">
                  <c:v>29540</c:v>
                </c:pt>
                <c:pt idx="145">
                  <c:v>29570</c:v>
                </c:pt>
                <c:pt idx="146">
                  <c:v>29601</c:v>
                </c:pt>
                <c:pt idx="147">
                  <c:v>29632</c:v>
                </c:pt>
                <c:pt idx="148">
                  <c:v>29660</c:v>
                </c:pt>
                <c:pt idx="149">
                  <c:v>29691</c:v>
                </c:pt>
                <c:pt idx="150">
                  <c:v>29721</c:v>
                </c:pt>
                <c:pt idx="151">
                  <c:v>29752</c:v>
                </c:pt>
                <c:pt idx="152">
                  <c:v>29782</c:v>
                </c:pt>
                <c:pt idx="153">
                  <c:v>29813</c:v>
                </c:pt>
                <c:pt idx="154">
                  <c:v>29844</c:v>
                </c:pt>
                <c:pt idx="155">
                  <c:v>29874</c:v>
                </c:pt>
                <c:pt idx="156">
                  <c:v>29905</c:v>
                </c:pt>
                <c:pt idx="157">
                  <c:v>29935</c:v>
                </c:pt>
                <c:pt idx="158">
                  <c:v>29966</c:v>
                </c:pt>
                <c:pt idx="159">
                  <c:v>29997</c:v>
                </c:pt>
                <c:pt idx="160">
                  <c:v>30025</c:v>
                </c:pt>
                <c:pt idx="161">
                  <c:v>30056</c:v>
                </c:pt>
                <c:pt idx="162">
                  <c:v>30086</c:v>
                </c:pt>
                <c:pt idx="163">
                  <c:v>30117</c:v>
                </c:pt>
                <c:pt idx="164">
                  <c:v>30147</c:v>
                </c:pt>
                <c:pt idx="165">
                  <c:v>30178</c:v>
                </c:pt>
                <c:pt idx="166">
                  <c:v>30209</c:v>
                </c:pt>
                <c:pt idx="167">
                  <c:v>30239</c:v>
                </c:pt>
                <c:pt idx="168">
                  <c:v>30270</c:v>
                </c:pt>
                <c:pt idx="169">
                  <c:v>30300</c:v>
                </c:pt>
                <c:pt idx="170">
                  <c:v>30331</c:v>
                </c:pt>
                <c:pt idx="171">
                  <c:v>30362</c:v>
                </c:pt>
                <c:pt idx="172">
                  <c:v>30390</c:v>
                </c:pt>
                <c:pt idx="173">
                  <c:v>30421</c:v>
                </c:pt>
                <c:pt idx="174">
                  <c:v>30451</c:v>
                </c:pt>
                <c:pt idx="175">
                  <c:v>30482</c:v>
                </c:pt>
                <c:pt idx="176">
                  <c:v>30512</c:v>
                </c:pt>
                <c:pt idx="177">
                  <c:v>30543</c:v>
                </c:pt>
                <c:pt idx="178">
                  <c:v>30574</c:v>
                </c:pt>
                <c:pt idx="179">
                  <c:v>30604</c:v>
                </c:pt>
                <c:pt idx="180">
                  <c:v>30635</c:v>
                </c:pt>
                <c:pt idx="181">
                  <c:v>30665</c:v>
                </c:pt>
                <c:pt idx="182">
                  <c:v>30696</c:v>
                </c:pt>
                <c:pt idx="183">
                  <c:v>30727</c:v>
                </c:pt>
                <c:pt idx="184">
                  <c:v>30756</c:v>
                </c:pt>
                <c:pt idx="185">
                  <c:v>30787</c:v>
                </c:pt>
                <c:pt idx="186">
                  <c:v>30817</c:v>
                </c:pt>
                <c:pt idx="187">
                  <c:v>30848</c:v>
                </c:pt>
                <c:pt idx="188">
                  <c:v>30878</c:v>
                </c:pt>
                <c:pt idx="189">
                  <c:v>30909</c:v>
                </c:pt>
                <c:pt idx="190">
                  <c:v>30940</c:v>
                </c:pt>
                <c:pt idx="191">
                  <c:v>30970</c:v>
                </c:pt>
                <c:pt idx="192">
                  <c:v>31001</c:v>
                </c:pt>
                <c:pt idx="193">
                  <c:v>31031</c:v>
                </c:pt>
                <c:pt idx="194">
                  <c:v>31062</c:v>
                </c:pt>
                <c:pt idx="195">
                  <c:v>31093</c:v>
                </c:pt>
                <c:pt idx="196">
                  <c:v>31121</c:v>
                </c:pt>
                <c:pt idx="197">
                  <c:v>31152</c:v>
                </c:pt>
                <c:pt idx="198">
                  <c:v>31182</c:v>
                </c:pt>
                <c:pt idx="199">
                  <c:v>31213</c:v>
                </c:pt>
                <c:pt idx="200">
                  <c:v>31243</c:v>
                </c:pt>
                <c:pt idx="201">
                  <c:v>31274</c:v>
                </c:pt>
                <c:pt idx="202">
                  <c:v>31305</c:v>
                </c:pt>
                <c:pt idx="203">
                  <c:v>31335</c:v>
                </c:pt>
                <c:pt idx="204">
                  <c:v>31366</c:v>
                </c:pt>
                <c:pt idx="205">
                  <c:v>31396</c:v>
                </c:pt>
                <c:pt idx="206">
                  <c:v>31427</c:v>
                </c:pt>
                <c:pt idx="207">
                  <c:v>31458</c:v>
                </c:pt>
                <c:pt idx="208">
                  <c:v>31486</c:v>
                </c:pt>
                <c:pt idx="209">
                  <c:v>31517</c:v>
                </c:pt>
                <c:pt idx="210">
                  <c:v>31547</c:v>
                </c:pt>
                <c:pt idx="211">
                  <c:v>31578</c:v>
                </c:pt>
                <c:pt idx="212">
                  <c:v>31608</c:v>
                </c:pt>
                <c:pt idx="213">
                  <c:v>31639</c:v>
                </c:pt>
                <c:pt idx="214">
                  <c:v>31670</c:v>
                </c:pt>
                <c:pt idx="215">
                  <c:v>31700</c:v>
                </c:pt>
                <c:pt idx="216">
                  <c:v>31731</c:v>
                </c:pt>
                <c:pt idx="217">
                  <c:v>31761</c:v>
                </c:pt>
                <c:pt idx="218">
                  <c:v>31792</c:v>
                </c:pt>
                <c:pt idx="219">
                  <c:v>31823</c:v>
                </c:pt>
                <c:pt idx="220">
                  <c:v>31851</c:v>
                </c:pt>
                <c:pt idx="221">
                  <c:v>31882</c:v>
                </c:pt>
                <c:pt idx="222">
                  <c:v>31912</c:v>
                </c:pt>
                <c:pt idx="223">
                  <c:v>31943</c:v>
                </c:pt>
                <c:pt idx="224">
                  <c:v>31973</c:v>
                </c:pt>
                <c:pt idx="225">
                  <c:v>32004</c:v>
                </c:pt>
                <c:pt idx="226">
                  <c:v>32035</c:v>
                </c:pt>
                <c:pt idx="227">
                  <c:v>32065</c:v>
                </c:pt>
                <c:pt idx="228">
                  <c:v>32096</c:v>
                </c:pt>
                <c:pt idx="229">
                  <c:v>32126</c:v>
                </c:pt>
                <c:pt idx="230">
                  <c:v>32157</c:v>
                </c:pt>
                <c:pt idx="231">
                  <c:v>32188</c:v>
                </c:pt>
                <c:pt idx="232">
                  <c:v>32217</c:v>
                </c:pt>
                <c:pt idx="233">
                  <c:v>32248</c:v>
                </c:pt>
                <c:pt idx="234">
                  <c:v>32278</c:v>
                </c:pt>
                <c:pt idx="235">
                  <c:v>32309</c:v>
                </c:pt>
                <c:pt idx="236">
                  <c:v>32339</c:v>
                </c:pt>
                <c:pt idx="237">
                  <c:v>32370</c:v>
                </c:pt>
                <c:pt idx="238">
                  <c:v>32401</c:v>
                </c:pt>
                <c:pt idx="239">
                  <c:v>32431</c:v>
                </c:pt>
                <c:pt idx="240">
                  <c:v>32462</c:v>
                </c:pt>
                <c:pt idx="241">
                  <c:v>32492</c:v>
                </c:pt>
                <c:pt idx="242">
                  <c:v>32523</c:v>
                </c:pt>
                <c:pt idx="243">
                  <c:v>32554</c:v>
                </c:pt>
                <c:pt idx="244">
                  <c:v>32582</c:v>
                </c:pt>
                <c:pt idx="245">
                  <c:v>32613</c:v>
                </c:pt>
                <c:pt idx="246">
                  <c:v>32643</c:v>
                </c:pt>
                <c:pt idx="247">
                  <c:v>32674</c:v>
                </c:pt>
                <c:pt idx="248">
                  <c:v>32704</c:v>
                </c:pt>
                <c:pt idx="249">
                  <c:v>32735</c:v>
                </c:pt>
                <c:pt idx="250">
                  <c:v>32766</c:v>
                </c:pt>
                <c:pt idx="251">
                  <c:v>32796</c:v>
                </c:pt>
                <c:pt idx="252">
                  <c:v>32827</c:v>
                </c:pt>
                <c:pt idx="253">
                  <c:v>32857</c:v>
                </c:pt>
                <c:pt idx="254">
                  <c:v>32888</c:v>
                </c:pt>
                <c:pt idx="255">
                  <c:v>32919</c:v>
                </c:pt>
                <c:pt idx="256">
                  <c:v>32947</c:v>
                </c:pt>
                <c:pt idx="257">
                  <c:v>32978</c:v>
                </c:pt>
                <c:pt idx="258">
                  <c:v>33008</c:v>
                </c:pt>
                <c:pt idx="259">
                  <c:v>33039</c:v>
                </c:pt>
                <c:pt idx="260">
                  <c:v>33069</c:v>
                </c:pt>
                <c:pt idx="261">
                  <c:v>33100</c:v>
                </c:pt>
                <c:pt idx="262">
                  <c:v>33131</c:v>
                </c:pt>
                <c:pt idx="263">
                  <c:v>33161</c:v>
                </c:pt>
                <c:pt idx="264">
                  <c:v>33192</c:v>
                </c:pt>
                <c:pt idx="265">
                  <c:v>33222</c:v>
                </c:pt>
                <c:pt idx="266">
                  <c:v>33253</c:v>
                </c:pt>
                <c:pt idx="267">
                  <c:v>33284</c:v>
                </c:pt>
                <c:pt idx="268">
                  <c:v>33312</c:v>
                </c:pt>
                <c:pt idx="269">
                  <c:v>33343</c:v>
                </c:pt>
                <c:pt idx="270">
                  <c:v>33373</c:v>
                </c:pt>
                <c:pt idx="271">
                  <c:v>33404</c:v>
                </c:pt>
                <c:pt idx="272">
                  <c:v>33434</c:v>
                </c:pt>
                <c:pt idx="273">
                  <c:v>33465</c:v>
                </c:pt>
                <c:pt idx="274">
                  <c:v>33496</c:v>
                </c:pt>
                <c:pt idx="275">
                  <c:v>33526</c:v>
                </c:pt>
                <c:pt idx="276">
                  <c:v>33557</c:v>
                </c:pt>
                <c:pt idx="277">
                  <c:v>33587</c:v>
                </c:pt>
                <c:pt idx="278">
                  <c:v>33618</c:v>
                </c:pt>
                <c:pt idx="279">
                  <c:v>33649</c:v>
                </c:pt>
                <c:pt idx="280">
                  <c:v>33678</c:v>
                </c:pt>
                <c:pt idx="281">
                  <c:v>33709</c:v>
                </c:pt>
                <c:pt idx="282">
                  <c:v>33739</c:v>
                </c:pt>
                <c:pt idx="283">
                  <c:v>33770</c:v>
                </c:pt>
                <c:pt idx="284">
                  <c:v>33800</c:v>
                </c:pt>
                <c:pt idx="285">
                  <c:v>33831</c:v>
                </c:pt>
                <c:pt idx="286">
                  <c:v>33862</c:v>
                </c:pt>
                <c:pt idx="287">
                  <c:v>33892</c:v>
                </c:pt>
                <c:pt idx="288">
                  <c:v>33923</c:v>
                </c:pt>
                <c:pt idx="289">
                  <c:v>33953</c:v>
                </c:pt>
                <c:pt idx="290">
                  <c:v>33984</c:v>
                </c:pt>
                <c:pt idx="291">
                  <c:v>34015</c:v>
                </c:pt>
                <c:pt idx="292">
                  <c:v>34043</c:v>
                </c:pt>
                <c:pt idx="293">
                  <c:v>34074</c:v>
                </c:pt>
                <c:pt idx="294">
                  <c:v>34104</c:v>
                </c:pt>
                <c:pt idx="295">
                  <c:v>34135</c:v>
                </c:pt>
                <c:pt idx="296">
                  <c:v>34165</c:v>
                </c:pt>
                <c:pt idx="297">
                  <c:v>34196</c:v>
                </c:pt>
                <c:pt idx="298">
                  <c:v>34227</c:v>
                </c:pt>
                <c:pt idx="299">
                  <c:v>34257</c:v>
                </c:pt>
                <c:pt idx="300">
                  <c:v>34288</c:v>
                </c:pt>
                <c:pt idx="301">
                  <c:v>34318</c:v>
                </c:pt>
                <c:pt idx="302">
                  <c:v>34349</c:v>
                </c:pt>
                <c:pt idx="303">
                  <c:v>34380</c:v>
                </c:pt>
                <c:pt idx="304">
                  <c:v>34408</c:v>
                </c:pt>
                <c:pt idx="305">
                  <c:v>34439</c:v>
                </c:pt>
                <c:pt idx="306">
                  <c:v>34469</c:v>
                </c:pt>
                <c:pt idx="307">
                  <c:v>34500</c:v>
                </c:pt>
                <c:pt idx="308">
                  <c:v>34530</c:v>
                </c:pt>
                <c:pt idx="309">
                  <c:v>34561</c:v>
                </c:pt>
                <c:pt idx="310">
                  <c:v>34592</c:v>
                </c:pt>
                <c:pt idx="311">
                  <c:v>34622</c:v>
                </c:pt>
                <c:pt idx="312">
                  <c:v>34653</c:v>
                </c:pt>
                <c:pt idx="313">
                  <c:v>34683</c:v>
                </c:pt>
                <c:pt idx="314">
                  <c:v>34714</c:v>
                </c:pt>
                <c:pt idx="315">
                  <c:v>34745</c:v>
                </c:pt>
                <c:pt idx="316">
                  <c:v>34773</c:v>
                </c:pt>
                <c:pt idx="317">
                  <c:v>34804</c:v>
                </c:pt>
                <c:pt idx="318">
                  <c:v>34834</c:v>
                </c:pt>
                <c:pt idx="319">
                  <c:v>34865</c:v>
                </c:pt>
                <c:pt idx="320">
                  <c:v>34895</c:v>
                </c:pt>
                <c:pt idx="321">
                  <c:v>34926</c:v>
                </c:pt>
                <c:pt idx="322">
                  <c:v>34957</c:v>
                </c:pt>
                <c:pt idx="323">
                  <c:v>34987</c:v>
                </c:pt>
                <c:pt idx="324">
                  <c:v>35018</c:v>
                </c:pt>
                <c:pt idx="325">
                  <c:v>35048</c:v>
                </c:pt>
                <c:pt idx="326">
                  <c:v>35079</c:v>
                </c:pt>
                <c:pt idx="327">
                  <c:v>35110</c:v>
                </c:pt>
                <c:pt idx="328">
                  <c:v>35139</c:v>
                </c:pt>
                <c:pt idx="329">
                  <c:v>35170</c:v>
                </c:pt>
                <c:pt idx="330">
                  <c:v>35200</c:v>
                </c:pt>
                <c:pt idx="331">
                  <c:v>35231</c:v>
                </c:pt>
                <c:pt idx="332">
                  <c:v>35261</c:v>
                </c:pt>
                <c:pt idx="333">
                  <c:v>35292</c:v>
                </c:pt>
                <c:pt idx="334">
                  <c:v>35323</c:v>
                </c:pt>
                <c:pt idx="335">
                  <c:v>35353</c:v>
                </c:pt>
                <c:pt idx="336">
                  <c:v>35384</c:v>
                </c:pt>
                <c:pt idx="337">
                  <c:v>35414</c:v>
                </c:pt>
                <c:pt idx="338">
                  <c:v>35445</c:v>
                </c:pt>
                <c:pt idx="339">
                  <c:v>35476</c:v>
                </c:pt>
                <c:pt idx="340">
                  <c:v>35504</c:v>
                </c:pt>
                <c:pt idx="341">
                  <c:v>35535</c:v>
                </c:pt>
                <c:pt idx="342">
                  <c:v>35565</c:v>
                </c:pt>
                <c:pt idx="343">
                  <c:v>35596</c:v>
                </c:pt>
                <c:pt idx="344">
                  <c:v>35626</c:v>
                </c:pt>
                <c:pt idx="345">
                  <c:v>35657</c:v>
                </c:pt>
                <c:pt idx="346">
                  <c:v>35688</c:v>
                </c:pt>
                <c:pt idx="347">
                  <c:v>35718</c:v>
                </c:pt>
                <c:pt idx="348">
                  <c:v>35749</c:v>
                </c:pt>
                <c:pt idx="349">
                  <c:v>35779</c:v>
                </c:pt>
                <c:pt idx="350">
                  <c:v>35810</c:v>
                </c:pt>
                <c:pt idx="351">
                  <c:v>35841</c:v>
                </c:pt>
                <c:pt idx="352">
                  <c:v>35869</c:v>
                </c:pt>
                <c:pt idx="353">
                  <c:v>35900</c:v>
                </c:pt>
                <c:pt idx="354">
                  <c:v>35930</c:v>
                </c:pt>
                <c:pt idx="355">
                  <c:v>35961</c:v>
                </c:pt>
                <c:pt idx="356">
                  <c:v>35991</c:v>
                </c:pt>
                <c:pt idx="357">
                  <c:v>36022</c:v>
                </c:pt>
                <c:pt idx="358">
                  <c:v>36053</c:v>
                </c:pt>
                <c:pt idx="359">
                  <c:v>36083</c:v>
                </c:pt>
                <c:pt idx="360">
                  <c:v>36114</c:v>
                </c:pt>
                <c:pt idx="361">
                  <c:v>36144</c:v>
                </c:pt>
                <c:pt idx="362">
                  <c:v>36175</c:v>
                </c:pt>
                <c:pt idx="363">
                  <c:v>36206</c:v>
                </c:pt>
                <c:pt idx="364">
                  <c:v>36234</c:v>
                </c:pt>
                <c:pt idx="365">
                  <c:v>36265</c:v>
                </c:pt>
                <c:pt idx="366">
                  <c:v>36295</c:v>
                </c:pt>
                <c:pt idx="367">
                  <c:v>36326</c:v>
                </c:pt>
                <c:pt idx="368">
                  <c:v>36356</c:v>
                </c:pt>
                <c:pt idx="369">
                  <c:v>36387</c:v>
                </c:pt>
                <c:pt idx="370">
                  <c:v>36418</c:v>
                </c:pt>
                <c:pt idx="371">
                  <c:v>36448</c:v>
                </c:pt>
                <c:pt idx="372">
                  <c:v>36479</c:v>
                </c:pt>
                <c:pt idx="373">
                  <c:v>36509</c:v>
                </c:pt>
                <c:pt idx="374">
                  <c:v>36540</c:v>
                </c:pt>
                <c:pt idx="375">
                  <c:v>36571</c:v>
                </c:pt>
                <c:pt idx="376">
                  <c:v>36600</c:v>
                </c:pt>
                <c:pt idx="377">
                  <c:v>36631</c:v>
                </c:pt>
                <c:pt idx="378">
                  <c:v>36661</c:v>
                </c:pt>
                <c:pt idx="379">
                  <c:v>36692</c:v>
                </c:pt>
                <c:pt idx="380">
                  <c:v>36722</c:v>
                </c:pt>
                <c:pt idx="381">
                  <c:v>36753</c:v>
                </c:pt>
                <c:pt idx="382">
                  <c:v>36784</c:v>
                </c:pt>
                <c:pt idx="383">
                  <c:v>36814</c:v>
                </c:pt>
                <c:pt idx="384">
                  <c:v>36845</c:v>
                </c:pt>
                <c:pt idx="385">
                  <c:v>36875</c:v>
                </c:pt>
                <c:pt idx="386">
                  <c:v>36906</c:v>
                </c:pt>
                <c:pt idx="387">
                  <c:v>36937</c:v>
                </c:pt>
                <c:pt idx="388">
                  <c:v>36965</c:v>
                </c:pt>
                <c:pt idx="389">
                  <c:v>36996</c:v>
                </c:pt>
                <c:pt idx="390">
                  <c:v>37026</c:v>
                </c:pt>
                <c:pt idx="391">
                  <c:v>37057</c:v>
                </c:pt>
                <c:pt idx="392">
                  <c:v>37087</c:v>
                </c:pt>
                <c:pt idx="393">
                  <c:v>37118</c:v>
                </c:pt>
                <c:pt idx="394">
                  <c:v>37149</c:v>
                </c:pt>
                <c:pt idx="395">
                  <c:v>37179</c:v>
                </c:pt>
                <c:pt idx="396">
                  <c:v>37210</c:v>
                </c:pt>
                <c:pt idx="397">
                  <c:v>37240</c:v>
                </c:pt>
                <c:pt idx="398">
                  <c:v>37271</c:v>
                </c:pt>
                <c:pt idx="399">
                  <c:v>37302</c:v>
                </c:pt>
                <c:pt idx="400">
                  <c:v>37330</c:v>
                </c:pt>
                <c:pt idx="401">
                  <c:v>37361</c:v>
                </c:pt>
                <c:pt idx="402">
                  <c:v>37391</c:v>
                </c:pt>
                <c:pt idx="403">
                  <c:v>37422</c:v>
                </c:pt>
                <c:pt idx="404">
                  <c:v>37452</c:v>
                </c:pt>
                <c:pt idx="405">
                  <c:v>37483</c:v>
                </c:pt>
                <c:pt idx="406">
                  <c:v>37514</c:v>
                </c:pt>
                <c:pt idx="407">
                  <c:v>37544</c:v>
                </c:pt>
                <c:pt idx="408">
                  <c:v>37575</c:v>
                </c:pt>
                <c:pt idx="409">
                  <c:v>37605</c:v>
                </c:pt>
                <c:pt idx="410">
                  <c:v>37636</c:v>
                </c:pt>
                <c:pt idx="411">
                  <c:v>37667</c:v>
                </c:pt>
                <c:pt idx="412">
                  <c:v>37695</c:v>
                </c:pt>
                <c:pt idx="413">
                  <c:v>37726</c:v>
                </c:pt>
                <c:pt idx="414">
                  <c:v>37756</c:v>
                </c:pt>
                <c:pt idx="415">
                  <c:v>37787</c:v>
                </c:pt>
                <c:pt idx="416">
                  <c:v>37817</c:v>
                </c:pt>
                <c:pt idx="417">
                  <c:v>37848</c:v>
                </c:pt>
                <c:pt idx="418">
                  <c:v>37879</c:v>
                </c:pt>
                <c:pt idx="419">
                  <c:v>37909</c:v>
                </c:pt>
                <c:pt idx="420">
                  <c:v>37940</c:v>
                </c:pt>
                <c:pt idx="421">
                  <c:v>37970</c:v>
                </c:pt>
                <c:pt idx="422">
                  <c:v>38001</c:v>
                </c:pt>
                <c:pt idx="423">
                  <c:v>38032</c:v>
                </c:pt>
                <c:pt idx="424">
                  <c:v>38061</c:v>
                </c:pt>
                <c:pt idx="425">
                  <c:v>38092</c:v>
                </c:pt>
                <c:pt idx="426">
                  <c:v>38122</c:v>
                </c:pt>
                <c:pt idx="427">
                  <c:v>38153</c:v>
                </c:pt>
                <c:pt idx="428">
                  <c:v>38183</c:v>
                </c:pt>
                <c:pt idx="429">
                  <c:v>38214</c:v>
                </c:pt>
                <c:pt idx="430">
                  <c:v>38245</c:v>
                </c:pt>
                <c:pt idx="431">
                  <c:v>38275</c:v>
                </c:pt>
                <c:pt idx="432">
                  <c:v>38306</c:v>
                </c:pt>
                <c:pt idx="433">
                  <c:v>38336</c:v>
                </c:pt>
                <c:pt idx="434">
                  <c:v>38367</c:v>
                </c:pt>
                <c:pt idx="435">
                  <c:v>38398</c:v>
                </c:pt>
                <c:pt idx="436">
                  <c:v>38426</c:v>
                </c:pt>
                <c:pt idx="437">
                  <c:v>38457</c:v>
                </c:pt>
                <c:pt idx="438">
                  <c:v>38487</c:v>
                </c:pt>
                <c:pt idx="439">
                  <c:v>38518</c:v>
                </c:pt>
                <c:pt idx="440">
                  <c:v>38548</c:v>
                </c:pt>
                <c:pt idx="441">
                  <c:v>38579</c:v>
                </c:pt>
                <c:pt idx="442">
                  <c:v>38610</c:v>
                </c:pt>
                <c:pt idx="443">
                  <c:v>38640</c:v>
                </c:pt>
                <c:pt idx="444">
                  <c:v>38671</c:v>
                </c:pt>
                <c:pt idx="445">
                  <c:v>38701</c:v>
                </c:pt>
                <c:pt idx="446">
                  <c:v>38732</c:v>
                </c:pt>
                <c:pt idx="447">
                  <c:v>38763</c:v>
                </c:pt>
                <c:pt idx="448">
                  <c:v>38791</c:v>
                </c:pt>
                <c:pt idx="449">
                  <c:v>38822</c:v>
                </c:pt>
                <c:pt idx="450">
                  <c:v>38852</c:v>
                </c:pt>
                <c:pt idx="451">
                  <c:v>38883</c:v>
                </c:pt>
                <c:pt idx="452">
                  <c:v>38913</c:v>
                </c:pt>
                <c:pt idx="453">
                  <c:v>38944</c:v>
                </c:pt>
                <c:pt idx="454">
                  <c:v>38975</c:v>
                </c:pt>
                <c:pt idx="455">
                  <c:v>39005</c:v>
                </c:pt>
                <c:pt idx="456">
                  <c:v>39036</c:v>
                </c:pt>
                <c:pt idx="457">
                  <c:v>39066</c:v>
                </c:pt>
                <c:pt idx="458">
                  <c:v>39097</c:v>
                </c:pt>
                <c:pt idx="459">
                  <c:v>39128</c:v>
                </c:pt>
                <c:pt idx="460">
                  <c:v>39156</c:v>
                </c:pt>
                <c:pt idx="461">
                  <c:v>39187</c:v>
                </c:pt>
                <c:pt idx="462">
                  <c:v>39217</c:v>
                </c:pt>
                <c:pt idx="463">
                  <c:v>39248</c:v>
                </c:pt>
                <c:pt idx="464">
                  <c:v>39278</c:v>
                </c:pt>
                <c:pt idx="465">
                  <c:v>39309</c:v>
                </c:pt>
                <c:pt idx="466">
                  <c:v>39340</c:v>
                </c:pt>
                <c:pt idx="467">
                  <c:v>39370</c:v>
                </c:pt>
                <c:pt idx="468">
                  <c:v>39401</c:v>
                </c:pt>
                <c:pt idx="469">
                  <c:v>39431</c:v>
                </c:pt>
                <c:pt idx="470">
                  <c:v>39462</c:v>
                </c:pt>
                <c:pt idx="471">
                  <c:v>39493</c:v>
                </c:pt>
                <c:pt idx="472">
                  <c:v>39522</c:v>
                </c:pt>
                <c:pt idx="473">
                  <c:v>39553</c:v>
                </c:pt>
                <c:pt idx="474">
                  <c:v>39583</c:v>
                </c:pt>
                <c:pt idx="475">
                  <c:v>39614</c:v>
                </c:pt>
                <c:pt idx="476">
                  <c:v>39644</c:v>
                </c:pt>
                <c:pt idx="477">
                  <c:v>39675</c:v>
                </c:pt>
                <c:pt idx="478">
                  <c:v>39706</c:v>
                </c:pt>
                <c:pt idx="479">
                  <c:v>39736</c:v>
                </c:pt>
                <c:pt idx="480">
                  <c:v>39767</c:v>
                </c:pt>
                <c:pt idx="481">
                  <c:v>39797</c:v>
                </c:pt>
                <c:pt idx="482">
                  <c:v>39828</c:v>
                </c:pt>
                <c:pt idx="483">
                  <c:v>39859</c:v>
                </c:pt>
                <c:pt idx="484">
                  <c:v>39887</c:v>
                </c:pt>
              </c:numCache>
            </c:numRef>
          </c:xVal>
          <c:yVal>
            <c:numRef>
              <c:f>Kolisani_CHMU!$L$2:$L$486</c:f>
              <c:numCache>
                <c:formatCode>0.00</c:formatCode>
                <c:ptCount val="485"/>
                <c:pt idx="0">
                  <c:v>1</c:v>
                </c:pt>
                <c:pt idx="1">
                  <c:v>0.99000000000000909</c:v>
                </c:pt>
                <c:pt idx="2">
                  <c:v>1.0500000000000114</c:v>
                </c:pt>
                <c:pt idx="3">
                  <c:v>1.0299999999999727</c:v>
                </c:pt>
                <c:pt idx="4">
                  <c:v>1.0099999999999909</c:v>
                </c:pt>
                <c:pt idx="5">
                  <c:v>0.99000000000000909</c:v>
                </c:pt>
                <c:pt idx="6">
                  <c:v>1.0500000000000114</c:v>
                </c:pt>
                <c:pt idx="7">
                  <c:v>1.1200000000000045</c:v>
                </c:pt>
                <c:pt idx="8">
                  <c:v>0.92000000000001592</c:v>
                </c:pt>
                <c:pt idx="9">
                  <c:v>1.089999999999975</c:v>
                </c:pt>
                <c:pt idx="10">
                  <c:v>1.1399999999999864</c:v>
                </c:pt>
                <c:pt idx="11">
                  <c:v>1.0500000000000114</c:v>
                </c:pt>
                <c:pt idx="12">
                  <c:v>1.1000000000000227</c:v>
                </c:pt>
                <c:pt idx="13">
                  <c:v>1.1200000000000045</c:v>
                </c:pt>
                <c:pt idx="14">
                  <c:v>1.0199999999999818</c:v>
                </c:pt>
                <c:pt idx="15">
                  <c:v>1.089999999999975</c:v>
                </c:pt>
                <c:pt idx="16">
                  <c:v>0.98000000000001819</c:v>
                </c:pt>
                <c:pt idx="17">
                  <c:v>1.25</c:v>
                </c:pt>
                <c:pt idx="18">
                  <c:v>1.3000000000000114</c:v>
                </c:pt>
                <c:pt idx="19">
                  <c:v>1.1000000000000227</c:v>
                </c:pt>
                <c:pt idx="20">
                  <c:v>0.82999999999998408</c:v>
                </c:pt>
                <c:pt idx="21">
                  <c:v>1.0699999999999932</c:v>
                </c:pt>
                <c:pt idx="22">
                  <c:v>1.0400000000000205</c:v>
                </c:pt>
                <c:pt idx="23">
                  <c:v>0.68000000000000682</c:v>
                </c:pt>
                <c:pt idx="24">
                  <c:v>0.87000000000000455</c:v>
                </c:pt>
                <c:pt idx="25">
                  <c:v>1.160000000000025</c:v>
                </c:pt>
                <c:pt idx="26">
                  <c:v>1.2699999999999818</c:v>
                </c:pt>
                <c:pt idx="27">
                  <c:v>1.3100000000000023</c:v>
                </c:pt>
                <c:pt idx="28">
                  <c:v>1.3100000000000023</c:v>
                </c:pt>
                <c:pt idx="29">
                  <c:v>1.3000000000000114</c:v>
                </c:pt>
                <c:pt idx="30">
                  <c:v>1.2200000000000273</c:v>
                </c:pt>
                <c:pt idx="31">
                  <c:v>1.160000000000025</c:v>
                </c:pt>
                <c:pt idx="32">
                  <c:v>1.3100000000000023</c:v>
                </c:pt>
                <c:pt idx="33">
                  <c:v>1.2599999999999909</c:v>
                </c:pt>
                <c:pt idx="34">
                  <c:v>1.2099999999999795</c:v>
                </c:pt>
                <c:pt idx="35">
                  <c:v>1.1100000000000136</c:v>
                </c:pt>
                <c:pt idx="36">
                  <c:v>1.1899999999999977</c:v>
                </c:pt>
                <c:pt idx="37">
                  <c:v>1.2300000000000182</c:v>
                </c:pt>
                <c:pt idx="38">
                  <c:v>1.2599999999999909</c:v>
                </c:pt>
                <c:pt idx="39">
                  <c:v>1.1700000000000159</c:v>
                </c:pt>
                <c:pt idx="40">
                  <c:v>1.1499999999999773</c:v>
                </c:pt>
                <c:pt idx="41">
                  <c:v>1.1700000000000159</c:v>
                </c:pt>
                <c:pt idx="42">
                  <c:v>1.1399999999999864</c:v>
                </c:pt>
                <c:pt idx="43">
                  <c:v>1.1200000000000045</c:v>
                </c:pt>
                <c:pt idx="44">
                  <c:v>1.0400000000000205</c:v>
                </c:pt>
                <c:pt idx="45">
                  <c:v>1.0799999999999841</c:v>
                </c:pt>
                <c:pt idx="46">
                  <c:v>0.97000000000002728</c:v>
                </c:pt>
                <c:pt idx="47">
                  <c:v>0.98000000000001819</c:v>
                </c:pt>
                <c:pt idx="48">
                  <c:v>0.99000000000000909</c:v>
                </c:pt>
                <c:pt idx="49">
                  <c:v>0.87999999999999545</c:v>
                </c:pt>
                <c:pt idx="50">
                  <c:v>0.87000000000000455</c:v>
                </c:pt>
                <c:pt idx="51">
                  <c:v>0.92000000000001592</c:v>
                </c:pt>
                <c:pt idx="52">
                  <c:v>0.87999999999999545</c:v>
                </c:pt>
                <c:pt idx="53">
                  <c:v>0.88999999999998636</c:v>
                </c:pt>
                <c:pt idx="54">
                  <c:v>0.88999999999998636</c:v>
                </c:pt>
                <c:pt idx="55">
                  <c:v>0.82999999999998408</c:v>
                </c:pt>
                <c:pt idx="56">
                  <c:v>0.81000000000000227</c:v>
                </c:pt>
                <c:pt idx="57">
                  <c:v>0.81000000000000227</c:v>
                </c:pt>
                <c:pt idx="58">
                  <c:v>0.76999999999998181</c:v>
                </c:pt>
                <c:pt idx="59">
                  <c:v>0.72000000000002728</c:v>
                </c:pt>
                <c:pt idx="60">
                  <c:v>0.64999999999997726</c:v>
                </c:pt>
                <c:pt idx="61">
                  <c:v>0.69999999999998863</c:v>
                </c:pt>
                <c:pt idx="62">
                  <c:v>0.72000000000002728</c:v>
                </c:pt>
                <c:pt idx="63">
                  <c:v>0.74000000000000909</c:v>
                </c:pt>
                <c:pt idx="64">
                  <c:v>0.69999999999998863</c:v>
                </c:pt>
                <c:pt idx="65">
                  <c:v>0.68999999999999773</c:v>
                </c:pt>
                <c:pt idx="66">
                  <c:v>0.62999999999999545</c:v>
                </c:pt>
                <c:pt idx="67">
                  <c:v>0.62000000000000455</c:v>
                </c:pt>
                <c:pt idx="68">
                  <c:v>0.62999999999999545</c:v>
                </c:pt>
                <c:pt idx="69">
                  <c:v>0.62999999999999545</c:v>
                </c:pt>
                <c:pt idx="70">
                  <c:v>0.58999999999997499</c:v>
                </c:pt>
                <c:pt idx="71">
                  <c:v>0.58999999999997499</c:v>
                </c:pt>
                <c:pt idx="72">
                  <c:v>0.44999999999998863</c:v>
                </c:pt>
                <c:pt idx="73">
                  <c:v>0.18999999999999773</c:v>
                </c:pt>
                <c:pt idx="74">
                  <c:v>0.23000000000001819</c:v>
                </c:pt>
                <c:pt idx="75">
                  <c:v>0.18999999999999773</c:v>
                </c:pt>
                <c:pt idx="76">
                  <c:v>0.20999999999997954</c:v>
                </c:pt>
                <c:pt idx="77">
                  <c:v>0.20999999999997954</c:v>
                </c:pt>
                <c:pt idx="78">
                  <c:v>0.24000000000000909</c:v>
                </c:pt>
                <c:pt idx="79">
                  <c:v>0.20999999999997954</c:v>
                </c:pt>
                <c:pt idx="80">
                  <c:v>0.24000000000000909</c:v>
                </c:pt>
                <c:pt idx="81">
                  <c:v>0.25</c:v>
                </c:pt>
                <c:pt idx="82">
                  <c:v>0.18999999999999773</c:v>
                </c:pt>
                <c:pt idx="83">
                  <c:v>0.16000000000002501</c:v>
                </c:pt>
                <c:pt idx="84">
                  <c:v>0.10000000000002274</c:v>
                </c:pt>
                <c:pt idx="85">
                  <c:v>0.11000000000001364</c:v>
                </c:pt>
                <c:pt idx="86">
                  <c:v>0.23000000000001819</c:v>
                </c:pt>
                <c:pt idx="87">
                  <c:v>0.19999999999998863</c:v>
                </c:pt>
                <c:pt idx="88">
                  <c:v>0.25999999999999091</c:v>
                </c:pt>
                <c:pt idx="89">
                  <c:v>0.23000000000001819</c:v>
                </c:pt>
                <c:pt idx="90">
                  <c:v>0.20999999999997954</c:v>
                </c:pt>
                <c:pt idx="91">
                  <c:v>0.18999999999999773</c:v>
                </c:pt>
                <c:pt idx="92">
                  <c:v>0.17000000000001592</c:v>
                </c:pt>
                <c:pt idx="93">
                  <c:v>0.16000000000002501</c:v>
                </c:pt>
                <c:pt idx="94">
                  <c:v>0.12999999999999545</c:v>
                </c:pt>
                <c:pt idx="95">
                  <c:v>0.11000000000001364</c:v>
                </c:pt>
                <c:pt idx="96">
                  <c:v>0.10000000000002274</c:v>
                </c:pt>
                <c:pt idx="97">
                  <c:v>0.11000000000001364</c:v>
                </c:pt>
                <c:pt idx="98">
                  <c:v>0.11000000000001364</c:v>
                </c:pt>
                <c:pt idx="99">
                  <c:v>0.16000000000002501</c:v>
                </c:pt>
                <c:pt idx="100">
                  <c:v>0.12999999999999545</c:v>
                </c:pt>
                <c:pt idx="101">
                  <c:v>0.11000000000001364</c:v>
                </c:pt>
                <c:pt idx="102">
                  <c:v>0.10000000000002274</c:v>
                </c:pt>
                <c:pt idx="103">
                  <c:v>8.9999999999974989E-2</c:v>
                </c:pt>
                <c:pt idx="104">
                  <c:v>7.9999999999984084E-2</c:v>
                </c:pt>
                <c:pt idx="105">
                  <c:v>7.9999999999984084E-2</c:v>
                </c:pt>
                <c:pt idx="106">
                  <c:v>0.11000000000001364</c:v>
                </c:pt>
                <c:pt idx="107">
                  <c:v>8.9999999999974989E-2</c:v>
                </c:pt>
                <c:pt idx="108">
                  <c:v>0.10000000000002274</c:v>
                </c:pt>
                <c:pt idx="109">
                  <c:v>6.9999999999993179E-2</c:v>
                </c:pt>
                <c:pt idx="110">
                  <c:v>6.0000000000002274E-2</c:v>
                </c:pt>
                <c:pt idx="111">
                  <c:v>0.11000000000001364</c:v>
                </c:pt>
                <c:pt idx="112">
                  <c:v>0.13999999999998636</c:v>
                </c:pt>
                <c:pt idx="113">
                  <c:v>0.16000000000002501</c:v>
                </c:pt>
                <c:pt idx="114">
                  <c:v>6.9999999999993179E-2</c:v>
                </c:pt>
                <c:pt idx="115">
                  <c:v>5.0000000000011369E-2</c:v>
                </c:pt>
                <c:pt idx="116">
                  <c:v>5.0000000000011369E-2</c:v>
                </c:pt>
                <c:pt idx="117">
                  <c:v>1.999999999998181E-2</c:v>
                </c:pt>
                <c:pt idx="118">
                  <c:v>0</c:v>
                </c:pt>
                <c:pt idx="119">
                  <c:v>2.9999999999972715E-2</c:v>
                </c:pt>
                <c:pt idx="120">
                  <c:v>6.0000000000002274E-2</c:v>
                </c:pt>
                <c:pt idx="121">
                  <c:v>0.10000000000002274</c:v>
                </c:pt>
                <c:pt idx="122">
                  <c:v>0.11000000000001364</c:v>
                </c:pt>
                <c:pt idx="123">
                  <c:v>8.9999999999974989E-2</c:v>
                </c:pt>
                <c:pt idx="124">
                  <c:v>0.10000000000002274</c:v>
                </c:pt>
                <c:pt idx="125">
                  <c:v>0.12999999999999545</c:v>
                </c:pt>
                <c:pt idx="126">
                  <c:v>0.25</c:v>
                </c:pt>
                <c:pt idx="127">
                  <c:v>0.25999999999999091</c:v>
                </c:pt>
                <c:pt idx="128">
                  <c:v>0.26999999999998181</c:v>
                </c:pt>
                <c:pt idx="129">
                  <c:v>0.25</c:v>
                </c:pt>
                <c:pt idx="130">
                  <c:v>0.18999999999999773</c:v>
                </c:pt>
                <c:pt idx="131">
                  <c:v>0.22000000000002728</c:v>
                </c:pt>
                <c:pt idx="132">
                  <c:v>0.25999999999999091</c:v>
                </c:pt>
                <c:pt idx="133">
                  <c:v>0.29000000000002046</c:v>
                </c:pt>
                <c:pt idx="134">
                  <c:v>0.30000000000001137</c:v>
                </c:pt>
                <c:pt idx="135">
                  <c:v>0.31000000000000227</c:v>
                </c:pt>
                <c:pt idx="136">
                  <c:v>0.33999999999997499</c:v>
                </c:pt>
                <c:pt idx="137">
                  <c:v>0.41000000000002501</c:v>
                </c:pt>
                <c:pt idx="138">
                  <c:v>0.41000000000002501</c:v>
                </c:pt>
                <c:pt idx="139">
                  <c:v>0.39999999999997726</c:v>
                </c:pt>
                <c:pt idx="140">
                  <c:v>0.41000000000002501</c:v>
                </c:pt>
                <c:pt idx="141">
                  <c:v>0.43999999999999773</c:v>
                </c:pt>
                <c:pt idx="142">
                  <c:v>0.37999999999999545</c:v>
                </c:pt>
                <c:pt idx="143">
                  <c:v>0.47000000000002728</c:v>
                </c:pt>
                <c:pt idx="144">
                  <c:v>0.50999999999999091</c:v>
                </c:pt>
                <c:pt idx="145">
                  <c:v>0.52999999999997272</c:v>
                </c:pt>
                <c:pt idx="146">
                  <c:v>0.54000000000002046</c:v>
                </c:pt>
                <c:pt idx="147">
                  <c:v>0.54000000000002046</c:v>
                </c:pt>
                <c:pt idx="148">
                  <c:v>0.62000000000000455</c:v>
                </c:pt>
                <c:pt idx="149">
                  <c:v>0.68999999999999773</c:v>
                </c:pt>
                <c:pt idx="150">
                  <c:v>0.63999999999998636</c:v>
                </c:pt>
                <c:pt idx="151">
                  <c:v>0.52999999999997272</c:v>
                </c:pt>
                <c:pt idx="152">
                  <c:v>0.75</c:v>
                </c:pt>
                <c:pt idx="153">
                  <c:v>1.0199999999999818</c:v>
                </c:pt>
                <c:pt idx="154">
                  <c:v>1.089999999999975</c:v>
                </c:pt>
                <c:pt idx="155">
                  <c:v>1.2099999999999795</c:v>
                </c:pt>
                <c:pt idx="156">
                  <c:v>1.2200000000000273</c:v>
                </c:pt>
                <c:pt idx="157">
                  <c:v>1.2200000000000273</c:v>
                </c:pt>
                <c:pt idx="158">
                  <c:v>1.3700000000000045</c:v>
                </c:pt>
                <c:pt idx="159">
                  <c:v>1.3899999999999864</c:v>
                </c:pt>
                <c:pt idx="160">
                  <c:v>1.5</c:v>
                </c:pt>
                <c:pt idx="161">
                  <c:v>1.6000000000000227</c:v>
                </c:pt>
                <c:pt idx="162">
                  <c:v>1.660000000000025</c:v>
                </c:pt>
                <c:pt idx="163">
                  <c:v>1.6299999999999955</c:v>
                </c:pt>
                <c:pt idx="164">
                  <c:v>1.6100000000000136</c:v>
                </c:pt>
                <c:pt idx="165">
                  <c:v>1.5500000000000114</c:v>
                </c:pt>
                <c:pt idx="166">
                  <c:v>1.660000000000025</c:v>
                </c:pt>
                <c:pt idx="167">
                  <c:v>1.7200000000000273</c:v>
                </c:pt>
                <c:pt idx="168">
                  <c:v>1.6700000000000159</c:v>
                </c:pt>
                <c:pt idx="169">
                  <c:v>1.6899999999999977</c:v>
                </c:pt>
                <c:pt idx="170">
                  <c:v>1.7300000000000182</c:v>
                </c:pt>
                <c:pt idx="171">
                  <c:v>1.7099999999999795</c:v>
                </c:pt>
                <c:pt idx="172">
                  <c:v>1.8000000000000114</c:v>
                </c:pt>
                <c:pt idx="173">
                  <c:v>1.8500000000000227</c:v>
                </c:pt>
                <c:pt idx="174">
                  <c:v>1.8199999999999932</c:v>
                </c:pt>
                <c:pt idx="175">
                  <c:v>1.75</c:v>
                </c:pt>
                <c:pt idx="176">
                  <c:v>1.7300000000000182</c:v>
                </c:pt>
                <c:pt idx="177">
                  <c:v>1.7400000000000091</c:v>
                </c:pt>
                <c:pt idx="178">
                  <c:v>1.75</c:v>
                </c:pt>
                <c:pt idx="179">
                  <c:v>1.7099999999999795</c:v>
                </c:pt>
                <c:pt idx="180">
                  <c:v>1.6800000000000068</c:v>
                </c:pt>
                <c:pt idx="181">
                  <c:v>1.660000000000025</c:v>
                </c:pt>
                <c:pt idx="182">
                  <c:v>1.6499999999999773</c:v>
                </c:pt>
                <c:pt idx="183">
                  <c:v>1.6800000000000068</c:v>
                </c:pt>
                <c:pt idx="184">
                  <c:v>1.6399999999999864</c:v>
                </c:pt>
                <c:pt idx="185">
                  <c:v>1.6100000000000136</c:v>
                </c:pt>
                <c:pt idx="186">
                  <c:v>1.5699999999999932</c:v>
                </c:pt>
                <c:pt idx="187">
                  <c:v>1.5600000000000023</c:v>
                </c:pt>
                <c:pt idx="188">
                  <c:v>1.5199999999999818</c:v>
                </c:pt>
                <c:pt idx="189">
                  <c:v>1.4700000000000273</c:v>
                </c:pt>
                <c:pt idx="190">
                  <c:v>1.5</c:v>
                </c:pt>
                <c:pt idx="191">
                  <c:v>1.5799999999999841</c:v>
                </c:pt>
                <c:pt idx="192">
                  <c:v>1.3899999999999864</c:v>
                </c:pt>
                <c:pt idx="193">
                  <c:v>1.3500000000000227</c:v>
                </c:pt>
                <c:pt idx="194">
                  <c:v>1.3199999999999932</c:v>
                </c:pt>
                <c:pt idx="195">
                  <c:v>1.2699999999999818</c:v>
                </c:pt>
                <c:pt idx="196">
                  <c:v>1.2599999999999909</c:v>
                </c:pt>
                <c:pt idx="197">
                  <c:v>1.5099999999999909</c:v>
                </c:pt>
                <c:pt idx="198">
                  <c:v>1.3799999999999955</c:v>
                </c:pt>
                <c:pt idx="199">
                  <c:v>1.2400000000000091</c:v>
                </c:pt>
                <c:pt idx="200">
                  <c:v>1.1700000000000159</c:v>
                </c:pt>
                <c:pt idx="201">
                  <c:v>1.1200000000000045</c:v>
                </c:pt>
                <c:pt idx="202">
                  <c:v>1.089999999999975</c:v>
                </c:pt>
                <c:pt idx="203">
                  <c:v>1.0299999999999727</c:v>
                </c:pt>
                <c:pt idx="204">
                  <c:v>1.0099999999999909</c:v>
                </c:pt>
                <c:pt idx="205">
                  <c:v>0.99000000000000909</c:v>
                </c:pt>
                <c:pt idx="206">
                  <c:v>0.94999999999998863</c:v>
                </c:pt>
                <c:pt idx="207">
                  <c:v>0.93999999999999773</c:v>
                </c:pt>
                <c:pt idx="208">
                  <c:v>0.93000000000000682</c:v>
                </c:pt>
                <c:pt idx="209">
                  <c:v>0.92000000000001592</c:v>
                </c:pt>
                <c:pt idx="210">
                  <c:v>0.91000000000002501</c:v>
                </c:pt>
                <c:pt idx="211">
                  <c:v>0.88999999999998636</c:v>
                </c:pt>
                <c:pt idx="212">
                  <c:v>0.85000000000002274</c:v>
                </c:pt>
                <c:pt idx="213">
                  <c:v>0.81000000000000227</c:v>
                </c:pt>
                <c:pt idx="214">
                  <c:v>0.81000000000000227</c:v>
                </c:pt>
                <c:pt idx="215">
                  <c:v>0.79000000000002046</c:v>
                </c:pt>
                <c:pt idx="216">
                  <c:v>0.81999999999999318</c:v>
                </c:pt>
                <c:pt idx="217">
                  <c:v>0.72000000000002728</c:v>
                </c:pt>
                <c:pt idx="218">
                  <c:v>0.76999999999998181</c:v>
                </c:pt>
                <c:pt idx="219">
                  <c:v>0.81999999999999318</c:v>
                </c:pt>
                <c:pt idx="220">
                  <c:v>0.73000000000001819</c:v>
                </c:pt>
                <c:pt idx="221">
                  <c:v>0.73000000000001819</c:v>
                </c:pt>
                <c:pt idx="222">
                  <c:v>0.81999999999999318</c:v>
                </c:pt>
                <c:pt idx="223">
                  <c:v>0.95999999999997954</c:v>
                </c:pt>
                <c:pt idx="224">
                  <c:v>0.92000000000001592</c:v>
                </c:pt>
                <c:pt idx="225">
                  <c:v>0.97000000000002728</c:v>
                </c:pt>
                <c:pt idx="226">
                  <c:v>1.0199999999999818</c:v>
                </c:pt>
                <c:pt idx="227">
                  <c:v>0.99000000000000909</c:v>
                </c:pt>
                <c:pt idx="228">
                  <c:v>1</c:v>
                </c:pt>
                <c:pt idx="229">
                  <c:v>1.0299999999999727</c:v>
                </c:pt>
                <c:pt idx="230">
                  <c:v>1.089999999999975</c:v>
                </c:pt>
                <c:pt idx="231">
                  <c:v>1.0699999999999932</c:v>
                </c:pt>
                <c:pt idx="232">
                  <c:v>1.1100000000000136</c:v>
                </c:pt>
                <c:pt idx="233">
                  <c:v>1.2200000000000273</c:v>
                </c:pt>
                <c:pt idx="234">
                  <c:v>1.1700000000000159</c:v>
                </c:pt>
                <c:pt idx="235">
                  <c:v>1.1800000000000068</c:v>
                </c:pt>
                <c:pt idx="236">
                  <c:v>1.1800000000000068</c:v>
                </c:pt>
                <c:pt idx="237">
                  <c:v>1.1899999999999977</c:v>
                </c:pt>
                <c:pt idx="238">
                  <c:v>1.1800000000000068</c:v>
                </c:pt>
                <c:pt idx="239">
                  <c:v>1.1700000000000159</c:v>
                </c:pt>
                <c:pt idx="240">
                  <c:v>1.1899999999999977</c:v>
                </c:pt>
                <c:pt idx="241">
                  <c:v>1.2300000000000182</c:v>
                </c:pt>
                <c:pt idx="242">
                  <c:v>1.3199999999999932</c:v>
                </c:pt>
                <c:pt idx="243">
                  <c:v>1.3299999999999841</c:v>
                </c:pt>
                <c:pt idx="244">
                  <c:v>1.3600000000000136</c:v>
                </c:pt>
                <c:pt idx="245">
                  <c:v>1.410000000000025</c:v>
                </c:pt>
                <c:pt idx="246">
                  <c:v>1.4499999999999886</c:v>
                </c:pt>
                <c:pt idx="247">
                  <c:v>1.4900000000000091</c:v>
                </c:pt>
                <c:pt idx="248">
                  <c:v>1.6499999999999773</c:v>
                </c:pt>
                <c:pt idx="249">
                  <c:v>1.6800000000000068</c:v>
                </c:pt>
                <c:pt idx="250">
                  <c:v>1.6299999999999955</c:v>
                </c:pt>
                <c:pt idx="251">
                  <c:v>1.6899999999999977</c:v>
                </c:pt>
                <c:pt idx="252">
                  <c:v>1.75</c:v>
                </c:pt>
                <c:pt idx="253">
                  <c:v>1.8000000000000114</c:v>
                </c:pt>
                <c:pt idx="254">
                  <c:v>1.8299999999999841</c:v>
                </c:pt>
                <c:pt idx="255">
                  <c:v>1.8000000000000114</c:v>
                </c:pt>
                <c:pt idx="256">
                  <c:v>1.8299999999999841</c:v>
                </c:pt>
                <c:pt idx="257">
                  <c:v>1.8299999999999841</c:v>
                </c:pt>
                <c:pt idx="258">
                  <c:v>1.7699999999999818</c:v>
                </c:pt>
                <c:pt idx="259">
                  <c:v>1.8100000000000023</c:v>
                </c:pt>
                <c:pt idx="260">
                  <c:v>1.8299999999999841</c:v>
                </c:pt>
                <c:pt idx="261">
                  <c:v>1.7799999999999727</c:v>
                </c:pt>
                <c:pt idx="262">
                  <c:v>1.7699999999999818</c:v>
                </c:pt>
                <c:pt idx="263">
                  <c:v>1.75</c:v>
                </c:pt>
                <c:pt idx="264">
                  <c:v>1.7200000000000273</c:v>
                </c:pt>
                <c:pt idx="265">
                  <c:v>1.6999999999999886</c:v>
                </c:pt>
                <c:pt idx="266">
                  <c:v>1.6800000000000068</c:v>
                </c:pt>
                <c:pt idx="267">
                  <c:v>1.6200000000000045</c:v>
                </c:pt>
                <c:pt idx="268">
                  <c:v>1.6299999999999955</c:v>
                </c:pt>
                <c:pt idx="269">
                  <c:v>1.6299999999999955</c:v>
                </c:pt>
                <c:pt idx="270">
                  <c:v>1.5799999999999841</c:v>
                </c:pt>
                <c:pt idx="271">
                  <c:v>1.5099999999999909</c:v>
                </c:pt>
                <c:pt idx="272">
                  <c:v>1.4700000000000273</c:v>
                </c:pt>
                <c:pt idx="273">
                  <c:v>1.4399999999999977</c:v>
                </c:pt>
                <c:pt idx="276">
                  <c:v>1.3999999999999773</c:v>
                </c:pt>
                <c:pt idx="277">
                  <c:v>1.5500000000000114</c:v>
                </c:pt>
                <c:pt idx="278">
                  <c:v>1.839999999999975</c:v>
                </c:pt>
                <c:pt idx="279">
                  <c:v>1.6899999999999977</c:v>
                </c:pt>
                <c:pt idx="280">
                  <c:v>1.7200000000000273</c:v>
                </c:pt>
                <c:pt idx="281">
                  <c:v>1.2799999999999727</c:v>
                </c:pt>
                <c:pt idx="282">
                  <c:v>1.3700000000000045</c:v>
                </c:pt>
                <c:pt idx="283">
                  <c:v>1.410000000000025</c:v>
                </c:pt>
                <c:pt idx="284">
                  <c:v>1.3799999999999955</c:v>
                </c:pt>
                <c:pt idx="285">
                  <c:v>1.2300000000000182</c:v>
                </c:pt>
                <c:pt idx="286">
                  <c:v>1.160000000000025</c:v>
                </c:pt>
                <c:pt idx="287">
                  <c:v>0.95999999999997954</c:v>
                </c:pt>
                <c:pt idx="288">
                  <c:v>0.91000000000002501</c:v>
                </c:pt>
                <c:pt idx="289">
                  <c:v>0.93999999999999773</c:v>
                </c:pt>
                <c:pt idx="290">
                  <c:v>0.92000000000001592</c:v>
                </c:pt>
                <c:pt idx="291">
                  <c:v>1.0299999999999727</c:v>
                </c:pt>
                <c:pt idx="292">
                  <c:v>1.1800000000000068</c:v>
                </c:pt>
                <c:pt idx="293">
                  <c:v>1.5600000000000023</c:v>
                </c:pt>
                <c:pt idx="294">
                  <c:v>1.5099999999999909</c:v>
                </c:pt>
                <c:pt idx="295">
                  <c:v>1.3299999999999841</c:v>
                </c:pt>
                <c:pt idx="296">
                  <c:v>1.2599999999999909</c:v>
                </c:pt>
                <c:pt idx="297">
                  <c:v>1.3600000000000136</c:v>
                </c:pt>
                <c:pt idx="298">
                  <c:v>1.160000000000025</c:v>
                </c:pt>
                <c:pt idx="299">
                  <c:v>0.99000000000000909</c:v>
                </c:pt>
                <c:pt idx="300">
                  <c:v>1</c:v>
                </c:pt>
                <c:pt idx="301">
                  <c:v>0.91000000000002501</c:v>
                </c:pt>
                <c:pt idx="302">
                  <c:v>0.94999999999998863</c:v>
                </c:pt>
                <c:pt idx="303">
                  <c:v>0.88999999999998636</c:v>
                </c:pt>
                <c:pt idx="304">
                  <c:v>0.89999999999997726</c:v>
                </c:pt>
                <c:pt idx="305">
                  <c:v>0.93999999999999773</c:v>
                </c:pt>
                <c:pt idx="306">
                  <c:v>0.92000000000001592</c:v>
                </c:pt>
                <c:pt idx="307">
                  <c:v>0.87000000000000455</c:v>
                </c:pt>
                <c:pt idx="308">
                  <c:v>0.82999999999998408</c:v>
                </c:pt>
                <c:pt idx="309">
                  <c:v>0.83999999999997499</c:v>
                </c:pt>
                <c:pt idx="310">
                  <c:v>0.87999999999999545</c:v>
                </c:pt>
                <c:pt idx="311">
                  <c:v>0.86000000000001364</c:v>
                </c:pt>
                <c:pt idx="312">
                  <c:v>0.86000000000001364</c:v>
                </c:pt>
                <c:pt idx="313">
                  <c:v>0.88999999999998636</c:v>
                </c:pt>
                <c:pt idx="314">
                  <c:v>0.93999999999999773</c:v>
                </c:pt>
                <c:pt idx="315">
                  <c:v>0.99000000000000909</c:v>
                </c:pt>
                <c:pt idx="316">
                  <c:v>0.98000000000001819</c:v>
                </c:pt>
                <c:pt idx="317">
                  <c:v>0.99000000000000909</c:v>
                </c:pt>
                <c:pt idx="318">
                  <c:v>1.0299999999999727</c:v>
                </c:pt>
                <c:pt idx="319">
                  <c:v>1.089999999999975</c:v>
                </c:pt>
                <c:pt idx="320">
                  <c:v>1.1499999999999773</c:v>
                </c:pt>
                <c:pt idx="321">
                  <c:v>1.1499999999999773</c:v>
                </c:pt>
                <c:pt idx="322">
                  <c:v>1.1700000000000159</c:v>
                </c:pt>
                <c:pt idx="323">
                  <c:v>1.1899999999999977</c:v>
                </c:pt>
                <c:pt idx="324">
                  <c:v>1.2099999999999795</c:v>
                </c:pt>
                <c:pt idx="325">
                  <c:v>1.2200000000000273</c:v>
                </c:pt>
                <c:pt idx="326">
                  <c:v>1.25</c:v>
                </c:pt>
                <c:pt idx="327">
                  <c:v>1.2400000000000091</c:v>
                </c:pt>
                <c:pt idx="328">
                  <c:v>1.2200000000000273</c:v>
                </c:pt>
                <c:pt idx="329">
                  <c:v>1.2400000000000091</c:v>
                </c:pt>
                <c:pt idx="330">
                  <c:v>1.2900000000000205</c:v>
                </c:pt>
                <c:pt idx="331">
                  <c:v>1.3100000000000023</c:v>
                </c:pt>
                <c:pt idx="332">
                  <c:v>1.339999999999975</c:v>
                </c:pt>
                <c:pt idx="333">
                  <c:v>1.339999999999975</c:v>
                </c:pt>
                <c:pt idx="334">
                  <c:v>1.3299999999999841</c:v>
                </c:pt>
                <c:pt idx="335">
                  <c:v>1.3899999999999864</c:v>
                </c:pt>
                <c:pt idx="336">
                  <c:v>1.4700000000000273</c:v>
                </c:pt>
                <c:pt idx="337">
                  <c:v>1.4800000000000182</c:v>
                </c:pt>
                <c:pt idx="338">
                  <c:v>1.2900000000000205</c:v>
                </c:pt>
                <c:pt idx="339">
                  <c:v>1.3700000000000045</c:v>
                </c:pt>
                <c:pt idx="340">
                  <c:v>1.5400000000000205</c:v>
                </c:pt>
                <c:pt idx="341">
                  <c:v>1.5600000000000023</c:v>
                </c:pt>
                <c:pt idx="342">
                  <c:v>1.5699999999999932</c:v>
                </c:pt>
                <c:pt idx="343">
                  <c:v>1.5600000000000023</c:v>
                </c:pt>
                <c:pt idx="344">
                  <c:v>1.5699999999999932</c:v>
                </c:pt>
                <c:pt idx="345">
                  <c:v>1.589999999999975</c:v>
                </c:pt>
                <c:pt idx="346">
                  <c:v>1.6100000000000136</c:v>
                </c:pt>
                <c:pt idx="347">
                  <c:v>1.6299999999999955</c:v>
                </c:pt>
                <c:pt idx="348">
                  <c:v>1.6499999999999773</c:v>
                </c:pt>
                <c:pt idx="349">
                  <c:v>1.7200000000000273</c:v>
                </c:pt>
                <c:pt idx="350">
                  <c:v>1.6499999999999773</c:v>
                </c:pt>
                <c:pt idx="351">
                  <c:v>1.6000000000000227</c:v>
                </c:pt>
                <c:pt idx="352">
                  <c:v>1.6499999999999773</c:v>
                </c:pt>
                <c:pt idx="353">
                  <c:v>1.6700000000000159</c:v>
                </c:pt>
                <c:pt idx="354">
                  <c:v>1.589999999999975</c:v>
                </c:pt>
                <c:pt idx="355">
                  <c:v>1.5500000000000114</c:v>
                </c:pt>
                <c:pt idx="356">
                  <c:v>1.5500000000000114</c:v>
                </c:pt>
                <c:pt idx="357">
                  <c:v>1.5099999999999909</c:v>
                </c:pt>
                <c:pt idx="358">
                  <c:v>1.5400000000000205</c:v>
                </c:pt>
                <c:pt idx="359">
                  <c:v>1.5600000000000023</c:v>
                </c:pt>
                <c:pt idx="360">
                  <c:v>1.660000000000025</c:v>
                </c:pt>
                <c:pt idx="361">
                  <c:v>1.6700000000000159</c:v>
                </c:pt>
                <c:pt idx="362">
                  <c:v>1.6499999999999773</c:v>
                </c:pt>
                <c:pt idx="363">
                  <c:v>1.660000000000025</c:v>
                </c:pt>
                <c:pt idx="364">
                  <c:v>1.7099999999999795</c:v>
                </c:pt>
                <c:pt idx="365">
                  <c:v>1.75</c:v>
                </c:pt>
                <c:pt idx="366">
                  <c:v>1.7400000000000091</c:v>
                </c:pt>
                <c:pt idx="367">
                  <c:v>1.75</c:v>
                </c:pt>
                <c:pt idx="368">
                  <c:v>1.8199999999999932</c:v>
                </c:pt>
                <c:pt idx="369">
                  <c:v>1.8100000000000023</c:v>
                </c:pt>
                <c:pt idx="370">
                  <c:v>1.8000000000000114</c:v>
                </c:pt>
                <c:pt idx="371">
                  <c:v>1.7699999999999818</c:v>
                </c:pt>
                <c:pt idx="372">
                  <c:v>1.7799999999999727</c:v>
                </c:pt>
                <c:pt idx="373">
                  <c:v>1.7799999999999727</c:v>
                </c:pt>
                <c:pt idx="374">
                  <c:v>1.7400000000000091</c:v>
                </c:pt>
                <c:pt idx="375">
                  <c:v>1.7900000000000205</c:v>
                </c:pt>
                <c:pt idx="376">
                  <c:v>1.8700000000000045</c:v>
                </c:pt>
                <c:pt idx="377">
                  <c:v>1.8999999999999773</c:v>
                </c:pt>
                <c:pt idx="378">
                  <c:v>1.8700000000000045</c:v>
                </c:pt>
                <c:pt idx="379">
                  <c:v>1.8500000000000227</c:v>
                </c:pt>
                <c:pt idx="380">
                  <c:v>1.8299999999999841</c:v>
                </c:pt>
                <c:pt idx="381">
                  <c:v>1.8000000000000114</c:v>
                </c:pt>
                <c:pt idx="382">
                  <c:v>1.7799999999999727</c:v>
                </c:pt>
                <c:pt idx="383">
                  <c:v>1.75</c:v>
                </c:pt>
                <c:pt idx="384">
                  <c:v>1.7300000000000182</c:v>
                </c:pt>
                <c:pt idx="385">
                  <c:v>1.7799999999999727</c:v>
                </c:pt>
                <c:pt idx="386">
                  <c:v>1.75</c:v>
                </c:pt>
                <c:pt idx="387">
                  <c:v>1.6800000000000068</c:v>
                </c:pt>
                <c:pt idx="388">
                  <c:v>1.6700000000000159</c:v>
                </c:pt>
                <c:pt idx="389">
                  <c:v>1.6700000000000159</c:v>
                </c:pt>
                <c:pt idx="390">
                  <c:v>1.6399999999999864</c:v>
                </c:pt>
                <c:pt idx="391">
                  <c:v>1.6299999999999955</c:v>
                </c:pt>
                <c:pt idx="392">
                  <c:v>1.6399999999999864</c:v>
                </c:pt>
                <c:pt idx="393">
                  <c:v>1.6299999999999955</c:v>
                </c:pt>
                <c:pt idx="394">
                  <c:v>1.6999999999999886</c:v>
                </c:pt>
                <c:pt idx="395">
                  <c:v>1.6899999999999977</c:v>
                </c:pt>
                <c:pt idx="396">
                  <c:v>1.6700000000000159</c:v>
                </c:pt>
                <c:pt idx="397">
                  <c:v>1.6899999999999977</c:v>
                </c:pt>
                <c:pt idx="398">
                  <c:v>1.6700000000000159</c:v>
                </c:pt>
                <c:pt idx="399">
                  <c:v>1.7900000000000205</c:v>
                </c:pt>
                <c:pt idx="400">
                  <c:v>1.8299999999999841</c:v>
                </c:pt>
                <c:pt idx="401">
                  <c:v>1.8199999999999932</c:v>
                </c:pt>
                <c:pt idx="402">
                  <c:v>1.8100000000000023</c:v>
                </c:pt>
                <c:pt idx="403">
                  <c:v>1.7900000000000205</c:v>
                </c:pt>
                <c:pt idx="404">
                  <c:v>1.7699999999999818</c:v>
                </c:pt>
                <c:pt idx="405">
                  <c:v>1.7699999999999818</c:v>
                </c:pt>
                <c:pt idx="406">
                  <c:v>1.7400000000000091</c:v>
                </c:pt>
                <c:pt idx="407">
                  <c:v>1.7200000000000273</c:v>
                </c:pt>
                <c:pt idx="408">
                  <c:v>1.7400000000000091</c:v>
                </c:pt>
                <c:pt idx="409">
                  <c:v>1.7300000000000182</c:v>
                </c:pt>
                <c:pt idx="410">
                  <c:v>1.7400000000000091</c:v>
                </c:pt>
                <c:pt idx="411">
                  <c:v>1.7200000000000273</c:v>
                </c:pt>
                <c:pt idx="412">
                  <c:v>1.6999999999999886</c:v>
                </c:pt>
                <c:pt idx="413">
                  <c:v>1.6800000000000068</c:v>
                </c:pt>
                <c:pt idx="414">
                  <c:v>1.6399999999999864</c:v>
                </c:pt>
                <c:pt idx="415">
                  <c:v>1.6100000000000136</c:v>
                </c:pt>
                <c:pt idx="416">
                  <c:v>1.5799999999999841</c:v>
                </c:pt>
                <c:pt idx="417">
                  <c:v>1.5299999999999727</c:v>
                </c:pt>
                <c:pt idx="418">
                  <c:v>1.5</c:v>
                </c:pt>
                <c:pt idx="419">
                  <c:v>1.4900000000000091</c:v>
                </c:pt>
                <c:pt idx="420">
                  <c:v>1.4599999999999795</c:v>
                </c:pt>
                <c:pt idx="421">
                  <c:v>1.4399999999999977</c:v>
                </c:pt>
                <c:pt idx="422">
                  <c:v>1.4200000000000159</c:v>
                </c:pt>
                <c:pt idx="423">
                  <c:v>1.4399999999999977</c:v>
                </c:pt>
                <c:pt idx="424">
                  <c:v>1.4200000000000159</c:v>
                </c:pt>
                <c:pt idx="425">
                  <c:v>1.410000000000025</c:v>
                </c:pt>
                <c:pt idx="426">
                  <c:v>1.3899999999999864</c:v>
                </c:pt>
                <c:pt idx="427">
                  <c:v>1.3500000000000227</c:v>
                </c:pt>
                <c:pt idx="428">
                  <c:v>1.3199999999999932</c:v>
                </c:pt>
                <c:pt idx="429">
                  <c:v>1.3000000000000114</c:v>
                </c:pt>
                <c:pt idx="430">
                  <c:v>1.2599999999999909</c:v>
                </c:pt>
                <c:pt idx="431">
                  <c:v>1.2300000000000182</c:v>
                </c:pt>
                <c:pt idx="432">
                  <c:v>1.2200000000000273</c:v>
                </c:pt>
                <c:pt idx="433">
                  <c:v>1.2300000000000182</c:v>
                </c:pt>
                <c:pt idx="434">
                  <c:v>1.25</c:v>
                </c:pt>
                <c:pt idx="435">
                  <c:v>1.25</c:v>
                </c:pt>
                <c:pt idx="436">
                  <c:v>1.2400000000000091</c:v>
                </c:pt>
                <c:pt idx="437">
                  <c:v>1.2599999999999909</c:v>
                </c:pt>
                <c:pt idx="438">
                  <c:v>1.2099999999999795</c:v>
                </c:pt>
                <c:pt idx="439">
                  <c:v>1.1899999999999977</c:v>
                </c:pt>
                <c:pt idx="440">
                  <c:v>1.1800000000000068</c:v>
                </c:pt>
                <c:pt idx="441">
                  <c:v>1.1700000000000159</c:v>
                </c:pt>
                <c:pt idx="442">
                  <c:v>1.1499999999999773</c:v>
                </c:pt>
                <c:pt idx="443">
                  <c:v>1.1399999999999864</c:v>
                </c:pt>
                <c:pt idx="444">
                  <c:v>1.1200000000000045</c:v>
                </c:pt>
                <c:pt idx="445">
                  <c:v>1.1100000000000136</c:v>
                </c:pt>
                <c:pt idx="446">
                  <c:v>1.1000000000000227</c:v>
                </c:pt>
                <c:pt idx="447">
                  <c:v>1.0799999999999841</c:v>
                </c:pt>
                <c:pt idx="448">
                  <c:v>1.0600000000000023</c:v>
                </c:pt>
                <c:pt idx="449">
                  <c:v>1.1700000000000159</c:v>
                </c:pt>
                <c:pt idx="450">
                  <c:v>1.1499999999999773</c:v>
                </c:pt>
                <c:pt idx="451">
                  <c:v>1.089999999999975</c:v>
                </c:pt>
                <c:pt idx="452">
                  <c:v>1.0500000000000114</c:v>
                </c:pt>
                <c:pt idx="453">
                  <c:v>1.0199999999999818</c:v>
                </c:pt>
                <c:pt idx="454">
                  <c:v>1.0099999999999909</c:v>
                </c:pt>
                <c:pt idx="455">
                  <c:v>1</c:v>
                </c:pt>
                <c:pt idx="456">
                  <c:v>1.0199999999999818</c:v>
                </c:pt>
                <c:pt idx="457">
                  <c:v>0.99000000000000909</c:v>
                </c:pt>
                <c:pt idx="458">
                  <c:v>1.0199999999999818</c:v>
                </c:pt>
                <c:pt idx="459">
                  <c:v>1.0699999999999932</c:v>
                </c:pt>
                <c:pt idx="460">
                  <c:v>1.089999999999975</c:v>
                </c:pt>
                <c:pt idx="461">
                  <c:v>1.0500000000000114</c:v>
                </c:pt>
                <c:pt idx="462">
                  <c:v>1.0099999999999909</c:v>
                </c:pt>
                <c:pt idx="463">
                  <c:v>0.97000000000002728</c:v>
                </c:pt>
                <c:pt idx="464">
                  <c:v>0.93000000000000682</c:v>
                </c:pt>
                <c:pt idx="465">
                  <c:v>0.92000000000001592</c:v>
                </c:pt>
                <c:pt idx="466">
                  <c:v>0.89999999999997726</c:v>
                </c:pt>
                <c:pt idx="467">
                  <c:v>0.88999999999998636</c:v>
                </c:pt>
                <c:pt idx="468">
                  <c:v>0.92000000000001592</c:v>
                </c:pt>
                <c:pt idx="469">
                  <c:v>0.94999999999998863</c:v>
                </c:pt>
                <c:pt idx="470">
                  <c:v>0.93999999999999773</c:v>
                </c:pt>
                <c:pt idx="471">
                  <c:v>0.97000000000002728</c:v>
                </c:pt>
                <c:pt idx="472">
                  <c:v>0.99000000000000909</c:v>
                </c:pt>
                <c:pt idx="473">
                  <c:v>0.98000000000001819</c:v>
                </c:pt>
                <c:pt idx="474">
                  <c:v>0.95999999999997954</c:v>
                </c:pt>
                <c:pt idx="475">
                  <c:v>0.92000000000001592</c:v>
                </c:pt>
                <c:pt idx="476">
                  <c:v>0.88999999999998636</c:v>
                </c:pt>
                <c:pt idx="477">
                  <c:v>0.87999999999999545</c:v>
                </c:pt>
                <c:pt idx="478">
                  <c:v>0.86000000000001364</c:v>
                </c:pt>
                <c:pt idx="479">
                  <c:v>0.85000000000002274</c:v>
                </c:pt>
                <c:pt idx="480">
                  <c:v>0.85000000000002274</c:v>
                </c:pt>
                <c:pt idx="481">
                  <c:v>0.83999999999997499</c:v>
                </c:pt>
                <c:pt idx="482">
                  <c:v>0.83999999999997499</c:v>
                </c:pt>
                <c:pt idx="483">
                  <c:v>0.81000000000000227</c:v>
                </c:pt>
                <c:pt idx="484">
                  <c:v>0.85000000000002274</c:v>
                </c:pt>
              </c:numCache>
            </c:numRef>
          </c:yVal>
          <c:smooth val="0"/>
        </c:ser>
        <c:ser>
          <c:idx val="1"/>
          <c:order val="8"/>
          <c:tx>
            <c:strRef>
              <c:f>Kolisani_CHMU!$D$1</c:f>
              <c:strCache>
                <c:ptCount val="1"/>
                <c:pt idx="0">
                  <c:v>VP 8432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Kolisani_CHMU!$A$2:$A$435</c:f>
              <c:numCache>
                <c:formatCode>m/d/yyyy</c:formatCode>
                <c:ptCount val="434"/>
                <c:pt idx="0">
                  <c:v>28079</c:v>
                </c:pt>
                <c:pt idx="1">
                  <c:v>28109</c:v>
                </c:pt>
                <c:pt idx="2">
                  <c:v>28140</c:v>
                </c:pt>
                <c:pt idx="3">
                  <c:v>28171</c:v>
                </c:pt>
                <c:pt idx="4">
                  <c:v>28199</c:v>
                </c:pt>
                <c:pt idx="5">
                  <c:v>28230</c:v>
                </c:pt>
                <c:pt idx="6">
                  <c:v>28260</c:v>
                </c:pt>
                <c:pt idx="7">
                  <c:v>28291</c:v>
                </c:pt>
                <c:pt idx="8">
                  <c:v>28321</c:v>
                </c:pt>
                <c:pt idx="9">
                  <c:v>28352</c:v>
                </c:pt>
                <c:pt idx="10">
                  <c:v>28383</c:v>
                </c:pt>
                <c:pt idx="11">
                  <c:v>28413</c:v>
                </c:pt>
                <c:pt idx="12">
                  <c:v>28444</c:v>
                </c:pt>
                <c:pt idx="13">
                  <c:v>28474</c:v>
                </c:pt>
                <c:pt idx="14">
                  <c:v>28505</c:v>
                </c:pt>
                <c:pt idx="15">
                  <c:v>28536</c:v>
                </c:pt>
                <c:pt idx="16">
                  <c:v>28564</c:v>
                </c:pt>
                <c:pt idx="17">
                  <c:v>28595</c:v>
                </c:pt>
                <c:pt idx="18">
                  <c:v>28625</c:v>
                </c:pt>
                <c:pt idx="19">
                  <c:v>28656</c:v>
                </c:pt>
                <c:pt idx="20">
                  <c:v>28686</c:v>
                </c:pt>
                <c:pt idx="21">
                  <c:v>28717</c:v>
                </c:pt>
                <c:pt idx="22">
                  <c:v>28748</c:v>
                </c:pt>
                <c:pt idx="23">
                  <c:v>28778</c:v>
                </c:pt>
                <c:pt idx="24">
                  <c:v>28809</c:v>
                </c:pt>
                <c:pt idx="25">
                  <c:v>28839</c:v>
                </c:pt>
                <c:pt idx="26">
                  <c:v>28870</c:v>
                </c:pt>
                <c:pt idx="27">
                  <c:v>28901</c:v>
                </c:pt>
                <c:pt idx="28">
                  <c:v>28929</c:v>
                </c:pt>
                <c:pt idx="29">
                  <c:v>28960</c:v>
                </c:pt>
                <c:pt idx="30">
                  <c:v>28990</c:v>
                </c:pt>
                <c:pt idx="31">
                  <c:v>29021</c:v>
                </c:pt>
                <c:pt idx="32">
                  <c:v>29051</c:v>
                </c:pt>
                <c:pt idx="33">
                  <c:v>29082</c:v>
                </c:pt>
                <c:pt idx="34">
                  <c:v>29113</c:v>
                </c:pt>
                <c:pt idx="35">
                  <c:v>29143</c:v>
                </c:pt>
                <c:pt idx="36">
                  <c:v>29174</c:v>
                </c:pt>
                <c:pt idx="37">
                  <c:v>29204</c:v>
                </c:pt>
                <c:pt idx="38">
                  <c:v>29235</c:v>
                </c:pt>
                <c:pt idx="39">
                  <c:v>29266</c:v>
                </c:pt>
                <c:pt idx="40">
                  <c:v>29295</c:v>
                </c:pt>
                <c:pt idx="41">
                  <c:v>29326</c:v>
                </c:pt>
                <c:pt idx="42">
                  <c:v>29356</c:v>
                </c:pt>
                <c:pt idx="43">
                  <c:v>29387</c:v>
                </c:pt>
                <c:pt idx="44">
                  <c:v>29417</c:v>
                </c:pt>
                <c:pt idx="45">
                  <c:v>29448</c:v>
                </c:pt>
                <c:pt idx="46">
                  <c:v>29479</c:v>
                </c:pt>
                <c:pt idx="47">
                  <c:v>29509</c:v>
                </c:pt>
                <c:pt idx="48">
                  <c:v>29540</c:v>
                </c:pt>
                <c:pt idx="49">
                  <c:v>29570</c:v>
                </c:pt>
                <c:pt idx="50">
                  <c:v>29601</c:v>
                </c:pt>
                <c:pt idx="51">
                  <c:v>29632</c:v>
                </c:pt>
                <c:pt idx="52">
                  <c:v>29660</c:v>
                </c:pt>
                <c:pt idx="53">
                  <c:v>29691</c:v>
                </c:pt>
                <c:pt idx="54">
                  <c:v>29721</c:v>
                </c:pt>
                <c:pt idx="55">
                  <c:v>29752</c:v>
                </c:pt>
                <c:pt idx="56">
                  <c:v>29782</c:v>
                </c:pt>
                <c:pt idx="57">
                  <c:v>29813</c:v>
                </c:pt>
                <c:pt idx="58">
                  <c:v>29844</c:v>
                </c:pt>
                <c:pt idx="59">
                  <c:v>29874</c:v>
                </c:pt>
                <c:pt idx="60">
                  <c:v>29905</c:v>
                </c:pt>
                <c:pt idx="61">
                  <c:v>29935</c:v>
                </c:pt>
                <c:pt idx="62">
                  <c:v>29966</c:v>
                </c:pt>
                <c:pt idx="63">
                  <c:v>29997</c:v>
                </c:pt>
                <c:pt idx="64">
                  <c:v>30025</c:v>
                </c:pt>
                <c:pt idx="65">
                  <c:v>30056</c:v>
                </c:pt>
                <c:pt idx="66">
                  <c:v>30086</c:v>
                </c:pt>
                <c:pt idx="67">
                  <c:v>30117</c:v>
                </c:pt>
                <c:pt idx="68">
                  <c:v>30147</c:v>
                </c:pt>
                <c:pt idx="69">
                  <c:v>30178</c:v>
                </c:pt>
                <c:pt idx="70">
                  <c:v>30209</c:v>
                </c:pt>
                <c:pt idx="71">
                  <c:v>30239</c:v>
                </c:pt>
                <c:pt idx="72">
                  <c:v>30270</c:v>
                </c:pt>
                <c:pt idx="73">
                  <c:v>30300</c:v>
                </c:pt>
                <c:pt idx="74">
                  <c:v>30331</c:v>
                </c:pt>
                <c:pt idx="75">
                  <c:v>30362</c:v>
                </c:pt>
                <c:pt idx="76">
                  <c:v>30390</c:v>
                </c:pt>
                <c:pt idx="77">
                  <c:v>30421</c:v>
                </c:pt>
                <c:pt idx="78">
                  <c:v>30451</c:v>
                </c:pt>
                <c:pt idx="79">
                  <c:v>30482</c:v>
                </c:pt>
                <c:pt idx="80">
                  <c:v>30512</c:v>
                </c:pt>
                <c:pt idx="81">
                  <c:v>30543</c:v>
                </c:pt>
                <c:pt idx="82">
                  <c:v>30574</c:v>
                </c:pt>
                <c:pt idx="83">
                  <c:v>30604</c:v>
                </c:pt>
                <c:pt idx="84">
                  <c:v>30635</c:v>
                </c:pt>
                <c:pt idx="85">
                  <c:v>30665</c:v>
                </c:pt>
                <c:pt idx="86">
                  <c:v>30696</c:v>
                </c:pt>
                <c:pt idx="87">
                  <c:v>30727</c:v>
                </c:pt>
                <c:pt idx="88">
                  <c:v>30756</c:v>
                </c:pt>
                <c:pt idx="89">
                  <c:v>30787</c:v>
                </c:pt>
                <c:pt idx="90">
                  <c:v>30817</c:v>
                </c:pt>
                <c:pt idx="91">
                  <c:v>30848</c:v>
                </c:pt>
                <c:pt idx="92">
                  <c:v>30878</c:v>
                </c:pt>
                <c:pt idx="93">
                  <c:v>30909</c:v>
                </c:pt>
                <c:pt idx="94">
                  <c:v>30940</c:v>
                </c:pt>
                <c:pt idx="95">
                  <c:v>30970</c:v>
                </c:pt>
                <c:pt idx="96">
                  <c:v>31001</c:v>
                </c:pt>
                <c:pt idx="97">
                  <c:v>31031</c:v>
                </c:pt>
                <c:pt idx="98">
                  <c:v>31062</c:v>
                </c:pt>
                <c:pt idx="99">
                  <c:v>31093</c:v>
                </c:pt>
                <c:pt idx="100">
                  <c:v>31121</c:v>
                </c:pt>
                <c:pt idx="101">
                  <c:v>31152</c:v>
                </c:pt>
                <c:pt idx="102">
                  <c:v>31182</c:v>
                </c:pt>
                <c:pt idx="103">
                  <c:v>31213</c:v>
                </c:pt>
                <c:pt idx="104">
                  <c:v>31243</c:v>
                </c:pt>
                <c:pt idx="105">
                  <c:v>31274</c:v>
                </c:pt>
                <c:pt idx="106">
                  <c:v>31305</c:v>
                </c:pt>
                <c:pt idx="107">
                  <c:v>31335</c:v>
                </c:pt>
                <c:pt idx="108">
                  <c:v>31366</c:v>
                </c:pt>
                <c:pt idx="109">
                  <c:v>31396</c:v>
                </c:pt>
                <c:pt idx="110">
                  <c:v>31427</c:v>
                </c:pt>
                <c:pt idx="111">
                  <c:v>31458</c:v>
                </c:pt>
                <c:pt idx="112">
                  <c:v>31486</c:v>
                </c:pt>
                <c:pt idx="113">
                  <c:v>31517</c:v>
                </c:pt>
                <c:pt idx="114">
                  <c:v>31547</c:v>
                </c:pt>
                <c:pt idx="115">
                  <c:v>31578</c:v>
                </c:pt>
                <c:pt idx="116">
                  <c:v>31608</c:v>
                </c:pt>
                <c:pt idx="117">
                  <c:v>31639</c:v>
                </c:pt>
                <c:pt idx="118">
                  <c:v>31670</c:v>
                </c:pt>
                <c:pt idx="119">
                  <c:v>31700</c:v>
                </c:pt>
                <c:pt idx="120">
                  <c:v>31731</c:v>
                </c:pt>
                <c:pt idx="121">
                  <c:v>31761</c:v>
                </c:pt>
                <c:pt idx="122">
                  <c:v>31792</c:v>
                </c:pt>
                <c:pt idx="123">
                  <c:v>31823</c:v>
                </c:pt>
                <c:pt idx="124">
                  <c:v>31851</c:v>
                </c:pt>
                <c:pt idx="125">
                  <c:v>31882</c:v>
                </c:pt>
                <c:pt idx="126">
                  <c:v>31912</c:v>
                </c:pt>
                <c:pt idx="127">
                  <c:v>31943</c:v>
                </c:pt>
                <c:pt idx="128">
                  <c:v>31973</c:v>
                </c:pt>
                <c:pt idx="129">
                  <c:v>32004</c:v>
                </c:pt>
                <c:pt idx="130">
                  <c:v>32035</c:v>
                </c:pt>
                <c:pt idx="131">
                  <c:v>32065</c:v>
                </c:pt>
                <c:pt idx="132">
                  <c:v>32096</c:v>
                </c:pt>
                <c:pt idx="133">
                  <c:v>32126</c:v>
                </c:pt>
                <c:pt idx="134">
                  <c:v>32157</c:v>
                </c:pt>
                <c:pt idx="135">
                  <c:v>32188</c:v>
                </c:pt>
                <c:pt idx="136">
                  <c:v>32217</c:v>
                </c:pt>
                <c:pt idx="137">
                  <c:v>32248</c:v>
                </c:pt>
                <c:pt idx="138">
                  <c:v>32278</c:v>
                </c:pt>
                <c:pt idx="139">
                  <c:v>32309</c:v>
                </c:pt>
                <c:pt idx="140">
                  <c:v>32339</c:v>
                </c:pt>
                <c:pt idx="141">
                  <c:v>32370</c:v>
                </c:pt>
                <c:pt idx="142">
                  <c:v>32401</c:v>
                </c:pt>
                <c:pt idx="143">
                  <c:v>32431</c:v>
                </c:pt>
                <c:pt idx="144">
                  <c:v>32462</c:v>
                </c:pt>
                <c:pt idx="145">
                  <c:v>32492</c:v>
                </c:pt>
                <c:pt idx="146">
                  <c:v>32523</c:v>
                </c:pt>
                <c:pt idx="147">
                  <c:v>32554</c:v>
                </c:pt>
                <c:pt idx="148">
                  <c:v>32582</c:v>
                </c:pt>
                <c:pt idx="149">
                  <c:v>32613</c:v>
                </c:pt>
                <c:pt idx="150">
                  <c:v>32643</c:v>
                </c:pt>
                <c:pt idx="151">
                  <c:v>32674</c:v>
                </c:pt>
                <c:pt idx="152">
                  <c:v>32704</c:v>
                </c:pt>
                <c:pt idx="153">
                  <c:v>32735</c:v>
                </c:pt>
                <c:pt idx="154">
                  <c:v>32766</c:v>
                </c:pt>
                <c:pt idx="155">
                  <c:v>32796</c:v>
                </c:pt>
                <c:pt idx="156">
                  <c:v>32827</c:v>
                </c:pt>
                <c:pt idx="157">
                  <c:v>32857</c:v>
                </c:pt>
                <c:pt idx="158">
                  <c:v>32888</c:v>
                </c:pt>
                <c:pt idx="159">
                  <c:v>32919</c:v>
                </c:pt>
                <c:pt idx="160">
                  <c:v>32947</c:v>
                </c:pt>
                <c:pt idx="161">
                  <c:v>32978</c:v>
                </c:pt>
                <c:pt idx="162">
                  <c:v>33008</c:v>
                </c:pt>
                <c:pt idx="163">
                  <c:v>33039</c:v>
                </c:pt>
                <c:pt idx="164">
                  <c:v>33069</c:v>
                </c:pt>
                <c:pt idx="165">
                  <c:v>33100</c:v>
                </c:pt>
                <c:pt idx="166">
                  <c:v>33131</c:v>
                </c:pt>
                <c:pt idx="167">
                  <c:v>33161</c:v>
                </c:pt>
                <c:pt idx="168">
                  <c:v>33192</c:v>
                </c:pt>
                <c:pt idx="169">
                  <c:v>33222</c:v>
                </c:pt>
                <c:pt idx="170">
                  <c:v>33253</c:v>
                </c:pt>
                <c:pt idx="171">
                  <c:v>33284</c:v>
                </c:pt>
                <c:pt idx="172">
                  <c:v>33312</c:v>
                </c:pt>
                <c:pt idx="173">
                  <c:v>33343</c:v>
                </c:pt>
                <c:pt idx="174">
                  <c:v>33373</c:v>
                </c:pt>
                <c:pt idx="175">
                  <c:v>33404</c:v>
                </c:pt>
                <c:pt idx="176">
                  <c:v>33434</c:v>
                </c:pt>
                <c:pt idx="177">
                  <c:v>33465</c:v>
                </c:pt>
                <c:pt idx="178">
                  <c:v>33496</c:v>
                </c:pt>
                <c:pt idx="179">
                  <c:v>33526</c:v>
                </c:pt>
                <c:pt idx="180">
                  <c:v>33557</c:v>
                </c:pt>
                <c:pt idx="181">
                  <c:v>33587</c:v>
                </c:pt>
                <c:pt idx="182">
                  <c:v>33618</c:v>
                </c:pt>
                <c:pt idx="183">
                  <c:v>33649</c:v>
                </c:pt>
                <c:pt idx="184">
                  <c:v>33678</c:v>
                </c:pt>
                <c:pt idx="185">
                  <c:v>33709</c:v>
                </c:pt>
                <c:pt idx="186">
                  <c:v>33739</c:v>
                </c:pt>
                <c:pt idx="187">
                  <c:v>33770</c:v>
                </c:pt>
                <c:pt idx="188">
                  <c:v>33800</c:v>
                </c:pt>
                <c:pt idx="189">
                  <c:v>33831</c:v>
                </c:pt>
                <c:pt idx="190">
                  <c:v>33862</c:v>
                </c:pt>
                <c:pt idx="191">
                  <c:v>33892</c:v>
                </c:pt>
                <c:pt idx="192">
                  <c:v>33923</c:v>
                </c:pt>
                <c:pt idx="193">
                  <c:v>33953</c:v>
                </c:pt>
                <c:pt idx="194">
                  <c:v>33984</c:v>
                </c:pt>
                <c:pt idx="195">
                  <c:v>34015</c:v>
                </c:pt>
                <c:pt idx="196">
                  <c:v>34043</c:v>
                </c:pt>
                <c:pt idx="197">
                  <c:v>34074</c:v>
                </c:pt>
                <c:pt idx="198">
                  <c:v>34104</c:v>
                </c:pt>
                <c:pt idx="199">
                  <c:v>34135</c:v>
                </c:pt>
                <c:pt idx="200">
                  <c:v>34165</c:v>
                </c:pt>
                <c:pt idx="201">
                  <c:v>34196</c:v>
                </c:pt>
                <c:pt idx="202">
                  <c:v>34227</c:v>
                </c:pt>
                <c:pt idx="203">
                  <c:v>34257</c:v>
                </c:pt>
                <c:pt idx="204">
                  <c:v>34288</c:v>
                </c:pt>
                <c:pt idx="205">
                  <c:v>34318</c:v>
                </c:pt>
                <c:pt idx="206">
                  <c:v>34349</c:v>
                </c:pt>
                <c:pt idx="207">
                  <c:v>34380</c:v>
                </c:pt>
                <c:pt idx="208">
                  <c:v>34408</c:v>
                </c:pt>
                <c:pt idx="209">
                  <c:v>34439</c:v>
                </c:pt>
                <c:pt idx="210">
                  <c:v>34469</c:v>
                </c:pt>
                <c:pt idx="211">
                  <c:v>34500</c:v>
                </c:pt>
                <c:pt idx="212">
                  <c:v>34530</c:v>
                </c:pt>
                <c:pt idx="213">
                  <c:v>34561</c:v>
                </c:pt>
                <c:pt idx="214">
                  <c:v>34592</c:v>
                </c:pt>
                <c:pt idx="215">
                  <c:v>34622</c:v>
                </c:pt>
                <c:pt idx="216">
                  <c:v>34653</c:v>
                </c:pt>
                <c:pt idx="217">
                  <c:v>34683</c:v>
                </c:pt>
                <c:pt idx="218">
                  <c:v>34714</c:v>
                </c:pt>
                <c:pt idx="219">
                  <c:v>34745</c:v>
                </c:pt>
                <c:pt idx="220">
                  <c:v>34773</c:v>
                </c:pt>
                <c:pt idx="221">
                  <c:v>34804</c:v>
                </c:pt>
                <c:pt idx="222">
                  <c:v>34834</c:v>
                </c:pt>
                <c:pt idx="223">
                  <c:v>34865</c:v>
                </c:pt>
                <c:pt idx="224">
                  <c:v>34895</c:v>
                </c:pt>
                <c:pt idx="225">
                  <c:v>34926</c:v>
                </c:pt>
                <c:pt idx="226">
                  <c:v>34957</c:v>
                </c:pt>
                <c:pt idx="227">
                  <c:v>34987</c:v>
                </c:pt>
                <c:pt idx="228">
                  <c:v>35018</c:v>
                </c:pt>
                <c:pt idx="229">
                  <c:v>35048</c:v>
                </c:pt>
                <c:pt idx="230">
                  <c:v>35079</c:v>
                </c:pt>
                <c:pt idx="231">
                  <c:v>35110</c:v>
                </c:pt>
                <c:pt idx="232">
                  <c:v>35139</c:v>
                </c:pt>
                <c:pt idx="233">
                  <c:v>35170</c:v>
                </c:pt>
                <c:pt idx="234">
                  <c:v>35200</c:v>
                </c:pt>
                <c:pt idx="235">
                  <c:v>35231</c:v>
                </c:pt>
                <c:pt idx="236">
                  <c:v>35261</c:v>
                </c:pt>
                <c:pt idx="237">
                  <c:v>35292</c:v>
                </c:pt>
                <c:pt idx="238">
                  <c:v>35323</c:v>
                </c:pt>
                <c:pt idx="239">
                  <c:v>35353</c:v>
                </c:pt>
                <c:pt idx="240">
                  <c:v>35384</c:v>
                </c:pt>
                <c:pt idx="241">
                  <c:v>35414</c:v>
                </c:pt>
                <c:pt idx="242">
                  <c:v>35445</c:v>
                </c:pt>
                <c:pt idx="243">
                  <c:v>35476</c:v>
                </c:pt>
                <c:pt idx="244">
                  <c:v>35504</c:v>
                </c:pt>
                <c:pt idx="245">
                  <c:v>35535</c:v>
                </c:pt>
                <c:pt idx="246">
                  <c:v>35565</c:v>
                </c:pt>
                <c:pt idx="247">
                  <c:v>35596</c:v>
                </c:pt>
                <c:pt idx="248">
                  <c:v>35626</c:v>
                </c:pt>
                <c:pt idx="249">
                  <c:v>35657</c:v>
                </c:pt>
                <c:pt idx="250">
                  <c:v>35688</c:v>
                </c:pt>
                <c:pt idx="251">
                  <c:v>35718</c:v>
                </c:pt>
                <c:pt idx="252">
                  <c:v>35749</c:v>
                </c:pt>
                <c:pt idx="253">
                  <c:v>35779</c:v>
                </c:pt>
                <c:pt idx="254">
                  <c:v>35810</c:v>
                </c:pt>
                <c:pt idx="255">
                  <c:v>35841</c:v>
                </c:pt>
                <c:pt idx="256">
                  <c:v>35869</c:v>
                </c:pt>
                <c:pt idx="257">
                  <c:v>35900</c:v>
                </c:pt>
                <c:pt idx="258">
                  <c:v>35930</c:v>
                </c:pt>
                <c:pt idx="259">
                  <c:v>35961</c:v>
                </c:pt>
                <c:pt idx="260">
                  <c:v>35991</c:v>
                </c:pt>
                <c:pt idx="261">
                  <c:v>36022</c:v>
                </c:pt>
                <c:pt idx="262">
                  <c:v>36053</c:v>
                </c:pt>
                <c:pt idx="263">
                  <c:v>36083</c:v>
                </c:pt>
                <c:pt idx="264">
                  <c:v>36114</c:v>
                </c:pt>
                <c:pt idx="265">
                  <c:v>36144</c:v>
                </c:pt>
                <c:pt idx="266">
                  <c:v>36175</c:v>
                </c:pt>
                <c:pt idx="267">
                  <c:v>36206</c:v>
                </c:pt>
                <c:pt idx="268">
                  <c:v>36234</c:v>
                </c:pt>
                <c:pt idx="269">
                  <c:v>36265</c:v>
                </c:pt>
                <c:pt idx="270">
                  <c:v>36295</c:v>
                </c:pt>
                <c:pt idx="271">
                  <c:v>36326</c:v>
                </c:pt>
                <c:pt idx="272">
                  <c:v>36356</c:v>
                </c:pt>
                <c:pt idx="273">
                  <c:v>36387</c:v>
                </c:pt>
                <c:pt idx="274">
                  <c:v>36418</c:v>
                </c:pt>
                <c:pt idx="275">
                  <c:v>36448</c:v>
                </c:pt>
                <c:pt idx="276">
                  <c:v>36479</c:v>
                </c:pt>
                <c:pt idx="277">
                  <c:v>36509</c:v>
                </c:pt>
                <c:pt idx="278">
                  <c:v>36540</c:v>
                </c:pt>
                <c:pt idx="279">
                  <c:v>36571</c:v>
                </c:pt>
                <c:pt idx="280">
                  <c:v>36600</c:v>
                </c:pt>
                <c:pt idx="281">
                  <c:v>36631</c:v>
                </c:pt>
                <c:pt idx="282">
                  <c:v>36661</c:v>
                </c:pt>
                <c:pt idx="283">
                  <c:v>36692</c:v>
                </c:pt>
                <c:pt idx="284">
                  <c:v>36722</c:v>
                </c:pt>
                <c:pt idx="285">
                  <c:v>36753</c:v>
                </c:pt>
                <c:pt idx="286">
                  <c:v>36784</c:v>
                </c:pt>
                <c:pt idx="287">
                  <c:v>36814</c:v>
                </c:pt>
                <c:pt idx="288">
                  <c:v>36845</c:v>
                </c:pt>
                <c:pt idx="289">
                  <c:v>36875</c:v>
                </c:pt>
                <c:pt idx="290">
                  <c:v>36906</c:v>
                </c:pt>
                <c:pt idx="291">
                  <c:v>36937</c:v>
                </c:pt>
                <c:pt idx="292">
                  <c:v>36965</c:v>
                </c:pt>
                <c:pt idx="293">
                  <c:v>36996</c:v>
                </c:pt>
                <c:pt idx="294">
                  <c:v>37026</c:v>
                </c:pt>
                <c:pt idx="295">
                  <c:v>37057</c:v>
                </c:pt>
                <c:pt idx="296">
                  <c:v>37087</c:v>
                </c:pt>
                <c:pt idx="297">
                  <c:v>37118</c:v>
                </c:pt>
                <c:pt idx="298">
                  <c:v>37149</c:v>
                </c:pt>
                <c:pt idx="299">
                  <c:v>37179</c:v>
                </c:pt>
                <c:pt idx="300">
                  <c:v>37210</c:v>
                </c:pt>
                <c:pt idx="301">
                  <c:v>37240</c:v>
                </c:pt>
                <c:pt idx="302">
                  <c:v>37271</c:v>
                </c:pt>
                <c:pt idx="303">
                  <c:v>37302</c:v>
                </c:pt>
                <c:pt idx="304">
                  <c:v>37330</c:v>
                </c:pt>
                <c:pt idx="305">
                  <c:v>37361</c:v>
                </c:pt>
                <c:pt idx="306">
                  <c:v>37391</c:v>
                </c:pt>
                <c:pt idx="307">
                  <c:v>37422</c:v>
                </c:pt>
                <c:pt idx="308">
                  <c:v>37452</c:v>
                </c:pt>
                <c:pt idx="309">
                  <c:v>37483</c:v>
                </c:pt>
                <c:pt idx="310">
                  <c:v>37514</c:v>
                </c:pt>
                <c:pt idx="311">
                  <c:v>37544</c:v>
                </c:pt>
                <c:pt idx="312">
                  <c:v>37575</c:v>
                </c:pt>
                <c:pt idx="313">
                  <c:v>37605</c:v>
                </c:pt>
                <c:pt idx="314">
                  <c:v>37636</c:v>
                </c:pt>
                <c:pt idx="315">
                  <c:v>37667</c:v>
                </c:pt>
                <c:pt idx="316">
                  <c:v>37695</c:v>
                </c:pt>
                <c:pt idx="317">
                  <c:v>37726</c:v>
                </c:pt>
                <c:pt idx="318">
                  <c:v>37756</c:v>
                </c:pt>
                <c:pt idx="319">
                  <c:v>37787</c:v>
                </c:pt>
                <c:pt idx="320">
                  <c:v>37817</c:v>
                </c:pt>
                <c:pt idx="321">
                  <c:v>37848</c:v>
                </c:pt>
                <c:pt idx="322">
                  <c:v>37879</c:v>
                </c:pt>
                <c:pt idx="323">
                  <c:v>37909</c:v>
                </c:pt>
                <c:pt idx="324">
                  <c:v>37940</c:v>
                </c:pt>
                <c:pt idx="325">
                  <c:v>37970</c:v>
                </c:pt>
                <c:pt idx="326">
                  <c:v>38001</c:v>
                </c:pt>
                <c:pt idx="327">
                  <c:v>38032</c:v>
                </c:pt>
                <c:pt idx="328">
                  <c:v>38061</c:v>
                </c:pt>
                <c:pt idx="329">
                  <c:v>38092</c:v>
                </c:pt>
                <c:pt idx="330">
                  <c:v>38122</c:v>
                </c:pt>
                <c:pt idx="331">
                  <c:v>38153</c:v>
                </c:pt>
                <c:pt idx="332">
                  <c:v>38183</c:v>
                </c:pt>
                <c:pt idx="333">
                  <c:v>38214</c:v>
                </c:pt>
                <c:pt idx="334">
                  <c:v>38245</c:v>
                </c:pt>
                <c:pt idx="335">
                  <c:v>38275</c:v>
                </c:pt>
                <c:pt idx="336">
                  <c:v>38306</c:v>
                </c:pt>
                <c:pt idx="337">
                  <c:v>38336</c:v>
                </c:pt>
                <c:pt idx="338">
                  <c:v>38367</c:v>
                </c:pt>
                <c:pt idx="339">
                  <c:v>38398</c:v>
                </c:pt>
                <c:pt idx="340">
                  <c:v>38426</c:v>
                </c:pt>
                <c:pt idx="341">
                  <c:v>38457</c:v>
                </c:pt>
                <c:pt idx="342">
                  <c:v>38487</c:v>
                </c:pt>
                <c:pt idx="343">
                  <c:v>38518</c:v>
                </c:pt>
                <c:pt idx="344">
                  <c:v>38548</c:v>
                </c:pt>
                <c:pt idx="345">
                  <c:v>38579</c:v>
                </c:pt>
                <c:pt idx="346">
                  <c:v>38610</c:v>
                </c:pt>
                <c:pt idx="347">
                  <c:v>38640</c:v>
                </c:pt>
                <c:pt idx="348">
                  <c:v>38671</c:v>
                </c:pt>
                <c:pt idx="349">
                  <c:v>38701</c:v>
                </c:pt>
                <c:pt idx="350">
                  <c:v>38732</c:v>
                </c:pt>
                <c:pt idx="351">
                  <c:v>38763</c:v>
                </c:pt>
                <c:pt idx="352">
                  <c:v>38791</c:v>
                </c:pt>
                <c:pt idx="353">
                  <c:v>38822</c:v>
                </c:pt>
                <c:pt idx="354">
                  <c:v>38852</c:v>
                </c:pt>
                <c:pt idx="355">
                  <c:v>38883</c:v>
                </c:pt>
                <c:pt idx="356">
                  <c:v>38913</c:v>
                </c:pt>
                <c:pt idx="357">
                  <c:v>38944</c:v>
                </c:pt>
                <c:pt idx="358">
                  <c:v>38975</c:v>
                </c:pt>
                <c:pt idx="359">
                  <c:v>39005</c:v>
                </c:pt>
                <c:pt idx="360">
                  <c:v>39036</c:v>
                </c:pt>
                <c:pt idx="361">
                  <c:v>39066</c:v>
                </c:pt>
                <c:pt idx="362">
                  <c:v>39097</c:v>
                </c:pt>
                <c:pt idx="363">
                  <c:v>39128</c:v>
                </c:pt>
                <c:pt idx="364">
                  <c:v>39156</c:v>
                </c:pt>
                <c:pt idx="365">
                  <c:v>39187</c:v>
                </c:pt>
                <c:pt idx="366">
                  <c:v>39217</c:v>
                </c:pt>
                <c:pt idx="367">
                  <c:v>39248</c:v>
                </c:pt>
                <c:pt idx="368">
                  <c:v>39278</c:v>
                </c:pt>
                <c:pt idx="369">
                  <c:v>39309</c:v>
                </c:pt>
                <c:pt idx="370">
                  <c:v>39340</c:v>
                </c:pt>
                <c:pt idx="371">
                  <c:v>39370</c:v>
                </c:pt>
                <c:pt idx="372">
                  <c:v>39401</c:v>
                </c:pt>
                <c:pt idx="373">
                  <c:v>39431</c:v>
                </c:pt>
                <c:pt idx="374">
                  <c:v>39462</c:v>
                </c:pt>
                <c:pt idx="375">
                  <c:v>39493</c:v>
                </c:pt>
                <c:pt idx="376">
                  <c:v>39522</c:v>
                </c:pt>
                <c:pt idx="377">
                  <c:v>39553</c:v>
                </c:pt>
                <c:pt idx="378">
                  <c:v>39583</c:v>
                </c:pt>
                <c:pt idx="379">
                  <c:v>39614</c:v>
                </c:pt>
                <c:pt idx="380">
                  <c:v>39644</c:v>
                </c:pt>
                <c:pt idx="381">
                  <c:v>39675</c:v>
                </c:pt>
                <c:pt idx="382">
                  <c:v>39706</c:v>
                </c:pt>
                <c:pt idx="383">
                  <c:v>39736</c:v>
                </c:pt>
                <c:pt idx="384">
                  <c:v>39767</c:v>
                </c:pt>
                <c:pt idx="385">
                  <c:v>39797</c:v>
                </c:pt>
                <c:pt idx="386">
                  <c:v>39828</c:v>
                </c:pt>
                <c:pt idx="387">
                  <c:v>39859</c:v>
                </c:pt>
                <c:pt idx="388">
                  <c:v>39887</c:v>
                </c:pt>
                <c:pt idx="389">
                  <c:v>39918</c:v>
                </c:pt>
                <c:pt idx="390">
                  <c:v>39948</c:v>
                </c:pt>
                <c:pt idx="391">
                  <c:v>39979</c:v>
                </c:pt>
                <c:pt idx="392">
                  <c:v>40009</c:v>
                </c:pt>
                <c:pt idx="393">
                  <c:v>40040</c:v>
                </c:pt>
                <c:pt idx="394">
                  <c:v>40071</c:v>
                </c:pt>
                <c:pt idx="395">
                  <c:v>40101</c:v>
                </c:pt>
                <c:pt idx="396">
                  <c:v>40132</c:v>
                </c:pt>
                <c:pt idx="397">
                  <c:v>40162</c:v>
                </c:pt>
                <c:pt idx="398">
                  <c:v>40193</c:v>
                </c:pt>
                <c:pt idx="399">
                  <c:v>40224</c:v>
                </c:pt>
                <c:pt idx="400">
                  <c:v>40252</c:v>
                </c:pt>
                <c:pt idx="401">
                  <c:v>40283</c:v>
                </c:pt>
                <c:pt idx="402">
                  <c:v>40313</c:v>
                </c:pt>
                <c:pt idx="403">
                  <c:v>40344</c:v>
                </c:pt>
                <c:pt idx="404">
                  <c:v>40374</c:v>
                </c:pt>
                <c:pt idx="405">
                  <c:v>40405</c:v>
                </c:pt>
                <c:pt idx="406">
                  <c:v>40436</c:v>
                </c:pt>
                <c:pt idx="407">
                  <c:v>40466</c:v>
                </c:pt>
                <c:pt idx="408">
                  <c:v>40497</c:v>
                </c:pt>
                <c:pt idx="409">
                  <c:v>40527</c:v>
                </c:pt>
                <c:pt idx="410">
                  <c:v>40558</c:v>
                </c:pt>
                <c:pt idx="411">
                  <c:v>40589</c:v>
                </c:pt>
                <c:pt idx="412">
                  <c:v>40617</c:v>
                </c:pt>
                <c:pt idx="413">
                  <c:v>40648</c:v>
                </c:pt>
                <c:pt idx="414">
                  <c:v>40678</c:v>
                </c:pt>
                <c:pt idx="415">
                  <c:v>40709</c:v>
                </c:pt>
                <c:pt idx="416">
                  <c:v>40739</c:v>
                </c:pt>
                <c:pt idx="417">
                  <c:v>40770</c:v>
                </c:pt>
                <c:pt idx="418">
                  <c:v>40801</c:v>
                </c:pt>
                <c:pt idx="419">
                  <c:v>40831</c:v>
                </c:pt>
                <c:pt idx="420">
                  <c:v>40862</c:v>
                </c:pt>
                <c:pt idx="421">
                  <c:v>40892</c:v>
                </c:pt>
                <c:pt idx="422">
                  <c:v>40923</c:v>
                </c:pt>
                <c:pt idx="423">
                  <c:v>40954</c:v>
                </c:pt>
                <c:pt idx="424">
                  <c:v>40983</c:v>
                </c:pt>
                <c:pt idx="425">
                  <c:v>41014</c:v>
                </c:pt>
                <c:pt idx="426">
                  <c:v>41044</c:v>
                </c:pt>
                <c:pt idx="427">
                  <c:v>41075</c:v>
                </c:pt>
                <c:pt idx="428">
                  <c:v>41105</c:v>
                </c:pt>
                <c:pt idx="429">
                  <c:v>41136</c:v>
                </c:pt>
                <c:pt idx="430">
                  <c:v>41167</c:v>
                </c:pt>
                <c:pt idx="431">
                  <c:v>41197</c:v>
                </c:pt>
                <c:pt idx="432">
                  <c:v>41228</c:v>
                </c:pt>
                <c:pt idx="433">
                  <c:v>41258</c:v>
                </c:pt>
              </c:numCache>
            </c:numRef>
          </c:xVal>
          <c:yVal>
            <c:numRef>
              <c:f>Kolisani_CHMU!$D$2:$D$435</c:f>
              <c:numCache>
                <c:formatCode>0.00</c:formatCode>
                <c:ptCount val="434"/>
                <c:pt idx="0">
                  <c:v>8.0000000000012506E-2</c:v>
                </c:pt>
                <c:pt idx="1">
                  <c:v>0.12999999999999545</c:v>
                </c:pt>
                <c:pt idx="2">
                  <c:v>0.15999999999999659</c:v>
                </c:pt>
                <c:pt idx="3">
                  <c:v>0.18000000000000682</c:v>
                </c:pt>
                <c:pt idx="4">
                  <c:v>0.16999999999998749</c:v>
                </c:pt>
                <c:pt idx="5">
                  <c:v>0.16999999999998749</c:v>
                </c:pt>
                <c:pt idx="6">
                  <c:v>0.15999999999999659</c:v>
                </c:pt>
                <c:pt idx="7">
                  <c:v>0.16999999999998749</c:v>
                </c:pt>
                <c:pt idx="8">
                  <c:v>0.18999999999999773</c:v>
                </c:pt>
                <c:pt idx="9">
                  <c:v>0.25</c:v>
                </c:pt>
                <c:pt idx="10">
                  <c:v>0.18999999999999773</c:v>
                </c:pt>
                <c:pt idx="11">
                  <c:v>0.18999999999999773</c:v>
                </c:pt>
                <c:pt idx="12">
                  <c:v>0.16999999999998749</c:v>
                </c:pt>
                <c:pt idx="13">
                  <c:v>0.15999999999999659</c:v>
                </c:pt>
                <c:pt idx="14">
                  <c:v>0.15000000000000568</c:v>
                </c:pt>
                <c:pt idx="15">
                  <c:v>0.13999999999998636</c:v>
                </c:pt>
                <c:pt idx="16">
                  <c:v>0.21999999999999886</c:v>
                </c:pt>
                <c:pt idx="17">
                  <c:v>0.25999999999999091</c:v>
                </c:pt>
                <c:pt idx="18">
                  <c:v>0.19999999999998863</c:v>
                </c:pt>
                <c:pt idx="19">
                  <c:v>0.10999999999998522</c:v>
                </c:pt>
                <c:pt idx="20">
                  <c:v>3.9999999999992042E-2</c:v>
                </c:pt>
                <c:pt idx="21">
                  <c:v>2.0000000000010232E-2</c:v>
                </c:pt>
                <c:pt idx="22">
                  <c:v>8.0000000000012506E-2</c:v>
                </c:pt>
                <c:pt idx="23">
                  <c:v>0.18999999999999773</c:v>
                </c:pt>
                <c:pt idx="24">
                  <c:v>0.19999999999998863</c:v>
                </c:pt>
                <c:pt idx="25">
                  <c:v>0.16999999999998749</c:v>
                </c:pt>
                <c:pt idx="26">
                  <c:v>0.15000000000000568</c:v>
                </c:pt>
                <c:pt idx="27">
                  <c:v>0.12000000000000455</c:v>
                </c:pt>
                <c:pt idx="28">
                  <c:v>0.21999999999999886</c:v>
                </c:pt>
                <c:pt idx="29">
                  <c:v>0.19999999999998863</c:v>
                </c:pt>
                <c:pt idx="30">
                  <c:v>0.16999999999998749</c:v>
                </c:pt>
                <c:pt idx="31">
                  <c:v>0.16999999999998749</c:v>
                </c:pt>
                <c:pt idx="32">
                  <c:v>0.15999999999999659</c:v>
                </c:pt>
                <c:pt idx="33">
                  <c:v>0.12000000000000455</c:v>
                </c:pt>
                <c:pt idx="34">
                  <c:v>0.15000000000000568</c:v>
                </c:pt>
                <c:pt idx="35">
                  <c:v>0.13999999999998636</c:v>
                </c:pt>
                <c:pt idx="36">
                  <c:v>0.18000000000000682</c:v>
                </c:pt>
                <c:pt idx="37">
                  <c:v>0.15999999999999659</c:v>
                </c:pt>
                <c:pt idx="38">
                  <c:v>0.15000000000000568</c:v>
                </c:pt>
                <c:pt idx="39">
                  <c:v>0.18999999999999773</c:v>
                </c:pt>
                <c:pt idx="40">
                  <c:v>0.18999999999999773</c:v>
                </c:pt>
                <c:pt idx="41">
                  <c:v>0.18999999999999773</c:v>
                </c:pt>
                <c:pt idx="42">
                  <c:v>0.16999999999998749</c:v>
                </c:pt>
                <c:pt idx="43">
                  <c:v>0.16999999999998749</c:v>
                </c:pt>
                <c:pt idx="44">
                  <c:v>0.31000000000000227</c:v>
                </c:pt>
                <c:pt idx="45">
                  <c:v>0.22999999999998977</c:v>
                </c:pt>
                <c:pt idx="46">
                  <c:v>0.16999999999998749</c:v>
                </c:pt>
                <c:pt idx="47">
                  <c:v>0.21000000000000796</c:v>
                </c:pt>
                <c:pt idx="48">
                  <c:v>0.15999999999999659</c:v>
                </c:pt>
                <c:pt idx="49">
                  <c:v>0.15999999999999659</c:v>
                </c:pt>
                <c:pt idx="50">
                  <c:v>0.13999999999998636</c:v>
                </c:pt>
                <c:pt idx="51">
                  <c:v>0.12000000000000455</c:v>
                </c:pt>
                <c:pt idx="52">
                  <c:v>0.18000000000000682</c:v>
                </c:pt>
                <c:pt idx="53">
                  <c:v>0.15999999999999659</c:v>
                </c:pt>
                <c:pt idx="54">
                  <c:v>0.18999999999999773</c:v>
                </c:pt>
                <c:pt idx="55">
                  <c:v>0.25</c:v>
                </c:pt>
                <c:pt idx="56">
                  <c:v>0.21000000000000796</c:v>
                </c:pt>
                <c:pt idx="57">
                  <c:v>0.19999999999998863</c:v>
                </c:pt>
                <c:pt idx="58">
                  <c:v>0.18000000000000682</c:v>
                </c:pt>
                <c:pt idx="59">
                  <c:v>0.21000000000000796</c:v>
                </c:pt>
                <c:pt idx="60">
                  <c:v>0.24000000000000909</c:v>
                </c:pt>
                <c:pt idx="61">
                  <c:v>0.16999999999998749</c:v>
                </c:pt>
                <c:pt idx="62">
                  <c:v>0.21999999999999886</c:v>
                </c:pt>
                <c:pt idx="63">
                  <c:v>0.18999999999999773</c:v>
                </c:pt>
                <c:pt idx="64">
                  <c:v>0.25999999999999091</c:v>
                </c:pt>
                <c:pt idx="65">
                  <c:v>0.25</c:v>
                </c:pt>
                <c:pt idx="66">
                  <c:v>0.24000000000000909</c:v>
                </c:pt>
                <c:pt idx="67">
                  <c:v>0.25</c:v>
                </c:pt>
                <c:pt idx="68">
                  <c:v>0.22999999999998977</c:v>
                </c:pt>
                <c:pt idx="69">
                  <c:v>0.24000000000000909</c:v>
                </c:pt>
                <c:pt idx="70">
                  <c:v>0.15000000000000568</c:v>
                </c:pt>
                <c:pt idx="71">
                  <c:v>0.13999999999998636</c:v>
                </c:pt>
                <c:pt idx="72">
                  <c:v>0.15000000000000568</c:v>
                </c:pt>
                <c:pt idx="73">
                  <c:v>0.22999999999998977</c:v>
                </c:pt>
                <c:pt idx="74">
                  <c:v>0.25</c:v>
                </c:pt>
                <c:pt idx="75">
                  <c:v>0.25</c:v>
                </c:pt>
                <c:pt idx="76">
                  <c:v>0.27000000000001023</c:v>
                </c:pt>
                <c:pt idx="77">
                  <c:v>0.25</c:v>
                </c:pt>
                <c:pt idx="78">
                  <c:v>0.21999999999999886</c:v>
                </c:pt>
                <c:pt idx="79">
                  <c:v>0.19999999999998863</c:v>
                </c:pt>
                <c:pt idx="80">
                  <c:v>0.16999999999998749</c:v>
                </c:pt>
                <c:pt idx="81">
                  <c:v>0.18999999999999773</c:v>
                </c:pt>
                <c:pt idx="82">
                  <c:v>0.18000000000000682</c:v>
                </c:pt>
                <c:pt idx="83">
                  <c:v>0.15000000000000568</c:v>
                </c:pt>
                <c:pt idx="84">
                  <c:v>0.10999999999998522</c:v>
                </c:pt>
                <c:pt idx="85">
                  <c:v>0.12999999999999545</c:v>
                </c:pt>
                <c:pt idx="86">
                  <c:v>0.19999999999998863</c:v>
                </c:pt>
                <c:pt idx="87">
                  <c:v>0.21000000000000796</c:v>
                </c:pt>
                <c:pt idx="88">
                  <c:v>0.22999999999998977</c:v>
                </c:pt>
                <c:pt idx="89">
                  <c:v>0.18999999999999773</c:v>
                </c:pt>
                <c:pt idx="90">
                  <c:v>0.18999999999999773</c:v>
                </c:pt>
                <c:pt idx="91">
                  <c:v>0.18000000000000682</c:v>
                </c:pt>
                <c:pt idx="92">
                  <c:v>0.13999999999998636</c:v>
                </c:pt>
                <c:pt idx="93">
                  <c:v>0.15999999999999659</c:v>
                </c:pt>
                <c:pt idx="94">
                  <c:v>0.18000000000000682</c:v>
                </c:pt>
                <c:pt idx="95">
                  <c:v>0.21999999999999886</c:v>
                </c:pt>
                <c:pt idx="96">
                  <c:v>0.15000000000000568</c:v>
                </c:pt>
                <c:pt idx="97">
                  <c:v>0.15999999999999659</c:v>
                </c:pt>
                <c:pt idx="98">
                  <c:v>0.15000000000000568</c:v>
                </c:pt>
                <c:pt idx="99">
                  <c:v>0.28000000000000114</c:v>
                </c:pt>
                <c:pt idx="100">
                  <c:v>0.25</c:v>
                </c:pt>
                <c:pt idx="101">
                  <c:v>0.28999999999999204</c:v>
                </c:pt>
                <c:pt idx="102">
                  <c:v>0.30000000000001137</c:v>
                </c:pt>
                <c:pt idx="103">
                  <c:v>0.18000000000000682</c:v>
                </c:pt>
                <c:pt idx="104">
                  <c:v>0.24000000000000909</c:v>
                </c:pt>
                <c:pt idx="105">
                  <c:v>0.21000000000000796</c:v>
                </c:pt>
                <c:pt idx="106">
                  <c:v>0.18999999999999773</c:v>
                </c:pt>
                <c:pt idx="107">
                  <c:v>0.12000000000000455</c:v>
                </c:pt>
                <c:pt idx="108">
                  <c:v>0.12999999999999545</c:v>
                </c:pt>
                <c:pt idx="109">
                  <c:v>0.19999999999998863</c:v>
                </c:pt>
                <c:pt idx="110">
                  <c:v>0.16999999999998749</c:v>
                </c:pt>
                <c:pt idx="111">
                  <c:v>0.16999999999998749</c:v>
                </c:pt>
                <c:pt idx="112">
                  <c:v>0.22999999999998977</c:v>
                </c:pt>
                <c:pt idx="113">
                  <c:v>0.25999999999999091</c:v>
                </c:pt>
                <c:pt idx="114">
                  <c:v>0.21999999999999886</c:v>
                </c:pt>
                <c:pt idx="115">
                  <c:v>0.18999999999999773</c:v>
                </c:pt>
                <c:pt idx="116">
                  <c:v>0.15000000000000568</c:v>
                </c:pt>
                <c:pt idx="117">
                  <c:v>0.10999999999998522</c:v>
                </c:pt>
                <c:pt idx="118">
                  <c:v>0.16999999999998749</c:v>
                </c:pt>
                <c:pt idx="119">
                  <c:v>0.18999999999999773</c:v>
                </c:pt>
                <c:pt idx="120">
                  <c:v>0.16999999999998749</c:v>
                </c:pt>
                <c:pt idx="121">
                  <c:v>0.15000000000000568</c:v>
                </c:pt>
                <c:pt idx="122">
                  <c:v>0.15000000000000568</c:v>
                </c:pt>
                <c:pt idx="123">
                  <c:v>0.19999999999998863</c:v>
                </c:pt>
                <c:pt idx="124">
                  <c:v>0.22999999999998977</c:v>
                </c:pt>
                <c:pt idx="125">
                  <c:v>0.33000000000001251</c:v>
                </c:pt>
                <c:pt idx="126">
                  <c:v>0.25999999999999091</c:v>
                </c:pt>
                <c:pt idx="127">
                  <c:v>0.21000000000000796</c:v>
                </c:pt>
                <c:pt idx="128">
                  <c:v>0.24000000000000909</c:v>
                </c:pt>
                <c:pt idx="129">
                  <c:v>0.25</c:v>
                </c:pt>
                <c:pt idx="130">
                  <c:v>0.18999999999999773</c:v>
                </c:pt>
                <c:pt idx="131">
                  <c:v>0.12999999999999545</c:v>
                </c:pt>
                <c:pt idx="132">
                  <c:v>0.24000000000000909</c:v>
                </c:pt>
                <c:pt idx="133">
                  <c:v>0.27000000000001023</c:v>
                </c:pt>
                <c:pt idx="134">
                  <c:v>0.24000000000000909</c:v>
                </c:pt>
                <c:pt idx="135">
                  <c:v>0.22999999999998977</c:v>
                </c:pt>
                <c:pt idx="136">
                  <c:v>0.27000000000001023</c:v>
                </c:pt>
                <c:pt idx="137">
                  <c:v>0.34999999999999432</c:v>
                </c:pt>
                <c:pt idx="138">
                  <c:v>0.28000000000000114</c:v>
                </c:pt>
                <c:pt idx="139">
                  <c:v>0.15000000000000568</c:v>
                </c:pt>
                <c:pt idx="140">
                  <c:v>0.15000000000000568</c:v>
                </c:pt>
                <c:pt idx="141">
                  <c:v>0.15999999999999659</c:v>
                </c:pt>
                <c:pt idx="142">
                  <c:v>0.13999999999998636</c:v>
                </c:pt>
                <c:pt idx="143">
                  <c:v>0.15000000000000568</c:v>
                </c:pt>
                <c:pt idx="144">
                  <c:v>0.13999999999998636</c:v>
                </c:pt>
                <c:pt idx="145">
                  <c:v>0.21999999999999886</c:v>
                </c:pt>
                <c:pt idx="146">
                  <c:v>0.31000000000000227</c:v>
                </c:pt>
                <c:pt idx="147">
                  <c:v>0.25999999999999091</c:v>
                </c:pt>
                <c:pt idx="148">
                  <c:v>0.19999999999998863</c:v>
                </c:pt>
                <c:pt idx="149">
                  <c:v>0.15000000000000568</c:v>
                </c:pt>
                <c:pt idx="150">
                  <c:v>0.15000000000000568</c:v>
                </c:pt>
                <c:pt idx="151">
                  <c:v>0.12999999999999545</c:v>
                </c:pt>
                <c:pt idx="152">
                  <c:v>0.12000000000000455</c:v>
                </c:pt>
                <c:pt idx="153">
                  <c:v>0.12000000000000455</c:v>
                </c:pt>
                <c:pt idx="154">
                  <c:v>0.15000000000000568</c:v>
                </c:pt>
                <c:pt idx="155">
                  <c:v>0.15000000000000568</c:v>
                </c:pt>
                <c:pt idx="156">
                  <c:v>0.18000000000000682</c:v>
                </c:pt>
                <c:pt idx="157">
                  <c:v>0.19999999999998863</c:v>
                </c:pt>
                <c:pt idx="158">
                  <c:v>0.16999999999998749</c:v>
                </c:pt>
                <c:pt idx="159">
                  <c:v>0.18000000000000682</c:v>
                </c:pt>
                <c:pt idx="160">
                  <c:v>0.24000000000000909</c:v>
                </c:pt>
                <c:pt idx="161">
                  <c:v>0.16999999999998749</c:v>
                </c:pt>
                <c:pt idx="162">
                  <c:v>0.13999999999998636</c:v>
                </c:pt>
                <c:pt idx="163">
                  <c:v>9.9999999999994316E-2</c:v>
                </c:pt>
                <c:pt idx="164">
                  <c:v>0.12000000000000455</c:v>
                </c:pt>
                <c:pt idx="165">
                  <c:v>9.0000000000003411E-2</c:v>
                </c:pt>
                <c:pt idx="166">
                  <c:v>0.12999999999999545</c:v>
                </c:pt>
                <c:pt idx="167">
                  <c:v>0.12999999999999545</c:v>
                </c:pt>
                <c:pt idx="168">
                  <c:v>0.21000000000000796</c:v>
                </c:pt>
                <c:pt idx="169">
                  <c:v>0.18000000000000682</c:v>
                </c:pt>
                <c:pt idx="170">
                  <c:v>0.21000000000000796</c:v>
                </c:pt>
                <c:pt idx="171">
                  <c:v>9.9999999999994316E-2</c:v>
                </c:pt>
                <c:pt idx="172">
                  <c:v>0.10999999999998522</c:v>
                </c:pt>
                <c:pt idx="173">
                  <c:v>0.12999999999999545</c:v>
                </c:pt>
                <c:pt idx="174">
                  <c:v>0.12000000000000455</c:v>
                </c:pt>
                <c:pt idx="175">
                  <c:v>0.13999999999998636</c:v>
                </c:pt>
                <c:pt idx="176">
                  <c:v>0.15999999999999659</c:v>
                </c:pt>
                <c:pt idx="177">
                  <c:v>9.9999999999994316E-2</c:v>
                </c:pt>
                <c:pt idx="178">
                  <c:v>0.10999999999998522</c:v>
                </c:pt>
                <c:pt idx="179">
                  <c:v>0.13999999999998636</c:v>
                </c:pt>
                <c:pt idx="180">
                  <c:v>0.16999999999998749</c:v>
                </c:pt>
                <c:pt idx="181">
                  <c:v>0.16999999999998749</c:v>
                </c:pt>
                <c:pt idx="182">
                  <c:v>0.18000000000000682</c:v>
                </c:pt>
                <c:pt idx="183">
                  <c:v>0.13999999999998636</c:v>
                </c:pt>
                <c:pt idx="184">
                  <c:v>0.15999999999999659</c:v>
                </c:pt>
                <c:pt idx="185">
                  <c:v>0.15999999999999659</c:v>
                </c:pt>
                <c:pt idx="186">
                  <c:v>0.12000000000000455</c:v>
                </c:pt>
                <c:pt idx="187">
                  <c:v>0.13999999999998636</c:v>
                </c:pt>
                <c:pt idx="188">
                  <c:v>0.15999999999999659</c:v>
                </c:pt>
                <c:pt idx="189">
                  <c:v>8.0000000000012506E-2</c:v>
                </c:pt>
                <c:pt idx="190">
                  <c:v>8.0000000000012506E-2</c:v>
                </c:pt>
                <c:pt idx="191">
                  <c:v>9.9999999999994316E-2</c:v>
                </c:pt>
                <c:pt idx="192">
                  <c:v>9.9999999999994316E-2</c:v>
                </c:pt>
                <c:pt idx="193">
                  <c:v>9.0000000000003411E-2</c:v>
                </c:pt>
                <c:pt idx="194">
                  <c:v>0.18000000000000682</c:v>
                </c:pt>
                <c:pt idx="195">
                  <c:v>0.13999999999998636</c:v>
                </c:pt>
                <c:pt idx="196">
                  <c:v>0.15999999999999659</c:v>
                </c:pt>
                <c:pt idx="197">
                  <c:v>0.16999999999998749</c:v>
                </c:pt>
                <c:pt idx="198">
                  <c:v>0.13999999999998636</c:v>
                </c:pt>
                <c:pt idx="199">
                  <c:v>0.10999999999998522</c:v>
                </c:pt>
                <c:pt idx="200">
                  <c:v>0.21000000000000796</c:v>
                </c:pt>
                <c:pt idx="201">
                  <c:v>0.22999999999998977</c:v>
                </c:pt>
                <c:pt idx="202">
                  <c:v>0.21000000000000796</c:v>
                </c:pt>
                <c:pt idx="203">
                  <c:v>0.18000000000000682</c:v>
                </c:pt>
                <c:pt idx="204">
                  <c:v>0.18999999999999773</c:v>
                </c:pt>
                <c:pt idx="205">
                  <c:v>0.21999999999999886</c:v>
                </c:pt>
                <c:pt idx="206">
                  <c:v>0.19999999999998863</c:v>
                </c:pt>
                <c:pt idx="207">
                  <c:v>0.19999999999998863</c:v>
                </c:pt>
                <c:pt idx="208">
                  <c:v>0.18999999999999773</c:v>
                </c:pt>
                <c:pt idx="209">
                  <c:v>0.33000000000001251</c:v>
                </c:pt>
                <c:pt idx="210">
                  <c:v>0.31000000000000227</c:v>
                </c:pt>
                <c:pt idx="211">
                  <c:v>0.33000000000001251</c:v>
                </c:pt>
                <c:pt idx="212">
                  <c:v>0.28000000000000114</c:v>
                </c:pt>
                <c:pt idx="213">
                  <c:v>0.28999999999999204</c:v>
                </c:pt>
                <c:pt idx="214">
                  <c:v>0.44999999999998863</c:v>
                </c:pt>
                <c:pt idx="215">
                  <c:v>0.46000000000000796</c:v>
                </c:pt>
                <c:pt idx="216">
                  <c:v>0.46000000000000796</c:v>
                </c:pt>
                <c:pt idx="217">
                  <c:v>0.46000000000000796</c:v>
                </c:pt>
                <c:pt idx="218">
                  <c:v>0.55000000000001137</c:v>
                </c:pt>
                <c:pt idx="219">
                  <c:v>0.52000000000001023</c:v>
                </c:pt>
                <c:pt idx="220">
                  <c:v>0.40999999999999659</c:v>
                </c:pt>
                <c:pt idx="221">
                  <c:v>0.21999999999999886</c:v>
                </c:pt>
                <c:pt idx="222">
                  <c:v>0.24000000000000909</c:v>
                </c:pt>
                <c:pt idx="223">
                  <c:v>0.33000000000001251</c:v>
                </c:pt>
                <c:pt idx="224">
                  <c:v>0.49000000000000909</c:v>
                </c:pt>
                <c:pt idx="225">
                  <c:v>0.55000000000001137</c:v>
                </c:pt>
                <c:pt idx="226">
                  <c:v>0.46999999999999886</c:v>
                </c:pt>
                <c:pt idx="227">
                  <c:v>0.46000000000000796</c:v>
                </c:pt>
                <c:pt idx="228">
                  <c:v>0.38999999999998636</c:v>
                </c:pt>
                <c:pt idx="229">
                  <c:v>0.34000000000000341</c:v>
                </c:pt>
                <c:pt idx="230">
                  <c:v>0.40000000000000568</c:v>
                </c:pt>
                <c:pt idx="231">
                  <c:v>0.49000000000000909</c:v>
                </c:pt>
                <c:pt idx="232">
                  <c:v>0.5</c:v>
                </c:pt>
                <c:pt idx="233">
                  <c:v>0.43999999999999773</c:v>
                </c:pt>
                <c:pt idx="234">
                  <c:v>0.41999999999998749</c:v>
                </c:pt>
                <c:pt idx="235">
                  <c:v>0.37999999999999545</c:v>
                </c:pt>
                <c:pt idx="236">
                  <c:v>0.37999999999999545</c:v>
                </c:pt>
                <c:pt idx="237">
                  <c:v>0.38999999999998636</c:v>
                </c:pt>
                <c:pt idx="238">
                  <c:v>0.40000000000000568</c:v>
                </c:pt>
                <c:pt idx="239">
                  <c:v>0.38999999999998636</c:v>
                </c:pt>
                <c:pt idx="240">
                  <c:v>0.34000000000000341</c:v>
                </c:pt>
                <c:pt idx="241">
                  <c:v>0.34000000000000341</c:v>
                </c:pt>
                <c:pt idx="242">
                  <c:v>0.34000000000000341</c:v>
                </c:pt>
                <c:pt idx="243">
                  <c:v>0.33000000000001251</c:v>
                </c:pt>
                <c:pt idx="244">
                  <c:v>0.31999999999999318</c:v>
                </c:pt>
                <c:pt idx="245">
                  <c:v>0.34000000000000341</c:v>
                </c:pt>
                <c:pt idx="246">
                  <c:v>0.35999999999998522</c:v>
                </c:pt>
                <c:pt idx="247">
                  <c:v>0.37000000000000455</c:v>
                </c:pt>
                <c:pt idx="248">
                  <c:v>0.35999999999998522</c:v>
                </c:pt>
                <c:pt idx="249">
                  <c:v>0.34999999999999432</c:v>
                </c:pt>
                <c:pt idx="250">
                  <c:v>0.35999999999998522</c:v>
                </c:pt>
                <c:pt idx="251">
                  <c:v>0.33000000000001251</c:v>
                </c:pt>
                <c:pt idx="252">
                  <c:v>0.28999999999999204</c:v>
                </c:pt>
                <c:pt idx="253">
                  <c:v>0.24000000000000909</c:v>
                </c:pt>
                <c:pt idx="254">
                  <c:v>0.22999999999998977</c:v>
                </c:pt>
                <c:pt idx="255">
                  <c:v>0.28999999999999204</c:v>
                </c:pt>
                <c:pt idx="256">
                  <c:v>0.24000000000000909</c:v>
                </c:pt>
                <c:pt idx="257">
                  <c:v>8.0000000000012506E-2</c:v>
                </c:pt>
                <c:pt idx="258">
                  <c:v>3.0000000000001137E-2</c:v>
                </c:pt>
                <c:pt idx="259">
                  <c:v>6.0000000000002274E-2</c:v>
                </c:pt>
                <c:pt idx="260">
                  <c:v>0</c:v>
                </c:pt>
                <c:pt idx="261">
                  <c:v>9.9999999999909051E-3</c:v>
                </c:pt>
                <c:pt idx="262">
                  <c:v>8.0000000000012506E-2</c:v>
                </c:pt>
                <c:pt idx="263">
                  <c:v>0.15000000000000568</c:v>
                </c:pt>
                <c:pt idx="264">
                  <c:v>0.13999999999998636</c:v>
                </c:pt>
                <c:pt idx="265">
                  <c:v>9.0000000000003411E-2</c:v>
                </c:pt>
                <c:pt idx="266">
                  <c:v>0.12000000000000455</c:v>
                </c:pt>
                <c:pt idx="267">
                  <c:v>6.9999999999993179E-2</c:v>
                </c:pt>
                <c:pt idx="268">
                  <c:v>0.10999999999998522</c:v>
                </c:pt>
                <c:pt idx="269">
                  <c:v>0.13999999999998636</c:v>
                </c:pt>
                <c:pt idx="270">
                  <c:v>8.0000000000012506E-2</c:v>
                </c:pt>
                <c:pt idx="271">
                  <c:v>9.9999999999994316E-2</c:v>
                </c:pt>
                <c:pt idx="272">
                  <c:v>0.15000000000000568</c:v>
                </c:pt>
                <c:pt idx="273">
                  <c:v>9.0000000000003411E-2</c:v>
                </c:pt>
                <c:pt idx="274">
                  <c:v>3.9999999999992042E-2</c:v>
                </c:pt>
                <c:pt idx="275">
                  <c:v>6.9999999999993179E-2</c:v>
                </c:pt>
                <c:pt idx="276">
                  <c:v>9.0000000000003411E-2</c:v>
                </c:pt>
                <c:pt idx="277">
                  <c:v>0.15000000000000568</c:v>
                </c:pt>
                <c:pt idx="278">
                  <c:v>0.18000000000000682</c:v>
                </c:pt>
                <c:pt idx="279">
                  <c:v>0.24000000000000909</c:v>
                </c:pt>
                <c:pt idx="280">
                  <c:v>0.27000000000001023</c:v>
                </c:pt>
                <c:pt idx="281">
                  <c:v>0.31000000000000227</c:v>
                </c:pt>
                <c:pt idx="282">
                  <c:v>0.24000000000000909</c:v>
                </c:pt>
                <c:pt idx="283">
                  <c:v>0.21999999999999886</c:v>
                </c:pt>
                <c:pt idx="284">
                  <c:v>0.27000000000001023</c:v>
                </c:pt>
                <c:pt idx="285">
                  <c:v>0.30000000000001137</c:v>
                </c:pt>
                <c:pt idx="286">
                  <c:v>0.25999999999999091</c:v>
                </c:pt>
                <c:pt idx="287">
                  <c:v>0.25999999999999091</c:v>
                </c:pt>
                <c:pt idx="288">
                  <c:v>0.25</c:v>
                </c:pt>
                <c:pt idx="289">
                  <c:v>0.28000000000000114</c:v>
                </c:pt>
                <c:pt idx="290">
                  <c:v>0.28999999999999204</c:v>
                </c:pt>
                <c:pt idx="291">
                  <c:v>0.28999999999999204</c:v>
                </c:pt>
                <c:pt idx="292">
                  <c:v>0.31999999999999318</c:v>
                </c:pt>
                <c:pt idx="293">
                  <c:v>0.34999999999999432</c:v>
                </c:pt>
                <c:pt idx="294">
                  <c:v>0.31000000000000227</c:v>
                </c:pt>
                <c:pt idx="295">
                  <c:v>0.31000000000000227</c:v>
                </c:pt>
                <c:pt idx="296">
                  <c:v>0.28999999999999204</c:v>
                </c:pt>
                <c:pt idx="297">
                  <c:v>0.31000000000000227</c:v>
                </c:pt>
                <c:pt idx="298">
                  <c:v>0.34000000000000341</c:v>
                </c:pt>
                <c:pt idx="299">
                  <c:v>0.34000000000000341</c:v>
                </c:pt>
                <c:pt idx="300">
                  <c:v>0.31999999999999318</c:v>
                </c:pt>
                <c:pt idx="301">
                  <c:v>0.28999999999999204</c:v>
                </c:pt>
                <c:pt idx="302">
                  <c:v>0.28000000000000114</c:v>
                </c:pt>
                <c:pt idx="303">
                  <c:v>0.28999999999999204</c:v>
                </c:pt>
                <c:pt idx="304">
                  <c:v>0.31000000000000227</c:v>
                </c:pt>
                <c:pt idx="305">
                  <c:v>0.28999999999999204</c:v>
                </c:pt>
                <c:pt idx="306">
                  <c:v>0.28000000000000114</c:v>
                </c:pt>
                <c:pt idx="307">
                  <c:v>0.25</c:v>
                </c:pt>
                <c:pt idx="308">
                  <c:v>0.24000000000000909</c:v>
                </c:pt>
                <c:pt idx="309">
                  <c:v>0.21999999999999886</c:v>
                </c:pt>
                <c:pt idx="310">
                  <c:v>0.24000000000000909</c:v>
                </c:pt>
                <c:pt idx="311">
                  <c:v>0.21999999999999886</c:v>
                </c:pt>
                <c:pt idx="312">
                  <c:v>0.25</c:v>
                </c:pt>
                <c:pt idx="313">
                  <c:v>0.25999999999999091</c:v>
                </c:pt>
                <c:pt idx="314">
                  <c:v>0.28999999999999204</c:v>
                </c:pt>
                <c:pt idx="315">
                  <c:v>0.31999999999999318</c:v>
                </c:pt>
                <c:pt idx="316">
                  <c:v>0.33000000000001251</c:v>
                </c:pt>
                <c:pt idx="317">
                  <c:v>0.33000000000001251</c:v>
                </c:pt>
                <c:pt idx="318">
                  <c:v>0.34000000000000341</c:v>
                </c:pt>
                <c:pt idx="319">
                  <c:v>0.28000000000000114</c:v>
                </c:pt>
                <c:pt idx="320">
                  <c:v>0.25999999999999091</c:v>
                </c:pt>
                <c:pt idx="321">
                  <c:v>0.18999999999999773</c:v>
                </c:pt>
                <c:pt idx="322">
                  <c:v>0.10999999999998522</c:v>
                </c:pt>
                <c:pt idx="323">
                  <c:v>9.0000000000003411E-2</c:v>
                </c:pt>
                <c:pt idx="324">
                  <c:v>6.0000000000002274E-2</c:v>
                </c:pt>
                <c:pt idx="325">
                  <c:v>0.10999999999998522</c:v>
                </c:pt>
                <c:pt idx="326">
                  <c:v>0.18999999999999773</c:v>
                </c:pt>
                <c:pt idx="327">
                  <c:v>0.19999999999998863</c:v>
                </c:pt>
                <c:pt idx="328">
                  <c:v>0.21999999999999886</c:v>
                </c:pt>
                <c:pt idx="329">
                  <c:v>0.22999999999998977</c:v>
                </c:pt>
                <c:pt idx="330">
                  <c:v>0.28999999999999204</c:v>
                </c:pt>
                <c:pt idx="331">
                  <c:v>0.27000000000001023</c:v>
                </c:pt>
                <c:pt idx="332">
                  <c:v>0.30000000000001137</c:v>
                </c:pt>
                <c:pt idx="333">
                  <c:v>0.31000000000000227</c:v>
                </c:pt>
                <c:pt idx="334">
                  <c:v>0.31000000000000227</c:v>
                </c:pt>
                <c:pt idx="335">
                  <c:v>0.27000000000001023</c:v>
                </c:pt>
                <c:pt idx="336">
                  <c:v>0.28000000000000114</c:v>
                </c:pt>
                <c:pt idx="337">
                  <c:v>0.21999999999999886</c:v>
                </c:pt>
                <c:pt idx="338">
                  <c:v>0.18999999999999773</c:v>
                </c:pt>
                <c:pt idx="339">
                  <c:v>0.22999999999998977</c:v>
                </c:pt>
                <c:pt idx="340">
                  <c:v>0.21000000000000796</c:v>
                </c:pt>
                <c:pt idx="341">
                  <c:v>0.21000000000000796</c:v>
                </c:pt>
                <c:pt idx="342">
                  <c:v>0.21999999999999886</c:v>
                </c:pt>
                <c:pt idx="343">
                  <c:v>0.12000000000000455</c:v>
                </c:pt>
                <c:pt idx="344">
                  <c:v>0.12999999999999545</c:v>
                </c:pt>
                <c:pt idx="345">
                  <c:v>0.24000000000000909</c:v>
                </c:pt>
                <c:pt idx="346">
                  <c:v>0.19999999999998863</c:v>
                </c:pt>
                <c:pt idx="347">
                  <c:v>0.18000000000000682</c:v>
                </c:pt>
                <c:pt idx="348">
                  <c:v>0.19999999999998863</c:v>
                </c:pt>
                <c:pt idx="349">
                  <c:v>0.19999999999998863</c:v>
                </c:pt>
                <c:pt idx="350">
                  <c:v>0.19999999999998863</c:v>
                </c:pt>
                <c:pt idx="351">
                  <c:v>0.19999999999998863</c:v>
                </c:pt>
                <c:pt idx="352">
                  <c:v>0.28000000000000114</c:v>
                </c:pt>
                <c:pt idx="353">
                  <c:v>0.31000000000000227</c:v>
                </c:pt>
                <c:pt idx="354">
                  <c:v>0.19999999999998863</c:v>
                </c:pt>
                <c:pt idx="355">
                  <c:v>0.18999999999999773</c:v>
                </c:pt>
                <c:pt idx="356">
                  <c:v>0.24000000000000909</c:v>
                </c:pt>
                <c:pt idx="357">
                  <c:v>0.28999999999999204</c:v>
                </c:pt>
                <c:pt idx="358">
                  <c:v>0.22999999999998977</c:v>
                </c:pt>
                <c:pt idx="359">
                  <c:v>0.19999999999998863</c:v>
                </c:pt>
                <c:pt idx="360">
                  <c:v>0.21000000000000796</c:v>
                </c:pt>
                <c:pt idx="361">
                  <c:v>0.21000000000000796</c:v>
                </c:pt>
                <c:pt idx="362">
                  <c:v>0.28999999999999204</c:v>
                </c:pt>
                <c:pt idx="363">
                  <c:v>0.28999999999999204</c:v>
                </c:pt>
                <c:pt idx="364">
                  <c:v>0.25999999999999091</c:v>
                </c:pt>
                <c:pt idx="365">
                  <c:v>0.18999999999999773</c:v>
                </c:pt>
                <c:pt idx="366">
                  <c:v>0.22999999999998977</c:v>
                </c:pt>
                <c:pt idx="367">
                  <c:v>0.19999999999998863</c:v>
                </c:pt>
                <c:pt idx="368">
                  <c:v>0.15999999999999659</c:v>
                </c:pt>
                <c:pt idx="369">
                  <c:v>0.13999999999998636</c:v>
                </c:pt>
                <c:pt idx="370">
                  <c:v>0.21000000000000796</c:v>
                </c:pt>
                <c:pt idx="371">
                  <c:v>0.28000000000000114</c:v>
                </c:pt>
                <c:pt idx="372">
                  <c:v>0.43000000000000682</c:v>
                </c:pt>
                <c:pt idx="373">
                  <c:v>0.56000000000000227</c:v>
                </c:pt>
                <c:pt idx="374">
                  <c:v>0.5</c:v>
                </c:pt>
                <c:pt idx="375">
                  <c:v>0.47999999999998977</c:v>
                </c:pt>
                <c:pt idx="376">
                  <c:v>0.46999999999999886</c:v>
                </c:pt>
                <c:pt idx="377">
                  <c:v>0.44999999999998863</c:v>
                </c:pt>
                <c:pt idx="378">
                  <c:v>0.43999999999999773</c:v>
                </c:pt>
                <c:pt idx="379">
                  <c:v>0.43000000000000682</c:v>
                </c:pt>
                <c:pt idx="380">
                  <c:v>0.41999999999998749</c:v>
                </c:pt>
                <c:pt idx="381">
                  <c:v>0.40999999999999659</c:v>
                </c:pt>
                <c:pt idx="382">
                  <c:v>0.40000000000000568</c:v>
                </c:pt>
                <c:pt idx="383">
                  <c:v>0.38999999999998636</c:v>
                </c:pt>
                <c:pt idx="384">
                  <c:v>0.27000000000001023</c:v>
                </c:pt>
                <c:pt idx="385">
                  <c:v>0.21999999999999886</c:v>
                </c:pt>
                <c:pt idx="386">
                  <c:v>0.22999999999998977</c:v>
                </c:pt>
                <c:pt idx="387">
                  <c:v>0.21999999999999886</c:v>
                </c:pt>
                <c:pt idx="388">
                  <c:v>0.46999999999999886</c:v>
                </c:pt>
                <c:pt idx="389">
                  <c:v>0.38999999999998636</c:v>
                </c:pt>
                <c:pt idx="390">
                  <c:v>0.37000000000000455</c:v>
                </c:pt>
                <c:pt idx="391">
                  <c:v>0.30000000000001137</c:v>
                </c:pt>
                <c:pt idx="392">
                  <c:v>0.28000000000000114</c:v>
                </c:pt>
                <c:pt idx="393">
                  <c:v>0.27000000000001023</c:v>
                </c:pt>
                <c:pt idx="394">
                  <c:v>0.24000000000000909</c:v>
                </c:pt>
                <c:pt idx="395">
                  <c:v>0.21999999999999886</c:v>
                </c:pt>
                <c:pt idx="396">
                  <c:v>0.22999999999998977</c:v>
                </c:pt>
                <c:pt idx="397">
                  <c:v>0.22999999999998977</c:v>
                </c:pt>
                <c:pt idx="398">
                  <c:v>0.22999999999998977</c:v>
                </c:pt>
                <c:pt idx="399">
                  <c:v>0.21999999999999886</c:v>
                </c:pt>
                <c:pt idx="400">
                  <c:v>0.34000000000000341</c:v>
                </c:pt>
                <c:pt idx="401">
                  <c:v>0.53999999999999204</c:v>
                </c:pt>
                <c:pt idx="402">
                  <c:v>0.5</c:v>
                </c:pt>
                <c:pt idx="403">
                  <c:v>0.37999999999999545</c:v>
                </c:pt>
                <c:pt idx="404">
                  <c:v>0.24000000000000909</c:v>
                </c:pt>
                <c:pt idx="405">
                  <c:v>0.40999999999999659</c:v>
                </c:pt>
                <c:pt idx="406">
                  <c:v>0.35999999999998522</c:v>
                </c:pt>
                <c:pt idx="407">
                  <c:v>0.31999999999999318</c:v>
                </c:pt>
                <c:pt idx="408">
                  <c:v>0.24000000000000909</c:v>
                </c:pt>
                <c:pt idx="409">
                  <c:v>0.34999999999999432</c:v>
                </c:pt>
                <c:pt idx="410">
                  <c:v>0.43000000000000682</c:v>
                </c:pt>
                <c:pt idx="411">
                  <c:v>0.41999999999998749</c:v>
                </c:pt>
                <c:pt idx="412">
                  <c:v>0.40999999999999659</c:v>
                </c:pt>
                <c:pt idx="413">
                  <c:v>0.40000000000000568</c:v>
                </c:pt>
                <c:pt idx="414">
                  <c:v>0.41999999999998749</c:v>
                </c:pt>
                <c:pt idx="415">
                  <c:v>0.44999999999998863</c:v>
                </c:pt>
                <c:pt idx="416">
                  <c:v>0.46000000000000796</c:v>
                </c:pt>
                <c:pt idx="417">
                  <c:v>0.46999999999999886</c:v>
                </c:pt>
                <c:pt idx="418">
                  <c:v>0.46000000000000796</c:v>
                </c:pt>
                <c:pt idx="419">
                  <c:v>0.37000000000000455</c:v>
                </c:pt>
                <c:pt idx="420">
                  <c:v>0.28999999999999204</c:v>
                </c:pt>
                <c:pt idx="421">
                  <c:v>0.25999999999999091</c:v>
                </c:pt>
                <c:pt idx="422">
                  <c:v>0.43999999999999773</c:v>
                </c:pt>
                <c:pt idx="423">
                  <c:v>0.50999999999999091</c:v>
                </c:pt>
                <c:pt idx="424">
                  <c:v>0.49000000000000909</c:v>
                </c:pt>
                <c:pt idx="425">
                  <c:v>0.30000000000001137</c:v>
                </c:pt>
                <c:pt idx="426">
                  <c:v>0.28999999999999204</c:v>
                </c:pt>
                <c:pt idx="427">
                  <c:v>0.28999999999999204</c:v>
                </c:pt>
                <c:pt idx="428">
                  <c:v>0.37999999999999545</c:v>
                </c:pt>
                <c:pt idx="429">
                  <c:v>0.30000000000001137</c:v>
                </c:pt>
                <c:pt idx="430">
                  <c:v>0.30000000000001137</c:v>
                </c:pt>
                <c:pt idx="431">
                  <c:v>0.30000000000001137</c:v>
                </c:pt>
                <c:pt idx="432">
                  <c:v>0.28999999999999204</c:v>
                </c:pt>
                <c:pt idx="433">
                  <c:v>0.31999999999999318</c:v>
                </c:pt>
              </c:numCache>
            </c:numRef>
          </c:yVal>
          <c:smooth val="0"/>
        </c:ser>
        <c:ser>
          <c:idx val="5"/>
          <c:order val="9"/>
          <c:tx>
            <c:strRef>
              <c:f>Kolisani_CHMU!$T$1</c:f>
              <c:strCache>
                <c:ptCount val="1"/>
                <c:pt idx="0">
                  <c:v>VP 8503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Kolisani_CHMU!$Q$2:$Q$507</c:f>
              <c:numCache>
                <c:formatCode>m/d/yyyy</c:formatCode>
                <c:ptCount val="506"/>
                <c:pt idx="0">
                  <c:v>25887</c:v>
                </c:pt>
                <c:pt idx="1">
                  <c:v>25917</c:v>
                </c:pt>
                <c:pt idx="2">
                  <c:v>25948</c:v>
                </c:pt>
                <c:pt idx="3">
                  <c:v>25979</c:v>
                </c:pt>
                <c:pt idx="4">
                  <c:v>26007</c:v>
                </c:pt>
                <c:pt idx="5">
                  <c:v>26038</c:v>
                </c:pt>
                <c:pt idx="6">
                  <c:v>26068</c:v>
                </c:pt>
                <c:pt idx="7">
                  <c:v>26099</c:v>
                </c:pt>
                <c:pt idx="8">
                  <c:v>26129</c:v>
                </c:pt>
                <c:pt idx="9">
                  <c:v>26160</c:v>
                </c:pt>
                <c:pt idx="10">
                  <c:v>26191</c:v>
                </c:pt>
                <c:pt idx="11">
                  <c:v>26221</c:v>
                </c:pt>
                <c:pt idx="12">
                  <c:v>26252</c:v>
                </c:pt>
                <c:pt idx="13">
                  <c:v>26282</c:v>
                </c:pt>
                <c:pt idx="14">
                  <c:v>26313</c:v>
                </c:pt>
                <c:pt idx="15">
                  <c:v>26344</c:v>
                </c:pt>
                <c:pt idx="16">
                  <c:v>26373</c:v>
                </c:pt>
                <c:pt idx="17">
                  <c:v>26404</c:v>
                </c:pt>
                <c:pt idx="18">
                  <c:v>26434</c:v>
                </c:pt>
                <c:pt idx="19">
                  <c:v>26465</c:v>
                </c:pt>
                <c:pt idx="20">
                  <c:v>26495</c:v>
                </c:pt>
                <c:pt idx="21">
                  <c:v>26526</c:v>
                </c:pt>
                <c:pt idx="22">
                  <c:v>26557</c:v>
                </c:pt>
                <c:pt idx="23">
                  <c:v>26587</c:v>
                </c:pt>
                <c:pt idx="24">
                  <c:v>26618</c:v>
                </c:pt>
                <c:pt idx="25">
                  <c:v>26648</c:v>
                </c:pt>
                <c:pt idx="26">
                  <c:v>26679</c:v>
                </c:pt>
                <c:pt idx="27">
                  <c:v>26710</c:v>
                </c:pt>
                <c:pt idx="28">
                  <c:v>26738</c:v>
                </c:pt>
                <c:pt idx="29">
                  <c:v>26769</c:v>
                </c:pt>
                <c:pt idx="30">
                  <c:v>26799</c:v>
                </c:pt>
                <c:pt idx="31">
                  <c:v>26830</c:v>
                </c:pt>
                <c:pt idx="32">
                  <c:v>26860</c:v>
                </c:pt>
                <c:pt idx="33">
                  <c:v>26891</c:v>
                </c:pt>
                <c:pt idx="34">
                  <c:v>26922</c:v>
                </c:pt>
                <c:pt idx="35">
                  <c:v>26952</c:v>
                </c:pt>
                <c:pt idx="36">
                  <c:v>26983</c:v>
                </c:pt>
                <c:pt idx="37">
                  <c:v>27013</c:v>
                </c:pt>
                <c:pt idx="38">
                  <c:v>27044</c:v>
                </c:pt>
                <c:pt idx="39">
                  <c:v>27075</c:v>
                </c:pt>
                <c:pt idx="40">
                  <c:v>27103</c:v>
                </c:pt>
                <c:pt idx="41">
                  <c:v>27134</c:v>
                </c:pt>
                <c:pt idx="42">
                  <c:v>27164</c:v>
                </c:pt>
                <c:pt idx="43">
                  <c:v>27195</c:v>
                </c:pt>
                <c:pt idx="44">
                  <c:v>27225</c:v>
                </c:pt>
                <c:pt idx="45">
                  <c:v>27256</c:v>
                </c:pt>
                <c:pt idx="46">
                  <c:v>27287</c:v>
                </c:pt>
                <c:pt idx="47">
                  <c:v>27317</c:v>
                </c:pt>
                <c:pt idx="48">
                  <c:v>27348</c:v>
                </c:pt>
                <c:pt idx="49">
                  <c:v>27378</c:v>
                </c:pt>
                <c:pt idx="50">
                  <c:v>27409</c:v>
                </c:pt>
                <c:pt idx="51">
                  <c:v>27440</c:v>
                </c:pt>
                <c:pt idx="52">
                  <c:v>27468</c:v>
                </c:pt>
                <c:pt idx="53">
                  <c:v>27499</c:v>
                </c:pt>
                <c:pt idx="54">
                  <c:v>27529</c:v>
                </c:pt>
                <c:pt idx="55">
                  <c:v>27560</c:v>
                </c:pt>
                <c:pt idx="56">
                  <c:v>27590</c:v>
                </c:pt>
                <c:pt idx="57">
                  <c:v>27621</c:v>
                </c:pt>
                <c:pt idx="58">
                  <c:v>27652</c:v>
                </c:pt>
                <c:pt idx="59">
                  <c:v>27682</c:v>
                </c:pt>
                <c:pt idx="60">
                  <c:v>27713</c:v>
                </c:pt>
                <c:pt idx="61">
                  <c:v>27743</c:v>
                </c:pt>
                <c:pt idx="62">
                  <c:v>27774</c:v>
                </c:pt>
                <c:pt idx="63">
                  <c:v>27805</c:v>
                </c:pt>
                <c:pt idx="64">
                  <c:v>27834</c:v>
                </c:pt>
                <c:pt idx="65">
                  <c:v>27865</c:v>
                </c:pt>
                <c:pt idx="66">
                  <c:v>27895</c:v>
                </c:pt>
                <c:pt idx="67">
                  <c:v>27926</c:v>
                </c:pt>
                <c:pt idx="68">
                  <c:v>27956</c:v>
                </c:pt>
                <c:pt idx="69">
                  <c:v>27987</c:v>
                </c:pt>
                <c:pt idx="70">
                  <c:v>28018</c:v>
                </c:pt>
                <c:pt idx="71">
                  <c:v>28048</c:v>
                </c:pt>
                <c:pt idx="72">
                  <c:v>28079</c:v>
                </c:pt>
                <c:pt idx="73">
                  <c:v>28109</c:v>
                </c:pt>
                <c:pt idx="74">
                  <c:v>28140</c:v>
                </c:pt>
                <c:pt idx="75">
                  <c:v>28171</c:v>
                </c:pt>
                <c:pt idx="76">
                  <c:v>28199</c:v>
                </c:pt>
                <c:pt idx="77">
                  <c:v>28230</c:v>
                </c:pt>
                <c:pt idx="78">
                  <c:v>28260</c:v>
                </c:pt>
                <c:pt idx="79">
                  <c:v>28291</c:v>
                </c:pt>
                <c:pt idx="80">
                  <c:v>28321</c:v>
                </c:pt>
                <c:pt idx="81">
                  <c:v>28352</c:v>
                </c:pt>
                <c:pt idx="82">
                  <c:v>28383</c:v>
                </c:pt>
                <c:pt idx="83">
                  <c:v>28413</c:v>
                </c:pt>
                <c:pt idx="84">
                  <c:v>28444</c:v>
                </c:pt>
                <c:pt idx="85">
                  <c:v>28474</c:v>
                </c:pt>
                <c:pt idx="86">
                  <c:v>28505</c:v>
                </c:pt>
                <c:pt idx="87">
                  <c:v>28536</c:v>
                </c:pt>
                <c:pt idx="88">
                  <c:v>28564</c:v>
                </c:pt>
                <c:pt idx="89">
                  <c:v>28595</c:v>
                </c:pt>
                <c:pt idx="90">
                  <c:v>28625</c:v>
                </c:pt>
                <c:pt idx="91">
                  <c:v>28656</c:v>
                </c:pt>
                <c:pt idx="92">
                  <c:v>28686</c:v>
                </c:pt>
                <c:pt idx="93">
                  <c:v>28717</c:v>
                </c:pt>
                <c:pt idx="94">
                  <c:v>28748</c:v>
                </c:pt>
                <c:pt idx="95">
                  <c:v>28778</c:v>
                </c:pt>
                <c:pt idx="96">
                  <c:v>28809</c:v>
                </c:pt>
                <c:pt idx="97">
                  <c:v>28839</c:v>
                </c:pt>
                <c:pt idx="98">
                  <c:v>28870</c:v>
                </c:pt>
                <c:pt idx="99">
                  <c:v>28901</c:v>
                </c:pt>
                <c:pt idx="100">
                  <c:v>28929</c:v>
                </c:pt>
                <c:pt idx="101">
                  <c:v>28960</c:v>
                </c:pt>
                <c:pt idx="102">
                  <c:v>28990</c:v>
                </c:pt>
                <c:pt idx="103">
                  <c:v>29021</c:v>
                </c:pt>
                <c:pt idx="104">
                  <c:v>29051</c:v>
                </c:pt>
                <c:pt idx="105">
                  <c:v>29082</c:v>
                </c:pt>
                <c:pt idx="106">
                  <c:v>29113</c:v>
                </c:pt>
                <c:pt idx="107">
                  <c:v>29143</c:v>
                </c:pt>
                <c:pt idx="108">
                  <c:v>29174</c:v>
                </c:pt>
                <c:pt idx="109">
                  <c:v>29204</c:v>
                </c:pt>
                <c:pt idx="110">
                  <c:v>29235</c:v>
                </c:pt>
                <c:pt idx="111">
                  <c:v>29266</c:v>
                </c:pt>
                <c:pt idx="112">
                  <c:v>29295</c:v>
                </c:pt>
                <c:pt idx="113">
                  <c:v>29326</c:v>
                </c:pt>
                <c:pt idx="114">
                  <c:v>29356</c:v>
                </c:pt>
                <c:pt idx="115">
                  <c:v>29387</c:v>
                </c:pt>
                <c:pt idx="116">
                  <c:v>29417</c:v>
                </c:pt>
                <c:pt idx="117">
                  <c:v>29448</c:v>
                </c:pt>
                <c:pt idx="118">
                  <c:v>29479</c:v>
                </c:pt>
                <c:pt idx="119">
                  <c:v>29509</c:v>
                </c:pt>
                <c:pt idx="120">
                  <c:v>29540</c:v>
                </c:pt>
                <c:pt idx="121">
                  <c:v>29570</c:v>
                </c:pt>
                <c:pt idx="122">
                  <c:v>29601</c:v>
                </c:pt>
                <c:pt idx="123">
                  <c:v>29632</c:v>
                </c:pt>
                <c:pt idx="124">
                  <c:v>29660</c:v>
                </c:pt>
                <c:pt idx="125">
                  <c:v>29691</c:v>
                </c:pt>
                <c:pt idx="126">
                  <c:v>29721</c:v>
                </c:pt>
                <c:pt idx="127">
                  <c:v>29752</c:v>
                </c:pt>
                <c:pt idx="128">
                  <c:v>29782</c:v>
                </c:pt>
                <c:pt idx="129">
                  <c:v>29813</c:v>
                </c:pt>
                <c:pt idx="130">
                  <c:v>29844</c:v>
                </c:pt>
                <c:pt idx="131">
                  <c:v>29874</c:v>
                </c:pt>
                <c:pt idx="132">
                  <c:v>29905</c:v>
                </c:pt>
                <c:pt idx="133">
                  <c:v>29935</c:v>
                </c:pt>
                <c:pt idx="134">
                  <c:v>29966</c:v>
                </c:pt>
                <c:pt idx="135">
                  <c:v>29997</c:v>
                </c:pt>
                <c:pt idx="136">
                  <c:v>30025</c:v>
                </c:pt>
                <c:pt idx="137">
                  <c:v>30056</c:v>
                </c:pt>
                <c:pt idx="138">
                  <c:v>30086</c:v>
                </c:pt>
                <c:pt idx="139">
                  <c:v>30117</c:v>
                </c:pt>
                <c:pt idx="140">
                  <c:v>30147</c:v>
                </c:pt>
                <c:pt idx="141">
                  <c:v>30178</c:v>
                </c:pt>
                <c:pt idx="142">
                  <c:v>30209</c:v>
                </c:pt>
                <c:pt idx="143">
                  <c:v>30239</c:v>
                </c:pt>
                <c:pt idx="144">
                  <c:v>30270</c:v>
                </c:pt>
                <c:pt idx="145">
                  <c:v>30300</c:v>
                </c:pt>
                <c:pt idx="146">
                  <c:v>30331</c:v>
                </c:pt>
                <c:pt idx="147">
                  <c:v>30362</c:v>
                </c:pt>
                <c:pt idx="148">
                  <c:v>30390</c:v>
                </c:pt>
                <c:pt idx="149">
                  <c:v>30421</c:v>
                </c:pt>
                <c:pt idx="150">
                  <c:v>30451</c:v>
                </c:pt>
                <c:pt idx="151">
                  <c:v>30482</c:v>
                </c:pt>
                <c:pt idx="152">
                  <c:v>30512</c:v>
                </c:pt>
                <c:pt idx="153">
                  <c:v>30543</c:v>
                </c:pt>
                <c:pt idx="154">
                  <c:v>30574</c:v>
                </c:pt>
                <c:pt idx="155">
                  <c:v>30604</c:v>
                </c:pt>
                <c:pt idx="156">
                  <c:v>30635</c:v>
                </c:pt>
                <c:pt idx="157">
                  <c:v>30665</c:v>
                </c:pt>
                <c:pt idx="158">
                  <c:v>30696</c:v>
                </c:pt>
                <c:pt idx="159">
                  <c:v>30727</c:v>
                </c:pt>
                <c:pt idx="160">
                  <c:v>30756</c:v>
                </c:pt>
                <c:pt idx="161">
                  <c:v>30787</c:v>
                </c:pt>
                <c:pt idx="162">
                  <c:v>30817</c:v>
                </c:pt>
                <c:pt idx="163">
                  <c:v>30848</c:v>
                </c:pt>
                <c:pt idx="164">
                  <c:v>30878</c:v>
                </c:pt>
                <c:pt idx="165">
                  <c:v>30909</c:v>
                </c:pt>
                <c:pt idx="166">
                  <c:v>30940</c:v>
                </c:pt>
                <c:pt idx="167">
                  <c:v>30970</c:v>
                </c:pt>
                <c:pt idx="168">
                  <c:v>31001</c:v>
                </c:pt>
                <c:pt idx="169">
                  <c:v>31031</c:v>
                </c:pt>
                <c:pt idx="170">
                  <c:v>31062</c:v>
                </c:pt>
                <c:pt idx="171">
                  <c:v>31093</c:v>
                </c:pt>
                <c:pt idx="172">
                  <c:v>31121</c:v>
                </c:pt>
                <c:pt idx="173">
                  <c:v>31152</c:v>
                </c:pt>
                <c:pt idx="174">
                  <c:v>31182</c:v>
                </c:pt>
                <c:pt idx="175">
                  <c:v>31213</c:v>
                </c:pt>
                <c:pt idx="176">
                  <c:v>31243</c:v>
                </c:pt>
                <c:pt idx="177">
                  <c:v>31274</c:v>
                </c:pt>
                <c:pt idx="178">
                  <c:v>31305</c:v>
                </c:pt>
                <c:pt idx="179">
                  <c:v>31335</c:v>
                </c:pt>
                <c:pt idx="180">
                  <c:v>31366</c:v>
                </c:pt>
                <c:pt idx="181">
                  <c:v>31396</c:v>
                </c:pt>
                <c:pt idx="182">
                  <c:v>31427</c:v>
                </c:pt>
                <c:pt idx="183">
                  <c:v>31458</c:v>
                </c:pt>
                <c:pt idx="184">
                  <c:v>31486</c:v>
                </c:pt>
                <c:pt idx="185">
                  <c:v>31517</c:v>
                </c:pt>
                <c:pt idx="186">
                  <c:v>31547</c:v>
                </c:pt>
                <c:pt idx="187">
                  <c:v>31578</c:v>
                </c:pt>
                <c:pt idx="188">
                  <c:v>31608</c:v>
                </c:pt>
                <c:pt idx="189">
                  <c:v>31639</c:v>
                </c:pt>
                <c:pt idx="190">
                  <c:v>31670</c:v>
                </c:pt>
                <c:pt idx="191">
                  <c:v>31700</c:v>
                </c:pt>
                <c:pt idx="192">
                  <c:v>31731</c:v>
                </c:pt>
                <c:pt idx="193">
                  <c:v>31761</c:v>
                </c:pt>
                <c:pt idx="194">
                  <c:v>31792</c:v>
                </c:pt>
                <c:pt idx="195">
                  <c:v>31823</c:v>
                </c:pt>
                <c:pt idx="196">
                  <c:v>31851</c:v>
                </c:pt>
                <c:pt idx="197">
                  <c:v>31882</c:v>
                </c:pt>
                <c:pt idx="198">
                  <c:v>31912</c:v>
                </c:pt>
                <c:pt idx="199">
                  <c:v>31943</c:v>
                </c:pt>
                <c:pt idx="200">
                  <c:v>31973</c:v>
                </c:pt>
                <c:pt idx="201">
                  <c:v>32004</c:v>
                </c:pt>
                <c:pt idx="202">
                  <c:v>32035</c:v>
                </c:pt>
                <c:pt idx="203">
                  <c:v>32065</c:v>
                </c:pt>
                <c:pt idx="204">
                  <c:v>32096</c:v>
                </c:pt>
                <c:pt idx="205">
                  <c:v>32126</c:v>
                </c:pt>
                <c:pt idx="206">
                  <c:v>32157</c:v>
                </c:pt>
                <c:pt idx="207">
                  <c:v>32188</c:v>
                </c:pt>
                <c:pt idx="208">
                  <c:v>32217</c:v>
                </c:pt>
                <c:pt idx="209">
                  <c:v>32248</c:v>
                </c:pt>
                <c:pt idx="210">
                  <c:v>32278</c:v>
                </c:pt>
                <c:pt idx="211">
                  <c:v>32309</c:v>
                </c:pt>
                <c:pt idx="212">
                  <c:v>32339</c:v>
                </c:pt>
                <c:pt idx="213">
                  <c:v>32370</c:v>
                </c:pt>
                <c:pt idx="214">
                  <c:v>32401</c:v>
                </c:pt>
                <c:pt idx="215">
                  <c:v>32431</c:v>
                </c:pt>
                <c:pt idx="216">
                  <c:v>32462</c:v>
                </c:pt>
                <c:pt idx="217">
                  <c:v>32492</c:v>
                </c:pt>
                <c:pt idx="218">
                  <c:v>32523</c:v>
                </c:pt>
                <c:pt idx="219">
                  <c:v>32554</c:v>
                </c:pt>
                <c:pt idx="220">
                  <c:v>32582</c:v>
                </c:pt>
                <c:pt idx="221">
                  <c:v>32613</c:v>
                </c:pt>
                <c:pt idx="222">
                  <c:v>32643</c:v>
                </c:pt>
                <c:pt idx="223">
                  <c:v>32674</c:v>
                </c:pt>
                <c:pt idx="224">
                  <c:v>32704</c:v>
                </c:pt>
                <c:pt idx="225">
                  <c:v>32735</c:v>
                </c:pt>
                <c:pt idx="226">
                  <c:v>32766</c:v>
                </c:pt>
                <c:pt idx="227">
                  <c:v>32796</c:v>
                </c:pt>
                <c:pt idx="228">
                  <c:v>32827</c:v>
                </c:pt>
                <c:pt idx="229">
                  <c:v>32857</c:v>
                </c:pt>
                <c:pt idx="230">
                  <c:v>32888</c:v>
                </c:pt>
                <c:pt idx="231">
                  <c:v>32919</c:v>
                </c:pt>
                <c:pt idx="232">
                  <c:v>32947</c:v>
                </c:pt>
                <c:pt idx="233">
                  <c:v>32978</c:v>
                </c:pt>
                <c:pt idx="234">
                  <c:v>33008</c:v>
                </c:pt>
                <c:pt idx="235">
                  <c:v>33039</c:v>
                </c:pt>
                <c:pt idx="236">
                  <c:v>33069</c:v>
                </c:pt>
                <c:pt idx="237">
                  <c:v>33100</c:v>
                </c:pt>
                <c:pt idx="238">
                  <c:v>33131</c:v>
                </c:pt>
                <c:pt idx="239">
                  <c:v>33161</c:v>
                </c:pt>
                <c:pt idx="240">
                  <c:v>33192</c:v>
                </c:pt>
                <c:pt idx="241">
                  <c:v>33222</c:v>
                </c:pt>
                <c:pt idx="242">
                  <c:v>33253</c:v>
                </c:pt>
                <c:pt idx="243">
                  <c:v>33284</c:v>
                </c:pt>
                <c:pt idx="244">
                  <c:v>33312</c:v>
                </c:pt>
                <c:pt idx="245">
                  <c:v>33343</c:v>
                </c:pt>
                <c:pt idx="246">
                  <c:v>33373</c:v>
                </c:pt>
                <c:pt idx="247">
                  <c:v>33404</c:v>
                </c:pt>
                <c:pt idx="248">
                  <c:v>33434</c:v>
                </c:pt>
                <c:pt idx="249">
                  <c:v>33465</c:v>
                </c:pt>
                <c:pt idx="250">
                  <c:v>33496</c:v>
                </c:pt>
                <c:pt idx="251">
                  <c:v>33526</c:v>
                </c:pt>
                <c:pt idx="252">
                  <c:v>33557</c:v>
                </c:pt>
                <c:pt idx="253">
                  <c:v>33587</c:v>
                </c:pt>
                <c:pt idx="254">
                  <c:v>33618</c:v>
                </c:pt>
                <c:pt idx="255">
                  <c:v>33649</c:v>
                </c:pt>
                <c:pt idx="256">
                  <c:v>33678</c:v>
                </c:pt>
                <c:pt idx="257">
                  <c:v>33709</c:v>
                </c:pt>
                <c:pt idx="258">
                  <c:v>33739</c:v>
                </c:pt>
                <c:pt idx="259">
                  <c:v>33770</c:v>
                </c:pt>
                <c:pt idx="260">
                  <c:v>33800</c:v>
                </c:pt>
                <c:pt idx="261">
                  <c:v>33831</c:v>
                </c:pt>
                <c:pt idx="262">
                  <c:v>33862</c:v>
                </c:pt>
                <c:pt idx="263">
                  <c:v>33892</c:v>
                </c:pt>
                <c:pt idx="264">
                  <c:v>33923</c:v>
                </c:pt>
                <c:pt idx="265">
                  <c:v>33953</c:v>
                </c:pt>
                <c:pt idx="266">
                  <c:v>33984</c:v>
                </c:pt>
                <c:pt idx="267">
                  <c:v>34015</c:v>
                </c:pt>
                <c:pt idx="268">
                  <c:v>34043</c:v>
                </c:pt>
                <c:pt idx="269">
                  <c:v>34074</c:v>
                </c:pt>
                <c:pt idx="270">
                  <c:v>34104</c:v>
                </c:pt>
                <c:pt idx="271">
                  <c:v>34135</c:v>
                </c:pt>
                <c:pt idx="272">
                  <c:v>34165</c:v>
                </c:pt>
                <c:pt idx="273">
                  <c:v>34196</c:v>
                </c:pt>
                <c:pt idx="274">
                  <c:v>34227</c:v>
                </c:pt>
                <c:pt idx="275">
                  <c:v>34257</c:v>
                </c:pt>
                <c:pt idx="276">
                  <c:v>34288</c:v>
                </c:pt>
                <c:pt idx="277">
                  <c:v>34318</c:v>
                </c:pt>
                <c:pt idx="278">
                  <c:v>34349</c:v>
                </c:pt>
                <c:pt idx="279">
                  <c:v>34380</c:v>
                </c:pt>
                <c:pt idx="280">
                  <c:v>34408</c:v>
                </c:pt>
                <c:pt idx="281">
                  <c:v>34439</c:v>
                </c:pt>
                <c:pt idx="282">
                  <c:v>34469</c:v>
                </c:pt>
                <c:pt idx="283">
                  <c:v>34500</c:v>
                </c:pt>
                <c:pt idx="284">
                  <c:v>34530</c:v>
                </c:pt>
                <c:pt idx="285">
                  <c:v>34561</c:v>
                </c:pt>
                <c:pt idx="286">
                  <c:v>34592</c:v>
                </c:pt>
                <c:pt idx="287">
                  <c:v>34622</c:v>
                </c:pt>
                <c:pt idx="288">
                  <c:v>34653</c:v>
                </c:pt>
                <c:pt idx="289">
                  <c:v>34683</c:v>
                </c:pt>
                <c:pt idx="290">
                  <c:v>34714</c:v>
                </c:pt>
                <c:pt idx="291">
                  <c:v>34745</c:v>
                </c:pt>
                <c:pt idx="292">
                  <c:v>34773</c:v>
                </c:pt>
                <c:pt idx="293">
                  <c:v>34804</c:v>
                </c:pt>
                <c:pt idx="294">
                  <c:v>34834</c:v>
                </c:pt>
                <c:pt idx="295">
                  <c:v>34865</c:v>
                </c:pt>
                <c:pt idx="296">
                  <c:v>34895</c:v>
                </c:pt>
                <c:pt idx="297">
                  <c:v>34926</c:v>
                </c:pt>
                <c:pt idx="298">
                  <c:v>34957</c:v>
                </c:pt>
                <c:pt idx="299">
                  <c:v>34987</c:v>
                </c:pt>
                <c:pt idx="300">
                  <c:v>35018</c:v>
                </c:pt>
                <c:pt idx="301">
                  <c:v>35048</c:v>
                </c:pt>
                <c:pt idx="302">
                  <c:v>35079</c:v>
                </c:pt>
                <c:pt idx="303">
                  <c:v>35110</c:v>
                </c:pt>
                <c:pt idx="304">
                  <c:v>35139</c:v>
                </c:pt>
                <c:pt idx="305">
                  <c:v>35170</c:v>
                </c:pt>
                <c:pt idx="306">
                  <c:v>35200</c:v>
                </c:pt>
                <c:pt idx="307">
                  <c:v>35231</c:v>
                </c:pt>
                <c:pt idx="308">
                  <c:v>35261</c:v>
                </c:pt>
                <c:pt idx="309">
                  <c:v>35292</c:v>
                </c:pt>
                <c:pt idx="310">
                  <c:v>35323</c:v>
                </c:pt>
                <c:pt idx="311">
                  <c:v>35353</c:v>
                </c:pt>
                <c:pt idx="312">
                  <c:v>35384</c:v>
                </c:pt>
                <c:pt idx="313">
                  <c:v>35414</c:v>
                </c:pt>
                <c:pt idx="314">
                  <c:v>35445</c:v>
                </c:pt>
                <c:pt idx="315">
                  <c:v>35476</c:v>
                </c:pt>
                <c:pt idx="316">
                  <c:v>35504</c:v>
                </c:pt>
                <c:pt idx="317">
                  <c:v>35535</c:v>
                </c:pt>
                <c:pt idx="318">
                  <c:v>35565</c:v>
                </c:pt>
                <c:pt idx="319">
                  <c:v>35596</c:v>
                </c:pt>
                <c:pt idx="320">
                  <c:v>35626</c:v>
                </c:pt>
                <c:pt idx="321">
                  <c:v>35657</c:v>
                </c:pt>
                <c:pt idx="322">
                  <c:v>35688</c:v>
                </c:pt>
                <c:pt idx="323">
                  <c:v>35718</c:v>
                </c:pt>
                <c:pt idx="324">
                  <c:v>35749</c:v>
                </c:pt>
                <c:pt idx="325">
                  <c:v>35779</c:v>
                </c:pt>
                <c:pt idx="326">
                  <c:v>35810</c:v>
                </c:pt>
                <c:pt idx="327">
                  <c:v>35841</c:v>
                </c:pt>
                <c:pt idx="328">
                  <c:v>35869</c:v>
                </c:pt>
                <c:pt idx="329">
                  <c:v>35900</c:v>
                </c:pt>
                <c:pt idx="330">
                  <c:v>35930</c:v>
                </c:pt>
                <c:pt idx="331">
                  <c:v>35961</c:v>
                </c:pt>
                <c:pt idx="332">
                  <c:v>35991</c:v>
                </c:pt>
                <c:pt idx="333">
                  <c:v>36022</c:v>
                </c:pt>
                <c:pt idx="334">
                  <c:v>36053</c:v>
                </c:pt>
                <c:pt idx="335">
                  <c:v>36083</c:v>
                </c:pt>
                <c:pt idx="336">
                  <c:v>36114</c:v>
                </c:pt>
                <c:pt idx="337">
                  <c:v>36144</c:v>
                </c:pt>
                <c:pt idx="338">
                  <c:v>36175</c:v>
                </c:pt>
                <c:pt idx="339">
                  <c:v>36206</c:v>
                </c:pt>
                <c:pt idx="340">
                  <c:v>36234</c:v>
                </c:pt>
                <c:pt idx="341">
                  <c:v>36265</c:v>
                </c:pt>
                <c:pt idx="342">
                  <c:v>36295</c:v>
                </c:pt>
                <c:pt idx="343">
                  <c:v>36326</c:v>
                </c:pt>
                <c:pt idx="344">
                  <c:v>36356</c:v>
                </c:pt>
                <c:pt idx="345">
                  <c:v>36387</c:v>
                </c:pt>
                <c:pt idx="346">
                  <c:v>36418</c:v>
                </c:pt>
                <c:pt idx="347">
                  <c:v>36448</c:v>
                </c:pt>
                <c:pt idx="348">
                  <c:v>36479</c:v>
                </c:pt>
                <c:pt idx="349">
                  <c:v>36509</c:v>
                </c:pt>
                <c:pt idx="350">
                  <c:v>36540</c:v>
                </c:pt>
                <c:pt idx="351">
                  <c:v>36571</c:v>
                </c:pt>
                <c:pt idx="352">
                  <c:v>36600</c:v>
                </c:pt>
                <c:pt idx="353">
                  <c:v>36631</c:v>
                </c:pt>
                <c:pt idx="354">
                  <c:v>36661</c:v>
                </c:pt>
                <c:pt idx="355">
                  <c:v>36692</c:v>
                </c:pt>
                <c:pt idx="356">
                  <c:v>36722</c:v>
                </c:pt>
                <c:pt idx="357">
                  <c:v>36753</c:v>
                </c:pt>
                <c:pt idx="358">
                  <c:v>36784</c:v>
                </c:pt>
                <c:pt idx="359">
                  <c:v>36814</c:v>
                </c:pt>
                <c:pt idx="360">
                  <c:v>36845</c:v>
                </c:pt>
                <c:pt idx="361">
                  <c:v>36875</c:v>
                </c:pt>
                <c:pt idx="362">
                  <c:v>36906</c:v>
                </c:pt>
                <c:pt idx="363">
                  <c:v>36937</c:v>
                </c:pt>
                <c:pt idx="364">
                  <c:v>36965</c:v>
                </c:pt>
                <c:pt idx="365">
                  <c:v>36996</c:v>
                </c:pt>
                <c:pt idx="366">
                  <c:v>37026</c:v>
                </c:pt>
                <c:pt idx="367">
                  <c:v>37057</c:v>
                </c:pt>
                <c:pt idx="368">
                  <c:v>37087</c:v>
                </c:pt>
                <c:pt idx="369">
                  <c:v>37118</c:v>
                </c:pt>
                <c:pt idx="370">
                  <c:v>37149</c:v>
                </c:pt>
                <c:pt idx="371">
                  <c:v>37179</c:v>
                </c:pt>
                <c:pt idx="372">
                  <c:v>37210</c:v>
                </c:pt>
                <c:pt idx="373">
                  <c:v>37240</c:v>
                </c:pt>
                <c:pt idx="374">
                  <c:v>37271</c:v>
                </c:pt>
                <c:pt idx="375">
                  <c:v>37302</c:v>
                </c:pt>
                <c:pt idx="376">
                  <c:v>37330</c:v>
                </c:pt>
                <c:pt idx="377">
                  <c:v>37361</c:v>
                </c:pt>
                <c:pt idx="378">
                  <c:v>37391</c:v>
                </c:pt>
                <c:pt idx="379">
                  <c:v>37422</c:v>
                </c:pt>
                <c:pt idx="380">
                  <c:v>37452</c:v>
                </c:pt>
                <c:pt idx="381">
                  <c:v>37483</c:v>
                </c:pt>
                <c:pt idx="382">
                  <c:v>37514</c:v>
                </c:pt>
                <c:pt idx="383">
                  <c:v>37544</c:v>
                </c:pt>
                <c:pt idx="384">
                  <c:v>37575</c:v>
                </c:pt>
                <c:pt idx="385">
                  <c:v>37605</c:v>
                </c:pt>
                <c:pt idx="386">
                  <c:v>37636</c:v>
                </c:pt>
                <c:pt idx="387">
                  <c:v>37667</c:v>
                </c:pt>
                <c:pt idx="388">
                  <c:v>37695</c:v>
                </c:pt>
                <c:pt idx="389">
                  <c:v>37726</c:v>
                </c:pt>
                <c:pt idx="390">
                  <c:v>37756</c:v>
                </c:pt>
                <c:pt idx="391">
                  <c:v>37787</c:v>
                </c:pt>
                <c:pt idx="392">
                  <c:v>37817</c:v>
                </c:pt>
                <c:pt idx="393">
                  <c:v>37848</c:v>
                </c:pt>
                <c:pt idx="394">
                  <c:v>37879</c:v>
                </c:pt>
                <c:pt idx="395">
                  <c:v>37909</c:v>
                </c:pt>
                <c:pt idx="396">
                  <c:v>37940</c:v>
                </c:pt>
                <c:pt idx="397">
                  <c:v>37970</c:v>
                </c:pt>
                <c:pt idx="398">
                  <c:v>38001</c:v>
                </c:pt>
                <c:pt idx="399">
                  <c:v>38032</c:v>
                </c:pt>
                <c:pt idx="400">
                  <c:v>38061</c:v>
                </c:pt>
                <c:pt idx="401">
                  <c:v>38092</c:v>
                </c:pt>
                <c:pt idx="402">
                  <c:v>38122</c:v>
                </c:pt>
                <c:pt idx="403">
                  <c:v>38153</c:v>
                </c:pt>
                <c:pt idx="404">
                  <c:v>38183</c:v>
                </c:pt>
                <c:pt idx="405">
                  <c:v>38214</c:v>
                </c:pt>
                <c:pt idx="406">
                  <c:v>38245</c:v>
                </c:pt>
                <c:pt idx="407">
                  <c:v>38275</c:v>
                </c:pt>
                <c:pt idx="408">
                  <c:v>38306</c:v>
                </c:pt>
                <c:pt idx="409">
                  <c:v>38336</c:v>
                </c:pt>
                <c:pt idx="410">
                  <c:v>38367</c:v>
                </c:pt>
                <c:pt idx="411">
                  <c:v>38398</c:v>
                </c:pt>
                <c:pt idx="412">
                  <c:v>38426</c:v>
                </c:pt>
                <c:pt idx="413">
                  <c:v>38457</c:v>
                </c:pt>
                <c:pt idx="414">
                  <c:v>38487</c:v>
                </c:pt>
                <c:pt idx="415">
                  <c:v>38518</c:v>
                </c:pt>
                <c:pt idx="416">
                  <c:v>38548</c:v>
                </c:pt>
                <c:pt idx="417">
                  <c:v>38579</c:v>
                </c:pt>
                <c:pt idx="418">
                  <c:v>38610</c:v>
                </c:pt>
                <c:pt idx="419">
                  <c:v>38640</c:v>
                </c:pt>
                <c:pt idx="420">
                  <c:v>38671</c:v>
                </c:pt>
                <c:pt idx="421">
                  <c:v>38701</c:v>
                </c:pt>
                <c:pt idx="422">
                  <c:v>38732</c:v>
                </c:pt>
                <c:pt idx="423">
                  <c:v>38763</c:v>
                </c:pt>
                <c:pt idx="424">
                  <c:v>38791</c:v>
                </c:pt>
                <c:pt idx="425">
                  <c:v>38822</c:v>
                </c:pt>
                <c:pt idx="426">
                  <c:v>38852</c:v>
                </c:pt>
                <c:pt idx="427">
                  <c:v>38883</c:v>
                </c:pt>
                <c:pt idx="428">
                  <c:v>38913</c:v>
                </c:pt>
                <c:pt idx="429">
                  <c:v>38944</c:v>
                </c:pt>
                <c:pt idx="430">
                  <c:v>38975</c:v>
                </c:pt>
                <c:pt idx="431">
                  <c:v>39005</c:v>
                </c:pt>
                <c:pt idx="432">
                  <c:v>39036</c:v>
                </c:pt>
                <c:pt idx="433">
                  <c:v>39066</c:v>
                </c:pt>
                <c:pt idx="434">
                  <c:v>39097</c:v>
                </c:pt>
                <c:pt idx="435">
                  <c:v>39128</c:v>
                </c:pt>
                <c:pt idx="436">
                  <c:v>39156</c:v>
                </c:pt>
                <c:pt idx="437">
                  <c:v>39187</c:v>
                </c:pt>
                <c:pt idx="438">
                  <c:v>39217</c:v>
                </c:pt>
                <c:pt idx="439">
                  <c:v>39248</c:v>
                </c:pt>
                <c:pt idx="440">
                  <c:v>39278</c:v>
                </c:pt>
                <c:pt idx="441">
                  <c:v>39309</c:v>
                </c:pt>
                <c:pt idx="442">
                  <c:v>39340</c:v>
                </c:pt>
                <c:pt idx="443">
                  <c:v>39370</c:v>
                </c:pt>
                <c:pt idx="444">
                  <c:v>39401</c:v>
                </c:pt>
                <c:pt idx="445">
                  <c:v>39431</c:v>
                </c:pt>
                <c:pt idx="446">
                  <c:v>39462</c:v>
                </c:pt>
                <c:pt idx="447">
                  <c:v>39493</c:v>
                </c:pt>
                <c:pt idx="448">
                  <c:v>39522</c:v>
                </c:pt>
                <c:pt idx="449">
                  <c:v>39553</c:v>
                </c:pt>
                <c:pt idx="450">
                  <c:v>39583</c:v>
                </c:pt>
                <c:pt idx="451">
                  <c:v>39614</c:v>
                </c:pt>
                <c:pt idx="452">
                  <c:v>39644</c:v>
                </c:pt>
                <c:pt idx="453">
                  <c:v>39675</c:v>
                </c:pt>
                <c:pt idx="454">
                  <c:v>39706</c:v>
                </c:pt>
                <c:pt idx="455">
                  <c:v>39736</c:v>
                </c:pt>
                <c:pt idx="456">
                  <c:v>39767</c:v>
                </c:pt>
                <c:pt idx="457">
                  <c:v>39797</c:v>
                </c:pt>
                <c:pt idx="458">
                  <c:v>39828</c:v>
                </c:pt>
                <c:pt idx="459">
                  <c:v>39859</c:v>
                </c:pt>
                <c:pt idx="460">
                  <c:v>39887</c:v>
                </c:pt>
                <c:pt idx="461">
                  <c:v>39918</c:v>
                </c:pt>
                <c:pt idx="462">
                  <c:v>39948</c:v>
                </c:pt>
                <c:pt idx="463">
                  <c:v>39979</c:v>
                </c:pt>
                <c:pt idx="464">
                  <c:v>40009</c:v>
                </c:pt>
                <c:pt idx="465">
                  <c:v>40040</c:v>
                </c:pt>
                <c:pt idx="466">
                  <c:v>40071</c:v>
                </c:pt>
                <c:pt idx="467">
                  <c:v>40101</c:v>
                </c:pt>
                <c:pt idx="468">
                  <c:v>40132</c:v>
                </c:pt>
                <c:pt idx="469">
                  <c:v>40162</c:v>
                </c:pt>
                <c:pt idx="470">
                  <c:v>40193</c:v>
                </c:pt>
                <c:pt idx="471">
                  <c:v>40224</c:v>
                </c:pt>
                <c:pt idx="472">
                  <c:v>40252</c:v>
                </c:pt>
                <c:pt idx="473">
                  <c:v>40283</c:v>
                </c:pt>
                <c:pt idx="474">
                  <c:v>40313</c:v>
                </c:pt>
                <c:pt idx="475">
                  <c:v>40344</c:v>
                </c:pt>
                <c:pt idx="476">
                  <c:v>40374</c:v>
                </c:pt>
                <c:pt idx="477">
                  <c:v>40405</c:v>
                </c:pt>
                <c:pt idx="478">
                  <c:v>40436</c:v>
                </c:pt>
                <c:pt idx="479">
                  <c:v>40466</c:v>
                </c:pt>
                <c:pt idx="480">
                  <c:v>40497</c:v>
                </c:pt>
                <c:pt idx="481">
                  <c:v>40527</c:v>
                </c:pt>
                <c:pt idx="482">
                  <c:v>40558</c:v>
                </c:pt>
                <c:pt idx="483">
                  <c:v>40589</c:v>
                </c:pt>
                <c:pt idx="484">
                  <c:v>40617</c:v>
                </c:pt>
                <c:pt idx="485">
                  <c:v>40648</c:v>
                </c:pt>
                <c:pt idx="486">
                  <c:v>40678</c:v>
                </c:pt>
                <c:pt idx="487">
                  <c:v>40709</c:v>
                </c:pt>
                <c:pt idx="488">
                  <c:v>40739</c:v>
                </c:pt>
                <c:pt idx="489">
                  <c:v>40770</c:v>
                </c:pt>
                <c:pt idx="490">
                  <c:v>40801</c:v>
                </c:pt>
                <c:pt idx="491">
                  <c:v>40831</c:v>
                </c:pt>
                <c:pt idx="492">
                  <c:v>40862</c:v>
                </c:pt>
                <c:pt idx="493">
                  <c:v>40892</c:v>
                </c:pt>
                <c:pt idx="494">
                  <c:v>40923</c:v>
                </c:pt>
                <c:pt idx="495">
                  <c:v>40954</c:v>
                </c:pt>
                <c:pt idx="496">
                  <c:v>40983</c:v>
                </c:pt>
                <c:pt idx="497">
                  <c:v>41014</c:v>
                </c:pt>
                <c:pt idx="498">
                  <c:v>41044</c:v>
                </c:pt>
                <c:pt idx="499">
                  <c:v>41075</c:v>
                </c:pt>
                <c:pt idx="500">
                  <c:v>41105</c:v>
                </c:pt>
                <c:pt idx="501">
                  <c:v>41136</c:v>
                </c:pt>
                <c:pt idx="502">
                  <c:v>41167</c:v>
                </c:pt>
                <c:pt idx="503">
                  <c:v>41197</c:v>
                </c:pt>
                <c:pt idx="504">
                  <c:v>41228</c:v>
                </c:pt>
                <c:pt idx="505">
                  <c:v>41258</c:v>
                </c:pt>
              </c:numCache>
            </c:numRef>
          </c:xVal>
          <c:yVal>
            <c:numRef>
              <c:f>Kolisani_CHMU!$T$2:$T$507</c:f>
              <c:numCache>
                <c:formatCode>0.00</c:formatCode>
                <c:ptCount val="506"/>
                <c:pt idx="0">
                  <c:v>0.69999999999998863</c:v>
                </c:pt>
                <c:pt idx="1">
                  <c:v>0.73999999999998067</c:v>
                </c:pt>
                <c:pt idx="2">
                  <c:v>0.81000000000000227</c:v>
                </c:pt>
                <c:pt idx="3">
                  <c:v>0.84000000000000341</c:v>
                </c:pt>
                <c:pt idx="4">
                  <c:v>0.87999999999999545</c:v>
                </c:pt>
                <c:pt idx="5">
                  <c:v>0.85999999999998522</c:v>
                </c:pt>
                <c:pt idx="6">
                  <c:v>0.88999999999998636</c:v>
                </c:pt>
                <c:pt idx="7">
                  <c:v>0.88999999999998636</c:v>
                </c:pt>
                <c:pt idx="8">
                  <c:v>0.88999999999998636</c:v>
                </c:pt>
                <c:pt idx="9">
                  <c:v>0.84000000000000341</c:v>
                </c:pt>
                <c:pt idx="10">
                  <c:v>0.81999999999999318</c:v>
                </c:pt>
                <c:pt idx="11">
                  <c:v>0.79999999999998295</c:v>
                </c:pt>
                <c:pt idx="12">
                  <c:v>0.84999999999999432</c:v>
                </c:pt>
                <c:pt idx="13">
                  <c:v>0.84999999999999432</c:v>
                </c:pt>
                <c:pt idx="14">
                  <c:v>0.87000000000000455</c:v>
                </c:pt>
                <c:pt idx="15">
                  <c:v>0.78000000000000114</c:v>
                </c:pt>
                <c:pt idx="16">
                  <c:v>0.79999999999998295</c:v>
                </c:pt>
                <c:pt idx="17">
                  <c:v>0.78999999999999204</c:v>
                </c:pt>
                <c:pt idx="18">
                  <c:v>0.83000000000001251</c:v>
                </c:pt>
                <c:pt idx="19">
                  <c:v>0.81000000000000227</c:v>
                </c:pt>
                <c:pt idx="20">
                  <c:v>0.81000000000000227</c:v>
                </c:pt>
                <c:pt idx="21">
                  <c:v>0.78999999999999204</c:v>
                </c:pt>
                <c:pt idx="22">
                  <c:v>0.78000000000000114</c:v>
                </c:pt>
                <c:pt idx="23">
                  <c:v>0.75</c:v>
                </c:pt>
                <c:pt idx="24">
                  <c:v>0.68000000000000682</c:v>
                </c:pt>
                <c:pt idx="25">
                  <c:v>0.65000000000000568</c:v>
                </c:pt>
                <c:pt idx="26">
                  <c:v>0.63999999999998636</c:v>
                </c:pt>
                <c:pt idx="27">
                  <c:v>0.62000000000000455</c:v>
                </c:pt>
                <c:pt idx="28">
                  <c:v>0.59000000000000341</c:v>
                </c:pt>
                <c:pt idx="29">
                  <c:v>0.56999999999999318</c:v>
                </c:pt>
                <c:pt idx="30">
                  <c:v>0.56999999999999318</c:v>
                </c:pt>
                <c:pt idx="31">
                  <c:v>0.56000000000000227</c:v>
                </c:pt>
                <c:pt idx="32">
                  <c:v>0.53999999999999204</c:v>
                </c:pt>
                <c:pt idx="33">
                  <c:v>0.52000000000001023</c:v>
                </c:pt>
                <c:pt idx="34">
                  <c:v>0.47999999999998977</c:v>
                </c:pt>
                <c:pt idx="35">
                  <c:v>0.43000000000000682</c:v>
                </c:pt>
                <c:pt idx="36">
                  <c:v>0.44999999999998863</c:v>
                </c:pt>
                <c:pt idx="37">
                  <c:v>0.40999999999999659</c:v>
                </c:pt>
                <c:pt idx="38">
                  <c:v>0.37999999999999545</c:v>
                </c:pt>
                <c:pt idx="39">
                  <c:v>0.40000000000000568</c:v>
                </c:pt>
                <c:pt idx="40">
                  <c:v>0.35999999999998522</c:v>
                </c:pt>
                <c:pt idx="41">
                  <c:v>0.34999999999999432</c:v>
                </c:pt>
                <c:pt idx="42">
                  <c:v>0.31999999999999318</c:v>
                </c:pt>
                <c:pt idx="43">
                  <c:v>0.28000000000000114</c:v>
                </c:pt>
                <c:pt idx="44">
                  <c:v>0.23999999999998067</c:v>
                </c:pt>
                <c:pt idx="45">
                  <c:v>0.22999999999998977</c:v>
                </c:pt>
                <c:pt idx="46">
                  <c:v>0.19999999999998863</c:v>
                </c:pt>
                <c:pt idx="47">
                  <c:v>0.15000000000000568</c:v>
                </c:pt>
                <c:pt idx="48">
                  <c:v>0.12000000000000455</c:v>
                </c:pt>
                <c:pt idx="49">
                  <c:v>0.13999999999998636</c:v>
                </c:pt>
                <c:pt idx="50">
                  <c:v>0.23999999999998067</c:v>
                </c:pt>
                <c:pt idx="51">
                  <c:v>0.22999999999998977</c:v>
                </c:pt>
                <c:pt idx="52">
                  <c:v>0.16999999999998749</c:v>
                </c:pt>
                <c:pt idx="53">
                  <c:v>0.19999999999998863</c:v>
                </c:pt>
                <c:pt idx="54">
                  <c:v>0.21000000000000796</c:v>
                </c:pt>
                <c:pt idx="55">
                  <c:v>0.18000000000000682</c:v>
                </c:pt>
                <c:pt idx="56">
                  <c:v>0.18000000000000682</c:v>
                </c:pt>
                <c:pt idx="57">
                  <c:v>0.18999999999999773</c:v>
                </c:pt>
                <c:pt idx="58">
                  <c:v>0.18000000000000682</c:v>
                </c:pt>
                <c:pt idx="59">
                  <c:v>0.16999999999998749</c:v>
                </c:pt>
                <c:pt idx="60">
                  <c:v>0.15999999999999659</c:v>
                </c:pt>
                <c:pt idx="61">
                  <c:v>0.15999999999999659</c:v>
                </c:pt>
                <c:pt idx="62">
                  <c:v>0.18000000000000682</c:v>
                </c:pt>
                <c:pt idx="63">
                  <c:v>0.18999999999999773</c:v>
                </c:pt>
                <c:pt idx="64">
                  <c:v>0.19999999999998863</c:v>
                </c:pt>
                <c:pt idx="65">
                  <c:v>0.19999999999998863</c:v>
                </c:pt>
                <c:pt idx="66">
                  <c:v>0.21000000000000796</c:v>
                </c:pt>
                <c:pt idx="67">
                  <c:v>0.19999999999998863</c:v>
                </c:pt>
                <c:pt idx="68">
                  <c:v>0.21000000000000796</c:v>
                </c:pt>
                <c:pt idx="69">
                  <c:v>0.21000000000000796</c:v>
                </c:pt>
                <c:pt idx="70">
                  <c:v>0.19999999999998863</c:v>
                </c:pt>
                <c:pt idx="71">
                  <c:v>0.16999999999998749</c:v>
                </c:pt>
                <c:pt idx="72">
                  <c:v>0.53999999999999204</c:v>
                </c:pt>
                <c:pt idx="73">
                  <c:v>0.5</c:v>
                </c:pt>
                <c:pt idx="74">
                  <c:v>0.47999999999998977</c:v>
                </c:pt>
                <c:pt idx="75">
                  <c:v>0.48999999999998067</c:v>
                </c:pt>
                <c:pt idx="76">
                  <c:v>0.48999999999998067</c:v>
                </c:pt>
                <c:pt idx="77">
                  <c:v>0.47999999999998977</c:v>
                </c:pt>
                <c:pt idx="78">
                  <c:v>0.47999999999998977</c:v>
                </c:pt>
                <c:pt idx="79">
                  <c:v>0.47999999999998977</c:v>
                </c:pt>
                <c:pt idx="80">
                  <c:v>0.5</c:v>
                </c:pt>
                <c:pt idx="81">
                  <c:v>0.50999999999999091</c:v>
                </c:pt>
                <c:pt idx="82">
                  <c:v>0.54999999999998295</c:v>
                </c:pt>
                <c:pt idx="83">
                  <c:v>0.52000000000001023</c:v>
                </c:pt>
                <c:pt idx="84">
                  <c:v>0.5</c:v>
                </c:pt>
                <c:pt idx="85">
                  <c:v>0.47999999999998977</c:v>
                </c:pt>
                <c:pt idx="86">
                  <c:v>0.47999999999998977</c:v>
                </c:pt>
                <c:pt idx="87">
                  <c:v>0.47999999999998977</c:v>
                </c:pt>
                <c:pt idx="88">
                  <c:v>0.48999999999998067</c:v>
                </c:pt>
                <c:pt idx="89">
                  <c:v>0.47999999999998977</c:v>
                </c:pt>
                <c:pt idx="90">
                  <c:v>0.47999999999998977</c:v>
                </c:pt>
                <c:pt idx="91">
                  <c:v>0.47999999999998977</c:v>
                </c:pt>
                <c:pt idx="92">
                  <c:v>0.46000000000000796</c:v>
                </c:pt>
                <c:pt idx="93">
                  <c:v>0.43999999999999773</c:v>
                </c:pt>
                <c:pt idx="94">
                  <c:v>0.63999999999998636</c:v>
                </c:pt>
                <c:pt idx="95">
                  <c:v>0.65000000000000568</c:v>
                </c:pt>
                <c:pt idx="96">
                  <c:v>0.68000000000000682</c:v>
                </c:pt>
                <c:pt idx="97">
                  <c:v>0.71000000000000796</c:v>
                </c:pt>
                <c:pt idx="98">
                  <c:v>0.71000000000000796</c:v>
                </c:pt>
                <c:pt idx="99">
                  <c:v>0.68000000000000682</c:v>
                </c:pt>
                <c:pt idx="100">
                  <c:v>0.68999999999999773</c:v>
                </c:pt>
                <c:pt idx="101">
                  <c:v>0.72999999999998977</c:v>
                </c:pt>
                <c:pt idx="102">
                  <c:v>0.78999999999999204</c:v>
                </c:pt>
                <c:pt idx="103">
                  <c:v>0.78999999999999204</c:v>
                </c:pt>
                <c:pt idx="104">
                  <c:v>0.77000000000001023</c:v>
                </c:pt>
                <c:pt idx="105">
                  <c:v>0.72999999999998977</c:v>
                </c:pt>
                <c:pt idx="106">
                  <c:v>0.71000000000000796</c:v>
                </c:pt>
                <c:pt idx="107">
                  <c:v>0.73999999999998067</c:v>
                </c:pt>
                <c:pt idx="108">
                  <c:v>0.73999999999998067</c:v>
                </c:pt>
                <c:pt idx="109">
                  <c:v>0.75999999999999091</c:v>
                </c:pt>
                <c:pt idx="110">
                  <c:v>0.75999999999999091</c:v>
                </c:pt>
                <c:pt idx="111">
                  <c:v>0.84000000000000341</c:v>
                </c:pt>
                <c:pt idx="112">
                  <c:v>0.84999999999999432</c:v>
                </c:pt>
                <c:pt idx="113">
                  <c:v>0.87000000000000455</c:v>
                </c:pt>
                <c:pt idx="114">
                  <c:v>0.91999999999998749</c:v>
                </c:pt>
                <c:pt idx="115">
                  <c:v>0.96000000000000796</c:v>
                </c:pt>
                <c:pt idx="116">
                  <c:v>1.0200000000000102</c:v>
                </c:pt>
                <c:pt idx="117">
                  <c:v>1.1099999999999852</c:v>
                </c:pt>
                <c:pt idx="118">
                  <c:v>1.1299999999999955</c:v>
                </c:pt>
                <c:pt idx="119">
                  <c:v>1.0300000000000011</c:v>
                </c:pt>
                <c:pt idx="120">
                  <c:v>1.0099999999999909</c:v>
                </c:pt>
                <c:pt idx="121">
                  <c:v>1.1200000000000045</c:v>
                </c:pt>
                <c:pt idx="122">
                  <c:v>1.0900000000000034</c:v>
                </c:pt>
                <c:pt idx="123">
                  <c:v>1.1500000000000057</c:v>
                </c:pt>
                <c:pt idx="124">
                  <c:v>1.2199999999999989</c:v>
                </c:pt>
                <c:pt idx="125">
                  <c:v>1.289999999999992</c:v>
                </c:pt>
                <c:pt idx="126">
                  <c:v>1.289999999999992</c:v>
                </c:pt>
                <c:pt idx="127">
                  <c:v>1.4399999999999977</c:v>
                </c:pt>
                <c:pt idx="128">
                  <c:v>1.4799999999999898</c:v>
                </c:pt>
                <c:pt idx="129">
                  <c:v>1.4799999999999898</c:v>
                </c:pt>
                <c:pt idx="130">
                  <c:v>1.5800000000000125</c:v>
                </c:pt>
                <c:pt idx="131">
                  <c:v>1.6299999999999955</c:v>
                </c:pt>
                <c:pt idx="132">
                  <c:v>1.6399999999999864</c:v>
                </c:pt>
                <c:pt idx="133">
                  <c:v>1.6399999999999864</c:v>
                </c:pt>
                <c:pt idx="134">
                  <c:v>1.8300000000000125</c:v>
                </c:pt>
                <c:pt idx="135">
                  <c:v>1.8400000000000034</c:v>
                </c:pt>
                <c:pt idx="136">
                  <c:v>2</c:v>
                </c:pt>
                <c:pt idx="137">
                  <c:v>1.960000000000008</c:v>
                </c:pt>
                <c:pt idx="138">
                  <c:v>2.1800000000000068</c:v>
                </c:pt>
                <c:pt idx="139">
                  <c:v>2.4699999999999989</c:v>
                </c:pt>
                <c:pt idx="140">
                  <c:v>2.5999999999999943</c:v>
                </c:pt>
                <c:pt idx="141">
                  <c:v>2.6200000000000045</c:v>
                </c:pt>
                <c:pt idx="142">
                  <c:v>2.7299999999999898</c:v>
                </c:pt>
                <c:pt idx="143">
                  <c:v>2.8100000000000023</c:v>
                </c:pt>
                <c:pt idx="144">
                  <c:v>2.8700000000000045</c:v>
                </c:pt>
                <c:pt idx="145">
                  <c:v>2.8599999999999852</c:v>
                </c:pt>
                <c:pt idx="146">
                  <c:v>3.039999999999992</c:v>
                </c:pt>
                <c:pt idx="147">
                  <c:v>3.0999999999999943</c:v>
                </c:pt>
                <c:pt idx="148">
                  <c:v>3.210000000000008</c:v>
                </c:pt>
                <c:pt idx="149">
                  <c:v>3.4699999999999989</c:v>
                </c:pt>
                <c:pt idx="150">
                  <c:v>3.4399999999999977</c:v>
                </c:pt>
                <c:pt idx="151">
                  <c:v>3.4899999999999807</c:v>
                </c:pt>
                <c:pt idx="152">
                  <c:v>3.539999999999992</c:v>
                </c:pt>
                <c:pt idx="153">
                  <c:v>3.5600000000000023</c:v>
                </c:pt>
                <c:pt idx="154">
                  <c:v>3.6800000000000068</c:v>
                </c:pt>
                <c:pt idx="155">
                  <c:v>3.6999999999999886</c:v>
                </c:pt>
                <c:pt idx="156">
                  <c:v>3.710000000000008</c:v>
                </c:pt>
                <c:pt idx="157">
                  <c:v>3.7299999999999898</c:v>
                </c:pt>
                <c:pt idx="158">
                  <c:v>3.7399999999999807</c:v>
                </c:pt>
                <c:pt idx="159">
                  <c:v>3.75</c:v>
                </c:pt>
                <c:pt idx="160">
                  <c:v>3.6699999999999875</c:v>
                </c:pt>
                <c:pt idx="161">
                  <c:v>3.6500000000000057</c:v>
                </c:pt>
                <c:pt idx="162">
                  <c:v>3.6399999999999864</c:v>
                </c:pt>
                <c:pt idx="163">
                  <c:v>3.6200000000000045</c:v>
                </c:pt>
                <c:pt idx="164">
                  <c:v>3.5300000000000011</c:v>
                </c:pt>
                <c:pt idx="165">
                  <c:v>3.5</c:v>
                </c:pt>
                <c:pt idx="166">
                  <c:v>3.5200000000000102</c:v>
                </c:pt>
                <c:pt idx="167">
                  <c:v>3.5699999999999932</c:v>
                </c:pt>
                <c:pt idx="168">
                  <c:v>3.5699999999999932</c:v>
                </c:pt>
                <c:pt idx="169">
                  <c:v>3.3899999999999864</c:v>
                </c:pt>
                <c:pt idx="170">
                  <c:v>3.3700000000000045</c:v>
                </c:pt>
                <c:pt idx="171">
                  <c:v>3.4799999999999898</c:v>
                </c:pt>
                <c:pt idx="172">
                  <c:v>3.3899999999999864</c:v>
                </c:pt>
                <c:pt idx="173">
                  <c:v>3.3599999999999852</c:v>
                </c:pt>
                <c:pt idx="174">
                  <c:v>3.4000000000000057</c:v>
                </c:pt>
                <c:pt idx="175">
                  <c:v>3.3499999999999943</c:v>
                </c:pt>
                <c:pt idx="176">
                  <c:v>3.4000000000000057</c:v>
                </c:pt>
                <c:pt idx="177">
                  <c:v>3.4499999999999886</c:v>
                </c:pt>
                <c:pt idx="178">
                  <c:v>3.4000000000000057</c:v>
                </c:pt>
                <c:pt idx="179">
                  <c:v>3.5200000000000102</c:v>
                </c:pt>
                <c:pt idx="180">
                  <c:v>3.4399999999999977</c:v>
                </c:pt>
                <c:pt idx="181">
                  <c:v>3.2599999999999909</c:v>
                </c:pt>
                <c:pt idx="182">
                  <c:v>3.2399999999999807</c:v>
                </c:pt>
                <c:pt idx="183">
                  <c:v>3.2800000000000011</c:v>
                </c:pt>
                <c:pt idx="184">
                  <c:v>3.210000000000008</c:v>
                </c:pt>
                <c:pt idx="185">
                  <c:v>3.1299999999999955</c:v>
                </c:pt>
                <c:pt idx="186">
                  <c:v>3.0999999999999943</c:v>
                </c:pt>
                <c:pt idx="187">
                  <c:v>3.0699999999999932</c:v>
                </c:pt>
                <c:pt idx="188">
                  <c:v>3.0099999999999909</c:v>
                </c:pt>
                <c:pt idx="189">
                  <c:v>2.9499999999999886</c:v>
                </c:pt>
                <c:pt idx="190">
                  <c:v>2.8899999999999864</c:v>
                </c:pt>
                <c:pt idx="191">
                  <c:v>2.8400000000000034</c:v>
                </c:pt>
                <c:pt idx="192">
                  <c:v>2.8400000000000034</c:v>
                </c:pt>
                <c:pt idx="193">
                  <c:v>2.8100000000000023</c:v>
                </c:pt>
                <c:pt idx="194">
                  <c:v>2.7999999999999829</c:v>
                </c:pt>
                <c:pt idx="195">
                  <c:v>2.7599999999999909</c:v>
                </c:pt>
                <c:pt idx="196">
                  <c:v>2.6800000000000068</c:v>
                </c:pt>
                <c:pt idx="197">
                  <c:v>2.5800000000000125</c:v>
                </c:pt>
                <c:pt idx="198">
                  <c:v>2.6399999999999864</c:v>
                </c:pt>
                <c:pt idx="199">
                  <c:v>2.6500000000000057</c:v>
                </c:pt>
                <c:pt idx="200">
                  <c:v>2.6299999999999955</c:v>
                </c:pt>
                <c:pt idx="201">
                  <c:v>2.6399999999999864</c:v>
                </c:pt>
                <c:pt idx="202">
                  <c:v>2.5800000000000125</c:v>
                </c:pt>
                <c:pt idx="203">
                  <c:v>2.5499999999999829</c:v>
                </c:pt>
                <c:pt idx="204">
                  <c:v>2.5600000000000023</c:v>
                </c:pt>
                <c:pt idx="205">
                  <c:v>2.5600000000000023</c:v>
                </c:pt>
                <c:pt idx="206">
                  <c:v>2.5499999999999829</c:v>
                </c:pt>
                <c:pt idx="207">
                  <c:v>2.5499999999999829</c:v>
                </c:pt>
                <c:pt idx="208">
                  <c:v>2.5499999999999829</c:v>
                </c:pt>
                <c:pt idx="209">
                  <c:v>2.5600000000000023</c:v>
                </c:pt>
                <c:pt idx="210">
                  <c:v>2.6200000000000045</c:v>
                </c:pt>
                <c:pt idx="211">
                  <c:v>2.6899999999999977</c:v>
                </c:pt>
                <c:pt idx="212">
                  <c:v>2.6299999999999955</c:v>
                </c:pt>
                <c:pt idx="213">
                  <c:v>2.5600000000000023</c:v>
                </c:pt>
                <c:pt idx="214">
                  <c:v>2.5099999999999909</c:v>
                </c:pt>
                <c:pt idx="215">
                  <c:v>2.5</c:v>
                </c:pt>
                <c:pt idx="216">
                  <c:v>2.5099999999999909</c:v>
                </c:pt>
                <c:pt idx="217">
                  <c:v>2.5200000000000102</c:v>
                </c:pt>
                <c:pt idx="218">
                  <c:v>2.5999999999999943</c:v>
                </c:pt>
                <c:pt idx="219">
                  <c:v>2.6200000000000045</c:v>
                </c:pt>
                <c:pt idx="220">
                  <c:v>2.6299999999999955</c:v>
                </c:pt>
                <c:pt idx="221">
                  <c:v>2.6699999999999875</c:v>
                </c:pt>
                <c:pt idx="222">
                  <c:v>2.8100000000000023</c:v>
                </c:pt>
                <c:pt idx="223">
                  <c:v>2.6999999999999886</c:v>
                </c:pt>
                <c:pt idx="224">
                  <c:v>2.7999999999999829</c:v>
                </c:pt>
                <c:pt idx="225">
                  <c:v>2.8100000000000023</c:v>
                </c:pt>
                <c:pt idx="226">
                  <c:v>2.8100000000000023</c:v>
                </c:pt>
                <c:pt idx="227">
                  <c:v>2.7800000000000011</c:v>
                </c:pt>
                <c:pt idx="228">
                  <c:v>2.7700000000000102</c:v>
                </c:pt>
                <c:pt idx="229">
                  <c:v>2.8100000000000023</c:v>
                </c:pt>
                <c:pt idx="230">
                  <c:v>2.8199999999999932</c:v>
                </c:pt>
                <c:pt idx="231">
                  <c:v>2.8300000000000125</c:v>
                </c:pt>
                <c:pt idx="232">
                  <c:v>2.7700000000000102</c:v>
                </c:pt>
                <c:pt idx="233">
                  <c:v>2.6399999999999864</c:v>
                </c:pt>
                <c:pt idx="234">
                  <c:v>2.5699999999999932</c:v>
                </c:pt>
                <c:pt idx="235">
                  <c:v>2.5900000000000034</c:v>
                </c:pt>
                <c:pt idx="236">
                  <c:v>2.25</c:v>
                </c:pt>
                <c:pt idx="237">
                  <c:v>2.1999999999999886</c:v>
                </c:pt>
                <c:pt idx="238">
                  <c:v>2.1999999999999886</c:v>
                </c:pt>
                <c:pt idx="239">
                  <c:v>2.1899999999999977</c:v>
                </c:pt>
                <c:pt idx="240">
                  <c:v>2.0900000000000034</c:v>
                </c:pt>
                <c:pt idx="241">
                  <c:v>1.9799999999999898</c:v>
                </c:pt>
                <c:pt idx="242">
                  <c:v>1.960000000000008</c:v>
                </c:pt>
                <c:pt idx="243">
                  <c:v>1.9399999999999977</c:v>
                </c:pt>
                <c:pt idx="244">
                  <c:v>2.0200000000000102</c:v>
                </c:pt>
                <c:pt idx="245">
                  <c:v>1.9399999999999977</c:v>
                </c:pt>
                <c:pt idx="246">
                  <c:v>1.8400000000000034</c:v>
                </c:pt>
                <c:pt idx="247">
                  <c:v>1.7800000000000011</c:v>
                </c:pt>
                <c:pt idx="248">
                  <c:v>1.6899999999999977</c:v>
                </c:pt>
                <c:pt idx="249">
                  <c:v>1.6500000000000057</c:v>
                </c:pt>
                <c:pt idx="250">
                  <c:v>1.6500000000000057</c:v>
                </c:pt>
                <c:pt idx="251">
                  <c:v>1.6399999999999864</c:v>
                </c:pt>
                <c:pt idx="252">
                  <c:v>1.5499999999999829</c:v>
                </c:pt>
                <c:pt idx="253">
                  <c:v>1.4099999999999966</c:v>
                </c:pt>
                <c:pt idx="254">
                  <c:v>1.4699999999999989</c:v>
                </c:pt>
                <c:pt idx="255">
                  <c:v>1.4799999999999898</c:v>
                </c:pt>
                <c:pt idx="256">
                  <c:v>1.4699999999999989</c:v>
                </c:pt>
                <c:pt idx="257">
                  <c:v>1.460000000000008</c:v>
                </c:pt>
                <c:pt idx="258">
                  <c:v>1.4499999999999886</c:v>
                </c:pt>
                <c:pt idx="259">
                  <c:v>1.4099999999999966</c:v>
                </c:pt>
                <c:pt idx="260">
                  <c:v>1.2700000000000102</c:v>
                </c:pt>
                <c:pt idx="261">
                  <c:v>1.2199999999999989</c:v>
                </c:pt>
                <c:pt idx="262">
                  <c:v>1.1999999999999886</c:v>
                </c:pt>
                <c:pt idx="263">
                  <c:v>1.1200000000000045</c:v>
                </c:pt>
                <c:pt idx="264">
                  <c:v>1.0800000000000125</c:v>
                </c:pt>
                <c:pt idx="265">
                  <c:v>1.0999999999999943</c:v>
                </c:pt>
                <c:pt idx="266">
                  <c:v>1.0499999999999829</c:v>
                </c:pt>
                <c:pt idx="267">
                  <c:v>1.039999999999992</c:v>
                </c:pt>
                <c:pt idx="268">
                  <c:v>1</c:v>
                </c:pt>
                <c:pt idx="269">
                  <c:v>0.96999999999999886</c:v>
                </c:pt>
                <c:pt idx="270">
                  <c:v>0.90000000000000568</c:v>
                </c:pt>
                <c:pt idx="271">
                  <c:v>0.85999999999998522</c:v>
                </c:pt>
                <c:pt idx="272">
                  <c:v>0.79999999999998295</c:v>
                </c:pt>
                <c:pt idx="273">
                  <c:v>1.0900000000000034</c:v>
                </c:pt>
                <c:pt idx="274">
                  <c:v>1.0600000000000023</c:v>
                </c:pt>
                <c:pt idx="275">
                  <c:v>1.039999999999992</c:v>
                </c:pt>
                <c:pt idx="276">
                  <c:v>0.98999999999998067</c:v>
                </c:pt>
                <c:pt idx="277">
                  <c:v>0.98999999999998067</c:v>
                </c:pt>
                <c:pt idx="278">
                  <c:v>0.85999999999998522</c:v>
                </c:pt>
                <c:pt idx="279">
                  <c:v>0.87999999999999545</c:v>
                </c:pt>
                <c:pt idx="280">
                  <c:v>0.84000000000000341</c:v>
                </c:pt>
                <c:pt idx="281">
                  <c:v>0.81000000000000227</c:v>
                </c:pt>
                <c:pt idx="282">
                  <c:v>0.81999999999999318</c:v>
                </c:pt>
                <c:pt idx="283">
                  <c:v>0.83000000000001251</c:v>
                </c:pt>
                <c:pt idx="284">
                  <c:v>0.83000000000001251</c:v>
                </c:pt>
                <c:pt idx="285">
                  <c:v>0.84000000000000341</c:v>
                </c:pt>
                <c:pt idx="286">
                  <c:v>0.87000000000000455</c:v>
                </c:pt>
                <c:pt idx="287">
                  <c:v>0.84000000000000341</c:v>
                </c:pt>
                <c:pt idx="288">
                  <c:v>0.84000000000000341</c:v>
                </c:pt>
                <c:pt idx="289">
                  <c:v>0.85999999999998522</c:v>
                </c:pt>
                <c:pt idx="290">
                  <c:v>0.84999999999999432</c:v>
                </c:pt>
                <c:pt idx="291">
                  <c:v>0.84000000000000341</c:v>
                </c:pt>
                <c:pt idx="292">
                  <c:v>0.84999999999999432</c:v>
                </c:pt>
                <c:pt idx="293">
                  <c:v>0.84999999999999432</c:v>
                </c:pt>
                <c:pt idx="294">
                  <c:v>0.85999999999998522</c:v>
                </c:pt>
                <c:pt idx="295">
                  <c:v>0.96000000000000796</c:v>
                </c:pt>
                <c:pt idx="296">
                  <c:v>1.0600000000000023</c:v>
                </c:pt>
                <c:pt idx="297">
                  <c:v>1.0699999999999932</c:v>
                </c:pt>
                <c:pt idx="298">
                  <c:v>1.039999999999992</c:v>
                </c:pt>
                <c:pt idx="299">
                  <c:v>1.0200000000000102</c:v>
                </c:pt>
                <c:pt idx="300">
                  <c:v>1.0300000000000011</c:v>
                </c:pt>
                <c:pt idx="301">
                  <c:v>1.0200000000000102</c:v>
                </c:pt>
                <c:pt idx="302">
                  <c:v>1.0900000000000034</c:v>
                </c:pt>
                <c:pt idx="303">
                  <c:v>1.1699999999999875</c:v>
                </c:pt>
                <c:pt idx="304">
                  <c:v>1.25</c:v>
                </c:pt>
                <c:pt idx="305">
                  <c:v>1.2399999999999807</c:v>
                </c:pt>
                <c:pt idx="306">
                  <c:v>1.2399999999999807</c:v>
                </c:pt>
                <c:pt idx="307">
                  <c:v>1.2399999999999807</c:v>
                </c:pt>
                <c:pt idx="308">
                  <c:v>1.2399999999999807</c:v>
                </c:pt>
                <c:pt idx="309">
                  <c:v>1.2299999999999898</c:v>
                </c:pt>
                <c:pt idx="310">
                  <c:v>1.2299999999999898</c:v>
                </c:pt>
                <c:pt idx="311">
                  <c:v>1.0200000000000102</c:v>
                </c:pt>
                <c:pt idx="312">
                  <c:v>1.2299999999999898</c:v>
                </c:pt>
                <c:pt idx="313">
                  <c:v>1.1399999999999864</c:v>
                </c:pt>
                <c:pt idx="314">
                  <c:v>1.1500000000000057</c:v>
                </c:pt>
                <c:pt idx="315">
                  <c:v>1.1299999999999955</c:v>
                </c:pt>
                <c:pt idx="316">
                  <c:v>1.0600000000000023</c:v>
                </c:pt>
                <c:pt idx="317">
                  <c:v>1.0600000000000023</c:v>
                </c:pt>
                <c:pt idx="318">
                  <c:v>1.1800000000000068</c:v>
                </c:pt>
                <c:pt idx="319">
                  <c:v>1.0900000000000034</c:v>
                </c:pt>
                <c:pt idx="320">
                  <c:v>1.0699999999999932</c:v>
                </c:pt>
                <c:pt idx="321">
                  <c:v>1.0300000000000011</c:v>
                </c:pt>
                <c:pt idx="322">
                  <c:v>1.0099999999999909</c:v>
                </c:pt>
                <c:pt idx="323">
                  <c:v>1.0600000000000023</c:v>
                </c:pt>
                <c:pt idx="324">
                  <c:v>0.62999999999999545</c:v>
                </c:pt>
                <c:pt idx="325">
                  <c:v>0.91999999999998749</c:v>
                </c:pt>
                <c:pt idx="326">
                  <c:v>0.90999999999999659</c:v>
                </c:pt>
                <c:pt idx="327">
                  <c:v>0.90000000000000568</c:v>
                </c:pt>
                <c:pt idx="328">
                  <c:v>0.90999999999999659</c:v>
                </c:pt>
                <c:pt idx="329">
                  <c:v>0.94999999999998863</c:v>
                </c:pt>
                <c:pt idx="330">
                  <c:v>0.93000000000000682</c:v>
                </c:pt>
                <c:pt idx="331">
                  <c:v>0.88999999999998636</c:v>
                </c:pt>
                <c:pt idx="332">
                  <c:v>0.87000000000000455</c:v>
                </c:pt>
                <c:pt idx="333">
                  <c:v>0.84999999999999432</c:v>
                </c:pt>
                <c:pt idx="334">
                  <c:v>0.84999999999999432</c:v>
                </c:pt>
                <c:pt idx="335">
                  <c:v>0.84000000000000341</c:v>
                </c:pt>
                <c:pt idx="336">
                  <c:v>0.85999999999998522</c:v>
                </c:pt>
                <c:pt idx="337">
                  <c:v>0.90000000000000568</c:v>
                </c:pt>
                <c:pt idx="338">
                  <c:v>0.90000000000000568</c:v>
                </c:pt>
                <c:pt idx="339">
                  <c:v>0.91999999999998749</c:v>
                </c:pt>
                <c:pt idx="340">
                  <c:v>0.94999999999998863</c:v>
                </c:pt>
                <c:pt idx="341">
                  <c:v>0.97999999999998977</c:v>
                </c:pt>
                <c:pt idx="342">
                  <c:v>0.97999999999998977</c:v>
                </c:pt>
                <c:pt idx="343">
                  <c:v>0.97999999999998977</c:v>
                </c:pt>
                <c:pt idx="344">
                  <c:v>0.98999999999998067</c:v>
                </c:pt>
                <c:pt idx="345">
                  <c:v>1.0099999999999909</c:v>
                </c:pt>
                <c:pt idx="346">
                  <c:v>1.0099999999999909</c:v>
                </c:pt>
                <c:pt idx="347">
                  <c:v>1</c:v>
                </c:pt>
                <c:pt idx="348">
                  <c:v>0.98999999999998067</c:v>
                </c:pt>
                <c:pt idx="349">
                  <c:v>1</c:v>
                </c:pt>
                <c:pt idx="350">
                  <c:v>0.97999999999998977</c:v>
                </c:pt>
                <c:pt idx="351">
                  <c:v>0.97999999999998977</c:v>
                </c:pt>
                <c:pt idx="352">
                  <c:v>1.0099999999999909</c:v>
                </c:pt>
                <c:pt idx="353">
                  <c:v>1.0600000000000023</c:v>
                </c:pt>
                <c:pt idx="354">
                  <c:v>1.0999999999999943</c:v>
                </c:pt>
                <c:pt idx="355">
                  <c:v>1.0999999999999943</c:v>
                </c:pt>
                <c:pt idx="356">
                  <c:v>1.1099999999999852</c:v>
                </c:pt>
                <c:pt idx="357">
                  <c:v>1.0900000000000034</c:v>
                </c:pt>
                <c:pt idx="358">
                  <c:v>1.0699999999999932</c:v>
                </c:pt>
                <c:pt idx="359">
                  <c:v>1.0600000000000023</c:v>
                </c:pt>
                <c:pt idx="360">
                  <c:v>1.0499999999999829</c:v>
                </c:pt>
                <c:pt idx="361">
                  <c:v>1.039999999999992</c:v>
                </c:pt>
                <c:pt idx="362">
                  <c:v>1.0200000000000102</c:v>
                </c:pt>
                <c:pt idx="363">
                  <c:v>1.0099999999999909</c:v>
                </c:pt>
                <c:pt idx="364">
                  <c:v>1</c:v>
                </c:pt>
                <c:pt idx="365">
                  <c:v>0.98999999999998067</c:v>
                </c:pt>
                <c:pt idx="366">
                  <c:v>0.98999999999998067</c:v>
                </c:pt>
                <c:pt idx="367">
                  <c:v>1</c:v>
                </c:pt>
                <c:pt idx="368">
                  <c:v>0.98999999999998067</c:v>
                </c:pt>
                <c:pt idx="369">
                  <c:v>0.97999999999998977</c:v>
                </c:pt>
                <c:pt idx="370">
                  <c:v>1</c:v>
                </c:pt>
                <c:pt idx="371">
                  <c:v>1</c:v>
                </c:pt>
                <c:pt idx="372">
                  <c:v>0.98999999999998067</c:v>
                </c:pt>
                <c:pt idx="373">
                  <c:v>1.0300000000000011</c:v>
                </c:pt>
                <c:pt idx="374">
                  <c:v>1.0300000000000011</c:v>
                </c:pt>
                <c:pt idx="375">
                  <c:v>1.0900000000000034</c:v>
                </c:pt>
                <c:pt idx="376">
                  <c:v>1.0800000000000125</c:v>
                </c:pt>
                <c:pt idx="377">
                  <c:v>1.0999999999999943</c:v>
                </c:pt>
                <c:pt idx="378">
                  <c:v>1.0800000000000125</c:v>
                </c:pt>
                <c:pt idx="379">
                  <c:v>1.0699999999999932</c:v>
                </c:pt>
                <c:pt idx="380">
                  <c:v>1.0600000000000023</c:v>
                </c:pt>
                <c:pt idx="381">
                  <c:v>1.039999999999992</c:v>
                </c:pt>
                <c:pt idx="382">
                  <c:v>1.0200000000000102</c:v>
                </c:pt>
                <c:pt idx="383">
                  <c:v>1.0099999999999909</c:v>
                </c:pt>
                <c:pt idx="384">
                  <c:v>1.0099999999999909</c:v>
                </c:pt>
                <c:pt idx="385">
                  <c:v>1.0200000000000102</c:v>
                </c:pt>
                <c:pt idx="386">
                  <c:v>1.039999999999992</c:v>
                </c:pt>
                <c:pt idx="387">
                  <c:v>1.0300000000000011</c:v>
                </c:pt>
                <c:pt idx="388">
                  <c:v>1.0200000000000102</c:v>
                </c:pt>
                <c:pt idx="389">
                  <c:v>1.0099999999999909</c:v>
                </c:pt>
                <c:pt idx="390">
                  <c:v>1</c:v>
                </c:pt>
                <c:pt idx="391">
                  <c:v>0.96000000000000796</c:v>
                </c:pt>
                <c:pt idx="392">
                  <c:v>0.93000000000000682</c:v>
                </c:pt>
                <c:pt idx="393">
                  <c:v>0.90999999999999659</c:v>
                </c:pt>
                <c:pt idx="394">
                  <c:v>0.90999999999999659</c:v>
                </c:pt>
                <c:pt idx="395">
                  <c:v>0.90999999999999659</c:v>
                </c:pt>
                <c:pt idx="396">
                  <c:v>0.87000000000000455</c:v>
                </c:pt>
                <c:pt idx="397">
                  <c:v>0.84999999999999432</c:v>
                </c:pt>
                <c:pt idx="398">
                  <c:v>0.83000000000001251</c:v>
                </c:pt>
                <c:pt idx="399">
                  <c:v>0.79999999999998295</c:v>
                </c:pt>
                <c:pt idx="400">
                  <c:v>0.77000000000001023</c:v>
                </c:pt>
                <c:pt idx="401">
                  <c:v>0.77000000000001023</c:v>
                </c:pt>
                <c:pt idx="402">
                  <c:v>0.72999999999998977</c:v>
                </c:pt>
                <c:pt idx="403">
                  <c:v>0.68000000000000682</c:v>
                </c:pt>
                <c:pt idx="404">
                  <c:v>0.63999999999998636</c:v>
                </c:pt>
                <c:pt idx="405">
                  <c:v>0.60999999999998522</c:v>
                </c:pt>
                <c:pt idx="406">
                  <c:v>0.60999999999998522</c:v>
                </c:pt>
                <c:pt idx="407">
                  <c:v>0.59999999999999432</c:v>
                </c:pt>
                <c:pt idx="408">
                  <c:v>0.53999999999999204</c:v>
                </c:pt>
                <c:pt idx="409">
                  <c:v>0.50999999999999091</c:v>
                </c:pt>
                <c:pt idx="410">
                  <c:v>0.50999999999999091</c:v>
                </c:pt>
                <c:pt idx="411">
                  <c:v>0.52000000000001023</c:v>
                </c:pt>
                <c:pt idx="412">
                  <c:v>0.53999999999999204</c:v>
                </c:pt>
                <c:pt idx="413">
                  <c:v>0.53999999999999204</c:v>
                </c:pt>
                <c:pt idx="414">
                  <c:v>0.52000000000001023</c:v>
                </c:pt>
                <c:pt idx="415">
                  <c:v>0.46999999999999886</c:v>
                </c:pt>
                <c:pt idx="416">
                  <c:v>0.43000000000000682</c:v>
                </c:pt>
                <c:pt idx="417">
                  <c:v>0.40000000000000568</c:v>
                </c:pt>
                <c:pt idx="418">
                  <c:v>0.40000000000000568</c:v>
                </c:pt>
                <c:pt idx="419">
                  <c:v>0.38999999999998636</c:v>
                </c:pt>
                <c:pt idx="420">
                  <c:v>0.37000000000000455</c:v>
                </c:pt>
                <c:pt idx="421">
                  <c:v>0.33000000000001251</c:v>
                </c:pt>
                <c:pt idx="422">
                  <c:v>0.28999999999999204</c:v>
                </c:pt>
                <c:pt idx="423">
                  <c:v>0.28000000000000114</c:v>
                </c:pt>
                <c:pt idx="424">
                  <c:v>0.27000000000001023</c:v>
                </c:pt>
                <c:pt idx="425">
                  <c:v>0.31000000000000227</c:v>
                </c:pt>
                <c:pt idx="426">
                  <c:v>0.28000000000000114</c:v>
                </c:pt>
                <c:pt idx="427">
                  <c:v>0.25</c:v>
                </c:pt>
                <c:pt idx="428">
                  <c:v>0.18000000000000682</c:v>
                </c:pt>
                <c:pt idx="429">
                  <c:v>0.13999999999998636</c:v>
                </c:pt>
                <c:pt idx="430">
                  <c:v>0.10999999999998522</c:v>
                </c:pt>
                <c:pt idx="431">
                  <c:v>8.0000000000012506E-2</c:v>
                </c:pt>
                <c:pt idx="432">
                  <c:v>8.0000000000012506E-2</c:v>
                </c:pt>
                <c:pt idx="433">
                  <c:v>3.0000000000001137E-2</c:v>
                </c:pt>
                <c:pt idx="434">
                  <c:v>9.0000000000003411E-2</c:v>
                </c:pt>
                <c:pt idx="435">
                  <c:v>6.9999999999993179E-2</c:v>
                </c:pt>
                <c:pt idx="436">
                  <c:v>3.9999999999992042E-2</c:v>
                </c:pt>
                <c:pt idx="437">
                  <c:v>9.9999999999909051E-3</c:v>
                </c:pt>
                <c:pt idx="438">
                  <c:v>9.9999999999909051E-3</c:v>
                </c:pt>
                <c:pt idx="439">
                  <c:v>0</c:v>
                </c:pt>
                <c:pt idx="440">
                  <c:v>2.0000000000010232E-2</c:v>
                </c:pt>
                <c:pt idx="441">
                  <c:v>0</c:v>
                </c:pt>
                <c:pt idx="442">
                  <c:v>6.9999999999993179E-2</c:v>
                </c:pt>
                <c:pt idx="443">
                  <c:v>9.0000000000003411E-2</c:v>
                </c:pt>
                <c:pt idx="444">
                  <c:v>0.13999999999998636</c:v>
                </c:pt>
                <c:pt idx="445">
                  <c:v>0.16999999999998749</c:v>
                </c:pt>
                <c:pt idx="446">
                  <c:v>0.18000000000000682</c:v>
                </c:pt>
                <c:pt idx="447">
                  <c:v>0.23999999999998067</c:v>
                </c:pt>
                <c:pt idx="448">
                  <c:v>0.31999999999999318</c:v>
                </c:pt>
                <c:pt idx="449">
                  <c:v>0.25</c:v>
                </c:pt>
                <c:pt idx="450">
                  <c:v>0.22999999999998977</c:v>
                </c:pt>
                <c:pt idx="451">
                  <c:v>0.18999999999999773</c:v>
                </c:pt>
                <c:pt idx="452">
                  <c:v>0.18999999999999773</c:v>
                </c:pt>
                <c:pt idx="453">
                  <c:v>0.19999999999998863</c:v>
                </c:pt>
                <c:pt idx="454">
                  <c:v>0.18999999999999773</c:v>
                </c:pt>
                <c:pt idx="455">
                  <c:v>0.15000000000000568</c:v>
                </c:pt>
                <c:pt idx="456">
                  <c:v>9.9999999999994316E-2</c:v>
                </c:pt>
                <c:pt idx="457">
                  <c:v>8.0000000000012506E-2</c:v>
                </c:pt>
                <c:pt idx="458">
                  <c:v>9.0000000000003411E-2</c:v>
                </c:pt>
                <c:pt idx="459">
                  <c:v>9.0000000000003411E-2</c:v>
                </c:pt>
                <c:pt idx="460">
                  <c:v>0.12000000000000455</c:v>
                </c:pt>
                <c:pt idx="461">
                  <c:v>0.13999999999998636</c:v>
                </c:pt>
                <c:pt idx="462">
                  <c:v>0.15999999999999659</c:v>
                </c:pt>
                <c:pt idx="463">
                  <c:v>0.18000000000000682</c:v>
                </c:pt>
                <c:pt idx="464">
                  <c:v>0.18999999999999773</c:v>
                </c:pt>
                <c:pt idx="465">
                  <c:v>0.21000000000000796</c:v>
                </c:pt>
                <c:pt idx="466">
                  <c:v>0.21000000000000796</c:v>
                </c:pt>
                <c:pt idx="467">
                  <c:v>0.16999999999998749</c:v>
                </c:pt>
                <c:pt idx="468">
                  <c:v>0.18999999999999773</c:v>
                </c:pt>
                <c:pt idx="469">
                  <c:v>0.18000000000000682</c:v>
                </c:pt>
                <c:pt idx="470">
                  <c:v>0.18000000000000682</c:v>
                </c:pt>
                <c:pt idx="471">
                  <c:v>0.18000000000000682</c:v>
                </c:pt>
                <c:pt idx="472">
                  <c:v>0.19999999999998863</c:v>
                </c:pt>
                <c:pt idx="473">
                  <c:v>0.27000000000001023</c:v>
                </c:pt>
                <c:pt idx="474">
                  <c:v>0.28999999999999204</c:v>
                </c:pt>
                <c:pt idx="475">
                  <c:v>0.28999999999999204</c:v>
                </c:pt>
                <c:pt idx="476">
                  <c:v>0.28999999999999204</c:v>
                </c:pt>
                <c:pt idx="477">
                  <c:v>0.34999999999999432</c:v>
                </c:pt>
                <c:pt idx="478">
                  <c:v>0.40999999999999659</c:v>
                </c:pt>
                <c:pt idx="479">
                  <c:v>0.46000000000000796</c:v>
                </c:pt>
                <c:pt idx="480">
                  <c:v>0.5</c:v>
                </c:pt>
                <c:pt idx="481">
                  <c:v>0.53000000000000114</c:v>
                </c:pt>
                <c:pt idx="482">
                  <c:v>0.59999999999999432</c:v>
                </c:pt>
                <c:pt idx="483">
                  <c:v>0.65000000000000568</c:v>
                </c:pt>
                <c:pt idx="484">
                  <c:v>0.68000000000000682</c:v>
                </c:pt>
                <c:pt idx="485">
                  <c:v>0.72999999999998977</c:v>
                </c:pt>
                <c:pt idx="486">
                  <c:v>0.71000000000000796</c:v>
                </c:pt>
                <c:pt idx="487">
                  <c:v>0.75</c:v>
                </c:pt>
                <c:pt idx="488">
                  <c:v>0.78999999999999204</c:v>
                </c:pt>
                <c:pt idx="489">
                  <c:v>0.84000000000000341</c:v>
                </c:pt>
                <c:pt idx="490">
                  <c:v>0.90000000000000568</c:v>
                </c:pt>
                <c:pt idx="491">
                  <c:v>0.96000000000000796</c:v>
                </c:pt>
                <c:pt idx="492">
                  <c:v>1</c:v>
                </c:pt>
                <c:pt idx="493">
                  <c:v>1.0300000000000011</c:v>
                </c:pt>
                <c:pt idx="494">
                  <c:v>1.0800000000000125</c:v>
                </c:pt>
                <c:pt idx="495">
                  <c:v>1.1299999999999955</c:v>
                </c:pt>
                <c:pt idx="496">
                  <c:v>1.1800000000000068</c:v>
                </c:pt>
                <c:pt idx="497">
                  <c:v>1.2399999999999807</c:v>
                </c:pt>
                <c:pt idx="498">
                  <c:v>1.2700000000000102</c:v>
                </c:pt>
                <c:pt idx="499">
                  <c:v>1.2800000000000011</c:v>
                </c:pt>
                <c:pt idx="500">
                  <c:v>1.3199999999999932</c:v>
                </c:pt>
                <c:pt idx="501">
                  <c:v>1.3599999999999852</c:v>
                </c:pt>
                <c:pt idx="502">
                  <c:v>1.3799999999999955</c:v>
                </c:pt>
                <c:pt idx="503">
                  <c:v>1.3799999999999955</c:v>
                </c:pt>
                <c:pt idx="504">
                  <c:v>1.3899999999999864</c:v>
                </c:pt>
                <c:pt idx="505">
                  <c:v>1.4099999999999966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320704"/>
        <c:axId val="197322240"/>
      </c:scatterChart>
      <c:scatterChart>
        <c:scatterStyle val="lineMarker"/>
        <c:varyColors val="0"/>
        <c:ser>
          <c:idx val="14"/>
          <c:order val="10"/>
          <c:tx>
            <c:strRef>
              <c:f>Srazky!$B$1</c:f>
              <c:strCache>
                <c:ptCount val="1"/>
                <c:pt idx="0">
                  <c:v>Roční úhrn Chřibská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Srazky!$A$2:$A$73</c:f>
              <c:numCache>
                <c:formatCode>m/d/yyyy</c:formatCode>
                <c:ptCount val="72"/>
                <c:pt idx="0">
                  <c:v>27334</c:v>
                </c:pt>
                <c:pt idx="1">
                  <c:v>27698</c:v>
                </c:pt>
                <c:pt idx="2">
                  <c:v>27699</c:v>
                </c:pt>
                <c:pt idx="3">
                  <c:v>28064</c:v>
                </c:pt>
                <c:pt idx="4">
                  <c:v>28065</c:v>
                </c:pt>
                <c:pt idx="5">
                  <c:v>28429</c:v>
                </c:pt>
                <c:pt idx="6">
                  <c:v>28430</c:v>
                </c:pt>
                <c:pt idx="7">
                  <c:v>28794</c:v>
                </c:pt>
                <c:pt idx="8">
                  <c:v>28795</c:v>
                </c:pt>
                <c:pt idx="9">
                  <c:v>29159</c:v>
                </c:pt>
                <c:pt idx="10">
                  <c:v>29160</c:v>
                </c:pt>
                <c:pt idx="11">
                  <c:v>29525</c:v>
                </c:pt>
                <c:pt idx="12">
                  <c:v>29526</c:v>
                </c:pt>
                <c:pt idx="13">
                  <c:v>29890</c:v>
                </c:pt>
                <c:pt idx="14">
                  <c:v>29891</c:v>
                </c:pt>
                <c:pt idx="15">
                  <c:v>30255</c:v>
                </c:pt>
                <c:pt idx="16">
                  <c:v>30256</c:v>
                </c:pt>
                <c:pt idx="17">
                  <c:v>30620</c:v>
                </c:pt>
                <c:pt idx="18">
                  <c:v>30621</c:v>
                </c:pt>
                <c:pt idx="19">
                  <c:v>30986</c:v>
                </c:pt>
                <c:pt idx="20">
                  <c:v>30987</c:v>
                </c:pt>
                <c:pt idx="21">
                  <c:v>31351</c:v>
                </c:pt>
                <c:pt idx="22">
                  <c:v>31352</c:v>
                </c:pt>
                <c:pt idx="23">
                  <c:v>31716</c:v>
                </c:pt>
                <c:pt idx="24">
                  <c:v>31717</c:v>
                </c:pt>
                <c:pt idx="25">
                  <c:v>32081</c:v>
                </c:pt>
                <c:pt idx="26">
                  <c:v>32082</c:v>
                </c:pt>
                <c:pt idx="27">
                  <c:v>32447</c:v>
                </c:pt>
                <c:pt idx="28">
                  <c:v>32448</c:v>
                </c:pt>
                <c:pt idx="29">
                  <c:v>32812</c:v>
                </c:pt>
                <c:pt idx="30">
                  <c:v>32813</c:v>
                </c:pt>
                <c:pt idx="31">
                  <c:v>33177</c:v>
                </c:pt>
                <c:pt idx="32">
                  <c:v>33178</c:v>
                </c:pt>
                <c:pt idx="33">
                  <c:v>33542</c:v>
                </c:pt>
                <c:pt idx="34">
                  <c:v>33543</c:v>
                </c:pt>
                <c:pt idx="35">
                  <c:v>33908</c:v>
                </c:pt>
                <c:pt idx="36">
                  <c:v>33909</c:v>
                </c:pt>
                <c:pt idx="37">
                  <c:v>34273</c:v>
                </c:pt>
                <c:pt idx="38">
                  <c:v>34274</c:v>
                </c:pt>
                <c:pt idx="39">
                  <c:v>34638</c:v>
                </c:pt>
                <c:pt idx="40">
                  <c:v>34639</c:v>
                </c:pt>
                <c:pt idx="41">
                  <c:v>35003</c:v>
                </c:pt>
                <c:pt idx="42">
                  <c:v>35004</c:v>
                </c:pt>
                <c:pt idx="43">
                  <c:v>35369</c:v>
                </c:pt>
                <c:pt idx="44">
                  <c:v>35370</c:v>
                </c:pt>
                <c:pt idx="45">
                  <c:v>35734</c:v>
                </c:pt>
                <c:pt idx="46">
                  <c:v>35735</c:v>
                </c:pt>
                <c:pt idx="47">
                  <c:v>36099</c:v>
                </c:pt>
                <c:pt idx="48">
                  <c:v>36100</c:v>
                </c:pt>
                <c:pt idx="49">
                  <c:v>36464</c:v>
                </c:pt>
                <c:pt idx="50">
                  <c:v>36465</c:v>
                </c:pt>
                <c:pt idx="51">
                  <c:v>36830</c:v>
                </c:pt>
                <c:pt idx="52">
                  <c:v>36831</c:v>
                </c:pt>
                <c:pt idx="53">
                  <c:v>37195</c:v>
                </c:pt>
                <c:pt idx="54">
                  <c:v>37196</c:v>
                </c:pt>
                <c:pt idx="55">
                  <c:v>37560</c:v>
                </c:pt>
                <c:pt idx="56">
                  <c:v>37561</c:v>
                </c:pt>
                <c:pt idx="57">
                  <c:v>37925</c:v>
                </c:pt>
                <c:pt idx="58">
                  <c:v>37926</c:v>
                </c:pt>
                <c:pt idx="59">
                  <c:v>38291</c:v>
                </c:pt>
                <c:pt idx="60">
                  <c:v>38292</c:v>
                </c:pt>
                <c:pt idx="61">
                  <c:v>38656</c:v>
                </c:pt>
                <c:pt idx="62">
                  <c:v>38657</c:v>
                </c:pt>
                <c:pt idx="63">
                  <c:v>39021</c:v>
                </c:pt>
                <c:pt idx="64">
                  <c:v>39022</c:v>
                </c:pt>
                <c:pt idx="65">
                  <c:v>39386</c:v>
                </c:pt>
                <c:pt idx="66">
                  <c:v>39387</c:v>
                </c:pt>
                <c:pt idx="67">
                  <c:v>39752</c:v>
                </c:pt>
                <c:pt idx="68">
                  <c:v>39753</c:v>
                </c:pt>
                <c:pt idx="69">
                  <c:v>40117</c:v>
                </c:pt>
                <c:pt idx="70">
                  <c:v>40118</c:v>
                </c:pt>
                <c:pt idx="71">
                  <c:v>40482</c:v>
                </c:pt>
              </c:numCache>
            </c:numRef>
          </c:xVal>
          <c:yVal>
            <c:numRef>
              <c:f>Srazky!$B$2:$B$73</c:f>
              <c:numCache>
                <c:formatCode>General</c:formatCode>
                <c:ptCount val="72"/>
                <c:pt idx="0">
                  <c:v>906.3</c:v>
                </c:pt>
                <c:pt idx="1">
                  <c:v>906.3</c:v>
                </c:pt>
                <c:pt idx="2">
                  <c:v>712.9</c:v>
                </c:pt>
                <c:pt idx="3">
                  <c:v>712.9</c:v>
                </c:pt>
                <c:pt idx="4">
                  <c:v>1009.2</c:v>
                </c:pt>
                <c:pt idx="5">
                  <c:v>1009.2</c:v>
                </c:pt>
                <c:pt idx="6">
                  <c:v>1101.2</c:v>
                </c:pt>
                <c:pt idx="7">
                  <c:v>1101.2</c:v>
                </c:pt>
                <c:pt idx="8">
                  <c:v>770.2</c:v>
                </c:pt>
                <c:pt idx="9">
                  <c:v>770.2</c:v>
                </c:pt>
                <c:pt idx="10">
                  <c:v>1083.8</c:v>
                </c:pt>
                <c:pt idx="11">
                  <c:v>1083.8</c:v>
                </c:pt>
                <c:pt idx="12">
                  <c:v>1166.0999999999999</c:v>
                </c:pt>
                <c:pt idx="13">
                  <c:v>1166.0999999999999</c:v>
                </c:pt>
                <c:pt idx="14">
                  <c:v>733.8</c:v>
                </c:pt>
                <c:pt idx="15">
                  <c:v>733.8</c:v>
                </c:pt>
                <c:pt idx="16">
                  <c:v>832.9</c:v>
                </c:pt>
                <c:pt idx="17">
                  <c:v>832.9</c:v>
                </c:pt>
                <c:pt idx="18">
                  <c:v>846.6</c:v>
                </c:pt>
                <c:pt idx="19">
                  <c:v>846.6</c:v>
                </c:pt>
                <c:pt idx="20">
                  <c:v>726.7</c:v>
                </c:pt>
                <c:pt idx="21">
                  <c:v>726.7</c:v>
                </c:pt>
                <c:pt idx="22">
                  <c:v>927.3</c:v>
                </c:pt>
                <c:pt idx="23">
                  <c:v>927.3</c:v>
                </c:pt>
                <c:pt idx="24">
                  <c:v>1026.9000000000001</c:v>
                </c:pt>
                <c:pt idx="25">
                  <c:v>1026.9000000000001</c:v>
                </c:pt>
                <c:pt idx="26">
                  <c:v>908</c:v>
                </c:pt>
                <c:pt idx="27">
                  <c:v>908</c:v>
                </c:pt>
                <c:pt idx="28">
                  <c:v>798.1</c:v>
                </c:pt>
                <c:pt idx="29">
                  <c:v>798.1</c:v>
                </c:pt>
                <c:pt idx="30">
                  <c:v>764.7</c:v>
                </c:pt>
                <c:pt idx="31">
                  <c:v>764.7</c:v>
                </c:pt>
                <c:pt idx="32">
                  <c:v>654.5</c:v>
                </c:pt>
                <c:pt idx="33">
                  <c:v>654.5</c:v>
                </c:pt>
                <c:pt idx="34">
                  <c:v>892.9</c:v>
                </c:pt>
                <c:pt idx="35">
                  <c:v>892.9</c:v>
                </c:pt>
                <c:pt idx="36">
                  <c:v>991.7</c:v>
                </c:pt>
                <c:pt idx="37">
                  <c:v>991.7</c:v>
                </c:pt>
                <c:pt idx="38">
                  <c:v>1041.5</c:v>
                </c:pt>
                <c:pt idx="39">
                  <c:v>1041.5</c:v>
                </c:pt>
                <c:pt idx="40">
                  <c:v>1129.9000000000001</c:v>
                </c:pt>
                <c:pt idx="41">
                  <c:v>1129.9000000000001</c:v>
                </c:pt>
                <c:pt idx="42">
                  <c:v>864.7</c:v>
                </c:pt>
                <c:pt idx="43">
                  <c:v>864.7</c:v>
                </c:pt>
                <c:pt idx="44">
                  <c:v>901.7</c:v>
                </c:pt>
                <c:pt idx="45">
                  <c:v>901.7</c:v>
                </c:pt>
                <c:pt idx="46">
                  <c:v>976.3</c:v>
                </c:pt>
                <c:pt idx="47">
                  <c:v>976.3</c:v>
                </c:pt>
                <c:pt idx="48">
                  <c:v>861.8</c:v>
                </c:pt>
                <c:pt idx="49">
                  <c:v>861.8</c:v>
                </c:pt>
                <c:pt idx="50">
                  <c:v>931.6</c:v>
                </c:pt>
                <c:pt idx="51">
                  <c:v>931.6</c:v>
                </c:pt>
                <c:pt idx="52">
                  <c:v>977.9</c:v>
                </c:pt>
                <c:pt idx="53">
                  <c:v>977.9</c:v>
                </c:pt>
                <c:pt idx="54">
                  <c:v>1056.4000000000001</c:v>
                </c:pt>
                <c:pt idx="55">
                  <c:v>1056.4000000000001</c:v>
                </c:pt>
                <c:pt idx="56">
                  <c:v>653.20000000000005</c:v>
                </c:pt>
                <c:pt idx="57">
                  <c:v>653.20000000000005</c:v>
                </c:pt>
                <c:pt idx="58">
                  <c:v>841.1</c:v>
                </c:pt>
                <c:pt idx="59">
                  <c:v>841.1</c:v>
                </c:pt>
                <c:pt idx="60">
                  <c:v>1080</c:v>
                </c:pt>
                <c:pt idx="61">
                  <c:v>1080</c:v>
                </c:pt>
                <c:pt idx="62">
                  <c:v>851.4</c:v>
                </c:pt>
                <c:pt idx="63">
                  <c:v>851.4</c:v>
                </c:pt>
                <c:pt idx="64">
                  <c:v>1063</c:v>
                </c:pt>
                <c:pt idx="65">
                  <c:v>1063</c:v>
                </c:pt>
                <c:pt idx="66">
                  <c:v>1037.8</c:v>
                </c:pt>
                <c:pt idx="67">
                  <c:v>1037.8</c:v>
                </c:pt>
                <c:pt idx="68">
                  <c:v>1060.3</c:v>
                </c:pt>
                <c:pt idx="69">
                  <c:v>1060.3</c:v>
                </c:pt>
                <c:pt idx="70">
                  <c:v>1255.4000000000001</c:v>
                </c:pt>
                <c:pt idx="71">
                  <c:v>1255.4000000000001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324160"/>
        <c:axId val="197325952"/>
      </c:scatterChart>
      <c:valAx>
        <c:axId val="197320704"/>
        <c:scaling>
          <c:orientation val="minMax"/>
          <c:max val="41470"/>
          <c:min val="25000"/>
        </c:scaling>
        <c:delete val="0"/>
        <c:axPos val="b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97322240"/>
        <c:crosses val="autoZero"/>
        <c:crossBetween val="midCat"/>
        <c:majorUnit val="1830"/>
      </c:valAx>
      <c:valAx>
        <c:axId val="197322240"/>
        <c:scaling>
          <c:orientation val="minMax"/>
          <c:max val="6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Kolísání HPV [m]</a:t>
                </a:r>
              </a:p>
            </c:rich>
          </c:tx>
          <c:layout>
            <c:manualLayout>
              <c:xMode val="edge"/>
              <c:yMode val="edge"/>
              <c:x val="8.4982533326621121E-3"/>
              <c:y val="0.2743243876308386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600" b="1"/>
            </a:pPr>
            <a:endParaRPr lang="cs-CZ"/>
          </a:p>
        </c:txPr>
        <c:crossAx val="197320704"/>
        <c:crosses val="autoZero"/>
        <c:crossBetween val="midCat"/>
        <c:majorUnit val="1"/>
        <c:minorUnit val="0.1"/>
      </c:valAx>
      <c:valAx>
        <c:axId val="1973241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7325952"/>
        <c:crosses val="autoZero"/>
        <c:crossBetween val="midCat"/>
      </c:valAx>
      <c:valAx>
        <c:axId val="197325952"/>
        <c:scaling>
          <c:orientation val="minMax"/>
          <c:max val="1500"/>
        </c:scaling>
        <c:delete val="0"/>
        <c:axPos val="r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Srážky [mm/rok]</a:t>
                </a:r>
              </a:p>
            </c:rich>
          </c:tx>
          <c:layout>
            <c:manualLayout>
              <c:xMode val="edge"/>
              <c:yMode val="edge"/>
              <c:x val="0.96219477721028102"/>
              <c:y val="0.295786116721089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/>
            </a:pPr>
            <a:endParaRPr lang="cs-CZ"/>
          </a:p>
        </c:txPr>
        <c:crossAx val="197324160"/>
        <c:crosses val="max"/>
        <c:crossBetween val="midCat"/>
        <c:majorUnit val="250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8167735880877568"/>
          <c:y val="3.5633010011801164E-2"/>
          <c:w val="0.41955869492616538"/>
          <c:h val="0.16136031383173877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600"/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17033414832926E-2"/>
          <c:y val="9.6774396787627656E-2"/>
          <c:w val="0.79086418269230774"/>
          <c:h val="0.78494788505520219"/>
        </c:manualLayout>
      </c:layout>
      <c:scatterChart>
        <c:scatterStyle val="lineMarker"/>
        <c:varyColors val="0"/>
        <c:ser>
          <c:idx val="2"/>
          <c:order val="0"/>
          <c:tx>
            <c:strRef>
              <c:f>Kolisani_HPV_relativ!$I$1</c:f>
              <c:strCache>
                <c:ptCount val="1"/>
                <c:pt idx="0">
                  <c:v>50516003</c:v>
                </c:pt>
              </c:strCache>
            </c:strRef>
          </c:tx>
          <c:spPr>
            <a:ln w="1905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Kolisani_HPV_relativ!$G$2:$G$168</c:f>
              <c:numCache>
                <c:formatCode>m/d/yyyy</c:formatCode>
                <c:ptCount val="167"/>
                <c:pt idx="0">
                  <c:v>30164</c:v>
                </c:pt>
                <c:pt idx="1">
                  <c:v>30256</c:v>
                </c:pt>
                <c:pt idx="2">
                  <c:v>30286</c:v>
                </c:pt>
                <c:pt idx="3">
                  <c:v>30317</c:v>
                </c:pt>
                <c:pt idx="4">
                  <c:v>30376</c:v>
                </c:pt>
                <c:pt idx="5">
                  <c:v>30407</c:v>
                </c:pt>
                <c:pt idx="6">
                  <c:v>30437</c:v>
                </c:pt>
                <c:pt idx="7">
                  <c:v>30498</c:v>
                </c:pt>
                <c:pt idx="8">
                  <c:v>30529</c:v>
                </c:pt>
                <c:pt idx="9">
                  <c:v>30560</c:v>
                </c:pt>
                <c:pt idx="10">
                  <c:v>30590</c:v>
                </c:pt>
                <c:pt idx="11">
                  <c:v>30621</c:v>
                </c:pt>
                <c:pt idx="12">
                  <c:v>30713</c:v>
                </c:pt>
                <c:pt idx="13">
                  <c:v>30773</c:v>
                </c:pt>
                <c:pt idx="14">
                  <c:v>30803</c:v>
                </c:pt>
                <c:pt idx="15">
                  <c:v>30864</c:v>
                </c:pt>
                <c:pt idx="16">
                  <c:v>30895</c:v>
                </c:pt>
                <c:pt idx="17">
                  <c:v>30926</c:v>
                </c:pt>
                <c:pt idx="18">
                  <c:v>30956</c:v>
                </c:pt>
                <c:pt idx="19">
                  <c:v>30987</c:v>
                </c:pt>
                <c:pt idx="20">
                  <c:v>31017</c:v>
                </c:pt>
                <c:pt idx="21">
                  <c:v>31048</c:v>
                </c:pt>
                <c:pt idx="22">
                  <c:v>31079</c:v>
                </c:pt>
                <c:pt idx="23">
                  <c:v>31107</c:v>
                </c:pt>
                <c:pt idx="24">
                  <c:v>31138</c:v>
                </c:pt>
                <c:pt idx="25">
                  <c:v>31168</c:v>
                </c:pt>
                <c:pt idx="26">
                  <c:v>31199</c:v>
                </c:pt>
                <c:pt idx="27">
                  <c:v>31229</c:v>
                </c:pt>
                <c:pt idx="28">
                  <c:v>31260</c:v>
                </c:pt>
                <c:pt idx="29">
                  <c:v>31291</c:v>
                </c:pt>
                <c:pt idx="30">
                  <c:v>31321</c:v>
                </c:pt>
                <c:pt idx="31">
                  <c:v>31352</c:v>
                </c:pt>
                <c:pt idx="32">
                  <c:v>31382</c:v>
                </c:pt>
                <c:pt idx="33">
                  <c:v>31413</c:v>
                </c:pt>
                <c:pt idx="34">
                  <c:v>31444</c:v>
                </c:pt>
                <c:pt idx="35">
                  <c:v>31472</c:v>
                </c:pt>
                <c:pt idx="36">
                  <c:v>31503</c:v>
                </c:pt>
                <c:pt idx="37">
                  <c:v>31533</c:v>
                </c:pt>
                <c:pt idx="38">
                  <c:v>31564</c:v>
                </c:pt>
                <c:pt idx="40">
                  <c:v>33878</c:v>
                </c:pt>
                <c:pt idx="41">
                  <c:v>34029</c:v>
                </c:pt>
                <c:pt idx="42">
                  <c:v>34060</c:v>
                </c:pt>
                <c:pt idx="43">
                  <c:v>34121</c:v>
                </c:pt>
                <c:pt idx="44">
                  <c:v>34151</c:v>
                </c:pt>
                <c:pt idx="45">
                  <c:v>34274</c:v>
                </c:pt>
                <c:pt idx="46">
                  <c:v>34394</c:v>
                </c:pt>
                <c:pt idx="47">
                  <c:v>34425</c:v>
                </c:pt>
                <c:pt idx="48">
                  <c:v>34486</c:v>
                </c:pt>
                <c:pt idx="49">
                  <c:v>34547</c:v>
                </c:pt>
                <c:pt idx="50">
                  <c:v>34608</c:v>
                </c:pt>
                <c:pt idx="51">
                  <c:v>34639</c:v>
                </c:pt>
                <c:pt idx="52">
                  <c:v>34700</c:v>
                </c:pt>
                <c:pt idx="53">
                  <c:v>34790</c:v>
                </c:pt>
                <c:pt idx="54">
                  <c:v>34851</c:v>
                </c:pt>
                <c:pt idx="55">
                  <c:v>34912</c:v>
                </c:pt>
                <c:pt idx="56">
                  <c:v>34973</c:v>
                </c:pt>
                <c:pt idx="57">
                  <c:v>35034</c:v>
                </c:pt>
                <c:pt idx="58">
                  <c:v>35096</c:v>
                </c:pt>
                <c:pt idx="59">
                  <c:v>35156</c:v>
                </c:pt>
                <c:pt idx="60">
                  <c:v>35217</c:v>
                </c:pt>
                <c:pt idx="61">
                  <c:v>35278</c:v>
                </c:pt>
                <c:pt idx="62">
                  <c:v>35370</c:v>
                </c:pt>
                <c:pt idx="63">
                  <c:v>35431</c:v>
                </c:pt>
                <c:pt idx="64">
                  <c:v>35490</c:v>
                </c:pt>
                <c:pt idx="65">
                  <c:v>35551</c:v>
                </c:pt>
                <c:pt idx="66">
                  <c:v>35612</c:v>
                </c:pt>
                <c:pt idx="67">
                  <c:v>35674</c:v>
                </c:pt>
                <c:pt idx="68">
                  <c:v>35796</c:v>
                </c:pt>
                <c:pt idx="69">
                  <c:v>35886</c:v>
                </c:pt>
                <c:pt idx="70">
                  <c:v>35947</c:v>
                </c:pt>
                <c:pt idx="71">
                  <c:v>36008</c:v>
                </c:pt>
                <c:pt idx="72">
                  <c:v>36069</c:v>
                </c:pt>
                <c:pt idx="73">
                  <c:v>36130</c:v>
                </c:pt>
                <c:pt idx="74">
                  <c:v>36220</c:v>
                </c:pt>
                <c:pt idx="75">
                  <c:v>36281</c:v>
                </c:pt>
                <c:pt idx="76">
                  <c:v>36342</c:v>
                </c:pt>
                <c:pt idx="77">
                  <c:v>36404</c:v>
                </c:pt>
                <c:pt idx="78">
                  <c:v>36484</c:v>
                </c:pt>
                <c:pt idx="79">
                  <c:v>36576</c:v>
                </c:pt>
                <c:pt idx="80">
                  <c:v>36636</c:v>
                </c:pt>
                <c:pt idx="81">
                  <c:v>36697</c:v>
                </c:pt>
                <c:pt idx="82">
                  <c:v>36758</c:v>
                </c:pt>
                <c:pt idx="83">
                  <c:v>36819</c:v>
                </c:pt>
                <c:pt idx="84">
                  <c:v>36880</c:v>
                </c:pt>
                <c:pt idx="85">
                  <c:v>36942</c:v>
                </c:pt>
                <c:pt idx="86">
                  <c:v>37001</c:v>
                </c:pt>
                <c:pt idx="87">
                  <c:v>37062</c:v>
                </c:pt>
                <c:pt idx="88">
                  <c:v>37123</c:v>
                </c:pt>
                <c:pt idx="89">
                  <c:v>37184</c:v>
                </c:pt>
                <c:pt idx="90">
                  <c:v>37245</c:v>
                </c:pt>
                <c:pt idx="91">
                  <c:v>37276</c:v>
                </c:pt>
                <c:pt idx="92">
                  <c:v>37307</c:v>
                </c:pt>
                <c:pt idx="93">
                  <c:v>37366</c:v>
                </c:pt>
                <c:pt idx="94">
                  <c:v>37427</c:v>
                </c:pt>
                <c:pt idx="95">
                  <c:v>37488</c:v>
                </c:pt>
                <c:pt idx="96">
                  <c:v>37549</c:v>
                </c:pt>
                <c:pt idx="97">
                  <c:v>37672</c:v>
                </c:pt>
                <c:pt idx="98">
                  <c:v>37731</c:v>
                </c:pt>
                <c:pt idx="99">
                  <c:v>37792</c:v>
                </c:pt>
                <c:pt idx="100">
                  <c:v>37853</c:v>
                </c:pt>
                <c:pt idx="101">
                  <c:v>37914</c:v>
                </c:pt>
                <c:pt idx="102">
                  <c:v>37956</c:v>
                </c:pt>
                <c:pt idx="103">
                  <c:v>38018</c:v>
                </c:pt>
                <c:pt idx="104">
                  <c:v>38078</c:v>
                </c:pt>
                <c:pt idx="105">
                  <c:v>38139</c:v>
                </c:pt>
                <c:pt idx="106">
                  <c:v>38200</c:v>
                </c:pt>
                <c:pt idx="107">
                  <c:v>38261</c:v>
                </c:pt>
                <c:pt idx="108">
                  <c:v>38322</c:v>
                </c:pt>
                <c:pt idx="109">
                  <c:v>38384</c:v>
                </c:pt>
                <c:pt idx="110">
                  <c:v>38443</c:v>
                </c:pt>
                <c:pt idx="111">
                  <c:v>38504</c:v>
                </c:pt>
                <c:pt idx="112">
                  <c:v>38565</c:v>
                </c:pt>
                <c:pt idx="113">
                  <c:v>38626</c:v>
                </c:pt>
                <c:pt idx="114">
                  <c:v>38687</c:v>
                </c:pt>
                <c:pt idx="115">
                  <c:v>38749</c:v>
                </c:pt>
                <c:pt idx="116">
                  <c:v>38808</c:v>
                </c:pt>
                <c:pt idx="117">
                  <c:v>38846</c:v>
                </c:pt>
                <c:pt idx="118">
                  <c:v>38869</c:v>
                </c:pt>
                <c:pt idx="119">
                  <c:v>38930</c:v>
                </c:pt>
                <c:pt idx="120">
                  <c:v>39022</c:v>
                </c:pt>
                <c:pt idx="121">
                  <c:v>39083</c:v>
                </c:pt>
                <c:pt idx="122">
                  <c:v>39142</c:v>
                </c:pt>
                <c:pt idx="123">
                  <c:v>39203</c:v>
                </c:pt>
                <c:pt idx="124">
                  <c:v>39264</c:v>
                </c:pt>
                <c:pt idx="125">
                  <c:v>39326</c:v>
                </c:pt>
                <c:pt idx="126">
                  <c:v>39400</c:v>
                </c:pt>
                <c:pt idx="127">
                  <c:v>39456</c:v>
                </c:pt>
                <c:pt idx="128">
                  <c:v>39511</c:v>
                </c:pt>
                <c:pt idx="129">
                  <c:v>39569</c:v>
                </c:pt>
                <c:pt idx="130">
                  <c:v>39630</c:v>
                </c:pt>
                <c:pt idx="131">
                  <c:v>39692</c:v>
                </c:pt>
                <c:pt idx="132">
                  <c:v>39753</c:v>
                </c:pt>
                <c:pt idx="133">
                  <c:v>39814</c:v>
                </c:pt>
                <c:pt idx="134">
                  <c:v>39873</c:v>
                </c:pt>
                <c:pt idx="135">
                  <c:v>39934</c:v>
                </c:pt>
                <c:pt idx="136">
                  <c:v>39995</c:v>
                </c:pt>
                <c:pt idx="137">
                  <c:v>40057</c:v>
                </c:pt>
                <c:pt idx="138">
                  <c:v>40118</c:v>
                </c:pt>
                <c:pt idx="139">
                  <c:v>40238</c:v>
                </c:pt>
                <c:pt idx="140">
                  <c:v>40269</c:v>
                </c:pt>
                <c:pt idx="141">
                  <c:v>40299</c:v>
                </c:pt>
                <c:pt idx="142">
                  <c:v>40330</c:v>
                </c:pt>
                <c:pt idx="143">
                  <c:v>40360</c:v>
                </c:pt>
                <c:pt idx="144">
                  <c:v>40391</c:v>
                </c:pt>
                <c:pt idx="145">
                  <c:v>40422</c:v>
                </c:pt>
                <c:pt idx="146">
                  <c:v>40452</c:v>
                </c:pt>
                <c:pt idx="147">
                  <c:v>40483</c:v>
                </c:pt>
                <c:pt idx="148">
                  <c:v>40544</c:v>
                </c:pt>
                <c:pt idx="149">
                  <c:v>40575</c:v>
                </c:pt>
                <c:pt idx="150">
                  <c:v>40603</c:v>
                </c:pt>
                <c:pt idx="151">
                  <c:v>40634</c:v>
                </c:pt>
                <c:pt idx="152">
                  <c:v>40664</c:v>
                </c:pt>
                <c:pt idx="153">
                  <c:v>40695</c:v>
                </c:pt>
                <c:pt idx="154">
                  <c:v>40725</c:v>
                </c:pt>
                <c:pt idx="155">
                  <c:v>40756</c:v>
                </c:pt>
                <c:pt idx="156">
                  <c:v>40787</c:v>
                </c:pt>
                <c:pt idx="157">
                  <c:v>40817</c:v>
                </c:pt>
                <c:pt idx="158">
                  <c:v>40848</c:v>
                </c:pt>
                <c:pt idx="159">
                  <c:v>40878</c:v>
                </c:pt>
                <c:pt idx="160">
                  <c:v>40909</c:v>
                </c:pt>
                <c:pt idx="161">
                  <c:v>40940</c:v>
                </c:pt>
                <c:pt idx="162">
                  <c:v>40969</c:v>
                </c:pt>
                <c:pt idx="163">
                  <c:v>41000</c:v>
                </c:pt>
                <c:pt idx="164">
                  <c:v>41030</c:v>
                </c:pt>
                <c:pt idx="165">
                  <c:v>41061</c:v>
                </c:pt>
                <c:pt idx="166">
                  <c:v>41091</c:v>
                </c:pt>
              </c:numCache>
            </c:numRef>
          </c:xVal>
          <c:yVal>
            <c:numRef>
              <c:f>Kolisani_HPV_relativ!$I$2:$I$168</c:f>
              <c:numCache>
                <c:formatCode>#,###,##0.00</c:formatCode>
                <c:ptCount val="167"/>
                <c:pt idx="0">
                  <c:v>1.9399999999999977</c:v>
                </c:pt>
                <c:pt idx="1">
                  <c:v>2.2700000000000102</c:v>
                </c:pt>
                <c:pt idx="2">
                  <c:v>2.039999999999992</c:v>
                </c:pt>
                <c:pt idx="3">
                  <c:v>1.8199999999999932</c:v>
                </c:pt>
                <c:pt idx="4">
                  <c:v>2.0100000000000193</c:v>
                </c:pt>
                <c:pt idx="5">
                  <c:v>1.9900000000000091</c:v>
                </c:pt>
                <c:pt idx="6">
                  <c:v>1.9399999999999977</c:v>
                </c:pt>
                <c:pt idx="7">
                  <c:v>1.8400000000000034</c:v>
                </c:pt>
                <c:pt idx="8">
                  <c:v>1.9399999999999977</c:v>
                </c:pt>
                <c:pt idx="9">
                  <c:v>2.0900000000000034</c:v>
                </c:pt>
                <c:pt idx="10">
                  <c:v>1.9900000000000091</c:v>
                </c:pt>
                <c:pt idx="11">
                  <c:v>1.8300000000000125</c:v>
                </c:pt>
                <c:pt idx="12">
                  <c:v>2.2400000000000091</c:v>
                </c:pt>
                <c:pt idx="13">
                  <c:v>1.9399999999999977</c:v>
                </c:pt>
                <c:pt idx="14">
                  <c:v>2.0699999999999932</c:v>
                </c:pt>
                <c:pt idx="15">
                  <c:v>2.1400000000000148</c:v>
                </c:pt>
                <c:pt idx="16">
                  <c:v>2.1599999999999966</c:v>
                </c:pt>
                <c:pt idx="17">
                  <c:v>2.1500000000000057</c:v>
                </c:pt>
                <c:pt idx="18">
                  <c:v>2.1500000000000057</c:v>
                </c:pt>
                <c:pt idx="19">
                  <c:v>2.2000000000000171</c:v>
                </c:pt>
                <c:pt idx="20">
                  <c:v>2.1899999999999977</c:v>
                </c:pt>
                <c:pt idx="21">
                  <c:v>2.210000000000008</c:v>
                </c:pt>
                <c:pt idx="22">
                  <c:v>2.2400000000000091</c:v>
                </c:pt>
                <c:pt idx="23">
                  <c:v>2.2600000000000193</c:v>
                </c:pt>
                <c:pt idx="24">
                  <c:v>2.2700000000000102</c:v>
                </c:pt>
                <c:pt idx="25">
                  <c:v>2.2800000000000011</c:v>
                </c:pt>
                <c:pt idx="26">
                  <c:v>2.2800000000000011</c:v>
                </c:pt>
                <c:pt idx="27">
                  <c:v>2.2800000000000011</c:v>
                </c:pt>
                <c:pt idx="28">
                  <c:v>2.2800000000000011</c:v>
                </c:pt>
                <c:pt idx="29">
                  <c:v>2.3000000000000114</c:v>
                </c:pt>
                <c:pt idx="30">
                  <c:v>2.3000000000000114</c:v>
                </c:pt>
                <c:pt idx="31">
                  <c:v>2.3300000000000125</c:v>
                </c:pt>
                <c:pt idx="32">
                  <c:v>2.3300000000000125</c:v>
                </c:pt>
                <c:pt idx="33">
                  <c:v>2.3300000000000125</c:v>
                </c:pt>
                <c:pt idx="34">
                  <c:v>2.3400000000000034</c:v>
                </c:pt>
                <c:pt idx="35">
                  <c:v>2.3400000000000034</c:v>
                </c:pt>
                <c:pt idx="36">
                  <c:v>2.3499999999999943</c:v>
                </c:pt>
                <c:pt idx="37">
                  <c:v>2.3499999999999943</c:v>
                </c:pt>
                <c:pt idx="38">
                  <c:v>2.3499999999999943</c:v>
                </c:pt>
                <c:pt idx="40">
                  <c:v>2.5100000000000193</c:v>
                </c:pt>
                <c:pt idx="41">
                  <c:v>2.2400000000000091</c:v>
                </c:pt>
                <c:pt idx="42">
                  <c:v>2.1100000000000136</c:v>
                </c:pt>
                <c:pt idx="43">
                  <c:v>2.1700000000000159</c:v>
                </c:pt>
                <c:pt idx="44">
                  <c:v>2.1400000000000148</c:v>
                </c:pt>
                <c:pt idx="45">
                  <c:v>1.8400000000000034</c:v>
                </c:pt>
                <c:pt idx="46">
                  <c:v>1.9699999999999989</c:v>
                </c:pt>
                <c:pt idx="47">
                  <c:v>1.9099999999999966</c:v>
                </c:pt>
                <c:pt idx="48">
                  <c:v>1.789999999999992</c:v>
                </c:pt>
                <c:pt idx="49">
                  <c:v>1.7300000000000182</c:v>
                </c:pt>
                <c:pt idx="50">
                  <c:v>1.7800000000000011</c:v>
                </c:pt>
                <c:pt idx="51">
                  <c:v>1.5800000000000125</c:v>
                </c:pt>
                <c:pt idx="52">
                  <c:v>1.460000000000008</c:v>
                </c:pt>
                <c:pt idx="53">
                  <c:v>1.5699999999999932</c:v>
                </c:pt>
                <c:pt idx="54">
                  <c:v>1.4900000000000091</c:v>
                </c:pt>
                <c:pt idx="55">
                  <c:v>1.3900000000000148</c:v>
                </c:pt>
                <c:pt idx="56">
                  <c:v>1.289999999999992</c:v>
                </c:pt>
                <c:pt idx="57">
                  <c:v>1.3400000000000034</c:v>
                </c:pt>
                <c:pt idx="58">
                  <c:v>1.5300000000000011</c:v>
                </c:pt>
                <c:pt idx="59">
                  <c:v>1.25</c:v>
                </c:pt>
                <c:pt idx="60">
                  <c:v>1.289999999999992</c:v>
                </c:pt>
                <c:pt idx="61">
                  <c:v>1.3199999999999932</c:v>
                </c:pt>
                <c:pt idx="62">
                  <c:v>1.289999999999992</c:v>
                </c:pt>
                <c:pt idx="63">
                  <c:v>1.1299999999999955</c:v>
                </c:pt>
                <c:pt idx="64">
                  <c:v>1.2300000000000182</c:v>
                </c:pt>
                <c:pt idx="65">
                  <c:v>1.0800000000000125</c:v>
                </c:pt>
                <c:pt idx="66">
                  <c:v>1.1299999999999955</c:v>
                </c:pt>
                <c:pt idx="67">
                  <c:v>1.1899999999999977</c:v>
                </c:pt>
                <c:pt idx="68">
                  <c:v>0.89000000000001478</c:v>
                </c:pt>
                <c:pt idx="69">
                  <c:v>1.1299999999999955</c:v>
                </c:pt>
                <c:pt idx="70">
                  <c:v>0.99000000000000909</c:v>
                </c:pt>
                <c:pt idx="71">
                  <c:v>0.95000000000001705</c:v>
                </c:pt>
                <c:pt idx="72">
                  <c:v>0.87999999999999545</c:v>
                </c:pt>
                <c:pt idx="73">
                  <c:v>0.87000000000000455</c:v>
                </c:pt>
                <c:pt idx="74">
                  <c:v>0.86000000000001364</c:v>
                </c:pt>
                <c:pt idx="75">
                  <c:v>0.90999999999999659</c:v>
                </c:pt>
                <c:pt idx="76">
                  <c:v>0.93999999999999773</c:v>
                </c:pt>
                <c:pt idx="77">
                  <c:v>0.99000000000000909</c:v>
                </c:pt>
                <c:pt idx="78">
                  <c:v>0.93999999999999773</c:v>
                </c:pt>
                <c:pt idx="79">
                  <c:v>0.96999999999999886</c:v>
                </c:pt>
                <c:pt idx="80">
                  <c:v>1.1299999999999955</c:v>
                </c:pt>
                <c:pt idx="81">
                  <c:v>0.93999999999999773</c:v>
                </c:pt>
                <c:pt idx="82">
                  <c:v>0.90999999999999659</c:v>
                </c:pt>
                <c:pt idx="83">
                  <c:v>0.92000000000001592</c:v>
                </c:pt>
                <c:pt idx="84">
                  <c:v>0.93999999999999773</c:v>
                </c:pt>
                <c:pt idx="85">
                  <c:v>1.0200000000000102</c:v>
                </c:pt>
                <c:pt idx="86">
                  <c:v>1</c:v>
                </c:pt>
                <c:pt idx="87">
                  <c:v>0.96999999999999886</c:v>
                </c:pt>
                <c:pt idx="88">
                  <c:v>0.96000000000000796</c:v>
                </c:pt>
                <c:pt idx="89">
                  <c:v>1.1800000000000068</c:v>
                </c:pt>
                <c:pt idx="90">
                  <c:v>1.2300000000000182</c:v>
                </c:pt>
                <c:pt idx="91">
                  <c:v>1.3199999999999932</c:v>
                </c:pt>
                <c:pt idx="92">
                  <c:v>1.1899999999999977</c:v>
                </c:pt>
                <c:pt idx="93">
                  <c:v>1.3100000000000023</c:v>
                </c:pt>
                <c:pt idx="94">
                  <c:v>1.2000000000000171</c:v>
                </c:pt>
                <c:pt idx="95">
                  <c:v>1.2800000000000011</c:v>
                </c:pt>
                <c:pt idx="96">
                  <c:v>1.2700000000000102</c:v>
                </c:pt>
                <c:pt idx="97">
                  <c:v>1.0699999999999932</c:v>
                </c:pt>
                <c:pt idx="98">
                  <c:v>1.210000000000008</c:v>
                </c:pt>
                <c:pt idx="99">
                  <c:v>1.25</c:v>
                </c:pt>
                <c:pt idx="100">
                  <c:v>1.1200000000000045</c:v>
                </c:pt>
                <c:pt idx="101">
                  <c:v>1.3600000000000136</c:v>
                </c:pt>
                <c:pt idx="102">
                  <c:v>1.1700000000000159</c:v>
                </c:pt>
                <c:pt idx="103">
                  <c:v>1.0699999999999932</c:v>
                </c:pt>
                <c:pt idx="104">
                  <c:v>1.2000000000000171</c:v>
                </c:pt>
                <c:pt idx="105">
                  <c:v>1.210000000000008</c:v>
                </c:pt>
                <c:pt idx="106">
                  <c:v>1.2000000000000171</c:v>
                </c:pt>
                <c:pt idx="107">
                  <c:v>1.0999999999999943</c:v>
                </c:pt>
                <c:pt idx="108">
                  <c:v>1.1800000000000068</c:v>
                </c:pt>
                <c:pt idx="109">
                  <c:v>1.0600000000000023</c:v>
                </c:pt>
                <c:pt idx="110">
                  <c:v>1.0600000000000023</c:v>
                </c:pt>
                <c:pt idx="111">
                  <c:v>1.039999999999992</c:v>
                </c:pt>
                <c:pt idx="112">
                  <c:v>1</c:v>
                </c:pt>
                <c:pt idx="113">
                  <c:v>0.93999999999999773</c:v>
                </c:pt>
                <c:pt idx="114">
                  <c:v>0.98000000000001819</c:v>
                </c:pt>
                <c:pt idx="115">
                  <c:v>0.96000000000000796</c:v>
                </c:pt>
                <c:pt idx="116">
                  <c:v>0.93000000000000682</c:v>
                </c:pt>
                <c:pt idx="117">
                  <c:v>0.93000000000000682</c:v>
                </c:pt>
                <c:pt idx="118">
                  <c:v>0.83000000000001251</c:v>
                </c:pt>
                <c:pt idx="119">
                  <c:v>0.80000000000001137</c:v>
                </c:pt>
                <c:pt idx="120">
                  <c:v>0.78000000000000114</c:v>
                </c:pt>
                <c:pt idx="121">
                  <c:v>0.87999999999999545</c:v>
                </c:pt>
                <c:pt idx="122">
                  <c:v>0.83000000000001251</c:v>
                </c:pt>
                <c:pt idx="123">
                  <c:v>0.83000000000001251</c:v>
                </c:pt>
                <c:pt idx="124">
                  <c:v>0.75</c:v>
                </c:pt>
                <c:pt idx="125">
                  <c:v>0.70000000000001705</c:v>
                </c:pt>
                <c:pt idx="126">
                  <c:v>0.65000000000000568</c:v>
                </c:pt>
                <c:pt idx="127">
                  <c:v>0.62000000000000455</c:v>
                </c:pt>
                <c:pt idx="128">
                  <c:v>0.61000000000001364</c:v>
                </c:pt>
                <c:pt idx="129">
                  <c:v>0.83000000000001251</c:v>
                </c:pt>
                <c:pt idx="130">
                  <c:v>0.75</c:v>
                </c:pt>
                <c:pt idx="131">
                  <c:v>0.70000000000001705</c:v>
                </c:pt>
                <c:pt idx="132">
                  <c:v>0.40000000000000568</c:v>
                </c:pt>
                <c:pt idx="133">
                  <c:v>0.43999999999999773</c:v>
                </c:pt>
                <c:pt idx="134">
                  <c:v>0.30000000000001137</c:v>
                </c:pt>
                <c:pt idx="135">
                  <c:v>0.33000000000001251</c:v>
                </c:pt>
                <c:pt idx="136">
                  <c:v>0.40999999999999659</c:v>
                </c:pt>
                <c:pt idx="137">
                  <c:v>0.31000000000000227</c:v>
                </c:pt>
                <c:pt idx="138">
                  <c:v>0.34999999999999432</c:v>
                </c:pt>
                <c:pt idx="139">
                  <c:v>0.31999999999999318</c:v>
                </c:pt>
                <c:pt idx="140">
                  <c:v>0.24000000000000909</c:v>
                </c:pt>
                <c:pt idx="141">
                  <c:v>0.30000000000001137</c:v>
                </c:pt>
                <c:pt idx="142">
                  <c:v>0.31000000000000227</c:v>
                </c:pt>
                <c:pt idx="143">
                  <c:v>0.27000000000001023</c:v>
                </c:pt>
                <c:pt idx="144">
                  <c:v>0.21999999999999886</c:v>
                </c:pt>
                <c:pt idx="145">
                  <c:v>0.25</c:v>
                </c:pt>
                <c:pt idx="146">
                  <c:v>0.33000000000001251</c:v>
                </c:pt>
                <c:pt idx="147">
                  <c:v>0</c:v>
                </c:pt>
                <c:pt idx="148">
                  <c:v>0.15999999999999659</c:v>
                </c:pt>
                <c:pt idx="149">
                  <c:v>0.27000000000001023</c:v>
                </c:pt>
                <c:pt idx="150">
                  <c:v>0.28999999999999204</c:v>
                </c:pt>
                <c:pt idx="151">
                  <c:v>0.18999999999999773</c:v>
                </c:pt>
                <c:pt idx="152">
                  <c:v>0.25</c:v>
                </c:pt>
                <c:pt idx="153">
                  <c:v>0.28999999999999204</c:v>
                </c:pt>
                <c:pt idx="154">
                  <c:v>0.33000000000001251</c:v>
                </c:pt>
                <c:pt idx="155">
                  <c:v>0.26000000000001933</c:v>
                </c:pt>
                <c:pt idx="156">
                  <c:v>0.24000000000000909</c:v>
                </c:pt>
                <c:pt idx="157">
                  <c:v>0.15000000000000568</c:v>
                </c:pt>
                <c:pt idx="158">
                  <c:v>0.12999999999999545</c:v>
                </c:pt>
                <c:pt idx="159">
                  <c:v>0.33000000000001251</c:v>
                </c:pt>
                <c:pt idx="160">
                  <c:v>0.12999999999999545</c:v>
                </c:pt>
                <c:pt idx="161">
                  <c:v>0.24000000000000909</c:v>
                </c:pt>
                <c:pt idx="162">
                  <c:v>0.28999999999999204</c:v>
                </c:pt>
                <c:pt idx="163">
                  <c:v>0.39000000000001478</c:v>
                </c:pt>
                <c:pt idx="164">
                  <c:v>0.37999999999999545</c:v>
                </c:pt>
                <c:pt idx="165">
                  <c:v>0.26000000000001933</c:v>
                </c:pt>
                <c:pt idx="166">
                  <c:v>0.31999999999999318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Kolisani_HPV_relativ!$L$1</c:f>
              <c:strCache>
                <c:ptCount val="1"/>
                <c:pt idx="0">
                  <c:v>50516004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Kolisani_HPV_relativ!$J$2:$J$365</c:f>
              <c:numCache>
                <c:formatCode>m/d/yyyy</c:formatCode>
                <c:ptCount val="364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31778</c:v>
                </c:pt>
                <c:pt idx="57">
                  <c:v>31809</c:v>
                </c:pt>
                <c:pt idx="58">
                  <c:v>31837</c:v>
                </c:pt>
                <c:pt idx="59">
                  <c:v>31868</c:v>
                </c:pt>
                <c:pt idx="60">
                  <c:v>31898</c:v>
                </c:pt>
                <c:pt idx="61">
                  <c:v>31929</c:v>
                </c:pt>
                <c:pt idx="62">
                  <c:v>31959</c:v>
                </c:pt>
                <c:pt idx="63">
                  <c:v>31990</c:v>
                </c:pt>
                <c:pt idx="64">
                  <c:v>32021</c:v>
                </c:pt>
                <c:pt idx="65">
                  <c:v>32051</c:v>
                </c:pt>
                <c:pt idx="66">
                  <c:v>32082</c:v>
                </c:pt>
                <c:pt idx="67">
                  <c:v>32112</c:v>
                </c:pt>
                <c:pt idx="68">
                  <c:v>32143</c:v>
                </c:pt>
                <c:pt idx="69">
                  <c:v>32203</c:v>
                </c:pt>
                <c:pt idx="70">
                  <c:v>32234</c:v>
                </c:pt>
                <c:pt idx="71">
                  <c:v>32264</c:v>
                </c:pt>
                <c:pt idx="72">
                  <c:v>32295</c:v>
                </c:pt>
                <c:pt idx="73">
                  <c:v>32325</c:v>
                </c:pt>
                <c:pt idx="74">
                  <c:v>32356</c:v>
                </c:pt>
                <c:pt idx="75">
                  <c:v>32387</c:v>
                </c:pt>
                <c:pt idx="76">
                  <c:v>32417</c:v>
                </c:pt>
                <c:pt idx="77">
                  <c:v>32448</c:v>
                </c:pt>
                <c:pt idx="78">
                  <c:v>32478</c:v>
                </c:pt>
                <c:pt idx="79">
                  <c:v>32509</c:v>
                </c:pt>
                <c:pt idx="80">
                  <c:v>32540</c:v>
                </c:pt>
                <c:pt idx="81">
                  <c:v>32568</c:v>
                </c:pt>
                <c:pt idx="82">
                  <c:v>32599</c:v>
                </c:pt>
                <c:pt idx="83">
                  <c:v>32629</c:v>
                </c:pt>
                <c:pt idx="84">
                  <c:v>32660</c:v>
                </c:pt>
                <c:pt idx="85">
                  <c:v>32690</c:v>
                </c:pt>
                <c:pt idx="86">
                  <c:v>32721</c:v>
                </c:pt>
                <c:pt idx="87">
                  <c:v>32752</c:v>
                </c:pt>
                <c:pt idx="88">
                  <c:v>32782</c:v>
                </c:pt>
                <c:pt idx="89">
                  <c:v>32813</c:v>
                </c:pt>
                <c:pt idx="90">
                  <c:v>32843</c:v>
                </c:pt>
                <c:pt idx="91">
                  <c:v>32874</c:v>
                </c:pt>
                <c:pt idx="92">
                  <c:v>32905</c:v>
                </c:pt>
                <c:pt idx="93">
                  <c:v>32933</c:v>
                </c:pt>
                <c:pt idx="94">
                  <c:v>32964</c:v>
                </c:pt>
                <c:pt idx="95">
                  <c:v>32994</c:v>
                </c:pt>
                <c:pt idx="96">
                  <c:v>33025</c:v>
                </c:pt>
                <c:pt idx="97">
                  <c:v>33055</c:v>
                </c:pt>
                <c:pt idx="98">
                  <c:v>33086</c:v>
                </c:pt>
                <c:pt idx="99">
                  <c:v>33117</c:v>
                </c:pt>
                <c:pt idx="100">
                  <c:v>33147</c:v>
                </c:pt>
                <c:pt idx="101">
                  <c:v>33178</c:v>
                </c:pt>
                <c:pt idx="102">
                  <c:v>33208</c:v>
                </c:pt>
                <c:pt idx="103">
                  <c:v>33239</c:v>
                </c:pt>
                <c:pt idx="104">
                  <c:v>33270</c:v>
                </c:pt>
                <c:pt idx="105">
                  <c:v>33298</c:v>
                </c:pt>
                <c:pt idx="106">
                  <c:v>33329</c:v>
                </c:pt>
                <c:pt idx="107">
                  <c:v>33359</c:v>
                </c:pt>
                <c:pt idx="108">
                  <c:v>33390</c:v>
                </c:pt>
                <c:pt idx="109">
                  <c:v>33420</c:v>
                </c:pt>
                <c:pt idx="110">
                  <c:v>33451</c:v>
                </c:pt>
                <c:pt idx="111">
                  <c:v>33482</c:v>
                </c:pt>
                <c:pt idx="112">
                  <c:v>33512</c:v>
                </c:pt>
                <c:pt idx="113">
                  <c:v>33543</c:v>
                </c:pt>
                <c:pt idx="114">
                  <c:v>33573</c:v>
                </c:pt>
                <c:pt idx="115">
                  <c:v>33604</c:v>
                </c:pt>
                <c:pt idx="116">
                  <c:v>33635</c:v>
                </c:pt>
                <c:pt idx="117">
                  <c:v>33664</c:v>
                </c:pt>
                <c:pt idx="118">
                  <c:v>33695</c:v>
                </c:pt>
                <c:pt idx="119">
                  <c:v>33725</c:v>
                </c:pt>
                <c:pt idx="120">
                  <c:v>33756</c:v>
                </c:pt>
                <c:pt idx="121">
                  <c:v>33786</c:v>
                </c:pt>
                <c:pt idx="122">
                  <c:v>33817</c:v>
                </c:pt>
                <c:pt idx="123">
                  <c:v>33848</c:v>
                </c:pt>
                <c:pt idx="124">
                  <c:v>33878</c:v>
                </c:pt>
                <c:pt idx="125">
                  <c:v>33909</c:v>
                </c:pt>
                <c:pt idx="126">
                  <c:v>33939</c:v>
                </c:pt>
                <c:pt idx="127">
                  <c:v>33970</c:v>
                </c:pt>
                <c:pt idx="128">
                  <c:v>34001</c:v>
                </c:pt>
                <c:pt idx="129">
                  <c:v>34029</c:v>
                </c:pt>
                <c:pt idx="130">
                  <c:v>34060</c:v>
                </c:pt>
                <c:pt idx="131">
                  <c:v>34090</c:v>
                </c:pt>
                <c:pt idx="132">
                  <c:v>34121</c:v>
                </c:pt>
                <c:pt idx="133">
                  <c:v>34151</c:v>
                </c:pt>
                <c:pt idx="134">
                  <c:v>34182</c:v>
                </c:pt>
                <c:pt idx="135">
                  <c:v>34213</c:v>
                </c:pt>
                <c:pt idx="136">
                  <c:v>34243</c:v>
                </c:pt>
                <c:pt idx="137">
                  <c:v>34274</c:v>
                </c:pt>
                <c:pt idx="138">
                  <c:v>34304</c:v>
                </c:pt>
                <c:pt idx="139">
                  <c:v>34335</c:v>
                </c:pt>
                <c:pt idx="140">
                  <c:v>34366</c:v>
                </c:pt>
                <c:pt idx="141">
                  <c:v>34394</c:v>
                </c:pt>
                <c:pt idx="142">
                  <c:v>34425</c:v>
                </c:pt>
                <c:pt idx="143">
                  <c:v>34455</c:v>
                </c:pt>
                <c:pt idx="144">
                  <c:v>34486</c:v>
                </c:pt>
                <c:pt idx="145">
                  <c:v>34516</c:v>
                </c:pt>
                <c:pt idx="146">
                  <c:v>34547</c:v>
                </c:pt>
                <c:pt idx="147">
                  <c:v>34578</c:v>
                </c:pt>
                <c:pt idx="148">
                  <c:v>34608</c:v>
                </c:pt>
                <c:pt idx="149">
                  <c:v>34639</c:v>
                </c:pt>
                <c:pt idx="150">
                  <c:v>34669</c:v>
                </c:pt>
                <c:pt idx="151">
                  <c:v>34700</c:v>
                </c:pt>
                <c:pt idx="152">
                  <c:v>34731</c:v>
                </c:pt>
                <c:pt idx="153">
                  <c:v>34759</c:v>
                </c:pt>
                <c:pt idx="154">
                  <c:v>34790</c:v>
                </c:pt>
                <c:pt idx="155">
                  <c:v>34820</c:v>
                </c:pt>
                <c:pt idx="156">
                  <c:v>34851</c:v>
                </c:pt>
                <c:pt idx="157">
                  <c:v>34881</c:v>
                </c:pt>
                <c:pt idx="158">
                  <c:v>34912</c:v>
                </c:pt>
                <c:pt idx="159">
                  <c:v>34943</c:v>
                </c:pt>
                <c:pt idx="160">
                  <c:v>34973</c:v>
                </c:pt>
                <c:pt idx="161">
                  <c:v>35004</c:v>
                </c:pt>
                <c:pt idx="162">
                  <c:v>35034</c:v>
                </c:pt>
                <c:pt idx="163">
                  <c:v>35065</c:v>
                </c:pt>
                <c:pt idx="164">
                  <c:v>35096</c:v>
                </c:pt>
                <c:pt idx="165">
                  <c:v>35125</c:v>
                </c:pt>
                <c:pt idx="166">
                  <c:v>35156</c:v>
                </c:pt>
                <c:pt idx="167">
                  <c:v>35186</c:v>
                </c:pt>
                <c:pt idx="168">
                  <c:v>35217</c:v>
                </c:pt>
                <c:pt idx="169">
                  <c:v>35247</c:v>
                </c:pt>
                <c:pt idx="170">
                  <c:v>35278</c:v>
                </c:pt>
                <c:pt idx="171">
                  <c:v>35309</c:v>
                </c:pt>
                <c:pt idx="172">
                  <c:v>35339</c:v>
                </c:pt>
                <c:pt idx="173">
                  <c:v>35370</c:v>
                </c:pt>
                <c:pt idx="174">
                  <c:v>35400</c:v>
                </c:pt>
                <c:pt idx="175">
                  <c:v>35431</c:v>
                </c:pt>
                <c:pt idx="176">
                  <c:v>35462</c:v>
                </c:pt>
                <c:pt idx="177">
                  <c:v>35490</c:v>
                </c:pt>
                <c:pt idx="178">
                  <c:v>35521</c:v>
                </c:pt>
                <c:pt idx="179">
                  <c:v>35551</c:v>
                </c:pt>
                <c:pt idx="180">
                  <c:v>35582</c:v>
                </c:pt>
                <c:pt idx="181">
                  <c:v>35612</c:v>
                </c:pt>
                <c:pt idx="182">
                  <c:v>35643</c:v>
                </c:pt>
                <c:pt idx="183">
                  <c:v>35674</c:v>
                </c:pt>
                <c:pt idx="184">
                  <c:v>35704</c:v>
                </c:pt>
                <c:pt idx="185">
                  <c:v>35796</c:v>
                </c:pt>
                <c:pt idx="186">
                  <c:v>35827</c:v>
                </c:pt>
                <c:pt idx="187">
                  <c:v>35855</c:v>
                </c:pt>
                <c:pt idx="188">
                  <c:v>35886</c:v>
                </c:pt>
                <c:pt idx="189">
                  <c:v>35916</c:v>
                </c:pt>
                <c:pt idx="190">
                  <c:v>35947</c:v>
                </c:pt>
                <c:pt idx="191">
                  <c:v>35977</c:v>
                </c:pt>
                <c:pt idx="192">
                  <c:v>36008</c:v>
                </c:pt>
                <c:pt idx="193">
                  <c:v>36039</c:v>
                </c:pt>
                <c:pt idx="194">
                  <c:v>36069</c:v>
                </c:pt>
                <c:pt idx="195">
                  <c:v>36100</c:v>
                </c:pt>
                <c:pt idx="196">
                  <c:v>36130</c:v>
                </c:pt>
                <c:pt idx="197">
                  <c:v>36161</c:v>
                </c:pt>
                <c:pt idx="198">
                  <c:v>36192</c:v>
                </c:pt>
                <c:pt idx="199">
                  <c:v>36220</c:v>
                </c:pt>
                <c:pt idx="200">
                  <c:v>36251</c:v>
                </c:pt>
                <c:pt idx="201">
                  <c:v>36281</c:v>
                </c:pt>
                <c:pt idx="202">
                  <c:v>36312</c:v>
                </c:pt>
                <c:pt idx="203">
                  <c:v>36342</c:v>
                </c:pt>
                <c:pt idx="204">
                  <c:v>36373</c:v>
                </c:pt>
                <c:pt idx="205">
                  <c:v>36404</c:v>
                </c:pt>
                <c:pt idx="206">
                  <c:v>36434</c:v>
                </c:pt>
                <c:pt idx="207">
                  <c:v>36484</c:v>
                </c:pt>
                <c:pt idx="208">
                  <c:v>36514</c:v>
                </c:pt>
                <c:pt idx="209">
                  <c:v>36545</c:v>
                </c:pt>
                <c:pt idx="210">
                  <c:v>36576</c:v>
                </c:pt>
                <c:pt idx="211">
                  <c:v>36605</c:v>
                </c:pt>
                <c:pt idx="212">
                  <c:v>36636</c:v>
                </c:pt>
                <c:pt idx="213">
                  <c:v>36666</c:v>
                </c:pt>
                <c:pt idx="214">
                  <c:v>36697</c:v>
                </c:pt>
                <c:pt idx="215">
                  <c:v>36727</c:v>
                </c:pt>
                <c:pt idx="216">
                  <c:v>36758</c:v>
                </c:pt>
                <c:pt idx="217">
                  <c:v>36789</c:v>
                </c:pt>
                <c:pt idx="218">
                  <c:v>36819</c:v>
                </c:pt>
                <c:pt idx="219">
                  <c:v>36850</c:v>
                </c:pt>
                <c:pt idx="220">
                  <c:v>36880</c:v>
                </c:pt>
                <c:pt idx="221">
                  <c:v>36911</c:v>
                </c:pt>
                <c:pt idx="222">
                  <c:v>36942</c:v>
                </c:pt>
                <c:pt idx="223">
                  <c:v>36970</c:v>
                </c:pt>
                <c:pt idx="224">
                  <c:v>37001</c:v>
                </c:pt>
                <c:pt idx="225">
                  <c:v>37031</c:v>
                </c:pt>
                <c:pt idx="226">
                  <c:v>37062</c:v>
                </c:pt>
                <c:pt idx="227">
                  <c:v>37092</c:v>
                </c:pt>
                <c:pt idx="228">
                  <c:v>37123</c:v>
                </c:pt>
                <c:pt idx="229">
                  <c:v>37154</c:v>
                </c:pt>
                <c:pt idx="230">
                  <c:v>37184</c:v>
                </c:pt>
                <c:pt idx="231">
                  <c:v>37215</c:v>
                </c:pt>
                <c:pt idx="232">
                  <c:v>37245</c:v>
                </c:pt>
                <c:pt idx="233">
                  <c:v>37276</c:v>
                </c:pt>
                <c:pt idx="234">
                  <c:v>37307</c:v>
                </c:pt>
                <c:pt idx="235">
                  <c:v>37335</c:v>
                </c:pt>
                <c:pt idx="236">
                  <c:v>37366</c:v>
                </c:pt>
                <c:pt idx="237">
                  <c:v>37396</c:v>
                </c:pt>
                <c:pt idx="238">
                  <c:v>37427</c:v>
                </c:pt>
                <c:pt idx="239">
                  <c:v>37457</c:v>
                </c:pt>
                <c:pt idx="240">
                  <c:v>37488</c:v>
                </c:pt>
                <c:pt idx="241">
                  <c:v>37519</c:v>
                </c:pt>
                <c:pt idx="242">
                  <c:v>37549</c:v>
                </c:pt>
                <c:pt idx="243">
                  <c:v>37580</c:v>
                </c:pt>
                <c:pt idx="244">
                  <c:v>37610</c:v>
                </c:pt>
                <c:pt idx="245">
                  <c:v>37641</c:v>
                </c:pt>
                <c:pt idx="246">
                  <c:v>37672</c:v>
                </c:pt>
                <c:pt idx="247">
                  <c:v>37700</c:v>
                </c:pt>
                <c:pt idx="248">
                  <c:v>37731</c:v>
                </c:pt>
                <c:pt idx="249">
                  <c:v>37761</c:v>
                </c:pt>
                <c:pt idx="250">
                  <c:v>37792</c:v>
                </c:pt>
                <c:pt idx="251">
                  <c:v>37822</c:v>
                </c:pt>
                <c:pt idx="252">
                  <c:v>37853</c:v>
                </c:pt>
                <c:pt idx="253">
                  <c:v>37884</c:v>
                </c:pt>
                <c:pt idx="254">
                  <c:v>37914</c:v>
                </c:pt>
                <c:pt idx="255">
                  <c:v>37926</c:v>
                </c:pt>
                <c:pt idx="256">
                  <c:v>37956</c:v>
                </c:pt>
                <c:pt idx="257">
                  <c:v>37987</c:v>
                </c:pt>
                <c:pt idx="258">
                  <c:v>38018</c:v>
                </c:pt>
                <c:pt idx="259">
                  <c:v>38047</c:v>
                </c:pt>
                <c:pt idx="260">
                  <c:v>38078</c:v>
                </c:pt>
                <c:pt idx="261">
                  <c:v>38108</c:v>
                </c:pt>
                <c:pt idx="262">
                  <c:v>38139</c:v>
                </c:pt>
                <c:pt idx="263">
                  <c:v>38169</c:v>
                </c:pt>
                <c:pt idx="264">
                  <c:v>38200</c:v>
                </c:pt>
                <c:pt idx="265">
                  <c:v>38231</c:v>
                </c:pt>
                <c:pt idx="266">
                  <c:v>38261</c:v>
                </c:pt>
                <c:pt idx="267">
                  <c:v>38292</c:v>
                </c:pt>
                <c:pt idx="268">
                  <c:v>38322</c:v>
                </c:pt>
                <c:pt idx="269">
                  <c:v>38353</c:v>
                </c:pt>
                <c:pt idx="270">
                  <c:v>38384</c:v>
                </c:pt>
                <c:pt idx="271">
                  <c:v>38412</c:v>
                </c:pt>
                <c:pt idx="272">
                  <c:v>38443</c:v>
                </c:pt>
                <c:pt idx="273">
                  <c:v>38473</c:v>
                </c:pt>
                <c:pt idx="274">
                  <c:v>38504</c:v>
                </c:pt>
                <c:pt idx="275">
                  <c:v>38534</c:v>
                </c:pt>
                <c:pt idx="276">
                  <c:v>38565</c:v>
                </c:pt>
                <c:pt idx="277">
                  <c:v>38567</c:v>
                </c:pt>
                <c:pt idx="278">
                  <c:v>38596</c:v>
                </c:pt>
                <c:pt idx="279">
                  <c:v>38626</c:v>
                </c:pt>
                <c:pt idx="280">
                  <c:v>38657</c:v>
                </c:pt>
                <c:pt idx="281">
                  <c:v>38687</c:v>
                </c:pt>
                <c:pt idx="282">
                  <c:v>38718</c:v>
                </c:pt>
                <c:pt idx="283">
                  <c:v>38749</c:v>
                </c:pt>
                <c:pt idx="284">
                  <c:v>38777</c:v>
                </c:pt>
                <c:pt idx="285">
                  <c:v>38808</c:v>
                </c:pt>
                <c:pt idx="286">
                  <c:v>38838</c:v>
                </c:pt>
                <c:pt idx="287">
                  <c:v>38869</c:v>
                </c:pt>
                <c:pt idx="288">
                  <c:v>38899</c:v>
                </c:pt>
                <c:pt idx="289">
                  <c:v>38930</c:v>
                </c:pt>
                <c:pt idx="290">
                  <c:v>38961</c:v>
                </c:pt>
                <c:pt idx="291">
                  <c:v>38991</c:v>
                </c:pt>
                <c:pt idx="292">
                  <c:v>39022</c:v>
                </c:pt>
                <c:pt idx="293">
                  <c:v>39028</c:v>
                </c:pt>
                <c:pt idx="294">
                  <c:v>39052</c:v>
                </c:pt>
                <c:pt idx="295">
                  <c:v>39083</c:v>
                </c:pt>
                <c:pt idx="296">
                  <c:v>39114</c:v>
                </c:pt>
                <c:pt idx="297">
                  <c:v>39142</c:v>
                </c:pt>
                <c:pt idx="298">
                  <c:v>39173</c:v>
                </c:pt>
                <c:pt idx="299">
                  <c:v>39203</c:v>
                </c:pt>
                <c:pt idx="300">
                  <c:v>39234</c:v>
                </c:pt>
                <c:pt idx="301">
                  <c:v>39264</c:v>
                </c:pt>
                <c:pt idx="302">
                  <c:v>39295</c:v>
                </c:pt>
                <c:pt idx="303">
                  <c:v>39323</c:v>
                </c:pt>
                <c:pt idx="304">
                  <c:v>39326</c:v>
                </c:pt>
                <c:pt idx="305">
                  <c:v>39356</c:v>
                </c:pt>
                <c:pt idx="306">
                  <c:v>39387</c:v>
                </c:pt>
                <c:pt idx="307">
                  <c:v>39417</c:v>
                </c:pt>
                <c:pt idx="308">
                  <c:v>39448</c:v>
                </c:pt>
                <c:pt idx="309">
                  <c:v>39479</c:v>
                </c:pt>
                <c:pt idx="310">
                  <c:v>39508</c:v>
                </c:pt>
                <c:pt idx="311">
                  <c:v>39539</c:v>
                </c:pt>
                <c:pt idx="312">
                  <c:v>39569</c:v>
                </c:pt>
                <c:pt idx="313">
                  <c:v>39589</c:v>
                </c:pt>
                <c:pt idx="314">
                  <c:v>39600</c:v>
                </c:pt>
                <c:pt idx="315">
                  <c:v>39630</c:v>
                </c:pt>
                <c:pt idx="316">
                  <c:v>39661</c:v>
                </c:pt>
                <c:pt idx="317">
                  <c:v>39692</c:v>
                </c:pt>
                <c:pt idx="318">
                  <c:v>39722</c:v>
                </c:pt>
                <c:pt idx="319">
                  <c:v>39753</c:v>
                </c:pt>
                <c:pt idx="320">
                  <c:v>39783</c:v>
                </c:pt>
                <c:pt idx="321">
                  <c:v>39814</c:v>
                </c:pt>
                <c:pt idx="322">
                  <c:v>39845</c:v>
                </c:pt>
                <c:pt idx="323">
                  <c:v>39873</c:v>
                </c:pt>
                <c:pt idx="324">
                  <c:v>39904</c:v>
                </c:pt>
                <c:pt idx="325">
                  <c:v>39934</c:v>
                </c:pt>
                <c:pt idx="326">
                  <c:v>39965</c:v>
                </c:pt>
                <c:pt idx="327">
                  <c:v>39995</c:v>
                </c:pt>
                <c:pt idx="328">
                  <c:v>40026</c:v>
                </c:pt>
                <c:pt idx="329">
                  <c:v>40057</c:v>
                </c:pt>
                <c:pt idx="330">
                  <c:v>40087</c:v>
                </c:pt>
                <c:pt idx="331">
                  <c:v>40118</c:v>
                </c:pt>
                <c:pt idx="332">
                  <c:v>40148</c:v>
                </c:pt>
                <c:pt idx="333">
                  <c:v>40179</c:v>
                </c:pt>
                <c:pt idx="334">
                  <c:v>40210</c:v>
                </c:pt>
                <c:pt idx="335">
                  <c:v>40238</c:v>
                </c:pt>
                <c:pt idx="336">
                  <c:v>40269</c:v>
                </c:pt>
                <c:pt idx="337">
                  <c:v>40299</c:v>
                </c:pt>
                <c:pt idx="338">
                  <c:v>40330</c:v>
                </c:pt>
                <c:pt idx="339">
                  <c:v>40360</c:v>
                </c:pt>
                <c:pt idx="340">
                  <c:v>40391</c:v>
                </c:pt>
                <c:pt idx="341">
                  <c:v>40422</c:v>
                </c:pt>
                <c:pt idx="342">
                  <c:v>40452</c:v>
                </c:pt>
                <c:pt idx="343">
                  <c:v>40483</c:v>
                </c:pt>
                <c:pt idx="344">
                  <c:v>40513</c:v>
                </c:pt>
                <c:pt idx="345">
                  <c:v>40544</c:v>
                </c:pt>
                <c:pt idx="346">
                  <c:v>40575</c:v>
                </c:pt>
                <c:pt idx="347">
                  <c:v>40603</c:v>
                </c:pt>
                <c:pt idx="348">
                  <c:v>40634</c:v>
                </c:pt>
                <c:pt idx="349">
                  <c:v>40664</c:v>
                </c:pt>
                <c:pt idx="350">
                  <c:v>40695</c:v>
                </c:pt>
                <c:pt idx="351">
                  <c:v>40725</c:v>
                </c:pt>
                <c:pt idx="352">
                  <c:v>40756</c:v>
                </c:pt>
                <c:pt idx="353">
                  <c:v>40787</c:v>
                </c:pt>
                <c:pt idx="354">
                  <c:v>40817</c:v>
                </c:pt>
                <c:pt idx="355">
                  <c:v>40848</c:v>
                </c:pt>
                <c:pt idx="356">
                  <c:v>40878</c:v>
                </c:pt>
                <c:pt idx="357">
                  <c:v>40909</c:v>
                </c:pt>
                <c:pt idx="358">
                  <c:v>40940</c:v>
                </c:pt>
                <c:pt idx="359">
                  <c:v>40969</c:v>
                </c:pt>
                <c:pt idx="360">
                  <c:v>41000</c:v>
                </c:pt>
                <c:pt idx="361">
                  <c:v>41024</c:v>
                </c:pt>
                <c:pt idx="362">
                  <c:v>41030</c:v>
                </c:pt>
                <c:pt idx="363">
                  <c:v>41061</c:v>
                </c:pt>
              </c:numCache>
            </c:numRef>
          </c:xVal>
          <c:yVal>
            <c:numRef>
              <c:f>Kolisani_HPV_relativ!$L$2:$L$365</c:f>
              <c:numCache>
                <c:formatCode>#,###,##0.00</c:formatCode>
                <c:ptCount val="364"/>
                <c:pt idx="0">
                  <c:v>2.7600000000000193</c:v>
                </c:pt>
                <c:pt idx="1">
                  <c:v>3.1599999999999966</c:v>
                </c:pt>
                <c:pt idx="2">
                  <c:v>2.8600000000000136</c:v>
                </c:pt>
                <c:pt idx="3">
                  <c:v>3.0600000000000023</c:v>
                </c:pt>
                <c:pt idx="4">
                  <c:v>3.0600000000000023</c:v>
                </c:pt>
                <c:pt idx="5">
                  <c:v>3.0100000000000193</c:v>
                </c:pt>
                <c:pt idx="6">
                  <c:v>3.0600000000000023</c:v>
                </c:pt>
                <c:pt idx="7">
                  <c:v>3.2600000000000193</c:v>
                </c:pt>
                <c:pt idx="8">
                  <c:v>3.2600000000000193</c:v>
                </c:pt>
                <c:pt idx="9">
                  <c:v>3.3100000000000023</c:v>
                </c:pt>
                <c:pt idx="10">
                  <c:v>3.6599999999999966</c:v>
                </c:pt>
                <c:pt idx="11">
                  <c:v>3.460000000000008</c:v>
                </c:pt>
                <c:pt idx="12">
                  <c:v>3.5600000000000023</c:v>
                </c:pt>
                <c:pt idx="13">
                  <c:v>3.6100000000000136</c:v>
                </c:pt>
                <c:pt idx="14">
                  <c:v>3.710000000000008</c:v>
                </c:pt>
                <c:pt idx="15">
                  <c:v>3.8600000000000136</c:v>
                </c:pt>
                <c:pt idx="16">
                  <c:v>3.960000000000008</c:v>
                </c:pt>
                <c:pt idx="17">
                  <c:v>3.9000000000000057</c:v>
                </c:pt>
                <c:pt idx="18">
                  <c:v>3.0600000000000023</c:v>
                </c:pt>
                <c:pt idx="19">
                  <c:v>3.2600000000000193</c:v>
                </c:pt>
                <c:pt idx="20">
                  <c:v>4.2600000000000193</c:v>
                </c:pt>
                <c:pt idx="21">
                  <c:v>4.5600000000000023</c:v>
                </c:pt>
                <c:pt idx="22">
                  <c:v>4.5100000000000193</c:v>
                </c:pt>
                <c:pt idx="23">
                  <c:v>4.2600000000000193</c:v>
                </c:pt>
                <c:pt idx="24">
                  <c:v>4.7600000000000193</c:v>
                </c:pt>
                <c:pt idx="25">
                  <c:v>4.1599999999999966</c:v>
                </c:pt>
                <c:pt idx="26">
                  <c:v>4.3600000000000136</c:v>
                </c:pt>
                <c:pt idx="27">
                  <c:v>4.5600000000000023</c:v>
                </c:pt>
                <c:pt idx="28">
                  <c:v>4.5100000000000193</c:v>
                </c:pt>
                <c:pt idx="29">
                  <c:v>4.460000000000008</c:v>
                </c:pt>
                <c:pt idx="30">
                  <c:v>4.5600000000000023</c:v>
                </c:pt>
                <c:pt idx="31">
                  <c:v>4.3600000000000136</c:v>
                </c:pt>
                <c:pt idx="32">
                  <c:v>4.3600000000000136</c:v>
                </c:pt>
                <c:pt idx="33">
                  <c:v>4.3600000000000136</c:v>
                </c:pt>
                <c:pt idx="34">
                  <c:v>4.2600000000000193</c:v>
                </c:pt>
                <c:pt idx="35">
                  <c:v>4.2600000000000193</c:v>
                </c:pt>
                <c:pt idx="36">
                  <c:v>4.1599999999999966</c:v>
                </c:pt>
                <c:pt idx="37">
                  <c:v>4.210000000000008</c:v>
                </c:pt>
                <c:pt idx="38">
                  <c:v>4.1599999999999966</c:v>
                </c:pt>
                <c:pt idx="39">
                  <c:v>4.1599999999999966</c:v>
                </c:pt>
                <c:pt idx="40">
                  <c:v>4.1599999999999966</c:v>
                </c:pt>
                <c:pt idx="41">
                  <c:v>4.1100000000000136</c:v>
                </c:pt>
                <c:pt idx="42">
                  <c:v>4.0600000000000023</c:v>
                </c:pt>
                <c:pt idx="43">
                  <c:v>4.1599999999999966</c:v>
                </c:pt>
                <c:pt idx="44">
                  <c:v>4.3600000000000136</c:v>
                </c:pt>
                <c:pt idx="45">
                  <c:v>4.1599999999999966</c:v>
                </c:pt>
                <c:pt idx="46">
                  <c:v>3.9099999999999966</c:v>
                </c:pt>
                <c:pt idx="47">
                  <c:v>3.8900000000000148</c:v>
                </c:pt>
                <c:pt idx="48">
                  <c:v>3.8600000000000136</c:v>
                </c:pt>
                <c:pt idx="49">
                  <c:v>3.7900000000000205</c:v>
                </c:pt>
                <c:pt idx="50">
                  <c:v>3.7400000000000091</c:v>
                </c:pt>
                <c:pt idx="51">
                  <c:v>3.7400000000000091</c:v>
                </c:pt>
                <c:pt idx="52">
                  <c:v>3.5400000000000205</c:v>
                </c:pt>
                <c:pt idx="53">
                  <c:v>3.6599999999999966</c:v>
                </c:pt>
                <c:pt idx="54">
                  <c:v>3.4900000000000091</c:v>
                </c:pt>
                <c:pt idx="55">
                  <c:v>3.7800000000000011</c:v>
                </c:pt>
                <c:pt idx="56">
                  <c:v>3.460000000000008</c:v>
                </c:pt>
                <c:pt idx="57">
                  <c:v>3.460000000000008</c:v>
                </c:pt>
                <c:pt idx="58">
                  <c:v>3.4500000000000171</c:v>
                </c:pt>
                <c:pt idx="59">
                  <c:v>3.3400000000000034</c:v>
                </c:pt>
                <c:pt idx="60">
                  <c:v>3.1899999999999977</c:v>
                </c:pt>
                <c:pt idx="61">
                  <c:v>3.3400000000000034</c:v>
                </c:pt>
                <c:pt idx="62">
                  <c:v>3.460000000000008</c:v>
                </c:pt>
                <c:pt idx="63">
                  <c:v>3.210000000000008</c:v>
                </c:pt>
                <c:pt idx="64">
                  <c:v>3.460000000000008</c:v>
                </c:pt>
                <c:pt idx="65">
                  <c:v>3.1100000000000136</c:v>
                </c:pt>
                <c:pt idx="66">
                  <c:v>3.0700000000000216</c:v>
                </c:pt>
                <c:pt idx="67">
                  <c:v>3.0600000000000023</c:v>
                </c:pt>
                <c:pt idx="68">
                  <c:v>3.0600000000000023</c:v>
                </c:pt>
                <c:pt idx="69">
                  <c:v>3.0600000000000023</c:v>
                </c:pt>
                <c:pt idx="70">
                  <c:v>3.0600000000000023</c:v>
                </c:pt>
                <c:pt idx="71">
                  <c:v>3.0100000000000193</c:v>
                </c:pt>
                <c:pt idx="72">
                  <c:v>2.960000000000008</c:v>
                </c:pt>
                <c:pt idx="73">
                  <c:v>2.960000000000008</c:v>
                </c:pt>
                <c:pt idx="74">
                  <c:v>2.8600000000000136</c:v>
                </c:pt>
                <c:pt idx="75">
                  <c:v>2.9099999999999966</c:v>
                </c:pt>
                <c:pt idx="76">
                  <c:v>3.0400000000000205</c:v>
                </c:pt>
                <c:pt idx="77">
                  <c:v>3.0100000000000193</c:v>
                </c:pt>
                <c:pt idx="78">
                  <c:v>2.960000000000008</c:v>
                </c:pt>
                <c:pt idx="79">
                  <c:v>3.0600000000000023</c:v>
                </c:pt>
                <c:pt idx="80">
                  <c:v>2.9399999999999977</c:v>
                </c:pt>
                <c:pt idx="81">
                  <c:v>2.9099999999999966</c:v>
                </c:pt>
                <c:pt idx="82">
                  <c:v>2.8600000000000136</c:v>
                </c:pt>
                <c:pt idx="83">
                  <c:v>2.8600000000000136</c:v>
                </c:pt>
                <c:pt idx="84">
                  <c:v>2.8700000000000045</c:v>
                </c:pt>
                <c:pt idx="85">
                  <c:v>2.8900000000000148</c:v>
                </c:pt>
                <c:pt idx="86">
                  <c:v>2.960000000000008</c:v>
                </c:pt>
                <c:pt idx="87">
                  <c:v>2.9099999999999966</c:v>
                </c:pt>
                <c:pt idx="88">
                  <c:v>2.8900000000000148</c:v>
                </c:pt>
                <c:pt idx="89">
                  <c:v>2.8600000000000136</c:v>
                </c:pt>
                <c:pt idx="90">
                  <c:v>2.8600000000000136</c:v>
                </c:pt>
                <c:pt idx="91">
                  <c:v>2.8799999999999955</c:v>
                </c:pt>
                <c:pt idx="92">
                  <c:v>2.8600000000000136</c:v>
                </c:pt>
                <c:pt idx="93">
                  <c:v>2.8600000000000136</c:v>
                </c:pt>
                <c:pt idx="94">
                  <c:v>2.8600000000000136</c:v>
                </c:pt>
                <c:pt idx="95">
                  <c:v>2.8400000000000034</c:v>
                </c:pt>
                <c:pt idx="96">
                  <c:v>2.8200000000000216</c:v>
                </c:pt>
                <c:pt idx="97">
                  <c:v>2.8600000000000136</c:v>
                </c:pt>
                <c:pt idx="98">
                  <c:v>2.9099999999999966</c:v>
                </c:pt>
                <c:pt idx="99">
                  <c:v>2.9099999999999966</c:v>
                </c:pt>
                <c:pt idx="100">
                  <c:v>3.0100000000000193</c:v>
                </c:pt>
                <c:pt idx="101">
                  <c:v>2.9099999999999966</c:v>
                </c:pt>
                <c:pt idx="102">
                  <c:v>2.8300000000000125</c:v>
                </c:pt>
                <c:pt idx="103">
                  <c:v>3.0100000000000193</c:v>
                </c:pt>
                <c:pt idx="104">
                  <c:v>2.9300000000000068</c:v>
                </c:pt>
                <c:pt idx="105">
                  <c:v>2.6299999999999955</c:v>
                </c:pt>
                <c:pt idx="106">
                  <c:v>2.6100000000000136</c:v>
                </c:pt>
                <c:pt idx="107">
                  <c:v>2.5800000000000125</c:v>
                </c:pt>
                <c:pt idx="108">
                  <c:v>2.6599999999999966</c:v>
                </c:pt>
                <c:pt idx="109">
                  <c:v>2.6200000000000045</c:v>
                </c:pt>
                <c:pt idx="110">
                  <c:v>2.6200000000000045</c:v>
                </c:pt>
                <c:pt idx="111">
                  <c:v>2.5500000000000114</c:v>
                </c:pt>
                <c:pt idx="112">
                  <c:v>2.4900000000000091</c:v>
                </c:pt>
                <c:pt idx="113">
                  <c:v>2.4399999999999977</c:v>
                </c:pt>
                <c:pt idx="114">
                  <c:v>2.4300000000000068</c:v>
                </c:pt>
                <c:pt idx="115">
                  <c:v>2.4200000000000159</c:v>
                </c:pt>
                <c:pt idx="116">
                  <c:v>2.4300000000000068</c:v>
                </c:pt>
                <c:pt idx="117">
                  <c:v>2.4300000000000068</c:v>
                </c:pt>
                <c:pt idx="118">
                  <c:v>2.4300000000000068</c:v>
                </c:pt>
                <c:pt idx="119">
                  <c:v>2.4399999999999977</c:v>
                </c:pt>
                <c:pt idx="120">
                  <c:v>2.4399999999999977</c:v>
                </c:pt>
                <c:pt idx="121">
                  <c:v>2.4399999999999977</c:v>
                </c:pt>
                <c:pt idx="122">
                  <c:v>2.3900000000000148</c:v>
                </c:pt>
                <c:pt idx="123">
                  <c:v>2.3200000000000216</c:v>
                </c:pt>
                <c:pt idx="124">
                  <c:v>2.3100000000000023</c:v>
                </c:pt>
                <c:pt idx="125">
                  <c:v>2.2400000000000091</c:v>
                </c:pt>
                <c:pt idx="126">
                  <c:v>2.1299999999999955</c:v>
                </c:pt>
                <c:pt idx="127">
                  <c:v>2.0800000000000125</c:v>
                </c:pt>
                <c:pt idx="128">
                  <c:v>2.0400000000000205</c:v>
                </c:pt>
                <c:pt idx="129">
                  <c:v>2</c:v>
                </c:pt>
                <c:pt idx="130">
                  <c:v>1.960000000000008</c:v>
                </c:pt>
                <c:pt idx="131">
                  <c:v>1.9099999999999966</c:v>
                </c:pt>
                <c:pt idx="132">
                  <c:v>1.960000000000008</c:v>
                </c:pt>
                <c:pt idx="133">
                  <c:v>2.0800000000000125</c:v>
                </c:pt>
                <c:pt idx="134">
                  <c:v>1.8400000000000034</c:v>
                </c:pt>
                <c:pt idx="135">
                  <c:v>1.7300000000000182</c:v>
                </c:pt>
                <c:pt idx="136">
                  <c:v>1.710000000000008</c:v>
                </c:pt>
                <c:pt idx="137">
                  <c:v>1.710000000000008</c:v>
                </c:pt>
                <c:pt idx="138">
                  <c:v>1.6299999999999955</c:v>
                </c:pt>
                <c:pt idx="139">
                  <c:v>1.5600000000000023</c:v>
                </c:pt>
                <c:pt idx="140">
                  <c:v>1.5100000000000193</c:v>
                </c:pt>
                <c:pt idx="141">
                  <c:v>1.5</c:v>
                </c:pt>
                <c:pt idx="142">
                  <c:v>1.5</c:v>
                </c:pt>
                <c:pt idx="143">
                  <c:v>1.5700000000000216</c:v>
                </c:pt>
                <c:pt idx="144">
                  <c:v>1.3600000000000136</c:v>
                </c:pt>
                <c:pt idx="145">
                  <c:v>1.2800000000000011</c:v>
                </c:pt>
                <c:pt idx="146">
                  <c:v>1.1899999999999977</c:v>
                </c:pt>
                <c:pt idx="147">
                  <c:v>1.1100000000000136</c:v>
                </c:pt>
                <c:pt idx="148">
                  <c:v>1.1100000000000136</c:v>
                </c:pt>
                <c:pt idx="149">
                  <c:v>1.1200000000000045</c:v>
                </c:pt>
                <c:pt idx="150">
                  <c:v>1.1100000000000136</c:v>
                </c:pt>
                <c:pt idx="151">
                  <c:v>1.0600000000000023</c:v>
                </c:pt>
                <c:pt idx="152">
                  <c:v>0.99000000000000909</c:v>
                </c:pt>
                <c:pt idx="153">
                  <c:v>1.0100000000000193</c:v>
                </c:pt>
                <c:pt idx="154">
                  <c:v>1.0300000000000011</c:v>
                </c:pt>
                <c:pt idx="155">
                  <c:v>1.0300000000000011</c:v>
                </c:pt>
                <c:pt idx="156">
                  <c:v>0.93999999999999773</c:v>
                </c:pt>
                <c:pt idx="157">
                  <c:v>0.90000000000000568</c:v>
                </c:pt>
                <c:pt idx="158">
                  <c:v>0.86000000000001364</c:v>
                </c:pt>
                <c:pt idx="159">
                  <c:v>0.84000000000000341</c:v>
                </c:pt>
                <c:pt idx="160">
                  <c:v>0.80000000000001137</c:v>
                </c:pt>
                <c:pt idx="161">
                  <c:v>0.81000000000000227</c:v>
                </c:pt>
                <c:pt idx="162">
                  <c:v>0.81000000000000227</c:v>
                </c:pt>
                <c:pt idx="163">
                  <c:v>0.83000000000001251</c:v>
                </c:pt>
                <c:pt idx="164">
                  <c:v>0.84000000000000341</c:v>
                </c:pt>
                <c:pt idx="165">
                  <c:v>0.84000000000000341</c:v>
                </c:pt>
                <c:pt idx="166">
                  <c:v>0.74000000000000909</c:v>
                </c:pt>
                <c:pt idx="167">
                  <c:v>0.74000000000000909</c:v>
                </c:pt>
                <c:pt idx="168">
                  <c:v>0.75</c:v>
                </c:pt>
                <c:pt idx="169">
                  <c:v>0.65000000000000568</c:v>
                </c:pt>
                <c:pt idx="170">
                  <c:v>0.65000000000000568</c:v>
                </c:pt>
                <c:pt idx="171">
                  <c:v>0.67000000000001592</c:v>
                </c:pt>
                <c:pt idx="172">
                  <c:v>0.71000000000000796</c:v>
                </c:pt>
                <c:pt idx="173">
                  <c:v>0.59000000000000341</c:v>
                </c:pt>
                <c:pt idx="174">
                  <c:v>0.64000000000001478</c:v>
                </c:pt>
                <c:pt idx="175">
                  <c:v>0.61000000000001364</c:v>
                </c:pt>
                <c:pt idx="176">
                  <c:v>0.61000000000001364</c:v>
                </c:pt>
                <c:pt idx="177">
                  <c:v>0.64000000000001478</c:v>
                </c:pt>
                <c:pt idx="178">
                  <c:v>0.65999999999999659</c:v>
                </c:pt>
                <c:pt idx="179">
                  <c:v>0.65000000000000568</c:v>
                </c:pt>
                <c:pt idx="180">
                  <c:v>0.65000000000000568</c:v>
                </c:pt>
                <c:pt idx="181">
                  <c:v>0.68000000000000682</c:v>
                </c:pt>
                <c:pt idx="182">
                  <c:v>0.98000000000001819</c:v>
                </c:pt>
                <c:pt idx="183">
                  <c:v>0.86000000000001364</c:v>
                </c:pt>
                <c:pt idx="184">
                  <c:v>0.85000000000002274</c:v>
                </c:pt>
                <c:pt idx="185">
                  <c:v>0.90000000000000568</c:v>
                </c:pt>
                <c:pt idx="186">
                  <c:v>0.87999999999999545</c:v>
                </c:pt>
                <c:pt idx="187">
                  <c:v>0.8200000000000216</c:v>
                </c:pt>
                <c:pt idx="188">
                  <c:v>0.87000000000000455</c:v>
                </c:pt>
                <c:pt idx="189">
                  <c:v>0.92000000000001592</c:v>
                </c:pt>
                <c:pt idx="190">
                  <c:v>0.93999999999999773</c:v>
                </c:pt>
                <c:pt idx="191">
                  <c:v>0.93000000000000682</c:v>
                </c:pt>
                <c:pt idx="192">
                  <c:v>0.90999999999999659</c:v>
                </c:pt>
                <c:pt idx="193">
                  <c:v>0.90999999999999659</c:v>
                </c:pt>
                <c:pt idx="194">
                  <c:v>0.90999999999999659</c:v>
                </c:pt>
                <c:pt idx="195">
                  <c:v>0.90999999999999659</c:v>
                </c:pt>
                <c:pt idx="196">
                  <c:v>0.87999999999999545</c:v>
                </c:pt>
                <c:pt idx="197">
                  <c:v>0.90000000000000568</c:v>
                </c:pt>
                <c:pt idx="198">
                  <c:v>0.90999999999999659</c:v>
                </c:pt>
                <c:pt idx="199">
                  <c:v>1</c:v>
                </c:pt>
                <c:pt idx="200">
                  <c:v>1</c:v>
                </c:pt>
                <c:pt idx="201">
                  <c:v>0.99000000000000909</c:v>
                </c:pt>
                <c:pt idx="202">
                  <c:v>0.98000000000001819</c:v>
                </c:pt>
                <c:pt idx="203">
                  <c:v>1.0200000000000102</c:v>
                </c:pt>
                <c:pt idx="204">
                  <c:v>1.0700000000000216</c:v>
                </c:pt>
                <c:pt idx="205">
                  <c:v>1.0700000000000216</c:v>
                </c:pt>
                <c:pt idx="206">
                  <c:v>1.0200000000000102</c:v>
                </c:pt>
                <c:pt idx="207">
                  <c:v>1.0200000000000102</c:v>
                </c:pt>
                <c:pt idx="208">
                  <c:v>1.1899999999999977</c:v>
                </c:pt>
                <c:pt idx="209">
                  <c:v>1.0800000000000125</c:v>
                </c:pt>
                <c:pt idx="210">
                  <c:v>1.0900000000000034</c:v>
                </c:pt>
                <c:pt idx="211">
                  <c:v>1.1400000000000148</c:v>
                </c:pt>
                <c:pt idx="212">
                  <c:v>1.1100000000000136</c:v>
                </c:pt>
                <c:pt idx="213">
                  <c:v>1.1299999999999955</c:v>
                </c:pt>
                <c:pt idx="214">
                  <c:v>1.1200000000000045</c:v>
                </c:pt>
                <c:pt idx="215">
                  <c:v>1.210000000000008</c:v>
                </c:pt>
                <c:pt idx="216">
                  <c:v>0.92000000000001592</c:v>
                </c:pt>
                <c:pt idx="217">
                  <c:v>1.2000000000000171</c:v>
                </c:pt>
                <c:pt idx="218">
                  <c:v>1.2000000000000171</c:v>
                </c:pt>
                <c:pt idx="219">
                  <c:v>1.1800000000000068</c:v>
                </c:pt>
                <c:pt idx="220">
                  <c:v>1.1700000000000159</c:v>
                </c:pt>
                <c:pt idx="221">
                  <c:v>1.2199999999999989</c:v>
                </c:pt>
                <c:pt idx="222">
                  <c:v>1.1700000000000159</c:v>
                </c:pt>
                <c:pt idx="223">
                  <c:v>1.1700000000000159</c:v>
                </c:pt>
                <c:pt idx="224">
                  <c:v>1.1400000000000148</c:v>
                </c:pt>
                <c:pt idx="225">
                  <c:v>1.2400000000000091</c:v>
                </c:pt>
                <c:pt idx="226">
                  <c:v>1.1599999999999966</c:v>
                </c:pt>
                <c:pt idx="227">
                  <c:v>1.1800000000000068</c:v>
                </c:pt>
                <c:pt idx="228">
                  <c:v>1.1899999999999977</c:v>
                </c:pt>
                <c:pt idx="229">
                  <c:v>1.1899999999999977</c:v>
                </c:pt>
                <c:pt idx="230">
                  <c:v>1.1599999999999966</c:v>
                </c:pt>
                <c:pt idx="231">
                  <c:v>1.0700000000000216</c:v>
                </c:pt>
                <c:pt idx="232">
                  <c:v>1.0900000000000034</c:v>
                </c:pt>
                <c:pt idx="233">
                  <c:v>1.1400000000000148</c:v>
                </c:pt>
                <c:pt idx="234">
                  <c:v>1.1800000000000068</c:v>
                </c:pt>
                <c:pt idx="235">
                  <c:v>1.2000000000000171</c:v>
                </c:pt>
                <c:pt idx="236">
                  <c:v>1.1500000000000057</c:v>
                </c:pt>
                <c:pt idx="237">
                  <c:v>1.1299999999999955</c:v>
                </c:pt>
                <c:pt idx="238">
                  <c:v>1.1100000000000136</c:v>
                </c:pt>
                <c:pt idx="239">
                  <c:v>1.1299999999999955</c:v>
                </c:pt>
                <c:pt idx="240">
                  <c:v>1.1400000000000148</c:v>
                </c:pt>
                <c:pt idx="241">
                  <c:v>1.1400000000000148</c:v>
                </c:pt>
                <c:pt idx="242">
                  <c:v>1.1200000000000045</c:v>
                </c:pt>
                <c:pt idx="243">
                  <c:v>1.1599999999999966</c:v>
                </c:pt>
                <c:pt idx="244">
                  <c:v>1.0900000000000034</c:v>
                </c:pt>
                <c:pt idx="245">
                  <c:v>1.0500000000000114</c:v>
                </c:pt>
                <c:pt idx="246">
                  <c:v>1.0500000000000114</c:v>
                </c:pt>
                <c:pt idx="247">
                  <c:v>1.0400000000000205</c:v>
                </c:pt>
                <c:pt idx="248">
                  <c:v>1.0500000000000114</c:v>
                </c:pt>
                <c:pt idx="249">
                  <c:v>1.0400000000000205</c:v>
                </c:pt>
                <c:pt idx="250">
                  <c:v>1.0400000000000205</c:v>
                </c:pt>
                <c:pt idx="251">
                  <c:v>1.0100000000000193</c:v>
                </c:pt>
                <c:pt idx="252">
                  <c:v>1.0100000000000193</c:v>
                </c:pt>
                <c:pt idx="253">
                  <c:v>1.0200000000000102</c:v>
                </c:pt>
                <c:pt idx="254">
                  <c:v>0.98000000000001819</c:v>
                </c:pt>
                <c:pt idx="255">
                  <c:v>0.99000000000000909</c:v>
                </c:pt>
                <c:pt idx="256">
                  <c:v>0.99000000000000909</c:v>
                </c:pt>
                <c:pt idx="257">
                  <c:v>0.98000000000001819</c:v>
                </c:pt>
                <c:pt idx="258">
                  <c:v>1</c:v>
                </c:pt>
                <c:pt idx="259">
                  <c:v>0.99000000000000909</c:v>
                </c:pt>
                <c:pt idx="260">
                  <c:v>0.99000000000000909</c:v>
                </c:pt>
                <c:pt idx="261">
                  <c:v>0.86000000000001364</c:v>
                </c:pt>
                <c:pt idx="262">
                  <c:v>0.85000000000002274</c:v>
                </c:pt>
                <c:pt idx="263">
                  <c:v>0.89000000000001478</c:v>
                </c:pt>
                <c:pt idx="264">
                  <c:v>0.90000000000000568</c:v>
                </c:pt>
                <c:pt idx="265">
                  <c:v>0.8200000000000216</c:v>
                </c:pt>
                <c:pt idx="266">
                  <c:v>0.92000000000001592</c:v>
                </c:pt>
                <c:pt idx="267">
                  <c:v>0.85000000000002274</c:v>
                </c:pt>
                <c:pt idx="268">
                  <c:v>0.79000000000002046</c:v>
                </c:pt>
                <c:pt idx="269">
                  <c:v>0.90999999999999659</c:v>
                </c:pt>
                <c:pt idx="270">
                  <c:v>0.80000000000001137</c:v>
                </c:pt>
                <c:pt idx="271">
                  <c:v>0.68000000000000682</c:v>
                </c:pt>
                <c:pt idx="272">
                  <c:v>0.75</c:v>
                </c:pt>
                <c:pt idx="273">
                  <c:v>0.67000000000001592</c:v>
                </c:pt>
                <c:pt idx="274">
                  <c:v>0.62999999999999545</c:v>
                </c:pt>
                <c:pt idx="275">
                  <c:v>0.65000000000000568</c:v>
                </c:pt>
                <c:pt idx="276">
                  <c:v>0.68000000000000682</c:v>
                </c:pt>
                <c:pt idx="277">
                  <c:v>0.70000000000001705</c:v>
                </c:pt>
                <c:pt idx="278">
                  <c:v>0.60000000000002274</c:v>
                </c:pt>
                <c:pt idx="279">
                  <c:v>0.61000000000001364</c:v>
                </c:pt>
                <c:pt idx="280">
                  <c:v>0.5700000000000216</c:v>
                </c:pt>
                <c:pt idx="281">
                  <c:v>0.64000000000001478</c:v>
                </c:pt>
                <c:pt idx="282">
                  <c:v>0.54000000000002046</c:v>
                </c:pt>
                <c:pt idx="283">
                  <c:v>0.64000000000001478</c:v>
                </c:pt>
                <c:pt idx="284">
                  <c:v>0.58000000000001251</c:v>
                </c:pt>
                <c:pt idx="285">
                  <c:v>0.54000000000002046</c:v>
                </c:pt>
                <c:pt idx="286">
                  <c:v>0.55000000000001137</c:v>
                </c:pt>
                <c:pt idx="287">
                  <c:v>0.49000000000000909</c:v>
                </c:pt>
                <c:pt idx="288">
                  <c:v>0.56000000000000227</c:v>
                </c:pt>
                <c:pt idx="289">
                  <c:v>0.52000000000001023</c:v>
                </c:pt>
                <c:pt idx="290">
                  <c:v>0.46000000000000796</c:v>
                </c:pt>
                <c:pt idx="291">
                  <c:v>0.49000000000000909</c:v>
                </c:pt>
                <c:pt idx="292">
                  <c:v>0.43999999999999773</c:v>
                </c:pt>
                <c:pt idx="293">
                  <c:v>0.46999999999999886</c:v>
                </c:pt>
                <c:pt idx="294">
                  <c:v>0.45000000000001705</c:v>
                </c:pt>
                <c:pt idx="295">
                  <c:v>0.35000000000002274</c:v>
                </c:pt>
                <c:pt idx="296">
                  <c:v>0.43999999999999773</c:v>
                </c:pt>
                <c:pt idx="297">
                  <c:v>0.48000000000001819</c:v>
                </c:pt>
                <c:pt idx="298">
                  <c:v>0.39000000000001478</c:v>
                </c:pt>
                <c:pt idx="299">
                  <c:v>0.43000000000000682</c:v>
                </c:pt>
                <c:pt idx="300">
                  <c:v>0.30000000000001137</c:v>
                </c:pt>
                <c:pt idx="301">
                  <c:v>0.40999999999999659</c:v>
                </c:pt>
                <c:pt idx="302">
                  <c:v>0.34000000000000341</c:v>
                </c:pt>
                <c:pt idx="303">
                  <c:v>0.37999999999999545</c:v>
                </c:pt>
                <c:pt idx="304">
                  <c:v>0.30000000000001137</c:v>
                </c:pt>
                <c:pt idx="305">
                  <c:v>0.26000000000001933</c:v>
                </c:pt>
                <c:pt idx="306">
                  <c:v>0.31000000000000227</c:v>
                </c:pt>
                <c:pt idx="307">
                  <c:v>0.42000000000001592</c:v>
                </c:pt>
                <c:pt idx="308">
                  <c:v>0.30000000000001137</c:v>
                </c:pt>
                <c:pt idx="309">
                  <c:v>0.25</c:v>
                </c:pt>
                <c:pt idx="310">
                  <c:v>0.20000000000001705</c:v>
                </c:pt>
                <c:pt idx="311">
                  <c:v>0.24000000000000909</c:v>
                </c:pt>
                <c:pt idx="312">
                  <c:v>0.25</c:v>
                </c:pt>
                <c:pt idx="313">
                  <c:v>0.23000000000001819</c:v>
                </c:pt>
                <c:pt idx="314">
                  <c:v>0.23000000000001819</c:v>
                </c:pt>
                <c:pt idx="315">
                  <c:v>0.18999999999999773</c:v>
                </c:pt>
                <c:pt idx="316">
                  <c:v>0.23000000000001819</c:v>
                </c:pt>
                <c:pt idx="317">
                  <c:v>0.15000000000000568</c:v>
                </c:pt>
                <c:pt idx="318">
                  <c:v>0.21999999999999886</c:v>
                </c:pt>
                <c:pt idx="319">
                  <c:v>0.18000000000000682</c:v>
                </c:pt>
                <c:pt idx="320">
                  <c:v>0.20000000000001705</c:v>
                </c:pt>
                <c:pt idx="321">
                  <c:v>0.25</c:v>
                </c:pt>
                <c:pt idx="322">
                  <c:v>0.18000000000000682</c:v>
                </c:pt>
                <c:pt idx="323">
                  <c:v>0.17000000000001592</c:v>
                </c:pt>
                <c:pt idx="324">
                  <c:v>0.18000000000000682</c:v>
                </c:pt>
                <c:pt idx="325">
                  <c:v>0.12000000000000455</c:v>
                </c:pt>
                <c:pt idx="326">
                  <c:v>0.12000000000000455</c:v>
                </c:pt>
                <c:pt idx="327">
                  <c:v>0.11000000000001364</c:v>
                </c:pt>
                <c:pt idx="328">
                  <c:v>0.15999999999999659</c:v>
                </c:pt>
                <c:pt idx="329">
                  <c:v>7.00000000000216E-2</c:v>
                </c:pt>
                <c:pt idx="330">
                  <c:v>0.11000000000001364</c:v>
                </c:pt>
                <c:pt idx="331">
                  <c:v>7.00000000000216E-2</c:v>
                </c:pt>
                <c:pt idx="332">
                  <c:v>6.0000000000002274E-2</c:v>
                </c:pt>
                <c:pt idx="333">
                  <c:v>0.21999999999999886</c:v>
                </c:pt>
                <c:pt idx="334">
                  <c:v>4.0000000000020464E-2</c:v>
                </c:pt>
                <c:pt idx="335">
                  <c:v>3.0000000000001137E-2</c:v>
                </c:pt>
                <c:pt idx="336">
                  <c:v>5.0000000000011369E-2</c:v>
                </c:pt>
                <c:pt idx="337">
                  <c:v>1.0000000000019327E-2</c:v>
                </c:pt>
                <c:pt idx="338">
                  <c:v>9.0000000000003411E-2</c:v>
                </c:pt>
                <c:pt idx="339">
                  <c:v>5.0000000000011369E-2</c:v>
                </c:pt>
                <c:pt idx="340">
                  <c:v>5.0000000000011369E-2</c:v>
                </c:pt>
                <c:pt idx="341">
                  <c:v>0.10000000000002274</c:v>
                </c:pt>
                <c:pt idx="342">
                  <c:v>6.0000000000002274E-2</c:v>
                </c:pt>
                <c:pt idx="343">
                  <c:v>0</c:v>
                </c:pt>
                <c:pt idx="344">
                  <c:v>3.0000000000001137E-2</c:v>
                </c:pt>
                <c:pt idx="345">
                  <c:v>6.0000000000002274E-2</c:v>
                </c:pt>
                <c:pt idx="346">
                  <c:v>8.0000000000012506E-2</c:v>
                </c:pt>
                <c:pt idx="347">
                  <c:v>0.15000000000000568</c:v>
                </c:pt>
                <c:pt idx="348">
                  <c:v>0.23000000000001819</c:v>
                </c:pt>
                <c:pt idx="349">
                  <c:v>0.29000000000002046</c:v>
                </c:pt>
                <c:pt idx="350">
                  <c:v>0.31000000000000227</c:v>
                </c:pt>
                <c:pt idx="351">
                  <c:v>0.30000000000001137</c:v>
                </c:pt>
                <c:pt idx="352">
                  <c:v>0.3200000000000216</c:v>
                </c:pt>
                <c:pt idx="353">
                  <c:v>0.37000000000000455</c:v>
                </c:pt>
                <c:pt idx="354">
                  <c:v>0.5</c:v>
                </c:pt>
                <c:pt idx="355">
                  <c:v>0.49000000000000909</c:v>
                </c:pt>
                <c:pt idx="356">
                  <c:v>0.53000000000000114</c:v>
                </c:pt>
                <c:pt idx="357">
                  <c:v>0.46999999999999886</c:v>
                </c:pt>
                <c:pt idx="358">
                  <c:v>0.64000000000001478</c:v>
                </c:pt>
                <c:pt idx="359">
                  <c:v>0.61000000000001364</c:v>
                </c:pt>
                <c:pt idx="360">
                  <c:v>0.65000000000000568</c:v>
                </c:pt>
                <c:pt idx="361">
                  <c:v>0.61000000000001364</c:v>
                </c:pt>
                <c:pt idx="362">
                  <c:v>0.60000000000002274</c:v>
                </c:pt>
                <c:pt idx="363">
                  <c:v>0.73000000000001819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Kolisani_HPV_relativ!$O$1</c:f>
              <c:strCache>
                <c:ptCount val="1"/>
                <c:pt idx="0">
                  <c:v>50516009</c:v>
                </c:pt>
              </c:strCache>
            </c:strRef>
          </c:tx>
          <c:spPr>
            <a:ln w="25400">
              <a:solidFill>
                <a:srgbClr val="6600CC"/>
              </a:solidFill>
            </a:ln>
          </c:spPr>
          <c:marker>
            <c:symbol val="none"/>
          </c:marker>
          <c:xVal>
            <c:numRef>
              <c:f>Kolisani_HPV_relativ!$M$2:$M$328</c:f>
              <c:numCache>
                <c:formatCode>m/d/yyyy</c:formatCode>
                <c:ptCount val="327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31778</c:v>
                </c:pt>
                <c:pt idx="57">
                  <c:v>31809</c:v>
                </c:pt>
                <c:pt idx="58">
                  <c:v>31837</c:v>
                </c:pt>
                <c:pt idx="59">
                  <c:v>31868</c:v>
                </c:pt>
                <c:pt idx="60">
                  <c:v>31898</c:v>
                </c:pt>
                <c:pt idx="61">
                  <c:v>31929</c:v>
                </c:pt>
                <c:pt idx="62">
                  <c:v>31959</c:v>
                </c:pt>
                <c:pt idx="63">
                  <c:v>31990</c:v>
                </c:pt>
                <c:pt idx="64">
                  <c:v>32021</c:v>
                </c:pt>
                <c:pt idx="65">
                  <c:v>32051</c:v>
                </c:pt>
                <c:pt idx="66">
                  <c:v>32082</c:v>
                </c:pt>
                <c:pt idx="67">
                  <c:v>32112</c:v>
                </c:pt>
                <c:pt idx="68">
                  <c:v>32143</c:v>
                </c:pt>
                <c:pt idx="69">
                  <c:v>32203</c:v>
                </c:pt>
                <c:pt idx="70">
                  <c:v>32234</c:v>
                </c:pt>
                <c:pt idx="71">
                  <c:v>32264</c:v>
                </c:pt>
                <c:pt idx="72">
                  <c:v>32295</c:v>
                </c:pt>
                <c:pt idx="73">
                  <c:v>32325</c:v>
                </c:pt>
                <c:pt idx="74">
                  <c:v>32356</c:v>
                </c:pt>
                <c:pt idx="75">
                  <c:v>32387</c:v>
                </c:pt>
                <c:pt idx="76">
                  <c:v>32417</c:v>
                </c:pt>
                <c:pt idx="77">
                  <c:v>32448</c:v>
                </c:pt>
                <c:pt idx="78">
                  <c:v>32478</c:v>
                </c:pt>
                <c:pt idx="79">
                  <c:v>32509</c:v>
                </c:pt>
                <c:pt idx="80">
                  <c:v>32540</c:v>
                </c:pt>
                <c:pt idx="81">
                  <c:v>32568</c:v>
                </c:pt>
                <c:pt idx="82">
                  <c:v>32599</c:v>
                </c:pt>
                <c:pt idx="83">
                  <c:v>32629</c:v>
                </c:pt>
                <c:pt idx="84">
                  <c:v>32660</c:v>
                </c:pt>
                <c:pt idx="85">
                  <c:v>32690</c:v>
                </c:pt>
                <c:pt idx="86">
                  <c:v>32721</c:v>
                </c:pt>
                <c:pt idx="87">
                  <c:v>32752</c:v>
                </c:pt>
                <c:pt idx="88">
                  <c:v>32782</c:v>
                </c:pt>
                <c:pt idx="89">
                  <c:v>32813</c:v>
                </c:pt>
                <c:pt idx="90">
                  <c:v>32843</c:v>
                </c:pt>
                <c:pt idx="91">
                  <c:v>32874</c:v>
                </c:pt>
                <c:pt idx="92">
                  <c:v>32905</c:v>
                </c:pt>
                <c:pt idx="93">
                  <c:v>32933</c:v>
                </c:pt>
                <c:pt idx="94">
                  <c:v>32964</c:v>
                </c:pt>
                <c:pt idx="95">
                  <c:v>32994</c:v>
                </c:pt>
                <c:pt idx="96">
                  <c:v>33025</c:v>
                </c:pt>
                <c:pt idx="97">
                  <c:v>33055</c:v>
                </c:pt>
                <c:pt idx="98">
                  <c:v>33086</c:v>
                </c:pt>
                <c:pt idx="99">
                  <c:v>33117</c:v>
                </c:pt>
                <c:pt idx="100">
                  <c:v>33147</c:v>
                </c:pt>
                <c:pt idx="101">
                  <c:v>33178</c:v>
                </c:pt>
                <c:pt idx="102">
                  <c:v>33208</c:v>
                </c:pt>
                <c:pt idx="103">
                  <c:v>33239</c:v>
                </c:pt>
                <c:pt idx="104">
                  <c:v>33270</c:v>
                </c:pt>
                <c:pt idx="105">
                  <c:v>33298</c:v>
                </c:pt>
                <c:pt idx="106">
                  <c:v>33329</c:v>
                </c:pt>
                <c:pt idx="107">
                  <c:v>33359</c:v>
                </c:pt>
                <c:pt idx="108">
                  <c:v>33390</c:v>
                </c:pt>
                <c:pt idx="109">
                  <c:v>33420</c:v>
                </c:pt>
                <c:pt idx="110">
                  <c:v>33451</c:v>
                </c:pt>
                <c:pt idx="111">
                  <c:v>33482</c:v>
                </c:pt>
                <c:pt idx="112">
                  <c:v>33512</c:v>
                </c:pt>
                <c:pt idx="113">
                  <c:v>33543</c:v>
                </c:pt>
                <c:pt idx="114">
                  <c:v>33573</c:v>
                </c:pt>
                <c:pt idx="115">
                  <c:v>33604</c:v>
                </c:pt>
                <c:pt idx="116">
                  <c:v>33635</c:v>
                </c:pt>
                <c:pt idx="117">
                  <c:v>33664</c:v>
                </c:pt>
                <c:pt idx="118">
                  <c:v>33695</c:v>
                </c:pt>
                <c:pt idx="119">
                  <c:v>33725</c:v>
                </c:pt>
                <c:pt idx="120">
                  <c:v>33756</c:v>
                </c:pt>
                <c:pt idx="121">
                  <c:v>33786</c:v>
                </c:pt>
                <c:pt idx="122">
                  <c:v>33817</c:v>
                </c:pt>
                <c:pt idx="123">
                  <c:v>33848</c:v>
                </c:pt>
                <c:pt idx="124">
                  <c:v>33878</c:v>
                </c:pt>
                <c:pt idx="125">
                  <c:v>33909</c:v>
                </c:pt>
                <c:pt idx="126">
                  <c:v>33939</c:v>
                </c:pt>
                <c:pt idx="127">
                  <c:v>33970</c:v>
                </c:pt>
                <c:pt idx="128">
                  <c:v>34001</c:v>
                </c:pt>
                <c:pt idx="129">
                  <c:v>34029</c:v>
                </c:pt>
                <c:pt idx="130">
                  <c:v>34060</c:v>
                </c:pt>
                <c:pt idx="131">
                  <c:v>34090</c:v>
                </c:pt>
                <c:pt idx="132">
                  <c:v>34121</c:v>
                </c:pt>
                <c:pt idx="133">
                  <c:v>34151</c:v>
                </c:pt>
                <c:pt idx="134">
                  <c:v>34182</c:v>
                </c:pt>
                <c:pt idx="135">
                  <c:v>34213</c:v>
                </c:pt>
                <c:pt idx="136">
                  <c:v>34243</c:v>
                </c:pt>
                <c:pt idx="137">
                  <c:v>34274</c:v>
                </c:pt>
                <c:pt idx="138">
                  <c:v>34304</c:v>
                </c:pt>
                <c:pt idx="139">
                  <c:v>34335</c:v>
                </c:pt>
                <c:pt idx="140">
                  <c:v>34366</c:v>
                </c:pt>
                <c:pt idx="141">
                  <c:v>34394</c:v>
                </c:pt>
                <c:pt idx="142">
                  <c:v>34425</c:v>
                </c:pt>
                <c:pt idx="143">
                  <c:v>34455</c:v>
                </c:pt>
                <c:pt idx="144">
                  <c:v>34486</c:v>
                </c:pt>
                <c:pt idx="145">
                  <c:v>34516</c:v>
                </c:pt>
                <c:pt idx="146">
                  <c:v>34547</c:v>
                </c:pt>
                <c:pt idx="147">
                  <c:v>34578</c:v>
                </c:pt>
                <c:pt idx="148">
                  <c:v>34608</c:v>
                </c:pt>
                <c:pt idx="149">
                  <c:v>34639</c:v>
                </c:pt>
                <c:pt idx="150">
                  <c:v>34669</c:v>
                </c:pt>
                <c:pt idx="151">
                  <c:v>34700</c:v>
                </c:pt>
                <c:pt idx="152">
                  <c:v>34731</c:v>
                </c:pt>
                <c:pt idx="153">
                  <c:v>34759</c:v>
                </c:pt>
                <c:pt idx="154">
                  <c:v>34790</c:v>
                </c:pt>
                <c:pt idx="155">
                  <c:v>34820</c:v>
                </c:pt>
                <c:pt idx="156">
                  <c:v>34851</c:v>
                </c:pt>
                <c:pt idx="157">
                  <c:v>34881</c:v>
                </c:pt>
                <c:pt idx="158">
                  <c:v>34912</c:v>
                </c:pt>
                <c:pt idx="159">
                  <c:v>34943</c:v>
                </c:pt>
                <c:pt idx="160">
                  <c:v>34973</c:v>
                </c:pt>
                <c:pt idx="161">
                  <c:v>35004</c:v>
                </c:pt>
                <c:pt idx="162">
                  <c:v>35034</c:v>
                </c:pt>
                <c:pt idx="163">
                  <c:v>35065</c:v>
                </c:pt>
                <c:pt idx="164">
                  <c:v>35096</c:v>
                </c:pt>
                <c:pt idx="165">
                  <c:v>35125</c:v>
                </c:pt>
                <c:pt idx="166">
                  <c:v>35156</c:v>
                </c:pt>
                <c:pt idx="167">
                  <c:v>35186</c:v>
                </c:pt>
                <c:pt idx="168">
                  <c:v>35217</c:v>
                </c:pt>
                <c:pt idx="169">
                  <c:v>35247</c:v>
                </c:pt>
                <c:pt idx="170">
                  <c:v>35278</c:v>
                </c:pt>
                <c:pt idx="171">
                  <c:v>35309</c:v>
                </c:pt>
                <c:pt idx="172">
                  <c:v>35339</c:v>
                </c:pt>
                <c:pt idx="173">
                  <c:v>35370</c:v>
                </c:pt>
                <c:pt idx="174">
                  <c:v>35400</c:v>
                </c:pt>
                <c:pt idx="175">
                  <c:v>35431</c:v>
                </c:pt>
                <c:pt idx="176">
                  <c:v>35462</c:v>
                </c:pt>
                <c:pt idx="177">
                  <c:v>35490</c:v>
                </c:pt>
                <c:pt idx="178">
                  <c:v>35521</c:v>
                </c:pt>
                <c:pt idx="179">
                  <c:v>35551</c:v>
                </c:pt>
                <c:pt idx="180">
                  <c:v>35582</c:v>
                </c:pt>
                <c:pt idx="181">
                  <c:v>35612</c:v>
                </c:pt>
                <c:pt idx="182">
                  <c:v>35643</c:v>
                </c:pt>
                <c:pt idx="183">
                  <c:v>35674</c:v>
                </c:pt>
                <c:pt idx="184">
                  <c:v>35704</c:v>
                </c:pt>
                <c:pt idx="185">
                  <c:v>35796</c:v>
                </c:pt>
                <c:pt idx="186">
                  <c:v>35827</c:v>
                </c:pt>
                <c:pt idx="187">
                  <c:v>35855</c:v>
                </c:pt>
                <c:pt idx="188">
                  <c:v>35886</c:v>
                </c:pt>
                <c:pt idx="189">
                  <c:v>35916</c:v>
                </c:pt>
                <c:pt idx="190">
                  <c:v>35947</c:v>
                </c:pt>
                <c:pt idx="191">
                  <c:v>35977</c:v>
                </c:pt>
                <c:pt idx="192">
                  <c:v>36008</c:v>
                </c:pt>
                <c:pt idx="193">
                  <c:v>36039</c:v>
                </c:pt>
                <c:pt idx="194">
                  <c:v>36069</c:v>
                </c:pt>
                <c:pt idx="195">
                  <c:v>36100</c:v>
                </c:pt>
                <c:pt idx="196">
                  <c:v>36130</c:v>
                </c:pt>
                <c:pt idx="197">
                  <c:v>36161</c:v>
                </c:pt>
                <c:pt idx="198">
                  <c:v>36192</c:v>
                </c:pt>
                <c:pt idx="199">
                  <c:v>36220</c:v>
                </c:pt>
                <c:pt idx="200">
                  <c:v>36251</c:v>
                </c:pt>
                <c:pt idx="201">
                  <c:v>36281</c:v>
                </c:pt>
                <c:pt idx="202">
                  <c:v>36312</c:v>
                </c:pt>
                <c:pt idx="203">
                  <c:v>36342</c:v>
                </c:pt>
                <c:pt idx="204">
                  <c:v>36373</c:v>
                </c:pt>
                <c:pt idx="205">
                  <c:v>36404</c:v>
                </c:pt>
                <c:pt idx="206">
                  <c:v>36434</c:v>
                </c:pt>
                <c:pt idx="207">
                  <c:v>36484</c:v>
                </c:pt>
                <c:pt idx="208">
                  <c:v>36514</c:v>
                </c:pt>
                <c:pt idx="209">
                  <c:v>36545</c:v>
                </c:pt>
                <c:pt idx="210">
                  <c:v>36576</c:v>
                </c:pt>
                <c:pt idx="211">
                  <c:v>36605</c:v>
                </c:pt>
                <c:pt idx="212">
                  <c:v>36636</c:v>
                </c:pt>
                <c:pt idx="213">
                  <c:v>36666</c:v>
                </c:pt>
                <c:pt idx="214">
                  <c:v>36697</c:v>
                </c:pt>
                <c:pt idx="215">
                  <c:v>36727</c:v>
                </c:pt>
                <c:pt idx="216">
                  <c:v>36758</c:v>
                </c:pt>
                <c:pt idx="217">
                  <c:v>36789</c:v>
                </c:pt>
                <c:pt idx="218">
                  <c:v>36819</c:v>
                </c:pt>
                <c:pt idx="219">
                  <c:v>36850</c:v>
                </c:pt>
                <c:pt idx="220">
                  <c:v>36880</c:v>
                </c:pt>
                <c:pt idx="221">
                  <c:v>36911</c:v>
                </c:pt>
                <c:pt idx="222">
                  <c:v>36942</c:v>
                </c:pt>
                <c:pt idx="223">
                  <c:v>36970</c:v>
                </c:pt>
                <c:pt idx="224">
                  <c:v>37001</c:v>
                </c:pt>
                <c:pt idx="225">
                  <c:v>37031</c:v>
                </c:pt>
                <c:pt idx="226">
                  <c:v>37062</c:v>
                </c:pt>
                <c:pt idx="227">
                  <c:v>37092</c:v>
                </c:pt>
                <c:pt idx="228">
                  <c:v>37123</c:v>
                </c:pt>
                <c:pt idx="229">
                  <c:v>37154</c:v>
                </c:pt>
                <c:pt idx="230">
                  <c:v>37184</c:v>
                </c:pt>
                <c:pt idx="231">
                  <c:v>37215</c:v>
                </c:pt>
                <c:pt idx="232">
                  <c:v>37245</c:v>
                </c:pt>
                <c:pt idx="233">
                  <c:v>37276</c:v>
                </c:pt>
                <c:pt idx="234">
                  <c:v>37307</c:v>
                </c:pt>
                <c:pt idx="235">
                  <c:v>37335</c:v>
                </c:pt>
                <c:pt idx="236">
                  <c:v>37366</c:v>
                </c:pt>
                <c:pt idx="237">
                  <c:v>37396</c:v>
                </c:pt>
                <c:pt idx="238">
                  <c:v>37427</c:v>
                </c:pt>
                <c:pt idx="239">
                  <c:v>37457</c:v>
                </c:pt>
                <c:pt idx="240">
                  <c:v>37488</c:v>
                </c:pt>
                <c:pt idx="241">
                  <c:v>37519</c:v>
                </c:pt>
                <c:pt idx="242">
                  <c:v>37549</c:v>
                </c:pt>
                <c:pt idx="243">
                  <c:v>37580</c:v>
                </c:pt>
                <c:pt idx="244">
                  <c:v>37610</c:v>
                </c:pt>
                <c:pt idx="245">
                  <c:v>37641</c:v>
                </c:pt>
                <c:pt idx="246">
                  <c:v>37672</c:v>
                </c:pt>
                <c:pt idx="247">
                  <c:v>37700</c:v>
                </c:pt>
                <c:pt idx="248">
                  <c:v>37731</c:v>
                </c:pt>
                <c:pt idx="249">
                  <c:v>37761</c:v>
                </c:pt>
                <c:pt idx="250">
                  <c:v>37792</c:v>
                </c:pt>
                <c:pt idx="251">
                  <c:v>37822</c:v>
                </c:pt>
                <c:pt idx="252">
                  <c:v>37853</c:v>
                </c:pt>
                <c:pt idx="253">
                  <c:v>37884</c:v>
                </c:pt>
                <c:pt idx="254">
                  <c:v>37914</c:v>
                </c:pt>
                <c:pt idx="255">
                  <c:v>37926</c:v>
                </c:pt>
                <c:pt idx="256">
                  <c:v>37956</c:v>
                </c:pt>
                <c:pt idx="257">
                  <c:v>37987</c:v>
                </c:pt>
                <c:pt idx="258">
                  <c:v>38018</c:v>
                </c:pt>
                <c:pt idx="259">
                  <c:v>38047</c:v>
                </c:pt>
                <c:pt idx="260">
                  <c:v>38078</c:v>
                </c:pt>
                <c:pt idx="261">
                  <c:v>38108</c:v>
                </c:pt>
                <c:pt idx="262">
                  <c:v>38139</c:v>
                </c:pt>
                <c:pt idx="263">
                  <c:v>38169</c:v>
                </c:pt>
                <c:pt idx="264">
                  <c:v>38200</c:v>
                </c:pt>
                <c:pt idx="265">
                  <c:v>38231</c:v>
                </c:pt>
                <c:pt idx="266">
                  <c:v>38261</c:v>
                </c:pt>
                <c:pt idx="267">
                  <c:v>38292</c:v>
                </c:pt>
                <c:pt idx="268">
                  <c:v>38322</c:v>
                </c:pt>
                <c:pt idx="269">
                  <c:v>38353</c:v>
                </c:pt>
                <c:pt idx="270">
                  <c:v>38384</c:v>
                </c:pt>
                <c:pt idx="271">
                  <c:v>38412</c:v>
                </c:pt>
                <c:pt idx="272">
                  <c:v>38443</c:v>
                </c:pt>
                <c:pt idx="273">
                  <c:v>38473</c:v>
                </c:pt>
                <c:pt idx="274">
                  <c:v>38504</c:v>
                </c:pt>
                <c:pt idx="275">
                  <c:v>38534</c:v>
                </c:pt>
                <c:pt idx="276">
                  <c:v>38565</c:v>
                </c:pt>
                <c:pt idx="277">
                  <c:v>38596</c:v>
                </c:pt>
                <c:pt idx="278">
                  <c:v>38626</c:v>
                </c:pt>
                <c:pt idx="279">
                  <c:v>38657</c:v>
                </c:pt>
                <c:pt idx="280">
                  <c:v>38687</c:v>
                </c:pt>
                <c:pt idx="281">
                  <c:v>38718</c:v>
                </c:pt>
                <c:pt idx="282">
                  <c:v>38749</c:v>
                </c:pt>
                <c:pt idx="283">
                  <c:v>38777</c:v>
                </c:pt>
                <c:pt idx="284">
                  <c:v>38808</c:v>
                </c:pt>
                <c:pt idx="285">
                  <c:v>38838</c:v>
                </c:pt>
                <c:pt idx="286">
                  <c:v>38869</c:v>
                </c:pt>
                <c:pt idx="287">
                  <c:v>39387</c:v>
                </c:pt>
                <c:pt idx="288">
                  <c:v>39417</c:v>
                </c:pt>
                <c:pt idx="289">
                  <c:v>39448</c:v>
                </c:pt>
                <c:pt idx="290">
                  <c:v>39479</c:v>
                </c:pt>
                <c:pt idx="291">
                  <c:v>39508</c:v>
                </c:pt>
                <c:pt idx="292">
                  <c:v>39539</c:v>
                </c:pt>
                <c:pt idx="293">
                  <c:v>39569</c:v>
                </c:pt>
                <c:pt idx="294">
                  <c:v>39589</c:v>
                </c:pt>
                <c:pt idx="295">
                  <c:v>39600</c:v>
                </c:pt>
                <c:pt idx="296">
                  <c:v>39630</c:v>
                </c:pt>
                <c:pt idx="297">
                  <c:v>39661</c:v>
                </c:pt>
                <c:pt idx="298">
                  <c:v>39692</c:v>
                </c:pt>
                <c:pt idx="299">
                  <c:v>39753</c:v>
                </c:pt>
                <c:pt idx="300">
                  <c:v>39783</c:v>
                </c:pt>
                <c:pt idx="301">
                  <c:v>39814</c:v>
                </c:pt>
                <c:pt idx="302">
                  <c:v>39845</c:v>
                </c:pt>
                <c:pt idx="303">
                  <c:v>39873</c:v>
                </c:pt>
                <c:pt idx="304">
                  <c:v>39904</c:v>
                </c:pt>
                <c:pt idx="305">
                  <c:v>39934</c:v>
                </c:pt>
                <c:pt idx="306">
                  <c:v>39965</c:v>
                </c:pt>
                <c:pt idx="307">
                  <c:v>39995</c:v>
                </c:pt>
                <c:pt idx="308">
                  <c:v>40026</c:v>
                </c:pt>
                <c:pt idx="309">
                  <c:v>40057</c:v>
                </c:pt>
                <c:pt idx="310">
                  <c:v>40087</c:v>
                </c:pt>
                <c:pt idx="311">
                  <c:v>40148</c:v>
                </c:pt>
                <c:pt idx="312">
                  <c:v>40330</c:v>
                </c:pt>
                <c:pt idx="313">
                  <c:v>40360</c:v>
                </c:pt>
                <c:pt idx="314">
                  <c:v>40422</c:v>
                </c:pt>
                <c:pt idx="315">
                  <c:v>40575</c:v>
                </c:pt>
                <c:pt idx="316">
                  <c:v>40695</c:v>
                </c:pt>
                <c:pt idx="317">
                  <c:v>40725</c:v>
                </c:pt>
                <c:pt idx="318">
                  <c:v>40787</c:v>
                </c:pt>
                <c:pt idx="319">
                  <c:v>40817</c:v>
                </c:pt>
                <c:pt idx="320">
                  <c:v>40909</c:v>
                </c:pt>
                <c:pt idx="321">
                  <c:v>40940</c:v>
                </c:pt>
                <c:pt idx="322">
                  <c:v>40969</c:v>
                </c:pt>
                <c:pt idx="323">
                  <c:v>41000</c:v>
                </c:pt>
                <c:pt idx="324">
                  <c:v>41024</c:v>
                </c:pt>
                <c:pt idx="325">
                  <c:v>41030</c:v>
                </c:pt>
                <c:pt idx="326">
                  <c:v>41061</c:v>
                </c:pt>
              </c:numCache>
            </c:numRef>
          </c:xVal>
          <c:yVal>
            <c:numRef>
              <c:f>Kolisani_HPV_relativ!$O$2:$O$328</c:f>
              <c:numCache>
                <c:formatCode>#,###,##0.00</c:formatCode>
                <c:ptCount val="327"/>
                <c:pt idx="0">
                  <c:v>2.6000000000000227</c:v>
                </c:pt>
                <c:pt idx="1">
                  <c:v>2.8000000000000114</c:v>
                </c:pt>
                <c:pt idx="2">
                  <c:v>2.9000000000000057</c:v>
                </c:pt>
                <c:pt idx="3">
                  <c:v>2.8000000000000114</c:v>
                </c:pt>
                <c:pt idx="4">
                  <c:v>2.8000000000000114</c:v>
                </c:pt>
                <c:pt idx="5">
                  <c:v>2.8000000000000114</c:v>
                </c:pt>
                <c:pt idx="6">
                  <c:v>2.7000000000000171</c:v>
                </c:pt>
                <c:pt idx="7">
                  <c:v>2.6000000000000227</c:v>
                </c:pt>
                <c:pt idx="8">
                  <c:v>2.8000000000000114</c:v>
                </c:pt>
                <c:pt idx="9">
                  <c:v>3.3000000000000114</c:v>
                </c:pt>
                <c:pt idx="10">
                  <c:v>3.2000000000000171</c:v>
                </c:pt>
                <c:pt idx="11">
                  <c:v>3.2000000000000171</c:v>
                </c:pt>
                <c:pt idx="12">
                  <c:v>3.3000000000000114</c:v>
                </c:pt>
                <c:pt idx="13">
                  <c:v>3.0500000000000114</c:v>
                </c:pt>
                <c:pt idx="14">
                  <c:v>3.1000000000000227</c:v>
                </c:pt>
                <c:pt idx="15">
                  <c:v>3.1000000000000227</c:v>
                </c:pt>
                <c:pt idx="16">
                  <c:v>3.1000000000000227</c:v>
                </c:pt>
                <c:pt idx="17">
                  <c:v>2.7800000000000011</c:v>
                </c:pt>
                <c:pt idx="18">
                  <c:v>2.7000000000000171</c:v>
                </c:pt>
                <c:pt idx="19">
                  <c:v>2.6000000000000227</c:v>
                </c:pt>
                <c:pt idx="20">
                  <c:v>2.9500000000000171</c:v>
                </c:pt>
                <c:pt idx="21">
                  <c:v>3.1000000000000227</c:v>
                </c:pt>
                <c:pt idx="22">
                  <c:v>3.1400000000000148</c:v>
                </c:pt>
                <c:pt idx="23">
                  <c:v>2.8000000000000114</c:v>
                </c:pt>
                <c:pt idx="24">
                  <c:v>3</c:v>
                </c:pt>
                <c:pt idx="25">
                  <c:v>2.5</c:v>
                </c:pt>
                <c:pt idx="26">
                  <c:v>2.9000000000000057</c:v>
                </c:pt>
                <c:pt idx="27">
                  <c:v>3</c:v>
                </c:pt>
                <c:pt idx="28">
                  <c:v>2.8000000000000114</c:v>
                </c:pt>
                <c:pt idx="29">
                  <c:v>2.9000000000000057</c:v>
                </c:pt>
                <c:pt idx="30">
                  <c:v>2.5500000000000114</c:v>
                </c:pt>
                <c:pt idx="31">
                  <c:v>2.7000000000000171</c:v>
                </c:pt>
                <c:pt idx="32">
                  <c:v>2.9000000000000057</c:v>
                </c:pt>
                <c:pt idx="33">
                  <c:v>2.6500000000000057</c:v>
                </c:pt>
                <c:pt idx="34">
                  <c:v>2.6000000000000227</c:v>
                </c:pt>
                <c:pt idx="35">
                  <c:v>2.6000000000000227</c:v>
                </c:pt>
                <c:pt idx="36">
                  <c:v>2.5</c:v>
                </c:pt>
                <c:pt idx="37">
                  <c:v>2.5500000000000114</c:v>
                </c:pt>
                <c:pt idx="38">
                  <c:v>2.5</c:v>
                </c:pt>
                <c:pt idx="39">
                  <c:v>2.4000000000000057</c:v>
                </c:pt>
                <c:pt idx="40">
                  <c:v>2.5</c:v>
                </c:pt>
                <c:pt idx="41">
                  <c:v>2.4000000000000057</c:v>
                </c:pt>
                <c:pt idx="42">
                  <c:v>2.1000000000000227</c:v>
                </c:pt>
                <c:pt idx="43">
                  <c:v>2.5</c:v>
                </c:pt>
                <c:pt idx="44">
                  <c:v>2.3000000000000114</c:v>
                </c:pt>
                <c:pt idx="45">
                  <c:v>2.3000000000000114</c:v>
                </c:pt>
                <c:pt idx="46">
                  <c:v>2.3500000000000227</c:v>
                </c:pt>
                <c:pt idx="47">
                  <c:v>2.2300000000000182</c:v>
                </c:pt>
                <c:pt idx="48">
                  <c:v>2.2300000000000182</c:v>
                </c:pt>
                <c:pt idx="49">
                  <c:v>2.2300000000000182</c:v>
                </c:pt>
                <c:pt idx="50">
                  <c:v>2.1000000000000227</c:v>
                </c:pt>
                <c:pt idx="51">
                  <c:v>2.1100000000000136</c:v>
                </c:pt>
                <c:pt idx="52">
                  <c:v>1.9300000000000068</c:v>
                </c:pt>
                <c:pt idx="53">
                  <c:v>1.9300000000000068</c:v>
                </c:pt>
                <c:pt idx="54">
                  <c:v>1.9000000000000057</c:v>
                </c:pt>
                <c:pt idx="55">
                  <c:v>2.0200000000000102</c:v>
                </c:pt>
                <c:pt idx="56">
                  <c:v>2.0300000000000011</c:v>
                </c:pt>
                <c:pt idx="57">
                  <c:v>2</c:v>
                </c:pt>
                <c:pt idx="58">
                  <c:v>1.9699999999999989</c:v>
                </c:pt>
                <c:pt idx="59">
                  <c:v>1.8500000000000227</c:v>
                </c:pt>
                <c:pt idx="60">
                  <c:v>1.8500000000000227</c:v>
                </c:pt>
                <c:pt idx="61">
                  <c:v>2</c:v>
                </c:pt>
                <c:pt idx="62">
                  <c:v>1.6000000000000227</c:v>
                </c:pt>
                <c:pt idx="63">
                  <c:v>1.9500000000000171</c:v>
                </c:pt>
                <c:pt idx="64">
                  <c:v>2.1000000000000227</c:v>
                </c:pt>
                <c:pt idx="65">
                  <c:v>2</c:v>
                </c:pt>
                <c:pt idx="66">
                  <c:v>1.9500000000000171</c:v>
                </c:pt>
                <c:pt idx="67">
                  <c:v>1.9900000000000091</c:v>
                </c:pt>
                <c:pt idx="68">
                  <c:v>2.0500000000000114</c:v>
                </c:pt>
                <c:pt idx="69">
                  <c:v>2.2000000000000171</c:v>
                </c:pt>
                <c:pt idx="70">
                  <c:v>2.25</c:v>
                </c:pt>
                <c:pt idx="71">
                  <c:v>2.2199999999999989</c:v>
                </c:pt>
                <c:pt idx="72">
                  <c:v>2.5</c:v>
                </c:pt>
                <c:pt idx="73">
                  <c:v>2.5500000000000114</c:v>
                </c:pt>
                <c:pt idx="74">
                  <c:v>2.7600000000000193</c:v>
                </c:pt>
                <c:pt idx="75">
                  <c:v>2.6500000000000057</c:v>
                </c:pt>
                <c:pt idx="76">
                  <c:v>2.3400000000000034</c:v>
                </c:pt>
                <c:pt idx="77">
                  <c:v>2.3300000000000125</c:v>
                </c:pt>
                <c:pt idx="78">
                  <c:v>2.2000000000000171</c:v>
                </c:pt>
                <c:pt idx="79">
                  <c:v>1.9900000000000091</c:v>
                </c:pt>
                <c:pt idx="80">
                  <c:v>2.1800000000000068</c:v>
                </c:pt>
                <c:pt idx="81">
                  <c:v>2.2199999999999989</c:v>
                </c:pt>
                <c:pt idx="82">
                  <c:v>2.4500000000000171</c:v>
                </c:pt>
                <c:pt idx="83">
                  <c:v>2.4500000000000171</c:v>
                </c:pt>
                <c:pt idx="84">
                  <c:v>2.4399999999999977</c:v>
                </c:pt>
                <c:pt idx="85">
                  <c:v>2.4399999999999977</c:v>
                </c:pt>
                <c:pt idx="86">
                  <c:v>2.4500000000000171</c:v>
                </c:pt>
                <c:pt idx="87">
                  <c:v>2.4399999999999977</c:v>
                </c:pt>
                <c:pt idx="88">
                  <c:v>2.4099999999999966</c:v>
                </c:pt>
                <c:pt idx="89">
                  <c:v>2.4000000000000057</c:v>
                </c:pt>
                <c:pt idx="90">
                  <c:v>2.3700000000000045</c:v>
                </c:pt>
                <c:pt idx="91">
                  <c:v>2.4000000000000057</c:v>
                </c:pt>
                <c:pt idx="92">
                  <c:v>2.3500000000000227</c:v>
                </c:pt>
                <c:pt idx="93">
                  <c:v>2.3300000000000125</c:v>
                </c:pt>
                <c:pt idx="94">
                  <c:v>2.3200000000000216</c:v>
                </c:pt>
                <c:pt idx="95">
                  <c:v>2.3000000000000114</c:v>
                </c:pt>
                <c:pt idx="96">
                  <c:v>2.25</c:v>
                </c:pt>
                <c:pt idx="97">
                  <c:v>2.2300000000000182</c:v>
                </c:pt>
                <c:pt idx="98">
                  <c:v>2.25</c:v>
                </c:pt>
                <c:pt idx="99">
                  <c:v>2.2000000000000171</c:v>
                </c:pt>
                <c:pt idx="100">
                  <c:v>2.2000000000000171</c:v>
                </c:pt>
                <c:pt idx="101">
                  <c:v>2.2000000000000171</c:v>
                </c:pt>
                <c:pt idx="102">
                  <c:v>2.1400000000000148</c:v>
                </c:pt>
                <c:pt idx="103">
                  <c:v>2.1200000000000045</c:v>
                </c:pt>
                <c:pt idx="104">
                  <c:v>2.1500000000000057</c:v>
                </c:pt>
                <c:pt idx="105">
                  <c:v>2.1000000000000227</c:v>
                </c:pt>
                <c:pt idx="106">
                  <c:v>2.0400000000000205</c:v>
                </c:pt>
                <c:pt idx="107">
                  <c:v>1.9500000000000171</c:v>
                </c:pt>
                <c:pt idx="108">
                  <c:v>1.960000000000008</c:v>
                </c:pt>
                <c:pt idx="109">
                  <c:v>1.8799999999999955</c:v>
                </c:pt>
                <c:pt idx="110">
                  <c:v>1.7199999999999989</c:v>
                </c:pt>
                <c:pt idx="111">
                  <c:v>1.7300000000000182</c:v>
                </c:pt>
                <c:pt idx="112">
                  <c:v>1.75</c:v>
                </c:pt>
                <c:pt idx="113">
                  <c:v>1.75</c:v>
                </c:pt>
                <c:pt idx="114">
                  <c:v>1.7600000000000193</c:v>
                </c:pt>
                <c:pt idx="115">
                  <c:v>1.75</c:v>
                </c:pt>
                <c:pt idx="116">
                  <c:v>1.7300000000000182</c:v>
                </c:pt>
                <c:pt idx="117">
                  <c:v>1.7000000000000171</c:v>
                </c:pt>
                <c:pt idx="118">
                  <c:v>1.6800000000000068</c:v>
                </c:pt>
                <c:pt idx="119">
                  <c:v>1.6800000000000068</c:v>
                </c:pt>
                <c:pt idx="120">
                  <c:v>1.6500000000000057</c:v>
                </c:pt>
                <c:pt idx="121">
                  <c:v>1.7000000000000171</c:v>
                </c:pt>
                <c:pt idx="122">
                  <c:v>1.7199999999999989</c:v>
                </c:pt>
                <c:pt idx="123">
                  <c:v>1.7800000000000011</c:v>
                </c:pt>
                <c:pt idx="124">
                  <c:v>1.8000000000000114</c:v>
                </c:pt>
                <c:pt idx="125">
                  <c:v>1.7000000000000171</c:v>
                </c:pt>
                <c:pt idx="126">
                  <c:v>1.3000000000000114</c:v>
                </c:pt>
                <c:pt idx="127">
                  <c:v>1.5</c:v>
                </c:pt>
                <c:pt idx="128">
                  <c:v>1.6000000000000227</c:v>
                </c:pt>
                <c:pt idx="129">
                  <c:v>1.6000000000000227</c:v>
                </c:pt>
                <c:pt idx="130">
                  <c:v>1.5500000000000114</c:v>
                </c:pt>
                <c:pt idx="131">
                  <c:v>1.5300000000000011</c:v>
                </c:pt>
                <c:pt idx="132">
                  <c:v>1.6599999999999966</c:v>
                </c:pt>
                <c:pt idx="133">
                  <c:v>1.5</c:v>
                </c:pt>
                <c:pt idx="134">
                  <c:v>1.4800000000000182</c:v>
                </c:pt>
                <c:pt idx="135">
                  <c:v>1.4500000000000171</c:v>
                </c:pt>
                <c:pt idx="136">
                  <c:v>1.4500000000000171</c:v>
                </c:pt>
                <c:pt idx="137">
                  <c:v>1.4399999999999977</c:v>
                </c:pt>
                <c:pt idx="138">
                  <c:v>1.4099999999999966</c:v>
                </c:pt>
                <c:pt idx="139">
                  <c:v>1.5800000000000125</c:v>
                </c:pt>
                <c:pt idx="140">
                  <c:v>1.6500000000000057</c:v>
                </c:pt>
                <c:pt idx="141">
                  <c:v>1.6500000000000057</c:v>
                </c:pt>
                <c:pt idx="142">
                  <c:v>1.5800000000000125</c:v>
                </c:pt>
                <c:pt idx="143">
                  <c:v>1.5</c:v>
                </c:pt>
                <c:pt idx="144">
                  <c:v>1.2800000000000011</c:v>
                </c:pt>
                <c:pt idx="145">
                  <c:v>1.2900000000000205</c:v>
                </c:pt>
                <c:pt idx="146">
                  <c:v>1.3000000000000114</c:v>
                </c:pt>
                <c:pt idx="147">
                  <c:v>1.2900000000000205</c:v>
                </c:pt>
                <c:pt idx="148">
                  <c:v>1.25</c:v>
                </c:pt>
                <c:pt idx="149">
                  <c:v>1.1000000000000227</c:v>
                </c:pt>
                <c:pt idx="150">
                  <c:v>1.0500000000000114</c:v>
                </c:pt>
                <c:pt idx="151">
                  <c:v>1.1400000000000148</c:v>
                </c:pt>
                <c:pt idx="152">
                  <c:v>1.1700000000000159</c:v>
                </c:pt>
                <c:pt idx="153">
                  <c:v>1.210000000000008</c:v>
                </c:pt>
                <c:pt idx="154">
                  <c:v>1.1500000000000057</c:v>
                </c:pt>
                <c:pt idx="155">
                  <c:v>1.1400000000000148</c:v>
                </c:pt>
                <c:pt idx="156">
                  <c:v>1.2000000000000171</c:v>
                </c:pt>
                <c:pt idx="157">
                  <c:v>1.210000000000008</c:v>
                </c:pt>
                <c:pt idx="158">
                  <c:v>1.2199999999999989</c:v>
                </c:pt>
                <c:pt idx="159">
                  <c:v>1.2300000000000182</c:v>
                </c:pt>
                <c:pt idx="160">
                  <c:v>1.2300000000000182</c:v>
                </c:pt>
                <c:pt idx="161">
                  <c:v>1.2199999999999989</c:v>
                </c:pt>
                <c:pt idx="162">
                  <c:v>1.2900000000000205</c:v>
                </c:pt>
                <c:pt idx="163">
                  <c:v>1.2900000000000205</c:v>
                </c:pt>
                <c:pt idx="164">
                  <c:v>1.3100000000000023</c:v>
                </c:pt>
                <c:pt idx="165">
                  <c:v>1.3400000000000034</c:v>
                </c:pt>
                <c:pt idx="166">
                  <c:v>1.3600000000000136</c:v>
                </c:pt>
                <c:pt idx="167">
                  <c:v>1.3900000000000148</c:v>
                </c:pt>
                <c:pt idx="168">
                  <c:v>1.4200000000000159</c:v>
                </c:pt>
                <c:pt idx="169">
                  <c:v>1.4500000000000171</c:v>
                </c:pt>
                <c:pt idx="170">
                  <c:v>1.460000000000008</c:v>
                </c:pt>
                <c:pt idx="171">
                  <c:v>1.460000000000008</c:v>
                </c:pt>
                <c:pt idx="172">
                  <c:v>1.4900000000000091</c:v>
                </c:pt>
                <c:pt idx="173">
                  <c:v>1.4900000000000091</c:v>
                </c:pt>
                <c:pt idx="174">
                  <c:v>1.5100000000000193</c:v>
                </c:pt>
                <c:pt idx="175">
                  <c:v>1.5100000000000193</c:v>
                </c:pt>
                <c:pt idx="176">
                  <c:v>1.5300000000000011</c:v>
                </c:pt>
                <c:pt idx="177">
                  <c:v>1.5400000000000205</c:v>
                </c:pt>
                <c:pt idx="178">
                  <c:v>1.5400000000000205</c:v>
                </c:pt>
                <c:pt idx="179">
                  <c:v>1.5400000000000205</c:v>
                </c:pt>
                <c:pt idx="180">
                  <c:v>1.5500000000000114</c:v>
                </c:pt>
                <c:pt idx="181">
                  <c:v>1.5600000000000023</c:v>
                </c:pt>
                <c:pt idx="182">
                  <c:v>1.5700000000000216</c:v>
                </c:pt>
                <c:pt idx="183">
                  <c:v>1.5600000000000023</c:v>
                </c:pt>
                <c:pt idx="184">
                  <c:v>1.5500000000000114</c:v>
                </c:pt>
                <c:pt idx="185">
                  <c:v>1.5300000000000011</c:v>
                </c:pt>
                <c:pt idx="186">
                  <c:v>1.5300000000000011</c:v>
                </c:pt>
                <c:pt idx="187">
                  <c:v>1.5400000000000205</c:v>
                </c:pt>
                <c:pt idx="188">
                  <c:v>1.5400000000000205</c:v>
                </c:pt>
                <c:pt idx="189">
                  <c:v>1.5400000000000205</c:v>
                </c:pt>
                <c:pt idx="190">
                  <c:v>1.5200000000000102</c:v>
                </c:pt>
                <c:pt idx="191">
                  <c:v>1.5100000000000193</c:v>
                </c:pt>
                <c:pt idx="192">
                  <c:v>1.4800000000000182</c:v>
                </c:pt>
                <c:pt idx="193">
                  <c:v>1.4800000000000182</c:v>
                </c:pt>
                <c:pt idx="194">
                  <c:v>1.460000000000008</c:v>
                </c:pt>
                <c:pt idx="195">
                  <c:v>1.5200000000000102</c:v>
                </c:pt>
                <c:pt idx="196">
                  <c:v>1.5500000000000114</c:v>
                </c:pt>
                <c:pt idx="197">
                  <c:v>1.5</c:v>
                </c:pt>
                <c:pt idx="198">
                  <c:v>1.4399999999999977</c:v>
                </c:pt>
                <c:pt idx="199">
                  <c:v>1.4200000000000159</c:v>
                </c:pt>
                <c:pt idx="200">
                  <c:v>1.4399999999999977</c:v>
                </c:pt>
                <c:pt idx="201">
                  <c:v>1.4500000000000171</c:v>
                </c:pt>
                <c:pt idx="202">
                  <c:v>1.4300000000000068</c:v>
                </c:pt>
                <c:pt idx="203">
                  <c:v>1.4300000000000068</c:v>
                </c:pt>
                <c:pt idx="204">
                  <c:v>1.4099999999999966</c:v>
                </c:pt>
                <c:pt idx="205">
                  <c:v>1.3799999999999955</c:v>
                </c:pt>
                <c:pt idx="206">
                  <c:v>1.3100000000000023</c:v>
                </c:pt>
                <c:pt idx="207">
                  <c:v>1.3400000000000034</c:v>
                </c:pt>
                <c:pt idx="208">
                  <c:v>1.4200000000000159</c:v>
                </c:pt>
                <c:pt idx="209">
                  <c:v>1.3700000000000045</c:v>
                </c:pt>
                <c:pt idx="210">
                  <c:v>1.3900000000000148</c:v>
                </c:pt>
                <c:pt idx="211">
                  <c:v>1.4099999999999966</c:v>
                </c:pt>
                <c:pt idx="212">
                  <c:v>1.4300000000000068</c:v>
                </c:pt>
                <c:pt idx="213">
                  <c:v>1.4000000000000057</c:v>
                </c:pt>
                <c:pt idx="214">
                  <c:v>1.3900000000000148</c:v>
                </c:pt>
                <c:pt idx="215">
                  <c:v>1.4000000000000057</c:v>
                </c:pt>
                <c:pt idx="216">
                  <c:v>1.4000000000000057</c:v>
                </c:pt>
                <c:pt idx="217">
                  <c:v>1.4099999999999966</c:v>
                </c:pt>
                <c:pt idx="218">
                  <c:v>1.4200000000000159</c:v>
                </c:pt>
                <c:pt idx="219">
                  <c:v>1.4099999999999966</c:v>
                </c:pt>
                <c:pt idx="220">
                  <c:v>1.4300000000000068</c:v>
                </c:pt>
                <c:pt idx="221">
                  <c:v>1.460000000000008</c:v>
                </c:pt>
                <c:pt idx="222">
                  <c:v>1.4300000000000068</c:v>
                </c:pt>
                <c:pt idx="223">
                  <c:v>1.4099999999999966</c:v>
                </c:pt>
                <c:pt idx="224">
                  <c:v>1.3900000000000148</c:v>
                </c:pt>
                <c:pt idx="225">
                  <c:v>1.3799999999999955</c:v>
                </c:pt>
                <c:pt idx="226">
                  <c:v>1.3799999999999955</c:v>
                </c:pt>
                <c:pt idx="227">
                  <c:v>1.3799999999999955</c:v>
                </c:pt>
                <c:pt idx="228">
                  <c:v>1.3600000000000136</c:v>
                </c:pt>
                <c:pt idx="229">
                  <c:v>1.3500000000000227</c:v>
                </c:pt>
                <c:pt idx="230">
                  <c:v>1.1299999999999955</c:v>
                </c:pt>
                <c:pt idx="231">
                  <c:v>1.25</c:v>
                </c:pt>
                <c:pt idx="232">
                  <c:v>1.3000000000000114</c:v>
                </c:pt>
                <c:pt idx="233">
                  <c:v>1.2900000000000205</c:v>
                </c:pt>
                <c:pt idx="234">
                  <c:v>1.2600000000000193</c:v>
                </c:pt>
                <c:pt idx="235">
                  <c:v>1.2600000000000193</c:v>
                </c:pt>
                <c:pt idx="236">
                  <c:v>1.2600000000000193</c:v>
                </c:pt>
                <c:pt idx="237">
                  <c:v>1.25</c:v>
                </c:pt>
                <c:pt idx="238">
                  <c:v>1.2400000000000091</c:v>
                </c:pt>
                <c:pt idx="239">
                  <c:v>1.2400000000000091</c:v>
                </c:pt>
                <c:pt idx="240">
                  <c:v>1.2300000000000182</c:v>
                </c:pt>
                <c:pt idx="241">
                  <c:v>1.2300000000000182</c:v>
                </c:pt>
                <c:pt idx="242">
                  <c:v>1.210000000000008</c:v>
                </c:pt>
                <c:pt idx="243">
                  <c:v>1.1899999999999977</c:v>
                </c:pt>
                <c:pt idx="244">
                  <c:v>1.2000000000000171</c:v>
                </c:pt>
                <c:pt idx="245">
                  <c:v>1.1800000000000068</c:v>
                </c:pt>
                <c:pt idx="246">
                  <c:v>1.1700000000000159</c:v>
                </c:pt>
                <c:pt idx="247">
                  <c:v>1.1700000000000159</c:v>
                </c:pt>
                <c:pt idx="248">
                  <c:v>1.1700000000000159</c:v>
                </c:pt>
                <c:pt idx="249">
                  <c:v>1.1700000000000159</c:v>
                </c:pt>
                <c:pt idx="250">
                  <c:v>1.1599999999999966</c:v>
                </c:pt>
                <c:pt idx="251">
                  <c:v>1.1299999999999955</c:v>
                </c:pt>
                <c:pt idx="252">
                  <c:v>1.1100000000000136</c:v>
                </c:pt>
                <c:pt idx="253">
                  <c:v>1.1299999999999955</c:v>
                </c:pt>
                <c:pt idx="254">
                  <c:v>1.1200000000000045</c:v>
                </c:pt>
                <c:pt idx="255">
                  <c:v>1.1100000000000136</c:v>
                </c:pt>
                <c:pt idx="256">
                  <c:v>1.1000000000000227</c:v>
                </c:pt>
                <c:pt idx="257">
                  <c:v>1.0700000000000216</c:v>
                </c:pt>
                <c:pt idx="258">
                  <c:v>1.0900000000000034</c:v>
                </c:pt>
                <c:pt idx="259">
                  <c:v>1.0800000000000125</c:v>
                </c:pt>
                <c:pt idx="260">
                  <c:v>1.0800000000000125</c:v>
                </c:pt>
                <c:pt idx="261">
                  <c:v>1.0500000000000114</c:v>
                </c:pt>
                <c:pt idx="262">
                  <c:v>1.0400000000000205</c:v>
                </c:pt>
                <c:pt idx="263">
                  <c:v>1.0300000000000011</c:v>
                </c:pt>
                <c:pt idx="264">
                  <c:v>1.0200000000000102</c:v>
                </c:pt>
                <c:pt idx="265">
                  <c:v>1</c:v>
                </c:pt>
                <c:pt idx="266">
                  <c:v>0.99000000000000909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309">
                  <c:v>1.0800000000000125</c:v>
                </c:pt>
                <c:pt idx="310">
                  <c:v>1.1200000000000045</c:v>
                </c:pt>
                <c:pt idx="311">
                  <c:v>1.1400000000000148</c:v>
                </c:pt>
                <c:pt idx="312">
                  <c:v>1.1000000000000227</c:v>
                </c:pt>
                <c:pt idx="313">
                  <c:v>1.0800000000000125</c:v>
                </c:pt>
                <c:pt idx="314">
                  <c:v>1.1400000000000148</c:v>
                </c:pt>
                <c:pt idx="315">
                  <c:v>1.1899999999999977</c:v>
                </c:pt>
                <c:pt idx="316">
                  <c:v>1.2000000000000171</c:v>
                </c:pt>
                <c:pt idx="317">
                  <c:v>1.1000000000000227</c:v>
                </c:pt>
                <c:pt idx="318">
                  <c:v>0.90000000000000568</c:v>
                </c:pt>
                <c:pt idx="319">
                  <c:v>0.90000000000000568</c:v>
                </c:pt>
                <c:pt idx="320">
                  <c:v>1.2800000000000011</c:v>
                </c:pt>
                <c:pt idx="321">
                  <c:v>1.3200000000000216</c:v>
                </c:pt>
                <c:pt idx="322">
                  <c:v>1.3799999999999955</c:v>
                </c:pt>
                <c:pt idx="323">
                  <c:v>1.3700000000000045</c:v>
                </c:pt>
                <c:pt idx="324">
                  <c:v>1.4399999999999977</c:v>
                </c:pt>
                <c:pt idx="325">
                  <c:v>1.4099999999999966</c:v>
                </c:pt>
                <c:pt idx="326">
                  <c:v>1.5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Kolisani_HPV_relativ!$U$1</c:f>
              <c:strCache>
                <c:ptCount val="1"/>
                <c:pt idx="0">
                  <c:v>50516023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Kolisani_HPV_relativ!$S$2:$S$70</c:f>
              <c:numCache>
                <c:formatCode>m/d/yyyy</c:formatCode>
                <c:ptCount val="69"/>
                <c:pt idx="0">
                  <c:v>31959</c:v>
                </c:pt>
                <c:pt idx="1">
                  <c:v>31990</c:v>
                </c:pt>
                <c:pt idx="2">
                  <c:v>32021</c:v>
                </c:pt>
                <c:pt idx="3">
                  <c:v>32051</c:v>
                </c:pt>
                <c:pt idx="4">
                  <c:v>32082</c:v>
                </c:pt>
                <c:pt idx="5">
                  <c:v>32112</c:v>
                </c:pt>
                <c:pt idx="6">
                  <c:v>32143</c:v>
                </c:pt>
                <c:pt idx="7">
                  <c:v>32174</c:v>
                </c:pt>
                <c:pt idx="8">
                  <c:v>32234</c:v>
                </c:pt>
                <c:pt idx="9">
                  <c:v>32264</c:v>
                </c:pt>
                <c:pt idx="10">
                  <c:v>32295</c:v>
                </c:pt>
                <c:pt idx="11">
                  <c:v>32325</c:v>
                </c:pt>
                <c:pt idx="12">
                  <c:v>32356</c:v>
                </c:pt>
                <c:pt idx="13">
                  <c:v>32387</c:v>
                </c:pt>
                <c:pt idx="14">
                  <c:v>32417</c:v>
                </c:pt>
                <c:pt idx="15">
                  <c:v>32448</c:v>
                </c:pt>
                <c:pt idx="16">
                  <c:v>32478</c:v>
                </c:pt>
                <c:pt idx="17">
                  <c:v>32509</c:v>
                </c:pt>
                <c:pt idx="18">
                  <c:v>32540</c:v>
                </c:pt>
                <c:pt idx="19">
                  <c:v>32568</c:v>
                </c:pt>
                <c:pt idx="20">
                  <c:v>32599</c:v>
                </c:pt>
                <c:pt idx="21">
                  <c:v>32629</c:v>
                </c:pt>
                <c:pt idx="22">
                  <c:v>32660</c:v>
                </c:pt>
                <c:pt idx="23">
                  <c:v>32690</c:v>
                </c:pt>
                <c:pt idx="24">
                  <c:v>32721</c:v>
                </c:pt>
                <c:pt idx="25">
                  <c:v>32752</c:v>
                </c:pt>
                <c:pt idx="26">
                  <c:v>32782</c:v>
                </c:pt>
                <c:pt idx="27">
                  <c:v>32813</c:v>
                </c:pt>
                <c:pt idx="28">
                  <c:v>32843</c:v>
                </c:pt>
                <c:pt idx="29">
                  <c:v>32874</c:v>
                </c:pt>
                <c:pt idx="30">
                  <c:v>32905</c:v>
                </c:pt>
                <c:pt idx="31">
                  <c:v>32933</c:v>
                </c:pt>
                <c:pt idx="32">
                  <c:v>32964</c:v>
                </c:pt>
                <c:pt idx="33">
                  <c:v>32994</c:v>
                </c:pt>
                <c:pt idx="34">
                  <c:v>33025</c:v>
                </c:pt>
                <c:pt idx="35">
                  <c:v>33055</c:v>
                </c:pt>
                <c:pt idx="36">
                  <c:v>33086</c:v>
                </c:pt>
                <c:pt idx="37">
                  <c:v>33117</c:v>
                </c:pt>
                <c:pt idx="38">
                  <c:v>33147</c:v>
                </c:pt>
                <c:pt idx="39">
                  <c:v>33178</c:v>
                </c:pt>
                <c:pt idx="40">
                  <c:v>33208</c:v>
                </c:pt>
                <c:pt idx="41">
                  <c:v>33270</c:v>
                </c:pt>
                <c:pt idx="42">
                  <c:v>33298</c:v>
                </c:pt>
                <c:pt idx="43">
                  <c:v>33329</c:v>
                </c:pt>
                <c:pt idx="44">
                  <c:v>33359</c:v>
                </c:pt>
                <c:pt idx="45">
                  <c:v>33390</c:v>
                </c:pt>
                <c:pt idx="46">
                  <c:v>33420</c:v>
                </c:pt>
                <c:pt idx="47">
                  <c:v>33451</c:v>
                </c:pt>
                <c:pt idx="48">
                  <c:v>33482</c:v>
                </c:pt>
                <c:pt idx="49">
                  <c:v>33512</c:v>
                </c:pt>
                <c:pt idx="50">
                  <c:v>33543</c:v>
                </c:pt>
                <c:pt idx="51">
                  <c:v>33573</c:v>
                </c:pt>
                <c:pt idx="52">
                  <c:v>33604</c:v>
                </c:pt>
                <c:pt idx="53">
                  <c:v>33635</c:v>
                </c:pt>
                <c:pt idx="54">
                  <c:v>33664</c:v>
                </c:pt>
                <c:pt idx="55">
                  <c:v>33695</c:v>
                </c:pt>
                <c:pt idx="56">
                  <c:v>33725</c:v>
                </c:pt>
                <c:pt idx="57">
                  <c:v>33756</c:v>
                </c:pt>
                <c:pt idx="58">
                  <c:v>33786</c:v>
                </c:pt>
                <c:pt idx="59">
                  <c:v>33817</c:v>
                </c:pt>
                <c:pt idx="60">
                  <c:v>33848</c:v>
                </c:pt>
                <c:pt idx="61">
                  <c:v>33878</c:v>
                </c:pt>
                <c:pt idx="62">
                  <c:v>33909</c:v>
                </c:pt>
                <c:pt idx="63">
                  <c:v>33939</c:v>
                </c:pt>
                <c:pt idx="64">
                  <c:v>33970</c:v>
                </c:pt>
                <c:pt idx="65">
                  <c:v>34001</c:v>
                </c:pt>
                <c:pt idx="66">
                  <c:v>34029</c:v>
                </c:pt>
                <c:pt idx="67">
                  <c:v>34060</c:v>
                </c:pt>
                <c:pt idx="68">
                  <c:v>34090</c:v>
                </c:pt>
              </c:numCache>
            </c:numRef>
          </c:xVal>
          <c:yVal>
            <c:numRef>
              <c:f>Kolisani_HPV_relativ!$U$2:$U$70</c:f>
              <c:numCache>
                <c:formatCode>#,###,##0.00</c:formatCode>
                <c:ptCount val="69"/>
                <c:pt idx="0">
                  <c:v>1.4300000000000068</c:v>
                </c:pt>
                <c:pt idx="1">
                  <c:v>1.0300000000000011</c:v>
                </c:pt>
                <c:pt idx="2">
                  <c:v>0.93000000000000682</c:v>
                </c:pt>
                <c:pt idx="3">
                  <c:v>0.89000000000001478</c:v>
                </c:pt>
                <c:pt idx="4">
                  <c:v>0.87000000000000455</c:v>
                </c:pt>
                <c:pt idx="5">
                  <c:v>0.87000000000000455</c:v>
                </c:pt>
                <c:pt idx="6">
                  <c:v>0.90999999999999659</c:v>
                </c:pt>
                <c:pt idx="7">
                  <c:v>0.87000000000000455</c:v>
                </c:pt>
                <c:pt idx="8">
                  <c:v>1.1800000000000068</c:v>
                </c:pt>
                <c:pt idx="9">
                  <c:v>1.1500000000000057</c:v>
                </c:pt>
                <c:pt idx="10">
                  <c:v>1.1100000000000136</c:v>
                </c:pt>
                <c:pt idx="11">
                  <c:v>1.0500000000000114</c:v>
                </c:pt>
                <c:pt idx="12">
                  <c:v>1.0200000000000102</c:v>
                </c:pt>
                <c:pt idx="13">
                  <c:v>1.0300000000000011</c:v>
                </c:pt>
                <c:pt idx="14">
                  <c:v>0.62999999999999545</c:v>
                </c:pt>
                <c:pt idx="15">
                  <c:v>0.62000000000000455</c:v>
                </c:pt>
                <c:pt idx="16">
                  <c:v>0.81999999999999318</c:v>
                </c:pt>
                <c:pt idx="17">
                  <c:v>0.83000000000001251</c:v>
                </c:pt>
                <c:pt idx="18">
                  <c:v>0.83000000000001251</c:v>
                </c:pt>
                <c:pt idx="19">
                  <c:v>0.83000000000001251</c:v>
                </c:pt>
                <c:pt idx="20">
                  <c:v>0.87999999999999545</c:v>
                </c:pt>
                <c:pt idx="21">
                  <c:v>0.93999999999999773</c:v>
                </c:pt>
                <c:pt idx="22">
                  <c:v>0.87999999999999545</c:v>
                </c:pt>
                <c:pt idx="23">
                  <c:v>0.87999999999999545</c:v>
                </c:pt>
                <c:pt idx="24">
                  <c:v>0.83000000000001251</c:v>
                </c:pt>
                <c:pt idx="25">
                  <c:v>0.78000000000000114</c:v>
                </c:pt>
                <c:pt idx="26">
                  <c:v>0.78000000000000114</c:v>
                </c:pt>
                <c:pt idx="27">
                  <c:v>0.77000000000001023</c:v>
                </c:pt>
                <c:pt idx="28">
                  <c:v>0.76000000000001933</c:v>
                </c:pt>
                <c:pt idx="29">
                  <c:v>0.74000000000000909</c:v>
                </c:pt>
                <c:pt idx="30">
                  <c:v>0.75</c:v>
                </c:pt>
                <c:pt idx="31">
                  <c:v>0.74000000000000909</c:v>
                </c:pt>
                <c:pt idx="32">
                  <c:v>0.71999999999999886</c:v>
                </c:pt>
                <c:pt idx="33">
                  <c:v>0.70000000000001705</c:v>
                </c:pt>
                <c:pt idx="34">
                  <c:v>0.68000000000000682</c:v>
                </c:pt>
                <c:pt idx="35">
                  <c:v>0.62000000000000455</c:v>
                </c:pt>
                <c:pt idx="36">
                  <c:v>0.53000000000000114</c:v>
                </c:pt>
                <c:pt idx="37">
                  <c:v>0.53000000000000114</c:v>
                </c:pt>
                <c:pt idx="38">
                  <c:v>0.48000000000001819</c:v>
                </c:pt>
                <c:pt idx="39">
                  <c:v>0.53000000000000114</c:v>
                </c:pt>
                <c:pt idx="40">
                  <c:v>0.52000000000001023</c:v>
                </c:pt>
                <c:pt idx="41">
                  <c:v>0.49000000000000909</c:v>
                </c:pt>
                <c:pt idx="42">
                  <c:v>0.49000000000000909</c:v>
                </c:pt>
                <c:pt idx="43">
                  <c:v>0.48000000000001819</c:v>
                </c:pt>
                <c:pt idx="44">
                  <c:v>0.37999999999999545</c:v>
                </c:pt>
                <c:pt idx="45">
                  <c:v>0.33000000000001251</c:v>
                </c:pt>
                <c:pt idx="46">
                  <c:v>0.28000000000000114</c:v>
                </c:pt>
                <c:pt idx="47">
                  <c:v>0.20000000000001705</c:v>
                </c:pt>
                <c:pt idx="48">
                  <c:v>0.20000000000001705</c:v>
                </c:pt>
                <c:pt idx="49">
                  <c:v>0.21999999999999886</c:v>
                </c:pt>
                <c:pt idx="50">
                  <c:v>0.21000000000000796</c:v>
                </c:pt>
                <c:pt idx="51">
                  <c:v>0.23000000000001819</c:v>
                </c:pt>
                <c:pt idx="52">
                  <c:v>0.23000000000001819</c:v>
                </c:pt>
                <c:pt idx="53">
                  <c:v>0.24000000000000909</c:v>
                </c:pt>
                <c:pt idx="54">
                  <c:v>0.23000000000001819</c:v>
                </c:pt>
                <c:pt idx="55">
                  <c:v>0.21999999999999886</c:v>
                </c:pt>
                <c:pt idx="56">
                  <c:v>0.25</c:v>
                </c:pt>
                <c:pt idx="57">
                  <c:v>0.24000000000000909</c:v>
                </c:pt>
                <c:pt idx="58">
                  <c:v>0.21000000000000796</c:v>
                </c:pt>
                <c:pt idx="59">
                  <c:v>0.12999999999999545</c:v>
                </c:pt>
                <c:pt idx="60">
                  <c:v>9.0000000000003411E-2</c:v>
                </c:pt>
                <c:pt idx="61">
                  <c:v>8.0000000000012506E-2</c:v>
                </c:pt>
                <c:pt idx="62">
                  <c:v>8.0000000000012506E-2</c:v>
                </c:pt>
                <c:pt idx="63">
                  <c:v>9.0000000000003411E-2</c:v>
                </c:pt>
                <c:pt idx="64">
                  <c:v>8.0000000000012506E-2</c:v>
                </c:pt>
                <c:pt idx="65">
                  <c:v>0</c:v>
                </c:pt>
                <c:pt idx="66">
                  <c:v>3.0000000000001137E-2</c:v>
                </c:pt>
                <c:pt idx="67">
                  <c:v>1.0000000000019327E-2</c:v>
                </c:pt>
                <c:pt idx="68">
                  <c:v>3.0000000000001137E-2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Kolisani_HPV_relativ!$X$1</c:f>
              <c:strCache>
                <c:ptCount val="1"/>
                <c:pt idx="0">
                  <c:v>50516024</c:v>
                </c:pt>
              </c:strCache>
            </c:strRef>
          </c:tx>
          <c:spPr>
            <a:ln w="19050">
              <a:solidFill>
                <a:srgbClr val="CC00CC"/>
              </a:solidFill>
            </a:ln>
          </c:spPr>
          <c:marker>
            <c:symbol val="none"/>
          </c:marker>
          <c:xVal>
            <c:numRef>
              <c:f>Kolisani_HPV_relativ!$V$2:$V$268</c:f>
              <c:numCache>
                <c:formatCode>m/d/yyyy</c:formatCode>
                <c:ptCount val="267"/>
                <c:pt idx="0">
                  <c:v>31809</c:v>
                </c:pt>
                <c:pt idx="1">
                  <c:v>31837</c:v>
                </c:pt>
                <c:pt idx="2">
                  <c:v>31868</c:v>
                </c:pt>
                <c:pt idx="3">
                  <c:v>31898</c:v>
                </c:pt>
                <c:pt idx="4">
                  <c:v>31929</c:v>
                </c:pt>
                <c:pt idx="5">
                  <c:v>31959</c:v>
                </c:pt>
                <c:pt idx="6">
                  <c:v>31990</c:v>
                </c:pt>
                <c:pt idx="7">
                  <c:v>32021</c:v>
                </c:pt>
                <c:pt idx="8">
                  <c:v>32051</c:v>
                </c:pt>
                <c:pt idx="9">
                  <c:v>32082</c:v>
                </c:pt>
                <c:pt idx="10">
                  <c:v>32112</c:v>
                </c:pt>
                <c:pt idx="11">
                  <c:v>32143</c:v>
                </c:pt>
                <c:pt idx="12">
                  <c:v>32174</c:v>
                </c:pt>
                <c:pt idx="13">
                  <c:v>32234</c:v>
                </c:pt>
                <c:pt idx="14">
                  <c:v>32264</c:v>
                </c:pt>
                <c:pt idx="15">
                  <c:v>32295</c:v>
                </c:pt>
                <c:pt idx="16">
                  <c:v>32325</c:v>
                </c:pt>
                <c:pt idx="17">
                  <c:v>32356</c:v>
                </c:pt>
                <c:pt idx="18">
                  <c:v>32387</c:v>
                </c:pt>
                <c:pt idx="19">
                  <c:v>32417</c:v>
                </c:pt>
                <c:pt idx="20">
                  <c:v>32448</c:v>
                </c:pt>
                <c:pt idx="21">
                  <c:v>32478</c:v>
                </c:pt>
                <c:pt idx="22">
                  <c:v>32509</c:v>
                </c:pt>
                <c:pt idx="23">
                  <c:v>32540</c:v>
                </c:pt>
                <c:pt idx="24">
                  <c:v>32568</c:v>
                </c:pt>
                <c:pt idx="25">
                  <c:v>32599</c:v>
                </c:pt>
                <c:pt idx="26">
                  <c:v>32629</c:v>
                </c:pt>
                <c:pt idx="27">
                  <c:v>32660</c:v>
                </c:pt>
                <c:pt idx="28">
                  <c:v>32690</c:v>
                </c:pt>
                <c:pt idx="29">
                  <c:v>32721</c:v>
                </c:pt>
                <c:pt idx="30">
                  <c:v>32752</c:v>
                </c:pt>
                <c:pt idx="31">
                  <c:v>32782</c:v>
                </c:pt>
                <c:pt idx="32">
                  <c:v>32813</c:v>
                </c:pt>
                <c:pt idx="33">
                  <c:v>32843</c:v>
                </c:pt>
                <c:pt idx="34">
                  <c:v>32874</c:v>
                </c:pt>
                <c:pt idx="35">
                  <c:v>32905</c:v>
                </c:pt>
                <c:pt idx="36">
                  <c:v>32933</c:v>
                </c:pt>
                <c:pt idx="37">
                  <c:v>32964</c:v>
                </c:pt>
                <c:pt idx="38">
                  <c:v>32994</c:v>
                </c:pt>
                <c:pt idx="39">
                  <c:v>33025</c:v>
                </c:pt>
                <c:pt idx="40">
                  <c:v>33055</c:v>
                </c:pt>
                <c:pt idx="41">
                  <c:v>33086</c:v>
                </c:pt>
                <c:pt idx="42">
                  <c:v>33117</c:v>
                </c:pt>
                <c:pt idx="43">
                  <c:v>33147</c:v>
                </c:pt>
                <c:pt idx="44">
                  <c:v>33178</c:v>
                </c:pt>
                <c:pt idx="45">
                  <c:v>33208</c:v>
                </c:pt>
                <c:pt idx="46">
                  <c:v>33270</c:v>
                </c:pt>
                <c:pt idx="47">
                  <c:v>33298</c:v>
                </c:pt>
                <c:pt idx="48">
                  <c:v>33329</c:v>
                </c:pt>
                <c:pt idx="49">
                  <c:v>33359</c:v>
                </c:pt>
                <c:pt idx="50">
                  <c:v>33390</c:v>
                </c:pt>
                <c:pt idx="51">
                  <c:v>33420</c:v>
                </c:pt>
                <c:pt idx="52">
                  <c:v>33451</c:v>
                </c:pt>
                <c:pt idx="53">
                  <c:v>33482</c:v>
                </c:pt>
                <c:pt idx="54">
                  <c:v>33512</c:v>
                </c:pt>
                <c:pt idx="55">
                  <c:v>33543</c:v>
                </c:pt>
                <c:pt idx="56">
                  <c:v>33573</c:v>
                </c:pt>
                <c:pt idx="57">
                  <c:v>33604</c:v>
                </c:pt>
                <c:pt idx="58">
                  <c:v>33635</c:v>
                </c:pt>
                <c:pt idx="59">
                  <c:v>33664</c:v>
                </c:pt>
                <c:pt idx="60">
                  <c:v>33695</c:v>
                </c:pt>
                <c:pt idx="61">
                  <c:v>33725</c:v>
                </c:pt>
                <c:pt idx="62">
                  <c:v>33756</c:v>
                </c:pt>
                <c:pt idx="63">
                  <c:v>33786</c:v>
                </c:pt>
                <c:pt idx="64">
                  <c:v>33817</c:v>
                </c:pt>
                <c:pt idx="65">
                  <c:v>33848</c:v>
                </c:pt>
                <c:pt idx="66">
                  <c:v>33878</c:v>
                </c:pt>
                <c:pt idx="67">
                  <c:v>33909</c:v>
                </c:pt>
                <c:pt idx="68">
                  <c:v>33939</c:v>
                </c:pt>
                <c:pt idx="69">
                  <c:v>33970</c:v>
                </c:pt>
                <c:pt idx="70">
                  <c:v>34001</c:v>
                </c:pt>
                <c:pt idx="71">
                  <c:v>34029</c:v>
                </c:pt>
                <c:pt idx="72">
                  <c:v>34060</c:v>
                </c:pt>
                <c:pt idx="73">
                  <c:v>34090</c:v>
                </c:pt>
                <c:pt idx="74">
                  <c:v>34121</c:v>
                </c:pt>
                <c:pt idx="75">
                  <c:v>34639</c:v>
                </c:pt>
                <c:pt idx="76">
                  <c:v>34669</c:v>
                </c:pt>
                <c:pt idx="77">
                  <c:v>34881</c:v>
                </c:pt>
                <c:pt idx="78">
                  <c:v>34912</c:v>
                </c:pt>
                <c:pt idx="79">
                  <c:v>34943</c:v>
                </c:pt>
                <c:pt idx="80">
                  <c:v>34973</c:v>
                </c:pt>
                <c:pt idx="81">
                  <c:v>35004</c:v>
                </c:pt>
                <c:pt idx="82">
                  <c:v>35034</c:v>
                </c:pt>
                <c:pt idx="83">
                  <c:v>35065</c:v>
                </c:pt>
                <c:pt idx="84">
                  <c:v>35096</c:v>
                </c:pt>
                <c:pt idx="85">
                  <c:v>35125</c:v>
                </c:pt>
                <c:pt idx="86">
                  <c:v>35156</c:v>
                </c:pt>
                <c:pt idx="87">
                  <c:v>35186</c:v>
                </c:pt>
                <c:pt idx="88">
                  <c:v>35217</c:v>
                </c:pt>
                <c:pt idx="89">
                  <c:v>35247</c:v>
                </c:pt>
                <c:pt idx="90">
                  <c:v>35278</c:v>
                </c:pt>
                <c:pt idx="91">
                  <c:v>35309</c:v>
                </c:pt>
                <c:pt idx="92">
                  <c:v>35339</c:v>
                </c:pt>
                <c:pt idx="93">
                  <c:v>35370</c:v>
                </c:pt>
                <c:pt idx="94">
                  <c:v>35400</c:v>
                </c:pt>
                <c:pt idx="95">
                  <c:v>35431</c:v>
                </c:pt>
                <c:pt idx="96">
                  <c:v>35462</c:v>
                </c:pt>
                <c:pt idx="97">
                  <c:v>35490</c:v>
                </c:pt>
                <c:pt idx="98">
                  <c:v>35521</c:v>
                </c:pt>
                <c:pt idx="99">
                  <c:v>35551</c:v>
                </c:pt>
                <c:pt idx="100">
                  <c:v>35582</c:v>
                </c:pt>
                <c:pt idx="101">
                  <c:v>35612</c:v>
                </c:pt>
                <c:pt idx="102">
                  <c:v>35643</c:v>
                </c:pt>
                <c:pt idx="103">
                  <c:v>35674</c:v>
                </c:pt>
                <c:pt idx="104">
                  <c:v>35704</c:v>
                </c:pt>
                <c:pt idx="105">
                  <c:v>35796</c:v>
                </c:pt>
                <c:pt idx="106">
                  <c:v>35827</c:v>
                </c:pt>
                <c:pt idx="107">
                  <c:v>35855</c:v>
                </c:pt>
                <c:pt idx="108">
                  <c:v>35886</c:v>
                </c:pt>
                <c:pt idx="109">
                  <c:v>35916</c:v>
                </c:pt>
                <c:pt idx="110">
                  <c:v>35947</c:v>
                </c:pt>
                <c:pt idx="111">
                  <c:v>35977</c:v>
                </c:pt>
                <c:pt idx="112">
                  <c:v>36008</c:v>
                </c:pt>
                <c:pt idx="113">
                  <c:v>36039</c:v>
                </c:pt>
                <c:pt idx="114">
                  <c:v>36069</c:v>
                </c:pt>
                <c:pt idx="115">
                  <c:v>36100</c:v>
                </c:pt>
                <c:pt idx="116">
                  <c:v>36130</c:v>
                </c:pt>
                <c:pt idx="117">
                  <c:v>36161</c:v>
                </c:pt>
                <c:pt idx="118">
                  <c:v>36192</c:v>
                </c:pt>
                <c:pt idx="119">
                  <c:v>36220</c:v>
                </c:pt>
                <c:pt idx="120">
                  <c:v>36251</c:v>
                </c:pt>
                <c:pt idx="121">
                  <c:v>36281</c:v>
                </c:pt>
                <c:pt idx="122">
                  <c:v>36312</c:v>
                </c:pt>
                <c:pt idx="123">
                  <c:v>36342</c:v>
                </c:pt>
                <c:pt idx="124">
                  <c:v>36373</c:v>
                </c:pt>
                <c:pt idx="125">
                  <c:v>36404</c:v>
                </c:pt>
                <c:pt idx="126">
                  <c:v>36434</c:v>
                </c:pt>
                <c:pt idx="127">
                  <c:v>36484</c:v>
                </c:pt>
                <c:pt idx="128">
                  <c:v>36514</c:v>
                </c:pt>
                <c:pt idx="129">
                  <c:v>36545</c:v>
                </c:pt>
                <c:pt idx="130">
                  <c:v>36576</c:v>
                </c:pt>
                <c:pt idx="131">
                  <c:v>36605</c:v>
                </c:pt>
                <c:pt idx="132">
                  <c:v>36636</c:v>
                </c:pt>
                <c:pt idx="133">
                  <c:v>36666</c:v>
                </c:pt>
                <c:pt idx="134">
                  <c:v>36697</c:v>
                </c:pt>
                <c:pt idx="135">
                  <c:v>36727</c:v>
                </c:pt>
                <c:pt idx="136">
                  <c:v>36758</c:v>
                </c:pt>
                <c:pt idx="137">
                  <c:v>36789</c:v>
                </c:pt>
                <c:pt idx="138">
                  <c:v>36819</c:v>
                </c:pt>
                <c:pt idx="139">
                  <c:v>36850</c:v>
                </c:pt>
                <c:pt idx="140">
                  <c:v>36880</c:v>
                </c:pt>
                <c:pt idx="141">
                  <c:v>36911</c:v>
                </c:pt>
                <c:pt idx="142">
                  <c:v>36942</c:v>
                </c:pt>
                <c:pt idx="143">
                  <c:v>36970</c:v>
                </c:pt>
                <c:pt idx="144">
                  <c:v>37001</c:v>
                </c:pt>
                <c:pt idx="145">
                  <c:v>37031</c:v>
                </c:pt>
                <c:pt idx="146">
                  <c:v>37062</c:v>
                </c:pt>
                <c:pt idx="147">
                  <c:v>37092</c:v>
                </c:pt>
                <c:pt idx="148">
                  <c:v>37123</c:v>
                </c:pt>
                <c:pt idx="149">
                  <c:v>37154</c:v>
                </c:pt>
                <c:pt idx="150">
                  <c:v>37184</c:v>
                </c:pt>
                <c:pt idx="151">
                  <c:v>37215</c:v>
                </c:pt>
                <c:pt idx="152">
                  <c:v>37245</c:v>
                </c:pt>
                <c:pt idx="153">
                  <c:v>37276</c:v>
                </c:pt>
                <c:pt idx="154">
                  <c:v>37307</c:v>
                </c:pt>
                <c:pt idx="155">
                  <c:v>37335</c:v>
                </c:pt>
                <c:pt idx="156">
                  <c:v>37366</c:v>
                </c:pt>
                <c:pt idx="157">
                  <c:v>37396</c:v>
                </c:pt>
                <c:pt idx="158">
                  <c:v>37427</c:v>
                </c:pt>
                <c:pt idx="159">
                  <c:v>37457</c:v>
                </c:pt>
                <c:pt idx="160">
                  <c:v>37488</c:v>
                </c:pt>
                <c:pt idx="161">
                  <c:v>37519</c:v>
                </c:pt>
                <c:pt idx="162">
                  <c:v>37549</c:v>
                </c:pt>
                <c:pt idx="163">
                  <c:v>37580</c:v>
                </c:pt>
                <c:pt idx="164">
                  <c:v>37610</c:v>
                </c:pt>
                <c:pt idx="165">
                  <c:v>37641</c:v>
                </c:pt>
                <c:pt idx="166">
                  <c:v>37672</c:v>
                </c:pt>
                <c:pt idx="167">
                  <c:v>37700</c:v>
                </c:pt>
                <c:pt idx="168">
                  <c:v>37731</c:v>
                </c:pt>
                <c:pt idx="169">
                  <c:v>37761</c:v>
                </c:pt>
                <c:pt idx="170">
                  <c:v>37792</c:v>
                </c:pt>
                <c:pt idx="171">
                  <c:v>37822</c:v>
                </c:pt>
                <c:pt idx="172">
                  <c:v>37853</c:v>
                </c:pt>
                <c:pt idx="173">
                  <c:v>37884</c:v>
                </c:pt>
                <c:pt idx="174">
                  <c:v>37914</c:v>
                </c:pt>
                <c:pt idx="175">
                  <c:v>37926</c:v>
                </c:pt>
                <c:pt idx="176">
                  <c:v>37956</c:v>
                </c:pt>
                <c:pt idx="177">
                  <c:v>37987</c:v>
                </c:pt>
                <c:pt idx="178">
                  <c:v>38018</c:v>
                </c:pt>
                <c:pt idx="179">
                  <c:v>38047</c:v>
                </c:pt>
                <c:pt idx="180">
                  <c:v>38078</c:v>
                </c:pt>
                <c:pt idx="181">
                  <c:v>38108</c:v>
                </c:pt>
                <c:pt idx="182">
                  <c:v>38139</c:v>
                </c:pt>
                <c:pt idx="183">
                  <c:v>38169</c:v>
                </c:pt>
                <c:pt idx="184">
                  <c:v>38200</c:v>
                </c:pt>
                <c:pt idx="185">
                  <c:v>38231</c:v>
                </c:pt>
                <c:pt idx="186">
                  <c:v>38261</c:v>
                </c:pt>
                <c:pt idx="187">
                  <c:v>38292</c:v>
                </c:pt>
                <c:pt idx="188">
                  <c:v>38322</c:v>
                </c:pt>
                <c:pt idx="189">
                  <c:v>38353</c:v>
                </c:pt>
                <c:pt idx="190">
                  <c:v>38384</c:v>
                </c:pt>
                <c:pt idx="191">
                  <c:v>38412</c:v>
                </c:pt>
                <c:pt idx="192">
                  <c:v>38443</c:v>
                </c:pt>
                <c:pt idx="193">
                  <c:v>38473</c:v>
                </c:pt>
                <c:pt idx="194">
                  <c:v>38504</c:v>
                </c:pt>
                <c:pt idx="195">
                  <c:v>38534</c:v>
                </c:pt>
                <c:pt idx="196">
                  <c:v>38565</c:v>
                </c:pt>
                <c:pt idx="197">
                  <c:v>38567</c:v>
                </c:pt>
                <c:pt idx="198">
                  <c:v>38596</c:v>
                </c:pt>
                <c:pt idx="199">
                  <c:v>38626</c:v>
                </c:pt>
                <c:pt idx="200">
                  <c:v>38657</c:v>
                </c:pt>
                <c:pt idx="201">
                  <c:v>38687</c:v>
                </c:pt>
                <c:pt idx="202">
                  <c:v>38718</c:v>
                </c:pt>
                <c:pt idx="203">
                  <c:v>38749</c:v>
                </c:pt>
                <c:pt idx="204">
                  <c:v>38777</c:v>
                </c:pt>
                <c:pt idx="205">
                  <c:v>38808</c:v>
                </c:pt>
                <c:pt idx="206">
                  <c:v>38838</c:v>
                </c:pt>
                <c:pt idx="207">
                  <c:v>38869</c:v>
                </c:pt>
                <c:pt idx="208">
                  <c:v>38899</c:v>
                </c:pt>
                <c:pt idx="209">
                  <c:v>38930</c:v>
                </c:pt>
                <c:pt idx="210">
                  <c:v>38961</c:v>
                </c:pt>
                <c:pt idx="211">
                  <c:v>38991</c:v>
                </c:pt>
                <c:pt idx="212">
                  <c:v>39022</c:v>
                </c:pt>
                <c:pt idx="213">
                  <c:v>39028</c:v>
                </c:pt>
                <c:pt idx="214">
                  <c:v>39052</c:v>
                </c:pt>
                <c:pt idx="215">
                  <c:v>39083</c:v>
                </c:pt>
                <c:pt idx="216">
                  <c:v>39114</c:v>
                </c:pt>
                <c:pt idx="217">
                  <c:v>39142</c:v>
                </c:pt>
                <c:pt idx="218">
                  <c:v>39173</c:v>
                </c:pt>
                <c:pt idx="219">
                  <c:v>39203</c:v>
                </c:pt>
                <c:pt idx="220">
                  <c:v>39234</c:v>
                </c:pt>
                <c:pt idx="221">
                  <c:v>39264</c:v>
                </c:pt>
                <c:pt idx="222">
                  <c:v>39295</c:v>
                </c:pt>
                <c:pt idx="223">
                  <c:v>39323</c:v>
                </c:pt>
                <c:pt idx="224">
                  <c:v>39326</c:v>
                </c:pt>
                <c:pt idx="225">
                  <c:v>39356</c:v>
                </c:pt>
                <c:pt idx="226">
                  <c:v>39387</c:v>
                </c:pt>
                <c:pt idx="227">
                  <c:v>39417</c:v>
                </c:pt>
                <c:pt idx="228">
                  <c:v>39448</c:v>
                </c:pt>
                <c:pt idx="229">
                  <c:v>39479</c:v>
                </c:pt>
                <c:pt idx="230">
                  <c:v>39508</c:v>
                </c:pt>
                <c:pt idx="231">
                  <c:v>39539</c:v>
                </c:pt>
                <c:pt idx="232">
                  <c:v>39569</c:v>
                </c:pt>
                <c:pt idx="233">
                  <c:v>39600</c:v>
                </c:pt>
                <c:pt idx="234">
                  <c:v>39692</c:v>
                </c:pt>
                <c:pt idx="235">
                  <c:v>39753</c:v>
                </c:pt>
                <c:pt idx="236">
                  <c:v>39814</c:v>
                </c:pt>
                <c:pt idx="237">
                  <c:v>39873</c:v>
                </c:pt>
                <c:pt idx="238">
                  <c:v>39934</c:v>
                </c:pt>
                <c:pt idx="239">
                  <c:v>39995</c:v>
                </c:pt>
                <c:pt idx="240">
                  <c:v>40057</c:v>
                </c:pt>
                <c:pt idx="241">
                  <c:v>40118</c:v>
                </c:pt>
                <c:pt idx="242">
                  <c:v>40179</c:v>
                </c:pt>
                <c:pt idx="243">
                  <c:v>40238</c:v>
                </c:pt>
                <c:pt idx="244">
                  <c:v>40299</c:v>
                </c:pt>
                <c:pt idx="245">
                  <c:v>40360</c:v>
                </c:pt>
                <c:pt idx="246">
                  <c:v>40422</c:v>
                </c:pt>
                <c:pt idx="247">
                  <c:v>40483</c:v>
                </c:pt>
                <c:pt idx="248">
                  <c:v>40544</c:v>
                </c:pt>
                <c:pt idx="249">
                  <c:v>40575</c:v>
                </c:pt>
                <c:pt idx="250">
                  <c:v>40603</c:v>
                </c:pt>
                <c:pt idx="251">
                  <c:v>40634</c:v>
                </c:pt>
                <c:pt idx="252">
                  <c:v>40664</c:v>
                </c:pt>
                <c:pt idx="253">
                  <c:v>40695</c:v>
                </c:pt>
                <c:pt idx="254">
                  <c:v>40725</c:v>
                </c:pt>
                <c:pt idx="255">
                  <c:v>40756</c:v>
                </c:pt>
                <c:pt idx="256">
                  <c:v>40787</c:v>
                </c:pt>
                <c:pt idx="257">
                  <c:v>40817</c:v>
                </c:pt>
                <c:pt idx="258">
                  <c:v>40848</c:v>
                </c:pt>
                <c:pt idx="259">
                  <c:v>40878</c:v>
                </c:pt>
                <c:pt idx="260">
                  <c:v>40909</c:v>
                </c:pt>
                <c:pt idx="261">
                  <c:v>40940</c:v>
                </c:pt>
                <c:pt idx="262">
                  <c:v>40969</c:v>
                </c:pt>
                <c:pt idx="263">
                  <c:v>41000</c:v>
                </c:pt>
                <c:pt idx="264">
                  <c:v>41024</c:v>
                </c:pt>
                <c:pt idx="265">
                  <c:v>41030</c:v>
                </c:pt>
                <c:pt idx="266">
                  <c:v>41061</c:v>
                </c:pt>
              </c:numCache>
            </c:numRef>
          </c:xVal>
          <c:yVal>
            <c:numRef>
              <c:f>Kolisani_HPV_relativ!$X$2:$X$268</c:f>
              <c:numCache>
                <c:formatCode>#,###,##0.00</c:formatCode>
                <c:ptCount val="267"/>
                <c:pt idx="0">
                  <c:v>2.6200000000000045</c:v>
                </c:pt>
                <c:pt idx="1">
                  <c:v>2.6200000000000045</c:v>
                </c:pt>
                <c:pt idx="2">
                  <c:v>2.5999999999999943</c:v>
                </c:pt>
                <c:pt idx="3">
                  <c:v>2.6200000000000045</c:v>
                </c:pt>
                <c:pt idx="4">
                  <c:v>2.6299999999999955</c:v>
                </c:pt>
                <c:pt idx="5">
                  <c:v>2.5699999999999932</c:v>
                </c:pt>
                <c:pt idx="6">
                  <c:v>2.3700000000000045</c:v>
                </c:pt>
                <c:pt idx="7">
                  <c:v>2.1699999999999875</c:v>
                </c:pt>
                <c:pt idx="8">
                  <c:v>2.1699999999999875</c:v>
                </c:pt>
                <c:pt idx="9">
                  <c:v>2.1699999999999875</c:v>
                </c:pt>
                <c:pt idx="10">
                  <c:v>2.1699999999999875</c:v>
                </c:pt>
                <c:pt idx="11">
                  <c:v>2.1200000000000045</c:v>
                </c:pt>
                <c:pt idx="12">
                  <c:v>2.1699999999999875</c:v>
                </c:pt>
                <c:pt idx="13">
                  <c:v>2.3700000000000045</c:v>
                </c:pt>
                <c:pt idx="14">
                  <c:v>2.3899999999999864</c:v>
                </c:pt>
                <c:pt idx="15">
                  <c:v>2.3700000000000045</c:v>
                </c:pt>
                <c:pt idx="16">
                  <c:v>2.3400000000000034</c:v>
                </c:pt>
                <c:pt idx="17">
                  <c:v>2.1999999999999886</c:v>
                </c:pt>
                <c:pt idx="18">
                  <c:v>2.1999999999999886</c:v>
                </c:pt>
                <c:pt idx="19">
                  <c:v>1.9699999999999989</c:v>
                </c:pt>
                <c:pt idx="20">
                  <c:v>1.960000000000008</c:v>
                </c:pt>
                <c:pt idx="21">
                  <c:v>2.0199999999999818</c:v>
                </c:pt>
                <c:pt idx="22">
                  <c:v>2.0199999999999818</c:v>
                </c:pt>
                <c:pt idx="23">
                  <c:v>2.0699999999999932</c:v>
                </c:pt>
                <c:pt idx="24">
                  <c:v>2.0999999999999943</c:v>
                </c:pt>
                <c:pt idx="25">
                  <c:v>2.1200000000000045</c:v>
                </c:pt>
                <c:pt idx="26">
                  <c:v>2.2699999999999818</c:v>
                </c:pt>
                <c:pt idx="27">
                  <c:v>2.0699999999999932</c:v>
                </c:pt>
                <c:pt idx="28">
                  <c:v>2.0699999999999932</c:v>
                </c:pt>
                <c:pt idx="29">
                  <c:v>2.0499999999999829</c:v>
                </c:pt>
                <c:pt idx="30">
                  <c:v>2.0499999999999829</c:v>
                </c:pt>
                <c:pt idx="31">
                  <c:v>2.0199999999999818</c:v>
                </c:pt>
                <c:pt idx="32">
                  <c:v>2.0199999999999818</c:v>
                </c:pt>
                <c:pt idx="33">
                  <c:v>2</c:v>
                </c:pt>
                <c:pt idx="34">
                  <c:v>1.9699999999999989</c:v>
                </c:pt>
                <c:pt idx="35">
                  <c:v>1.9399999999999977</c:v>
                </c:pt>
                <c:pt idx="36">
                  <c:v>1.9699999999999989</c:v>
                </c:pt>
                <c:pt idx="37">
                  <c:v>1.9499999999999886</c:v>
                </c:pt>
                <c:pt idx="38">
                  <c:v>1.9499999999999886</c:v>
                </c:pt>
                <c:pt idx="39">
                  <c:v>1.9499999999999886</c:v>
                </c:pt>
                <c:pt idx="40">
                  <c:v>1.8100000000000023</c:v>
                </c:pt>
                <c:pt idx="41">
                  <c:v>1.8199999999999932</c:v>
                </c:pt>
                <c:pt idx="42">
                  <c:v>1.7199999999999989</c:v>
                </c:pt>
                <c:pt idx="43">
                  <c:v>1.6699999999999875</c:v>
                </c:pt>
                <c:pt idx="44">
                  <c:v>1.8199999999999932</c:v>
                </c:pt>
                <c:pt idx="45">
                  <c:v>1.8100000000000023</c:v>
                </c:pt>
                <c:pt idx="46">
                  <c:v>1.7199999999999989</c:v>
                </c:pt>
                <c:pt idx="47">
                  <c:v>1.6999999999999886</c:v>
                </c:pt>
                <c:pt idx="48">
                  <c:v>1.6699999999999875</c:v>
                </c:pt>
                <c:pt idx="49">
                  <c:v>1.6200000000000045</c:v>
                </c:pt>
                <c:pt idx="50">
                  <c:v>1.5699999999999932</c:v>
                </c:pt>
                <c:pt idx="51">
                  <c:v>1.5199999999999818</c:v>
                </c:pt>
                <c:pt idx="52">
                  <c:v>1.4699999999999989</c:v>
                </c:pt>
                <c:pt idx="53">
                  <c:v>1.460000000000008</c:v>
                </c:pt>
                <c:pt idx="54">
                  <c:v>1.4799999999999898</c:v>
                </c:pt>
                <c:pt idx="55">
                  <c:v>1.4699999999999989</c:v>
                </c:pt>
                <c:pt idx="56">
                  <c:v>1.4799999999999898</c:v>
                </c:pt>
                <c:pt idx="57">
                  <c:v>1.4699999999999989</c:v>
                </c:pt>
                <c:pt idx="58">
                  <c:v>1.4799999999999898</c:v>
                </c:pt>
                <c:pt idx="59">
                  <c:v>1.4699999999999989</c:v>
                </c:pt>
                <c:pt idx="60">
                  <c:v>1.4799999999999898</c:v>
                </c:pt>
                <c:pt idx="61">
                  <c:v>1.4900000000000091</c:v>
                </c:pt>
                <c:pt idx="62">
                  <c:v>1.4799999999999898</c:v>
                </c:pt>
                <c:pt idx="63">
                  <c:v>1.4699999999999989</c:v>
                </c:pt>
                <c:pt idx="64">
                  <c:v>1.3700000000000045</c:v>
                </c:pt>
                <c:pt idx="65">
                  <c:v>1.3299999999999841</c:v>
                </c:pt>
                <c:pt idx="66">
                  <c:v>1.3299999999999841</c:v>
                </c:pt>
                <c:pt idx="67">
                  <c:v>1.3199999999999932</c:v>
                </c:pt>
                <c:pt idx="68">
                  <c:v>1.3400000000000034</c:v>
                </c:pt>
                <c:pt idx="69">
                  <c:v>1.3199999999999932</c:v>
                </c:pt>
                <c:pt idx="70">
                  <c:v>1.25</c:v>
                </c:pt>
                <c:pt idx="71">
                  <c:v>1.2699999999999818</c:v>
                </c:pt>
                <c:pt idx="72">
                  <c:v>1.25</c:v>
                </c:pt>
                <c:pt idx="73">
                  <c:v>1.2699999999999818</c:v>
                </c:pt>
                <c:pt idx="74">
                  <c:v>1.2699999999999818</c:v>
                </c:pt>
                <c:pt idx="75">
                  <c:v>0.90000000000000568</c:v>
                </c:pt>
                <c:pt idx="76">
                  <c:v>0.93000000000000682</c:v>
                </c:pt>
                <c:pt idx="77">
                  <c:v>0.96999999999999886</c:v>
                </c:pt>
                <c:pt idx="78">
                  <c:v>0.97999999999998977</c:v>
                </c:pt>
                <c:pt idx="79">
                  <c:v>0.96999999999999886</c:v>
                </c:pt>
                <c:pt idx="80">
                  <c:v>0.96999999999999886</c:v>
                </c:pt>
                <c:pt idx="81">
                  <c:v>0.94999999999998863</c:v>
                </c:pt>
                <c:pt idx="82">
                  <c:v>0.84000000000000341</c:v>
                </c:pt>
                <c:pt idx="83">
                  <c:v>0.84000000000000341</c:v>
                </c:pt>
                <c:pt idx="84">
                  <c:v>0.59999999999999432</c:v>
                </c:pt>
                <c:pt idx="85">
                  <c:v>0.59000000000000341</c:v>
                </c:pt>
                <c:pt idx="86">
                  <c:v>0.57999999999998408</c:v>
                </c:pt>
                <c:pt idx="87">
                  <c:v>0.57999999999998408</c:v>
                </c:pt>
                <c:pt idx="88">
                  <c:v>0.66999999999998749</c:v>
                </c:pt>
                <c:pt idx="89">
                  <c:v>0.66999999999998749</c:v>
                </c:pt>
                <c:pt idx="90">
                  <c:v>0.68999999999999773</c:v>
                </c:pt>
                <c:pt idx="91">
                  <c:v>0.68999999999999773</c:v>
                </c:pt>
                <c:pt idx="92">
                  <c:v>0.66999999999998749</c:v>
                </c:pt>
                <c:pt idx="93">
                  <c:v>0.68999999999999773</c:v>
                </c:pt>
                <c:pt idx="94">
                  <c:v>0.74000000000000909</c:v>
                </c:pt>
                <c:pt idx="95">
                  <c:v>0.68000000000000682</c:v>
                </c:pt>
                <c:pt idx="96">
                  <c:v>0.59000000000000341</c:v>
                </c:pt>
                <c:pt idx="97">
                  <c:v>0.57999999999998408</c:v>
                </c:pt>
                <c:pt idx="98">
                  <c:v>0.66999999999998749</c:v>
                </c:pt>
                <c:pt idx="99">
                  <c:v>0.81000000000000227</c:v>
                </c:pt>
                <c:pt idx="100">
                  <c:v>0.69999999999998863</c:v>
                </c:pt>
                <c:pt idx="101">
                  <c:v>0.68000000000000682</c:v>
                </c:pt>
                <c:pt idx="102">
                  <c:v>0.66999999999998749</c:v>
                </c:pt>
                <c:pt idx="103">
                  <c:v>0.66999999999998749</c:v>
                </c:pt>
                <c:pt idx="104">
                  <c:v>0.63999999999998636</c:v>
                </c:pt>
                <c:pt idx="105">
                  <c:v>0.56999999999999318</c:v>
                </c:pt>
                <c:pt idx="106">
                  <c:v>0.56999999999999318</c:v>
                </c:pt>
                <c:pt idx="107">
                  <c:v>0.56999999999999318</c:v>
                </c:pt>
                <c:pt idx="108">
                  <c:v>0.56999999999999318</c:v>
                </c:pt>
                <c:pt idx="109">
                  <c:v>0.56999999999999318</c:v>
                </c:pt>
                <c:pt idx="110">
                  <c:v>0.56999999999999318</c:v>
                </c:pt>
                <c:pt idx="111">
                  <c:v>0.51999999999998181</c:v>
                </c:pt>
                <c:pt idx="112">
                  <c:v>0.53999999999999204</c:v>
                </c:pt>
                <c:pt idx="113">
                  <c:v>0.54999999999998295</c:v>
                </c:pt>
                <c:pt idx="114">
                  <c:v>0.56999999999999318</c:v>
                </c:pt>
                <c:pt idx="115">
                  <c:v>0.62000000000000455</c:v>
                </c:pt>
                <c:pt idx="116">
                  <c:v>0.65000000000000568</c:v>
                </c:pt>
                <c:pt idx="117">
                  <c:v>0.65000000000000568</c:v>
                </c:pt>
                <c:pt idx="118">
                  <c:v>0.63999999999998636</c:v>
                </c:pt>
                <c:pt idx="119">
                  <c:v>0.96999999999999886</c:v>
                </c:pt>
                <c:pt idx="120">
                  <c:v>0.85999999999998522</c:v>
                </c:pt>
                <c:pt idx="121">
                  <c:v>0.81999999999999318</c:v>
                </c:pt>
                <c:pt idx="122">
                  <c:v>0.81999999999999318</c:v>
                </c:pt>
                <c:pt idx="123">
                  <c:v>1.0199999999999818</c:v>
                </c:pt>
                <c:pt idx="124">
                  <c:v>0.96999999999999886</c:v>
                </c:pt>
                <c:pt idx="125">
                  <c:v>0.81999999999999318</c:v>
                </c:pt>
                <c:pt idx="126">
                  <c:v>0.75</c:v>
                </c:pt>
                <c:pt idx="127">
                  <c:v>0.68999999999999773</c:v>
                </c:pt>
                <c:pt idx="128">
                  <c:v>0.65000000000000568</c:v>
                </c:pt>
                <c:pt idx="129">
                  <c:v>0.59999999999999432</c:v>
                </c:pt>
                <c:pt idx="130">
                  <c:v>0.68999999999999773</c:v>
                </c:pt>
                <c:pt idx="131">
                  <c:v>0.75999999999999091</c:v>
                </c:pt>
                <c:pt idx="132">
                  <c:v>1.0499999999999829</c:v>
                </c:pt>
                <c:pt idx="133">
                  <c:v>0.94999999999998863</c:v>
                </c:pt>
                <c:pt idx="134">
                  <c:v>0.85999999999998522</c:v>
                </c:pt>
                <c:pt idx="135">
                  <c:v>0.71999999999999886</c:v>
                </c:pt>
                <c:pt idx="136">
                  <c:v>0.68999999999999773</c:v>
                </c:pt>
                <c:pt idx="137">
                  <c:v>0.62999999999999545</c:v>
                </c:pt>
                <c:pt idx="138">
                  <c:v>0.60999999999998522</c:v>
                </c:pt>
                <c:pt idx="139">
                  <c:v>0.65000000000000568</c:v>
                </c:pt>
                <c:pt idx="140">
                  <c:v>0.56999999999999318</c:v>
                </c:pt>
                <c:pt idx="141">
                  <c:v>0.65999999999999659</c:v>
                </c:pt>
                <c:pt idx="142">
                  <c:v>0.71000000000000796</c:v>
                </c:pt>
                <c:pt idx="143">
                  <c:v>0.63999999999998636</c:v>
                </c:pt>
                <c:pt idx="144">
                  <c:v>0.62999999999999545</c:v>
                </c:pt>
                <c:pt idx="145">
                  <c:v>0.62999999999999545</c:v>
                </c:pt>
                <c:pt idx="146">
                  <c:v>0.62999999999999545</c:v>
                </c:pt>
                <c:pt idx="147">
                  <c:v>0.62000000000000455</c:v>
                </c:pt>
                <c:pt idx="148">
                  <c:v>0.62000000000000455</c:v>
                </c:pt>
                <c:pt idx="149">
                  <c:v>0.63999999999998636</c:v>
                </c:pt>
                <c:pt idx="150">
                  <c:v>0.68999999999999773</c:v>
                </c:pt>
                <c:pt idx="151">
                  <c:v>0.75</c:v>
                </c:pt>
                <c:pt idx="152">
                  <c:v>0.79999999999998295</c:v>
                </c:pt>
                <c:pt idx="153">
                  <c:v>0.82999999999998408</c:v>
                </c:pt>
                <c:pt idx="154">
                  <c:v>0.94999999999998863</c:v>
                </c:pt>
                <c:pt idx="155">
                  <c:v>1.0600000000000023</c:v>
                </c:pt>
                <c:pt idx="156">
                  <c:v>1.0099999999999909</c:v>
                </c:pt>
                <c:pt idx="157">
                  <c:v>0.90000000000000568</c:v>
                </c:pt>
                <c:pt idx="158">
                  <c:v>0.84000000000000341</c:v>
                </c:pt>
                <c:pt idx="159">
                  <c:v>0.82999999999998408</c:v>
                </c:pt>
                <c:pt idx="160">
                  <c:v>0.78999999999999204</c:v>
                </c:pt>
                <c:pt idx="161">
                  <c:v>0.72999999999998977</c:v>
                </c:pt>
                <c:pt idx="162">
                  <c:v>0.68999999999999773</c:v>
                </c:pt>
                <c:pt idx="163">
                  <c:v>0.71000000000000796</c:v>
                </c:pt>
                <c:pt idx="164">
                  <c:v>0.72999999999998977</c:v>
                </c:pt>
                <c:pt idx="165">
                  <c:v>0.93999999999999773</c:v>
                </c:pt>
                <c:pt idx="166">
                  <c:v>0.91999999999998749</c:v>
                </c:pt>
                <c:pt idx="167">
                  <c:v>0.90000000000000568</c:v>
                </c:pt>
                <c:pt idx="168">
                  <c:v>0.87000000000000455</c:v>
                </c:pt>
                <c:pt idx="169">
                  <c:v>0.84000000000000341</c:v>
                </c:pt>
                <c:pt idx="170">
                  <c:v>0.68000000000000682</c:v>
                </c:pt>
                <c:pt idx="171">
                  <c:v>0.65999999999999659</c:v>
                </c:pt>
                <c:pt idx="172">
                  <c:v>0.62999999999999545</c:v>
                </c:pt>
                <c:pt idx="173">
                  <c:v>0.57999999999998408</c:v>
                </c:pt>
                <c:pt idx="174">
                  <c:v>0.54999999999998295</c:v>
                </c:pt>
                <c:pt idx="175">
                  <c:v>0.5</c:v>
                </c:pt>
                <c:pt idx="176">
                  <c:v>0.46999999999999886</c:v>
                </c:pt>
                <c:pt idx="177">
                  <c:v>0.46999999999999886</c:v>
                </c:pt>
                <c:pt idx="178">
                  <c:v>0.46000000000000796</c:v>
                </c:pt>
                <c:pt idx="179">
                  <c:v>0.44999999999998863</c:v>
                </c:pt>
                <c:pt idx="180">
                  <c:v>0.44999999999998863</c:v>
                </c:pt>
                <c:pt idx="181">
                  <c:v>0.44999999999998863</c:v>
                </c:pt>
                <c:pt idx="182">
                  <c:v>0.44999999999998863</c:v>
                </c:pt>
                <c:pt idx="183">
                  <c:v>0.46999999999999886</c:v>
                </c:pt>
                <c:pt idx="184">
                  <c:v>0.47999999999998977</c:v>
                </c:pt>
                <c:pt idx="185">
                  <c:v>0.5</c:v>
                </c:pt>
                <c:pt idx="186">
                  <c:v>0.38999999999998636</c:v>
                </c:pt>
                <c:pt idx="187">
                  <c:v>0.40999999999999659</c:v>
                </c:pt>
                <c:pt idx="188">
                  <c:v>0.40999999999999659</c:v>
                </c:pt>
                <c:pt idx="189">
                  <c:v>0.49000000000000909</c:v>
                </c:pt>
                <c:pt idx="190">
                  <c:v>0.54999999999998295</c:v>
                </c:pt>
                <c:pt idx="191">
                  <c:v>0.57999999999998408</c:v>
                </c:pt>
                <c:pt idx="192">
                  <c:v>0.56999999999999318</c:v>
                </c:pt>
                <c:pt idx="193">
                  <c:v>0.56000000000000227</c:v>
                </c:pt>
                <c:pt idx="194">
                  <c:v>0.53000000000000114</c:v>
                </c:pt>
                <c:pt idx="195">
                  <c:v>0.54999999999998295</c:v>
                </c:pt>
                <c:pt idx="196">
                  <c:v>0.50999999999999091</c:v>
                </c:pt>
                <c:pt idx="197">
                  <c:v>0.49000000000000909</c:v>
                </c:pt>
                <c:pt idx="198">
                  <c:v>0.18999999999999773</c:v>
                </c:pt>
                <c:pt idx="199">
                  <c:v>0.38999999999998636</c:v>
                </c:pt>
                <c:pt idx="200">
                  <c:v>0.43999999999999773</c:v>
                </c:pt>
                <c:pt idx="201">
                  <c:v>0.40999999999999659</c:v>
                </c:pt>
                <c:pt idx="202">
                  <c:v>0.43000000000000682</c:v>
                </c:pt>
                <c:pt idx="203">
                  <c:v>0.43000000000000682</c:v>
                </c:pt>
                <c:pt idx="204">
                  <c:v>0.50999999999999091</c:v>
                </c:pt>
                <c:pt idx="205">
                  <c:v>0.62999999999999545</c:v>
                </c:pt>
                <c:pt idx="206">
                  <c:v>0.56999999999999318</c:v>
                </c:pt>
                <c:pt idx="207">
                  <c:v>0.47999999999998977</c:v>
                </c:pt>
                <c:pt idx="208">
                  <c:v>0.37999999999999545</c:v>
                </c:pt>
                <c:pt idx="209">
                  <c:v>0.37999999999999545</c:v>
                </c:pt>
                <c:pt idx="210">
                  <c:v>0.38999999999998636</c:v>
                </c:pt>
                <c:pt idx="211">
                  <c:v>0.40000000000000568</c:v>
                </c:pt>
                <c:pt idx="212">
                  <c:v>0.40000000000000568</c:v>
                </c:pt>
                <c:pt idx="213">
                  <c:v>0.28000000000000114</c:v>
                </c:pt>
                <c:pt idx="214">
                  <c:v>0.37999999999999545</c:v>
                </c:pt>
                <c:pt idx="215">
                  <c:v>0.37999999999999545</c:v>
                </c:pt>
                <c:pt idx="216">
                  <c:v>0.40000000000000568</c:v>
                </c:pt>
                <c:pt idx="217">
                  <c:v>0.40999999999999659</c:v>
                </c:pt>
                <c:pt idx="218">
                  <c:v>0.38999999999998636</c:v>
                </c:pt>
                <c:pt idx="219">
                  <c:v>0.34000000000000341</c:v>
                </c:pt>
                <c:pt idx="220">
                  <c:v>0.25999999999999091</c:v>
                </c:pt>
                <c:pt idx="221">
                  <c:v>0.28000000000000114</c:v>
                </c:pt>
                <c:pt idx="222">
                  <c:v>0.16999999999998749</c:v>
                </c:pt>
                <c:pt idx="223">
                  <c:v>0.25999999999999091</c:v>
                </c:pt>
                <c:pt idx="224">
                  <c:v>0.18999999999999773</c:v>
                </c:pt>
                <c:pt idx="225">
                  <c:v>0.18000000000000682</c:v>
                </c:pt>
                <c:pt idx="226">
                  <c:v>0.15000000000000568</c:v>
                </c:pt>
                <c:pt idx="227">
                  <c:v>9.9999999999994316E-2</c:v>
                </c:pt>
                <c:pt idx="228">
                  <c:v>0.21999999999999886</c:v>
                </c:pt>
                <c:pt idx="229">
                  <c:v>0.26999999999998181</c:v>
                </c:pt>
                <c:pt idx="230">
                  <c:v>0.28000000000000114</c:v>
                </c:pt>
                <c:pt idx="231">
                  <c:v>0.29999999999998295</c:v>
                </c:pt>
                <c:pt idx="232">
                  <c:v>0.26999999999998181</c:v>
                </c:pt>
                <c:pt idx="233">
                  <c:v>0.15999999999999659</c:v>
                </c:pt>
                <c:pt idx="234">
                  <c:v>7.9999999999984084E-2</c:v>
                </c:pt>
                <c:pt idx="235">
                  <c:v>3.0000000000001137E-2</c:v>
                </c:pt>
                <c:pt idx="236">
                  <c:v>3.9999999999992042E-2</c:v>
                </c:pt>
                <c:pt idx="237">
                  <c:v>6.9999999999993179E-2</c:v>
                </c:pt>
                <c:pt idx="238">
                  <c:v>9.9999999999994316E-2</c:v>
                </c:pt>
                <c:pt idx="239">
                  <c:v>9.0000000000003411E-2</c:v>
                </c:pt>
                <c:pt idx="240">
                  <c:v>0</c:v>
                </c:pt>
                <c:pt idx="241">
                  <c:v>3.0000000000001137E-2</c:v>
                </c:pt>
                <c:pt idx="242">
                  <c:v>1.0699999999999932</c:v>
                </c:pt>
                <c:pt idx="243">
                  <c:v>0.96000000000000796</c:v>
                </c:pt>
                <c:pt idx="244">
                  <c:v>1.039999999999992</c:v>
                </c:pt>
                <c:pt idx="245">
                  <c:v>0.96000000000000796</c:v>
                </c:pt>
                <c:pt idx="246">
                  <c:v>0.96999999999999886</c:v>
                </c:pt>
                <c:pt idx="247">
                  <c:v>0.96000000000000796</c:v>
                </c:pt>
                <c:pt idx="248">
                  <c:v>0.99000000000000909</c:v>
                </c:pt>
                <c:pt idx="249">
                  <c:v>1.2199999999999989</c:v>
                </c:pt>
                <c:pt idx="250">
                  <c:v>1.1699999999999875</c:v>
                </c:pt>
                <c:pt idx="251">
                  <c:v>0.82999999999998408</c:v>
                </c:pt>
                <c:pt idx="252">
                  <c:v>0.71000000000000796</c:v>
                </c:pt>
                <c:pt idx="253">
                  <c:v>0.68000000000000682</c:v>
                </c:pt>
                <c:pt idx="254">
                  <c:v>0.59000000000000341</c:v>
                </c:pt>
                <c:pt idx="255">
                  <c:v>0.50999999999999091</c:v>
                </c:pt>
                <c:pt idx="256">
                  <c:v>0.5</c:v>
                </c:pt>
                <c:pt idx="257">
                  <c:v>0.43000000000000682</c:v>
                </c:pt>
                <c:pt idx="258">
                  <c:v>0.32999999999998408</c:v>
                </c:pt>
                <c:pt idx="259">
                  <c:v>0.31999999999999318</c:v>
                </c:pt>
                <c:pt idx="260">
                  <c:v>0.28999999999999204</c:v>
                </c:pt>
                <c:pt idx="261">
                  <c:v>0.51999999999998181</c:v>
                </c:pt>
                <c:pt idx="262">
                  <c:v>0.53000000000000114</c:v>
                </c:pt>
                <c:pt idx="263">
                  <c:v>0.56999999999999318</c:v>
                </c:pt>
                <c:pt idx="264">
                  <c:v>0.51999999999998181</c:v>
                </c:pt>
                <c:pt idx="265">
                  <c:v>0.96999999999999886</c:v>
                </c:pt>
                <c:pt idx="266">
                  <c:v>0.56000000000000227</c:v>
                </c:pt>
              </c:numCache>
            </c:numRef>
          </c:yVal>
          <c:smooth val="0"/>
        </c:ser>
        <c:ser>
          <c:idx val="10"/>
          <c:order val="5"/>
          <c:tx>
            <c:strRef>
              <c:f>Kolisani_HPV_relativ!$AG$1</c:f>
              <c:strCache>
                <c:ptCount val="1"/>
                <c:pt idx="0">
                  <c:v>51516002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38"/>
            <c:bubble3D val="0"/>
            <c:spPr>
              <a:ln w="25400" cmpd="sng"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56"/>
            <c:bubble3D val="0"/>
          </c:dPt>
          <c:dPt>
            <c:idx val="117"/>
            <c:bubble3D val="0"/>
          </c:dPt>
          <c:xVal>
            <c:numRef>
              <c:f>Kolisani_HPV_relativ!$AE$2:$AE$320</c:f>
              <c:numCache>
                <c:formatCode>m/d/yyyy</c:formatCode>
                <c:ptCount val="319"/>
                <c:pt idx="0">
                  <c:v>30072</c:v>
                </c:pt>
                <c:pt idx="1">
                  <c:v>30103</c:v>
                </c:pt>
                <c:pt idx="2">
                  <c:v>30133</c:v>
                </c:pt>
                <c:pt idx="3">
                  <c:v>30164</c:v>
                </c:pt>
                <c:pt idx="4">
                  <c:v>30195</c:v>
                </c:pt>
                <c:pt idx="5">
                  <c:v>30225</c:v>
                </c:pt>
                <c:pt idx="6">
                  <c:v>30256</c:v>
                </c:pt>
                <c:pt idx="7">
                  <c:v>30286</c:v>
                </c:pt>
                <c:pt idx="8">
                  <c:v>30317</c:v>
                </c:pt>
                <c:pt idx="9">
                  <c:v>30348</c:v>
                </c:pt>
                <c:pt idx="10">
                  <c:v>30376</c:v>
                </c:pt>
                <c:pt idx="11">
                  <c:v>30407</c:v>
                </c:pt>
                <c:pt idx="12">
                  <c:v>30437</c:v>
                </c:pt>
                <c:pt idx="13">
                  <c:v>30468</c:v>
                </c:pt>
                <c:pt idx="14">
                  <c:v>30498</c:v>
                </c:pt>
                <c:pt idx="15">
                  <c:v>30529</c:v>
                </c:pt>
                <c:pt idx="16">
                  <c:v>30560</c:v>
                </c:pt>
                <c:pt idx="17">
                  <c:v>30590</c:v>
                </c:pt>
                <c:pt idx="18">
                  <c:v>30621</c:v>
                </c:pt>
                <c:pt idx="19">
                  <c:v>30651</c:v>
                </c:pt>
                <c:pt idx="20">
                  <c:v>30682</c:v>
                </c:pt>
                <c:pt idx="21">
                  <c:v>30713</c:v>
                </c:pt>
                <c:pt idx="22">
                  <c:v>30742</c:v>
                </c:pt>
                <c:pt idx="23">
                  <c:v>30773</c:v>
                </c:pt>
                <c:pt idx="24">
                  <c:v>30803</c:v>
                </c:pt>
                <c:pt idx="25">
                  <c:v>30834</c:v>
                </c:pt>
                <c:pt idx="26">
                  <c:v>30864</c:v>
                </c:pt>
                <c:pt idx="27">
                  <c:v>30895</c:v>
                </c:pt>
                <c:pt idx="28">
                  <c:v>30926</c:v>
                </c:pt>
                <c:pt idx="29">
                  <c:v>30956</c:v>
                </c:pt>
                <c:pt idx="30">
                  <c:v>30987</c:v>
                </c:pt>
                <c:pt idx="31">
                  <c:v>31017</c:v>
                </c:pt>
                <c:pt idx="32">
                  <c:v>31048</c:v>
                </c:pt>
                <c:pt idx="33">
                  <c:v>31079</c:v>
                </c:pt>
                <c:pt idx="34">
                  <c:v>31107</c:v>
                </c:pt>
                <c:pt idx="35">
                  <c:v>31138</c:v>
                </c:pt>
                <c:pt idx="36">
                  <c:v>31168</c:v>
                </c:pt>
                <c:pt idx="37">
                  <c:v>31199</c:v>
                </c:pt>
                <c:pt idx="38">
                  <c:v>31229</c:v>
                </c:pt>
                <c:pt idx="39">
                  <c:v>31260</c:v>
                </c:pt>
                <c:pt idx="40">
                  <c:v>31291</c:v>
                </c:pt>
                <c:pt idx="41">
                  <c:v>31321</c:v>
                </c:pt>
                <c:pt idx="42">
                  <c:v>31352</c:v>
                </c:pt>
                <c:pt idx="43">
                  <c:v>31382</c:v>
                </c:pt>
                <c:pt idx="44">
                  <c:v>31413</c:v>
                </c:pt>
                <c:pt idx="45">
                  <c:v>31444</c:v>
                </c:pt>
                <c:pt idx="46">
                  <c:v>31472</c:v>
                </c:pt>
                <c:pt idx="47">
                  <c:v>31503</c:v>
                </c:pt>
                <c:pt idx="48">
                  <c:v>31533</c:v>
                </c:pt>
                <c:pt idx="49">
                  <c:v>31564</c:v>
                </c:pt>
                <c:pt idx="50">
                  <c:v>31594</c:v>
                </c:pt>
                <c:pt idx="51">
                  <c:v>31625</c:v>
                </c:pt>
                <c:pt idx="52">
                  <c:v>31656</c:v>
                </c:pt>
                <c:pt idx="53">
                  <c:v>31686</c:v>
                </c:pt>
                <c:pt idx="54">
                  <c:v>31717</c:v>
                </c:pt>
                <c:pt idx="55">
                  <c:v>31747</c:v>
                </c:pt>
                <c:pt idx="56">
                  <c:v>31809</c:v>
                </c:pt>
                <c:pt idx="57">
                  <c:v>31837</c:v>
                </c:pt>
                <c:pt idx="58">
                  <c:v>31868</c:v>
                </c:pt>
                <c:pt idx="59">
                  <c:v>31898</c:v>
                </c:pt>
                <c:pt idx="60">
                  <c:v>31929</c:v>
                </c:pt>
                <c:pt idx="61">
                  <c:v>31959</c:v>
                </c:pt>
                <c:pt idx="62">
                  <c:v>31990</c:v>
                </c:pt>
                <c:pt idx="63">
                  <c:v>32021</c:v>
                </c:pt>
                <c:pt idx="64">
                  <c:v>32051</c:v>
                </c:pt>
                <c:pt idx="65">
                  <c:v>32082</c:v>
                </c:pt>
                <c:pt idx="66">
                  <c:v>32112</c:v>
                </c:pt>
                <c:pt idx="67">
                  <c:v>32143</c:v>
                </c:pt>
                <c:pt idx="68">
                  <c:v>32203</c:v>
                </c:pt>
                <c:pt idx="69">
                  <c:v>32234</c:v>
                </c:pt>
                <c:pt idx="70">
                  <c:v>32264</c:v>
                </c:pt>
                <c:pt idx="71">
                  <c:v>32295</c:v>
                </c:pt>
                <c:pt idx="72">
                  <c:v>32325</c:v>
                </c:pt>
                <c:pt idx="73">
                  <c:v>32356</c:v>
                </c:pt>
                <c:pt idx="74">
                  <c:v>32387</c:v>
                </c:pt>
                <c:pt idx="75">
                  <c:v>32417</c:v>
                </c:pt>
                <c:pt idx="76">
                  <c:v>32448</c:v>
                </c:pt>
                <c:pt idx="77">
                  <c:v>32478</c:v>
                </c:pt>
                <c:pt idx="78">
                  <c:v>32509</c:v>
                </c:pt>
                <c:pt idx="79">
                  <c:v>32540</c:v>
                </c:pt>
                <c:pt idx="80">
                  <c:v>32568</c:v>
                </c:pt>
                <c:pt idx="81">
                  <c:v>32599</c:v>
                </c:pt>
                <c:pt idx="82">
                  <c:v>32629</c:v>
                </c:pt>
                <c:pt idx="83">
                  <c:v>32660</c:v>
                </c:pt>
                <c:pt idx="84">
                  <c:v>32690</c:v>
                </c:pt>
                <c:pt idx="85">
                  <c:v>32721</c:v>
                </c:pt>
                <c:pt idx="86">
                  <c:v>32752</c:v>
                </c:pt>
                <c:pt idx="87">
                  <c:v>32782</c:v>
                </c:pt>
                <c:pt idx="88">
                  <c:v>32813</c:v>
                </c:pt>
                <c:pt idx="89">
                  <c:v>32843</c:v>
                </c:pt>
                <c:pt idx="90">
                  <c:v>32874</c:v>
                </c:pt>
                <c:pt idx="91">
                  <c:v>32905</c:v>
                </c:pt>
                <c:pt idx="92">
                  <c:v>32933</c:v>
                </c:pt>
                <c:pt idx="93">
                  <c:v>32964</c:v>
                </c:pt>
                <c:pt idx="94">
                  <c:v>32994</c:v>
                </c:pt>
                <c:pt idx="95">
                  <c:v>33025</c:v>
                </c:pt>
                <c:pt idx="96">
                  <c:v>33055</c:v>
                </c:pt>
                <c:pt idx="97">
                  <c:v>33086</c:v>
                </c:pt>
                <c:pt idx="98">
                  <c:v>33117</c:v>
                </c:pt>
                <c:pt idx="99">
                  <c:v>33147</c:v>
                </c:pt>
                <c:pt idx="100">
                  <c:v>33178</c:v>
                </c:pt>
                <c:pt idx="101">
                  <c:v>33208</c:v>
                </c:pt>
                <c:pt idx="102">
                  <c:v>33239</c:v>
                </c:pt>
                <c:pt idx="103">
                  <c:v>33270</c:v>
                </c:pt>
                <c:pt idx="104">
                  <c:v>33298</c:v>
                </c:pt>
                <c:pt idx="105">
                  <c:v>33329</c:v>
                </c:pt>
                <c:pt idx="106">
                  <c:v>33359</c:v>
                </c:pt>
                <c:pt idx="107">
                  <c:v>33390</c:v>
                </c:pt>
                <c:pt idx="108">
                  <c:v>33420</c:v>
                </c:pt>
                <c:pt idx="109">
                  <c:v>33451</c:v>
                </c:pt>
                <c:pt idx="110">
                  <c:v>33482</c:v>
                </c:pt>
                <c:pt idx="111">
                  <c:v>33512</c:v>
                </c:pt>
                <c:pt idx="112">
                  <c:v>33543</c:v>
                </c:pt>
                <c:pt idx="113">
                  <c:v>33573</c:v>
                </c:pt>
                <c:pt idx="114">
                  <c:v>33604</c:v>
                </c:pt>
                <c:pt idx="115">
                  <c:v>33635</c:v>
                </c:pt>
                <c:pt idx="116">
                  <c:v>33664</c:v>
                </c:pt>
                <c:pt idx="117">
                  <c:v>33695</c:v>
                </c:pt>
                <c:pt idx="118">
                  <c:v>33725</c:v>
                </c:pt>
                <c:pt idx="119">
                  <c:v>33756</c:v>
                </c:pt>
                <c:pt idx="120">
                  <c:v>33786</c:v>
                </c:pt>
                <c:pt idx="121">
                  <c:v>33817</c:v>
                </c:pt>
                <c:pt idx="122">
                  <c:v>33848</c:v>
                </c:pt>
                <c:pt idx="123">
                  <c:v>33878</c:v>
                </c:pt>
                <c:pt idx="124">
                  <c:v>33909</c:v>
                </c:pt>
                <c:pt idx="125">
                  <c:v>33939</c:v>
                </c:pt>
                <c:pt idx="126">
                  <c:v>33970</c:v>
                </c:pt>
                <c:pt idx="127">
                  <c:v>34001</c:v>
                </c:pt>
                <c:pt idx="128">
                  <c:v>34029</c:v>
                </c:pt>
                <c:pt idx="129">
                  <c:v>34060</c:v>
                </c:pt>
                <c:pt idx="130">
                  <c:v>34090</c:v>
                </c:pt>
                <c:pt idx="131">
                  <c:v>34121</c:v>
                </c:pt>
                <c:pt idx="132">
                  <c:v>34151</c:v>
                </c:pt>
                <c:pt idx="133">
                  <c:v>34182</c:v>
                </c:pt>
                <c:pt idx="134">
                  <c:v>34213</c:v>
                </c:pt>
                <c:pt idx="135">
                  <c:v>34243</c:v>
                </c:pt>
                <c:pt idx="136">
                  <c:v>34274</c:v>
                </c:pt>
                <c:pt idx="137">
                  <c:v>34304</c:v>
                </c:pt>
                <c:pt idx="138">
                  <c:v>34335</c:v>
                </c:pt>
                <c:pt idx="139">
                  <c:v>34366</c:v>
                </c:pt>
                <c:pt idx="140">
                  <c:v>34394</c:v>
                </c:pt>
                <c:pt idx="141">
                  <c:v>34425</c:v>
                </c:pt>
                <c:pt idx="142">
                  <c:v>34455</c:v>
                </c:pt>
                <c:pt idx="143">
                  <c:v>34486</c:v>
                </c:pt>
                <c:pt idx="144">
                  <c:v>34516</c:v>
                </c:pt>
                <c:pt idx="145">
                  <c:v>34547</c:v>
                </c:pt>
                <c:pt idx="146">
                  <c:v>34578</c:v>
                </c:pt>
                <c:pt idx="147">
                  <c:v>34608</c:v>
                </c:pt>
                <c:pt idx="148">
                  <c:v>34639</c:v>
                </c:pt>
                <c:pt idx="149">
                  <c:v>34669</c:v>
                </c:pt>
                <c:pt idx="150">
                  <c:v>34700</c:v>
                </c:pt>
                <c:pt idx="151">
                  <c:v>34731</c:v>
                </c:pt>
                <c:pt idx="152">
                  <c:v>34759</c:v>
                </c:pt>
                <c:pt idx="153">
                  <c:v>34790</c:v>
                </c:pt>
                <c:pt idx="154">
                  <c:v>34820</c:v>
                </c:pt>
                <c:pt idx="155">
                  <c:v>34851</c:v>
                </c:pt>
                <c:pt idx="156">
                  <c:v>34881</c:v>
                </c:pt>
                <c:pt idx="157">
                  <c:v>34912</c:v>
                </c:pt>
                <c:pt idx="158">
                  <c:v>34943</c:v>
                </c:pt>
                <c:pt idx="159">
                  <c:v>34973</c:v>
                </c:pt>
                <c:pt idx="160">
                  <c:v>35004</c:v>
                </c:pt>
                <c:pt idx="161">
                  <c:v>35034</c:v>
                </c:pt>
                <c:pt idx="162">
                  <c:v>36545</c:v>
                </c:pt>
                <c:pt idx="163">
                  <c:v>36576</c:v>
                </c:pt>
                <c:pt idx="164">
                  <c:v>36605</c:v>
                </c:pt>
                <c:pt idx="165">
                  <c:v>36636</c:v>
                </c:pt>
                <c:pt idx="166">
                  <c:v>36666</c:v>
                </c:pt>
                <c:pt idx="167">
                  <c:v>36697</c:v>
                </c:pt>
                <c:pt idx="168">
                  <c:v>36727</c:v>
                </c:pt>
                <c:pt idx="169">
                  <c:v>36758</c:v>
                </c:pt>
                <c:pt idx="170">
                  <c:v>36789</c:v>
                </c:pt>
                <c:pt idx="171">
                  <c:v>36819</c:v>
                </c:pt>
                <c:pt idx="172">
                  <c:v>36850</c:v>
                </c:pt>
                <c:pt idx="173">
                  <c:v>36880</c:v>
                </c:pt>
                <c:pt idx="174">
                  <c:v>36911</c:v>
                </c:pt>
                <c:pt idx="175">
                  <c:v>36942</c:v>
                </c:pt>
                <c:pt idx="176">
                  <c:v>36970</c:v>
                </c:pt>
                <c:pt idx="177">
                  <c:v>37001</c:v>
                </c:pt>
                <c:pt idx="178">
                  <c:v>37031</c:v>
                </c:pt>
                <c:pt idx="179">
                  <c:v>37062</c:v>
                </c:pt>
                <c:pt idx="180">
                  <c:v>37092</c:v>
                </c:pt>
                <c:pt idx="181">
                  <c:v>37123</c:v>
                </c:pt>
                <c:pt idx="182">
                  <c:v>37154</c:v>
                </c:pt>
                <c:pt idx="183">
                  <c:v>37184</c:v>
                </c:pt>
                <c:pt idx="184">
                  <c:v>37215</c:v>
                </c:pt>
                <c:pt idx="185">
                  <c:v>37245</c:v>
                </c:pt>
                <c:pt idx="186">
                  <c:v>37276</c:v>
                </c:pt>
                <c:pt idx="187">
                  <c:v>37307</c:v>
                </c:pt>
                <c:pt idx="188">
                  <c:v>37335</c:v>
                </c:pt>
                <c:pt idx="189">
                  <c:v>37366</c:v>
                </c:pt>
                <c:pt idx="190">
                  <c:v>37396</c:v>
                </c:pt>
                <c:pt idx="191">
                  <c:v>37427</c:v>
                </c:pt>
                <c:pt idx="192">
                  <c:v>37457</c:v>
                </c:pt>
                <c:pt idx="193">
                  <c:v>37488</c:v>
                </c:pt>
                <c:pt idx="194">
                  <c:v>37519</c:v>
                </c:pt>
                <c:pt idx="195">
                  <c:v>37549</c:v>
                </c:pt>
                <c:pt idx="196">
                  <c:v>37580</c:v>
                </c:pt>
                <c:pt idx="197">
                  <c:v>37610</c:v>
                </c:pt>
                <c:pt idx="198">
                  <c:v>37641</c:v>
                </c:pt>
                <c:pt idx="199">
                  <c:v>37672</c:v>
                </c:pt>
                <c:pt idx="200">
                  <c:v>37700</c:v>
                </c:pt>
                <c:pt idx="201">
                  <c:v>37731</c:v>
                </c:pt>
                <c:pt idx="202">
                  <c:v>37761</c:v>
                </c:pt>
                <c:pt idx="203">
                  <c:v>37792</c:v>
                </c:pt>
                <c:pt idx="204">
                  <c:v>37822</c:v>
                </c:pt>
                <c:pt idx="205">
                  <c:v>37853</c:v>
                </c:pt>
                <c:pt idx="206">
                  <c:v>37884</c:v>
                </c:pt>
                <c:pt idx="207">
                  <c:v>37914</c:v>
                </c:pt>
                <c:pt idx="208">
                  <c:v>37926</c:v>
                </c:pt>
                <c:pt idx="209">
                  <c:v>37956</c:v>
                </c:pt>
                <c:pt idx="210">
                  <c:v>37987</c:v>
                </c:pt>
                <c:pt idx="211">
                  <c:v>38018</c:v>
                </c:pt>
                <c:pt idx="212">
                  <c:v>38047</c:v>
                </c:pt>
                <c:pt idx="213">
                  <c:v>38078</c:v>
                </c:pt>
                <c:pt idx="214">
                  <c:v>38108</c:v>
                </c:pt>
                <c:pt idx="215">
                  <c:v>38139</c:v>
                </c:pt>
                <c:pt idx="216">
                  <c:v>38169</c:v>
                </c:pt>
                <c:pt idx="217">
                  <c:v>38200</c:v>
                </c:pt>
                <c:pt idx="218">
                  <c:v>38231</c:v>
                </c:pt>
                <c:pt idx="219">
                  <c:v>38261</c:v>
                </c:pt>
                <c:pt idx="220">
                  <c:v>38292</c:v>
                </c:pt>
                <c:pt idx="221">
                  <c:v>38322</c:v>
                </c:pt>
                <c:pt idx="222">
                  <c:v>38353</c:v>
                </c:pt>
                <c:pt idx="223">
                  <c:v>38384</c:v>
                </c:pt>
                <c:pt idx="224">
                  <c:v>38412</c:v>
                </c:pt>
                <c:pt idx="225">
                  <c:v>38443</c:v>
                </c:pt>
                <c:pt idx="226">
                  <c:v>38473</c:v>
                </c:pt>
                <c:pt idx="227">
                  <c:v>38504</c:v>
                </c:pt>
                <c:pt idx="228">
                  <c:v>38534</c:v>
                </c:pt>
                <c:pt idx="229">
                  <c:v>38565</c:v>
                </c:pt>
                <c:pt idx="230">
                  <c:v>38567</c:v>
                </c:pt>
                <c:pt idx="231">
                  <c:v>38596</c:v>
                </c:pt>
                <c:pt idx="232">
                  <c:v>38626</c:v>
                </c:pt>
                <c:pt idx="233">
                  <c:v>38657</c:v>
                </c:pt>
                <c:pt idx="234">
                  <c:v>38687</c:v>
                </c:pt>
                <c:pt idx="235">
                  <c:v>38718</c:v>
                </c:pt>
                <c:pt idx="236">
                  <c:v>38720</c:v>
                </c:pt>
                <c:pt idx="237">
                  <c:v>38749</c:v>
                </c:pt>
                <c:pt idx="238">
                  <c:v>38777</c:v>
                </c:pt>
                <c:pt idx="239">
                  <c:v>38808</c:v>
                </c:pt>
                <c:pt idx="240">
                  <c:v>38838</c:v>
                </c:pt>
                <c:pt idx="241">
                  <c:v>38869</c:v>
                </c:pt>
                <c:pt idx="242">
                  <c:v>38899</c:v>
                </c:pt>
                <c:pt idx="243">
                  <c:v>38930</c:v>
                </c:pt>
                <c:pt idx="244">
                  <c:v>38961</c:v>
                </c:pt>
                <c:pt idx="245">
                  <c:v>38991</c:v>
                </c:pt>
                <c:pt idx="246">
                  <c:v>39022</c:v>
                </c:pt>
                <c:pt idx="247">
                  <c:v>39028</c:v>
                </c:pt>
                <c:pt idx="248">
                  <c:v>39052</c:v>
                </c:pt>
                <c:pt idx="249">
                  <c:v>39083</c:v>
                </c:pt>
                <c:pt idx="250">
                  <c:v>39114</c:v>
                </c:pt>
                <c:pt idx="251">
                  <c:v>39142</c:v>
                </c:pt>
                <c:pt idx="252">
                  <c:v>39173</c:v>
                </c:pt>
                <c:pt idx="253">
                  <c:v>39203</c:v>
                </c:pt>
                <c:pt idx="254">
                  <c:v>39234</c:v>
                </c:pt>
                <c:pt idx="255">
                  <c:v>39264</c:v>
                </c:pt>
                <c:pt idx="256">
                  <c:v>39295</c:v>
                </c:pt>
                <c:pt idx="257">
                  <c:v>39323</c:v>
                </c:pt>
                <c:pt idx="258">
                  <c:v>39326</c:v>
                </c:pt>
                <c:pt idx="259">
                  <c:v>39356</c:v>
                </c:pt>
                <c:pt idx="260">
                  <c:v>39387</c:v>
                </c:pt>
                <c:pt idx="261">
                  <c:v>39417</c:v>
                </c:pt>
                <c:pt idx="262">
                  <c:v>39448</c:v>
                </c:pt>
                <c:pt idx="263">
                  <c:v>39479</c:v>
                </c:pt>
                <c:pt idx="264">
                  <c:v>39508</c:v>
                </c:pt>
                <c:pt idx="265">
                  <c:v>39539</c:v>
                </c:pt>
                <c:pt idx="266">
                  <c:v>39569</c:v>
                </c:pt>
                <c:pt idx="267">
                  <c:v>39589</c:v>
                </c:pt>
                <c:pt idx="268">
                  <c:v>39600</c:v>
                </c:pt>
                <c:pt idx="269">
                  <c:v>39630</c:v>
                </c:pt>
                <c:pt idx="270">
                  <c:v>39661</c:v>
                </c:pt>
                <c:pt idx="271">
                  <c:v>39692</c:v>
                </c:pt>
                <c:pt idx="272">
                  <c:v>39722</c:v>
                </c:pt>
                <c:pt idx="273">
                  <c:v>39753</c:v>
                </c:pt>
                <c:pt idx="274">
                  <c:v>39783</c:v>
                </c:pt>
                <c:pt idx="275">
                  <c:v>39814</c:v>
                </c:pt>
                <c:pt idx="276">
                  <c:v>39845</c:v>
                </c:pt>
                <c:pt idx="277">
                  <c:v>39873</c:v>
                </c:pt>
                <c:pt idx="278">
                  <c:v>39904</c:v>
                </c:pt>
                <c:pt idx="279">
                  <c:v>39934</c:v>
                </c:pt>
                <c:pt idx="280">
                  <c:v>39965</c:v>
                </c:pt>
                <c:pt idx="281">
                  <c:v>39995</c:v>
                </c:pt>
                <c:pt idx="282">
                  <c:v>40026</c:v>
                </c:pt>
                <c:pt idx="283">
                  <c:v>40057</c:v>
                </c:pt>
                <c:pt idx="284">
                  <c:v>40087</c:v>
                </c:pt>
                <c:pt idx="285">
                  <c:v>40118</c:v>
                </c:pt>
                <c:pt idx="286">
                  <c:v>40148</c:v>
                </c:pt>
                <c:pt idx="287">
                  <c:v>40179</c:v>
                </c:pt>
                <c:pt idx="288">
                  <c:v>40210</c:v>
                </c:pt>
                <c:pt idx="289">
                  <c:v>40238</c:v>
                </c:pt>
                <c:pt idx="290">
                  <c:v>40269</c:v>
                </c:pt>
                <c:pt idx="291">
                  <c:v>40299</c:v>
                </c:pt>
                <c:pt idx="292">
                  <c:v>40330</c:v>
                </c:pt>
                <c:pt idx="293">
                  <c:v>40360</c:v>
                </c:pt>
                <c:pt idx="294">
                  <c:v>40391</c:v>
                </c:pt>
                <c:pt idx="295">
                  <c:v>40422</c:v>
                </c:pt>
                <c:pt idx="296">
                  <c:v>40452</c:v>
                </c:pt>
                <c:pt idx="297">
                  <c:v>40483</c:v>
                </c:pt>
                <c:pt idx="298">
                  <c:v>40513</c:v>
                </c:pt>
                <c:pt idx="299">
                  <c:v>40544</c:v>
                </c:pt>
                <c:pt idx="300">
                  <c:v>40575</c:v>
                </c:pt>
                <c:pt idx="301">
                  <c:v>40603</c:v>
                </c:pt>
                <c:pt idx="302">
                  <c:v>40634</c:v>
                </c:pt>
                <c:pt idx="303">
                  <c:v>40664</c:v>
                </c:pt>
                <c:pt idx="304">
                  <c:v>40695</c:v>
                </c:pt>
                <c:pt idx="305">
                  <c:v>40725</c:v>
                </c:pt>
                <c:pt idx="306">
                  <c:v>40756</c:v>
                </c:pt>
                <c:pt idx="307">
                  <c:v>40787</c:v>
                </c:pt>
                <c:pt idx="308">
                  <c:v>40817</c:v>
                </c:pt>
                <c:pt idx="309">
                  <c:v>40848</c:v>
                </c:pt>
                <c:pt idx="310">
                  <c:v>40878</c:v>
                </c:pt>
                <c:pt idx="311">
                  <c:v>40909</c:v>
                </c:pt>
                <c:pt idx="312">
                  <c:v>40940</c:v>
                </c:pt>
                <c:pt idx="313">
                  <c:v>40969</c:v>
                </c:pt>
                <c:pt idx="314">
                  <c:v>41000</c:v>
                </c:pt>
                <c:pt idx="315">
                  <c:v>41024</c:v>
                </c:pt>
                <c:pt idx="316">
                  <c:v>41030</c:v>
                </c:pt>
                <c:pt idx="317">
                  <c:v>41043</c:v>
                </c:pt>
                <c:pt idx="318">
                  <c:v>41061</c:v>
                </c:pt>
              </c:numCache>
            </c:numRef>
          </c:xVal>
          <c:yVal>
            <c:numRef>
              <c:f>Kolisani_HPV_relativ!$AG$2:$AG$320</c:f>
              <c:numCache>
                <c:formatCode>#,###,##0.00</c:formatCode>
                <c:ptCount val="319"/>
                <c:pt idx="0">
                  <c:v>3.4599999999999795</c:v>
                </c:pt>
                <c:pt idx="1">
                  <c:v>2.9599999999999795</c:v>
                </c:pt>
                <c:pt idx="2">
                  <c:v>2.7599999999999909</c:v>
                </c:pt>
                <c:pt idx="3">
                  <c:v>2.9099999999999966</c:v>
                </c:pt>
                <c:pt idx="4">
                  <c:v>2.9099999999999966</c:v>
                </c:pt>
                <c:pt idx="5">
                  <c:v>2.8599999999999852</c:v>
                </c:pt>
                <c:pt idx="6">
                  <c:v>3.1599999999999966</c:v>
                </c:pt>
                <c:pt idx="7">
                  <c:v>3.2099999999999795</c:v>
                </c:pt>
                <c:pt idx="8">
                  <c:v>3.8100000000000023</c:v>
                </c:pt>
                <c:pt idx="9">
                  <c:v>3.5600000000000023</c:v>
                </c:pt>
                <c:pt idx="10">
                  <c:v>3.5600000000000023</c:v>
                </c:pt>
                <c:pt idx="11">
                  <c:v>3.5600000000000023</c:v>
                </c:pt>
                <c:pt idx="12">
                  <c:v>3.8100000000000023</c:v>
                </c:pt>
                <c:pt idx="13">
                  <c:v>3.4599999999999795</c:v>
                </c:pt>
                <c:pt idx="14">
                  <c:v>3.5600000000000023</c:v>
                </c:pt>
                <c:pt idx="15">
                  <c:v>3.8100000000000023</c:v>
                </c:pt>
                <c:pt idx="16">
                  <c:v>4.0099999999999909</c:v>
                </c:pt>
                <c:pt idx="17">
                  <c:v>4.0099999999999909</c:v>
                </c:pt>
                <c:pt idx="18">
                  <c:v>3.1599999999999966</c:v>
                </c:pt>
                <c:pt idx="19">
                  <c:v>3.2099999999999795</c:v>
                </c:pt>
                <c:pt idx="20">
                  <c:v>4.1599999999999966</c:v>
                </c:pt>
                <c:pt idx="21">
                  <c:v>4.4599999999999795</c:v>
                </c:pt>
                <c:pt idx="22">
                  <c:v>4.4599999999999795</c:v>
                </c:pt>
                <c:pt idx="23">
                  <c:v>4.4599999999999795</c:v>
                </c:pt>
                <c:pt idx="24">
                  <c:v>5.0600000000000023</c:v>
                </c:pt>
                <c:pt idx="25">
                  <c:v>4.2599999999999909</c:v>
                </c:pt>
                <c:pt idx="26">
                  <c:v>4.6599999999999966</c:v>
                </c:pt>
                <c:pt idx="27">
                  <c:v>4.9599999999999795</c:v>
                </c:pt>
                <c:pt idx="28">
                  <c:v>4.9099999999999966</c:v>
                </c:pt>
                <c:pt idx="29">
                  <c:v>4.9599999999999795</c:v>
                </c:pt>
                <c:pt idx="30">
                  <c:v>4.7599999999999909</c:v>
                </c:pt>
                <c:pt idx="31">
                  <c:v>4.9099999999999966</c:v>
                </c:pt>
                <c:pt idx="32">
                  <c:v>5.1599999999999966</c:v>
                </c:pt>
                <c:pt idx="33">
                  <c:v>5.0600000000000023</c:v>
                </c:pt>
                <c:pt idx="34">
                  <c:v>4.9099999999999966</c:v>
                </c:pt>
                <c:pt idx="35">
                  <c:v>4.9599999999999795</c:v>
                </c:pt>
                <c:pt idx="36">
                  <c:v>4.8599999999999852</c:v>
                </c:pt>
                <c:pt idx="37">
                  <c:v>4.8100000000000023</c:v>
                </c:pt>
                <c:pt idx="38">
                  <c:v>4.7599999999999909</c:v>
                </c:pt>
                <c:pt idx="39">
                  <c:v>4.6599999999999966</c:v>
                </c:pt>
                <c:pt idx="40">
                  <c:v>4.7099999999999795</c:v>
                </c:pt>
                <c:pt idx="41">
                  <c:v>4.6599999999999966</c:v>
                </c:pt>
                <c:pt idx="42">
                  <c:v>4.5600000000000023</c:v>
                </c:pt>
                <c:pt idx="43">
                  <c:v>4.6599999999999966</c:v>
                </c:pt>
                <c:pt idx="44">
                  <c:v>4.7599999999999909</c:v>
                </c:pt>
                <c:pt idx="45">
                  <c:v>4.7099999999999795</c:v>
                </c:pt>
                <c:pt idx="46">
                  <c:v>4.5099999999999909</c:v>
                </c:pt>
                <c:pt idx="47">
                  <c:v>4.5600000000000023</c:v>
                </c:pt>
                <c:pt idx="48">
                  <c:v>4.5600000000000023</c:v>
                </c:pt>
                <c:pt idx="49">
                  <c:v>4.4899999999999807</c:v>
                </c:pt>
                <c:pt idx="50">
                  <c:v>4.0099999999999909</c:v>
                </c:pt>
                <c:pt idx="51">
                  <c:v>4.2599999999999909</c:v>
                </c:pt>
                <c:pt idx="52">
                  <c:v>4.1599999999999966</c:v>
                </c:pt>
                <c:pt idx="53">
                  <c:v>4.2399999999999807</c:v>
                </c:pt>
                <c:pt idx="54">
                  <c:v>4.1899999999999977</c:v>
                </c:pt>
                <c:pt idx="55">
                  <c:v>4.6999999999999886</c:v>
                </c:pt>
                <c:pt idx="56">
                  <c:v>3.7599999999999909</c:v>
                </c:pt>
                <c:pt idx="57">
                  <c:v>3.8100000000000023</c:v>
                </c:pt>
                <c:pt idx="58">
                  <c:v>3.7399999999999807</c:v>
                </c:pt>
                <c:pt idx="59">
                  <c:v>3.7599999999999909</c:v>
                </c:pt>
                <c:pt idx="60">
                  <c:v>3.7599999999999909</c:v>
                </c:pt>
                <c:pt idx="61">
                  <c:v>3.6099999999999852</c:v>
                </c:pt>
                <c:pt idx="62">
                  <c:v>3.7099999999999795</c:v>
                </c:pt>
                <c:pt idx="63">
                  <c:v>3.7599999999999909</c:v>
                </c:pt>
                <c:pt idx="64">
                  <c:v>3.4599999999999795</c:v>
                </c:pt>
                <c:pt idx="65">
                  <c:v>3.3400000000000034</c:v>
                </c:pt>
                <c:pt idx="66">
                  <c:v>3.3799999999999955</c:v>
                </c:pt>
                <c:pt idx="67">
                  <c:v>3.3599999999999852</c:v>
                </c:pt>
                <c:pt idx="68">
                  <c:v>3.3100000000000023</c:v>
                </c:pt>
                <c:pt idx="69">
                  <c:v>3.2599999999999909</c:v>
                </c:pt>
                <c:pt idx="70">
                  <c:v>3.2599999999999909</c:v>
                </c:pt>
                <c:pt idx="71">
                  <c:v>3.289999999999992</c:v>
                </c:pt>
                <c:pt idx="72">
                  <c:v>3.3100000000000023</c:v>
                </c:pt>
                <c:pt idx="73">
                  <c:v>3.3100000000000023</c:v>
                </c:pt>
                <c:pt idx="74">
                  <c:v>3.2399999999999807</c:v>
                </c:pt>
                <c:pt idx="75">
                  <c:v>3.0600000000000023</c:v>
                </c:pt>
                <c:pt idx="76">
                  <c:v>3.0099999999999909</c:v>
                </c:pt>
                <c:pt idx="77">
                  <c:v>3.0600000000000023</c:v>
                </c:pt>
                <c:pt idx="78">
                  <c:v>3.3799999999999955</c:v>
                </c:pt>
                <c:pt idx="79">
                  <c:v>3.3400000000000034</c:v>
                </c:pt>
                <c:pt idx="80">
                  <c:v>3.3100000000000023</c:v>
                </c:pt>
                <c:pt idx="81">
                  <c:v>3.2399999999999807</c:v>
                </c:pt>
                <c:pt idx="82">
                  <c:v>3.0300000000000011</c:v>
                </c:pt>
                <c:pt idx="83">
                  <c:v>2.9899999999999807</c:v>
                </c:pt>
                <c:pt idx="84">
                  <c:v>2.9899999999999807</c:v>
                </c:pt>
                <c:pt idx="85">
                  <c:v>3.1599999999999966</c:v>
                </c:pt>
                <c:pt idx="86">
                  <c:v>3.1499999999999773</c:v>
                </c:pt>
                <c:pt idx="87">
                  <c:v>3.1599999999999966</c:v>
                </c:pt>
                <c:pt idx="88">
                  <c:v>3.1499999999999773</c:v>
                </c:pt>
                <c:pt idx="89">
                  <c:v>3.1399999999999864</c:v>
                </c:pt>
                <c:pt idx="90">
                  <c:v>3.1399999999999864</c:v>
                </c:pt>
                <c:pt idx="91">
                  <c:v>3.0900000000000034</c:v>
                </c:pt>
                <c:pt idx="92">
                  <c:v>3.0600000000000023</c:v>
                </c:pt>
                <c:pt idx="93">
                  <c:v>3.0600000000000023</c:v>
                </c:pt>
                <c:pt idx="94">
                  <c:v>3.039999999999992</c:v>
                </c:pt>
                <c:pt idx="95">
                  <c:v>3.0600000000000023</c:v>
                </c:pt>
                <c:pt idx="96">
                  <c:v>3.0600000000000023</c:v>
                </c:pt>
                <c:pt idx="97">
                  <c:v>3.2599999999999909</c:v>
                </c:pt>
                <c:pt idx="98">
                  <c:v>3.3100000000000023</c:v>
                </c:pt>
                <c:pt idx="99">
                  <c:v>3.3100000000000023</c:v>
                </c:pt>
                <c:pt idx="100">
                  <c:v>3.0600000000000023</c:v>
                </c:pt>
                <c:pt idx="101">
                  <c:v>3.0300000000000011</c:v>
                </c:pt>
                <c:pt idx="102">
                  <c:v>3.0600000000000023</c:v>
                </c:pt>
                <c:pt idx="103">
                  <c:v>3.0699999999999932</c:v>
                </c:pt>
                <c:pt idx="104">
                  <c:v>2.9099999999999966</c:v>
                </c:pt>
                <c:pt idx="105">
                  <c:v>2.8999999999999773</c:v>
                </c:pt>
                <c:pt idx="106">
                  <c:v>2.8799999999999955</c:v>
                </c:pt>
                <c:pt idx="107">
                  <c:v>2.9399999999999977</c:v>
                </c:pt>
                <c:pt idx="108">
                  <c:v>2.8799999999999955</c:v>
                </c:pt>
                <c:pt idx="109">
                  <c:v>2.8599999999999852</c:v>
                </c:pt>
                <c:pt idx="110">
                  <c:v>2.8199999999999932</c:v>
                </c:pt>
                <c:pt idx="111">
                  <c:v>2.7599999999999909</c:v>
                </c:pt>
                <c:pt idx="112">
                  <c:v>2.7399999999999807</c:v>
                </c:pt>
                <c:pt idx="113">
                  <c:v>2.7399999999999807</c:v>
                </c:pt>
                <c:pt idx="114">
                  <c:v>2.7399999999999807</c:v>
                </c:pt>
                <c:pt idx="115">
                  <c:v>2.7399999999999807</c:v>
                </c:pt>
                <c:pt idx="116">
                  <c:v>2.7599999999999909</c:v>
                </c:pt>
                <c:pt idx="117">
                  <c:v>2.7399999999999807</c:v>
                </c:pt>
                <c:pt idx="118">
                  <c:v>2.7399999999999807</c:v>
                </c:pt>
                <c:pt idx="119">
                  <c:v>2.7099999999999795</c:v>
                </c:pt>
                <c:pt idx="120">
                  <c:v>2.8100000000000023</c:v>
                </c:pt>
                <c:pt idx="121">
                  <c:v>2.6999999999999886</c:v>
                </c:pt>
                <c:pt idx="122">
                  <c:v>2.9599999999999795</c:v>
                </c:pt>
                <c:pt idx="123">
                  <c:v>2.9099999999999966</c:v>
                </c:pt>
                <c:pt idx="124">
                  <c:v>2.7399999999999807</c:v>
                </c:pt>
                <c:pt idx="125">
                  <c:v>2.5099999999999909</c:v>
                </c:pt>
                <c:pt idx="126">
                  <c:v>2.4899999999999807</c:v>
                </c:pt>
                <c:pt idx="127">
                  <c:v>2.539999999999992</c:v>
                </c:pt>
                <c:pt idx="128">
                  <c:v>2.4599999999999795</c:v>
                </c:pt>
                <c:pt idx="129">
                  <c:v>2.2099999999999795</c:v>
                </c:pt>
                <c:pt idx="130">
                  <c:v>2.0999999999999943</c:v>
                </c:pt>
                <c:pt idx="131">
                  <c:v>2.5600000000000023</c:v>
                </c:pt>
                <c:pt idx="132">
                  <c:v>2.289999999999992</c:v>
                </c:pt>
                <c:pt idx="133">
                  <c:v>2.2399999999999807</c:v>
                </c:pt>
                <c:pt idx="134">
                  <c:v>2.1299999999999955</c:v>
                </c:pt>
                <c:pt idx="135">
                  <c:v>2.1799999999999784</c:v>
                </c:pt>
                <c:pt idx="136">
                  <c:v>2.1599999999999966</c:v>
                </c:pt>
                <c:pt idx="137">
                  <c:v>2.1599999999999966</c:v>
                </c:pt>
                <c:pt idx="138">
                  <c:v>1.7599999999999909</c:v>
                </c:pt>
                <c:pt idx="139">
                  <c:v>1.7599999999999909</c:v>
                </c:pt>
                <c:pt idx="140">
                  <c:v>1.75</c:v>
                </c:pt>
                <c:pt idx="141">
                  <c:v>1.8100000000000023</c:v>
                </c:pt>
                <c:pt idx="142">
                  <c:v>1.7599999999999909</c:v>
                </c:pt>
                <c:pt idx="143">
                  <c:v>1.7199999999999989</c:v>
                </c:pt>
                <c:pt idx="144">
                  <c:v>1.6599999999999966</c:v>
                </c:pt>
                <c:pt idx="145">
                  <c:v>1.6399999999999864</c:v>
                </c:pt>
                <c:pt idx="146">
                  <c:v>1.5</c:v>
                </c:pt>
                <c:pt idx="147">
                  <c:v>1.5199999999999818</c:v>
                </c:pt>
                <c:pt idx="148">
                  <c:v>1.2800000000000011</c:v>
                </c:pt>
                <c:pt idx="149">
                  <c:v>1.5199999999999818</c:v>
                </c:pt>
                <c:pt idx="150">
                  <c:v>1.3599999999999852</c:v>
                </c:pt>
                <c:pt idx="151">
                  <c:v>1.289999999999992</c:v>
                </c:pt>
                <c:pt idx="152">
                  <c:v>1.3100000000000023</c:v>
                </c:pt>
                <c:pt idx="153">
                  <c:v>1.4199999999999875</c:v>
                </c:pt>
                <c:pt idx="154">
                  <c:v>1.4199999999999875</c:v>
                </c:pt>
                <c:pt idx="155">
                  <c:v>1.3100000000000023</c:v>
                </c:pt>
                <c:pt idx="156">
                  <c:v>1.3100000000000023</c:v>
                </c:pt>
                <c:pt idx="157">
                  <c:v>1.289999999999992</c:v>
                </c:pt>
                <c:pt idx="158">
                  <c:v>1.1999999999999886</c:v>
                </c:pt>
                <c:pt idx="159">
                  <c:v>1.1599999999999966</c:v>
                </c:pt>
                <c:pt idx="160">
                  <c:v>1.0699999999999932</c:v>
                </c:pt>
                <c:pt idx="161">
                  <c:v>1.0699999999999932</c:v>
                </c:pt>
                <c:pt idx="162">
                  <c:v>1.2199999999999989</c:v>
                </c:pt>
                <c:pt idx="163">
                  <c:v>1.3799999999999955</c:v>
                </c:pt>
                <c:pt idx="164">
                  <c:v>1.4399999999999977</c:v>
                </c:pt>
                <c:pt idx="165">
                  <c:v>1.2699999999999818</c:v>
                </c:pt>
                <c:pt idx="166">
                  <c:v>1.3400000000000034</c:v>
                </c:pt>
                <c:pt idx="167">
                  <c:v>1.3100000000000023</c:v>
                </c:pt>
                <c:pt idx="168">
                  <c:v>1.3199999999999932</c:v>
                </c:pt>
                <c:pt idx="169">
                  <c:v>1.3400000000000034</c:v>
                </c:pt>
                <c:pt idx="170">
                  <c:v>1.4799999999999898</c:v>
                </c:pt>
                <c:pt idx="171">
                  <c:v>1.4899999999999807</c:v>
                </c:pt>
                <c:pt idx="172">
                  <c:v>1.3299999999999841</c:v>
                </c:pt>
                <c:pt idx="173">
                  <c:v>1.3199999999999932</c:v>
                </c:pt>
                <c:pt idx="174">
                  <c:v>1.5099999999999909</c:v>
                </c:pt>
                <c:pt idx="175">
                  <c:v>1.5499999999999829</c:v>
                </c:pt>
                <c:pt idx="176">
                  <c:v>1.3999999999999773</c:v>
                </c:pt>
                <c:pt idx="177">
                  <c:v>1.3599999999999852</c:v>
                </c:pt>
                <c:pt idx="178">
                  <c:v>1.4499999999999886</c:v>
                </c:pt>
                <c:pt idx="179">
                  <c:v>1.4299999999999784</c:v>
                </c:pt>
                <c:pt idx="180">
                  <c:v>1.4899999999999807</c:v>
                </c:pt>
                <c:pt idx="181">
                  <c:v>1.4799999999999898</c:v>
                </c:pt>
                <c:pt idx="182">
                  <c:v>1.4799999999999898</c:v>
                </c:pt>
                <c:pt idx="183">
                  <c:v>1.5199999999999818</c:v>
                </c:pt>
                <c:pt idx="184">
                  <c:v>1.3599999999999852</c:v>
                </c:pt>
                <c:pt idx="185">
                  <c:v>1.3400000000000034</c:v>
                </c:pt>
                <c:pt idx="186">
                  <c:v>1.3499999999999943</c:v>
                </c:pt>
                <c:pt idx="187">
                  <c:v>1.4299999999999784</c:v>
                </c:pt>
                <c:pt idx="188">
                  <c:v>1.4399999999999977</c:v>
                </c:pt>
                <c:pt idx="189">
                  <c:v>1.3799999999999955</c:v>
                </c:pt>
                <c:pt idx="190">
                  <c:v>1.3899999999999864</c:v>
                </c:pt>
                <c:pt idx="191">
                  <c:v>1.3700000000000045</c:v>
                </c:pt>
                <c:pt idx="192">
                  <c:v>1.539999999999992</c:v>
                </c:pt>
                <c:pt idx="193">
                  <c:v>1.5799999999999841</c:v>
                </c:pt>
                <c:pt idx="194">
                  <c:v>1.4399999999999977</c:v>
                </c:pt>
                <c:pt idx="195">
                  <c:v>1.4499999999999886</c:v>
                </c:pt>
                <c:pt idx="196">
                  <c:v>1.4199999999999875</c:v>
                </c:pt>
                <c:pt idx="197">
                  <c:v>1.4099999999999966</c:v>
                </c:pt>
                <c:pt idx="198">
                  <c:v>1.4299999999999784</c:v>
                </c:pt>
                <c:pt idx="199">
                  <c:v>1.4599999999999795</c:v>
                </c:pt>
                <c:pt idx="200">
                  <c:v>1.4599999999999795</c:v>
                </c:pt>
                <c:pt idx="201">
                  <c:v>1.4699999999999989</c:v>
                </c:pt>
                <c:pt idx="202">
                  <c:v>1.3400000000000034</c:v>
                </c:pt>
                <c:pt idx="203">
                  <c:v>1.3199999999999932</c:v>
                </c:pt>
                <c:pt idx="204">
                  <c:v>1.289999999999992</c:v>
                </c:pt>
                <c:pt idx="205">
                  <c:v>1.2999999999999829</c:v>
                </c:pt>
                <c:pt idx="206">
                  <c:v>1.2299999999999898</c:v>
                </c:pt>
                <c:pt idx="207">
                  <c:v>1.3100000000000023</c:v>
                </c:pt>
                <c:pt idx="208">
                  <c:v>1.3499999999999943</c:v>
                </c:pt>
                <c:pt idx="209">
                  <c:v>1.2399999999999807</c:v>
                </c:pt>
                <c:pt idx="210">
                  <c:v>1.4399999999999977</c:v>
                </c:pt>
                <c:pt idx="211">
                  <c:v>1.4299999999999784</c:v>
                </c:pt>
                <c:pt idx="212">
                  <c:v>1.3899999999999864</c:v>
                </c:pt>
                <c:pt idx="213">
                  <c:v>1.3299999999999841</c:v>
                </c:pt>
                <c:pt idx="214">
                  <c:v>1.0999999999999943</c:v>
                </c:pt>
                <c:pt idx="215">
                  <c:v>1.1999999999999886</c:v>
                </c:pt>
                <c:pt idx="216">
                  <c:v>1.2699999999999818</c:v>
                </c:pt>
                <c:pt idx="217">
                  <c:v>1.289999999999992</c:v>
                </c:pt>
                <c:pt idx="218">
                  <c:v>1.0699999999999932</c:v>
                </c:pt>
                <c:pt idx="219">
                  <c:v>1.3299999999999841</c:v>
                </c:pt>
                <c:pt idx="220">
                  <c:v>1.2399999999999807</c:v>
                </c:pt>
                <c:pt idx="221">
                  <c:v>1.0699999999999932</c:v>
                </c:pt>
                <c:pt idx="222">
                  <c:v>1.289999999999992</c:v>
                </c:pt>
                <c:pt idx="223">
                  <c:v>1.1999999999999886</c:v>
                </c:pt>
                <c:pt idx="224">
                  <c:v>0.97999999999998977</c:v>
                </c:pt>
                <c:pt idx="225">
                  <c:v>1.0900000000000034</c:v>
                </c:pt>
                <c:pt idx="226">
                  <c:v>1.039999999999992</c:v>
                </c:pt>
                <c:pt idx="227">
                  <c:v>0.91999999999998749</c:v>
                </c:pt>
                <c:pt idx="228">
                  <c:v>0.96999999999999886</c:v>
                </c:pt>
                <c:pt idx="229">
                  <c:v>1.039999999999992</c:v>
                </c:pt>
                <c:pt idx="230">
                  <c:v>1.039999999999992</c:v>
                </c:pt>
                <c:pt idx="231">
                  <c:v>0.89999999999997726</c:v>
                </c:pt>
                <c:pt idx="232">
                  <c:v>0.9299999999999784</c:v>
                </c:pt>
                <c:pt idx="233">
                  <c:v>0.9299999999999784</c:v>
                </c:pt>
                <c:pt idx="234">
                  <c:v>1</c:v>
                </c:pt>
                <c:pt idx="235">
                  <c:v>1.0099999999999909</c:v>
                </c:pt>
                <c:pt idx="236">
                  <c:v>1.039999999999992</c:v>
                </c:pt>
                <c:pt idx="237">
                  <c:v>0.84000000000000341</c:v>
                </c:pt>
                <c:pt idx="238">
                  <c:v>0.87999999999999545</c:v>
                </c:pt>
                <c:pt idx="239">
                  <c:v>0.9299999999999784</c:v>
                </c:pt>
                <c:pt idx="240">
                  <c:v>0.87999999999999545</c:v>
                </c:pt>
                <c:pt idx="241">
                  <c:v>0.78999999999999204</c:v>
                </c:pt>
                <c:pt idx="242">
                  <c:v>0.88999999999998636</c:v>
                </c:pt>
                <c:pt idx="243">
                  <c:v>0.84999999999999432</c:v>
                </c:pt>
                <c:pt idx="244">
                  <c:v>0.88999999999998636</c:v>
                </c:pt>
                <c:pt idx="245">
                  <c:v>0.72999999999998977</c:v>
                </c:pt>
                <c:pt idx="246">
                  <c:v>0.81999999999999318</c:v>
                </c:pt>
                <c:pt idx="247">
                  <c:v>0.75999999999999091</c:v>
                </c:pt>
                <c:pt idx="248">
                  <c:v>0.87999999999999545</c:v>
                </c:pt>
                <c:pt idx="249">
                  <c:v>0.84999999999999432</c:v>
                </c:pt>
                <c:pt idx="250">
                  <c:v>1.289999999999992</c:v>
                </c:pt>
                <c:pt idx="251">
                  <c:v>1.3899999999999864</c:v>
                </c:pt>
                <c:pt idx="252">
                  <c:v>0.75</c:v>
                </c:pt>
                <c:pt idx="253">
                  <c:v>0.78999999999999204</c:v>
                </c:pt>
                <c:pt idx="254">
                  <c:v>0.70999999999997954</c:v>
                </c:pt>
                <c:pt idx="255">
                  <c:v>0.78999999999999204</c:v>
                </c:pt>
                <c:pt idx="256">
                  <c:v>0.75</c:v>
                </c:pt>
                <c:pt idx="257">
                  <c:v>0.6799999999999784</c:v>
                </c:pt>
                <c:pt idx="258">
                  <c:v>0.64999999999997726</c:v>
                </c:pt>
                <c:pt idx="259">
                  <c:v>0.75</c:v>
                </c:pt>
                <c:pt idx="260">
                  <c:v>0.56000000000000227</c:v>
                </c:pt>
                <c:pt idx="261">
                  <c:v>0.65999999999999659</c:v>
                </c:pt>
                <c:pt idx="262">
                  <c:v>0.6799999999999784</c:v>
                </c:pt>
                <c:pt idx="263">
                  <c:v>0.45999999999997954</c:v>
                </c:pt>
                <c:pt idx="264">
                  <c:v>0.44999999999998863</c:v>
                </c:pt>
                <c:pt idx="265">
                  <c:v>0.45999999999997954</c:v>
                </c:pt>
                <c:pt idx="266">
                  <c:v>0.54999999999998295</c:v>
                </c:pt>
                <c:pt idx="267">
                  <c:v>0.53999999999999204</c:v>
                </c:pt>
                <c:pt idx="268">
                  <c:v>0.45999999999997954</c:v>
                </c:pt>
                <c:pt idx="269">
                  <c:v>0.5</c:v>
                </c:pt>
                <c:pt idx="270">
                  <c:v>0.56999999999999318</c:v>
                </c:pt>
                <c:pt idx="271">
                  <c:v>0.44999999999998863</c:v>
                </c:pt>
                <c:pt idx="272">
                  <c:v>0.38999999999998636</c:v>
                </c:pt>
                <c:pt idx="273">
                  <c:v>0.40999999999999659</c:v>
                </c:pt>
                <c:pt idx="274">
                  <c:v>0.60999999999998522</c:v>
                </c:pt>
                <c:pt idx="275">
                  <c:v>0.53999999999999204</c:v>
                </c:pt>
                <c:pt idx="276">
                  <c:v>0.31000000000000227</c:v>
                </c:pt>
                <c:pt idx="277">
                  <c:v>0.32999999999998408</c:v>
                </c:pt>
                <c:pt idx="278">
                  <c:v>0.37000000000000455</c:v>
                </c:pt>
                <c:pt idx="279">
                  <c:v>0.35999999999998522</c:v>
                </c:pt>
                <c:pt idx="280">
                  <c:v>0.45999999999997954</c:v>
                </c:pt>
                <c:pt idx="281">
                  <c:v>0.37000000000000455</c:v>
                </c:pt>
                <c:pt idx="282">
                  <c:v>0.37999999999999545</c:v>
                </c:pt>
                <c:pt idx="283">
                  <c:v>0.28000000000000114</c:v>
                </c:pt>
                <c:pt idx="284">
                  <c:v>0.32999999999998408</c:v>
                </c:pt>
                <c:pt idx="285">
                  <c:v>0.34000000000000341</c:v>
                </c:pt>
                <c:pt idx="286">
                  <c:v>0.31999999999999318</c:v>
                </c:pt>
                <c:pt idx="287">
                  <c:v>0.25999999999999091</c:v>
                </c:pt>
                <c:pt idx="288">
                  <c:v>0.25999999999999091</c:v>
                </c:pt>
                <c:pt idx="289">
                  <c:v>0.22999999999998977</c:v>
                </c:pt>
                <c:pt idx="290">
                  <c:v>0.20999999999997954</c:v>
                </c:pt>
                <c:pt idx="291">
                  <c:v>0.26999999999998181</c:v>
                </c:pt>
                <c:pt idx="292">
                  <c:v>0.35999999999998522</c:v>
                </c:pt>
                <c:pt idx="293">
                  <c:v>0.32999999999998408</c:v>
                </c:pt>
                <c:pt idx="294">
                  <c:v>0</c:v>
                </c:pt>
                <c:pt idx="295">
                  <c:v>0.37000000000000455</c:v>
                </c:pt>
                <c:pt idx="296">
                  <c:v>0.28999999999999204</c:v>
                </c:pt>
                <c:pt idx="297">
                  <c:v>0.19999999999998863</c:v>
                </c:pt>
                <c:pt idx="298">
                  <c:v>0.23999999999998067</c:v>
                </c:pt>
                <c:pt idx="299">
                  <c:v>0.20999999999997954</c:v>
                </c:pt>
                <c:pt idx="300">
                  <c:v>0.18999999999999773</c:v>
                </c:pt>
                <c:pt idx="301">
                  <c:v>0.14999999999997726</c:v>
                </c:pt>
                <c:pt idx="302">
                  <c:v>0.32999999999998408</c:v>
                </c:pt>
                <c:pt idx="303">
                  <c:v>0.34999999999999432</c:v>
                </c:pt>
                <c:pt idx="304">
                  <c:v>0.50999999999999091</c:v>
                </c:pt>
                <c:pt idx="305">
                  <c:v>0.37000000000000455</c:v>
                </c:pt>
                <c:pt idx="306">
                  <c:v>0.38999999999998636</c:v>
                </c:pt>
                <c:pt idx="307">
                  <c:v>0.45999999999997954</c:v>
                </c:pt>
                <c:pt idx="308">
                  <c:v>0.59999999999999432</c:v>
                </c:pt>
                <c:pt idx="309">
                  <c:v>0.45999999999997954</c:v>
                </c:pt>
                <c:pt idx="310">
                  <c:v>0.59999999999999432</c:v>
                </c:pt>
                <c:pt idx="311">
                  <c:v>0.40999999999999659</c:v>
                </c:pt>
                <c:pt idx="312">
                  <c:v>0.68999999999999773</c:v>
                </c:pt>
                <c:pt idx="313">
                  <c:v>0.63999999999998636</c:v>
                </c:pt>
                <c:pt idx="314">
                  <c:v>0.59999999999999432</c:v>
                </c:pt>
                <c:pt idx="315">
                  <c:v>0.59999999999999432</c:v>
                </c:pt>
                <c:pt idx="316">
                  <c:v>0.57999999999998408</c:v>
                </c:pt>
                <c:pt idx="317">
                  <c:v>0.62999999999999545</c:v>
                </c:pt>
                <c:pt idx="318">
                  <c:v>0.82999999999998408</c:v>
                </c:pt>
              </c:numCache>
            </c:numRef>
          </c:yVal>
          <c:smooth val="0"/>
        </c:ser>
        <c:ser>
          <c:idx val="11"/>
          <c:order val="6"/>
          <c:tx>
            <c:strRef>
              <c:f>Kolisani_HPV_relativ!$AJ$1</c:f>
              <c:strCache>
                <c:ptCount val="1"/>
                <c:pt idx="0">
                  <c:v>51516006_1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Kolisani_HPV_relativ!$AH$2:$AH$3368</c:f>
              <c:numCache>
                <c:formatCode>m/d/yyyy</c:formatCode>
                <c:ptCount val="3367"/>
                <c:pt idx="0">
                  <c:v>35817</c:v>
                </c:pt>
                <c:pt idx="1">
                  <c:v>35827</c:v>
                </c:pt>
                <c:pt idx="2">
                  <c:v>35834</c:v>
                </c:pt>
                <c:pt idx="3">
                  <c:v>35841</c:v>
                </c:pt>
                <c:pt idx="4">
                  <c:v>35848</c:v>
                </c:pt>
                <c:pt idx="5">
                  <c:v>35886</c:v>
                </c:pt>
                <c:pt idx="6">
                  <c:v>35893</c:v>
                </c:pt>
                <c:pt idx="7">
                  <c:v>35907</c:v>
                </c:pt>
                <c:pt idx="8">
                  <c:v>36151</c:v>
                </c:pt>
                <c:pt idx="9">
                  <c:v>36161</c:v>
                </c:pt>
                <c:pt idx="10">
                  <c:v>36168</c:v>
                </c:pt>
                <c:pt idx="11">
                  <c:v>36175</c:v>
                </c:pt>
                <c:pt idx="12">
                  <c:v>36182</c:v>
                </c:pt>
                <c:pt idx="13">
                  <c:v>36192</c:v>
                </c:pt>
                <c:pt idx="14">
                  <c:v>36199</c:v>
                </c:pt>
                <c:pt idx="15">
                  <c:v>36206</c:v>
                </c:pt>
                <c:pt idx="16">
                  <c:v>36251</c:v>
                </c:pt>
                <c:pt idx="17">
                  <c:v>36258</c:v>
                </c:pt>
                <c:pt idx="18">
                  <c:v>36265</c:v>
                </c:pt>
                <c:pt idx="19">
                  <c:v>36272</c:v>
                </c:pt>
                <c:pt idx="20">
                  <c:v>36281</c:v>
                </c:pt>
                <c:pt idx="21">
                  <c:v>36288</c:v>
                </c:pt>
                <c:pt idx="22">
                  <c:v>36295</c:v>
                </c:pt>
                <c:pt idx="23">
                  <c:v>36302</c:v>
                </c:pt>
                <c:pt idx="24">
                  <c:v>36312</c:v>
                </c:pt>
                <c:pt idx="25">
                  <c:v>36319</c:v>
                </c:pt>
                <c:pt idx="26">
                  <c:v>36326</c:v>
                </c:pt>
                <c:pt idx="27">
                  <c:v>36333</c:v>
                </c:pt>
                <c:pt idx="28">
                  <c:v>36342</c:v>
                </c:pt>
                <c:pt idx="29">
                  <c:v>36349</c:v>
                </c:pt>
                <c:pt idx="30">
                  <c:v>36356</c:v>
                </c:pt>
                <c:pt idx="31">
                  <c:v>36363</c:v>
                </c:pt>
                <c:pt idx="32">
                  <c:v>36373</c:v>
                </c:pt>
                <c:pt idx="33">
                  <c:v>36380</c:v>
                </c:pt>
                <c:pt idx="34">
                  <c:v>36387</c:v>
                </c:pt>
                <c:pt idx="35">
                  <c:v>36394</c:v>
                </c:pt>
                <c:pt idx="36">
                  <c:v>36404</c:v>
                </c:pt>
                <c:pt idx="37">
                  <c:v>36411</c:v>
                </c:pt>
                <c:pt idx="38">
                  <c:v>36418</c:v>
                </c:pt>
                <c:pt idx="39">
                  <c:v>36425</c:v>
                </c:pt>
                <c:pt idx="40">
                  <c:v>36434</c:v>
                </c:pt>
                <c:pt idx="41">
                  <c:v>36441</c:v>
                </c:pt>
                <c:pt idx="42">
                  <c:v>36448</c:v>
                </c:pt>
                <c:pt idx="43">
                  <c:v>36455</c:v>
                </c:pt>
                <c:pt idx="44">
                  <c:v>36465</c:v>
                </c:pt>
                <c:pt idx="45">
                  <c:v>36472</c:v>
                </c:pt>
                <c:pt idx="46">
                  <c:v>36479</c:v>
                </c:pt>
                <c:pt idx="47">
                  <c:v>36486</c:v>
                </c:pt>
                <c:pt idx="48">
                  <c:v>36495</c:v>
                </c:pt>
                <c:pt idx="49">
                  <c:v>36502</c:v>
                </c:pt>
                <c:pt idx="50">
                  <c:v>36509</c:v>
                </c:pt>
                <c:pt idx="51">
                  <c:v>36516</c:v>
                </c:pt>
                <c:pt idx="52">
                  <c:v>36526</c:v>
                </c:pt>
                <c:pt idx="53">
                  <c:v>36533</c:v>
                </c:pt>
                <c:pt idx="54">
                  <c:v>36540</c:v>
                </c:pt>
                <c:pt idx="55">
                  <c:v>36547</c:v>
                </c:pt>
                <c:pt idx="56">
                  <c:v>36557</c:v>
                </c:pt>
                <c:pt idx="57">
                  <c:v>36661</c:v>
                </c:pt>
                <c:pt idx="58">
                  <c:v>36668</c:v>
                </c:pt>
                <c:pt idx="59">
                  <c:v>36678</c:v>
                </c:pt>
                <c:pt idx="60">
                  <c:v>36685</c:v>
                </c:pt>
                <c:pt idx="61">
                  <c:v>36692</c:v>
                </c:pt>
                <c:pt idx="62">
                  <c:v>36699</c:v>
                </c:pt>
                <c:pt idx="63">
                  <c:v>36708</c:v>
                </c:pt>
                <c:pt idx="64">
                  <c:v>36715</c:v>
                </c:pt>
                <c:pt idx="65">
                  <c:v>36722</c:v>
                </c:pt>
                <c:pt idx="66">
                  <c:v>36729</c:v>
                </c:pt>
                <c:pt idx="67">
                  <c:v>36739</c:v>
                </c:pt>
                <c:pt idx="68">
                  <c:v>36746</c:v>
                </c:pt>
                <c:pt idx="69">
                  <c:v>36753</c:v>
                </c:pt>
                <c:pt idx="70">
                  <c:v>36760</c:v>
                </c:pt>
                <c:pt idx="71">
                  <c:v>36770</c:v>
                </c:pt>
                <c:pt idx="72">
                  <c:v>36777</c:v>
                </c:pt>
                <c:pt idx="73">
                  <c:v>36784</c:v>
                </c:pt>
                <c:pt idx="74">
                  <c:v>36791</c:v>
                </c:pt>
                <c:pt idx="75">
                  <c:v>36800</c:v>
                </c:pt>
                <c:pt idx="76">
                  <c:v>36807</c:v>
                </c:pt>
                <c:pt idx="77">
                  <c:v>36814</c:v>
                </c:pt>
                <c:pt idx="78">
                  <c:v>36821</c:v>
                </c:pt>
                <c:pt idx="79">
                  <c:v>36831</c:v>
                </c:pt>
                <c:pt idx="80">
                  <c:v>36838</c:v>
                </c:pt>
                <c:pt idx="81">
                  <c:v>36845</c:v>
                </c:pt>
                <c:pt idx="82">
                  <c:v>36852</c:v>
                </c:pt>
                <c:pt idx="83">
                  <c:v>36861</c:v>
                </c:pt>
                <c:pt idx="84">
                  <c:v>36868</c:v>
                </c:pt>
                <c:pt idx="85">
                  <c:v>36875</c:v>
                </c:pt>
                <c:pt idx="86">
                  <c:v>36882</c:v>
                </c:pt>
                <c:pt idx="87">
                  <c:v>36892</c:v>
                </c:pt>
                <c:pt idx="88">
                  <c:v>36899</c:v>
                </c:pt>
                <c:pt idx="89">
                  <c:v>36906</c:v>
                </c:pt>
                <c:pt idx="90">
                  <c:v>36913</c:v>
                </c:pt>
                <c:pt idx="91">
                  <c:v>36923</c:v>
                </c:pt>
                <c:pt idx="92">
                  <c:v>36930</c:v>
                </c:pt>
                <c:pt idx="93">
                  <c:v>36937</c:v>
                </c:pt>
                <c:pt idx="94">
                  <c:v>36944</c:v>
                </c:pt>
                <c:pt idx="95">
                  <c:v>36951</c:v>
                </c:pt>
                <c:pt idx="96">
                  <c:v>36958</c:v>
                </c:pt>
                <c:pt idx="97">
                  <c:v>36965</c:v>
                </c:pt>
                <c:pt idx="98">
                  <c:v>36972</c:v>
                </c:pt>
                <c:pt idx="99">
                  <c:v>36982</c:v>
                </c:pt>
                <c:pt idx="100">
                  <c:v>36989</c:v>
                </c:pt>
                <c:pt idx="101">
                  <c:v>36996</c:v>
                </c:pt>
                <c:pt idx="102">
                  <c:v>37003</c:v>
                </c:pt>
                <c:pt idx="103">
                  <c:v>37012</c:v>
                </c:pt>
                <c:pt idx="104">
                  <c:v>37019</c:v>
                </c:pt>
                <c:pt idx="105">
                  <c:v>37026</c:v>
                </c:pt>
                <c:pt idx="106">
                  <c:v>37033</c:v>
                </c:pt>
                <c:pt idx="107">
                  <c:v>37043</c:v>
                </c:pt>
                <c:pt idx="108">
                  <c:v>37050</c:v>
                </c:pt>
                <c:pt idx="109">
                  <c:v>37057</c:v>
                </c:pt>
                <c:pt idx="110">
                  <c:v>37064</c:v>
                </c:pt>
                <c:pt idx="111">
                  <c:v>37073</c:v>
                </c:pt>
                <c:pt idx="112">
                  <c:v>37080</c:v>
                </c:pt>
                <c:pt idx="113">
                  <c:v>37087</c:v>
                </c:pt>
                <c:pt idx="114">
                  <c:v>37094</c:v>
                </c:pt>
                <c:pt idx="115">
                  <c:v>37104</c:v>
                </c:pt>
                <c:pt idx="116">
                  <c:v>37111</c:v>
                </c:pt>
                <c:pt idx="117">
                  <c:v>37118</c:v>
                </c:pt>
                <c:pt idx="118">
                  <c:v>37125</c:v>
                </c:pt>
                <c:pt idx="119">
                  <c:v>37135</c:v>
                </c:pt>
                <c:pt idx="120">
                  <c:v>37142</c:v>
                </c:pt>
                <c:pt idx="121">
                  <c:v>37149</c:v>
                </c:pt>
                <c:pt idx="122">
                  <c:v>37156</c:v>
                </c:pt>
                <c:pt idx="123">
                  <c:v>37165</c:v>
                </c:pt>
                <c:pt idx="124">
                  <c:v>37172</c:v>
                </c:pt>
                <c:pt idx="125">
                  <c:v>37179</c:v>
                </c:pt>
                <c:pt idx="126">
                  <c:v>37186</c:v>
                </c:pt>
                <c:pt idx="127">
                  <c:v>37196</c:v>
                </c:pt>
                <c:pt idx="128">
                  <c:v>37203</c:v>
                </c:pt>
                <c:pt idx="129">
                  <c:v>37210</c:v>
                </c:pt>
                <c:pt idx="130">
                  <c:v>37217</c:v>
                </c:pt>
                <c:pt idx="131">
                  <c:v>37226</c:v>
                </c:pt>
                <c:pt idx="132">
                  <c:v>37233</c:v>
                </c:pt>
                <c:pt idx="133">
                  <c:v>37240</c:v>
                </c:pt>
                <c:pt idx="134">
                  <c:v>37247</c:v>
                </c:pt>
                <c:pt idx="135">
                  <c:v>37257</c:v>
                </c:pt>
                <c:pt idx="136">
                  <c:v>37264</c:v>
                </c:pt>
                <c:pt idx="137">
                  <c:v>37271</c:v>
                </c:pt>
                <c:pt idx="138">
                  <c:v>37278</c:v>
                </c:pt>
                <c:pt idx="139">
                  <c:v>37288</c:v>
                </c:pt>
                <c:pt idx="140">
                  <c:v>37295</c:v>
                </c:pt>
                <c:pt idx="141">
                  <c:v>37302</c:v>
                </c:pt>
                <c:pt idx="142">
                  <c:v>37309</c:v>
                </c:pt>
                <c:pt idx="143">
                  <c:v>37316</c:v>
                </c:pt>
                <c:pt idx="144">
                  <c:v>37323</c:v>
                </c:pt>
                <c:pt idx="145">
                  <c:v>37330</c:v>
                </c:pt>
                <c:pt idx="146">
                  <c:v>37337</c:v>
                </c:pt>
                <c:pt idx="147">
                  <c:v>37347</c:v>
                </c:pt>
                <c:pt idx="148">
                  <c:v>37354</c:v>
                </c:pt>
                <c:pt idx="149">
                  <c:v>37361</c:v>
                </c:pt>
                <c:pt idx="150">
                  <c:v>37368</c:v>
                </c:pt>
                <c:pt idx="151">
                  <c:v>37377</c:v>
                </c:pt>
                <c:pt idx="152">
                  <c:v>37384</c:v>
                </c:pt>
                <c:pt idx="153">
                  <c:v>37391</c:v>
                </c:pt>
                <c:pt idx="154">
                  <c:v>37398</c:v>
                </c:pt>
                <c:pt idx="155">
                  <c:v>37408</c:v>
                </c:pt>
                <c:pt idx="156">
                  <c:v>37415</c:v>
                </c:pt>
                <c:pt idx="157">
                  <c:v>37422</c:v>
                </c:pt>
                <c:pt idx="158">
                  <c:v>37429</c:v>
                </c:pt>
                <c:pt idx="159">
                  <c:v>37438</c:v>
                </c:pt>
                <c:pt idx="160">
                  <c:v>37445</c:v>
                </c:pt>
                <c:pt idx="161">
                  <c:v>37452</c:v>
                </c:pt>
                <c:pt idx="162">
                  <c:v>37459</c:v>
                </c:pt>
                <c:pt idx="163">
                  <c:v>37469</c:v>
                </c:pt>
                <c:pt idx="164">
                  <c:v>37476</c:v>
                </c:pt>
                <c:pt idx="165">
                  <c:v>37483</c:v>
                </c:pt>
                <c:pt idx="166">
                  <c:v>37490</c:v>
                </c:pt>
                <c:pt idx="167">
                  <c:v>37500</c:v>
                </c:pt>
                <c:pt idx="168">
                  <c:v>37507</c:v>
                </c:pt>
                <c:pt idx="169">
                  <c:v>37514</c:v>
                </c:pt>
                <c:pt idx="170">
                  <c:v>37521</c:v>
                </c:pt>
                <c:pt idx="171">
                  <c:v>37530</c:v>
                </c:pt>
                <c:pt idx="172">
                  <c:v>37537</c:v>
                </c:pt>
                <c:pt idx="173">
                  <c:v>37544</c:v>
                </c:pt>
                <c:pt idx="174">
                  <c:v>37551</c:v>
                </c:pt>
                <c:pt idx="175">
                  <c:v>37561</c:v>
                </c:pt>
                <c:pt idx="176">
                  <c:v>37568</c:v>
                </c:pt>
                <c:pt idx="177">
                  <c:v>37575</c:v>
                </c:pt>
                <c:pt idx="178">
                  <c:v>37582</c:v>
                </c:pt>
                <c:pt idx="179">
                  <c:v>37591</c:v>
                </c:pt>
                <c:pt idx="180">
                  <c:v>37598</c:v>
                </c:pt>
                <c:pt idx="181">
                  <c:v>37605</c:v>
                </c:pt>
                <c:pt idx="182">
                  <c:v>37612</c:v>
                </c:pt>
                <c:pt idx="183">
                  <c:v>37622</c:v>
                </c:pt>
                <c:pt idx="184">
                  <c:v>37629</c:v>
                </c:pt>
                <c:pt idx="185">
                  <c:v>37636</c:v>
                </c:pt>
                <c:pt idx="186">
                  <c:v>37643</c:v>
                </c:pt>
                <c:pt idx="187">
                  <c:v>37653</c:v>
                </c:pt>
                <c:pt idx="188">
                  <c:v>37660</c:v>
                </c:pt>
                <c:pt idx="189">
                  <c:v>37667</c:v>
                </c:pt>
                <c:pt idx="190">
                  <c:v>37674</c:v>
                </c:pt>
                <c:pt idx="191">
                  <c:v>37681</c:v>
                </c:pt>
                <c:pt idx="192">
                  <c:v>37688</c:v>
                </c:pt>
                <c:pt idx="193">
                  <c:v>37695</c:v>
                </c:pt>
                <c:pt idx="194">
                  <c:v>37702</c:v>
                </c:pt>
                <c:pt idx="195">
                  <c:v>37712</c:v>
                </c:pt>
                <c:pt idx="196">
                  <c:v>37719</c:v>
                </c:pt>
                <c:pt idx="197">
                  <c:v>37726</c:v>
                </c:pt>
                <c:pt idx="198">
                  <c:v>37733</c:v>
                </c:pt>
                <c:pt idx="199">
                  <c:v>37742</c:v>
                </c:pt>
                <c:pt idx="200">
                  <c:v>37749</c:v>
                </c:pt>
                <c:pt idx="201">
                  <c:v>37756</c:v>
                </c:pt>
                <c:pt idx="202">
                  <c:v>37763</c:v>
                </c:pt>
                <c:pt idx="203">
                  <c:v>37773</c:v>
                </c:pt>
                <c:pt idx="204">
                  <c:v>37775</c:v>
                </c:pt>
                <c:pt idx="205">
                  <c:v>37776</c:v>
                </c:pt>
                <c:pt idx="206">
                  <c:v>37777</c:v>
                </c:pt>
                <c:pt idx="207">
                  <c:v>37778</c:v>
                </c:pt>
                <c:pt idx="208">
                  <c:v>37779</c:v>
                </c:pt>
                <c:pt idx="209">
                  <c:v>37780</c:v>
                </c:pt>
                <c:pt idx="210">
                  <c:v>37781</c:v>
                </c:pt>
                <c:pt idx="211">
                  <c:v>37782</c:v>
                </c:pt>
                <c:pt idx="212">
                  <c:v>37783</c:v>
                </c:pt>
                <c:pt idx="213">
                  <c:v>37784</c:v>
                </c:pt>
                <c:pt idx="214">
                  <c:v>37785</c:v>
                </c:pt>
                <c:pt idx="215">
                  <c:v>37786</c:v>
                </c:pt>
                <c:pt idx="216">
                  <c:v>37787</c:v>
                </c:pt>
                <c:pt idx="217">
                  <c:v>37788</c:v>
                </c:pt>
                <c:pt idx="218">
                  <c:v>37789</c:v>
                </c:pt>
                <c:pt idx="219">
                  <c:v>37790</c:v>
                </c:pt>
                <c:pt idx="220">
                  <c:v>37791</c:v>
                </c:pt>
                <c:pt idx="221">
                  <c:v>37792</c:v>
                </c:pt>
                <c:pt idx="222">
                  <c:v>37793</c:v>
                </c:pt>
                <c:pt idx="223">
                  <c:v>37794</c:v>
                </c:pt>
                <c:pt idx="224">
                  <c:v>37795</c:v>
                </c:pt>
                <c:pt idx="225">
                  <c:v>37796</c:v>
                </c:pt>
                <c:pt idx="226">
                  <c:v>37797</c:v>
                </c:pt>
                <c:pt idx="227">
                  <c:v>37798</c:v>
                </c:pt>
                <c:pt idx="228">
                  <c:v>37799</c:v>
                </c:pt>
                <c:pt idx="229">
                  <c:v>37800</c:v>
                </c:pt>
                <c:pt idx="230">
                  <c:v>37801</c:v>
                </c:pt>
                <c:pt idx="231">
                  <c:v>37802</c:v>
                </c:pt>
                <c:pt idx="232">
                  <c:v>37803</c:v>
                </c:pt>
                <c:pt idx="233">
                  <c:v>37804</c:v>
                </c:pt>
                <c:pt idx="234">
                  <c:v>37805</c:v>
                </c:pt>
                <c:pt idx="235">
                  <c:v>37806</c:v>
                </c:pt>
                <c:pt idx="236">
                  <c:v>37807</c:v>
                </c:pt>
                <c:pt idx="237">
                  <c:v>37808</c:v>
                </c:pt>
                <c:pt idx="238">
                  <c:v>37809</c:v>
                </c:pt>
                <c:pt idx="239">
                  <c:v>37810</c:v>
                </c:pt>
                <c:pt idx="240">
                  <c:v>37811</c:v>
                </c:pt>
                <c:pt idx="241">
                  <c:v>37812</c:v>
                </c:pt>
                <c:pt idx="242">
                  <c:v>37813</c:v>
                </c:pt>
                <c:pt idx="243">
                  <c:v>37814</c:v>
                </c:pt>
                <c:pt idx="244">
                  <c:v>37815</c:v>
                </c:pt>
                <c:pt idx="245">
                  <c:v>37816</c:v>
                </c:pt>
                <c:pt idx="246">
                  <c:v>37817</c:v>
                </c:pt>
                <c:pt idx="247">
                  <c:v>37818</c:v>
                </c:pt>
                <c:pt idx="248">
                  <c:v>37819</c:v>
                </c:pt>
                <c:pt idx="249">
                  <c:v>37820</c:v>
                </c:pt>
                <c:pt idx="250">
                  <c:v>37821</c:v>
                </c:pt>
                <c:pt idx="251">
                  <c:v>37822</c:v>
                </c:pt>
                <c:pt idx="252">
                  <c:v>37823</c:v>
                </c:pt>
                <c:pt idx="253">
                  <c:v>37824</c:v>
                </c:pt>
                <c:pt idx="254">
                  <c:v>37825</c:v>
                </c:pt>
                <c:pt idx="255">
                  <c:v>37826</c:v>
                </c:pt>
                <c:pt idx="256">
                  <c:v>37827</c:v>
                </c:pt>
                <c:pt idx="257">
                  <c:v>37828</c:v>
                </c:pt>
                <c:pt idx="258">
                  <c:v>37829</c:v>
                </c:pt>
                <c:pt idx="259">
                  <c:v>37830</c:v>
                </c:pt>
                <c:pt idx="260">
                  <c:v>37831</c:v>
                </c:pt>
                <c:pt idx="261">
                  <c:v>37832</c:v>
                </c:pt>
                <c:pt idx="262">
                  <c:v>37833</c:v>
                </c:pt>
                <c:pt idx="263">
                  <c:v>37834</c:v>
                </c:pt>
                <c:pt idx="264">
                  <c:v>37835</c:v>
                </c:pt>
                <c:pt idx="265">
                  <c:v>37836</c:v>
                </c:pt>
                <c:pt idx="266">
                  <c:v>37837</c:v>
                </c:pt>
                <c:pt idx="267">
                  <c:v>37838</c:v>
                </c:pt>
                <c:pt idx="268">
                  <c:v>37839</c:v>
                </c:pt>
                <c:pt idx="269">
                  <c:v>37840</c:v>
                </c:pt>
                <c:pt idx="270">
                  <c:v>37841</c:v>
                </c:pt>
                <c:pt idx="271">
                  <c:v>37842</c:v>
                </c:pt>
                <c:pt idx="272">
                  <c:v>37843</c:v>
                </c:pt>
                <c:pt idx="273">
                  <c:v>37844</c:v>
                </c:pt>
                <c:pt idx="274">
                  <c:v>37845</c:v>
                </c:pt>
                <c:pt idx="275">
                  <c:v>37846</c:v>
                </c:pt>
                <c:pt idx="276">
                  <c:v>37847</c:v>
                </c:pt>
                <c:pt idx="277">
                  <c:v>37848</c:v>
                </c:pt>
                <c:pt idx="278">
                  <c:v>37849</c:v>
                </c:pt>
                <c:pt idx="279">
                  <c:v>37850</c:v>
                </c:pt>
                <c:pt idx="280">
                  <c:v>37851</c:v>
                </c:pt>
                <c:pt idx="281">
                  <c:v>37852</c:v>
                </c:pt>
                <c:pt idx="282">
                  <c:v>37853</c:v>
                </c:pt>
                <c:pt idx="283">
                  <c:v>37854</c:v>
                </c:pt>
                <c:pt idx="284">
                  <c:v>37855</c:v>
                </c:pt>
                <c:pt idx="285">
                  <c:v>37856</c:v>
                </c:pt>
                <c:pt idx="286">
                  <c:v>37857</c:v>
                </c:pt>
                <c:pt idx="287">
                  <c:v>37858</c:v>
                </c:pt>
                <c:pt idx="288">
                  <c:v>37859</c:v>
                </c:pt>
                <c:pt idx="289">
                  <c:v>37860</c:v>
                </c:pt>
                <c:pt idx="290">
                  <c:v>37861</c:v>
                </c:pt>
                <c:pt idx="291">
                  <c:v>37862</c:v>
                </c:pt>
                <c:pt idx="292">
                  <c:v>37863</c:v>
                </c:pt>
                <c:pt idx="293">
                  <c:v>37864</c:v>
                </c:pt>
                <c:pt idx="294">
                  <c:v>37865</c:v>
                </c:pt>
                <c:pt idx="295">
                  <c:v>37866</c:v>
                </c:pt>
                <c:pt idx="296">
                  <c:v>37867</c:v>
                </c:pt>
                <c:pt idx="297">
                  <c:v>37868</c:v>
                </c:pt>
                <c:pt idx="298">
                  <c:v>37869</c:v>
                </c:pt>
                <c:pt idx="299">
                  <c:v>37870</c:v>
                </c:pt>
                <c:pt idx="300">
                  <c:v>37871</c:v>
                </c:pt>
                <c:pt idx="301">
                  <c:v>37872</c:v>
                </c:pt>
                <c:pt idx="302">
                  <c:v>37873</c:v>
                </c:pt>
                <c:pt idx="303">
                  <c:v>37874</c:v>
                </c:pt>
                <c:pt idx="304">
                  <c:v>37875</c:v>
                </c:pt>
                <c:pt idx="305">
                  <c:v>37876</c:v>
                </c:pt>
                <c:pt idx="306">
                  <c:v>37877</c:v>
                </c:pt>
                <c:pt idx="307">
                  <c:v>37878</c:v>
                </c:pt>
                <c:pt idx="308">
                  <c:v>37879</c:v>
                </c:pt>
                <c:pt idx="309">
                  <c:v>37880</c:v>
                </c:pt>
                <c:pt idx="310">
                  <c:v>37881</c:v>
                </c:pt>
                <c:pt idx="311">
                  <c:v>37882</c:v>
                </c:pt>
                <c:pt idx="312">
                  <c:v>37883</c:v>
                </c:pt>
                <c:pt idx="313">
                  <c:v>37884</c:v>
                </c:pt>
                <c:pt idx="314">
                  <c:v>37885</c:v>
                </c:pt>
                <c:pt idx="315">
                  <c:v>37886</c:v>
                </c:pt>
                <c:pt idx="316">
                  <c:v>37887</c:v>
                </c:pt>
                <c:pt idx="317">
                  <c:v>37888</c:v>
                </c:pt>
                <c:pt idx="318">
                  <c:v>37889</c:v>
                </c:pt>
                <c:pt idx="319">
                  <c:v>37890</c:v>
                </c:pt>
                <c:pt idx="320">
                  <c:v>37891</c:v>
                </c:pt>
                <c:pt idx="321">
                  <c:v>37892</c:v>
                </c:pt>
                <c:pt idx="322">
                  <c:v>37893</c:v>
                </c:pt>
                <c:pt idx="323">
                  <c:v>37894</c:v>
                </c:pt>
                <c:pt idx="324">
                  <c:v>37895</c:v>
                </c:pt>
                <c:pt idx="325">
                  <c:v>37896</c:v>
                </c:pt>
                <c:pt idx="326">
                  <c:v>37897</c:v>
                </c:pt>
                <c:pt idx="327">
                  <c:v>37898</c:v>
                </c:pt>
                <c:pt idx="328">
                  <c:v>37899</c:v>
                </c:pt>
                <c:pt idx="329">
                  <c:v>37900</c:v>
                </c:pt>
                <c:pt idx="330">
                  <c:v>37901</c:v>
                </c:pt>
                <c:pt idx="331">
                  <c:v>37902</c:v>
                </c:pt>
                <c:pt idx="332">
                  <c:v>37903</c:v>
                </c:pt>
                <c:pt idx="333">
                  <c:v>37904</c:v>
                </c:pt>
                <c:pt idx="334">
                  <c:v>37905</c:v>
                </c:pt>
                <c:pt idx="335">
                  <c:v>37906</c:v>
                </c:pt>
                <c:pt idx="336">
                  <c:v>37907</c:v>
                </c:pt>
                <c:pt idx="337">
                  <c:v>37908</c:v>
                </c:pt>
                <c:pt idx="338">
                  <c:v>37909</c:v>
                </c:pt>
                <c:pt idx="339">
                  <c:v>37910</c:v>
                </c:pt>
                <c:pt idx="340">
                  <c:v>37911</c:v>
                </c:pt>
                <c:pt idx="341">
                  <c:v>37912</c:v>
                </c:pt>
                <c:pt idx="342">
                  <c:v>37913</c:v>
                </c:pt>
                <c:pt idx="343">
                  <c:v>37914</c:v>
                </c:pt>
                <c:pt idx="344">
                  <c:v>37915</c:v>
                </c:pt>
                <c:pt idx="345">
                  <c:v>37916</c:v>
                </c:pt>
                <c:pt idx="346">
                  <c:v>37917</c:v>
                </c:pt>
                <c:pt idx="347">
                  <c:v>37918</c:v>
                </c:pt>
                <c:pt idx="348">
                  <c:v>37919</c:v>
                </c:pt>
                <c:pt idx="349">
                  <c:v>37920</c:v>
                </c:pt>
                <c:pt idx="350">
                  <c:v>37921</c:v>
                </c:pt>
                <c:pt idx="351">
                  <c:v>37922</c:v>
                </c:pt>
                <c:pt idx="352">
                  <c:v>37923</c:v>
                </c:pt>
                <c:pt idx="353">
                  <c:v>37924</c:v>
                </c:pt>
                <c:pt idx="354">
                  <c:v>37926</c:v>
                </c:pt>
                <c:pt idx="355">
                  <c:v>37927</c:v>
                </c:pt>
                <c:pt idx="356">
                  <c:v>37928</c:v>
                </c:pt>
                <c:pt idx="357">
                  <c:v>37929</c:v>
                </c:pt>
                <c:pt idx="358">
                  <c:v>37930</c:v>
                </c:pt>
                <c:pt idx="359">
                  <c:v>37931</c:v>
                </c:pt>
                <c:pt idx="360">
                  <c:v>37932</c:v>
                </c:pt>
                <c:pt idx="361">
                  <c:v>37933</c:v>
                </c:pt>
                <c:pt idx="362">
                  <c:v>37934</c:v>
                </c:pt>
                <c:pt idx="363">
                  <c:v>37935</c:v>
                </c:pt>
                <c:pt idx="364">
                  <c:v>37936</c:v>
                </c:pt>
                <c:pt idx="365">
                  <c:v>37937</c:v>
                </c:pt>
                <c:pt idx="366">
                  <c:v>37938</c:v>
                </c:pt>
                <c:pt idx="367">
                  <c:v>37939</c:v>
                </c:pt>
                <c:pt idx="368">
                  <c:v>37940</c:v>
                </c:pt>
                <c:pt idx="369">
                  <c:v>37941</c:v>
                </c:pt>
                <c:pt idx="370">
                  <c:v>37942</c:v>
                </c:pt>
                <c:pt idx="371">
                  <c:v>37943</c:v>
                </c:pt>
                <c:pt idx="372">
                  <c:v>37944</c:v>
                </c:pt>
                <c:pt idx="373">
                  <c:v>37945</c:v>
                </c:pt>
                <c:pt idx="374">
                  <c:v>37946</c:v>
                </c:pt>
                <c:pt idx="375">
                  <c:v>37947</c:v>
                </c:pt>
                <c:pt idx="376">
                  <c:v>37948</c:v>
                </c:pt>
                <c:pt idx="377">
                  <c:v>37949</c:v>
                </c:pt>
                <c:pt idx="378">
                  <c:v>37950</c:v>
                </c:pt>
                <c:pt idx="379">
                  <c:v>37951</c:v>
                </c:pt>
                <c:pt idx="380">
                  <c:v>37952</c:v>
                </c:pt>
                <c:pt idx="381">
                  <c:v>37953</c:v>
                </c:pt>
                <c:pt idx="382">
                  <c:v>37954</c:v>
                </c:pt>
                <c:pt idx="383">
                  <c:v>37955</c:v>
                </c:pt>
                <c:pt idx="384">
                  <c:v>37956</c:v>
                </c:pt>
                <c:pt idx="385">
                  <c:v>37957</c:v>
                </c:pt>
                <c:pt idx="386">
                  <c:v>37958</c:v>
                </c:pt>
                <c:pt idx="387">
                  <c:v>37959</c:v>
                </c:pt>
                <c:pt idx="388">
                  <c:v>37960</c:v>
                </c:pt>
                <c:pt idx="389">
                  <c:v>37961</c:v>
                </c:pt>
                <c:pt idx="390">
                  <c:v>37962</c:v>
                </c:pt>
                <c:pt idx="391">
                  <c:v>37963</c:v>
                </c:pt>
                <c:pt idx="392">
                  <c:v>37964</c:v>
                </c:pt>
                <c:pt idx="393">
                  <c:v>37965</c:v>
                </c:pt>
                <c:pt idx="394">
                  <c:v>37966</c:v>
                </c:pt>
                <c:pt idx="395">
                  <c:v>37967</c:v>
                </c:pt>
                <c:pt idx="396">
                  <c:v>37968</c:v>
                </c:pt>
                <c:pt idx="397">
                  <c:v>37969</c:v>
                </c:pt>
                <c:pt idx="398">
                  <c:v>37970</c:v>
                </c:pt>
                <c:pt idx="399">
                  <c:v>37971</c:v>
                </c:pt>
                <c:pt idx="400">
                  <c:v>37972</c:v>
                </c:pt>
                <c:pt idx="401">
                  <c:v>37973</c:v>
                </c:pt>
                <c:pt idx="402">
                  <c:v>37974</c:v>
                </c:pt>
                <c:pt idx="403">
                  <c:v>37975</c:v>
                </c:pt>
                <c:pt idx="404">
                  <c:v>37976</c:v>
                </c:pt>
                <c:pt idx="405">
                  <c:v>37977</c:v>
                </c:pt>
                <c:pt idx="406">
                  <c:v>37978</c:v>
                </c:pt>
                <c:pt idx="407">
                  <c:v>37979</c:v>
                </c:pt>
                <c:pt idx="408">
                  <c:v>37980</c:v>
                </c:pt>
                <c:pt idx="409">
                  <c:v>37981</c:v>
                </c:pt>
                <c:pt idx="410">
                  <c:v>37982</c:v>
                </c:pt>
                <c:pt idx="411">
                  <c:v>37983</c:v>
                </c:pt>
                <c:pt idx="412">
                  <c:v>37984</c:v>
                </c:pt>
                <c:pt idx="413">
                  <c:v>37985</c:v>
                </c:pt>
                <c:pt idx="414">
                  <c:v>37986</c:v>
                </c:pt>
                <c:pt idx="415">
                  <c:v>37987</c:v>
                </c:pt>
                <c:pt idx="416">
                  <c:v>37988</c:v>
                </c:pt>
                <c:pt idx="417">
                  <c:v>37989</c:v>
                </c:pt>
                <c:pt idx="418">
                  <c:v>37990</c:v>
                </c:pt>
                <c:pt idx="419">
                  <c:v>37991</c:v>
                </c:pt>
                <c:pt idx="420">
                  <c:v>37992</c:v>
                </c:pt>
                <c:pt idx="421">
                  <c:v>37993</c:v>
                </c:pt>
                <c:pt idx="422">
                  <c:v>37994</c:v>
                </c:pt>
                <c:pt idx="423">
                  <c:v>37995</c:v>
                </c:pt>
                <c:pt idx="424">
                  <c:v>37996</c:v>
                </c:pt>
                <c:pt idx="425">
                  <c:v>37997</c:v>
                </c:pt>
                <c:pt idx="426">
                  <c:v>37998</c:v>
                </c:pt>
                <c:pt idx="427">
                  <c:v>37999</c:v>
                </c:pt>
                <c:pt idx="428">
                  <c:v>38000</c:v>
                </c:pt>
                <c:pt idx="429">
                  <c:v>38001</c:v>
                </c:pt>
                <c:pt idx="430">
                  <c:v>38002</c:v>
                </c:pt>
                <c:pt idx="431">
                  <c:v>38003</c:v>
                </c:pt>
                <c:pt idx="432">
                  <c:v>38004</c:v>
                </c:pt>
                <c:pt idx="433">
                  <c:v>38005</c:v>
                </c:pt>
                <c:pt idx="434">
                  <c:v>38006</c:v>
                </c:pt>
                <c:pt idx="435">
                  <c:v>38007</c:v>
                </c:pt>
                <c:pt idx="436">
                  <c:v>38008</c:v>
                </c:pt>
                <c:pt idx="437">
                  <c:v>38009</c:v>
                </c:pt>
                <c:pt idx="438">
                  <c:v>38010</c:v>
                </c:pt>
                <c:pt idx="439">
                  <c:v>38011</c:v>
                </c:pt>
                <c:pt idx="440">
                  <c:v>38012</c:v>
                </c:pt>
                <c:pt idx="441">
                  <c:v>38013</c:v>
                </c:pt>
                <c:pt idx="442">
                  <c:v>38014</c:v>
                </c:pt>
                <c:pt idx="443">
                  <c:v>38015</c:v>
                </c:pt>
                <c:pt idx="444">
                  <c:v>38016</c:v>
                </c:pt>
                <c:pt idx="445">
                  <c:v>38017</c:v>
                </c:pt>
                <c:pt idx="446">
                  <c:v>38018</c:v>
                </c:pt>
                <c:pt idx="447">
                  <c:v>38019</c:v>
                </c:pt>
                <c:pt idx="448">
                  <c:v>38020</c:v>
                </c:pt>
                <c:pt idx="449">
                  <c:v>38021</c:v>
                </c:pt>
                <c:pt idx="450">
                  <c:v>38022</c:v>
                </c:pt>
                <c:pt idx="451">
                  <c:v>38023</c:v>
                </c:pt>
                <c:pt idx="452">
                  <c:v>38024</c:v>
                </c:pt>
                <c:pt idx="453">
                  <c:v>38025</c:v>
                </c:pt>
                <c:pt idx="454">
                  <c:v>38026</c:v>
                </c:pt>
                <c:pt idx="455">
                  <c:v>38027</c:v>
                </c:pt>
                <c:pt idx="456">
                  <c:v>38028</c:v>
                </c:pt>
                <c:pt idx="457">
                  <c:v>38029</c:v>
                </c:pt>
                <c:pt idx="458">
                  <c:v>38030</c:v>
                </c:pt>
                <c:pt idx="459">
                  <c:v>38031</c:v>
                </c:pt>
                <c:pt idx="460">
                  <c:v>38032</c:v>
                </c:pt>
                <c:pt idx="461">
                  <c:v>38033</c:v>
                </c:pt>
                <c:pt idx="462">
                  <c:v>38034</c:v>
                </c:pt>
                <c:pt idx="463">
                  <c:v>38035</c:v>
                </c:pt>
                <c:pt idx="464">
                  <c:v>38036</c:v>
                </c:pt>
                <c:pt idx="465">
                  <c:v>38037</c:v>
                </c:pt>
                <c:pt idx="466">
                  <c:v>38038</c:v>
                </c:pt>
                <c:pt idx="467">
                  <c:v>38039</c:v>
                </c:pt>
                <c:pt idx="468">
                  <c:v>38040</c:v>
                </c:pt>
                <c:pt idx="469">
                  <c:v>38041</c:v>
                </c:pt>
                <c:pt idx="470">
                  <c:v>38042</c:v>
                </c:pt>
                <c:pt idx="471">
                  <c:v>38043</c:v>
                </c:pt>
                <c:pt idx="472">
                  <c:v>38044</c:v>
                </c:pt>
                <c:pt idx="473">
                  <c:v>38045</c:v>
                </c:pt>
                <c:pt idx="474">
                  <c:v>38046</c:v>
                </c:pt>
                <c:pt idx="475">
                  <c:v>38047</c:v>
                </c:pt>
                <c:pt idx="476">
                  <c:v>38048</c:v>
                </c:pt>
                <c:pt idx="477">
                  <c:v>38049</c:v>
                </c:pt>
                <c:pt idx="478">
                  <c:v>38050</c:v>
                </c:pt>
                <c:pt idx="479">
                  <c:v>38051</c:v>
                </c:pt>
                <c:pt idx="480">
                  <c:v>38052</c:v>
                </c:pt>
                <c:pt idx="481">
                  <c:v>38053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38059</c:v>
                </c:pt>
                <c:pt idx="488">
                  <c:v>38060</c:v>
                </c:pt>
                <c:pt idx="489">
                  <c:v>38061</c:v>
                </c:pt>
                <c:pt idx="490">
                  <c:v>38062</c:v>
                </c:pt>
                <c:pt idx="491">
                  <c:v>38063</c:v>
                </c:pt>
                <c:pt idx="492">
                  <c:v>38064</c:v>
                </c:pt>
                <c:pt idx="493">
                  <c:v>38065</c:v>
                </c:pt>
                <c:pt idx="494">
                  <c:v>38066</c:v>
                </c:pt>
                <c:pt idx="495">
                  <c:v>38067</c:v>
                </c:pt>
                <c:pt idx="496">
                  <c:v>38068</c:v>
                </c:pt>
                <c:pt idx="497">
                  <c:v>38069</c:v>
                </c:pt>
                <c:pt idx="498">
                  <c:v>38070</c:v>
                </c:pt>
                <c:pt idx="499">
                  <c:v>38071</c:v>
                </c:pt>
                <c:pt idx="500">
                  <c:v>38072</c:v>
                </c:pt>
                <c:pt idx="501">
                  <c:v>38073</c:v>
                </c:pt>
                <c:pt idx="502">
                  <c:v>38074</c:v>
                </c:pt>
                <c:pt idx="503">
                  <c:v>38075</c:v>
                </c:pt>
                <c:pt idx="504">
                  <c:v>38076</c:v>
                </c:pt>
                <c:pt idx="505">
                  <c:v>38077</c:v>
                </c:pt>
                <c:pt idx="506">
                  <c:v>38078</c:v>
                </c:pt>
                <c:pt idx="507">
                  <c:v>38079</c:v>
                </c:pt>
                <c:pt idx="508">
                  <c:v>38080</c:v>
                </c:pt>
                <c:pt idx="509">
                  <c:v>38081</c:v>
                </c:pt>
                <c:pt idx="510">
                  <c:v>38082</c:v>
                </c:pt>
                <c:pt idx="511">
                  <c:v>38083</c:v>
                </c:pt>
                <c:pt idx="512">
                  <c:v>38084</c:v>
                </c:pt>
                <c:pt idx="513">
                  <c:v>38085</c:v>
                </c:pt>
                <c:pt idx="514">
                  <c:v>38086</c:v>
                </c:pt>
                <c:pt idx="515">
                  <c:v>38087</c:v>
                </c:pt>
                <c:pt idx="516">
                  <c:v>38088</c:v>
                </c:pt>
                <c:pt idx="517">
                  <c:v>38089</c:v>
                </c:pt>
                <c:pt idx="518">
                  <c:v>38090</c:v>
                </c:pt>
                <c:pt idx="519">
                  <c:v>38091</c:v>
                </c:pt>
                <c:pt idx="520">
                  <c:v>38092</c:v>
                </c:pt>
                <c:pt idx="521">
                  <c:v>38093</c:v>
                </c:pt>
                <c:pt idx="522">
                  <c:v>38094</c:v>
                </c:pt>
                <c:pt idx="523">
                  <c:v>38095</c:v>
                </c:pt>
                <c:pt idx="524">
                  <c:v>38096</c:v>
                </c:pt>
                <c:pt idx="525">
                  <c:v>38097</c:v>
                </c:pt>
                <c:pt idx="526">
                  <c:v>38098</c:v>
                </c:pt>
                <c:pt idx="527">
                  <c:v>38099</c:v>
                </c:pt>
                <c:pt idx="528">
                  <c:v>38100</c:v>
                </c:pt>
                <c:pt idx="529">
                  <c:v>38101</c:v>
                </c:pt>
                <c:pt idx="530">
                  <c:v>38102</c:v>
                </c:pt>
                <c:pt idx="531">
                  <c:v>38103</c:v>
                </c:pt>
                <c:pt idx="532">
                  <c:v>38104</c:v>
                </c:pt>
                <c:pt idx="533">
                  <c:v>38105</c:v>
                </c:pt>
                <c:pt idx="534">
                  <c:v>38106</c:v>
                </c:pt>
                <c:pt idx="535">
                  <c:v>38107</c:v>
                </c:pt>
                <c:pt idx="536">
                  <c:v>38108</c:v>
                </c:pt>
                <c:pt idx="537">
                  <c:v>38109</c:v>
                </c:pt>
                <c:pt idx="538">
                  <c:v>38110</c:v>
                </c:pt>
                <c:pt idx="539">
                  <c:v>38111</c:v>
                </c:pt>
                <c:pt idx="540">
                  <c:v>38112</c:v>
                </c:pt>
                <c:pt idx="541">
                  <c:v>38113</c:v>
                </c:pt>
                <c:pt idx="542">
                  <c:v>38114</c:v>
                </c:pt>
                <c:pt idx="543">
                  <c:v>38115</c:v>
                </c:pt>
                <c:pt idx="544">
                  <c:v>38116</c:v>
                </c:pt>
                <c:pt idx="545">
                  <c:v>38117</c:v>
                </c:pt>
                <c:pt idx="546">
                  <c:v>38118</c:v>
                </c:pt>
                <c:pt idx="547">
                  <c:v>38119</c:v>
                </c:pt>
                <c:pt idx="548">
                  <c:v>38120</c:v>
                </c:pt>
                <c:pt idx="549">
                  <c:v>38121</c:v>
                </c:pt>
                <c:pt idx="550">
                  <c:v>38122</c:v>
                </c:pt>
                <c:pt idx="551">
                  <c:v>38123</c:v>
                </c:pt>
                <c:pt idx="552">
                  <c:v>38124</c:v>
                </c:pt>
                <c:pt idx="553">
                  <c:v>38125</c:v>
                </c:pt>
                <c:pt idx="554">
                  <c:v>38126</c:v>
                </c:pt>
                <c:pt idx="555">
                  <c:v>38127</c:v>
                </c:pt>
                <c:pt idx="556">
                  <c:v>38128</c:v>
                </c:pt>
                <c:pt idx="557">
                  <c:v>38129</c:v>
                </c:pt>
                <c:pt idx="558">
                  <c:v>38130</c:v>
                </c:pt>
                <c:pt idx="559">
                  <c:v>38131</c:v>
                </c:pt>
                <c:pt idx="560">
                  <c:v>38132</c:v>
                </c:pt>
                <c:pt idx="561">
                  <c:v>38133</c:v>
                </c:pt>
                <c:pt idx="562">
                  <c:v>38134</c:v>
                </c:pt>
                <c:pt idx="563">
                  <c:v>38135</c:v>
                </c:pt>
                <c:pt idx="564">
                  <c:v>38136</c:v>
                </c:pt>
                <c:pt idx="565">
                  <c:v>38137</c:v>
                </c:pt>
                <c:pt idx="566">
                  <c:v>38138</c:v>
                </c:pt>
                <c:pt idx="567">
                  <c:v>38139</c:v>
                </c:pt>
                <c:pt idx="568">
                  <c:v>38140</c:v>
                </c:pt>
                <c:pt idx="569">
                  <c:v>38141</c:v>
                </c:pt>
                <c:pt idx="570">
                  <c:v>38142</c:v>
                </c:pt>
                <c:pt idx="571">
                  <c:v>38143</c:v>
                </c:pt>
                <c:pt idx="572">
                  <c:v>38144</c:v>
                </c:pt>
                <c:pt idx="573">
                  <c:v>38145</c:v>
                </c:pt>
                <c:pt idx="574">
                  <c:v>38146</c:v>
                </c:pt>
                <c:pt idx="575">
                  <c:v>38147</c:v>
                </c:pt>
                <c:pt idx="576">
                  <c:v>38148</c:v>
                </c:pt>
                <c:pt idx="577">
                  <c:v>38149</c:v>
                </c:pt>
                <c:pt idx="578">
                  <c:v>38150</c:v>
                </c:pt>
                <c:pt idx="579">
                  <c:v>38151</c:v>
                </c:pt>
                <c:pt idx="580">
                  <c:v>38152</c:v>
                </c:pt>
                <c:pt idx="581">
                  <c:v>38153</c:v>
                </c:pt>
                <c:pt idx="582">
                  <c:v>38154</c:v>
                </c:pt>
                <c:pt idx="583">
                  <c:v>38155</c:v>
                </c:pt>
                <c:pt idx="584">
                  <c:v>38156</c:v>
                </c:pt>
                <c:pt idx="585">
                  <c:v>38157</c:v>
                </c:pt>
                <c:pt idx="586">
                  <c:v>38158</c:v>
                </c:pt>
                <c:pt idx="587">
                  <c:v>38159</c:v>
                </c:pt>
                <c:pt idx="588">
                  <c:v>38160</c:v>
                </c:pt>
                <c:pt idx="589">
                  <c:v>38161</c:v>
                </c:pt>
                <c:pt idx="590">
                  <c:v>38162</c:v>
                </c:pt>
                <c:pt idx="591">
                  <c:v>38163</c:v>
                </c:pt>
                <c:pt idx="592">
                  <c:v>38164</c:v>
                </c:pt>
                <c:pt idx="593">
                  <c:v>38165</c:v>
                </c:pt>
                <c:pt idx="594">
                  <c:v>38166</c:v>
                </c:pt>
                <c:pt idx="595">
                  <c:v>38167</c:v>
                </c:pt>
                <c:pt idx="596">
                  <c:v>38168</c:v>
                </c:pt>
                <c:pt idx="597">
                  <c:v>38169</c:v>
                </c:pt>
                <c:pt idx="598">
                  <c:v>38170</c:v>
                </c:pt>
                <c:pt idx="599">
                  <c:v>38171</c:v>
                </c:pt>
                <c:pt idx="600">
                  <c:v>38172</c:v>
                </c:pt>
                <c:pt idx="601">
                  <c:v>38173</c:v>
                </c:pt>
                <c:pt idx="602">
                  <c:v>38174</c:v>
                </c:pt>
                <c:pt idx="603">
                  <c:v>38175</c:v>
                </c:pt>
                <c:pt idx="604">
                  <c:v>38176</c:v>
                </c:pt>
                <c:pt idx="605">
                  <c:v>38177</c:v>
                </c:pt>
                <c:pt idx="606">
                  <c:v>38178</c:v>
                </c:pt>
                <c:pt idx="607">
                  <c:v>38179</c:v>
                </c:pt>
                <c:pt idx="608">
                  <c:v>38180</c:v>
                </c:pt>
                <c:pt idx="609">
                  <c:v>38181</c:v>
                </c:pt>
                <c:pt idx="610">
                  <c:v>38182</c:v>
                </c:pt>
                <c:pt idx="611">
                  <c:v>38183</c:v>
                </c:pt>
                <c:pt idx="612">
                  <c:v>38184</c:v>
                </c:pt>
                <c:pt idx="613">
                  <c:v>38185</c:v>
                </c:pt>
                <c:pt idx="614">
                  <c:v>38186</c:v>
                </c:pt>
                <c:pt idx="615">
                  <c:v>38187</c:v>
                </c:pt>
                <c:pt idx="616">
                  <c:v>38188</c:v>
                </c:pt>
                <c:pt idx="617">
                  <c:v>38189</c:v>
                </c:pt>
                <c:pt idx="618">
                  <c:v>38190</c:v>
                </c:pt>
                <c:pt idx="619">
                  <c:v>38191</c:v>
                </c:pt>
                <c:pt idx="620">
                  <c:v>38192</c:v>
                </c:pt>
                <c:pt idx="621">
                  <c:v>38193</c:v>
                </c:pt>
                <c:pt idx="622">
                  <c:v>38194</c:v>
                </c:pt>
                <c:pt idx="623">
                  <c:v>38195</c:v>
                </c:pt>
                <c:pt idx="624">
                  <c:v>38196</c:v>
                </c:pt>
                <c:pt idx="625">
                  <c:v>38197</c:v>
                </c:pt>
                <c:pt idx="626">
                  <c:v>38198</c:v>
                </c:pt>
                <c:pt idx="627">
                  <c:v>38199</c:v>
                </c:pt>
                <c:pt idx="628">
                  <c:v>38200</c:v>
                </c:pt>
                <c:pt idx="629">
                  <c:v>38201</c:v>
                </c:pt>
                <c:pt idx="630">
                  <c:v>38202</c:v>
                </c:pt>
                <c:pt idx="631">
                  <c:v>38203</c:v>
                </c:pt>
                <c:pt idx="632">
                  <c:v>38204</c:v>
                </c:pt>
                <c:pt idx="633">
                  <c:v>38205</c:v>
                </c:pt>
                <c:pt idx="634">
                  <c:v>38206</c:v>
                </c:pt>
                <c:pt idx="635">
                  <c:v>38207</c:v>
                </c:pt>
                <c:pt idx="636">
                  <c:v>38208</c:v>
                </c:pt>
                <c:pt idx="637">
                  <c:v>38209</c:v>
                </c:pt>
                <c:pt idx="638">
                  <c:v>38210</c:v>
                </c:pt>
                <c:pt idx="639">
                  <c:v>38211</c:v>
                </c:pt>
                <c:pt idx="640">
                  <c:v>38212</c:v>
                </c:pt>
                <c:pt idx="641">
                  <c:v>38213</c:v>
                </c:pt>
                <c:pt idx="642">
                  <c:v>38214</c:v>
                </c:pt>
                <c:pt idx="643">
                  <c:v>38215</c:v>
                </c:pt>
                <c:pt idx="644">
                  <c:v>38216</c:v>
                </c:pt>
                <c:pt idx="645">
                  <c:v>38217</c:v>
                </c:pt>
                <c:pt idx="646">
                  <c:v>38218</c:v>
                </c:pt>
                <c:pt idx="647">
                  <c:v>38219</c:v>
                </c:pt>
                <c:pt idx="648">
                  <c:v>38220</c:v>
                </c:pt>
                <c:pt idx="649">
                  <c:v>38221</c:v>
                </c:pt>
                <c:pt idx="650">
                  <c:v>38222</c:v>
                </c:pt>
                <c:pt idx="651">
                  <c:v>38223</c:v>
                </c:pt>
                <c:pt idx="652">
                  <c:v>38224</c:v>
                </c:pt>
                <c:pt idx="653">
                  <c:v>38225</c:v>
                </c:pt>
                <c:pt idx="654">
                  <c:v>38226</c:v>
                </c:pt>
                <c:pt idx="655">
                  <c:v>38227</c:v>
                </c:pt>
                <c:pt idx="656">
                  <c:v>38228</c:v>
                </c:pt>
                <c:pt idx="657">
                  <c:v>38229</c:v>
                </c:pt>
                <c:pt idx="658">
                  <c:v>38230</c:v>
                </c:pt>
                <c:pt idx="659">
                  <c:v>38231</c:v>
                </c:pt>
                <c:pt idx="660">
                  <c:v>38232</c:v>
                </c:pt>
                <c:pt idx="661">
                  <c:v>38233</c:v>
                </c:pt>
                <c:pt idx="662">
                  <c:v>38234</c:v>
                </c:pt>
                <c:pt idx="663">
                  <c:v>38235</c:v>
                </c:pt>
                <c:pt idx="664">
                  <c:v>38236</c:v>
                </c:pt>
                <c:pt idx="665">
                  <c:v>38237</c:v>
                </c:pt>
                <c:pt idx="666">
                  <c:v>38238</c:v>
                </c:pt>
                <c:pt idx="667">
                  <c:v>38239</c:v>
                </c:pt>
                <c:pt idx="668">
                  <c:v>38240</c:v>
                </c:pt>
                <c:pt idx="669">
                  <c:v>38241</c:v>
                </c:pt>
                <c:pt idx="670">
                  <c:v>38242</c:v>
                </c:pt>
                <c:pt idx="671">
                  <c:v>38243</c:v>
                </c:pt>
                <c:pt idx="672">
                  <c:v>38244</c:v>
                </c:pt>
                <c:pt idx="673">
                  <c:v>38245</c:v>
                </c:pt>
                <c:pt idx="674">
                  <c:v>38246</c:v>
                </c:pt>
                <c:pt idx="675">
                  <c:v>38247</c:v>
                </c:pt>
                <c:pt idx="676">
                  <c:v>38248</c:v>
                </c:pt>
                <c:pt idx="677">
                  <c:v>38249</c:v>
                </c:pt>
                <c:pt idx="678">
                  <c:v>38250</c:v>
                </c:pt>
                <c:pt idx="679">
                  <c:v>38251</c:v>
                </c:pt>
                <c:pt idx="680">
                  <c:v>38252</c:v>
                </c:pt>
                <c:pt idx="681">
                  <c:v>38253</c:v>
                </c:pt>
                <c:pt idx="682">
                  <c:v>38254</c:v>
                </c:pt>
                <c:pt idx="683">
                  <c:v>38255</c:v>
                </c:pt>
                <c:pt idx="684">
                  <c:v>38256</c:v>
                </c:pt>
                <c:pt idx="685">
                  <c:v>38257</c:v>
                </c:pt>
                <c:pt idx="686">
                  <c:v>38258</c:v>
                </c:pt>
                <c:pt idx="687">
                  <c:v>38259</c:v>
                </c:pt>
                <c:pt idx="688">
                  <c:v>38260</c:v>
                </c:pt>
                <c:pt idx="689">
                  <c:v>38261</c:v>
                </c:pt>
                <c:pt idx="690">
                  <c:v>38262</c:v>
                </c:pt>
                <c:pt idx="691">
                  <c:v>38263</c:v>
                </c:pt>
                <c:pt idx="692">
                  <c:v>38264</c:v>
                </c:pt>
                <c:pt idx="693">
                  <c:v>38265</c:v>
                </c:pt>
                <c:pt idx="694">
                  <c:v>38266</c:v>
                </c:pt>
                <c:pt idx="695">
                  <c:v>38267</c:v>
                </c:pt>
                <c:pt idx="696">
                  <c:v>38268</c:v>
                </c:pt>
                <c:pt idx="697">
                  <c:v>38269</c:v>
                </c:pt>
                <c:pt idx="698">
                  <c:v>38270</c:v>
                </c:pt>
                <c:pt idx="699">
                  <c:v>38271</c:v>
                </c:pt>
                <c:pt idx="700">
                  <c:v>38272</c:v>
                </c:pt>
                <c:pt idx="701">
                  <c:v>38273</c:v>
                </c:pt>
                <c:pt idx="702">
                  <c:v>38274</c:v>
                </c:pt>
                <c:pt idx="703">
                  <c:v>38275</c:v>
                </c:pt>
                <c:pt idx="704">
                  <c:v>38276</c:v>
                </c:pt>
                <c:pt idx="705">
                  <c:v>38277</c:v>
                </c:pt>
                <c:pt idx="706">
                  <c:v>38278</c:v>
                </c:pt>
                <c:pt idx="707">
                  <c:v>38279</c:v>
                </c:pt>
                <c:pt idx="708">
                  <c:v>38280</c:v>
                </c:pt>
                <c:pt idx="709">
                  <c:v>38281</c:v>
                </c:pt>
                <c:pt idx="710">
                  <c:v>38282</c:v>
                </c:pt>
                <c:pt idx="711">
                  <c:v>38283</c:v>
                </c:pt>
                <c:pt idx="712">
                  <c:v>38284</c:v>
                </c:pt>
                <c:pt idx="713">
                  <c:v>38285</c:v>
                </c:pt>
                <c:pt idx="714">
                  <c:v>38286</c:v>
                </c:pt>
                <c:pt idx="715">
                  <c:v>38287</c:v>
                </c:pt>
                <c:pt idx="716">
                  <c:v>38288</c:v>
                </c:pt>
                <c:pt idx="717">
                  <c:v>38289</c:v>
                </c:pt>
                <c:pt idx="718">
                  <c:v>38290</c:v>
                </c:pt>
                <c:pt idx="719">
                  <c:v>38292</c:v>
                </c:pt>
                <c:pt idx="720">
                  <c:v>38293</c:v>
                </c:pt>
                <c:pt idx="721">
                  <c:v>38294</c:v>
                </c:pt>
                <c:pt idx="722">
                  <c:v>38295</c:v>
                </c:pt>
                <c:pt idx="723">
                  <c:v>38296</c:v>
                </c:pt>
                <c:pt idx="724">
                  <c:v>38297</c:v>
                </c:pt>
                <c:pt idx="725">
                  <c:v>38298</c:v>
                </c:pt>
                <c:pt idx="726">
                  <c:v>38299</c:v>
                </c:pt>
                <c:pt idx="727">
                  <c:v>38300</c:v>
                </c:pt>
                <c:pt idx="728">
                  <c:v>38301</c:v>
                </c:pt>
                <c:pt idx="729">
                  <c:v>38302</c:v>
                </c:pt>
                <c:pt idx="730">
                  <c:v>38303</c:v>
                </c:pt>
                <c:pt idx="731">
                  <c:v>38304</c:v>
                </c:pt>
                <c:pt idx="732">
                  <c:v>38305</c:v>
                </c:pt>
                <c:pt idx="733">
                  <c:v>38306</c:v>
                </c:pt>
                <c:pt idx="734">
                  <c:v>38307</c:v>
                </c:pt>
                <c:pt idx="735">
                  <c:v>38308</c:v>
                </c:pt>
                <c:pt idx="736">
                  <c:v>38309</c:v>
                </c:pt>
                <c:pt idx="737">
                  <c:v>38310</c:v>
                </c:pt>
                <c:pt idx="738">
                  <c:v>38311</c:v>
                </c:pt>
                <c:pt idx="739">
                  <c:v>38312</c:v>
                </c:pt>
                <c:pt idx="740">
                  <c:v>38313</c:v>
                </c:pt>
                <c:pt idx="741">
                  <c:v>38314</c:v>
                </c:pt>
                <c:pt idx="742">
                  <c:v>38315</c:v>
                </c:pt>
                <c:pt idx="743">
                  <c:v>38316</c:v>
                </c:pt>
                <c:pt idx="744">
                  <c:v>38317</c:v>
                </c:pt>
                <c:pt idx="745">
                  <c:v>38318</c:v>
                </c:pt>
                <c:pt idx="746">
                  <c:v>38319</c:v>
                </c:pt>
                <c:pt idx="747">
                  <c:v>38320</c:v>
                </c:pt>
                <c:pt idx="748">
                  <c:v>38321</c:v>
                </c:pt>
                <c:pt idx="749">
                  <c:v>38322</c:v>
                </c:pt>
                <c:pt idx="750">
                  <c:v>38323</c:v>
                </c:pt>
                <c:pt idx="751">
                  <c:v>38324</c:v>
                </c:pt>
                <c:pt idx="752">
                  <c:v>38325</c:v>
                </c:pt>
                <c:pt idx="753">
                  <c:v>38326</c:v>
                </c:pt>
                <c:pt idx="754">
                  <c:v>38327</c:v>
                </c:pt>
                <c:pt idx="755">
                  <c:v>38328</c:v>
                </c:pt>
                <c:pt idx="756">
                  <c:v>38329</c:v>
                </c:pt>
                <c:pt idx="757">
                  <c:v>38330</c:v>
                </c:pt>
                <c:pt idx="758">
                  <c:v>38331</c:v>
                </c:pt>
                <c:pt idx="759">
                  <c:v>38332</c:v>
                </c:pt>
                <c:pt idx="760">
                  <c:v>38333</c:v>
                </c:pt>
                <c:pt idx="761">
                  <c:v>38334</c:v>
                </c:pt>
                <c:pt idx="762">
                  <c:v>38335</c:v>
                </c:pt>
                <c:pt idx="763">
                  <c:v>38336</c:v>
                </c:pt>
                <c:pt idx="764">
                  <c:v>38337</c:v>
                </c:pt>
                <c:pt idx="765">
                  <c:v>38338</c:v>
                </c:pt>
                <c:pt idx="766">
                  <c:v>38339</c:v>
                </c:pt>
                <c:pt idx="767">
                  <c:v>38340</c:v>
                </c:pt>
                <c:pt idx="768">
                  <c:v>38341</c:v>
                </c:pt>
                <c:pt idx="769">
                  <c:v>38342</c:v>
                </c:pt>
                <c:pt idx="770">
                  <c:v>38343</c:v>
                </c:pt>
                <c:pt idx="771">
                  <c:v>38344</c:v>
                </c:pt>
                <c:pt idx="772">
                  <c:v>38345</c:v>
                </c:pt>
                <c:pt idx="773">
                  <c:v>38346</c:v>
                </c:pt>
                <c:pt idx="774">
                  <c:v>38347</c:v>
                </c:pt>
                <c:pt idx="775">
                  <c:v>38348</c:v>
                </c:pt>
                <c:pt idx="776">
                  <c:v>38349</c:v>
                </c:pt>
                <c:pt idx="777">
                  <c:v>38350</c:v>
                </c:pt>
                <c:pt idx="778">
                  <c:v>38351</c:v>
                </c:pt>
                <c:pt idx="779">
                  <c:v>38352</c:v>
                </c:pt>
                <c:pt idx="780">
                  <c:v>38353</c:v>
                </c:pt>
                <c:pt idx="781">
                  <c:v>38354</c:v>
                </c:pt>
                <c:pt idx="782">
                  <c:v>38355</c:v>
                </c:pt>
                <c:pt idx="783">
                  <c:v>38356</c:v>
                </c:pt>
                <c:pt idx="784">
                  <c:v>38357</c:v>
                </c:pt>
                <c:pt idx="785">
                  <c:v>38358</c:v>
                </c:pt>
                <c:pt idx="786">
                  <c:v>38359</c:v>
                </c:pt>
                <c:pt idx="787">
                  <c:v>38360</c:v>
                </c:pt>
                <c:pt idx="788">
                  <c:v>38361</c:v>
                </c:pt>
                <c:pt idx="789">
                  <c:v>38362</c:v>
                </c:pt>
                <c:pt idx="790">
                  <c:v>38363</c:v>
                </c:pt>
                <c:pt idx="791">
                  <c:v>38364</c:v>
                </c:pt>
                <c:pt idx="792">
                  <c:v>38365</c:v>
                </c:pt>
                <c:pt idx="793">
                  <c:v>38366</c:v>
                </c:pt>
                <c:pt idx="794">
                  <c:v>38367</c:v>
                </c:pt>
                <c:pt idx="795">
                  <c:v>38368</c:v>
                </c:pt>
                <c:pt idx="796">
                  <c:v>38369</c:v>
                </c:pt>
                <c:pt idx="797">
                  <c:v>38370</c:v>
                </c:pt>
                <c:pt idx="798">
                  <c:v>38371</c:v>
                </c:pt>
                <c:pt idx="799">
                  <c:v>38372</c:v>
                </c:pt>
                <c:pt idx="800">
                  <c:v>38373</c:v>
                </c:pt>
                <c:pt idx="801">
                  <c:v>38374</c:v>
                </c:pt>
                <c:pt idx="802">
                  <c:v>38375</c:v>
                </c:pt>
                <c:pt idx="803">
                  <c:v>38376</c:v>
                </c:pt>
                <c:pt idx="804">
                  <c:v>38377</c:v>
                </c:pt>
                <c:pt idx="805">
                  <c:v>38378</c:v>
                </c:pt>
                <c:pt idx="806">
                  <c:v>38379</c:v>
                </c:pt>
                <c:pt idx="807">
                  <c:v>38380</c:v>
                </c:pt>
                <c:pt idx="808">
                  <c:v>38381</c:v>
                </c:pt>
                <c:pt idx="809">
                  <c:v>38382</c:v>
                </c:pt>
                <c:pt idx="810">
                  <c:v>38383</c:v>
                </c:pt>
                <c:pt idx="811">
                  <c:v>38384</c:v>
                </c:pt>
                <c:pt idx="812">
                  <c:v>38385</c:v>
                </c:pt>
                <c:pt idx="813">
                  <c:v>38386</c:v>
                </c:pt>
                <c:pt idx="814">
                  <c:v>38387</c:v>
                </c:pt>
                <c:pt idx="815">
                  <c:v>38388</c:v>
                </c:pt>
                <c:pt idx="816">
                  <c:v>38389</c:v>
                </c:pt>
                <c:pt idx="817">
                  <c:v>38390</c:v>
                </c:pt>
                <c:pt idx="818">
                  <c:v>38391</c:v>
                </c:pt>
                <c:pt idx="819">
                  <c:v>38392</c:v>
                </c:pt>
                <c:pt idx="820">
                  <c:v>38393</c:v>
                </c:pt>
                <c:pt idx="821">
                  <c:v>38394</c:v>
                </c:pt>
                <c:pt idx="822">
                  <c:v>38395</c:v>
                </c:pt>
                <c:pt idx="823">
                  <c:v>38396</c:v>
                </c:pt>
                <c:pt idx="824">
                  <c:v>38397</c:v>
                </c:pt>
                <c:pt idx="825">
                  <c:v>38398</c:v>
                </c:pt>
                <c:pt idx="826">
                  <c:v>38399</c:v>
                </c:pt>
                <c:pt idx="827">
                  <c:v>38400</c:v>
                </c:pt>
                <c:pt idx="828">
                  <c:v>38401</c:v>
                </c:pt>
                <c:pt idx="829">
                  <c:v>38402</c:v>
                </c:pt>
                <c:pt idx="830">
                  <c:v>38403</c:v>
                </c:pt>
                <c:pt idx="831">
                  <c:v>38404</c:v>
                </c:pt>
                <c:pt idx="832">
                  <c:v>38405</c:v>
                </c:pt>
                <c:pt idx="833">
                  <c:v>38406</c:v>
                </c:pt>
                <c:pt idx="834">
                  <c:v>38407</c:v>
                </c:pt>
                <c:pt idx="835">
                  <c:v>38408</c:v>
                </c:pt>
                <c:pt idx="836">
                  <c:v>38409</c:v>
                </c:pt>
                <c:pt idx="837">
                  <c:v>38410</c:v>
                </c:pt>
                <c:pt idx="838">
                  <c:v>38411</c:v>
                </c:pt>
                <c:pt idx="839">
                  <c:v>38412</c:v>
                </c:pt>
                <c:pt idx="840">
                  <c:v>38413</c:v>
                </c:pt>
                <c:pt idx="841">
                  <c:v>38414</c:v>
                </c:pt>
                <c:pt idx="842">
                  <c:v>38415</c:v>
                </c:pt>
                <c:pt idx="843">
                  <c:v>38416</c:v>
                </c:pt>
                <c:pt idx="844">
                  <c:v>38417</c:v>
                </c:pt>
                <c:pt idx="845">
                  <c:v>38418</c:v>
                </c:pt>
                <c:pt idx="846">
                  <c:v>38419</c:v>
                </c:pt>
                <c:pt idx="847">
                  <c:v>38420</c:v>
                </c:pt>
                <c:pt idx="848">
                  <c:v>38421</c:v>
                </c:pt>
                <c:pt idx="849">
                  <c:v>38422</c:v>
                </c:pt>
                <c:pt idx="850">
                  <c:v>38423</c:v>
                </c:pt>
                <c:pt idx="851">
                  <c:v>38424</c:v>
                </c:pt>
                <c:pt idx="852">
                  <c:v>38425</c:v>
                </c:pt>
                <c:pt idx="853">
                  <c:v>38426</c:v>
                </c:pt>
                <c:pt idx="854">
                  <c:v>38427</c:v>
                </c:pt>
                <c:pt idx="855">
                  <c:v>38428</c:v>
                </c:pt>
                <c:pt idx="856">
                  <c:v>38429</c:v>
                </c:pt>
                <c:pt idx="857">
                  <c:v>38430</c:v>
                </c:pt>
                <c:pt idx="858">
                  <c:v>38431</c:v>
                </c:pt>
                <c:pt idx="859">
                  <c:v>38432</c:v>
                </c:pt>
                <c:pt idx="860">
                  <c:v>38433</c:v>
                </c:pt>
                <c:pt idx="861">
                  <c:v>38434</c:v>
                </c:pt>
                <c:pt idx="862">
                  <c:v>38435</c:v>
                </c:pt>
                <c:pt idx="863">
                  <c:v>38436</c:v>
                </c:pt>
                <c:pt idx="864">
                  <c:v>38437</c:v>
                </c:pt>
                <c:pt idx="865">
                  <c:v>38438</c:v>
                </c:pt>
                <c:pt idx="866">
                  <c:v>38439</c:v>
                </c:pt>
                <c:pt idx="867">
                  <c:v>38440</c:v>
                </c:pt>
                <c:pt idx="868">
                  <c:v>38441</c:v>
                </c:pt>
                <c:pt idx="869">
                  <c:v>38442</c:v>
                </c:pt>
                <c:pt idx="870">
                  <c:v>38443</c:v>
                </c:pt>
                <c:pt idx="871">
                  <c:v>38444</c:v>
                </c:pt>
                <c:pt idx="872">
                  <c:v>38445</c:v>
                </c:pt>
                <c:pt idx="873">
                  <c:v>38446</c:v>
                </c:pt>
                <c:pt idx="874">
                  <c:v>38447</c:v>
                </c:pt>
                <c:pt idx="875">
                  <c:v>38448</c:v>
                </c:pt>
                <c:pt idx="876">
                  <c:v>38449</c:v>
                </c:pt>
                <c:pt idx="877">
                  <c:v>38450</c:v>
                </c:pt>
                <c:pt idx="878">
                  <c:v>38451</c:v>
                </c:pt>
                <c:pt idx="879">
                  <c:v>38452</c:v>
                </c:pt>
                <c:pt idx="880">
                  <c:v>38453</c:v>
                </c:pt>
                <c:pt idx="881">
                  <c:v>38454</c:v>
                </c:pt>
                <c:pt idx="882">
                  <c:v>38455</c:v>
                </c:pt>
                <c:pt idx="883">
                  <c:v>38456</c:v>
                </c:pt>
                <c:pt idx="884">
                  <c:v>38457</c:v>
                </c:pt>
                <c:pt idx="885">
                  <c:v>38458</c:v>
                </c:pt>
                <c:pt idx="886">
                  <c:v>38459</c:v>
                </c:pt>
                <c:pt idx="887">
                  <c:v>38460</c:v>
                </c:pt>
                <c:pt idx="888">
                  <c:v>38461</c:v>
                </c:pt>
                <c:pt idx="889">
                  <c:v>38462</c:v>
                </c:pt>
                <c:pt idx="890">
                  <c:v>38463</c:v>
                </c:pt>
                <c:pt idx="891">
                  <c:v>38464</c:v>
                </c:pt>
                <c:pt idx="892">
                  <c:v>38465</c:v>
                </c:pt>
                <c:pt idx="893">
                  <c:v>38466</c:v>
                </c:pt>
                <c:pt idx="894">
                  <c:v>38467</c:v>
                </c:pt>
                <c:pt idx="895">
                  <c:v>38468</c:v>
                </c:pt>
                <c:pt idx="896">
                  <c:v>38469</c:v>
                </c:pt>
                <c:pt idx="897">
                  <c:v>38470</c:v>
                </c:pt>
                <c:pt idx="898">
                  <c:v>38471</c:v>
                </c:pt>
                <c:pt idx="899">
                  <c:v>38472</c:v>
                </c:pt>
                <c:pt idx="900">
                  <c:v>38473</c:v>
                </c:pt>
                <c:pt idx="901">
                  <c:v>38474</c:v>
                </c:pt>
                <c:pt idx="902">
                  <c:v>38475</c:v>
                </c:pt>
                <c:pt idx="903">
                  <c:v>38476</c:v>
                </c:pt>
                <c:pt idx="904">
                  <c:v>38477</c:v>
                </c:pt>
                <c:pt idx="905">
                  <c:v>38478</c:v>
                </c:pt>
                <c:pt idx="906">
                  <c:v>38479</c:v>
                </c:pt>
                <c:pt idx="907">
                  <c:v>38480</c:v>
                </c:pt>
                <c:pt idx="908">
                  <c:v>38481</c:v>
                </c:pt>
                <c:pt idx="909">
                  <c:v>38482</c:v>
                </c:pt>
                <c:pt idx="910">
                  <c:v>38483</c:v>
                </c:pt>
                <c:pt idx="911">
                  <c:v>38484</c:v>
                </c:pt>
                <c:pt idx="912">
                  <c:v>38485</c:v>
                </c:pt>
                <c:pt idx="913">
                  <c:v>38486</c:v>
                </c:pt>
                <c:pt idx="914">
                  <c:v>38487</c:v>
                </c:pt>
                <c:pt idx="915">
                  <c:v>38488</c:v>
                </c:pt>
                <c:pt idx="916">
                  <c:v>38489</c:v>
                </c:pt>
                <c:pt idx="917">
                  <c:v>38490</c:v>
                </c:pt>
                <c:pt idx="918">
                  <c:v>38491</c:v>
                </c:pt>
                <c:pt idx="919">
                  <c:v>38492</c:v>
                </c:pt>
                <c:pt idx="920">
                  <c:v>38493</c:v>
                </c:pt>
                <c:pt idx="921">
                  <c:v>38494</c:v>
                </c:pt>
                <c:pt idx="922">
                  <c:v>38495</c:v>
                </c:pt>
                <c:pt idx="923">
                  <c:v>38496</c:v>
                </c:pt>
                <c:pt idx="924">
                  <c:v>38497</c:v>
                </c:pt>
                <c:pt idx="925">
                  <c:v>38498</c:v>
                </c:pt>
                <c:pt idx="926">
                  <c:v>38499</c:v>
                </c:pt>
                <c:pt idx="927">
                  <c:v>38500</c:v>
                </c:pt>
                <c:pt idx="928">
                  <c:v>38501</c:v>
                </c:pt>
                <c:pt idx="929">
                  <c:v>38502</c:v>
                </c:pt>
                <c:pt idx="930">
                  <c:v>38503</c:v>
                </c:pt>
                <c:pt idx="931">
                  <c:v>38504</c:v>
                </c:pt>
                <c:pt idx="932">
                  <c:v>38505</c:v>
                </c:pt>
                <c:pt idx="933">
                  <c:v>38506</c:v>
                </c:pt>
                <c:pt idx="934">
                  <c:v>38507</c:v>
                </c:pt>
                <c:pt idx="935">
                  <c:v>38508</c:v>
                </c:pt>
                <c:pt idx="936">
                  <c:v>38509</c:v>
                </c:pt>
                <c:pt idx="937">
                  <c:v>38510</c:v>
                </c:pt>
                <c:pt idx="938">
                  <c:v>38511</c:v>
                </c:pt>
                <c:pt idx="939">
                  <c:v>38512</c:v>
                </c:pt>
                <c:pt idx="940">
                  <c:v>38513</c:v>
                </c:pt>
                <c:pt idx="941">
                  <c:v>38514</c:v>
                </c:pt>
                <c:pt idx="942">
                  <c:v>38515</c:v>
                </c:pt>
                <c:pt idx="943">
                  <c:v>38516</c:v>
                </c:pt>
                <c:pt idx="944">
                  <c:v>38517</c:v>
                </c:pt>
                <c:pt idx="945">
                  <c:v>38518</c:v>
                </c:pt>
                <c:pt idx="946">
                  <c:v>38519</c:v>
                </c:pt>
                <c:pt idx="947">
                  <c:v>38520</c:v>
                </c:pt>
                <c:pt idx="948">
                  <c:v>38521</c:v>
                </c:pt>
                <c:pt idx="949">
                  <c:v>38522</c:v>
                </c:pt>
                <c:pt idx="950">
                  <c:v>38523</c:v>
                </c:pt>
                <c:pt idx="951">
                  <c:v>38524</c:v>
                </c:pt>
                <c:pt idx="952">
                  <c:v>38525</c:v>
                </c:pt>
                <c:pt idx="953">
                  <c:v>38526</c:v>
                </c:pt>
                <c:pt idx="954">
                  <c:v>38527</c:v>
                </c:pt>
                <c:pt idx="955">
                  <c:v>38528</c:v>
                </c:pt>
                <c:pt idx="956">
                  <c:v>38529</c:v>
                </c:pt>
                <c:pt idx="957">
                  <c:v>38530</c:v>
                </c:pt>
                <c:pt idx="958">
                  <c:v>38531</c:v>
                </c:pt>
                <c:pt idx="959">
                  <c:v>38532</c:v>
                </c:pt>
                <c:pt idx="960">
                  <c:v>38533</c:v>
                </c:pt>
                <c:pt idx="961">
                  <c:v>38534</c:v>
                </c:pt>
                <c:pt idx="962">
                  <c:v>38535</c:v>
                </c:pt>
                <c:pt idx="963">
                  <c:v>38536</c:v>
                </c:pt>
                <c:pt idx="964">
                  <c:v>38537</c:v>
                </c:pt>
                <c:pt idx="965">
                  <c:v>38538</c:v>
                </c:pt>
                <c:pt idx="966">
                  <c:v>38539</c:v>
                </c:pt>
                <c:pt idx="967">
                  <c:v>38540</c:v>
                </c:pt>
                <c:pt idx="968">
                  <c:v>38541</c:v>
                </c:pt>
                <c:pt idx="969">
                  <c:v>38542</c:v>
                </c:pt>
                <c:pt idx="970">
                  <c:v>38543</c:v>
                </c:pt>
                <c:pt idx="971">
                  <c:v>38544</c:v>
                </c:pt>
                <c:pt idx="972">
                  <c:v>38545</c:v>
                </c:pt>
                <c:pt idx="973">
                  <c:v>38546</c:v>
                </c:pt>
                <c:pt idx="974">
                  <c:v>38547</c:v>
                </c:pt>
                <c:pt idx="975">
                  <c:v>38548</c:v>
                </c:pt>
                <c:pt idx="976">
                  <c:v>38549</c:v>
                </c:pt>
                <c:pt idx="977">
                  <c:v>38550</c:v>
                </c:pt>
                <c:pt idx="978">
                  <c:v>38551</c:v>
                </c:pt>
                <c:pt idx="979">
                  <c:v>38552</c:v>
                </c:pt>
                <c:pt idx="980">
                  <c:v>38553</c:v>
                </c:pt>
                <c:pt idx="981">
                  <c:v>38554</c:v>
                </c:pt>
                <c:pt idx="982">
                  <c:v>38555</c:v>
                </c:pt>
                <c:pt idx="983">
                  <c:v>38556</c:v>
                </c:pt>
                <c:pt idx="984">
                  <c:v>38557</c:v>
                </c:pt>
                <c:pt idx="985">
                  <c:v>38558</c:v>
                </c:pt>
                <c:pt idx="986">
                  <c:v>38559</c:v>
                </c:pt>
                <c:pt idx="987">
                  <c:v>38560</c:v>
                </c:pt>
                <c:pt idx="988">
                  <c:v>38561</c:v>
                </c:pt>
                <c:pt idx="989">
                  <c:v>38562</c:v>
                </c:pt>
                <c:pt idx="990">
                  <c:v>38563</c:v>
                </c:pt>
                <c:pt idx="991">
                  <c:v>38564</c:v>
                </c:pt>
                <c:pt idx="992">
                  <c:v>38565</c:v>
                </c:pt>
                <c:pt idx="993">
                  <c:v>38566</c:v>
                </c:pt>
                <c:pt idx="994">
                  <c:v>38567</c:v>
                </c:pt>
                <c:pt idx="995">
                  <c:v>38568</c:v>
                </c:pt>
                <c:pt idx="996">
                  <c:v>38569</c:v>
                </c:pt>
                <c:pt idx="997">
                  <c:v>38570</c:v>
                </c:pt>
                <c:pt idx="998">
                  <c:v>38571</c:v>
                </c:pt>
                <c:pt idx="999">
                  <c:v>38572</c:v>
                </c:pt>
                <c:pt idx="1000">
                  <c:v>38573</c:v>
                </c:pt>
                <c:pt idx="1001">
                  <c:v>38574</c:v>
                </c:pt>
                <c:pt idx="1002">
                  <c:v>38575</c:v>
                </c:pt>
                <c:pt idx="1003">
                  <c:v>38579</c:v>
                </c:pt>
                <c:pt idx="1004">
                  <c:v>38580</c:v>
                </c:pt>
                <c:pt idx="1005">
                  <c:v>38581</c:v>
                </c:pt>
                <c:pt idx="1006">
                  <c:v>38582</c:v>
                </c:pt>
                <c:pt idx="1007">
                  <c:v>38583</c:v>
                </c:pt>
                <c:pt idx="1008">
                  <c:v>38584</c:v>
                </c:pt>
                <c:pt idx="1009">
                  <c:v>38585</c:v>
                </c:pt>
                <c:pt idx="1010">
                  <c:v>38586</c:v>
                </c:pt>
                <c:pt idx="1011">
                  <c:v>38587</c:v>
                </c:pt>
                <c:pt idx="1012">
                  <c:v>38588</c:v>
                </c:pt>
                <c:pt idx="1013">
                  <c:v>38589</c:v>
                </c:pt>
                <c:pt idx="1014">
                  <c:v>38590</c:v>
                </c:pt>
                <c:pt idx="1015">
                  <c:v>38591</c:v>
                </c:pt>
                <c:pt idx="1016">
                  <c:v>38592</c:v>
                </c:pt>
                <c:pt idx="1017">
                  <c:v>38593</c:v>
                </c:pt>
                <c:pt idx="1018">
                  <c:v>38594</c:v>
                </c:pt>
                <c:pt idx="1019">
                  <c:v>38595</c:v>
                </c:pt>
                <c:pt idx="1020">
                  <c:v>38596</c:v>
                </c:pt>
                <c:pt idx="1021">
                  <c:v>38597</c:v>
                </c:pt>
                <c:pt idx="1022">
                  <c:v>38598</c:v>
                </c:pt>
                <c:pt idx="1023">
                  <c:v>38599</c:v>
                </c:pt>
                <c:pt idx="1024">
                  <c:v>38600</c:v>
                </c:pt>
                <c:pt idx="1025">
                  <c:v>38601</c:v>
                </c:pt>
                <c:pt idx="1026">
                  <c:v>38602</c:v>
                </c:pt>
                <c:pt idx="1027">
                  <c:v>38603</c:v>
                </c:pt>
                <c:pt idx="1028">
                  <c:v>38604</c:v>
                </c:pt>
                <c:pt idx="1029">
                  <c:v>38605</c:v>
                </c:pt>
                <c:pt idx="1030">
                  <c:v>38606</c:v>
                </c:pt>
                <c:pt idx="1031">
                  <c:v>38607</c:v>
                </c:pt>
                <c:pt idx="1032">
                  <c:v>38608</c:v>
                </c:pt>
                <c:pt idx="1033">
                  <c:v>38609</c:v>
                </c:pt>
                <c:pt idx="1034">
                  <c:v>38610</c:v>
                </c:pt>
                <c:pt idx="1035">
                  <c:v>38611</c:v>
                </c:pt>
                <c:pt idx="1036">
                  <c:v>38612</c:v>
                </c:pt>
                <c:pt idx="1037">
                  <c:v>38613</c:v>
                </c:pt>
                <c:pt idx="1038">
                  <c:v>38614</c:v>
                </c:pt>
                <c:pt idx="1039">
                  <c:v>38615</c:v>
                </c:pt>
                <c:pt idx="1040">
                  <c:v>38616</c:v>
                </c:pt>
                <c:pt idx="1041">
                  <c:v>38617</c:v>
                </c:pt>
                <c:pt idx="1042">
                  <c:v>38618</c:v>
                </c:pt>
                <c:pt idx="1043">
                  <c:v>38619</c:v>
                </c:pt>
                <c:pt idx="1044">
                  <c:v>38620</c:v>
                </c:pt>
                <c:pt idx="1045">
                  <c:v>38621</c:v>
                </c:pt>
                <c:pt idx="1046">
                  <c:v>38622</c:v>
                </c:pt>
                <c:pt idx="1047">
                  <c:v>38623</c:v>
                </c:pt>
                <c:pt idx="1048">
                  <c:v>38624</c:v>
                </c:pt>
                <c:pt idx="1049">
                  <c:v>38625</c:v>
                </c:pt>
                <c:pt idx="1050">
                  <c:v>38626</c:v>
                </c:pt>
                <c:pt idx="1051">
                  <c:v>38627</c:v>
                </c:pt>
                <c:pt idx="1052">
                  <c:v>38628</c:v>
                </c:pt>
                <c:pt idx="1053">
                  <c:v>38629</c:v>
                </c:pt>
                <c:pt idx="1054">
                  <c:v>38630</c:v>
                </c:pt>
                <c:pt idx="1055">
                  <c:v>38631</c:v>
                </c:pt>
                <c:pt idx="1056">
                  <c:v>38632</c:v>
                </c:pt>
                <c:pt idx="1057">
                  <c:v>38633</c:v>
                </c:pt>
                <c:pt idx="1058">
                  <c:v>38634</c:v>
                </c:pt>
                <c:pt idx="1059">
                  <c:v>38635</c:v>
                </c:pt>
                <c:pt idx="1060">
                  <c:v>38636</c:v>
                </c:pt>
                <c:pt idx="1061">
                  <c:v>38637</c:v>
                </c:pt>
                <c:pt idx="1062">
                  <c:v>38638</c:v>
                </c:pt>
                <c:pt idx="1063">
                  <c:v>38639</c:v>
                </c:pt>
                <c:pt idx="1064">
                  <c:v>38640</c:v>
                </c:pt>
                <c:pt idx="1065">
                  <c:v>38641</c:v>
                </c:pt>
                <c:pt idx="1066">
                  <c:v>38642</c:v>
                </c:pt>
                <c:pt idx="1067">
                  <c:v>38643</c:v>
                </c:pt>
                <c:pt idx="1068">
                  <c:v>38644</c:v>
                </c:pt>
                <c:pt idx="1069">
                  <c:v>38645</c:v>
                </c:pt>
                <c:pt idx="1070">
                  <c:v>38646</c:v>
                </c:pt>
                <c:pt idx="1071">
                  <c:v>38647</c:v>
                </c:pt>
                <c:pt idx="1072">
                  <c:v>38648</c:v>
                </c:pt>
                <c:pt idx="1073">
                  <c:v>38649</c:v>
                </c:pt>
                <c:pt idx="1074">
                  <c:v>38650</c:v>
                </c:pt>
                <c:pt idx="1075">
                  <c:v>38651</c:v>
                </c:pt>
                <c:pt idx="1076">
                  <c:v>38652</c:v>
                </c:pt>
                <c:pt idx="1077">
                  <c:v>38653</c:v>
                </c:pt>
                <c:pt idx="1078">
                  <c:v>38654</c:v>
                </c:pt>
                <c:pt idx="1079">
                  <c:v>38655</c:v>
                </c:pt>
                <c:pt idx="1080">
                  <c:v>38657</c:v>
                </c:pt>
                <c:pt idx="1081">
                  <c:v>38658</c:v>
                </c:pt>
                <c:pt idx="1082">
                  <c:v>38659</c:v>
                </c:pt>
                <c:pt idx="1083">
                  <c:v>38660</c:v>
                </c:pt>
                <c:pt idx="1084">
                  <c:v>38661</c:v>
                </c:pt>
                <c:pt idx="1085">
                  <c:v>38662</c:v>
                </c:pt>
                <c:pt idx="1086">
                  <c:v>38663</c:v>
                </c:pt>
                <c:pt idx="1087">
                  <c:v>38664</c:v>
                </c:pt>
                <c:pt idx="1088">
                  <c:v>38665</c:v>
                </c:pt>
                <c:pt idx="1089">
                  <c:v>38666</c:v>
                </c:pt>
                <c:pt idx="1090">
                  <c:v>38667</c:v>
                </c:pt>
                <c:pt idx="1091">
                  <c:v>38668</c:v>
                </c:pt>
                <c:pt idx="1092">
                  <c:v>38669</c:v>
                </c:pt>
                <c:pt idx="1093">
                  <c:v>38670</c:v>
                </c:pt>
                <c:pt idx="1094">
                  <c:v>38671</c:v>
                </c:pt>
                <c:pt idx="1095">
                  <c:v>38672</c:v>
                </c:pt>
                <c:pt idx="1096">
                  <c:v>38673</c:v>
                </c:pt>
                <c:pt idx="1097">
                  <c:v>38674</c:v>
                </c:pt>
                <c:pt idx="1098">
                  <c:v>38675</c:v>
                </c:pt>
                <c:pt idx="1099">
                  <c:v>38676</c:v>
                </c:pt>
                <c:pt idx="1100">
                  <c:v>38677</c:v>
                </c:pt>
                <c:pt idx="1101">
                  <c:v>38678</c:v>
                </c:pt>
                <c:pt idx="1102">
                  <c:v>38679</c:v>
                </c:pt>
                <c:pt idx="1103">
                  <c:v>38680</c:v>
                </c:pt>
                <c:pt idx="1104">
                  <c:v>38681</c:v>
                </c:pt>
                <c:pt idx="1105">
                  <c:v>38682</c:v>
                </c:pt>
                <c:pt idx="1106">
                  <c:v>38683</c:v>
                </c:pt>
                <c:pt idx="1107">
                  <c:v>38684</c:v>
                </c:pt>
                <c:pt idx="1108">
                  <c:v>38685</c:v>
                </c:pt>
                <c:pt idx="1109">
                  <c:v>38686</c:v>
                </c:pt>
                <c:pt idx="1110">
                  <c:v>38687</c:v>
                </c:pt>
                <c:pt idx="1111">
                  <c:v>38688</c:v>
                </c:pt>
                <c:pt idx="1112">
                  <c:v>38689</c:v>
                </c:pt>
                <c:pt idx="1113">
                  <c:v>38690</c:v>
                </c:pt>
                <c:pt idx="1114">
                  <c:v>38691</c:v>
                </c:pt>
                <c:pt idx="1115">
                  <c:v>38692</c:v>
                </c:pt>
                <c:pt idx="1116">
                  <c:v>38693</c:v>
                </c:pt>
                <c:pt idx="1117">
                  <c:v>38694</c:v>
                </c:pt>
                <c:pt idx="1118">
                  <c:v>38695</c:v>
                </c:pt>
                <c:pt idx="1119">
                  <c:v>38696</c:v>
                </c:pt>
                <c:pt idx="1120">
                  <c:v>38697</c:v>
                </c:pt>
                <c:pt idx="1121">
                  <c:v>38698</c:v>
                </c:pt>
                <c:pt idx="1122">
                  <c:v>38699</c:v>
                </c:pt>
                <c:pt idx="1123">
                  <c:v>38700</c:v>
                </c:pt>
                <c:pt idx="1124">
                  <c:v>38701</c:v>
                </c:pt>
                <c:pt idx="1125">
                  <c:v>38702</c:v>
                </c:pt>
                <c:pt idx="1126">
                  <c:v>38703</c:v>
                </c:pt>
                <c:pt idx="1127">
                  <c:v>38704</c:v>
                </c:pt>
                <c:pt idx="1128">
                  <c:v>38705</c:v>
                </c:pt>
                <c:pt idx="1129">
                  <c:v>38706</c:v>
                </c:pt>
                <c:pt idx="1130">
                  <c:v>38707</c:v>
                </c:pt>
                <c:pt idx="1131">
                  <c:v>38708</c:v>
                </c:pt>
                <c:pt idx="1132">
                  <c:v>38709</c:v>
                </c:pt>
                <c:pt idx="1133">
                  <c:v>38710</c:v>
                </c:pt>
                <c:pt idx="1134">
                  <c:v>38711</c:v>
                </c:pt>
                <c:pt idx="1135">
                  <c:v>38712</c:v>
                </c:pt>
                <c:pt idx="1136">
                  <c:v>38713</c:v>
                </c:pt>
                <c:pt idx="1137">
                  <c:v>38714</c:v>
                </c:pt>
                <c:pt idx="1138">
                  <c:v>38715</c:v>
                </c:pt>
                <c:pt idx="1139">
                  <c:v>38716</c:v>
                </c:pt>
                <c:pt idx="1140">
                  <c:v>38717</c:v>
                </c:pt>
                <c:pt idx="1141">
                  <c:v>38718</c:v>
                </c:pt>
                <c:pt idx="1142">
                  <c:v>38719</c:v>
                </c:pt>
                <c:pt idx="1143">
                  <c:v>38720</c:v>
                </c:pt>
                <c:pt idx="1144">
                  <c:v>38721</c:v>
                </c:pt>
                <c:pt idx="1145">
                  <c:v>38722</c:v>
                </c:pt>
                <c:pt idx="1146">
                  <c:v>38723</c:v>
                </c:pt>
                <c:pt idx="1147">
                  <c:v>38724</c:v>
                </c:pt>
                <c:pt idx="1148">
                  <c:v>38725</c:v>
                </c:pt>
                <c:pt idx="1149">
                  <c:v>38726</c:v>
                </c:pt>
                <c:pt idx="1150">
                  <c:v>38727</c:v>
                </c:pt>
                <c:pt idx="1151">
                  <c:v>38728</c:v>
                </c:pt>
                <c:pt idx="1152">
                  <c:v>38729</c:v>
                </c:pt>
                <c:pt idx="1153">
                  <c:v>38730</c:v>
                </c:pt>
                <c:pt idx="1154">
                  <c:v>38731</c:v>
                </c:pt>
                <c:pt idx="1155">
                  <c:v>38732</c:v>
                </c:pt>
                <c:pt idx="1156">
                  <c:v>38733</c:v>
                </c:pt>
                <c:pt idx="1157">
                  <c:v>38734</c:v>
                </c:pt>
                <c:pt idx="1158">
                  <c:v>38735</c:v>
                </c:pt>
                <c:pt idx="1159">
                  <c:v>38736</c:v>
                </c:pt>
                <c:pt idx="1160">
                  <c:v>38737</c:v>
                </c:pt>
                <c:pt idx="1161">
                  <c:v>38738</c:v>
                </c:pt>
                <c:pt idx="1162">
                  <c:v>38739</c:v>
                </c:pt>
                <c:pt idx="1163">
                  <c:v>38740</c:v>
                </c:pt>
                <c:pt idx="1164">
                  <c:v>38741</c:v>
                </c:pt>
                <c:pt idx="1165">
                  <c:v>38742</c:v>
                </c:pt>
                <c:pt idx="1166">
                  <c:v>38743</c:v>
                </c:pt>
                <c:pt idx="1167">
                  <c:v>38744</c:v>
                </c:pt>
                <c:pt idx="1168">
                  <c:v>38745</c:v>
                </c:pt>
                <c:pt idx="1169">
                  <c:v>38746</c:v>
                </c:pt>
                <c:pt idx="1170">
                  <c:v>38747</c:v>
                </c:pt>
                <c:pt idx="1171">
                  <c:v>38748</c:v>
                </c:pt>
                <c:pt idx="1172">
                  <c:v>38749</c:v>
                </c:pt>
                <c:pt idx="1173">
                  <c:v>38750</c:v>
                </c:pt>
                <c:pt idx="1174">
                  <c:v>38751</c:v>
                </c:pt>
                <c:pt idx="1175">
                  <c:v>38752</c:v>
                </c:pt>
                <c:pt idx="1176">
                  <c:v>38753</c:v>
                </c:pt>
                <c:pt idx="1177">
                  <c:v>38754</c:v>
                </c:pt>
                <c:pt idx="1178">
                  <c:v>38755</c:v>
                </c:pt>
                <c:pt idx="1179">
                  <c:v>38756</c:v>
                </c:pt>
                <c:pt idx="1180">
                  <c:v>38757</c:v>
                </c:pt>
                <c:pt idx="1181">
                  <c:v>38758</c:v>
                </c:pt>
                <c:pt idx="1182">
                  <c:v>38759</c:v>
                </c:pt>
                <c:pt idx="1183">
                  <c:v>38760</c:v>
                </c:pt>
                <c:pt idx="1184">
                  <c:v>38761</c:v>
                </c:pt>
                <c:pt idx="1185">
                  <c:v>38762</c:v>
                </c:pt>
                <c:pt idx="1186">
                  <c:v>38763</c:v>
                </c:pt>
                <c:pt idx="1187">
                  <c:v>38764</c:v>
                </c:pt>
                <c:pt idx="1188">
                  <c:v>38765</c:v>
                </c:pt>
                <c:pt idx="1189">
                  <c:v>38766</c:v>
                </c:pt>
                <c:pt idx="1190">
                  <c:v>38767</c:v>
                </c:pt>
                <c:pt idx="1191">
                  <c:v>38768</c:v>
                </c:pt>
                <c:pt idx="1192">
                  <c:v>38769</c:v>
                </c:pt>
                <c:pt idx="1193">
                  <c:v>38770</c:v>
                </c:pt>
                <c:pt idx="1194">
                  <c:v>38771</c:v>
                </c:pt>
                <c:pt idx="1195">
                  <c:v>38772</c:v>
                </c:pt>
                <c:pt idx="1196">
                  <c:v>38773</c:v>
                </c:pt>
                <c:pt idx="1197">
                  <c:v>38774</c:v>
                </c:pt>
                <c:pt idx="1198">
                  <c:v>38775</c:v>
                </c:pt>
                <c:pt idx="1199">
                  <c:v>38776</c:v>
                </c:pt>
                <c:pt idx="1200">
                  <c:v>38777</c:v>
                </c:pt>
                <c:pt idx="1201">
                  <c:v>38778</c:v>
                </c:pt>
                <c:pt idx="1202">
                  <c:v>38779</c:v>
                </c:pt>
                <c:pt idx="1203">
                  <c:v>38780</c:v>
                </c:pt>
                <c:pt idx="1204">
                  <c:v>38781</c:v>
                </c:pt>
                <c:pt idx="1205">
                  <c:v>38782</c:v>
                </c:pt>
                <c:pt idx="1206">
                  <c:v>38783</c:v>
                </c:pt>
                <c:pt idx="1207">
                  <c:v>38784</c:v>
                </c:pt>
                <c:pt idx="1208">
                  <c:v>38785</c:v>
                </c:pt>
                <c:pt idx="1209">
                  <c:v>38786</c:v>
                </c:pt>
                <c:pt idx="1210">
                  <c:v>38787</c:v>
                </c:pt>
                <c:pt idx="1211">
                  <c:v>38788</c:v>
                </c:pt>
                <c:pt idx="1212">
                  <c:v>38789</c:v>
                </c:pt>
                <c:pt idx="1213">
                  <c:v>38790</c:v>
                </c:pt>
                <c:pt idx="1214">
                  <c:v>38791</c:v>
                </c:pt>
                <c:pt idx="1215">
                  <c:v>38792</c:v>
                </c:pt>
                <c:pt idx="1216">
                  <c:v>38793</c:v>
                </c:pt>
                <c:pt idx="1217">
                  <c:v>38794</c:v>
                </c:pt>
                <c:pt idx="1218">
                  <c:v>38795</c:v>
                </c:pt>
                <c:pt idx="1219">
                  <c:v>38796</c:v>
                </c:pt>
                <c:pt idx="1220">
                  <c:v>38797</c:v>
                </c:pt>
                <c:pt idx="1221">
                  <c:v>38798</c:v>
                </c:pt>
                <c:pt idx="1222">
                  <c:v>38799</c:v>
                </c:pt>
                <c:pt idx="1223">
                  <c:v>38800</c:v>
                </c:pt>
                <c:pt idx="1224">
                  <c:v>38801</c:v>
                </c:pt>
                <c:pt idx="1225">
                  <c:v>38802</c:v>
                </c:pt>
                <c:pt idx="1226">
                  <c:v>38803</c:v>
                </c:pt>
                <c:pt idx="1227">
                  <c:v>38804</c:v>
                </c:pt>
                <c:pt idx="1228">
                  <c:v>38805</c:v>
                </c:pt>
                <c:pt idx="1229">
                  <c:v>38806</c:v>
                </c:pt>
                <c:pt idx="1230">
                  <c:v>38807</c:v>
                </c:pt>
                <c:pt idx="1231">
                  <c:v>38808</c:v>
                </c:pt>
                <c:pt idx="1232">
                  <c:v>38809</c:v>
                </c:pt>
                <c:pt idx="1233">
                  <c:v>38810</c:v>
                </c:pt>
                <c:pt idx="1234">
                  <c:v>38811</c:v>
                </c:pt>
                <c:pt idx="1235">
                  <c:v>38812</c:v>
                </c:pt>
                <c:pt idx="1236">
                  <c:v>38813</c:v>
                </c:pt>
                <c:pt idx="1237">
                  <c:v>38814</c:v>
                </c:pt>
                <c:pt idx="1238">
                  <c:v>38815</c:v>
                </c:pt>
                <c:pt idx="1239">
                  <c:v>38816</c:v>
                </c:pt>
                <c:pt idx="1240">
                  <c:v>38817</c:v>
                </c:pt>
                <c:pt idx="1241">
                  <c:v>38818</c:v>
                </c:pt>
                <c:pt idx="1242">
                  <c:v>38819</c:v>
                </c:pt>
                <c:pt idx="1243">
                  <c:v>38820</c:v>
                </c:pt>
                <c:pt idx="1244">
                  <c:v>38821</c:v>
                </c:pt>
                <c:pt idx="1245">
                  <c:v>38822</c:v>
                </c:pt>
                <c:pt idx="1246">
                  <c:v>38823</c:v>
                </c:pt>
                <c:pt idx="1247">
                  <c:v>38824</c:v>
                </c:pt>
                <c:pt idx="1248">
                  <c:v>38825</c:v>
                </c:pt>
                <c:pt idx="1249">
                  <c:v>38826</c:v>
                </c:pt>
                <c:pt idx="1250">
                  <c:v>38827</c:v>
                </c:pt>
                <c:pt idx="1251">
                  <c:v>38828</c:v>
                </c:pt>
                <c:pt idx="1252">
                  <c:v>38829</c:v>
                </c:pt>
                <c:pt idx="1253">
                  <c:v>38830</c:v>
                </c:pt>
                <c:pt idx="1254">
                  <c:v>38831</c:v>
                </c:pt>
                <c:pt idx="1255">
                  <c:v>38832</c:v>
                </c:pt>
                <c:pt idx="1256">
                  <c:v>38833</c:v>
                </c:pt>
                <c:pt idx="1257">
                  <c:v>38834</c:v>
                </c:pt>
                <c:pt idx="1258">
                  <c:v>38835</c:v>
                </c:pt>
                <c:pt idx="1259">
                  <c:v>38836</c:v>
                </c:pt>
                <c:pt idx="1260">
                  <c:v>38837</c:v>
                </c:pt>
                <c:pt idx="1261">
                  <c:v>38838</c:v>
                </c:pt>
                <c:pt idx="1262">
                  <c:v>38839</c:v>
                </c:pt>
                <c:pt idx="1263">
                  <c:v>38840</c:v>
                </c:pt>
                <c:pt idx="1264">
                  <c:v>38841</c:v>
                </c:pt>
                <c:pt idx="1265">
                  <c:v>38842</c:v>
                </c:pt>
                <c:pt idx="1266">
                  <c:v>38843</c:v>
                </c:pt>
                <c:pt idx="1267">
                  <c:v>38844</c:v>
                </c:pt>
                <c:pt idx="1268">
                  <c:v>38845</c:v>
                </c:pt>
                <c:pt idx="1269">
                  <c:v>38846</c:v>
                </c:pt>
                <c:pt idx="1270">
                  <c:v>38847</c:v>
                </c:pt>
                <c:pt idx="1271">
                  <c:v>38848</c:v>
                </c:pt>
                <c:pt idx="1272">
                  <c:v>38849</c:v>
                </c:pt>
                <c:pt idx="1273">
                  <c:v>38850</c:v>
                </c:pt>
                <c:pt idx="1274">
                  <c:v>38851</c:v>
                </c:pt>
                <c:pt idx="1275">
                  <c:v>38852</c:v>
                </c:pt>
                <c:pt idx="1276">
                  <c:v>38853</c:v>
                </c:pt>
                <c:pt idx="1277">
                  <c:v>38854</c:v>
                </c:pt>
                <c:pt idx="1278">
                  <c:v>38855</c:v>
                </c:pt>
                <c:pt idx="1279">
                  <c:v>38856</c:v>
                </c:pt>
                <c:pt idx="1280">
                  <c:v>38857</c:v>
                </c:pt>
                <c:pt idx="1281">
                  <c:v>38858</c:v>
                </c:pt>
                <c:pt idx="1282">
                  <c:v>38859</c:v>
                </c:pt>
                <c:pt idx="1283">
                  <c:v>38860</c:v>
                </c:pt>
                <c:pt idx="1284">
                  <c:v>38861</c:v>
                </c:pt>
                <c:pt idx="1285">
                  <c:v>38862</c:v>
                </c:pt>
                <c:pt idx="1286">
                  <c:v>38863</c:v>
                </c:pt>
                <c:pt idx="1287">
                  <c:v>38864</c:v>
                </c:pt>
                <c:pt idx="1288">
                  <c:v>38865</c:v>
                </c:pt>
                <c:pt idx="1289">
                  <c:v>38866</c:v>
                </c:pt>
                <c:pt idx="1290">
                  <c:v>38867</c:v>
                </c:pt>
                <c:pt idx="1291">
                  <c:v>38868</c:v>
                </c:pt>
                <c:pt idx="1292">
                  <c:v>38869</c:v>
                </c:pt>
                <c:pt idx="1293">
                  <c:v>38870</c:v>
                </c:pt>
                <c:pt idx="1294">
                  <c:v>38871</c:v>
                </c:pt>
                <c:pt idx="1295">
                  <c:v>38872</c:v>
                </c:pt>
                <c:pt idx="1296">
                  <c:v>38873</c:v>
                </c:pt>
                <c:pt idx="1297">
                  <c:v>38874</c:v>
                </c:pt>
                <c:pt idx="1298">
                  <c:v>38875</c:v>
                </c:pt>
                <c:pt idx="1299">
                  <c:v>38876</c:v>
                </c:pt>
                <c:pt idx="1300">
                  <c:v>38877</c:v>
                </c:pt>
                <c:pt idx="1301">
                  <c:v>38878</c:v>
                </c:pt>
                <c:pt idx="1302">
                  <c:v>38879</c:v>
                </c:pt>
                <c:pt idx="1303">
                  <c:v>38880</c:v>
                </c:pt>
                <c:pt idx="1304">
                  <c:v>38881</c:v>
                </c:pt>
                <c:pt idx="1305">
                  <c:v>38882</c:v>
                </c:pt>
                <c:pt idx="1306">
                  <c:v>38883</c:v>
                </c:pt>
                <c:pt idx="1307">
                  <c:v>38884</c:v>
                </c:pt>
                <c:pt idx="1308">
                  <c:v>38885</c:v>
                </c:pt>
                <c:pt idx="1309">
                  <c:v>38886</c:v>
                </c:pt>
                <c:pt idx="1310">
                  <c:v>38887</c:v>
                </c:pt>
                <c:pt idx="1311">
                  <c:v>38888</c:v>
                </c:pt>
                <c:pt idx="1312">
                  <c:v>38889</c:v>
                </c:pt>
                <c:pt idx="1313">
                  <c:v>38890</c:v>
                </c:pt>
                <c:pt idx="1314">
                  <c:v>38891</c:v>
                </c:pt>
                <c:pt idx="1315">
                  <c:v>38892</c:v>
                </c:pt>
                <c:pt idx="1316">
                  <c:v>38893</c:v>
                </c:pt>
                <c:pt idx="1317">
                  <c:v>38894</c:v>
                </c:pt>
                <c:pt idx="1318">
                  <c:v>38895</c:v>
                </c:pt>
                <c:pt idx="1319">
                  <c:v>38896</c:v>
                </c:pt>
                <c:pt idx="1320">
                  <c:v>38897</c:v>
                </c:pt>
                <c:pt idx="1321">
                  <c:v>38898</c:v>
                </c:pt>
                <c:pt idx="1322">
                  <c:v>38899</c:v>
                </c:pt>
                <c:pt idx="1323">
                  <c:v>38900</c:v>
                </c:pt>
                <c:pt idx="1324">
                  <c:v>38901</c:v>
                </c:pt>
                <c:pt idx="1325">
                  <c:v>38902</c:v>
                </c:pt>
                <c:pt idx="1326">
                  <c:v>38903</c:v>
                </c:pt>
                <c:pt idx="1327">
                  <c:v>38904</c:v>
                </c:pt>
                <c:pt idx="1328">
                  <c:v>38905</c:v>
                </c:pt>
                <c:pt idx="1329">
                  <c:v>38906</c:v>
                </c:pt>
                <c:pt idx="1330">
                  <c:v>38907</c:v>
                </c:pt>
                <c:pt idx="1331">
                  <c:v>38908</c:v>
                </c:pt>
                <c:pt idx="1332">
                  <c:v>38909</c:v>
                </c:pt>
                <c:pt idx="1333">
                  <c:v>38910</c:v>
                </c:pt>
                <c:pt idx="1334">
                  <c:v>38911</c:v>
                </c:pt>
                <c:pt idx="1335">
                  <c:v>38912</c:v>
                </c:pt>
                <c:pt idx="1336">
                  <c:v>38913</c:v>
                </c:pt>
                <c:pt idx="1337">
                  <c:v>38914</c:v>
                </c:pt>
                <c:pt idx="1338">
                  <c:v>38915</c:v>
                </c:pt>
                <c:pt idx="1339">
                  <c:v>38916</c:v>
                </c:pt>
                <c:pt idx="1340">
                  <c:v>38917</c:v>
                </c:pt>
                <c:pt idx="1341">
                  <c:v>38918</c:v>
                </c:pt>
                <c:pt idx="1342">
                  <c:v>38919</c:v>
                </c:pt>
                <c:pt idx="1343">
                  <c:v>38920</c:v>
                </c:pt>
                <c:pt idx="1344">
                  <c:v>38921</c:v>
                </c:pt>
                <c:pt idx="1345">
                  <c:v>38922</c:v>
                </c:pt>
                <c:pt idx="1346">
                  <c:v>38923</c:v>
                </c:pt>
                <c:pt idx="1347">
                  <c:v>38924</c:v>
                </c:pt>
                <c:pt idx="1348">
                  <c:v>38925</c:v>
                </c:pt>
                <c:pt idx="1349">
                  <c:v>38926</c:v>
                </c:pt>
                <c:pt idx="1350">
                  <c:v>38927</c:v>
                </c:pt>
                <c:pt idx="1351">
                  <c:v>38928</c:v>
                </c:pt>
                <c:pt idx="1352">
                  <c:v>38929</c:v>
                </c:pt>
                <c:pt idx="1353">
                  <c:v>38930</c:v>
                </c:pt>
                <c:pt idx="1354">
                  <c:v>38931</c:v>
                </c:pt>
                <c:pt idx="1355">
                  <c:v>38932</c:v>
                </c:pt>
                <c:pt idx="1356">
                  <c:v>38933</c:v>
                </c:pt>
                <c:pt idx="1357">
                  <c:v>38934</c:v>
                </c:pt>
                <c:pt idx="1358">
                  <c:v>38935</c:v>
                </c:pt>
                <c:pt idx="1359">
                  <c:v>38936</c:v>
                </c:pt>
                <c:pt idx="1360">
                  <c:v>38937</c:v>
                </c:pt>
                <c:pt idx="1361">
                  <c:v>38938</c:v>
                </c:pt>
                <c:pt idx="1362">
                  <c:v>38939</c:v>
                </c:pt>
                <c:pt idx="1363">
                  <c:v>38940</c:v>
                </c:pt>
                <c:pt idx="1364">
                  <c:v>38941</c:v>
                </c:pt>
                <c:pt idx="1365">
                  <c:v>38942</c:v>
                </c:pt>
                <c:pt idx="1366">
                  <c:v>38943</c:v>
                </c:pt>
                <c:pt idx="1367">
                  <c:v>38944</c:v>
                </c:pt>
                <c:pt idx="1368">
                  <c:v>38945</c:v>
                </c:pt>
                <c:pt idx="1369">
                  <c:v>38946</c:v>
                </c:pt>
                <c:pt idx="1370">
                  <c:v>38947</c:v>
                </c:pt>
                <c:pt idx="1371">
                  <c:v>38948</c:v>
                </c:pt>
                <c:pt idx="1372">
                  <c:v>38949</c:v>
                </c:pt>
                <c:pt idx="1373">
                  <c:v>38950</c:v>
                </c:pt>
                <c:pt idx="1374">
                  <c:v>38951</c:v>
                </c:pt>
                <c:pt idx="1375">
                  <c:v>38952</c:v>
                </c:pt>
                <c:pt idx="1376">
                  <c:v>38953</c:v>
                </c:pt>
                <c:pt idx="1377">
                  <c:v>38954</c:v>
                </c:pt>
                <c:pt idx="1378">
                  <c:v>38955</c:v>
                </c:pt>
                <c:pt idx="1379">
                  <c:v>38956</c:v>
                </c:pt>
                <c:pt idx="1380">
                  <c:v>38957</c:v>
                </c:pt>
                <c:pt idx="1381">
                  <c:v>38958</c:v>
                </c:pt>
                <c:pt idx="1382">
                  <c:v>38959</c:v>
                </c:pt>
                <c:pt idx="1383">
                  <c:v>38960</c:v>
                </c:pt>
                <c:pt idx="1384">
                  <c:v>38961</c:v>
                </c:pt>
                <c:pt idx="1385">
                  <c:v>38962</c:v>
                </c:pt>
                <c:pt idx="1386">
                  <c:v>38963</c:v>
                </c:pt>
                <c:pt idx="1387">
                  <c:v>38964</c:v>
                </c:pt>
                <c:pt idx="1388">
                  <c:v>38965</c:v>
                </c:pt>
                <c:pt idx="1389">
                  <c:v>38966</c:v>
                </c:pt>
                <c:pt idx="1390">
                  <c:v>38967</c:v>
                </c:pt>
                <c:pt idx="1391">
                  <c:v>38968</c:v>
                </c:pt>
                <c:pt idx="1392">
                  <c:v>38969</c:v>
                </c:pt>
                <c:pt idx="1393">
                  <c:v>38970</c:v>
                </c:pt>
                <c:pt idx="1394">
                  <c:v>38971</c:v>
                </c:pt>
                <c:pt idx="1395">
                  <c:v>38972</c:v>
                </c:pt>
                <c:pt idx="1396">
                  <c:v>38973</c:v>
                </c:pt>
                <c:pt idx="1397">
                  <c:v>38974</c:v>
                </c:pt>
                <c:pt idx="1398">
                  <c:v>38975</c:v>
                </c:pt>
                <c:pt idx="1399">
                  <c:v>38976</c:v>
                </c:pt>
                <c:pt idx="1400">
                  <c:v>38977</c:v>
                </c:pt>
                <c:pt idx="1401">
                  <c:v>38978</c:v>
                </c:pt>
                <c:pt idx="1402">
                  <c:v>38979</c:v>
                </c:pt>
                <c:pt idx="1403">
                  <c:v>38980</c:v>
                </c:pt>
                <c:pt idx="1404">
                  <c:v>38981</c:v>
                </c:pt>
                <c:pt idx="1405">
                  <c:v>38982</c:v>
                </c:pt>
                <c:pt idx="1406">
                  <c:v>38983</c:v>
                </c:pt>
                <c:pt idx="1407">
                  <c:v>38984</c:v>
                </c:pt>
                <c:pt idx="1408">
                  <c:v>38985</c:v>
                </c:pt>
                <c:pt idx="1409">
                  <c:v>38986</c:v>
                </c:pt>
                <c:pt idx="1410">
                  <c:v>38987</c:v>
                </c:pt>
                <c:pt idx="1411">
                  <c:v>38988</c:v>
                </c:pt>
                <c:pt idx="1412">
                  <c:v>38989</c:v>
                </c:pt>
                <c:pt idx="1413">
                  <c:v>38990</c:v>
                </c:pt>
                <c:pt idx="1414">
                  <c:v>38991</c:v>
                </c:pt>
                <c:pt idx="1415">
                  <c:v>38992</c:v>
                </c:pt>
                <c:pt idx="1416">
                  <c:v>38993</c:v>
                </c:pt>
                <c:pt idx="1417">
                  <c:v>38994</c:v>
                </c:pt>
                <c:pt idx="1418">
                  <c:v>38995</c:v>
                </c:pt>
                <c:pt idx="1419">
                  <c:v>38996</c:v>
                </c:pt>
                <c:pt idx="1420">
                  <c:v>38997</c:v>
                </c:pt>
                <c:pt idx="1421">
                  <c:v>38998</c:v>
                </c:pt>
                <c:pt idx="1422">
                  <c:v>38999</c:v>
                </c:pt>
                <c:pt idx="1423">
                  <c:v>39000</c:v>
                </c:pt>
                <c:pt idx="1424">
                  <c:v>39001</c:v>
                </c:pt>
                <c:pt idx="1425">
                  <c:v>39002</c:v>
                </c:pt>
                <c:pt idx="1426">
                  <c:v>39003</c:v>
                </c:pt>
                <c:pt idx="1427">
                  <c:v>39004</c:v>
                </c:pt>
                <c:pt idx="1428">
                  <c:v>39005</c:v>
                </c:pt>
                <c:pt idx="1429">
                  <c:v>39006</c:v>
                </c:pt>
                <c:pt idx="1430">
                  <c:v>39007</c:v>
                </c:pt>
                <c:pt idx="1431">
                  <c:v>39008</c:v>
                </c:pt>
                <c:pt idx="1432">
                  <c:v>39009</c:v>
                </c:pt>
                <c:pt idx="1433">
                  <c:v>39010</c:v>
                </c:pt>
                <c:pt idx="1434">
                  <c:v>39011</c:v>
                </c:pt>
                <c:pt idx="1435">
                  <c:v>39012</c:v>
                </c:pt>
                <c:pt idx="1436">
                  <c:v>39013</c:v>
                </c:pt>
                <c:pt idx="1437">
                  <c:v>39014</c:v>
                </c:pt>
                <c:pt idx="1438">
                  <c:v>39015</c:v>
                </c:pt>
                <c:pt idx="1439">
                  <c:v>39016</c:v>
                </c:pt>
                <c:pt idx="1440">
                  <c:v>39017</c:v>
                </c:pt>
                <c:pt idx="1441">
                  <c:v>39018</c:v>
                </c:pt>
                <c:pt idx="1442">
                  <c:v>39019</c:v>
                </c:pt>
                <c:pt idx="1443">
                  <c:v>39020</c:v>
                </c:pt>
                <c:pt idx="1444">
                  <c:v>39022</c:v>
                </c:pt>
                <c:pt idx="1445">
                  <c:v>39023</c:v>
                </c:pt>
                <c:pt idx="1446">
                  <c:v>39024</c:v>
                </c:pt>
                <c:pt idx="1447">
                  <c:v>39025</c:v>
                </c:pt>
                <c:pt idx="1448">
                  <c:v>39026</c:v>
                </c:pt>
                <c:pt idx="1449">
                  <c:v>39027</c:v>
                </c:pt>
                <c:pt idx="1450">
                  <c:v>39028</c:v>
                </c:pt>
                <c:pt idx="1451">
                  <c:v>39029</c:v>
                </c:pt>
                <c:pt idx="1452">
                  <c:v>39030</c:v>
                </c:pt>
                <c:pt idx="1453">
                  <c:v>39031</c:v>
                </c:pt>
                <c:pt idx="1454">
                  <c:v>39032</c:v>
                </c:pt>
                <c:pt idx="1455">
                  <c:v>39033</c:v>
                </c:pt>
                <c:pt idx="1456">
                  <c:v>39034</c:v>
                </c:pt>
                <c:pt idx="1457">
                  <c:v>39035</c:v>
                </c:pt>
                <c:pt idx="1458">
                  <c:v>39036</c:v>
                </c:pt>
                <c:pt idx="1459">
                  <c:v>39037</c:v>
                </c:pt>
                <c:pt idx="1460">
                  <c:v>39038</c:v>
                </c:pt>
                <c:pt idx="1461">
                  <c:v>39039</c:v>
                </c:pt>
                <c:pt idx="1462">
                  <c:v>39040</c:v>
                </c:pt>
                <c:pt idx="1463">
                  <c:v>39041</c:v>
                </c:pt>
                <c:pt idx="1464">
                  <c:v>39042</c:v>
                </c:pt>
                <c:pt idx="1465">
                  <c:v>39043</c:v>
                </c:pt>
                <c:pt idx="1466">
                  <c:v>39044</c:v>
                </c:pt>
                <c:pt idx="1467">
                  <c:v>39045</c:v>
                </c:pt>
                <c:pt idx="1468">
                  <c:v>39046</c:v>
                </c:pt>
                <c:pt idx="1469">
                  <c:v>39047</c:v>
                </c:pt>
                <c:pt idx="1470">
                  <c:v>39048</c:v>
                </c:pt>
                <c:pt idx="1471">
                  <c:v>39049</c:v>
                </c:pt>
                <c:pt idx="1472">
                  <c:v>39050</c:v>
                </c:pt>
                <c:pt idx="1473">
                  <c:v>39051</c:v>
                </c:pt>
                <c:pt idx="1474">
                  <c:v>39052</c:v>
                </c:pt>
                <c:pt idx="1475">
                  <c:v>39053</c:v>
                </c:pt>
                <c:pt idx="1476">
                  <c:v>39054</c:v>
                </c:pt>
                <c:pt idx="1477">
                  <c:v>39055</c:v>
                </c:pt>
                <c:pt idx="1478">
                  <c:v>39056</c:v>
                </c:pt>
                <c:pt idx="1479">
                  <c:v>39057</c:v>
                </c:pt>
                <c:pt idx="1480">
                  <c:v>39058</c:v>
                </c:pt>
                <c:pt idx="1481">
                  <c:v>39059</c:v>
                </c:pt>
                <c:pt idx="1482">
                  <c:v>39060</c:v>
                </c:pt>
                <c:pt idx="1483">
                  <c:v>39061</c:v>
                </c:pt>
                <c:pt idx="1484">
                  <c:v>39062</c:v>
                </c:pt>
                <c:pt idx="1485">
                  <c:v>39063</c:v>
                </c:pt>
                <c:pt idx="1486">
                  <c:v>39064</c:v>
                </c:pt>
                <c:pt idx="1487">
                  <c:v>39065</c:v>
                </c:pt>
                <c:pt idx="1488">
                  <c:v>39066</c:v>
                </c:pt>
                <c:pt idx="1489">
                  <c:v>39067</c:v>
                </c:pt>
                <c:pt idx="1490">
                  <c:v>39068</c:v>
                </c:pt>
                <c:pt idx="1491">
                  <c:v>39069</c:v>
                </c:pt>
                <c:pt idx="1492">
                  <c:v>39070</c:v>
                </c:pt>
                <c:pt idx="1493">
                  <c:v>39071</c:v>
                </c:pt>
                <c:pt idx="1494">
                  <c:v>39072</c:v>
                </c:pt>
                <c:pt idx="1495">
                  <c:v>39073</c:v>
                </c:pt>
                <c:pt idx="1496">
                  <c:v>39074</c:v>
                </c:pt>
                <c:pt idx="1497">
                  <c:v>39075</c:v>
                </c:pt>
                <c:pt idx="1498">
                  <c:v>39076</c:v>
                </c:pt>
                <c:pt idx="1499">
                  <c:v>39077</c:v>
                </c:pt>
                <c:pt idx="1500">
                  <c:v>39078</c:v>
                </c:pt>
                <c:pt idx="1501">
                  <c:v>39079</c:v>
                </c:pt>
                <c:pt idx="1502">
                  <c:v>39080</c:v>
                </c:pt>
                <c:pt idx="1503">
                  <c:v>39081</c:v>
                </c:pt>
                <c:pt idx="1504">
                  <c:v>39082</c:v>
                </c:pt>
                <c:pt idx="1505">
                  <c:v>39083</c:v>
                </c:pt>
                <c:pt idx="1506">
                  <c:v>39084</c:v>
                </c:pt>
                <c:pt idx="1507">
                  <c:v>39085</c:v>
                </c:pt>
                <c:pt idx="1508">
                  <c:v>39086</c:v>
                </c:pt>
                <c:pt idx="1509">
                  <c:v>39087</c:v>
                </c:pt>
                <c:pt idx="1510">
                  <c:v>39088</c:v>
                </c:pt>
                <c:pt idx="1511">
                  <c:v>39089</c:v>
                </c:pt>
                <c:pt idx="1512">
                  <c:v>39090</c:v>
                </c:pt>
                <c:pt idx="1513">
                  <c:v>39091</c:v>
                </c:pt>
                <c:pt idx="1514">
                  <c:v>39092</c:v>
                </c:pt>
                <c:pt idx="1515">
                  <c:v>39093</c:v>
                </c:pt>
                <c:pt idx="1516">
                  <c:v>39094</c:v>
                </c:pt>
                <c:pt idx="1517">
                  <c:v>39095</c:v>
                </c:pt>
                <c:pt idx="1518">
                  <c:v>39096</c:v>
                </c:pt>
                <c:pt idx="1519">
                  <c:v>39097</c:v>
                </c:pt>
                <c:pt idx="1520">
                  <c:v>39098</c:v>
                </c:pt>
                <c:pt idx="1521">
                  <c:v>39099</c:v>
                </c:pt>
                <c:pt idx="1522">
                  <c:v>39100</c:v>
                </c:pt>
                <c:pt idx="1523">
                  <c:v>39101</c:v>
                </c:pt>
                <c:pt idx="1524">
                  <c:v>39102</c:v>
                </c:pt>
                <c:pt idx="1525">
                  <c:v>39103</c:v>
                </c:pt>
                <c:pt idx="1526">
                  <c:v>39104</c:v>
                </c:pt>
                <c:pt idx="1527">
                  <c:v>39105</c:v>
                </c:pt>
                <c:pt idx="1528">
                  <c:v>39106</c:v>
                </c:pt>
                <c:pt idx="1529">
                  <c:v>39107</c:v>
                </c:pt>
                <c:pt idx="1530">
                  <c:v>39108</c:v>
                </c:pt>
                <c:pt idx="1531">
                  <c:v>39109</c:v>
                </c:pt>
                <c:pt idx="1532">
                  <c:v>39110</c:v>
                </c:pt>
                <c:pt idx="1533">
                  <c:v>39111</c:v>
                </c:pt>
                <c:pt idx="1534">
                  <c:v>39112</c:v>
                </c:pt>
                <c:pt idx="1535">
                  <c:v>39113</c:v>
                </c:pt>
                <c:pt idx="1536">
                  <c:v>39114</c:v>
                </c:pt>
                <c:pt idx="1537">
                  <c:v>39115</c:v>
                </c:pt>
                <c:pt idx="1538">
                  <c:v>39116</c:v>
                </c:pt>
                <c:pt idx="1539">
                  <c:v>39117</c:v>
                </c:pt>
                <c:pt idx="1540">
                  <c:v>39118</c:v>
                </c:pt>
                <c:pt idx="1541">
                  <c:v>39119</c:v>
                </c:pt>
                <c:pt idx="1542">
                  <c:v>39120</c:v>
                </c:pt>
                <c:pt idx="1543">
                  <c:v>39121</c:v>
                </c:pt>
                <c:pt idx="1544">
                  <c:v>39122</c:v>
                </c:pt>
                <c:pt idx="1545">
                  <c:v>39123</c:v>
                </c:pt>
                <c:pt idx="1546">
                  <c:v>39124</c:v>
                </c:pt>
                <c:pt idx="1547">
                  <c:v>39125</c:v>
                </c:pt>
                <c:pt idx="1548">
                  <c:v>39126</c:v>
                </c:pt>
                <c:pt idx="1549">
                  <c:v>39127</c:v>
                </c:pt>
                <c:pt idx="1550">
                  <c:v>39128</c:v>
                </c:pt>
                <c:pt idx="1551">
                  <c:v>39129</c:v>
                </c:pt>
                <c:pt idx="1552">
                  <c:v>39130</c:v>
                </c:pt>
                <c:pt idx="1553">
                  <c:v>39131</c:v>
                </c:pt>
                <c:pt idx="1554">
                  <c:v>39132</c:v>
                </c:pt>
                <c:pt idx="1555">
                  <c:v>39133</c:v>
                </c:pt>
                <c:pt idx="1556">
                  <c:v>39134</c:v>
                </c:pt>
                <c:pt idx="1557">
                  <c:v>39135</c:v>
                </c:pt>
                <c:pt idx="1558">
                  <c:v>39136</c:v>
                </c:pt>
                <c:pt idx="1559">
                  <c:v>39137</c:v>
                </c:pt>
                <c:pt idx="1560">
                  <c:v>39138</c:v>
                </c:pt>
                <c:pt idx="1561">
                  <c:v>39139</c:v>
                </c:pt>
                <c:pt idx="1562">
                  <c:v>39140</c:v>
                </c:pt>
                <c:pt idx="1563">
                  <c:v>39141</c:v>
                </c:pt>
                <c:pt idx="1564">
                  <c:v>39142</c:v>
                </c:pt>
                <c:pt idx="1565">
                  <c:v>39143</c:v>
                </c:pt>
                <c:pt idx="1566">
                  <c:v>39144</c:v>
                </c:pt>
                <c:pt idx="1567">
                  <c:v>39145</c:v>
                </c:pt>
                <c:pt idx="1568">
                  <c:v>39146</c:v>
                </c:pt>
                <c:pt idx="1569">
                  <c:v>39147</c:v>
                </c:pt>
                <c:pt idx="1570">
                  <c:v>39148</c:v>
                </c:pt>
                <c:pt idx="1571">
                  <c:v>39149</c:v>
                </c:pt>
                <c:pt idx="1572">
                  <c:v>39150</c:v>
                </c:pt>
                <c:pt idx="1573">
                  <c:v>39151</c:v>
                </c:pt>
                <c:pt idx="1574">
                  <c:v>39152</c:v>
                </c:pt>
                <c:pt idx="1575">
                  <c:v>39153</c:v>
                </c:pt>
                <c:pt idx="1576">
                  <c:v>39154</c:v>
                </c:pt>
                <c:pt idx="1577">
                  <c:v>39155</c:v>
                </c:pt>
                <c:pt idx="1578">
                  <c:v>39156</c:v>
                </c:pt>
                <c:pt idx="1579">
                  <c:v>39157</c:v>
                </c:pt>
                <c:pt idx="1580">
                  <c:v>39158</c:v>
                </c:pt>
                <c:pt idx="1581">
                  <c:v>39159</c:v>
                </c:pt>
                <c:pt idx="1582">
                  <c:v>39160</c:v>
                </c:pt>
                <c:pt idx="1583">
                  <c:v>39161</c:v>
                </c:pt>
                <c:pt idx="1584">
                  <c:v>39162</c:v>
                </c:pt>
                <c:pt idx="1585">
                  <c:v>39163</c:v>
                </c:pt>
                <c:pt idx="1586">
                  <c:v>39164</c:v>
                </c:pt>
                <c:pt idx="1587">
                  <c:v>39165</c:v>
                </c:pt>
                <c:pt idx="1588">
                  <c:v>39166</c:v>
                </c:pt>
                <c:pt idx="1589">
                  <c:v>39167</c:v>
                </c:pt>
                <c:pt idx="1590">
                  <c:v>39168</c:v>
                </c:pt>
                <c:pt idx="1591">
                  <c:v>39169</c:v>
                </c:pt>
                <c:pt idx="1592">
                  <c:v>39170</c:v>
                </c:pt>
                <c:pt idx="1593">
                  <c:v>39171</c:v>
                </c:pt>
                <c:pt idx="1594">
                  <c:v>39172</c:v>
                </c:pt>
                <c:pt idx="1595">
                  <c:v>39173</c:v>
                </c:pt>
                <c:pt idx="1596">
                  <c:v>39174</c:v>
                </c:pt>
                <c:pt idx="1597">
                  <c:v>39175</c:v>
                </c:pt>
                <c:pt idx="1598">
                  <c:v>39176</c:v>
                </c:pt>
                <c:pt idx="1599">
                  <c:v>39177</c:v>
                </c:pt>
                <c:pt idx="1600">
                  <c:v>39178</c:v>
                </c:pt>
                <c:pt idx="1601">
                  <c:v>39179</c:v>
                </c:pt>
                <c:pt idx="1602">
                  <c:v>39180</c:v>
                </c:pt>
                <c:pt idx="1603">
                  <c:v>39181</c:v>
                </c:pt>
                <c:pt idx="1604">
                  <c:v>39182</c:v>
                </c:pt>
                <c:pt idx="1605">
                  <c:v>39183</c:v>
                </c:pt>
                <c:pt idx="1606">
                  <c:v>39184</c:v>
                </c:pt>
                <c:pt idx="1607">
                  <c:v>39185</c:v>
                </c:pt>
                <c:pt idx="1608">
                  <c:v>39186</c:v>
                </c:pt>
                <c:pt idx="1609">
                  <c:v>39187</c:v>
                </c:pt>
                <c:pt idx="1610">
                  <c:v>39188</c:v>
                </c:pt>
                <c:pt idx="1611">
                  <c:v>39189</c:v>
                </c:pt>
                <c:pt idx="1612">
                  <c:v>39190</c:v>
                </c:pt>
                <c:pt idx="1613">
                  <c:v>39191</c:v>
                </c:pt>
                <c:pt idx="1614">
                  <c:v>39192</c:v>
                </c:pt>
                <c:pt idx="1615">
                  <c:v>39193</c:v>
                </c:pt>
                <c:pt idx="1616">
                  <c:v>39194</c:v>
                </c:pt>
                <c:pt idx="1617">
                  <c:v>39195</c:v>
                </c:pt>
                <c:pt idx="1618">
                  <c:v>39196</c:v>
                </c:pt>
                <c:pt idx="1619">
                  <c:v>39197</c:v>
                </c:pt>
                <c:pt idx="1620">
                  <c:v>39198</c:v>
                </c:pt>
                <c:pt idx="1621">
                  <c:v>39199</c:v>
                </c:pt>
                <c:pt idx="1622">
                  <c:v>39200</c:v>
                </c:pt>
                <c:pt idx="1623">
                  <c:v>39201</c:v>
                </c:pt>
                <c:pt idx="1624">
                  <c:v>39202</c:v>
                </c:pt>
                <c:pt idx="1625">
                  <c:v>39203</c:v>
                </c:pt>
                <c:pt idx="1626">
                  <c:v>39204</c:v>
                </c:pt>
                <c:pt idx="1627">
                  <c:v>39205</c:v>
                </c:pt>
                <c:pt idx="1628">
                  <c:v>39206</c:v>
                </c:pt>
                <c:pt idx="1629">
                  <c:v>39207</c:v>
                </c:pt>
                <c:pt idx="1630">
                  <c:v>39208</c:v>
                </c:pt>
                <c:pt idx="1631">
                  <c:v>39209</c:v>
                </c:pt>
                <c:pt idx="1632">
                  <c:v>39210</c:v>
                </c:pt>
                <c:pt idx="1633">
                  <c:v>39211</c:v>
                </c:pt>
                <c:pt idx="1634">
                  <c:v>39212</c:v>
                </c:pt>
                <c:pt idx="1635">
                  <c:v>39213</c:v>
                </c:pt>
                <c:pt idx="1636">
                  <c:v>39214</c:v>
                </c:pt>
                <c:pt idx="1637">
                  <c:v>39215</c:v>
                </c:pt>
                <c:pt idx="1638">
                  <c:v>39216</c:v>
                </c:pt>
                <c:pt idx="1639">
                  <c:v>39217</c:v>
                </c:pt>
                <c:pt idx="1640">
                  <c:v>39218</c:v>
                </c:pt>
                <c:pt idx="1641">
                  <c:v>39219</c:v>
                </c:pt>
                <c:pt idx="1642">
                  <c:v>39220</c:v>
                </c:pt>
                <c:pt idx="1643">
                  <c:v>39221</c:v>
                </c:pt>
                <c:pt idx="1644">
                  <c:v>39222</c:v>
                </c:pt>
                <c:pt idx="1645">
                  <c:v>39223</c:v>
                </c:pt>
                <c:pt idx="1646">
                  <c:v>39224</c:v>
                </c:pt>
                <c:pt idx="1647">
                  <c:v>39225</c:v>
                </c:pt>
                <c:pt idx="1648">
                  <c:v>39226</c:v>
                </c:pt>
                <c:pt idx="1649">
                  <c:v>39227</c:v>
                </c:pt>
                <c:pt idx="1650">
                  <c:v>39228</c:v>
                </c:pt>
                <c:pt idx="1651">
                  <c:v>39229</c:v>
                </c:pt>
                <c:pt idx="1652">
                  <c:v>39230</c:v>
                </c:pt>
                <c:pt idx="1653">
                  <c:v>39231</c:v>
                </c:pt>
                <c:pt idx="1654">
                  <c:v>39232</c:v>
                </c:pt>
                <c:pt idx="1655">
                  <c:v>39233</c:v>
                </c:pt>
                <c:pt idx="1656">
                  <c:v>39234</c:v>
                </c:pt>
                <c:pt idx="1657">
                  <c:v>39235</c:v>
                </c:pt>
                <c:pt idx="1658">
                  <c:v>39236</c:v>
                </c:pt>
                <c:pt idx="1659">
                  <c:v>39237</c:v>
                </c:pt>
                <c:pt idx="1660">
                  <c:v>39238</c:v>
                </c:pt>
                <c:pt idx="1661">
                  <c:v>39239</c:v>
                </c:pt>
                <c:pt idx="1662">
                  <c:v>39240</c:v>
                </c:pt>
                <c:pt idx="1663">
                  <c:v>39241</c:v>
                </c:pt>
                <c:pt idx="1664">
                  <c:v>39242</c:v>
                </c:pt>
                <c:pt idx="1665">
                  <c:v>39243</c:v>
                </c:pt>
                <c:pt idx="1666">
                  <c:v>39244</c:v>
                </c:pt>
                <c:pt idx="1667">
                  <c:v>39245</c:v>
                </c:pt>
                <c:pt idx="1668">
                  <c:v>39246</c:v>
                </c:pt>
                <c:pt idx="1669">
                  <c:v>39247</c:v>
                </c:pt>
                <c:pt idx="1670">
                  <c:v>39248</c:v>
                </c:pt>
                <c:pt idx="1671">
                  <c:v>39249</c:v>
                </c:pt>
                <c:pt idx="1672">
                  <c:v>39250</c:v>
                </c:pt>
                <c:pt idx="1673">
                  <c:v>39251</c:v>
                </c:pt>
                <c:pt idx="1674">
                  <c:v>39252</c:v>
                </c:pt>
                <c:pt idx="1675">
                  <c:v>39253</c:v>
                </c:pt>
                <c:pt idx="1676">
                  <c:v>39254</c:v>
                </c:pt>
                <c:pt idx="1677">
                  <c:v>39255</c:v>
                </c:pt>
                <c:pt idx="1678">
                  <c:v>39256</c:v>
                </c:pt>
                <c:pt idx="1679">
                  <c:v>39257</c:v>
                </c:pt>
                <c:pt idx="1680">
                  <c:v>39258</c:v>
                </c:pt>
                <c:pt idx="1681">
                  <c:v>39259</c:v>
                </c:pt>
                <c:pt idx="1682">
                  <c:v>39260</c:v>
                </c:pt>
                <c:pt idx="1683">
                  <c:v>39261</c:v>
                </c:pt>
                <c:pt idx="1684">
                  <c:v>39262</c:v>
                </c:pt>
                <c:pt idx="1685">
                  <c:v>39263</c:v>
                </c:pt>
                <c:pt idx="1686">
                  <c:v>39264</c:v>
                </c:pt>
                <c:pt idx="1687">
                  <c:v>39265</c:v>
                </c:pt>
                <c:pt idx="1688">
                  <c:v>39266</c:v>
                </c:pt>
                <c:pt idx="1689">
                  <c:v>39267</c:v>
                </c:pt>
                <c:pt idx="1690">
                  <c:v>39268</c:v>
                </c:pt>
                <c:pt idx="1691">
                  <c:v>39269</c:v>
                </c:pt>
                <c:pt idx="1692">
                  <c:v>39270</c:v>
                </c:pt>
                <c:pt idx="1693">
                  <c:v>39271</c:v>
                </c:pt>
                <c:pt idx="1694">
                  <c:v>39272</c:v>
                </c:pt>
                <c:pt idx="1695">
                  <c:v>39273</c:v>
                </c:pt>
                <c:pt idx="1696">
                  <c:v>39274</c:v>
                </c:pt>
                <c:pt idx="1697">
                  <c:v>39275</c:v>
                </c:pt>
                <c:pt idx="1698">
                  <c:v>39276</c:v>
                </c:pt>
                <c:pt idx="1699">
                  <c:v>39277</c:v>
                </c:pt>
                <c:pt idx="1700">
                  <c:v>39278</c:v>
                </c:pt>
                <c:pt idx="1701">
                  <c:v>39279</c:v>
                </c:pt>
                <c:pt idx="1702">
                  <c:v>39280</c:v>
                </c:pt>
                <c:pt idx="1703">
                  <c:v>39281</c:v>
                </c:pt>
                <c:pt idx="1704">
                  <c:v>39282</c:v>
                </c:pt>
                <c:pt idx="1705">
                  <c:v>39283</c:v>
                </c:pt>
                <c:pt idx="1706">
                  <c:v>39284</c:v>
                </c:pt>
                <c:pt idx="1707">
                  <c:v>39285</c:v>
                </c:pt>
                <c:pt idx="1708">
                  <c:v>39286</c:v>
                </c:pt>
                <c:pt idx="1709">
                  <c:v>39287</c:v>
                </c:pt>
                <c:pt idx="1710">
                  <c:v>39288</c:v>
                </c:pt>
                <c:pt idx="1711">
                  <c:v>39289</c:v>
                </c:pt>
                <c:pt idx="1712">
                  <c:v>39290</c:v>
                </c:pt>
                <c:pt idx="1713">
                  <c:v>39291</c:v>
                </c:pt>
                <c:pt idx="1714">
                  <c:v>39292</c:v>
                </c:pt>
                <c:pt idx="1715">
                  <c:v>39293</c:v>
                </c:pt>
                <c:pt idx="1716">
                  <c:v>39294</c:v>
                </c:pt>
                <c:pt idx="1717">
                  <c:v>39295</c:v>
                </c:pt>
                <c:pt idx="1718">
                  <c:v>39296</c:v>
                </c:pt>
                <c:pt idx="1719">
                  <c:v>39297</c:v>
                </c:pt>
                <c:pt idx="1720">
                  <c:v>39298</c:v>
                </c:pt>
                <c:pt idx="1721">
                  <c:v>39299</c:v>
                </c:pt>
                <c:pt idx="1722">
                  <c:v>39300</c:v>
                </c:pt>
                <c:pt idx="1723">
                  <c:v>39301</c:v>
                </c:pt>
                <c:pt idx="1724">
                  <c:v>39302</c:v>
                </c:pt>
                <c:pt idx="1725">
                  <c:v>39303</c:v>
                </c:pt>
                <c:pt idx="1726">
                  <c:v>39304</c:v>
                </c:pt>
                <c:pt idx="1727">
                  <c:v>39305</c:v>
                </c:pt>
                <c:pt idx="1728">
                  <c:v>39306</c:v>
                </c:pt>
                <c:pt idx="1729">
                  <c:v>39307</c:v>
                </c:pt>
                <c:pt idx="1730">
                  <c:v>39308</c:v>
                </c:pt>
                <c:pt idx="1731">
                  <c:v>39309</c:v>
                </c:pt>
                <c:pt idx="1732">
                  <c:v>39310</c:v>
                </c:pt>
                <c:pt idx="1733">
                  <c:v>39311</c:v>
                </c:pt>
                <c:pt idx="1734">
                  <c:v>39312</c:v>
                </c:pt>
                <c:pt idx="1735">
                  <c:v>39313</c:v>
                </c:pt>
                <c:pt idx="1736">
                  <c:v>39314</c:v>
                </c:pt>
                <c:pt idx="1737">
                  <c:v>39315</c:v>
                </c:pt>
                <c:pt idx="1738">
                  <c:v>39316</c:v>
                </c:pt>
                <c:pt idx="1739">
                  <c:v>39317</c:v>
                </c:pt>
                <c:pt idx="1740">
                  <c:v>39318</c:v>
                </c:pt>
                <c:pt idx="1741">
                  <c:v>39319</c:v>
                </c:pt>
                <c:pt idx="1742">
                  <c:v>39320</c:v>
                </c:pt>
                <c:pt idx="1743">
                  <c:v>39321</c:v>
                </c:pt>
                <c:pt idx="1744">
                  <c:v>39322</c:v>
                </c:pt>
                <c:pt idx="1745">
                  <c:v>39323</c:v>
                </c:pt>
                <c:pt idx="1746">
                  <c:v>39324</c:v>
                </c:pt>
                <c:pt idx="1747">
                  <c:v>39325</c:v>
                </c:pt>
                <c:pt idx="1748">
                  <c:v>39326</c:v>
                </c:pt>
                <c:pt idx="1749">
                  <c:v>39327</c:v>
                </c:pt>
                <c:pt idx="1750">
                  <c:v>39328</c:v>
                </c:pt>
                <c:pt idx="1751">
                  <c:v>39329</c:v>
                </c:pt>
                <c:pt idx="1752">
                  <c:v>39330</c:v>
                </c:pt>
                <c:pt idx="1753">
                  <c:v>39331</c:v>
                </c:pt>
                <c:pt idx="1754">
                  <c:v>39332</c:v>
                </c:pt>
                <c:pt idx="1755">
                  <c:v>39333</c:v>
                </c:pt>
                <c:pt idx="1756">
                  <c:v>39334</c:v>
                </c:pt>
                <c:pt idx="1757">
                  <c:v>39335</c:v>
                </c:pt>
                <c:pt idx="1758">
                  <c:v>39336</c:v>
                </c:pt>
                <c:pt idx="1759">
                  <c:v>39337</c:v>
                </c:pt>
                <c:pt idx="1760">
                  <c:v>39338</c:v>
                </c:pt>
                <c:pt idx="1761">
                  <c:v>39339</c:v>
                </c:pt>
                <c:pt idx="1762">
                  <c:v>39340</c:v>
                </c:pt>
                <c:pt idx="1763">
                  <c:v>39341</c:v>
                </c:pt>
                <c:pt idx="1764">
                  <c:v>39342</c:v>
                </c:pt>
                <c:pt idx="1765">
                  <c:v>39343</c:v>
                </c:pt>
                <c:pt idx="1766">
                  <c:v>39344</c:v>
                </c:pt>
                <c:pt idx="1767">
                  <c:v>39345</c:v>
                </c:pt>
                <c:pt idx="1768">
                  <c:v>39346</c:v>
                </c:pt>
                <c:pt idx="1769">
                  <c:v>39347</c:v>
                </c:pt>
                <c:pt idx="1770">
                  <c:v>39348</c:v>
                </c:pt>
                <c:pt idx="1771">
                  <c:v>39349</c:v>
                </c:pt>
                <c:pt idx="1772">
                  <c:v>39350</c:v>
                </c:pt>
                <c:pt idx="1773">
                  <c:v>39351</c:v>
                </c:pt>
                <c:pt idx="1774">
                  <c:v>39352</c:v>
                </c:pt>
                <c:pt idx="1775">
                  <c:v>39353</c:v>
                </c:pt>
                <c:pt idx="1776">
                  <c:v>39354</c:v>
                </c:pt>
                <c:pt idx="1777">
                  <c:v>39355</c:v>
                </c:pt>
                <c:pt idx="1778">
                  <c:v>39356</c:v>
                </c:pt>
                <c:pt idx="1779">
                  <c:v>39357</c:v>
                </c:pt>
                <c:pt idx="1780">
                  <c:v>39358</c:v>
                </c:pt>
                <c:pt idx="1781">
                  <c:v>39359</c:v>
                </c:pt>
                <c:pt idx="1782">
                  <c:v>39360</c:v>
                </c:pt>
                <c:pt idx="1783">
                  <c:v>39361</c:v>
                </c:pt>
                <c:pt idx="1784">
                  <c:v>39362</c:v>
                </c:pt>
                <c:pt idx="1785">
                  <c:v>39363</c:v>
                </c:pt>
                <c:pt idx="1786">
                  <c:v>39364</c:v>
                </c:pt>
                <c:pt idx="1787">
                  <c:v>39365</c:v>
                </c:pt>
                <c:pt idx="1788">
                  <c:v>39366</c:v>
                </c:pt>
                <c:pt idx="1789">
                  <c:v>39367</c:v>
                </c:pt>
                <c:pt idx="1790">
                  <c:v>39368</c:v>
                </c:pt>
                <c:pt idx="1791">
                  <c:v>39369</c:v>
                </c:pt>
                <c:pt idx="1792">
                  <c:v>39370</c:v>
                </c:pt>
                <c:pt idx="1793">
                  <c:v>39371</c:v>
                </c:pt>
                <c:pt idx="1794">
                  <c:v>39372</c:v>
                </c:pt>
                <c:pt idx="1795">
                  <c:v>39373</c:v>
                </c:pt>
                <c:pt idx="1796">
                  <c:v>39374</c:v>
                </c:pt>
                <c:pt idx="1797">
                  <c:v>39375</c:v>
                </c:pt>
                <c:pt idx="1798">
                  <c:v>39376</c:v>
                </c:pt>
                <c:pt idx="1799">
                  <c:v>39377</c:v>
                </c:pt>
                <c:pt idx="1800">
                  <c:v>39378</c:v>
                </c:pt>
                <c:pt idx="1801">
                  <c:v>39379</c:v>
                </c:pt>
                <c:pt idx="1802">
                  <c:v>39380</c:v>
                </c:pt>
                <c:pt idx="1803">
                  <c:v>39381</c:v>
                </c:pt>
                <c:pt idx="1804">
                  <c:v>39382</c:v>
                </c:pt>
                <c:pt idx="1805">
                  <c:v>39383</c:v>
                </c:pt>
                <c:pt idx="1806">
                  <c:v>39384</c:v>
                </c:pt>
                <c:pt idx="1807">
                  <c:v>39385</c:v>
                </c:pt>
                <c:pt idx="1808">
                  <c:v>39387</c:v>
                </c:pt>
                <c:pt idx="1809">
                  <c:v>39388</c:v>
                </c:pt>
                <c:pt idx="1810">
                  <c:v>39389</c:v>
                </c:pt>
                <c:pt idx="1811">
                  <c:v>39390</c:v>
                </c:pt>
                <c:pt idx="1812">
                  <c:v>39391</c:v>
                </c:pt>
                <c:pt idx="1813">
                  <c:v>39392</c:v>
                </c:pt>
                <c:pt idx="1814">
                  <c:v>39393</c:v>
                </c:pt>
                <c:pt idx="1815">
                  <c:v>39394</c:v>
                </c:pt>
                <c:pt idx="1816">
                  <c:v>39395</c:v>
                </c:pt>
                <c:pt idx="1817">
                  <c:v>39396</c:v>
                </c:pt>
                <c:pt idx="1818">
                  <c:v>39397</c:v>
                </c:pt>
                <c:pt idx="1819">
                  <c:v>39398</c:v>
                </c:pt>
                <c:pt idx="1820">
                  <c:v>39399</c:v>
                </c:pt>
                <c:pt idx="1821">
                  <c:v>39400</c:v>
                </c:pt>
                <c:pt idx="1822">
                  <c:v>39401</c:v>
                </c:pt>
                <c:pt idx="1823">
                  <c:v>39402</c:v>
                </c:pt>
                <c:pt idx="1824">
                  <c:v>39403</c:v>
                </c:pt>
                <c:pt idx="1825">
                  <c:v>39404</c:v>
                </c:pt>
                <c:pt idx="1826">
                  <c:v>39405</c:v>
                </c:pt>
                <c:pt idx="1827">
                  <c:v>39406</c:v>
                </c:pt>
                <c:pt idx="1828">
                  <c:v>39407</c:v>
                </c:pt>
                <c:pt idx="1829">
                  <c:v>39408</c:v>
                </c:pt>
                <c:pt idx="1830">
                  <c:v>39409</c:v>
                </c:pt>
                <c:pt idx="1831">
                  <c:v>39410</c:v>
                </c:pt>
                <c:pt idx="1832">
                  <c:v>39411</c:v>
                </c:pt>
                <c:pt idx="1833">
                  <c:v>39412</c:v>
                </c:pt>
                <c:pt idx="1834">
                  <c:v>39413</c:v>
                </c:pt>
                <c:pt idx="1835">
                  <c:v>39414</c:v>
                </c:pt>
                <c:pt idx="1836">
                  <c:v>39415</c:v>
                </c:pt>
                <c:pt idx="1837">
                  <c:v>39416</c:v>
                </c:pt>
                <c:pt idx="1838">
                  <c:v>39417</c:v>
                </c:pt>
                <c:pt idx="1839">
                  <c:v>39418</c:v>
                </c:pt>
                <c:pt idx="1840">
                  <c:v>39419</c:v>
                </c:pt>
                <c:pt idx="1841">
                  <c:v>39420</c:v>
                </c:pt>
                <c:pt idx="1842">
                  <c:v>39421</c:v>
                </c:pt>
                <c:pt idx="1843">
                  <c:v>39422</c:v>
                </c:pt>
                <c:pt idx="1844">
                  <c:v>39423</c:v>
                </c:pt>
                <c:pt idx="1845">
                  <c:v>39424</c:v>
                </c:pt>
                <c:pt idx="1846">
                  <c:v>39425</c:v>
                </c:pt>
                <c:pt idx="1847">
                  <c:v>39426</c:v>
                </c:pt>
                <c:pt idx="1848">
                  <c:v>39427</c:v>
                </c:pt>
                <c:pt idx="1849">
                  <c:v>39428</c:v>
                </c:pt>
                <c:pt idx="1850">
                  <c:v>39429</c:v>
                </c:pt>
                <c:pt idx="1851">
                  <c:v>39430</c:v>
                </c:pt>
                <c:pt idx="1852">
                  <c:v>39431</c:v>
                </c:pt>
                <c:pt idx="1853">
                  <c:v>39432</c:v>
                </c:pt>
                <c:pt idx="1854">
                  <c:v>39433</c:v>
                </c:pt>
                <c:pt idx="1855">
                  <c:v>39434</c:v>
                </c:pt>
                <c:pt idx="1856">
                  <c:v>39435</c:v>
                </c:pt>
                <c:pt idx="1857">
                  <c:v>39436</c:v>
                </c:pt>
                <c:pt idx="1858">
                  <c:v>39437</c:v>
                </c:pt>
                <c:pt idx="1859">
                  <c:v>39438</c:v>
                </c:pt>
                <c:pt idx="1860">
                  <c:v>39439</c:v>
                </c:pt>
                <c:pt idx="1861">
                  <c:v>39440</c:v>
                </c:pt>
                <c:pt idx="1862">
                  <c:v>39441</c:v>
                </c:pt>
                <c:pt idx="1863">
                  <c:v>39442</c:v>
                </c:pt>
                <c:pt idx="1864">
                  <c:v>39443</c:v>
                </c:pt>
                <c:pt idx="1865">
                  <c:v>39444</c:v>
                </c:pt>
                <c:pt idx="1866">
                  <c:v>39445</c:v>
                </c:pt>
                <c:pt idx="1867">
                  <c:v>39446</c:v>
                </c:pt>
                <c:pt idx="1868">
                  <c:v>39447</c:v>
                </c:pt>
                <c:pt idx="1869">
                  <c:v>39448</c:v>
                </c:pt>
                <c:pt idx="1870">
                  <c:v>39449</c:v>
                </c:pt>
                <c:pt idx="1871">
                  <c:v>39450</c:v>
                </c:pt>
                <c:pt idx="1872">
                  <c:v>39451</c:v>
                </c:pt>
                <c:pt idx="1873">
                  <c:v>39452</c:v>
                </c:pt>
                <c:pt idx="1874">
                  <c:v>39453</c:v>
                </c:pt>
                <c:pt idx="1875">
                  <c:v>39454</c:v>
                </c:pt>
                <c:pt idx="1876">
                  <c:v>39455</c:v>
                </c:pt>
                <c:pt idx="1877">
                  <c:v>39456</c:v>
                </c:pt>
                <c:pt idx="1878">
                  <c:v>39457</c:v>
                </c:pt>
                <c:pt idx="1879">
                  <c:v>39458</c:v>
                </c:pt>
                <c:pt idx="1880">
                  <c:v>39459</c:v>
                </c:pt>
                <c:pt idx="1881">
                  <c:v>39460</c:v>
                </c:pt>
                <c:pt idx="1882">
                  <c:v>39461</c:v>
                </c:pt>
                <c:pt idx="1883">
                  <c:v>39462</c:v>
                </c:pt>
                <c:pt idx="1884">
                  <c:v>39463</c:v>
                </c:pt>
                <c:pt idx="1885">
                  <c:v>39464</c:v>
                </c:pt>
                <c:pt idx="1886">
                  <c:v>39465</c:v>
                </c:pt>
                <c:pt idx="1887">
                  <c:v>39466</c:v>
                </c:pt>
                <c:pt idx="1888">
                  <c:v>39467</c:v>
                </c:pt>
                <c:pt idx="1889">
                  <c:v>39468</c:v>
                </c:pt>
                <c:pt idx="1890">
                  <c:v>39469</c:v>
                </c:pt>
                <c:pt idx="1891">
                  <c:v>39470</c:v>
                </c:pt>
                <c:pt idx="1892">
                  <c:v>39471</c:v>
                </c:pt>
                <c:pt idx="1893">
                  <c:v>39472</c:v>
                </c:pt>
                <c:pt idx="1894">
                  <c:v>39473</c:v>
                </c:pt>
                <c:pt idx="1895">
                  <c:v>39474</c:v>
                </c:pt>
                <c:pt idx="1896">
                  <c:v>39475</c:v>
                </c:pt>
                <c:pt idx="1897">
                  <c:v>39476</c:v>
                </c:pt>
                <c:pt idx="1898">
                  <c:v>39477</c:v>
                </c:pt>
                <c:pt idx="1899">
                  <c:v>39478</c:v>
                </c:pt>
                <c:pt idx="1900">
                  <c:v>39479</c:v>
                </c:pt>
                <c:pt idx="1901">
                  <c:v>39480</c:v>
                </c:pt>
                <c:pt idx="1902">
                  <c:v>39481</c:v>
                </c:pt>
                <c:pt idx="1903">
                  <c:v>39482</c:v>
                </c:pt>
                <c:pt idx="1904">
                  <c:v>39483</c:v>
                </c:pt>
                <c:pt idx="1905">
                  <c:v>39484</c:v>
                </c:pt>
                <c:pt idx="1906">
                  <c:v>39485</c:v>
                </c:pt>
                <c:pt idx="1907">
                  <c:v>39486</c:v>
                </c:pt>
                <c:pt idx="1908">
                  <c:v>39487</c:v>
                </c:pt>
                <c:pt idx="1909">
                  <c:v>39488</c:v>
                </c:pt>
                <c:pt idx="1910">
                  <c:v>39489</c:v>
                </c:pt>
                <c:pt idx="1911">
                  <c:v>39490</c:v>
                </c:pt>
                <c:pt idx="1912">
                  <c:v>39491</c:v>
                </c:pt>
                <c:pt idx="1913">
                  <c:v>39492</c:v>
                </c:pt>
                <c:pt idx="1914">
                  <c:v>39493</c:v>
                </c:pt>
                <c:pt idx="1915">
                  <c:v>39494</c:v>
                </c:pt>
                <c:pt idx="1916">
                  <c:v>39495</c:v>
                </c:pt>
                <c:pt idx="1917">
                  <c:v>39496</c:v>
                </c:pt>
                <c:pt idx="1918">
                  <c:v>39497</c:v>
                </c:pt>
                <c:pt idx="1919">
                  <c:v>39498</c:v>
                </c:pt>
                <c:pt idx="1920">
                  <c:v>39499</c:v>
                </c:pt>
                <c:pt idx="1921">
                  <c:v>39500</c:v>
                </c:pt>
                <c:pt idx="1922">
                  <c:v>39501</c:v>
                </c:pt>
                <c:pt idx="1923">
                  <c:v>39502</c:v>
                </c:pt>
                <c:pt idx="1924">
                  <c:v>39503</c:v>
                </c:pt>
                <c:pt idx="1925">
                  <c:v>39504</c:v>
                </c:pt>
                <c:pt idx="1926">
                  <c:v>39505</c:v>
                </c:pt>
                <c:pt idx="1927">
                  <c:v>39506</c:v>
                </c:pt>
                <c:pt idx="1928">
                  <c:v>39507</c:v>
                </c:pt>
                <c:pt idx="1929">
                  <c:v>39508</c:v>
                </c:pt>
                <c:pt idx="1930">
                  <c:v>39509</c:v>
                </c:pt>
                <c:pt idx="1931">
                  <c:v>39510</c:v>
                </c:pt>
                <c:pt idx="1932">
                  <c:v>39511</c:v>
                </c:pt>
                <c:pt idx="1933">
                  <c:v>39667</c:v>
                </c:pt>
                <c:pt idx="1934">
                  <c:v>39668</c:v>
                </c:pt>
                <c:pt idx="1935">
                  <c:v>39669</c:v>
                </c:pt>
                <c:pt idx="1936">
                  <c:v>39670</c:v>
                </c:pt>
                <c:pt idx="1937">
                  <c:v>39671</c:v>
                </c:pt>
                <c:pt idx="1938">
                  <c:v>39672</c:v>
                </c:pt>
                <c:pt idx="1939">
                  <c:v>39673</c:v>
                </c:pt>
                <c:pt idx="1940">
                  <c:v>39674</c:v>
                </c:pt>
                <c:pt idx="1941">
                  <c:v>39675</c:v>
                </c:pt>
                <c:pt idx="1942">
                  <c:v>39676</c:v>
                </c:pt>
                <c:pt idx="1943">
                  <c:v>39677</c:v>
                </c:pt>
                <c:pt idx="1944">
                  <c:v>39678</c:v>
                </c:pt>
                <c:pt idx="1945">
                  <c:v>39679</c:v>
                </c:pt>
                <c:pt idx="1946">
                  <c:v>39680</c:v>
                </c:pt>
                <c:pt idx="1947">
                  <c:v>39681</c:v>
                </c:pt>
                <c:pt idx="1948">
                  <c:v>39682</c:v>
                </c:pt>
                <c:pt idx="1949">
                  <c:v>39683</c:v>
                </c:pt>
                <c:pt idx="1950">
                  <c:v>39684</c:v>
                </c:pt>
                <c:pt idx="1951">
                  <c:v>39685</c:v>
                </c:pt>
                <c:pt idx="1952">
                  <c:v>39686</c:v>
                </c:pt>
                <c:pt idx="1953">
                  <c:v>39687</c:v>
                </c:pt>
                <c:pt idx="1954">
                  <c:v>39688</c:v>
                </c:pt>
                <c:pt idx="1955">
                  <c:v>39689</c:v>
                </c:pt>
                <c:pt idx="1956">
                  <c:v>39690</c:v>
                </c:pt>
                <c:pt idx="1957">
                  <c:v>39691</c:v>
                </c:pt>
                <c:pt idx="1958">
                  <c:v>39692</c:v>
                </c:pt>
                <c:pt idx="1959">
                  <c:v>39693</c:v>
                </c:pt>
                <c:pt idx="1960">
                  <c:v>39694</c:v>
                </c:pt>
                <c:pt idx="1961">
                  <c:v>39695</c:v>
                </c:pt>
                <c:pt idx="1962">
                  <c:v>39696</c:v>
                </c:pt>
                <c:pt idx="1963">
                  <c:v>39697</c:v>
                </c:pt>
                <c:pt idx="1964">
                  <c:v>39698</c:v>
                </c:pt>
                <c:pt idx="1965">
                  <c:v>39699</c:v>
                </c:pt>
                <c:pt idx="1966">
                  <c:v>39700</c:v>
                </c:pt>
                <c:pt idx="1967">
                  <c:v>39701</c:v>
                </c:pt>
                <c:pt idx="1968">
                  <c:v>39702</c:v>
                </c:pt>
                <c:pt idx="1969">
                  <c:v>39703</c:v>
                </c:pt>
                <c:pt idx="1970">
                  <c:v>39704</c:v>
                </c:pt>
                <c:pt idx="1971">
                  <c:v>39705</c:v>
                </c:pt>
                <c:pt idx="1972">
                  <c:v>39706</c:v>
                </c:pt>
                <c:pt idx="1973">
                  <c:v>39707</c:v>
                </c:pt>
                <c:pt idx="1974">
                  <c:v>39708</c:v>
                </c:pt>
                <c:pt idx="1975">
                  <c:v>39709</c:v>
                </c:pt>
                <c:pt idx="1976">
                  <c:v>39710</c:v>
                </c:pt>
                <c:pt idx="1977">
                  <c:v>39711</c:v>
                </c:pt>
                <c:pt idx="1978">
                  <c:v>39712</c:v>
                </c:pt>
                <c:pt idx="1979">
                  <c:v>39713</c:v>
                </c:pt>
                <c:pt idx="1980">
                  <c:v>39714</c:v>
                </c:pt>
                <c:pt idx="1981">
                  <c:v>39715</c:v>
                </c:pt>
                <c:pt idx="1982">
                  <c:v>39716</c:v>
                </c:pt>
                <c:pt idx="1983">
                  <c:v>39717</c:v>
                </c:pt>
                <c:pt idx="1984">
                  <c:v>39718</c:v>
                </c:pt>
                <c:pt idx="1985">
                  <c:v>39719</c:v>
                </c:pt>
                <c:pt idx="1986">
                  <c:v>39720</c:v>
                </c:pt>
                <c:pt idx="1987">
                  <c:v>39721</c:v>
                </c:pt>
                <c:pt idx="1988">
                  <c:v>39722</c:v>
                </c:pt>
                <c:pt idx="1989">
                  <c:v>39723</c:v>
                </c:pt>
                <c:pt idx="1990">
                  <c:v>39724</c:v>
                </c:pt>
                <c:pt idx="1991">
                  <c:v>39725</c:v>
                </c:pt>
                <c:pt idx="1992">
                  <c:v>39726</c:v>
                </c:pt>
                <c:pt idx="1993">
                  <c:v>39727</c:v>
                </c:pt>
                <c:pt idx="1994">
                  <c:v>39728</c:v>
                </c:pt>
                <c:pt idx="1995">
                  <c:v>39729</c:v>
                </c:pt>
                <c:pt idx="1996">
                  <c:v>39730</c:v>
                </c:pt>
                <c:pt idx="1997">
                  <c:v>39731</c:v>
                </c:pt>
                <c:pt idx="1998">
                  <c:v>39732</c:v>
                </c:pt>
                <c:pt idx="1999">
                  <c:v>39733</c:v>
                </c:pt>
                <c:pt idx="2000">
                  <c:v>39734</c:v>
                </c:pt>
                <c:pt idx="2001">
                  <c:v>39735</c:v>
                </c:pt>
                <c:pt idx="2002">
                  <c:v>39736</c:v>
                </c:pt>
                <c:pt idx="2003">
                  <c:v>39737</c:v>
                </c:pt>
                <c:pt idx="2004">
                  <c:v>39738</c:v>
                </c:pt>
                <c:pt idx="2005">
                  <c:v>39739</c:v>
                </c:pt>
                <c:pt idx="2006">
                  <c:v>39740</c:v>
                </c:pt>
                <c:pt idx="2007">
                  <c:v>39741</c:v>
                </c:pt>
                <c:pt idx="2008">
                  <c:v>39742</c:v>
                </c:pt>
                <c:pt idx="2009">
                  <c:v>39743</c:v>
                </c:pt>
                <c:pt idx="2010">
                  <c:v>39744</c:v>
                </c:pt>
                <c:pt idx="2011">
                  <c:v>39745</c:v>
                </c:pt>
                <c:pt idx="2012">
                  <c:v>39746</c:v>
                </c:pt>
                <c:pt idx="2013">
                  <c:v>39747</c:v>
                </c:pt>
                <c:pt idx="2014">
                  <c:v>39748</c:v>
                </c:pt>
                <c:pt idx="2015">
                  <c:v>39749</c:v>
                </c:pt>
                <c:pt idx="2016">
                  <c:v>39750</c:v>
                </c:pt>
                <c:pt idx="2017">
                  <c:v>39751</c:v>
                </c:pt>
                <c:pt idx="2018">
                  <c:v>39752</c:v>
                </c:pt>
                <c:pt idx="2019">
                  <c:v>39753</c:v>
                </c:pt>
                <c:pt idx="2020">
                  <c:v>39754</c:v>
                </c:pt>
                <c:pt idx="2021">
                  <c:v>39755</c:v>
                </c:pt>
                <c:pt idx="2022">
                  <c:v>39756</c:v>
                </c:pt>
                <c:pt idx="2023">
                  <c:v>39757</c:v>
                </c:pt>
                <c:pt idx="2024">
                  <c:v>39758</c:v>
                </c:pt>
                <c:pt idx="2025">
                  <c:v>39759</c:v>
                </c:pt>
                <c:pt idx="2026">
                  <c:v>39760</c:v>
                </c:pt>
                <c:pt idx="2027">
                  <c:v>39761</c:v>
                </c:pt>
                <c:pt idx="2028">
                  <c:v>39762</c:v>
                </c:pt>
                <c:pt idx="2029">
                  <c:v>39763</c:v>
                </c:pt>
                <c:pt idx="2030">
                  <c:v>39764</c:v>
                </c:pt>
                <c:pt idx="2031">
                  <c:v>39765</c:v>
                </c:pt>
                <c:pt idx="2032">
                  <c:v>39766</c:v>
                </c:pt>
                <c:pt idx="2033">
                  <c:v>39767</c:v>
                </c:pt>
                <c:pt idx="2034">
                  <c:v>39768</c:v>
                </c:pt>
                <c:pt idx="2035">
                  <c:v>39769</c:v>
                </c:pt>
                <c:pt idx="2036">
                  <c:v>39770</c:v>
                </c:pt>
                <c:pt idx="2037">
                  <c:v>39771</c:v>
                </c:pt>
                <c:pt idx="2038">
                  <c:v>39772</c:v>
                </c:pt>
                <c:pt idx="2039">
                  <c:v>39773</c:v>
                </c:pt>
                <c:pt idx="2040">
                  <c:v>39774</c:v>
                </c:pt>
                <c:pt idx="2041">
                  <c:v>39775</c:v>
                </c:pt>
                <c:pt idx="2042">
                  <c:v>39776</c:v>
                </c:pt>
                <c:pt idx="2043">
                  <c:v>39777</c:v>
                </c:pt>
                <c:pt idx="2044">
                  <c:v>39778</c:v>
                </c:pt>
                <c:pt idx="2045">
                  <c:v>39779</c:v>
                </c:pt>
                <c:pt idx="2046">
                  <c:v>39780</c:v>
                </c:pt>
                <c:pt idx="2047">
                  <c:v>39781</c:v>
                </c:pt>
                <c:pt idx="2048">
                  <c:v>39782</c:v>
                </c:pt>
                <c:pt idx="2049">
                  <c:v>39783</c:v>
                </c:pt>
                <c:pt idx="2050">
                  <c:v>39784</c:v>
                </c:pt>
                <c:pt idx="2051">
                  <c:v>39785</c:v>
                </c:pt>
                <c:pt idx="2052">
                  <c:v>39786</c:v>
                </c:pt>
                <c:pt idx="2053">
                  <c:v>39787</c:v>
                </c:pt>
                <c:pt idx="2054">
                  <c:v>39788</c:v>
                </c:pt>
                <c:pt idx="2055">
                  <c:v>39789</c:v>
                </c:pt>
                <c:pt idx="2056">
                  <c:v>39790</c:v>
                </c:pt>
                <c:pt idx="2057">
                  <c:v>39791</c:v>
                </c:pt>
                <c:pt idx="2058">
                  <c:v>39792</c:v>
                </c:pt>
                <c:pt idx="2059">
                  <c:v>39793</c:v>
                </c:pt>
                <c:pt idx="2060">
                  <c:v>39794</c:v>
                </c:pt>
                <c:pt idx="2061">
                  <c:v>39795</c:v>
                </c:pt>
                <c:pt idx="2062">
                  <c:v>39796</c:v>
                </c:pt>
                <c:pt idx="2063">
                  <c:v>39797</c:v>
                </c:pt>
                <c:pt idx="2064">
                  <c:v>39798</c:v>
                </c:pt>
                <c:pt idx="2065">
                  <c:v>39799</c:v>
                </c:pt>
                <c:pt idx="2066">
                  <c:v>39800</c:v>
                </c:pt>
                <c:pt idx="2067">
                  <c:v>39801</c:v>
                </c:pt>
                <c:pt idx="2068">
                  <c:v>39802</c:v>
                </c:pt>
                <c:pt idx="2069">
                  <c:v>39803</c:v>
                </c:pt>
                <c:pt idx="2070">
                  <c:v>39804</c:v>
                </c:pt>
                <c:pt idx="2071">
                  <c:v>39805</c:v>
                </c:pt>
                <c:pt idx="2072">
                  <c:v>39806</c:v>
                </c:pt>
                <c:pt idx="2073">
                  <c:v>39807</c:v>
                </c:pt>
                <c:pt idx="2074">
                  <c:v>39808</c:v>
                </c:pt>
                <c:pt idx="2075">
                  <c:v>39809</c:v>
                </c:pt>
                <c:pt idx="2076">
                  <c:v>39810</c:v>
                </c:pt>
                <c:pt idx="2077">
                  <c:v>39811</c:v>
                </c:pt>
                <c:pt idx="2078">
                  <c:v>39812</c:v>
                </c:pt>
                <c:pt idx="2079">
                  <c:v>39813</c:v>
                </c:pt>
                <c:pt idx="2080">
                  <c:v>39814</c:v>
                </c:pt>
                <c:pt idx="2081">
                  <c:v>39815</c:v>
                </c:pt>
                <c:pt idx="2082">
                  <c:v>39816</c:v>
                </c:pt>
                <c:pt idx="2083">
                  <c:v>39817</c:v>
                </c:pt>
                <c:pt idx="2084">
                  <c:v>39818</c:v>
                </c:pt>
                <c:pt idx="2085">
                  <c:v>39819</c:v>
                </c:pt>
                <c:pt idx="2086">
                  <c:v>39820</c:v>
                </c:pt>
                <c:pt idx="2087">
                  <c:v>39821</c:v>
                </c:pt>
                <c:pt idx="2088">
                  <c:v>39822</c:v>
                </c:pt>
                <c:pt idx="2089">
                  <c:v>39823</c:v>
                </c:pt>
                <c:pt idx="2090">
                  <c:v>39824</c:v>
                </c:pt>
                <c:pt idx="2091">
                  <c:v>39825</c:v>
                </c:pt>
                <c:pt idx="2092">
                  <c:v>39826</c:v>
                </c:pt>
                <c:pt idx="2093">
                  <c:v>39827</c:v>
                </c:pt>
                <c:pt idx="2094">
                  <c:v>39828</c:v>
                </c:pt>
                <c:pt idx="2095">
                  <c:v>39829</c:v>
                </c:pt>
                <c:pt idx="2096">
                  <c:v>39830</c:v>
                </c:pt>
                <c:pt idx="2097">
                  <c:v>39831</c:v>
                </c:pt>
                <c:pt idx="2098">
                  <c:v>39832</c:v>
                </c:pt>
                <c:pt idx="2099">
                  <c:v>39833</c:v>
                </c:pt>
                <c:pt idx="2100">
                  <c:v>39834</c:v>
                </c:pt>
                <c:pt idx="2101">
                  <c:v>39835</c:v>
                </c:pt>
                <c:pt idx="2102">
                  <c:v>39836</c:v>
                </c:pt>
                <c:pt idx="2103">
                  <c:v>39837</c:v>
                </c:pt>
                <c:pt idx="2104">
                  <c:v>39838</c:v>
                </c:pt>
                <c:pt idx="2105">
                  <c:v>39839</c:v>
                </c:pt>
                <c:pt idx="2106">
                  <c:v>39840</c:v>
                </c:pt>
                <c:pt idx="2107">
                  <c:v>39841</c:v>
                </c:pt>
                <c:pt idx="2108">
                  <c:v>39842</c:v>
                </c:pt>
                <c:pt idx="2109">
                  <c:v>39843</c:v>
                </c:pt>
                <c:pt idx="2110">
                  <c:v>39844</c:v>
                </c:pt>
                <c:pt idx="2111">
                  <c:v>39845</c:v>
                </c:pt>
                <c:pt idx="2112">
                  <c:v>39846</c:v>
                </c:pt>
                <c:pt idx="2113">
                  <c:v>39847</c:v>
                </c:pt>
                <c:pt idx="2114">
                  <c:v>39848</c:v>
                </c:pt>
                <c:pt idx="2115">
                  <c:v>39849</c:v>
                </c:pt>
                <c:pt idx="2116">
                  <c:v>39850</c:v>
                </c:pt>
                <c:pt idx="2117">
                  <c:v>39851</c:v>
                </c:pt>
                <c:pt idx="2118">
                  <c:v>39852</c:v>
                </c:pt>
                <c:pt idx="2119">
                  <c:v>39853</c:v>
                </c:pt>
                <c:pt idx="2120">
                  <c:v>39854</c:v>
                </c:pt>
                <c:pt idx="2121">
                  <c:v>39855</c:v>
                </c:pt>
                <c:pt idx="2122">
                  <c:v>39856</c:v>
                </c:pt>
                <c:pt idx="2123">
                  <c:v>39857</c:v>
                </c:pt>
                <c:pt idx="2124">
                  <c:v>39858</c:v>
                </c:pt>
                <c:pt idx="2125">
                  <c:v>39859</c:v>
                </c:pt>
                <c:pt idx="2126">
                  <c:v>39860</c:v>
                </c:pt>
                <c:pt idx="2127">
                  <c:v>39861</c:v>
                </c:pt>
                <c:pt idx="2128">
                  <c:v>39862</c:v>
                </c:pt>
                <c:pt idx="2129">
                  <c:v>39863</c:v>
                </c:pt>
                <c:pt idx="2130">
                  <c:v>39864</c:v>
                </c:pt>
                <c:pt idx="2131">
                  <c:v>39865</c:v>
                </c:pt>
                <c:pt idx="2132">
                  <c:v>39866</c:v>
                </c:pt>
                <c:pt idx="2133">
                  <c:v>39867</c:v>
                </c:pt>
                <c:pt idx="2134">
                  <c:v>39868</c:v>
                </c:pt>
                <c:pt idx="2135">
                  <c:v>39869</c:v>
                </c:pt>
                <c:pt idx="2136">
                  <c:v>39870</c:v>
                </c:pt>
                <c:pt idx="2137">
                  <c:v>39871</c:v>
                </c:pt>
                <c:pt idx="2138">
                  <c:v>39872</c:v>
                </c:pt>
                <c:pt idx="2139">
                  <c:v>39873</c:v>
                </c:pt>
                <c:pt idx="2140">
                  <c:v>39874</c:v>
                </c:pt>
                <c:pt idx="2141">
                  <c:v>39875</c:v>
                </c:pt>
                <c:pt idx="2142">
                  <c:v>39876</c:v>
                </c:pt>
                <c:pt idx="2143">
                  <c:v>39877</c:v>
                </c:pt>
                <c:pt idx="2144">
                  <c:v>39878</c:v>
                </c:pt>
                <c:pt idx="2145">
                  <c:v>39879</c:v>
                </c:pt>
                <c:pt idx="2146">
                  <c:v>39880</c:v>
                </c:pt>
                <c:pt idx="2147">
                  <c:v>39881</c:v>
                </c:pt>
                <c:pt idx="2148">
                  <c:v>39882</c:v>
                </c:pt>
                <c:pt idx="2149">
                  <c:v>39883</c:v>
                </c:pt>
                <c:pt idx="2150">
                  <c:v>39884</c:v>
                </c:pt>
                <c:pt idx="2151">
                  <c:v>39885</c:v>
                </c:pt>
                <c:pt idx="2152">
                  <c:v>39886</c:v>
                </c:pt>
                <c:pt idx="2153">
                  <c:v>39887</c:v>
                </c:pt>
                <c:pt idx="2154">
                  <c:v>39888</c:v>
                </c:pt>
                <c:pt idx="2155">
                  <c:v>39889</c:v>
                </c:pt>
                <c:pt idx="2156">
                  <c:v>39890</c:v>
                </c:pt>
                <c:pt idx="2157">
                  <c:v>39891</c:v>
                </c:pt>
                <c:pt idx="2158">
                  <c:v>39892</c:v>
                </c:pt>
                <c:pt idx="2159">
                  <c:v>39893</c:v>
                </c:pt>
                <c:pt idx="2160">
                  <c:v>39894</c:v>
                </c:pt>
                <c:pt idx="2161">
                  <c:v>39895</c:v>
                </c:pt>
                <c:pt idx="2162">
                  <c:v>39896</c:v>
                </c:pt>
                <c:pt idx="2163">
                  <c:v>39897</c:v>
                </c:pt>
                <c:pt idx="2164">
                  <c:v>39898</c:v>
                </c:pt>
                <c:pt idx="2165">
                  <c:v>39899</c:v>
                </c:pt>
                <c:pt idx="2166">
                  <c:v>39900</c:v>
                </c:pt>
                <c:pt idx="2167">
                  <c:v>39901</c:v>
                </c:pt>
                <c:pt idx="2168">
                  <c:v>39902</c:v>
                </c:pt>
                <c:pt idx="2169">
                  <c:v>39903</c:v>
                </c:pt>
                <c:pt idx="2170">
                  <c:v>39904</c:v>
                </c:pt>
                <c:pt idx="2171">
                  <c:v>39905</c:v>
                </c:pt>
                <c:pt idx="2172">
                  <c:v>39906</c:v>
                </c:pt>
                <c:pt idx="2173">
                  <c:v>39907</c:v>
                </c:pt>
                <c:pt idx="2174">
                  <c:v>39908</c:v>
                </c:pt>
                <c:pt idx="2175">
                  <c:v>39909</c:v>
                </c:pt>
                <c:pt idx="2176">
                  <c:v>39910</c:v>
                </c:pt>
                <c:pt idx="2177">
                  <c:v>39911</c:v>
                </c:pt>
                <c:pt idx="2178">
                  <c:v>39912</c:v>
                </c:pt>
                <c:pt idx="2179">
                  <c:v>39913</c:v>
                </c:pt>
                <c:pt idx="2180">
                  <c:v>39914</c:v>
                </c:pt>
                <c:pt idx="2181">
                  <c:v>39915</c:v>
                </c:pt>
                <c:pt idx="2182">
                  <c:v>39916</c:v>
                </c:pt>
                <c:pt idx="2183">
                  <c:v>39917</c:v>
                </c:pt>
                <c:pt idx="2184">
                  <c:v>39918</c:v>
                </c:pt>
                <c:pt idx="2185">
                  <c:v>39919</c:v>
                </c:pt>
                <c:pt idx="2186">
                  <c:v>39920</c:v>
                </c:pt>
                <c:pt idx="2187">
                  <c:v>39921</c:v>
                </c:pt>
                <c:pt idx="2188">
                  <c:v>39922</c:v>
                </c:pt>
                <c:pt idx="2189">
                  <c:v>39923</c:v>
                </c:pt>
                <c:pt idx="2190">
                  <c:v>39924</c:v>
                </c:pt>
                <c:pt idx="2191">
                  <c:v>39925</c:v>
                </c:pt>
                <c:pt idx="2192">
                  <c:v>39926</c:v>
                </c:pt>
                <c:pt idx="2193">
                  <c:v>39927</c:v>
                </c:pt>
                <c:pt idx="2194">
                  <c:v>39928</c:v>
                </c:pt>
                <c:pt idx="2195">
                  <c:v>39929</c:v>
                </c:pt>
                <c:pt idx="2196">
                  <c:v>39930</c:v>
                </c:pt>
                <c:pt idx="2197">
                  <c:v>39931</c:v>
                </c:pt>
                <c:pt idx="2198">
                  <c:v>39932</c:v>
                </c:pt>
                <c:pt idx="2199">
                  <c:v>39933</c:v>
                </c:pt>
                <c:pt idx="2200">
                  <c:v>39934</c:v>
                </c:pt>
                <c:pt idx="2201">
                  <c:v>39935</c:v>
                </c:pt>
                <c:pt idx="2202">
                  <c:v>39936</c:v>
                </c:pt>
                <c:pt idx="2203">
                  <c:v>39937</c:v>
                </c:pt>
                <c:pt idx="2204">
                  <c:v>39938</c:v>
                </c:pt>
                <c:pt idx="2205">
                  <c:v>39939</c:v>
                </c:pt>
                <c:pt idx="2206">
                  <c:v>39940</c:v>
                </c:pt>
                <c:pt idx="2207">
                  <c:v>39941</c:v>
                </c:pt>
                <c:pt idx="2208">
                  <c:v>39942</c:v>
                </c:pt>
                <c:pt idx="2209">
                  <c:v>39943</c:v>
                </c:pt>
                <c:pt idx="2210">
                  <c:v>39944</c:v>
                </c:pt>
                <c:pt idx="2211">
                  <c:v>39945</c:v>
                </c:pt>
                <c:pt idx="2212">
                  <c:v>39946</c:v>
                </c:pt>
                <c:pt idx="2213">
                  <c:v>39947</c:v>
                </c:pt>
                <c:pt idx="2214">
                  <c:v>39948</c:v>
                </c:pt>
                <c:pt idx="2215">
                  <c:v>39949</c:v>
                </c:pt>
                <c:pt idx="2216">
                  <c:v>39950</c:v>
                </c:pt>
                <c:pt idx="2217">
                  <c:v>39951</c:v>
                </c:pt>
                <c:pt idx="2218">
                  <c:v>39952</c:v>
                </c:pt>
                <c:pt idx="2219">
                  <c:v>39953</c:v>
                </c:pt>
                <c:pt idx="2220">
                  <c:v>39954</c:v>
                </c:pt>
                <c:pt idx="2221">
                  <c:v>39955</c:v>
                </c:pt>
                <c:pt idx="2222">
                  <c:v>39956</c:v>
                </c:pt>
                <c:pt idx="2223">
                  <c:v>39957</c:v>
                </c:pt>
                <c:pt idx="2224">
                  <c:v>39958</c:v>
                </c:pt>
                <c:pt idx="2225">
                  <c:v>39959</c:v>
                </c:pt>
                <c:pt idx="2226">
                  <c:v>39960</c:v>
                </c:pt>
                <c:pt idx="2227">
                  <c:v>39961</c:v>
                </c:pt>
                <c:pt idx="2228">
                  <c:v>39962</c:v>
                </c:pt>
                <c:pt idx="2229">
                  <c:v>39963</c:v>
                </c:pt>
                <c:pt idx="2230">
                  <c:v>39964</c:v>
                </c:pt>
                <c:pt idx="2231">
                  <c:v>39965</c:v>
                </c:pt>
                <c:pt idx="2232">
                  <c:v>39966</c:v>
                </c:pt>
                <c:pt idx="2233">
                  <c:v>39967</c:v>
                </c:pt>
                <c:pt idx="2234">
                  <c:v>39968</c:v>
                </c:pt>
                <c:pt idx="2235">
                  <c:v>39969</c:v>
                </c:pt>
                <c:pt idx="2236">
                  <c:v>39970</c:v>
                </c:pt>
                <c:pt idx="2237">
                  <c:v>39971</c:v>
                </c:pt>
                <c:pt idx="2238">
                  <c:v>39972</c:v>
                </c:pt>
                <c:pt idx="2239">
                  <c:v>39973</c:v>
                </c:pt>
                <c:pt idx="2240">
                  <c:v>39974</c:v>
                </c:pt>
                <c:pt idx="2241">
                  <c:v>39975</c:v>
                </c:pt>
                <c:pt idx="2242">
                  <c:v>39976</c:v>
                </c:pt>
                <c:pt idx="2243">
                  <c:v>39977</c:v>
                </c:pt>
                <c:pt idx="2244">
                  <c:v>39978</c:v>
                </c:pt>
                <c:pt idx="2245">
                  <c:v>39979</c:v>
                </c:pt>
                <c:pt idx="2246">
                  <c:v>39980</c:v>
                </c:pt>
                <c:pt idx="2247">
                  <c:v>39981</c:v>
                </c:pt>
                <c:pt idx="2248">
                  <c:v>39982</c:v>
                </c:pt>
                <c:pt idx="2249">
                  <c:v>39983</c:v>
                </c:pt>
                <c:pt idx="2250">
                  <c:v>39984</c:v>
                </c:pt>
                <c:pt idx="2251">
                  <c:v>39985</c:v>
                </c:pt>
                <c:pt idx="2252">
                  <c:v>39986</c:v>
                </c:pt>
                <c:pt idx="2253">
                  <c:v>39987</c:v>
                </c:pt>
                <c:pt idx="2254">
                  <c:v>39988</c:v>
                </c:pt>
                <c:pt idx="2255">
                  <c:v>39989</c:v>
                </c:pt>
                <c:pt idx="2256">
                  <c:v>39990</c:v>
                </c:pt>
                <c:pt idx="2257">
                  <c:v>39991</c:v>
                </c:pt>
                <c:pt idx="2258">
                  <c:v>39992</c:v>
                </c:pt>
                <c:pt idx="2259">
                  <c:v>39993</c:v>
                </c:pt>
                <c:pt idx="2260">
                  <c:v>39994</c:v>
                </c:pt>
                <c:pt idx="2261">
                  <c:v>39995</c:v>
                </c:pt>
                <c:pt idx="2262">
                  <c:v>39996</c:v>
                </c:pt>
                <c:pt idx="2263">
                  <c:v>39997</c:v>
                </c:pt>
                <c:pt idx="2264">
                  <c:v>39998</c:v>
                </c:pt>
                <c:pt idx="2265">
                  <c:v>39999</c:v>
                </c:pt>
                <c:pt idx="2266">
                  <c:v>40000</c:v>
                </c:pt>
                <c:pt idx="2267">
                  <c:v>40001</c:v>
                </c:pt>
                <c:pt idx="2268">
                  <c:v>40002</c:v>
                </c:pt>
                <c:pt idx="2269">
                  <c:v>40003</c:v>
                </c:pt>
                <c:pt idx="2270">
                  <c:v>40004</c:v>
                </c:pt>
                <c:pt idx="2271">
                  <c:v>40005</c:v>
                </c:pt>
                <c:pt idx="2272">
                  <c:v>40006</c:v>
                </c:pt>
                <c:pt idx="2273">
                  <c:v>40007</c:v>
                </c:pt>
                <c:pt idx="2274">
                  <c:v>40008</c:v>
                </c:pt>
                <c:pt idx="2275">
                  <c:v>40009</c:v>
                </c:pt>
                <c:pt idx="2276">
                  <c:v>40010</c:v>
                </c:pt>
                <c:pt idx="2277">
                  <c:v>40011</c:v>
                </c:pt>
                <c:pt idx="2278">
                  <c:v>40012</c:v>
                </c:pt>
                <c:pt idx="2279">
                  <c:v>40013</c:v>
                </c:pt>
                <c:pt idx="2280">
                  <c:v>40014</c:v>
                </c:pt>
                <c:pt idx="2281">
                  <c:v>40015</c:v>
                </c:pt>
                <c:pt idx="2282">
                  <c:v>40016</c:v>
                </c:pt>
                <c:pt idx="2283">
                  <c:v>40017</c:v>
                </c:pt>
                <c:pt idx="2284">
                  <c:v>40018</c:v>
                </c:pt>
                <c:pt idx="2285">
                  <c:v>40019</c:v>
                </c:pt>
                <c:pt idx="2286">
                  <c:v>40020</c:v>
                </c:pt>
                <c:pt idx="2287">
                  <c:v>40021</c:v>
                </c:pt>
                <c:pt idx="2288">
                  <c:v>40022</c:v>
                </c:pt>
                <c:pt idx="2289">
                  <c:v>40023</c:v>
                </c:pt>
                <c:pt idx="2290">
                  <c:v>40024</c:v>
                </c:pt>
                <c:pt idx="2291">
                  <c:v>40025</c:v>
                </c:pt>
                <c:pt idx="2292">
                  <c:v>40026</c:v>
                </c:pt>
                <c:pt idx="2293">
                  <c:v>40027</c:v>
                </c:pt>
                <c:pt idx="2294">
                  <c:v>40028</c:v>
                </c:pt>
                <c:pt idx="2295">
                  <c:v>40029</c:v>
                </c:pt>
                <c:pt idx="2296">
                  <c:v>40030</c:v>
                </c:pt>
                <c:pt idx="2297">
                  <c:v>40031</c:v>
                </c:pt>
                <c:pt idx="2298">
                  <c:v>40032</c:v>
                </c:pt>
                <c:pt idx="2299">
                  <c:v>40033</c:v>
                </c:pt>
                <c:pt idx="2300">
                  <c:v>40034</c:v>
                </c:pt>
                <c:pt idx="2301">
                  <c:v>40035</c:v>
                </c:pt>
                <c:pt idx="2302">
                  <c:v>40036</c:v>
                </c:pt>
                <c:pt idx="2303">
                  <c:v>40037</c:v>
                </c:pt>
                <c:pt idx="2304">
                  <c:v>40038</c:v>
                </c:pt>
                <c:pt idx="2305">
                  <c:v>40039</c:v>
                </c:pt>
                <c:pt idx="2306">
                  <c:v>40040</c:v>
                </c:pt>
                <c:pt idx="2307">
                  <c:v>40041</c:v>
                </c:pt>
                <c:pt idx="2308">
                  <c:v>40042</c:v>
                </c:pt>
                <c:pt idx="2309">
                  <c:v>40043</c:v>
                </c:pt>
                <c:pt idx="2310">
                  <c:v>40044</c:v>
                </c:pt>
                <c:pt idx="2311">
                  <c:v>40045</c:v>
                </c:pt>
                <c:pt idx="2312">
                  <c:v>40046</c:v>
                </c:pt>
                <c:pt idx="2313">
                  <c:v>40047</c:v>
                </c:pt>
                <c:pt idx="2314">
                  <c:v>40048</c:v>
                </c:pt>
                <c:pt idx="2315">
                  <c:v>40049</c:v>
                </c:pt>
                <c:pt idx="2316">
                  <c:v>40050</c:v>
                </c:pt>
                <c:pt idx="2317">
                  <c:v>40051</c:v>
                </c:pt>
                <c:pt idx="2318">
                  <c:v>40052</c:v>
                </c:pt>
                <c:pt idx="2319">
                  <c:v>40053</c:v>
                </c:pt>
                <c:pt idx="2320">
                  <c:v>40054</c:v>
                </c:pt>
                <c:pt idx="2321">
                  <c:v>40055</c:v>
                </c:pt>
                <c:pt idx="2322">
                  <c:v>40056</c:v>
                </c:pt>
                <c:pt idx="2323">
                  <c:v>40057</c:v>
                </c:pt>
                <c:pt idx="2324">
                  <c:v>40058</c:v>
                </c:pt>
                <c:pt idx="2325">
                  <c:v>40059</c:v>
                </c:pt>
                <c:pt idx="2326">
                  <c:v>40060</c:v>
                </c:pt>
                <c:pt idx="2327">
                  <c:v>40061</c:v>
                </c:pt>
                <c:pt idx="2328">
                  <c:v>40062</c:v>
                </c:pt>
                <c:pt idx="2329">
                  <c:v>40063</c:v>
                </c:pt>
                <c:pt idx="2330">
                  <c:v>40064</c:v>
                </c:pt>
                <c:pt idx="2331">
                  <c:v>40065</c:v>
                </c:pt>
                <c:pt idx="2332">
                  <c:v>40066</c:v>
                </c:pt>
                <c:pt idx="2333">
                  <c:v>40067</c:v>
                </c:pt>
                <c:pt idx="2334">
                  <c:v>40068</c:v>
                </c:pt>
                <c:pt idx="2335">
                  <c:v>40069</c:v>
                </c:pt>
                <c:pt idx="2336">
                  <c:v>40070</c:v>
                </c:pt>
                <c:pt idx="2337">
                  <c:v>40071</c:v>
                </c:pt>
                <c:pt idx="2338">
                  <c:v>40072</c:v>
                </c:pt>
                <c:pt idx="2339">
                  <c:v>40073</c:v>
                </c:pt>
                <c:pt idx="2340">
                  <c:v>40074</c:v>
                </c:pt>
                <c:pt idx="2341">
                  <c:v>40075</c:v>
                </c:pt>
                <c:pt idx="2342">
                  <c:v>40076</c:v>
                </c:pt>
                <c:pt idx="2343">
                  <c:v>40077</c:v>
                </c:pt>
                <c:pt idx="2344">
                  <c:v>40078</c:v>
                </c:pt>
                <c:pt idx="2345">
                  <c:v>40079</c:v>
                </c:pt>
                <c:pt idx="2346">
                  <c:v>40080</c:v>
                </c:pt>
                <c:pt idx="2347">
                  <c:v>40081</c:v>
                </c:pt>
                <c:pt idx="2348">
                  <c:v>40082</c:v>
                </c:pt>
                <c:pt idx="2349">
                  <c:v>40083</c:v>
                </c:pt>
                <c:pt idx="2350">
                  <c:v>40084</c:v>
                </c:pt>
                <c:pt idx="2351">
                  <c:v>40085</c:v>
                </c:pt>
                <c:pt idx="2352">
                  <c:v>40086</c:v>
                </c:pt>
                <c:pt idx="2353">
                  <c:v>40087</c:v>
                </c:pt>
                <c:pt idx="2354">
                  <c:v>40088</c:v>
                </c:pt>
                <c:pt idx="2355">
                  <c:v>40089</c:v>
                </c:pt>
                <c:pt idx="2356">
                  <c:v>40090</c:v>
                </c:pt>
                <c:pt idx="2357">
                  <c:v>40091</c:v>
                </c:pt>
                <c:pt idx="2358">
                  <c:v>40092</c:v>
                </c:pt>
                <c:pt idx="2359">
                  <c:v>40093</c:v>
                </c:pt>
                <c:pt idx="2360">
                  <c:v>40094</c:v>
                </c:pt>
                <c:pt idx="2361">
                  <c:v>40095</c:v>
                </c:pt>
                <c:pt idx="2362">
                  <c:v>40096</c:v>
                </c:pt>
                <c:pt idx="2363">
                  <c:v>40097</c:v>
                </c:pt>
                <c:pt idx="2364">
                  <c:v>40098</c:v>
                </c:pt>
                <c:pt idx="2365">
                  <c:v>40099</c:v>
                </c:pt>
                <c:pt idx="2366">
                  <c:v>40100</c:v>
                </c:pt>
                <c:pt idx="2367">
                  <c:v>40101</c:v>
                </c:pt>
                <c:pt idx="2368">
                  <c:v>40102</c:v>
                </c:pt>
                <c:pt idx="2369">
                  <c:v>40103</c:v>
                </c:pt>
                <c:pt idx="2370">
                  <c:v>40104</c:v>
                </c:pt>
                <c:pt idx="2371">
                  <c:v>40105</c:v>
                </c:pt>
                <c:pt idx="2372">
                  <c:v>40106</c:v>
                </c:pt>
                <c:pt idx="2373">
                  <c:v>40107</c:v>
                </c:pt>
                <c:pt idx="2374">
                  <c:v>40108</c:v>
                </c:pt>
                <c:pt idx="2375">
                  <c:v>40109</c:v>
                </c:pt>
                <c:pt idx="2376">
                  <c:v>40110</c:v>
                </c:pt>
                <c:pt idx="2377">
                  <c:v>40111</c:v>
                </c:pt>
                <c:pt idx="2378">
                  <c:v>40112</c:v>
                </c:pt>
                <c:pt idx="2379">
                  <c:v>40113</c:v>
                </c:pt>
                <c:pt idx="2380">
                  <c:v>40114</c:v>
                </c:pt>
                <c:pt idx="2381">
                  <c:v>40115</c:v>
                </c:pt>
                <c:pt idx="2382">
                  <c:v>40116</c:v>
                </c:pt>
                <c:pt idx="2383">
                  <c:v>40117</c:v>
                </c:pt>
                <c:pt idx="2384">
                  <c:v>40118</c:v>
                </c:pt>
                <c:pt idx="2385">
                  <c:v>40119</c:v>
                </c:pt>
                <c:pt idx="2386">
                  <c:v>40120</c:v>
                </c:pt>
                <c:pt idx="2387">
                  <c:v>40121</c:v>
                </c:pt>
                <c:pt idx="2388">
                  <c:v>40122</c:v>
                </c:pt>
                <c:pt idx="2389">
                  <c:v>40123</c:v>
                </c:pt>
                <c:pt idx="2390">
                  <c:v>40124</c:v>
                </c:pt>
                <c:pt idx="2391">
                  <c:v>40125</c:v>
                </c:pt>
                <c:pt idx="2392">
                  <c:v>40126</c:v>
                </c:pt>
                <c:pt idx="2393">
                  <c:v>40127</c:v>
                </c:pt>
                <c:pt idx="2394">
                  <c:v>40128</c:v>
                </c:pt>
                <c:pt idx="2395">
                  <c:v>40129</c:v>
                </c:pt>
                <c:pt idx="2396">
                  <c:v>40130</c:v>
                </c:pt>
                <c:pt idx="2397">
                  <c:v>40131</c:v>
                </c:pt>
                <c:pt idx="2398">
                  <c:v>40132</c:v>
                </c:pt>
                <c:pt idx="2399">
                  <c:v>40133</c:v>
                </c:pt>
                <c:pt idx="2400">
                  <c:v>40134</c:v>
                </c:pt>
                <c:pt idx="2401">
                  <c:v>40135</c:v>
                </c:pt>
                <c:pt idx="2402">
                  <c:v>40136</c:v>
                </c:pt>
                <c:pt idx="2403">
                  <c:v>40137</c:v>
                </c:pt>
                <c:pt idx="2404">
                  <c:v>40138</c:v>
                </c:pt>
                <c:pt idx="2405">
                  <c:v>40139</c:v>
                </c:pt>
                <c:pt idx="2406">
                  <c:v>40140</c:v>
                </c:pt>
                <c:pt idx="2407">
                  <c:v>40141</c:v>
                </c:pt>
                <c:pt idx="2408">
                  <c:v>40142</c:v>
                </c:pt>
                <c:pt idx="2409">
                  <c:v>40143</c:v>
                </c:pt>
                <c:pt idx="2410">
                  <c:v>40144</c:v>
                </c:pt>
                <c:pt idx="2411">
                  <c:v>40145</c:v>
                </c:pt>
                <c:pt idx="2412">
                  <c:v>40146</c:v>
                </c:pt>
                <c:pt idx="2413">
                  <c:v>40147</c:v>
                </c:pt>
                <c:pt idx="2414">
                  <c:v>40148</c:v>
                </c:pt>
                <c:pt idx="2415">
                  <c:v>40149</c:v>
                </c:pt>
                <c:pt idx="2416">
                  <c:v>40150</c:v>
                </c:pt>
                <c:pt idx="2417">
                  <c:v>40151</c:v>
                </c:pt>
                <c:pt idx="2418">
                  <c:v>40152</c:v>
                </c:pt>
                <c:pt idx="2419">
                  <c:v>40153</c:v>
                </c:pt>
                <c:pt idx="2420">
                  <c:v>40154</c:v>
                </c:pt>
                <c:pt idx="2421">
                  <c:v>40155</c:v>
                </c:pt>
                <c:pt idx="2422">
                  <c:v>40156</c:v>
                </c:pt>
                <c:pt idx="2423">
                  <c:v>40157</c:v>
                </c:pt>
                <c:pt idx="2424">
                  <c:v>40158</c:v>
                </c:pt>
                <c:pt idx="2425">
                  <c:v>40159</c:v>
                </c:pt>
                <c:pt idx="2426">
                  <c:v>40160</c:v>
                </c:pt>
                <c:pt idx="2427">
                  <c:v>40161</c:v>
                </c:pt>
                <c:pt idx="2428">
                  <c:v>40162</c:v>
                </c:pt>
                <c:pt idx="2429">
                  <c:v>40163</c:v>
                </c:pt>
                <c:pt idx="2430">
                  <c:v>40164</c:v>
                </c:pt>
                <c:pt idx="2431">
                  <c:v>40165</c:v>
                </c:pt>
                <c:pt idx="2432">
                  <c:v>40166</c:v>
                </c:pt>
                <c:pt idx="2433">
                  <c:v>40167</c:v>
                </c:pt>
                <c:pt idx="2434">
                  <c:v>40168</c:v>
                </c:pt>
                <c:pt idx="2435">
                  <c:v>40169</c:v>
                </c:pt>
                <c:pt idx="2436">
                  <c:v>40170</c:v>
                </c:pt>
                <c:pt idx="2437">
                  <c:v>40171</c:v>
                </c:pt>
                <c:pt idx="2438">
                  <c:v>40172</c:v>
                </c:pt>
                <c:pt idx="2439">
                  <c:v>40173</c:v>
                </c:pt>
                <c:pt idx="2440">
                  <c:v>40174</c:v>
                </c:pt>
                <c:pt idx="2441">
                  <c:v>40175</c:v>
                </c:pt>
                <c:pt idx="2442">
                  <c:v>40176</c:v>
                </c:pt>
                <c:pt idx="2443">
                  <c:v>40177</c:v>
                </c:pt>
                <c:pt idx="2444">
                  <c:v>40178</c:v>
                </c:pt>
                <c:pt idx="2445">
                  <c:v>40179</c:v>
                </c:pt>
                <c:pt idx="2446">
                  <c:v>40180</c:v>
                </c:pt>
                <c:pt idx="2447">
                  <c:v>40181</c:v>
                </c:pt>
                <c:pt idx="2448">
                  <c:v>40182</c:v>
                </c:pt>
                <c:pt idx="2449">
                  <c:v>40183</c:v>
                </c:pt>
                <c:pt idx="2450">
                  <c:v>40184</c:v>
                </c:pt>
                <c:pt idx="2451">
                  <c:v>40185</c:v>
                </c:pt>
                <c:pt idx="2452">
                  <c:v>40186</c:v>
                </c:pt>
                <c:pt idx="2453">
                  <c:v>40187</c:v>
                </c:pt>
                <c:pt idx="2454">
                  <c:v>40188</c:v>
                </c:pt>
                <c:pt idx="2455">
                  <c:v>40189</c:v>
                </c:pt>
                <c:pt idx="2456">
                  <c:v>40190</c:v>
                </c:pt>
                <c:pt idx="2457">
                  <c:v>40191</c:v>
                </c:pt>
                <c:pt idx="2458">
                  <c:v>40192</c:v>
                </c:pt>
                <c:pt idx="2459">
                  <c:v>40193</c:v>
                </c:pt>
                <c:pt idx="2460">
                  <c:v>40194</c:v>
                </c:pt>
                <c:pt idx="2461">
                  <c:v>40195</c:v>
                </c:pt>
                <c:pt idx="2462">
                  <c:v>40196</c:v>
                </c:pt>
                <c:pt idx="2463">
                  <c:v>40197</c:v>
                </c:pt>
                <c:pt idx="2464">
                  <c:v>40198</c:v>
                </c:pt>
                <c:pt idx="2465">
                  <c:v>40199</c:v>
                </c:pt>
                <c:pt idx="2466">
                  <c:v>40200</c:v>
                </c:pt>
                <c:pt idx="2467">
                  <c:v>40201</c:v>
                </c:pt>
                <c:pt idx="2468">
                  <c:v>40202</c:v>
                </c:pt>
                <c:pt idx="2469">
                  <c:v>40203</c:v>
                </c:pt>
                <c:pt idx="2470">
                  <c:v>40204</c:v>
                </c:pt>
                <c:pt idx="2471">
                  <c:v>40205</c:v>
                </c:pt>
                <c:pt idx="2472">
                  <c:v>40206</c:v>
                </c:pt>
                <c:pt idx="2473">
                  <c:v>40207</c:v>
                </c:pt>
                <c:pt idx="2474">
                  <c:v>40208</c:v>
                </c:pt>
                <c:pt idx="2475">
                  <c:v>40209</c:v>
                </c:pt>
                <c:pt idx="2476">
                  <c:v>40210</c:v>
                </c:pt>
                <c:pt idx="2477">
                  <c:v>40211</c:v>
                </c:pt>
                <c:pt idx="2478">
                  <c:v>40212</c:v>
                </c:pt>
                <c:pt idx="2479">
                  <c:v>40213</c:v>
                </c:pt>
                <c:pt idx="2480">
                  <c:v>40214</c:v>
                </c:pt>
                <c:pt idx="2481">
                  <c:v>40215</c:v>
                </c:pt>
                <c:pt idx="2482">
                  <c:v>40216</c:v>
                </c:pt>
                <c:pt idx="2483">
                  <c:v>40217</c:v>
                </c:pt>
                <c:pt idx="2484">
                  <c:v>40218</c:v>
                </c:pt>
                <c:pt idx="2485">
                  <c:v>40219</c:v>
                </c:pt>
                <c:pt idx="2486">
                  <c:v>40220</c:v>
                </c:pt>
                <c:pt idx="2487">
                  <c:v>40221</c:v>
                </c:pt>
                <c:pt idx="2488">
                  <c:v>40222</c:v>
                </c:pt>
                <c:pt idx="2489">
                  <c:v>40223</c:v>
                </c:pt>
                <c:pt idx="2490">
                  <c:v>40224</c:v>
                </c:pt>
                <c:pt idx="2491">
                  <c:v>40225</c:v>
                </c:pt>
                <c:pt idx="2492">
                  <c:v>40226</c:v>
                </c:pt>
                <c:pt idx="2493">
                  <c:v>40227</c:v>
                </c:pt>
                <c:pt idx="2494">
                  <c:v>40228</c:v>
                </c:pt>
                <c:pt idx="2495">
                  <c:v>40229</c:v>
                </c:pt>
                <c:pt idx="2496">
                  <c:v>40230</c:v>
                </c:pt>
                <c:pt idx="2497">
                  <c:v>40231</c:v>
                </c:pt>
                <c:pt idx="2498">
                  <c:v>40232</c:v>
                </c:pt>
                <c:pt idx="2499">
                  <c:v>40233</c:v>
                </c:pt>
                <c:pt idx="2500">
                  <c:v>40234</c:v>
                </c:pt>
                <c:pt idx="2501">
                  <c:v>40235</c:v>
                </c:pt>
                <c:pt idx="2502">
                  <c:v>40236</c:v>
                </c:pt>
                <c:pt idx="2503">
                  <c:v>40237</c:v>
                </c:pt>
                <c:pt idx="2504">
                  <c:v>40238</c:v>
                </c:pt>
                <c:pt idx="2505">
                  <c:v>40239</c:v>
                </c:pt>
                <c:pt idx="2506">
                  <c:v>40240</c:v>
                </c:pt>
                <c:pt idx="2507">
                  <c:v>40241</c:v>
                </c:pt>
                <c:pt idx="2508">
                  <c:v>40242</c:v>
                </c:pt>
                <c:pt idx="2509">
                  <c:v>40243</c:v>
                </c:pt>
                <c:pt idx="2510">
                  <c:v>40244</c:v>
                </c:pt>
                <c:pt idx="2511">
                  <c:v>40245</c:v>
                </c:pt>
                <c:pt idx="2512">
                  <c:v>40246</c:v>
                </c:pt>
                <c:pt idx="2513">
                  <c:v>40247</c:v>
                </c:pt>
                <c:pt idx="2514">
                  <c:v>40248</c:v>
                </c:pt>
                <c:pt idx="2515">
                  <c:v>40249</c:v>
                </c:pt>
                <c:pt idx="2516">
                  <c:v>40250</c:v>
                </c:pt>
                <c:pt idx="2517">
                  <c:v>40251</c:v>
                </c:pt>
                <c:pt idx="2518">
                  <c:v>40252</c:v>
                </c:pt>
                <c:pt idx="2519">
                  <c:v>40253</c:v>
                </c:pt>
                <c:pt idx="2520">
                  <c:v>40254</c:v>
                </c:pt>
                <c:pt idx="2521">
                  <c:v>40255</c:v>
                </c:pt>
                <c:pt idx="2522">
                  <c:v>40256</c:v>
                </c:pt>
                <c:pt idx="2523">
                  <c:v>40257</c:v>
                </c:pt>
                <c:pt idx="2524">
                  <c:v>40258</c:v>
                </c:pt>
                <c:pt idx="2525">
                  <c:v>40259</c:v>
                </c:pt>
                <c:pt idx="2526">
                  <c:v>40260</c:v>
                </c:pt>
                <c:pt idx="2527">
                  <c:v>40261</c:v>
                </c:pt>
                <c:pt idx="2528">
                  <c:v>40262</c:v>
                </c:pt>
                <c:pt idx="2529">
                  <c:v>40263</c:v>
                </c:pt>
                <c:pt idx="2530">
                  <c:v>40264</c:v>
                </c:pt>
                <c:pt idx="2531">
                  <c:v>40265</c:v>
                </c:pt>
                <c:pt idx="2532">
                  <c:v>40266</c:v>
                </c:pt>
                <c:pt idx="2533">
                  <c:v>40267</c:v>
                </c:pt>
                <c:pt idx="2534">
                  <c:v>40268</c:v>
                </c:pt>
                <c:pt idx="2535">
                  <c:v>40269</c:v>
                </c:pt>
                <c:pt idx="2536">
                  <c:v>40270</c:v>
                </c:pt>
                <c:pt idx="2537">
                  <c:v>40271</c:v>
                </c:pt>
                <c:pt idx="2538">
                  <c:v>40272</c:v>
                </c:pt>
                <c:pt idx="2539">
                  <c:v>40273</c:v>
                </c:pt>
                <c:pt idx="2540">
                  <c:v>40274</c:v>
                </c:pt>
                <c:pt idx="2541">
                  <c:v>40275</c:v>
                </c:pt>
                <c:pt idx="2542">
                  <c:v>40276</c:v>
                </c:pt>
                <c:pt idx="2543">
                  <c:v>40277</c:v>
                </c:pt>
                <c:pt idx="2544">
                  <c:v>40278</c:v>
                </c:pt>
                <c:pt idx="2545">
                  <c:v>40279</c:v>
                </c:pt>
                <c:pt idx="2546">
                  <c:v>40280</c:v>
                </c:pt>
                <c:pt idx="2547">
                  <c:v>40281</c:v>
                </c:pt>
                <c:pt idx="2548">
                  <c:v>40282</c:v>
                </c:pt>
                <c:pt idx="2549">
                  <c:v>40283</c:v>
                </c:pt>
                <c:pt idx="2550">
                  <c:v>40284</c:v>
                </c:pt>
                <c:pt idx="2551">
                  <c:v>40285</c:v>
                </c:pt>
                <c:pt idx="2552">
                  <c:v>40286</c:v>
                </c:pt>
                <c:pt idx="2553">
                  <c:v>40287</c:v>
                </c:pt>
                <c:pt idx="2554">
                  <c:v>40288</c:v>
                </c:pt>
                <c:pt idx="2555">
                  <c:v>40289</c:v>
                </c:pt>
                <c:pt idx="2556">
                  <c:v>40290</c:v>
                </c:pt>
                <c:pt idx="2557">
                  <c:v>40291</c:v>
                </c:pt>
                <c:pt idx="2558">
                  <c:v>40292</c:v>
                </c:pt>
                <c:pt idx="2559">
                  <c:v>40293</c:v>
                </c:pt>
                <c:pt idx="2560">
                  <c:v>40294</c:v>
                </c:pt>
                <c:pt idx="2561">
                  <c:v>40295</c:v>
                </c:pt>
                <c:pt idx="2562">
                  <c:v>40296</c:v>
                </c:pt>
                <c:pt idx="2563">
                  <c:v>40297</c:v>
                </c:pt>
                <c:pt idx="2564">
                  <c:v>40298</c:v>
                </c:pt>
                <c:pt idx="2565">
                  <c:v>40299</c:v>
                </c:pt>
                <c:pt idx="2566">
                  <c:v>40300</c:v>
                </c:pt>
                <c:pt idx="2567">
                  <c:v>40301</c:v>
                </c:pt>
                <c:pt idx="2568">
                  <c:v>40302</c:v>
                </c:pt>
                <c:pt idx="2569">
                  <c:v>40303</c:v>
                </c:pt>
                <c:pt idx="2570">
                  <c:v>40304</c:v>
                </c:pt>
                <c:pt idx="2571">
                  <c:v>40305</c:v>
                </c:pt>
                <c:pt idx="2572">
                  <c:v>40306</c:v>
                </c:pt>
                <c:pt idx="2573">
                  <c:v>40307</c:v>
                </c:pt>
                <c:pt idx="2574">
                  <c:v>40308</c:v>
                </c:pt>
                <c:pt idx="2575">
                  <c:v>40309</c:v>
                </c:pt>
                <c:pt idx="2576">
                  <c:v>40310</c:v>
                </c:pt>
                <c:pt idx="2577">
                  <c:v>40311</c:v>
                </c:pt>
                <c:pt idx="2578">
                  <c:v>40312</c:v>
                </c:pt>
                <c:pt idx="2579">
                  <c:v>40313</c:v>
                </c:pt>
                <c:pt idx="2580">
                  <c:v>40314</c:v>
                </c:pt>
                <c:pt idx="2581">
                  <c:v>40315</c:v>
                </c:pt>
                <c:pt idx="2582">
                  <c:v>40316</c:v>
                </c:pt>
                <c:pt idx="2583">
                  <c:v>40317</c:v>
                </c:pt>
                <c:pt idx="2584">
                  <c:v>40318</c:v>
                </c:pt>
                <c:pt idx="2585">
                  <c:v>40319</c:v>
                </c:pt>
                <c:pt idx="2586">
                  <c:v>40320</c:v>
                </c:pt>
                <c:pt idx="2587">
                  <c:v>40321</c:v>
                </c:pt>
                <c:pt idx="2588">
                  <c:v>40322</c:v>
                </c:pt>
                <c:pt idx="2589">
                  <c:v>40323</c:v>
                </c:pt>
                <c:pt idx="2590">
                  <c:v>40324</c:v>
                </c:pt>
                <c:pt idx="2591">
                  <c:v>40325</c:v>
                </c:pt>
                <c:pt idx="2592">
                  <c:v>40326</c:v>
                </c:pt>
                <c:pt idx="2593">
                  <c:v>40327</c:v>
                </c:pt>
                <c:pt idx="2594">
                  <c:v>40328</c:v>
                </c:pt>
                <c:pt idx="2595">
                  <c:v>40329</c:v>
                </c:pt>
                <c:pt idx="2596">
                  <c:v>40330</c:v>
                </c:pt>
                <c:pt idx="2597">
                  <c:v>40331</c:v>
                </c:pt>
                <c:pt idx="2598">
                  <c:v>40332</c:v>
                </c:pt>
                <c:pt idx="2599">
                  <c:v>40333</c:v>
                </c:pt>
                <c:pt idx="2600">
                  <c:v>40334</c:v>
                </c:pt>
                <c:pt idx="2601">
                  <c:v>40335</c:v>
                </c:pt>
                <c:pt idx="2602">
                  <c:v>40336</c:v>
                </c:pt>
                <c:pt idx="2603">
                  <c:v>40337</c:v>
                </c:pt>
                <c:pt idx="2604">
                  <c:v>40338</c:v>
                </c:pt>
                <c:pt idx="2605">
                  <c:v>40339</c:v>
                </c:pt>
                <c:pt idx="2606">
                  <c:v>40340</c:v>
                </c:pt>
                <c:pt idx="2607">
                  <c:v>40341</c:v>
                </c:pt>
                <c:pt idx="2608">
                  <c:v>40342</c:v>
                </c:pt>
                <c:pt idx="2609">
                  <c:v>40343</c:v>
                </c:pt>
                <c:pt idx="2610">
                  <c:v>40344</c:v>
                </c:pt>
                <c:pt idx="2611">
                  <c:v>40345</c:v>
                </c:pt>
                <c:pt idx="2612">
                  <c:v>40346</c:v>
                </c:pt>
                <c:pt idx="2613">
                  <c:v>40347</c:v>
                </c:pt>
                <c:pt idx="2614">
                  <c:v>40348</c:v>
                </c:pt>
                <c:pt idx="2615">
                  <c:v>40349</c:v>
                </c:pt>
                <c:pt idx="2616">
                  <c:v>40350</c:v>
                </c:pt>
                <c:pt idx="2617">
                  <c:v>40351</c:v>
                </c:pt>
                <c:pt idx="2618">
                  <c:v>40352</c:v>
                </c:pt>
                <c:pt idx="2619">
                  <c:v>40353</c:v>
                </c:pt>
                <c:pt idx="2620">
                  <c:v>40354</c:v>
                </c:pt>
                <c:pt idx="2621">
                  <c:v>40355</c:v>
                </c:pt>
                <c:pt idx="2622">
                  <c:v>40356</c:v>
                </c:pt>
                <c:pt idx="2623">
                  <c:v>40357</c:v>
                </c:pt>
                <c:pt idx="2624">
                  <c:v>40358</c:v>
                </c:pt>
                <c:pt idx="2625">
                  <c:v>40359</c:v>
                </c:pt>
                <c:pt idx="2626">
                  <c:v>40360</c:v>
                </c:pt>
                <c:pt idx="2627">
                  <c:v>40361</c:v>
                </c:pt>
                <c:pt idx="2628">
                  <c:v>40362</c:v>
                </c:pt>
                <c:pt idx="2629">
                  <c:v>40363</c:v>
                </c:pt>
                <c:pt idx="2630">
                  <c:v>40364</c:v>
                </c:pt>
                <c:pt idx="2631">
                  <c:v>40365</c:v>
                </c:pt>
                <c:pt idx="2632">
                  <c:v>40366</c:v>
                </c:pt>
                <c:pt idx="2633">
                  <c:v>40367</c:v>
                </c:pt>
                <c:pt idx="2634">
                  <c:v>40368</c:v>
                </c:pt>
                <c:pt idx="2635">
                  <c:v>40369</c:v>
                </c:pt>
                <c:pt idx="2636">
                  <c:v>40370</c:v>
                </c:pt>
                <c:pt idx="2637">
                  <c:v>40371</c:v>
                </c:pt>
                <c:pt idx="2638">
                  <c:v>40372</c:v>
                </c:pt>
                <c:pt idx="2639">
                  <c:v>40373</c:v>
                </c:pt>
                <c:pt idx="2640">
                  <c:v>40374</c:v>
                </c:pt>
                <c:pt idx="2641">
                  <c:v>40375</c:v>
                </c:pt>
                <c:pt idx="2642">
                  <c:v>40376</c:v>
                </c:pt>
                <c:pt idx="2643">
                  <c:v>40377</c:v>
                </c:pt>
                <c:pt idx="2644">
                  <c:v>40378</c:v>
                </c:pt>
                <c:pt idx="2645">
                  <c:v>40379</c:v>
                </c:pt>
                <c:pt idx="2646">
                  <c:v>40380</c:v>
                </c:pt>
                <c:pt idx="2647">
                  <c:v>40381</c:v>
                </c:pt>
                <c:pt idx="2648">
                  <c:v>40382</c:v>
                </c:pt>
                <c:pt idx="2649">
                  <c:v>40383</c:v>
                </c:pt>
                <c:pt idx="2650">
                  <c:v>40384</c:v>
                </c:pt>
                <c:pt idx="2651">
                  <c:v>40385</c:v>
                </c:pt>
                <c:pt idx="2652">
                  <c:v>40386</c:v>
                </c:pt>
                <c:pt idx="2653">
                  <c:v>40387</c:v>
                </c:pt>
                <c:pt idx="2654">
                  <c:v>40388</c:v>
                </c:pt>
                <c:pt idx="2655">
                  <c:v>40389</c:v>
                </c:pt>
                <c:pt idx="2656">
                  <c:v>40390</c:v>
                </c:pt>
                <c:pt idx="2657">
                  <c:v>40391</c:v>
                </c:pt>
                <c:pt idx="2658">
                  <c:v>40392</c:v>
                </c:pt>
                <c:pt idx="2659">
                  <c:v>40393</c:v>
                </c:pt>
                <c:pt idx="2660">
                  <c:v>40394</c:v>
                </c:pt>
                <c:pt idx="2661">
                  <c:v>40394</c:v>
                </c:pt>
                <c:pt idx="2662">
                  <c:v>40395</c:v>
                </c:pt>
                <c:pt idx="2663">
                  <c:v>40396</c:v>
                </c:pt>
                <c:pt idx="2664">
                  <c:v>40397</c:v>
                </c:pt>
                <c:pt idx="2665">
                  <c:v>40398</c:v>
                </c:pt>
                <c:pt idx="2666">
                  <c:v>40399</c:v>
                </c:pt>
                <c:pt idx="2667">
                  <c:v>40400</c:v>
                </c:pt>
                <c:pt idx="2668">
                  <c:v>40401</c:v>
                </c:pt>
                <c:pt idx="2669">
                  <c:v>40402</c:v>
                </c:pt>
                <c:pt idx="2670">
                  <c:v>40403</c:v>
                </c:pt>
                <c:pt idx="2671">
                  <c:v>40404</c:v>
                </c:pt>
                <c:pt idx="2672">
                  <c:v>40405</c:v>
                </c:pt>
                <c:pt idx="2673">
                  <c:v>40406</c:v>
                </c:pt>
                <c:pt idx="2674">
                  <c:v>40407</c:v>
                </c:pt>
                <c:pt idx="2675">
                  <c:v>40408</c:v>
                </c:pt>
                <c:pt idx="2676">
                  <c:v>40409</c:v>
                </c:pt>
                <c:pt idx="2677">
                  <c:v>40410</c:v>
                </c:pt>
                <c:pt idx="2678">
                  <c:v>40411</c:v>
                </c:pt>
                <c:pt idx="2679">
                  <c:v>40412</c:v>
                </c:pt>
                <c:pt idx="2680">
                  <c:v>40413</c:v>
                </c:pt>
                <c:pt idx="2681">
                  <c:v>40414</c:v>
                </c:pt>
                <c:pt idx="2682">
                  <c:v>40415</c:v>
                </c:pt>
                <c:pt idx="2683">
                  <c:v>40416</c:v>
                </c:pt>
                <c:pt idx="2684">
                  <c:v>40417</c:v>
                </c:pt>
                <c:pt idx="2685">
                  <c:v>40418</c:v>
                </c:pt>
                <c:pt idx="2686">
                  <c:v>40419</c:v>
                </c:pt>
                <c:pt idx="2687">
                  <c:v>40420</c:v>
                </c:pt>
                <c:pt idx="2688">
                  <c:v>40421</c:v>
                </c:pt>
                <c:pt idx="2689">
                  <c:v>40422</c:v>
                </c:pt>
                <c:pt idx="2690">
                  <c:v>40423</c:v>
                </c:pt>
                <c:pt idx="2691">
                  <c:v>40424</c:v>
                </c:pt>
                <c:pt idx="2692">
                  <c:v>40425</c:v>
                </c:pt>
                <c:pt idx="2693">
                  <c:v>40426</c:v>
                </c:pt>
                <c:pt idx="2694">
                  <c:v>40427</c:v>
                </c:pt>
                <c:pt idx="2695">
                  <c:v>40428</c:v>
                </c:pt>
                <c:pt idx="2696">
                  <c:v>40429</c:v>
                </c:pt>
                <c:pt idx="2697">
                  <c:v>40430</c:v>
                </c:pt>
                <c:pt idx="2698">
                  <c:v>40431</c:v>
                </c:pt>
                <c:pt idx="2699">
                  <c:v>40432</c:v>
                </c:pt>
                <c:pt idx="2700">
                  <c:v>40433</c:v>
                </c:pt>
                <c:pt idx="2701">
                  <c:v>40434</c:v>
                </c:pt>
                <c:pt idx="2702">
                  <c:v>40435</c:v>
                </c:pt>
                <c:pt idx="2703">
                  <c:v>40436</c:v>
                </c:pt>
                <c:pt idx="2704">
                  <c:v>40437</c:v>
                </c:pt>
                <c:pt idx="2705">
                  <c:v>40438</c:v>
                </c:pt>
                <c:pt idx="2706">
                  <c:v>40439</c:v>
                </c:pt>
                <c:pt idx="2707">
                  <c:v>40440</c:v>
                </c:pt>
                <c:pt idx="2708">
                  <c:v>40441</c:v>
                </c:pt>
                <c:pt idx="2709">
                  <c:v>40442</c:v>
                </c:pt>
                <c:pt idx="2710">
                  <c:v>40443</c:v>
                </c:pt>
                <c:pt idx="2711">
                  <c:v>40444</c:v>
                </c:pt>
                <c:pt idx="2712">
                  <c:v>40445</c:v>
                </c:pt>
                <c:pt idx="2713">
                  <c:v>40446</c:v>
                </c:pt>
                <c:pt idx="2714">
                  <c:v>40447</c:v>
                </c:pt>
                <c:pt idx="2715">
                  <c:v>40448</c:v>
                </c:pt>
                <c:pt idx="2716">
                  <c:v>40449</c:v>
                </c:pt>
                <c:pt idx="2717">
                  <c:v>40450</c:v>
                </c:pt>
                <c:pt idx="2718">
                  <c:v>40451</c:v>
                </c:pt>
                <c:pt idx="2719">
                  <c:v>40452</c:v>
                </c:pt>
                <c:pt idx="2720">
                  <c:v>40453</c:v>
                </c:pt>
                <c:pt idx="2721">
                  <c:v>40454</c:v>
                </c:pt>
                <c:pt idx="2722">
                  <c:v>40455</c:v>
                </c:pt>
                <c:pt idx="2723">
                  <c:v>40456</c:v>
                </c:pt>
                <c:pt idx="2724">
                  <c:v>40457</c:v>
                </c:pt>
                <c:pt idx="2725">
                  <c:v>40458</c:v>
                </c:pt>
                <c:pt idx="2726">
                  <c:v>40459</c:v>
                </c:pt>
                <c:pt idx="2727">
                  <c:v>40460</c:v>
                </c:pt>
                <c:pt idx="2728">
                  <c:v>40461</c:v>
                </c:pt>
                <c:pt idx="2729">
                  <c:v>40462</c:v>
                </c:pt>
                <c:pt idx="2730">
                  <c:v>40463</c:v>
                </c:pt>
                <c:pt idx="2731">
                  <c:v>40464</c:v>
                </c:pt>
                <c:pt idx="2732">
                  <c:v>40465</c:v>
                </c:pt>
                <c:pt idx="2733">
                  <c:v>40466</c:v>
                </c:pt>
                <c:pt idx="2734">
                  <c:v>40467</c:v>
                </c:pt>
                <c:pt idx="2735">
                  <c:v>40468</c:v>
                </c:pt>
                <c:pt idx="2736">
                  <c:v>40469</c:v>
                </c:pt>
                <c:pt idx="2737">
                  <c:v>40470</c:v>
                </c:pt>
                <c:pt idx="2738">
                  <c:v>40471</c:v>
                </c:pt>
                <c:pt idx="2739">
                  <c:v>40472</c:v>
                </c:pt>
                <c:pt idx="2740">
                  <c:v>40473</c:v>
                </c:pt>
                <c:pt idx="2741">
                  <c:v>40474</c:v>
                </c:pt>
                <c:pt idx="2742">
                  <c:v>40475</c:v>
                </c:pt>
                <c:pt idx="2743">
                  <c:v>40476</c:v>
                </c:pt>
                <c:pt idx="2744">
                  <c:v>40476</c:v>
                </c:pt>
                <c:pt idx="2745">
                  <c:v>40477</c:v>
                </c:pt>
                <c:pt idx="2746">
                  <c:v>40478</c:v>
                </c:pt>
                <c:pt idx="2747">
                  <c:v>40479</c:v>
                </c:pt>
                <c:pt idx="2748">
                  <c:v>40480</c:v>
                </c:pt>
                <c:pt idx="2749">
                  <c:v>40481</c:v>
                </c:pt>
                <c:pt idx="2750">
                  <c:v>40482</c:v>
                </c:pt>
                <c:pt idx="2751">
                  <c:v>40483</c:v>
                </c:pt>
                <c:pt idx="2752">
                  <c:v>40484</c:v>
                </c:pt>
                <c:pt idx="2753">
                  <c:v>40485</c:v>
                </c:pt>
                <c:pt idx="2754">
                  <c:v>40486</c:v>
                </c:pt>
                <c:pt idx="2755">
                  <c:v>40487</c:v>
                </c:pt>
                <c:pt idx="2756">
                  <c:v>40488</c:v>
                </c:pt>
                <c:pt idx="2757">
                  <c:v>40489</c:v>
                </c:pt>
                <c:pt idx="2758">
                  <c:v>40490</c:v>
                </c:pt>
                <c:pt idx="2759">
                  <c:v>40491</c:v>
                </c:pt>
                <c:pt idx="2760">
                  <c:v>40492</c:v>
                </c:pt>
                <c:pt idx="2761">
                  <c:v>40493</c:v>
                </c:pt>
                <c:pt idx="2762">
                  <c:v>40494</c:v>
                </c:pt>
                <c:pt idx="2763">
                  <c:v>40495</c:v>
                </c:pt>
                <c:pt idx="2764">
                  <c:v>40496</c:v>
                </c:pt>
                <c:pt idx="2765">
                  <c:v>40497</c:v>
                </c:pt>
                <c:pt idx="2766">
                  <c:v>40498</c:v>
                </c:pt>
                <c:pt idx="2767">
                  <c:v>40499</c:v>
                </c:pt>
                <c:pt idx="2768">
                  <c:v>40500</c:v>
                </c:pt>
                <c:pt idx="2769">
                  <c:v>40501</c:v>
                </c:pt>
                <c:pt idx="2770">
                  <c:v>40502</c:v>
                </c:pt>
                <c:pt idx="2771">
                  <c:v>40503</c:v>
                </c:pt>
                <c:pt idx="2772">
                  <c:v>40504</c:v>
                </c:pt>
                <c:pt idx="2773">
                  <c:v>40505</c:v>
                </c:pt>
                <c:pt idx="2774">
                  <c:v>40506</c:v>
                </c:pt>
                <c:pt idx="2775">
                  <c:v>40507</c:v>
                </c:pt>
                <c:pt idx="2776">
                  <c:v>40508</c:v>
                </c:pt>
                <c:pt idx="2777">
                  <c:v>40509</c:v>
                </c:pt>
                <c:pt idx="2778">
                  <c:v>40510</c:v>
                </c:pt>
                <c:pt idx="2779">
                  <c:v>40511</c:v>
                </c:pt>
                <c:pt idx="2780">
                  <c:v>40512</c:v>
                </c:pt>
                <c:pt idx="2781">
                  <c:v>40513</c:v>
                </c:pt>
                <c:pt idx="2782">
                  <c:v>40514</c:v>
                </c:pt>
                <c:pt idx="2783">
                  <c:v>40515</c:v>
                </c:pt>
                <c:pt idx="2784">
                  <c:v>40516</c:v>
                </c:pt>
                <c:pt idx="2785">
                  <c:v>40517</c:v>
                </c:pt>
                <c:pt idx="2786">
                  <c:v>40518</c:v>
                </c:pt>
                <c:pt idx="2787">
                  <c:v>40519</c:v>
                </c:pt>
                <c:pt idx="2788">
                  <c:v>40520</c:v>
                </c:pt>
                <c:pt idx="2789">
                  <c:v>40521</c:v>
                </c:pt>
                <c:pt idx="2790">
                  <c:v>40522</c:v>
                </c:pt>
                <c:pt idx="2791">
                  <c:v>40523</c:v>
                </c:pt>
                <c:pt idx="2792">
                  <c:v>40524</c:v>
                </c:pt>
                <c:pt idx="2793">
                  <c:v>40525</c:v>
                </c:pt>
                <c:pt idx="2794">
                  <c:v>40526</c:v>
                </c:pt>
                <c:pt idx="2795">
                  <c:v>40527</c:v>
                </c:pt>
                <c:pt idx="2796">
                  <c:v>40528</c:v>
                </c:pt>
                <c:pt idx="2797">
                  <c:v>40529</c:v>
                </c:pt>
                <c:pt idx="2798">
                  <c:v>40530</c:v>
                </c:pt>
                <c:pt idx="2799">
                  <c:v>40531</c:v>
                </c:pt>
                <c:pt idx="2800">
                  <c:v>40532</c:v>
                </c:pt>
                <c:pt idx="2801">
                  <c:v>40533</c:v>
                </c:pt>
                <c:pt idx="2802">
                  <c:v>40534</c:v>
                </c:pt>
                <c:pt idx="2803">
                  <c:v>40535</c:v>
                </c:pt>
                <c:pt idx="2804">
                  <c:v>40536</c:v>
                </c:pt>
                <c:pt idx="2805">
                  <c:v>40537</c:v>
                </c:pt>
                <c:pt idx="2806">
                  <c:v>40538</c:v>
                </c:pt>
                <c:pt idx="2807">
                  <c:v>40539</c:v>
                </c:pt>
                <c:pt idx="2808">
                  <c:v>40540</c:v>
                </c:pt>
                <c:pt idx="2809">
                  <c:v>40541</c:v>
                </c:pt>
                <c:pt idx="2810">
                  <c:v>40542</c:v>
                </c:pt>
                <c:pt idx="2811">
                  <c:v>40543</c:v>
                </c:pt>
                <c:pt idx="2812">
                  <c:v>40544</c:v>
                </c:pt>
                <c:pt idx="2813">
                  <c:v>40545</c:v>
                </c:pt>
                <c:pt idx="2814">
                  <c:v>40546</c:v>
                </c:pt>
                <c:pt idx="2815">
                  <c:v>40547</c:v>
                </c:pt>
                <c:pt idx="2816">
                  <c:v>40548</c:v>
                </c:pt>
                <c:pt idx="2817">
                  <c:v>40549</c:v>
                </c:pt>
                <c:pt idx="2818">
                  <c:v>40550</c:v>
                </c:pt>
                <c:pt idx="2819">
                  <c:v>40551</c:v>
                </c:pt>
                <c:pt idx="2820">
                  <c:v>40552</c:v>
                </c:pt>
                <c:pt idx="2821">
                  <c:v>40553</c:v>
                </c:pt>
                <c:pt idx="2822">
                  <c:v>40554</c:v>
                </c:pt>
                <c:pt idx="2823">
                  <c:v>40555</c:v>
                </c:pt>
                <c:pt idx="2824">
                  <c:v>40556</c:v>
                </c:pt>
                <c:pt idx="2825">
                  <c:v>40557</c:v>
                </c:pt>
                <c:pt idx="2826">
                  <c:v>40558</c:v>
                </c:pt>
                <c:pt idx="2827">
                  <c:v>40559</c:v>
                </c:pt>
                <c:pt idx="2828">
                  <c:v>40560</c:v>
                </c:pt>
                <c:pt idx="2829">
                  <c:v>40561</c:v>
                </c:pt>
                <c:pt idx="2830">
                  <c:v>40562</c:v>
                </c:pt>
                <c:pt idx="2831">
                  <c:v>40563</c:v>
                </c:pt>
                <c:pt idx="2832">
                  <c:v>40564</c:v>
                </c:pt>
                <c:pt idx="2833">
                  <c:v>40565</c:v>
                </c:pt>
                <c:pt idx="2834">
                  <c:v>40566</c:v>
                </c:pt>
                <c:pt idx="2835">
                  <c:v>40567</c:v>
                </c:pt>
                <c:pt idx="2836">
                  <c:v>40568</c:v>
                </c:pt>
                <c:pt idx="2837">
                  <c:v>40569</c:v>
                </c:pt>
                <c:pt idx="2838">
                  <c:v>40570</c:v>
                </c:pt>
                <c:pt idx="2839">
                  <c:v>40571</c:v>
                </c:pt>
                <c:pt idx="2840">
                  <c:v>40572</c:v>
                </c:pt>
                <c:pt idx="2841">
                  <c:v>40573</c:v>
                </c:pt>
                <c:pt idx="2842">
                  <c:v>40574</c:v>
                </c:pt>
                <c:pt idx="2843">
                  <c:v>40575</c:v>
                </c:pt>
                <c:pt idx="2844">
                  <c:v>40576</c:v>
                </c:pt>
                <c:pt idx="2845">
                  <c:v>40577</c:v>
                </c:pt>
                <c:pt idx="2846">
                  <c:v>40578</c:v>
                </c:pt>
                <c:pt idx="2847">
                  <c:v>40579</c:v>
                </c:pt>
                <c:pt idx="2848">
                  <c:v>40580</c:v>
                </c:pt>
                <c:pt idx="2849">
                  <c:v>40581</c:v>
                </c:pt>
                <c:pt idx="2850">
                  <c:v>40582</c:v>
                </c:pt>
                <c:pt idx="2851">
                  <c:v>40583</c:v>
                </c:pt>
                <c:pt idx="2852">
                  <c:v>40584</c:v>
                </c:pt>
                <c:pt idx="2853">
                  <c:v>40585</c:v>
                </c:pt>
                <c:pt idx="2854">
                  <c:v>40586</c:v>
                </c:pt>
                <c:pt idx="2855">
                  <c:v>40587</c:v>
                </c:pt>
                <c:pt idx="2856">
                  <c:v>40588</c:v>
                </c:pt>
                <c:pt idx="2857">
                  <c:v>40589</c:v>
                </c:pt>
                <c:pt idx="2858">
                  <c:v>40590</c:v>
                </c:pt>
                <c:pt idx="2859">
                  <c:v>40591</c:v>
                </c:pt>
                <c:pt idx="2860">
                  <c:v>40592</c:v>
                </c:pt>
                <c:pt idx="2861">
                  <c:v>40593</c:v>
                </c:pt>
                <c:pt idx="2862">
                  <c:v>40594</c:v>
                </c:pt>
                <c:pt idx="2863">
                  <c:v>40595</c:v>
                </c:pt>
                <c:pt idx="2864">
                  <c:v>40596</c:v>
                </c:pt>
                <c:pt idx="2865">
                  <c:v>40597</c:v>
                </c:pt>
                <c:pt idx="2866">
                  <c:v>40598</c:v>
                </c:pt>
                <c:pt idx="2867">
                  <c:v>40599</c:v>
                </c:pt>
                <c:pt idx="2868">
                  <c:v>40600</c:v>
                </c:pt>
                <c:pt idx="2869">
                  <c:v>40601</c:v>
                </c:pt>
                <c:pt idx="2870">
                  <c:v>40602</c:v>
                </c:pt>
                <c:pt idx="2871">
                  <c:v>40603</c:v>
                </c:pt>
                <c:pt idx="2872">
                  <c:v>40604</c:v>
                </c:pt>
                <c:pt idx="2873">
                  <c:v>40605</c:v>
                </c:pt>
                <c:pt idx="2874">
                  <c:v>40606</c:v>
                </c:pt>
                <c:pt idx="2875">
                  <c:v>40607</c:v>
                </c:pt>
                <c:pt idx="2876">
                  <c:v>40608</c:v>
                </c:pt>
                <c:pt idx="2877">
                  <c:v>40609</c:v>
                </c:pt>
                <c:pt idx="2878">
                  <c:v>40610</c:v>
                </c:pt>
                <c:pt idx="2879">
                  <c:v>40611</c:v>
                </c:pt>
                <c:pt idx="2880">
                  <c:v>40612</c:v>
                </c:pt>
                <c:pt idx="2881">
                  <c:v>40613</c:v>
                </c:pt>
                <c:pt idx="2882">
                  <c:v>40614</c:v>
                </c:pt>
                <c:pt idx="2883">
                  <c:v>40615</c:v>
                </c:pt>
                <c:pt idx="2884">
                  <c:v>40616</c:v>
                </c:pt>
                <c:pt idx="2885">
                  <c:v>40617</c:v>
                </c:pt>
                <c:pt idx="2886">
                  <c:v>40618</c:v>
                </c:pt>
                <c:pt idx="2887">
                  <c:v>40619</c:v>
                </c:pt>
                <c:pt idx="2888">
                  <c:v>40620</c:v>
                </c:pt>
                <c:pt idx="2889">
                  <c:v>40621</c:v>
                </c:pt>
                <c:pt idx="2890">
                  <c:v>40622</c:v>
                </c:pt>
                <c:pt idx="2891">
                  <c:v>40623</c:v>
                </c:pt>
                <c:pt idx="2892">
                  <c:v>40624</c:v>
                </c:pt>
                <c:pt idx="2893">
                  <c:v>40625</c:v>
                </c:pt>
                <c:pt idx="2894">
                  <c:v>40626</c:v>
                </c:pt>
                <c:pt idx="2895">
                  <c:v>40627</c:v>
                </c:pt>
                <c:pt idx="2896">
                  <c:v>40628</c:v>
                </c:pt>
                <c:pt idx="2897">
                  <c:v>40629</c:v>
                </c:pt>
                <c:pt idx="2898">
                  <c:v>40630</c:v>
                </c:pt>
                <c:pt idx="2899">
                  <c:v>40631</c:v>
                </c:pt>
                <c:pt idx="2900">
                  <c:v>40632</c:v>
                </c:pt>
                <c:pt idx="2901">
                  <c:v>40633</c:v>
                </c:pt>
                <c:pt idx="2902">
                  <c:v>40634</c:v>
                </c:pt>
                <c:pt idx="2903">
                  <c:v>40635</c:v>
                </c:pt>
                <c:pt idx="2904">
                  <c:v>40636</c:v>
                </c:pt>
                <c:pt idx="2905">
                  <c:v>40637</c:v>
                </c:pt>
                <c:pt idx="2906">
                  <c:v>40638</c:v>
                </c:pt>
                <c:pt idx="2907">
                  <c:v>40639</c:v>
                </c:pt>
                <c:pt idx="2908">
                  <c:v>40640</c:v>
                </c:pt>
                <c:pt idx="2909">
                  <c:v>40640</c:v>
                </c:pt>
                <c:pt idx="2910">
                  <c:v>40641</c:v>
                </c:pt>
                <c:pt idx="2911">
                  <c:v>40642</c:v>
                </c:pt>
                <c:pt idx="2912">
                  <c:v>40643</c:v>
                </c:pt>
                <c:pt idx="2913">
                  <c:v>40644</c:v>
                </c:pt>
                <c:pt idx="2914">
                  <c:v>40645</c:v>
                </c:pt>
                <c:pt idx="2915">
                  <c:v>40646</c:v>
                </c:pt>
                <c:pt idx="2916">
                  <c:v>40647</c:v>
                </c:pt>
                <c:pt idx="2917">
                  <c:v>40648</c:v>
                </c:pt>
                <c:pt idx="2918">
                  <c:v>40649</c:v>
                </c:pt>
                <c:pt idx="2919">
                  <c:v>40650</c:v>
                </c:pt>
                <c:pt idx="2920">
                  <c:v>40651</c:v>
                </c:pt>
                <c:pt idx="2921">
                  <c:v>40652</c:v>
                </c:pt>
                <c:pt idx="2922">
                  <c:v>40653</c:v>
                </c:pt>
                <c:pt idx="2923">
                  <c:v>40654</c:v>
                </c:pt>
                <c:pt idx="2924">
                  <c:v>40655</c:v>
                </c:pt>
                <c:pt idx="2925">
                  <c:v>40656</c:v>
                </c:pt>
                <c:pt idx="2926">
                  <c:v>40657</c:v>
                </c:pt>
                <c:pt idx="2927">
                  <c:v>40658</c:v>
                </c:pt>
                <c:pt idx="2928">
                  <c:v>40659</c:v>
                </c:pt>
                <c:pt idx="2929">
                  <c:v>40660</c:v>
                </c:pt>
                <c:pt idx="2930">
                  <c:v>40661</c:v>
                </c:pt>
                <c:pt idx="2931">
                  <c:v>40662</c:v>
                </c:pt>
                <c:pt idx="2932">
                  <c:v>40663</c:v>
                </c:pt>
                <c:pt idx="2933">
                  <c:v>40664</c:v>
                </c:pt>
                <c:pt idx="2934">
                  <c:v>40665</c:v>
                </c:pt>
                <c:pt idx="2935">
                  <c:v>40666</c:v>
                </c:pt>
                <c:pt idx="2936">
                  <c:v>40667</c:v>
                </c:pt>
                <c:pt idx="2937">
                  <c:v>40668</c:v>
                </c:pt>
                <c:pt idx="2938">
                  <c:v>40669</c:v>
                </c:pt>
                <c:pt idx="2939">
                  <c:v>40670</c:v>
                </c:pt>
                <c:pt idx="2940">
                  <c:v>40671</c:v>
                </c:pt>
                <c:pt idx="2941">
                  <c:v>40672</c:v>
                </c:pt>
                <c:pt idx="2942">
                  <c:v>40673</c:v>
                </c:pt>
                <c:pt idx="2943">
                  <c:v>40674</c:v>
                </c:pt>
                <c:pt idx="2944">
                  <c:v>40675</c:v>
                </c:pt>
                <c:pt idx="2945">
                  <c:v>40676</c:v>
                </c:pt>
                <c:pt idx="2946">
                  <c:v>40677</c:v>
                </c:pt>
                <c:pt idx="2947">
                  <c:v>40678</c:v>
                </c:pt>
                <c:pt idx="2948">
                  <c:v>40679</c:v>
                </c:pt>
                <c:pt idx="2949">
                  <c:v>40680</c:v>
                </c:pt>
                <c:pt idx="2950">
                  <c:v>40681</c:v>
                </c:pt>
                <c:pt idx="2951">
                  <c:v>40682</c:v>
                </c:pt>
                <c:pt idx="2952">
                  <c:v>40683</c:v>
                </c:pt>
                <c:pt idx="2953">
                  <c:v>40684</c:v>
                </c:pt>
                <c:pt idx="2954">
                  <c:v>40685</c:v>
                </c:pt>
                <c:pt idx="2955">
                  <c:v>40686</c:v>
                </c:pt>
                <c:pt idx="2956">
                  <c:v>40687</c:v>
                </c:pt>
                <c:pt idx="2957">
                  <c:v>40688</c:v>
                </c:pt>
                <c:pt idx="2958">
                  <c:v>40689</c:v>
                </c:pt>
                <c:pt idx="2959">
                  <c:v>40690</c:v>
                </c:pt>
                <c:pt idx="2960">
                  <c:v>40691</c:v>
                </c:pt>
                <c:pt idx="2961">
                  <c:v>40692</c:v>
                </c:pt>
                <c:pt idx="2962">
                  <c:v>40693</c:v>
                </c:pt>
                <c:pt idx="2963">
                  <c:v>40694</c:v>
                </c:pt>
                <c:pt idx="2964">
                  <c:v>40695</c:v>
                </c:pt>
                <c:pt idx="2965">
                  <c:v>40696</c:v>
                </c:pt>
                <c:pt idx="2966">
                  <c:v>40697</c:v>
                </c:pt>
                <c:pt idx="2967">
                  <c:v>40698</c:v>
                </c:pt>
                <c:pt idx="2968">
                  <c:v>40699</c:v>
                </c:pt>
                <c:pt idx="2969">
                  <c:v>40700</c:v>
                </c:pt>
                <c:pt idx="2970">
                  <c:v>40701</c:v>
                </c:pt>
                <c:pt idx="2971">
                  <c:v>40702</c:v>
                </c:pt>
                <c:pt idx="2972">
                  <c:v>40703</c:v>
                </c:pt>
                <c:pt idx="2973">
                  <c:v>40704</c:v>
                </c:pt>
                <c:pt idx="2974">
                  <c:v>40705</c:v>
                </c:pt>
                <c:pt idx="2975">
                  <c:v>40706</c:v>
                </c:pt>
                <c:pt idx="2976">
                  <c:v>40707</c:v>
                </c:pt>
                <c:pt idx="2977">
                  <c:v>40708</c:v>
                </c:pt>
                <c:pt idx="2978">
                  <c:v>40709</c:v>
                </c:pt>
                <c:pt idx="2979">
                  <c:v>40710</c:v>
                </c:pt>
                <c:pt idx="2980">
                  <c:v>40711</c:v>
                </c:pt>
                <c:pt idx="2981">
                  <c:v>40712</c:v>
                </c:pt>
                <c:pt idx="2982">
                  <c:v>40713</c:v>
                </c:pt>
                <c:pt idx="2983">
                  <c:v>40714</c:v>
                </c:pt>
                <c:pt idx="2984">
                  <c:v>40715</c:v>
                </c:pt>
                <c:pt idx="2985">
                  <c:v>40716</c:v>
                </c:pt>
                <c:pt idx="2986">
                  <c:v>40717</c:v>
                </c:pt>
                <c:pt idx="2987">
                  <c:v>40718</c:v>
                </c:pt>
                <c:pt idx="2988">
                  <c:v>40719</c:v>
                </c:pt>
                <c:pt idx="2989">
                  <c:v>40720</c:v>
                </c:pt>
                <c:pt idx="2990">
                  <c:v>40721</c:v>
                </c:pt>
                <c:pt idx="2991">
                  <c:v>40722</c:v>
                </c:pt>
                <c:pt idx="2992">
                  <c:v>40723</c:v>
                </c:pt>
                <c:pt idx="2993">
                  <c:v>40724</c:v>
                </c:pt>
                <c:pt idx="2994">
                  <c:v>40725</c:v>
                </c:pt>
                <c:pt idx="2995">
                  <c:v>40726</c:v>
                </c:pt>
                <c:pt idx="2996">
                  <c:v>40727</c:v>
                </c:pt>
                <c:pt idx="2997">
                  <c:v>40728</c:v>
                </c:pt>
                <c:pt idx="2998">
                  <c:v>40729</c:v>
                </c:pt>
                <c:pt idx="2999">
                  <c:v>40730</c:v>
                </c:pt>
                <c:pt idx="3000">
                  <c:v>40731</c:v>
                </c:pt>
                <c:pt idx="3001">
                  <c:v>40732</c:v>
                </c:pt>
                <c:pt idx="3002">
                  <c:v>40733</c:v>
                </c:pt>
                <c:pt idx="3003">
                  <c:v>40734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40740</c:v>
                </c:pt>
                <c:pt idx="3010">
                  <c:v>40741</c:v>
                </c:pt>
                <c:pt idx="3011">
                  <c:v>40742</c:v>
                </c:pt>
                <c:pt idx="3012">
                  <c:v>40743</c:v>
                </c:pt>
                <c:pt idx="3013">
                  <c:v>40744</c:v>
                </c:pt>
                <c:pt idx="3014">
                  <c:v>40745</c:v>
                </c:pt>
                <c:pt idx="3015">
                  <c:v>40746</c:v>
                </c:pt>
                <c:pt idx="3016">
                  <c:v>40747</c:v>
                </c:pt>
                <c:pt idx="3017">
                  <c:v>40748</c:v>
                </c:pt>
                <c:pt idx="3018">
                  <c:v>40749</c:v>
                </c:pt>
                <c:pt idx="3019">
                  <c:v>40750</c:v>
                </c:pt>
                <c:pt idx="3020">
                  <c:v>40751</c:v>
                </c:pt>
                <c:pt idx="3021">
                  <c:v>40752</c:v>
                </c:pt>
                <c:pt idx="3022">
                  <c:v>40753</c:v>
                </c:pt>
                <c:pt idx="3023">
                  <c:v>40754</c:v>
                </c:pt>
                <c:pt idx="3024">
                  <c:v>40755</c:v>
                </c:pt>
                <c:pt idx="3025">
                  <c:v>40756</c:v>
                </c:pt>
                <c:pt idx="3026">
                  <c:v>40757</c:v>
                </c:pt>
                <c:pt idx="3027">
                  <c:v>40758</c:v>
                </c:pt>
                <c:pt idx="3028">
                  <c:v>40759</c:v>
                </c:pt>
                <c:pt idx="3029">
                  <c:v>40760</c:v>
                </c:pt>
                <c:pt idx="3030">
                  <c:v>40761</c:v>
                </c:pt>
                <c:pt idx="3031">
                  <c:v>40762</c:v>
                </c:pt>
                <c:pt idx="3032">
                  <c:v>40763</c:v>
                </c:pt>
                <c:pt idx="3033">
                  <c:v>40764</c:v>
                </c:pt>
                <c:pt idx="3034">
                  <c:v>40765</c:v>
                </c:pt>
                <c:pt idx="3035">
                  <c:v>40766</c:v>
                </c:pt>
                <c:pt idx="3036">
                  <c:v>40767</c:v>
                </c:pt>
                <c:pt idx="3037">
                  <c:v>40768</c:v>
                </c:pt>
                <c:pt idx="3038">
                  <c:v>40769</c:v>
                </c:pt>
                <c:pt idx="3039">
                  <c:v>40770</c:v>
                </c:pt>
                <c:pt idx="3040">
                  <c:v>40771</c:v>
                </c:pt>
                <c:pt idx="3041">
                  <c:v>40772</c:v>
                </c:pt>
                <c:pt idx="3042">
                  <c:v>40773</c:v>
                </c:pt>
                <c:pt idx="3043">
                  <c:v>40774</c:v>
                </c:pt>
                <c:pt idx="3044">
                  <c:v>40775</c:v>
                </c:pt>
                <c:pt idx="3045">
                  <c:v>40776</c:v>
                </c:pt>
                <c:pt idx="3046">
                  <c:v>40777</c:v>
                </c:pt>
                <c:pt idx="3047">
                  <c:v>40778</c:v>
                </c:pt>
                <c:pt idx="3048">
                  <c:v>40779</c:v>
                </c:pt>
                <c:pt idx="3049">
                  <c:v>40780</c:v>
                </c:pt>
                <c:pt idx="3050">
                  <c:v>40781</c:v>
                </c:pt>
                <c:pt idx="3051">
                  <c:v>40782</c:v>
                </c:pt>
                <c:pt idx="3052">
                  <c:v>40783</c:v>
                </c:pt>
                <c:pt idx="3053">
                  <c:v>40784</c:v>
                </c:pt>
                <c:pt idx="3054">
                  <c:v>40785</c:v>
                </c:pt>
                <c:pt idx="3055">
                  <c:v>40786</c:v>
                </c:pt>
                <c:pt idx="3056">
                  <c:v>40787</c:v>
                </c:pt>
                <c:pt idx="3057">
                  <c:v>40788</c:v>
                </c:pt>
                <c:pt idx="3058">
                  <c:v>40789</c:v>
                </c:pt>
                <c:pt idx="3059">
                  <c:v>40790</c:v>
                </c:pt>
                <c:pt idx="3060">
                  <c:v>40791</c:v>
                </c:pt>
                <c:pt idx="3061">
                  <c:v>40792</c:v>
                </c:pt>
                <c:pt idx="3062">
                  <c:v>40793</c:v>
                </c:pt>
                <c:pt idx="3063">
                  <c:v>40794</c:v>
                </c:pt>
                <c:pt idx="3064">
                  <c:v>40795</c:v>
                </c:pt>
                <c:pt idx="3065">
                  <c:v>40796</c:v>
                </c:pt>
                <c:pt idx="3066">
                  <c:v>40797</c:v>
                </c:pt>
                <c:pt idx="3067">
                  <c:v>40798</c:v>
                </c:pt>
                <c:pt idx="3068">
                  <c:v>40799</c:v>
                </c:pt>
                <c:pt idx="3069">
                  <c:v>40800</c:v>
                </c:pt>
                <c:pt idx="3070">
                  <c:v>40801</c:v>
                </c:pt>
                <c:pt idx="3071">
                  <c:v>40802</c:v>
                </c:pt>
                <c:pt idx="3072">
                  <c:v>40803</c:v>
                </c:pt>
                <c:pt idx="3073">
                  <c:v>40804</c:v>
                </c:pt>
                <c:pt idx="3074">
                  <c:v>40805</c:v>
                </c:pt>
                <c:pt idx="3075">
                  <c:v>40806</c:v>
                </c:pt>
                <c:pt idx="3076">
                  <c:v>40807</c:v>
                </c:pt>
                <c:pt idx="3077">
                  <c:v>40808</c:v>
                </c:pt>
                <c:pt idx="3078">
                  <c:v>40809</c:v>
                </c:pt>
                <c:pt idx="3079">
                  <c:v>40810</c:v>
                </c:pt>
                <c:pt idx="3080">
                  <c:v>40811</c:v>
                </c:pt>
                <c:pt idx="3081">
                  <c:v>40812</c:v>
                </c:pt>
                <c:pt idx="3082">
                  <c:v>40813</c:v>
                </c:pt>
                <c:pt idx="3083">
                  <c:v>40814</c:v>
                </c:pt>
                <c:pt idx="3084">
                  <c:v>40815</c:v>
                </c:pt>
                <c:pt idx="3085">
                  <c:v>40816</c:v>
                </c:pt>
                <c:pt idx="3086">
                  <c:v>40817</c:v>
                </c:pt>
                <c:pt idx="3087">
                  <c:v>40818</c:v>
                </c:pt>
                <c:pt idx="3088">
                  <c:v>40819</c:v>
                </c:pt>
                <c:pt idx="3089">
                  <c:v>40820</c:v>
                </c:pt>
                <c:pt idx="3090">
                  <c:v>40820</c:v>
                </c:pt>
                <c:pt idx="3091">
                  <c:v>40821</c:v>
                </c:pt>
                <c:pt idx="3092">
                  <c:v>40822</c:v>
                </c:pt>
                <c:pt idx="3093">
                  <c:v>40823</c:v>
                </c:pt>
                <c:pt idx="3094">
                  <c:v>40824</c:v>
                </c:pt>
                <c:pt idx="3095">
                  <c:v>40825</c:v>
                </c:pt>
                <c:pt idx="3096">
                  <c:v>40826</c:v>
                </c:pt>
                <c:pt idx="3097">
                  <c:v>40827</c:v>
                </c:pt>
                <c:pt idx="3098">
                  <c:v>40828</c:v>
                </c:pt>
                <c:pt idx="3099">
                  <c:v>40829</c:v>
                </c:pt>
                <c:pt idx="3100">
                  <c:v>40830</c:v>
                </c:pt>
                <c:pt idx="3101">
                  <c:v>40831</c:v>
                </c:pt>
                <c:pt idx="3102">
                  <c:v>40832</c:v>
                </c:pt>
                <c:pt idx="3103">
                  <c:v>40833</c:v>
                </c:pt>
                <c:pt idx="3104">
                  <c:v>40834</c:v>
                </c:pt>
                <c:pt idx="3105">
                  <c:v>40835</c:v>
                </c:pt>
                <c:pt idx="3106">
                  <c:v>40836</c:v>
                </c:pt>
                <c:pt idx="3107">
                  <c:v>40837</c:v>
                </c:pt>
                <c:pt idx="3108">
                  <c:v>40838</c:v>
                </c:pt>
                <c:pt idx="3109">
                  <c:v>40839</c:v>
                </c:pt>
                <c:pt idx="3110">
                  <c:v>40840</c:v>
                </c:pt>
                <c:pt idx="3111">
                  <c:v>40841</c:v>
                </c:pt>
                <c:pt idx="3112">
                  <c:v>40842</c:v>
                </c:pt>
                <c:pt idx="3113">
                  <c:v>40843</c:v>
                </c:pt>
                <c:pt idx="3114">
                  <c:v>40844</c:v>
                </c:pt>
                <c:pt idx="3115">
                  <c:v>40845</c:v>
                </c:pt>
                <c:pt idx="3116">
                  <c:v>40846</c:v>
                </c:pt>
                <c:pt idx="3117">
                  <c:v>40847</c:v>
                </c:pt>
                <c:pt idx="3118">
                  <c:v>40848</c:v>
                </c:pt>
                <c:pt idx="3119">
                  <c:v>40849</c:v>
                </c:pt>
                <c:pt idx="3120">
                  <c:v>40850</c:v>
                </c:pt>
                <c:pt idx="3121">
                  <c:v>40851</c:v>
                </c:pt>
                <c:pt idx="3122">
                  <c:v>40852</c:v>
                </c:pt>
                <c:pt idx="3123">
                  <c:v>40853</c:v>
                </c:pt>
                <c:pt idx="3124">
                  <c:v>40854</c:v>
                </c:pt>
                <c:pt idx="3125">
                  <c:v>40855</c:v>
                </c:pt>
                <c:pt idx="3126">
                  <c:v>40856</c:v>
                </c:pt>
                <c:pt idx="3127">
                  <c:v>40857</c:v>
                </c:pt>
                <c:pt idx="3128">
                  <c:v>40858</c:v>
                </c:pt>
                <c:pt idx="3129">
                  <c:v>40859</c:v>
                </c:pt>
                <c:pt idx="3130">
                  <c:v>40860</c:v>
                </c:pt>
                <c:pt idx="3131">
                  <c:v>40861</c:v>
                </c:pt>
                <c:pt idx="3132">
                  <c:v>40862</c:v>
                </c:pt>
                <c:pt idx="3133">
                  <c:v>40863</c:v>
                </c:pt>
                <c:pt idx="3134">
                  <c:v>40864</c:v>
                </c:pt>
                <c:pt idx="3135">
                  <c:v>40865</c:v>
                </c:pt>
                <c:pt idx="3136">
                  <c:v>40866</c:v>
                </c:pt>
                <c:pt idx="3137">
                  <c:v>40867</c:v>
                </c:pt>
                <c:pt idx="3138">
                  <c:v>40868</c:v>
                </c:pt>
                <c:pt idx="3139">
                  <c:v>40869</c:v>
                </c:pt>
                <c:pt idx="3140">
                  <c:v>40870</c:v>
                </c:pt>
                <c:pt idx="3141">
                  <c:v>40871</c:v>
                </c:pt>
                <c:pt idx="3142">
                  <c:v>40872</c:v>
                </c:pt>
                <c:pt idx="3143">
                  <c:v>40873</c:v>
                </c:pt>
                <c:pt idx="3144">
                  <c:v>40874</c:v>
                </c:pt>
                <c:pt idx="3145">
                  <c:v>40875</c:v>
                </c:pt>
                <c:pt idx="3146">
                  <c:v>40876</c:v>
                </c:pt>
                <c:pt idx="3147">
                  <c:v>40877</c:v>
                </c:pt>
                <c:pt idx="3148">
                  <c:v>40878</c:v>
                </c:pt>
                <c:pt idx="3149">
                  <c:v>40879</c:v>
                </c:pt>
                <c:pt idx="3150">
                  <c:v>40880</c:v>
                </c:pt>
                <c:pt idx="3151">
                  <c:v>40881</c:v>
                </c:pt>
                <c:pt idx="3152">
                  <c:v>40882</c:v>
                </c:pt>
                <c:pt idx="3153">
                  <c:v>40883</c:v>
                </c:pt>
                <c:pt idx="3154">
                  <c:v>40884</c:v>
                </c:pt>
                <c:pt idx="3155">
                  <c:v>40885</c:v>
                </c:pt>
                <c:pt idx="3156">
                  <c:v>40886</c:v>
                </c:pt>
                <c:pt idx="3157">
                  <c:v>40887</c:v>
                </c:pt>
                <c:pt idx="3158">
                  <c:v>40888</c:v>
                </c:pt>
                <c:pt idx="3159">
                  <c:v>40889</c:v>
                </c:pt>
                <c:pt idx="3160">
                  <c:v>40890</c:v>
                </c:pt>
                <c:pt idx="3161">
                  <c:v>40891</c:v>
                </c:pt>
                <c:pt idx="3162">
                  <c:v>40892</c:v>
                </c:pt>
                <c:pt idx="3163">
                  <c:v>40893</c:v>
                </c:pt>
                <c:pt idx="3164">
                  <c:v>40894</c:v>
                </c:pt>
                <c:pt idx="3165">
                  <c:v>40895</c:v>
                </c:pt>
                <c:pt idx="3166">
                  <c:v>40896</c:v>
                </c:pt>
                <c:pt idx="3167">
                  <c:v>40897</c:v>
                </c:pt>
                <c:pt idx="3168">
                  <c:v>40898</c:v>
                </c:pt>
                <c:pt idx="3169">
                  <c:v>40899</c:v>
                </c:pt>
                <c:pt idx="3170">
                  <c:v>40900</c:v>
                </c:pt>
                <c:pt idx="3171">
                  <c:v>40901</c:v>
                </c:pt>
                <c:pt idx="3172">
                  <c:v>40902</c:v>
                </c:pt>
                <c:pt idx="3173">
                  <c:v>40903</c:v>
                </c:pt>
                <c:pt idx="3174">
                  <c:v>40904</c:v>
                </c:pt>
                <c:pt idx="3175">
                  <c:v>40905</c:v>
                </c:pt>
                <c:pt idx="3176">
                  <c:v>40906</c:v>
                </c:pt>
                <c:pt idx="3177">
                  <c:v>40907</c:v>
                </c:pt>
                <c:pt idx="3178">
                  <c:v>40908</c:v>
                </c:pt>
                <c:pt idx="3179">
                  <c:v>40909</c:v>
                </c:pt>
                <c:pt idx="3180">
                  <c:v>40910</c:v>
                </c:pt>
                <c:pt idx="3181">
                  <c:v>40911</c:v>
                </c:pt>
                <c:pt idx="3182">
                  <c:v>40912</c:v>
                </c:pt>
                <c:pt idx="3183">
                  <c:v>40913</c:v>
                </c:pt>
                <c:pt idx="3184">
                  <c:v>40914</c:v>
                </c:pt>
                <c:pt idx="3185">
                  <c:v>40915</c:v>
                </c:pt>
                <c:pt idx="3186">
                  <c:v>40916</c:v>
                </c:pt>
                <c:pt idx="3187">
                  <c:v>40917</c:v>
                </c:pt>
                <c:pt idx="3188">
                  <c:v>40918</c:v>
                </c:pt>
                <c:pt idx="3189">
                  <c:v>40919</c:v>
                </c:pt>
                <c:pt idx="3190">
                  <c:v>40920</c:v>
                </c:pt>
                <c:pt idx="3191">
                  <c:v>40921</c:v>
                </c:pt>
                <c:pt idx="3192">
                  <c:v>40922</c:v>
                </c:pt>
                <c:pt idx="3193">
                  <c:v>40923</c:v>
                </c:pt>
                <c:pt idx="3194">
                  <c:v>40924</c:v>
                </c:pt>
                <c:pt idx="3195">
                  <c:v>40925</c:v>
                </c:pt>
                <c:pt idx="3196">
                  <c:v>40926</c:v>
                </c:pt>
                <c:pt idx="3197">
                  <c:v>40926</c:v>
                </c:pt>
                <c:pt idx="3198">
                  <c:v>40927</c:v>
                </c:pt>
                <c:pt idx="3199">
                  <c:v>40928</c:v>
                </c:pt>
                <c:pt idx="3200">
                  <c:v>40929</c:v>
                </c:pt>
                <c:pt idx="3201">
                  <c:v>40930</c:v>
                </c:pt>
                <c:pt idx="3202">
                  <c:v>40931</c:v>
                </c:pt>
                <c:pt idx="3203">
                  <c:v>40932</c:v>
                </c:pt>
                <c:pt idx="3204">
                  <c:v>40933</c:v>
                </c:pt>
                <c:pt idx="3205">
                  <c:v>40934</c:v>
                </c:pt>
                <c:pt idx="3206">
                  <c:v>40935</c:v>
                </c:pt>
                <c:pt idx="3207">
                  <c:v>40936</c:v>
                </c:pt>
                <c:pt idx="3208">
                  <c:v>40937</c:v>
                </c:pt>
                <c:pt idx="3209">
                  <c:v>40938</c:v>
                </c:pt>
                <c:pt idx="3210">
                  <c:v>40939</c:v>
                </c:pt>
                <c:pt idx="3211">
                  <c:v>40940</c:v>
                </c:pt>
                <c:pt idx="3212">
                  <c:v>40941</c:v>
                </c:pt>
                <c:pt idx="3213">
                  <c:v>40942</c:v>
                </c:pt>
                <c:pt idx="3214">
                  <c:v>40943</c:v>
                </c:pt>
                <c:pt idx="3215">
                  <c:v>40944</c:v>
                </c:pt>
                <c:pt idx="3216">
                  <c:v>40945</c:v>
                </c:pt>
                <c:pt idx="3217">
                  <c:v>40946</c:v>
                </c:pt>
                <c:pt idx="3218">
                  <c:v>40947</c:v>
                </c:pt>
                <c:pt idx="3219">
                  <c:v>40948</c:v>
                </c:pt>
                <c:pt idx="3220">
                  <c:v>40949</c:v>
                </c:pt>
                <c:pt idx="3221">
                  <c:v>40950</c:v>
                </c:pt>
                <c:pt idx="3222">
                  <c:v>40951</c:v>
                </c:pt>
                <c:pt idx="3223">
                  <c:v>40952</c:v>
                </c:pt>
                <c:pt idx="3224">
                  <c:v>40953</c:v>
                </c:pt>
                <c:pt idx="3225">
                  <c:v>40954</c:v>
                </c:pt>
                <c:pt idx="3226">
                  <c:v>40955</c:v>
                </c:pt>
                <c:pt idx="3227">
                  <c:v>40956</c:v>
                </c:pt>
                <c:pt idx="3228">
                  <c:v>40957</c:v>
                </c:pt>
                <c:pt idx="3229">
                  <c:v>40958</c:v>
                </c:pt>
                <c:pt idx="3230">
                  <c:v>40959</c:v>
                </c:pt>
                <c:pt idx="3231">
                  <c:v>40960</c:v>
                </c:pt>
                <c:pt idx="3232">
                  <c:v>40961</c:v>
                </c:pt>
                <c:pt idx="3233">
                  <c:v>40962</c:v>
                </c:pt>
                <c:pt idx="3234">
                  <c:v>40963</c:v>
                </c:pt>
                <c:pt idx="3235">
                  <c:v>40964</c:v>
                </c:pt>
                <c:pt idx="3236">
                  <c:v>40965</c:v>
                </c:pt>
                <c:pt idx="3237">
                  <c:v>40966</c:v>
                </c:pt>
                <c:pt idx="3238">
                  <c:v>40967</c:v>
                </c:pt>
                <c:pt idx="3239">
                  <c:v>40968</c:v>
                </c:pt>
                <c:pt idx="3240">
                  <c:v>40969</c:v>
                </c:pt>
                <c:pt idx="3241">
                  <c:v>40970</c:v>
                </c:pt>
                <c:pt idx="3242">
                  <c:v>40971</c:v>
                </c:pt>
                <c:pt idx="3243">
                  <c:v>40972</c:v>
                </c:pt>
                <c:pt idx="3244">
                  <c:v>40973</c:v>
                </c:pt>
                <c:pt idx="3245">
                  <c:v>40974</c:v>
                </c:pt>
                <c:pt idx="3246">
                  <c:v>40975</c:v>
                </c:pt>
                <c:pt idx="3247">
                  <c:v>40976</c:v>
                </c:pt>
                <c:pt idx="3248">
                  <c:v>40977</c:v>
                </c:pt>
                <c:pt idx="3249">
                  <c:v>40978</c:v>
                </c:pt>
                <c:pt idx="3250">
                  <c:v>40979</c:v>
                </c:pt>
                <c:pt idx="3251">
                  <c:v>40980</c:v>
                </c:pt>
                <c:pt idx="3252">
                  <c:v>40981</c:v>
                </c:pt>
                <c:pt idx="3253">
                  <c:v>40982</c:v>
                </c:pt>
                <c:pt idx="3254">
                  <c:v>40983</c:v>
                </c:pt>
                <c:pt idx="3255">
                  <c:v>40984</c:v>
                </c:pt>
                <c:pt idx="3256">
                  <c:v>40985</c:v>
                </c:pt>
                <c:pt idx="3257">
                  <c:v>40986</c:v>
                </c:pt>
                <c:pt idx="3258">
                  <c:v>40987</c:v>
                </c:pt>
                <c:pt idx="3259">
                  <c:v>40988</c:v>
                </c:pt>
                <c:pt idx="3260">
                  <c:v>40989</c:v>
                </c:pt>
                <c:pt idx="3261">
                  <c:v>40990</c:v>
                </c:pt>
                <c:pt idx="3262">
                  <c:v>40991</c:v>
                </c:pt>
                <c:pt idx="3263">
                  <c:v>40992</c:v>
                </c:pt>
                <c:pt idx="3264">
                  <c:v>40993</c:v>
                </c:pt>
                <c:pt idx="3265">
                  <c:v>40994</c:v>
                </c:pt>
                <c:pt idx="3266">
                  <c:v>40995</c:v>
                </c:pt>
                <c:pt idx="3267">
                  <c:v>40996</c:v>
                </c:pt>
                <c:pt idx="3268">
                  <c:v>40997</c:v>
                </c:pt>
                <c:pt idx="3269">
                  <c:v>40998</c:v>
                </c:pt>
                <c:pt idx="3270">
                  <c:v>40999</c:v>
                </c:pt>
                <c:pt idx="3271">
                  <c:v>41000</c:v>
                </c:pt>
                <c:pt idx="3272">
                  <c:v>41001</c:v>
                </c:pt>
                <c:pt idx="3273">
                  <c:v>41002</c:v>
                </c:pt>
                <c:pt idx="3274">
                  <c:v>41003</c:v>
                </c:pt>
                <c:pt idx="3275">
                  <c:v>41004</c:v>
                </c:pt>
                <c:pt idx="3276">
                  <c:v>41005</c:v>
                </c:pt>
                <c:pt idx="3277">
                  <c:v>41006</c:v>
                </c:pt>
                <c:pt idx="3278">
                  <c:v>41007</c:v>
                </c:pt>
                <c:pt idx="3279">
                  <c:v>41008</c:v>
                </c:pt>
                <c:pt idx="3280">
                  <c:v>41009</c:v>
                </c:pt>
                <c:pt idx="3281">
                  <c:v>41010</c:v>
                </c:pt>
                <c:pt idx="3282">
                  <c:v>41011</c:v>
                </c:pt>
                <c:pt idx="3283">
                  <c:v>41012</c:v>
                </c:pt>
                <c:pt idx="3284">
                  <c:v>41013</c:v>
                </c:pt>
                <c:pt idx="3285">
                  <c:v>41014</c:v>
                </c:pt>
                <c:pt idx="3286">
                  <c:v>41015</c:v>
                </c:pt>
                <c:pt idx="3287">
                  <c:v>41016</c:v>
                </c:pt>
                <c:pt idx="3288">
                  <c:v>41017</c:v>
                </c:pt>
                <c:pt idx="3289">
                  <c:v>41018</c:v>
                </c:pt>
                <c:pt idx="3290">
                  <c:v>41019</c:v>
                </c:pt>
                <c:pt idx="3291">
                  <c:v>41020</c:v>
                </c:pt>
                <c:pt idx="3292">
                  <c:v>41021</c:v>
                </c:pt>
                <c:pt idx="3293">
                  <c:v>41022</c:v>
                </c:pt>
                <c:pt idx="3294">
                  <c:v>41023</c:v>
                </c:pt>
                <c:pt idx="3295">
                  <c:v>41024</c:v>
                </c:pt>
                <c:pt idx="3296">
                  <c:v>41024</c:v>
                </c:pt>
                <c:pt idx="3297">
                  <c:v>41025</c:v>
                </c:pt>
                <c:pt idx="3298">
                  <c:v>41026</c:v>
                </c:pt>
                <c:pt idx="3299">
                  <c:v>41027</c:v>
                </c:pt>
                <c:pt idx="3300">
                  <c:v>41028</c:v>
                </c:pt>
                <c:pt idx="3301">
                  <c:v>41029</c:v>
                </c:pt>
                <c:pt idx="3302">
                  <c:v>41030</c:v>
                </c:pt>
                <c:pt idx="3303">
                  <c:v>41031</c:v>
                </c:pt>
                <c:pt idx="3304">
                  <c:v>41032</c:v>
                </c:pt>
                <c:pt idx="3305">
                  <c:v>41033</c:v>
                </c:pt>
                <c:pt idx="3306">
                  <c:v>41034</c:v>
                </c:pt>
                <c:pt idx="3307">
                  <c:v>41035</c:v>
                </c:pt>
                <c:pt idx="3308">
                  <c:v>41036</c:v>
                </c:pt>
                <c:pt idx="3309">
                  <c:v>41037</c:v>
                </c:pt>
                <c:pt idx="3310">
                  <c:v>41038</c:v>
                </c:pt>
                <c:pt idx="3311">
                  <c:v>41039</c:v>
                </c:pt>
                <c:pt idx="3312">
                  <c:v>41040</c:v>
                </c:pt>
                <c:pt idx="3313">
                  <c:v>41041</c:v>
                </c:pt>
                <c:pt idx="3314">
                  <c:v>41042</c:v>
                </c:pt>
                <c:pt idx="3315">
                  <c:v>41043</c:v>
                </c:pt>
                <c:pt idx="3316">
                  <c:v>41043</c:v>
                </c:pt>
                <c:pt idx="3317">
                  <c:v>41044</c:v>
                </c:pt>
                <c:pt idx="3318">
                  <c:v>41045</c:v>
                </c:pt>
                <c:pt idx="3319">
                  <c:v>41046</c:v>
                </c:pt>
                <c:pt idx="3320">
                  <c:v>41047</c:v>
                </c:pt>
                <c:pt idx="3321">
                  <c:v>41048</c:v>
                </c:pt>
                <c:pt idx="3322">
                  <c:v>41049</c:v>
                </c:pt>
                <c:pt idx="3323">
                  <c:v>41050</c:v>
                </c:pt>
                <c:pt idx="3324">
                  <c:v>41051</c:v>
                </c:pt>
                <c:pt idx="3325">
                  <c:v>41052</c:v>
                </c:pt>
                <c:pt idx="3326">
                  <c:v>41053</c:v>
                </c:pt>
                <c:pt idx="3327">
                  <c:v>41054</c:v>
                </c:pt>
                <c:pt idx="3328">
                  <c:v>41055</c:v>
                </c:pt>
                <c:pt idx="3329">
                  <c:v>41056</c:v>
                </c:pt>
                <c:pt idx="3330">
                  <c:v>41057</c:v>
                </c:pt>
                <c:pt idx="3331">
                  <c:v>41058</c:v>
                </c:pt>
                <c:pt idx="3332">
                  <c:v>41059</c:v>
                </c:pt>
                <c:pt idx="3333">
                  <c:v>41060</c:v>
                </c:pt>
                <c:pt idx="3334">
                  <c:v>41061</c:v>
                </c:pt>
                <c:pt idx="3335">
                  <c:v>41062</c:v>
                </c:pt>
                <c:pt idx="3336">
                  <c:v>41063</c:v>
                </c:pt>
                <c:pt idx="3337">
                  <c:v>41064</c:v>
                </c:pt>
                <c:pt idx="3338">
                  <c:v>41065</c:v>
                </c:pt>
                <c:pt idx="3339">
                  <c:v>41066</c:v>
                </c:pt>
                <c:pt idx="3340">
                  <c:v>41067</c:v>
                </c:pt>
                <c:pt idx="3341">
                  <c:v>41068</c:v>
                </c:pt>
                <c:pt idx="3342">
                  <c:v>41069</c:v>
                </c:pt>
                <c:pt idx="3343">
                  <c:v>41070</c:v>
                </c:pt>
                <c:pt idx="3344">
                  <c:v>41071</c:v>
                </c:pt>
                <c:pt idx="3345">
                  <c:v>41072</c:v>
                </c:pt>
                <c:pt idx="3346">
                  <c:v>41073</c:v>
                </c:pt>
                <c:pt idx="3347">
                  <c:v>41074</c:v>
                </c:pt>
                <c:pt idx="3348">
                  <c:v>41075</c:v>
                </c:pt>
                <c:pt idx="3349">
                  <c:v>41076</c:v>
                </c:pt>
                <c:pt idx="3350">
                  <c:v>41077</c:v>
                </c:pt>
                <c:pt idx="3351">
                  <c:v>41078</c:v>
                </c:pt>
                <c:pt idx="3352">
                  <c:v>41079</c:v>
                </c:pt>
                <c:pt idx="3353">
                  <c:v>41080</c:v>
                </c:pt>
                <c:pt idx="3354">
                  <c:v>41081</c:v>
                </c:pt>
                <c:pt idx="3355">
                  <c:v>41082</c:v>
                </c:pt>
                <c:pt idx="3356">
                  <c:v>41083</c:v>
                </c:pt>
                <c:pt idx="3357">
                  <c:v>41084</c:v>
                </c:pt>
                <c:pt idx="3358">
                  <c:v>41085</c:v>
                </c:pt>
                <c:pt idx="3359">
                  <c:v>41086</c:v>
                </c:pt>
                <c:pt idx="3360">
                  <c:v>41087</c:v>
                </c:pt>
                <c:pt idx="3361">
                  <c:v>41088</c:v>
                </c:pt>
                <c:pt idx="3362">
                  <c:v>41089</c:v>
                </c:pt>
                <c:pt idx="3363">
                  <c:v>41090</c:v>
                </c:pt>
                <c:pt idx="3364">
                  <c:v>41091</c:v>
                </c:pt>
                <c:pt idx="3365">
                  <c:v>41092</c:v>
                </c:pt>
                <c:pt idx="3366">
                  <c:v>41093</c:v>
                </c:pt>
              </c:numCache>
            </c:numRef>
          </c:xVal>
          <c:yVal>
            <c:numRef>
              <c:f>Kolisani_HPV_relativ!$AJ$2:$AJ$3368</c:f>
              <c:numCache>
                <c:formatCode>#,###,##0.00</c:formatCode>
                <c:ptCount val="3367"/>
                <c:pt idx="0">
                  <c:v>1.0400000000000205</c:v>
                </c:pt>
                <c:pt idx="1">
                  <c:v>1.2900000000000205</c:v>
                </c:pt>
                <c:pt idx="2">
                  <c:v>1.1000000000000227</c:v>
                </c:pt>
                <c:pt idx="3">
                  <c:v>1.1000000000000227</c:v>
                </c:pt>
                <c:pt idx="4">
                  <c:v>1.1300000000000239</c:v>
                </c:pt>
                <c:pt idx="5">
                  <c:v>1.3600000000000136</c:v>
                </c:pt>
                <c:pt idx="6">
                  <c:v>1.3300000000000125</c:v>
                </c:pt>
                <c:pt idx="7">
                  <c:v>1.2700000000000102</c:v>
                </c:pt>
                <c:pt idx="8">
                  <c:v>1.2400000000000091</c:v>
                </c:pt>
                <c:pt idx="9">
                  <c:v>1.25</c:v>
                </c:pt>
                <c:pt idx="10">
                  <c:v>1.3200000000000216</c:v>
                </c:pt>
                <c:pt idx="11">
                  <c:v>1.2900000000000205</c:v>
                </c:pt>
                <c:pt idx="12">
                  <c:v>1.2200000000000273</c:v>
                </c:pt>
                <c:pt idx="13">
                  <c:v>1.2000000000000171</c:v>
                </c:pt>
                <c:pt idx="14">
                  <c:v>1.3300000000000125</c:v>
                </c:pt>
                <c:pt idx="15">
                  <c:v>1.2300000000000182</c:v>
                </c:pt>
                <c:pt idx="16">
                  <c:v>1.2300000000000182</c:v>
                </c:pt>
                <c:pt idx="17">
                  <c:v>1.2600000000000193</c:v>
                </c:pt>
                <c:pt idx="18">
                  <c:v>1.3000000000000114</c:v>
                </c:pt>
                <c:pt idx="19">
                  <c:v>1.2700000000000102</c:v>
                </c:pt>
                <c:pt idx="20">
                  <c:v>1.2400000000000091</c:v>
                </c:pt>
                <c:pt idx="21">
                  <c:v>1.2700000000000102</c:v>
                </c:pt>
                <c:pt idx="22">
                  <c:v>1.2600000000000193</c:v>
                </c:pt>
                <c:pt idx="23">
                  <c:v>1.3800000000000239</c:v>
                </c:pt>
                <c:pt idx="24">
                  <c:v>1.3400000000000034</c:v>
                </c:pt>
                <c:pt idx="25">
                  <c:v>1.3900000000000148</c:v>
                </c:pt>
                <c:pt idx="26">
                  <c:v>1.3200000000000216</c:v>
                </c:pt>
                <c:pt idx="27">
                  <c:v>1.4300000000000068</c:v>
                </c:pt>
                <c:pt idx="28">
                  <c:v>1.3900000000000148</c:v>
                </c:pt>
                <c:pt idx="29">
                  <c:v>1.3700000000000045</c:v>
                </c:pt>
                <c:pt idx="30">
                  <c:v>1.460000000000008</c:v>
                </c:pt>
                <c:pt idx="31">
                  <c:v>1.3900000000000148</c:v>
                </c:pt>
                <c:pt idx="32">
                  <c:v>1.3800000000000239</c:v>
                </c:pt>
                <c:pt idx="33">
                  <c:v>1.4700000000000273</c:v>
                </c:pt>
                <c:pt idx="34">
                  <c:v>1.4500000000000171</c:v>
                </c:pt>
                <c:pt idx="35">
                  <c:v>1.3700000000000045</c:v>
                </c:pt>
                <c:pt idx="36">
                  <c:v>1.3800000000000239</c:v>
                </c:pt>
                <c:pt idx="37">
                  <c:v>1.4200000000000159</c:v>
                </c:pt>
                <c:pt idx="38">
                  <c:v>1.4400000000000261</c:v>
                </c:pt>
                <c:pt idx="39">
                  <c:v>1.4800000000000182</c:v>
                </c:pt>
                <c:pt idx="40">
                  <c:v>1.4900000000000091</c:v>
                </c:pt>
                <c:pt idx="41">
                  <c:v>1.3300000000000125</c:v>
                </c:pt>
                <c:pt idx="42">
                  <c:v>1.3500000000000227</c:v>
                </c:pt>
                <c:pt idx="43">
                  <c:v>1.4800000000000182</c:v>
                </c:pt>
                <c:pt idx="44">
                  <c:v>1.3900000000000148</c:v>
                </c:pt>
                <c:pt idx="45">
                  <c:v>1.460000000000008</c:v>
                </c:pt>
                <c:pt idx="46">
                  <c:v>1.5</c:v>
                </c:pt>
                <c:pt idx="47">
                  <c:v>1.5200000000000102</c:v>
                </c:pt>
                <c:pt idx="48">
                  <c:v>1.4900000000000091</c:v>
                </c:pt>
                <c:pt idx="49">
                  <c:v>1.5</c:v>
                </c:pt>
                <c:pt idx="50">
                  <c:v>1.5600000000000023</c:v>
                </c:pt>
                <c:pt idx="51">
                  <c:v>1.2700000000000102</c:v>
                </c:pt>
                <c:pt idx="52">
                  <c:v>1.3800000000000239</c:v>
                </c:pt>
                <c:pt idx="53">
                  <c:v>1.4000000000000057</c:v>
                </c:pt>
                <c:pt idx="54">
                  <c:v>1.4300000000000068</c:v>
                </c:pt>
                <c:pt idx="55">
                  <c:v>1.5700000000000216</c:v>
                </c:pt>
                <c:pt idx="56">
                  <c:v>1.4900000000000091</c:v>
                </c:pt>
                <c:pt idx="57">
                  <c:v>1.7000000000000171</c:v>
                </c:pt>
                <c:pt idx="58">
                  <c:v>1.5900000000000034</c:v>
                </c:pt>
                <c:pt idx="59">
                  <c:v>1.7400000000000091</c:v>
                </c:pt>
                <c:pt idx="60">
                  <c:v>1.7000000000000171</c:v>
                </c:pt>
                <c:pt idx="61">
                  <c:v>1.6200000000000045</c:v>
                </c:pt>
                <c:pt idx="62">
                  <c:v>1.5600000000000023</c:v>
                </c:pt>
                <c:pt idx="63">
                  <c:v>1.5600000000000023</c:v>
                </c:pt>
                <c:pt idx="64">
                  <c:v>1.5700000000000216</c:v>
                </c:pt>
                <c:pt idx="65">
                  <c:v>1.5800000000000125</c:v>
                </c:pt>
                <c:pt idx="66">
                  <c:v>1.6700000000000159</c:v>
                </c:pt>
                <c:pt idx="67">
                  <c:v>1.7000000000000171</c:v>
                </c:pt>
                <c:pt idx="68">
                  <c:v>1.6400000000000148</c:v>
                </c:pt>
                <c:pt idx="69">
                  <c:v>1.6200000000000045</c:v>
                </c:pt>
                <c:pt idx="70">
                  <c:v>1.6400000000000148</c:v>
                </c:pt>
                <c:pt idx="71">
                  <c:v>1.5</c:v>
                </c:pt>
                <c:pt idx="72">
                  <c:v>1.6700000000000159</c:v>
                </c:pt>
                <c:pt idx="73">
                  <c:v>1.6000000000000227</c:v>
                </c:pt>
                <c:pt idx="74">
                  <c:v>1.6800000000000068</c:v>
                </c:pt>
                <c:pt idx="75">
                  <c:v>1.4800000000000182</c:v>
                </c:pt>
                <c:pt idx="76">
                  <c:v>1.6300000000000239</c:v>
                </c:pt>
                <c:pt idx="77">
                  <c:v>1.6000000000000227</c:v>
                </c:pt>
                <c:pt idx="78">
                  <c:v>1.7200000000000273</c:v>
                </c:pt>
                <c:pt idx="79">
                  <c:v>1.4800000000000182</c:v>
                </c:pt>
                <c:pt idx="80">
                  <c:v>1.460000000000008</c:v>
                </c:pt>
                <c:pt idx="81">
                  <c:v>1.6400000000000148</c:v>
                </c:pt>
                <c:pt idx="82">
                  <c:v>1.5900000000000034</c:v>
                </c:pt>
                <c:pt idx="83">
                  <c:v>1.6400000000000148</c:v>
                </c:pt>
                <c:pt idx="84">
                  <c:v>1.5700000000000216</c:v>
                </c:pt>
                <c:pt idx="85">
                  <c:v>1.460000000000008</c:v>
                </c:pt>
                <c:pt idx="86">
                  <c:v>1.6800000000000068</c:v>
                </c:pt>
                <c:pt idx="87">
                  <c:v>1.660000000000025</c:v>
                </c:pt>
                <c:pt idx="88">
                  <c:v>1.6200000000000045</c:v>
                </c:pt>
                <c:pt idx="89">
                  <c:v>1.7000000000000171</c:v>
                </c:pt>
                <c:pt idx="90">
                  <c:v>1.5700000000000216</c:v>
                </c:pt>
                <c:pt idx="91">
                  <c:v>1.6200000000000045</c:v>
                </c:pt>
                <c:pt idx="92">
                  <c:v>1.5100000000000193</c:v>
                </c:pt>
                <c:pt idx="93">
                  <c:v>1.660000000000025</c:v>
                </c:pt>
                <c:pt idx="94">
                  <c:v>1.4200000000000159</c:v>
                </c:pt>
                <c:pt idx="95">
                  <c:v>1.4400000000000261</c:v>
                </c:pt>
                <c:pt idx="96">
                  <c:v>1.5900000000000034</c:v>
                </c:pt>
                <c:pt idx="97">
                  <c:v>1.5800000000000125</c:v>
                </c:pt>
                <c:pt idx="98">
                  <c:v>1.5</c:v>
                </c:pt>
                <c:pt idx="99">
                  <c:v>1.6900000000000261</c:v>
                </c:pt>
                <c:pt idx="100">
                  <c:v>1.5700000000000216</c:v>
                </c:pt>
                <c:pt idx="101">
                  <c:v>1.5100000000000193</c:v>
                </c:pt>
                <c:pt idx="102">
                  <c:v>1.5200000000000102</c:v>
                </c:pt>
                <c:pt idx="103">
                  <c:v>1.5900000000000034</c:v>
                </c:pt>
                <c:pt idx="104">
                  <c:v>1.660000000000025</c:v>
                </c:pt>
                <c:pt idx="105">
                  <c:v>1.7700000000000102</c:v>
                </c:pt>
                <c:pt idx="106">
                  <c:v>1.9000000000000057</c:v>
                </c:pt>
                <c:pt idx="107">
                  <c:v>1.8200000000000216</c:v>
                </c:pt>
                <c:pt idx="108">
                  <c:v>1.8000000000000114</c:v>
                </c:pt>
                <c:pt idx="109">
                  <c:v>1.8300000000000125</c:v>
                </c:pt>
                <c:pt idx="110">
                  <c:v>1.7800000000000011</c:v>
                </c:pt>
                <c:pt idx="111">
                  <c:v>1.8800000000000239</c:v>
                </c:pt>
                <c:pt idx="112">
                  <c:v>1.75</c:v>
                </c:pt>
                <c:pt idx="113">
                  <c:v>1.8200000000000216</c:v>
                </c:pt>
                <c:pt idx="114">
                  <c:v>1.9200000000000159</c:v>
                </c:pt>
                <c:pt idx="115">
                  <c:v>1.8900000000000148</c:v>
                </c:pt>
                <c:pt idx="116">
                  <c:v>1.7400000000000091</c:v>
                </c:pt>
                <c:pt idx="117">
                  <c:v>1.8400000000000034</c:v>
                </c:pt>
                <c:pt idx="118">
                  <c:v>1.8700000000000045</c:v>
                </c:pt>
                <c:pt idx="119">
                  <c:v>1.75</c:v>
                </c:pt>
                <c:pt idx="120">
                  <c:v>1.6900000000000261</c:v>
                </c:pt>
                <c:pt idx="121">
                  <c:v>1.8500000000000227</c:v>
                </c:pt>
                <c:pt idx="122">
                  <c:v>1.8500000000000227</c:v>
                </c:pt>
                <c:pt idx="123">
                  <c:v>1.8200000000000216</c:v>
                </c:pt>
                <c:pt idx="124">
                  <c:v>1.7900000000000205</c:v>
                </c:pt>
                <c:pt idx="125">
                  <c:v>1.8200000000000216</c:v>
                </c:pt>
                <c:pt idx="126">
                  <c:v>1.910000000000025</c:v>
                </c:pt>
                <c:pt idx="127">
                  <c:v>1.7700000000000102</c:v>
                </c:pt>
                <c:pt idx="128">
                  <c:v>2.160000000000025</c:v>
                </c:pt>
                <c:pt idx="129">
                  <c:v>1.6400000000000148</c:v>
                </c:pt>
                <c:pt idx="130">
                  <c:v>1.9800000000000182</c:v>
                </c:pt>
                <c:pt idx="131">
                  <c:v>1.7600000000000193</c:v>
                </c:pt>
                <c:pt idx="132">
                  <c:v>1.6200000000000045</c:v>
                </c:pt>
                <c:pt idx="133">
                  <c:v>1.7900000000000205</c:v>
                </c:pt>
                <c:pt idx="134">
                  <c:v>2.0900000000000034</c:v>
                </c:pt>
                <c:pt idx="135">
                  <c:v>1.6100000000000136</c:v>
                </c:pt>
                <c:pt idx="136">
                  <c:v>1.710000000000008</c:v>
                </c:pt>
                <c:pt idx="137">
                  <c:v>1.8900000000000148</c:v>
                </c:pt>
                <c:pt idx="138">
                  <c:v>1.9800000000000182</c:v>
                </c:pt>
                <c:pt idx="139">
                  <c:v>1.7400000000000091</c:v>
                </c:pt>
                <c:pt idx="140">
                  <c:v>1.8000000000000114</c:v>
                </c:pt>
                <c:pt idx="141">
                  <c:v>1.6200000000000045</c:v>
                </c:pt>
                <c:pt idx="142">
                  <c:v>1.9000000000000057</c:v>
                </c:pt>
                <c:pt idx="143">
                  <c:v>1.7800000000000011</c:v>
                </c:pt>
                <c:pt idx="144">
                  <c:v>1.6500000000000057</c:v>
                </c:pt>
                <c:pt idx="145">
                  <c:v>1.7700000000000102</c:v>
                </c:pt>
                <c:pt idx="146">
                  <c:v>1.7900000000000205</c:v>
                </c:pt>
                <c:pt idx="147">
                  <c:v>1.8400000000000034</c:v>
                </c:pt>
                <c:pt idx="148">
                  <c:v>1.7700000000000102</c:v>
                </c:pt>
                <c:pt idx="149">
                  <c:v>1.8500000000000227</c:v>
                </c:pt>
                <c:pt idx="150">
                  <c:v>1.6200000000000045</c:v>
                </c:pt>
                <c:pt idx="151">
                  <c:v>1.8700000000000045</c:v>
                </c:pt>
                <c:pt idx="152">
                  <c:v>1.7700000000000102</c:v>
                </c:pt>
                <c:pt idx="153">
                  <c:v>1.6900000000000261</c:v>
                </c:pt>
                <c:pt idx="154">
                  <c:v>1.8800000000000239</c:v>
                </c:pt>
                <c:pt idx="155">
                  <c:v>1.6800000000000068</c:v>
                </c:pt>
                <c:pt idx="156">
                  <c:v>1.8800000000000239</c:v>
                </c:pt>
                <c:pt idx="157">
                  <c:v>1.7600000000000193</c:v>
                </c:pt>
                <c:pt idx="158">
                  <c:v>1.7400000000000091</c:v>
                </c:pt>
                <c:pt idx="159">
                  <c:v>1.8700000000000045</c:v>
                </c:pt>
                <c:pt idx="160">
                  <c:v>1.7600000000000193</c:v>
                </c:pt>
                <c:pt idx="161">
                  <c:v>1.7700000000000102</c:v>
                </c:pt>
                <c:pt idx="162">
                  <c:v>1.7800000000000011</c:v>
                </c:pt>
                <c:pt idx="163">
                  <c:v>1.8800000000000239</c:v>
                </c:pt>
                <c:pt idx="164">
                  <c:v>1.8000000000000114</c:v>
                </c:pt>
                <c:pt idx="165">
                  <c:v>1.710000000000008</c:v>
                </c:pt>
                <c:pt idx="166">
                  <c:v>1.7700000000000102</c:v>
                </c:pt>
                <c:pt idx="167">
                  <c:v>1.7200000000000273</c:v>
                </c:pt>
                <c:pt idx="168">
                  <c:v>1.8100000000000023</c:v>
                </c:pt>
                <c:pt idx="169">
                  <c:v>1.8200000000000216</c:v>
                </c:pt>
                <c:pt idx="170">
                  <c:v>1.8800000000000239</c:v>
                </c:pt>
                <c:pt idx="171">
                  <c:v>1.710000000000008</c:v>
                </c:pt>
                <c:pt idx="172">
                  <c:v>1.8500000000000227</c:v>
                </c:pt>
                <c:pt idx="173">
                  <c:v>1.8100000000000023</c:v>
                </c:pt>
                <c:pt idx="174">
                  <c:v>1.9200000000000159</c:v>
                </c:pt>
                <c:pt idx="175">
                  <c:v>1.6900000000000261</c:v>
                </c:pt>
                <c:pt idx="176">
                  <c:v>1.8000000000000114</c:v>
                </c:pt>
                <c:pt idx="177">
                  <c:v>1.9300000000000068</c:v>
                </c:pt>
                <c:pt idx="178">
                  <c:v>1.8700000000000045</c:v>
                </c:pt>
                <c:pt idx="179">
                  <c:v>1.7200000000000273</c:v>
                </c:pt>
                <c:pt idx="180">
                  <c:v>1.6000000000000227</c:v>
                </c:pt>
                <c:pt idx="181">
                  <c:v>1.7800000000000011</c:v>
                </c:pt>
                <c:pt idx="182">
                  <c:v>1.8200000000000216</c:v>
                </c:pt>
                <c:pt idx="183">
                  <c:v>1.7900000000000205</c:v>
                </c:pt>
                <c:pt idx="184">
                  <c:v>1.6800000000000068</c:v>
                </c:pt>
                <c:pt idx="185">
                  <c:v>1.6700000000000159</c:v>
                </c:pt>
                <c:pt idx="186">
                  <c:v>1.9400000000000261</c:v>
                </c:pt>
                <c:pt idx="187">
                  <c:v>1.6900000000000261</c:v>
                </c:pt>
                <c:pt idx="188">
                  <c:v>1.6200000000000045</c:v>
                </c:pt>
                <c:pt idx="189">
                  <c:v>1.660000000000025</c:v>
                </c:pt>
                <c:pt idx="190">
                  <c:v>1.7000000000000171</c:v>
                </c:pt>
                <c:pt idx="191">
                  <c:v>1.8100000000000023</c:v>
                </c:pt>
                <c:pt idx="192">
                  <c:v>1.7700000000000102</c:v>
                </c:pt>
                <c:pt idx="193">
                  <c:v>1.5600000000000023</c:v>
                </c:pt>
                <c:pt idx="194">
                  <c:v>1.710000000000008</c:v>
                </c:pt>
                <c:pt idx="195">
                  <c:v>1.7800000000000011</c:v>
                </c:pt>
                <c:pt idx="196">
                  <c:v>1.7200000000000273</c:v>
                </c:pt>
                <c:pt idx="197">
                  <c:v>1.6500000000000057</c:v>
                </c:pt>
                <c:pt idx="198">
                  <c:v>1.8200000000000216</c:v>
                </c:pt>
                <c:pt idx="199">
                  <c:v>1.710000000000008</c:v>
                </c:pt>
                <c:pt idx="200">
                  <c:v>1.7400000000000091</c:v>
                </c:pt>
                <c:pt idx="201">
                  <c:v>1.710000000000008</c:v>
                </c:pt>
                <c:pt idx="202">
                  <c:v>1.6800000000000068</c:v>
                </c:pt>
                <c:pt idx="203">
                  <c:v>1.7800000000000011</c:v>
                </c:pt>
                <c:pt idx="204">
                  <c:v>1.7600000000000193</c:v>
                </c:pt>
                <c:pt idx="205">
                  <c:v>1.7300000000000182</c:v>
                </c:pt>
                <c:pt idx="206">
                  <c:v>1.7300000000000182</c:v>
                </c:pt>
                <c:pt idx="207">
                  <c:v>1.7000000000000171</c:v>
                </c:pt>
                <c:pt idx="208">
                  <c:v>1.710000000000008</c:v>
                </c:pt>
                <c:pt idx="209">
                  <c:v>1.7600000000000193</c:v>
                </c:pt>
                <c:pt idx="210">
                  <c:v>1.7200000000000273</c:v>
                </c:pt>
                <c:pt idx="211">
                  <c:v>1.7200000000000273</c:v>
                </c:pt>
                <c:pt idx="212">
                  <c:v>1.7200000000000273</c:v>
                </c:pt>
                <c:pt idx="213">
                  <c:v>1.710000000000008</c:v>
                </c:pt>
                <c:pt idx="214">
                  <c:v>1.7000000000000171</c:v>
                </c:pt>
                <c:pt idx="215">
                  <c:v>1.7000000000000171</c:v>
                </c:pt>
                <c:pt idx="216">
                  <c:v>1.7300000000000182</c:v>
                </c:pt>
                <c:pt idx="217">
                  <c:v>1.7700000000000102</c:v>
                </c:pt>
                <c:pt idx="218">
                  <c:v>1.7700000000000102</c:v>
                </c:pt>
                <c:pt idx="219">
                  <c:v>1.7800000000000011</c:v>
                </c:pt>
                <c:pt idx="220">
                  <c:v>1.7200000000000273</c:v>
                </c:pt>
                <c:pt idx="221">
                  <c:v>1.7700000000000102</c:v>
                </c:pt>
                <c:pt idx="222">
                  <c:v>1.7400000000000091</c:v>
                </c:pt>
                <c:pt idx="223">
                  <c:v>1.7600000000000193</c:v>
                </c:pt>
                <c:pt idx="224">
                  <c:v>1.8000000000000114</c:v>
                </c:pt>
                <c:pt idx="225">
                  <c:v>1.7400000000000091</c:v>
                </c:pt>
                <c:pt idx="226">
                  <c:v>1.710000000000008</c:v>
                </c:pt>
                <c:pt idx="227">
                  <c:v>1.7200000000000273</c:v>
                </c:pt>
                <c:pt idx="228">
                  <c:v>1.7400000000000091</c:v>
                </c:pt>
                <c:pt idx="229">
                  <c:v>1.75</c:v>
                </c:pt>
                <c:pt idx="230">
                  <c:v>1.7900000000000205</c:v>
                </c:pt>
                <c:pt idx="231">
                  <c:v>1.8400000000000034</c:v>
                </c:pt>
                <c:pt idx="232">
                  <c:v>1.8400000000000034</c:v>
                </c:pt>
                <c:pt idx="233">
                  <c:v>1.8300000000000125</c:v>
                </c:pt>
                <c:pt idx="234">
                  <c:v>1.7800000000000011</c:v>
                </c:pt>
                <c:pt idx="235">
                  <c:v>1.7400000000000091</c:v>
                </c:pt>
                <c:pt idx="236">
                  <c:v>1.7400000000000091</c:v>
                </c:pt>
                <c:pt idx="237">
                  <c:v>1.6800000000000068</c:v>
                </c:pt>
                <c:pt idx="238">
                  <c:v>1.6300000000000239</c:v>
                </c:pt>
                <c:pt idx="239">
                  <c:v>1.6500000000000057</c:v>
                </c:pt>
                <c:pt idx="240">
                  <c:v>1.6900000000000261</c:v>
                </c:pt>
                <c:pt idx="241">
                  <c:v>1.6900000000000261</c:v>
                </c:pt>
                <c:pt idx="242">
                  <c:v>1.6900000000000261</c:v>
                </c:pt>
                <c:pt idx="243">
                  <c:v>1.6900000000000261</c:v>
                </c:pt>
                <c:pt idx="244">
                  <c:v>1.6800000000000068</c:v>
                </c:pt>
                <c:pt idx="245">
                  <c:v>1.6900000000000261</c:v>
                </c:pt>
                <c:pt idx="246">
                  <c:v>1.7400000000000091</c:v>
                </c:pt>
                <c:pt idx="247">
                  <c:v>1.75</c:v>
                </c:pt>
                <c:pt idx="248">
                  <c:v>1.7300000000000182</c:v>
                </c:pt>
                <c:pt idx="249">
                  <c:v>1.6700000000000159</c:v>
                </c:pt>
                <c:pt idx="250">
                  <c:v>1.660000000000025</c:v>
                </c:pt>
                <c:pt idx="251">
                  <c:v>1.710000000000008</c:v>
                </c:pt>
                <c:pt idx="252">
                  <c:v>1.7400000000000091</c:v>
                </c:pt>
                <c:pt idx="253">
                  <c:v>1.7300000000000182</c:v>
                </c:pt>
                <c:pt idx="254">
                  <c:v>1.7200000000000273</c:v>
                </c:pt>
                <c:pt idx="255">
                  <c:v>1.7600000000000193</c:v>
                </c:pt>
                <c:pt idx="256">
                  <c:v>1.75</c:v>
                </c:pt>
                <c:pt idx="257">
                  <c:v>1.7600000000000193</c:v>
                </c:pt>
                <c:pt idx="258">
                  <c:v>1.7700000000000102</c:v>
                </c:pt>
                <c:pt idx="259">
                  <c:v>1.6900000000000261</c:v>
                </c:pt>
                <c:pt idx="260">
                  <c:v>1.6700000000000159</c:v>
                </c:pt>
                <c:pt idx="261">
                  <c:v>1.7000000000000171</c:v>
                </c:pt>
                <c:pt idx="262">
                  <c:v>1.7400000000000091</c:v>
                </c:pt>
                <c:pt idx="263">
                  <c:v>1.7000000000000171</c:v>
                </c:pt>
                <c:pt idx="264">
                  <c:v>1.7000000000000171</c:v>
                </c:pt>
                <c:pt idx="265">
                  <c:v>1.6900000000000261</c:v>
                </c:pt>
                <c:pt idx="266">
                  <c:v>1.6800000000000068</c:v>
                </c:pt>
                <c:pt idx="267">
                  <c:v>1.660000000000025</c:v>
                </c:pt>
                <c:pt idx="268">
                  <c:v>1.6800000000000068</c:v>
                </c:pt>
                <c:pt idx="269">
                  <c:v>1.6900000000000261</c:v>
                </c:pt>
                <c:pt idx="270">
                  <c:v>1.7300000000000182</c:v>
                </c:pt>
                <c:pt idx="271">
                  <c:v>1.7300000000000182</c:v>
                </c:pt>
                <c:pt idx="272">
                  <c:v>1.7600000000000193</c:v>
                </c:pt>
                <c:pt idx="273">
                  <c:v>1.710000000000008</c:v>
                </c:pt>
                <c:pt idx="274">
                  <c:v>1.710000000000008</c:v>
                </c:pt>
                <c:pt idx="275">
                  <c:v>1.7700000000000102</c:v>
                </c:pt>
                <c:pt idx="276">
                  <c:v>1.7900000000000205</c:v>
                </c:pt>
                <c:pt idx="277">
                  <c:v>1.7700000000000102</c:v>
                </c:pt>
                <c:pt idx="278">
                  <c:v>1.7300000000000182</c:v>
                </c:pt>
                <c:pt idx="279">
                  <c:v>1.7300000000000182</c:v>
                </c:pt>
                <c:pt idx="280">
                  <c:v>1.75</c:v>
                </c:pt>
                <c:pt idx="281">
                  <c:v>1.7200000000000273</c:v>
                </c:pt>
                <c:pt idx="282">
                  <c:v>1.710000000000008</c:v>
                </c:pt>
                <c:pt idx="283">
                  <c:v>1.7400000000000091</c:v>
                </c:pt>
                <c:pt idx="284">
                  <c:v>1.75</c:v>
                </c:pt>
                <c:pt idx="285">
                  <c:v>1.7400000000000091</c:v>
                </c:pt>
                <c:pt idx="286">
                  <c:v>1.7200000000000273</c:v>
                </c:pt>
                <c:pt idx="287">
                  <c:v>1.7300000000000182</c:v>
                </c:pt>
                <c:pt idx="288">
                  <c:v>1.7700000000000102</c:v>
                </c:pt>
                <c:pt idx="289">
                  <c:v>1.7900000000000205</c:v>
                </c:pt>
                <c:pt idx="290">
                  <c:v>1.7800000000000011</c:v>
                </c:pt>
                <c:pt idx="291">
                  <c:v>1.8600000000000136</c:v>
                </c:pt>
                <c:pt idx="292">
                  <c:v>1.7700000000000102</c:v>
                </c:pt>
                <c:pt idx="293">
                  <c:v>1.7200000000000273</c:v>
                </c:pt>
                <c:pt idx="294">
                  <c:v>1.7000000000000171</c:v>
                </c:pt>
                <c:pt idx="295">
                  <c:v>1.6200000000000045</c:v>
                </c:pt>
                <c:pt idx="296">
                  <c:v>1.5600000000000023</c:v>
                </c:pt>
                <c:pt idx="297">
                  <c:v>1.5800000000000125</c:v>
                </c:pt>
                <c:pt idx="298">
                  <c:v>1.6100000000000136</c:v>
                </c:pt>
                <c:pt idx="299">
                  <c:v>1.6700000000000159</c:v>
                </c:pt>
                <c:pt idx="300">
                  <c:v>1.710000000000008</c:v>
                </c:pt>
                <c:pt idx="301">
                  <c:v>1.8000000000000114</c:v>
                </c:pt>
                <c:pt idx="302">
                  <c:v>1.8100000000000023</c:v>
                </c:pt>
                <c:pt idx="303">
                  <c:v>1.7400000000000091</c:v>
                </c:pt>
                <c:pt idx="304">
                  <c:v>1.7800000000000011</c:v>
                </c:pt>
                <c:pt idx="305">
                  <c:v>1.660000000000025</c:v>
                </c:pt>
                <c:pt idx="306">
                  <c:v>1.6000000000000227</c:v>
                </c:pt>
                <c:pt idx="307">
                  <c:v>1.5700000000000216</c:v>
                </c:pt>
                <c:pt idx="308">
                  <c:v>1.6000000000000227</c:v>
                </c:pt>
                <c:pt idx="309">
                  <c:v>1.6700000000000159</c:v>
                </c:pt>
                <c:pt idx="310">
                  <c:v>1.660000000000025</c:v>
                </c:pt>
                <c:pt idx="311">
                  <c:v>1.6900000000000261</c:v>
                </c:pt>
                <c:pt idx="312">
                  <c:v>1.710000000000008</c:v>
                </c:pt>
                <c:pt idx="313">
                  <c:v>1.6900000000000261</c:v>
                </c:pt>
                <c:pt idx="314">
                  <c:v>1.7200000000000273</c:v>
                </c:pt>
                <c:pt idx="315">
                  <c:v>1.7800000000000011</c:v>
                </c:pt>
                <c:pt idx="316">
                  <c:v>1.8200000000000216</c:v>
                </c:pt>
                <c:pt idx="317">
                  <c:v>1.6200000000000045</c:v>
                </c:pt>
                <c:pt idx="318">
                  <c:v>1.5900000000000034</c:v>
                </c:pt>
                <c:pt idx="319">
                  <c:v>1.7000000000000171</c:v>
                </c:pt>
                <c:pt idx="320">
                  <c:v>1.7400000000000091</c:v>
                </c:pt>
                <c:pt idx="321">
                  <c:v>1.7800000000000011</c:v>
                </c:pt>
                <c:pt idx="322">
                  <c:v>1.8200000000000216</c:v>
                </c:pt>
                <c:pt idx="323">
                  <c:v>1.7300000000000182</c:v>
                </c:pt>
                <c:pt idx="324">
                  <c:v>1.7600000000000193</c:v>
                </c:pt>
                <c:pt idx="325">
                  <c:v>1.7800000000000011</c:v>
                </c:pt>
                <c:pt idx="326">
                  <c:v>1.7900000000000205</c:v>
                </c:pt>
                <c:pt idx="327">
                  <c:v>1.8600000000000136</c:v>
                </c:pt>
                <c:pt idx="328">
                  <c:v>1.8400000000000034</c:v>
                </c:pt>
                <c:pt idx="329">
                  <c:v>1.7600000000000193</c:v>
                </c:pt>
                <c:pt idx="330">
                  <c:v>1.8600000000000136</c:v>
                </c:pt>
                <c:pt idx="331">
                  <c:v>1.7900000000000205</c:v>
                </c:pt>
                <c:pt idx="332">
                  <c:v>1.75</c:v>
                </c:pt>
                <c:pt idx="333">
                  <c:v>1.6700000000000159</c:v>
                </c:pt>
                <c:pt idx="334">
                  <c:v>1.6200000000000045</c:v>
                </c:pt>
                <c:pt idx="335">
                  <c:v>1.5600000000000023</c:v>
                </c:pt>
                <c:pt idx="336">
                  <c:v>1.5600000000000023</c:v>
                </c:pt>
                <c:pt idx="337">
                  <c:v>1.5300000000000011</c:v>
                </c:pt>
                <c:pt idx="338">
                  <c:v>1.5200000000000102</c:v>
                </c:pt>
                <c:pt idx="339">
                  <c:v>1.5500000000000114</c:v>
                </c:pt>
                <c:pt idx="340">
                  <c:v>1.5800000000000125</c:v>
                </c:pt>
                <c:pt idx="341">
                  <c:v>1.6900000000000261</c:v>
                </c:pt>
                <c:pt idx="342">
                  <c:v>1.8000000000000114</c:v>
                </c:pt>
                <c:pt idx="343">
                  <c:v>1.8800000000000239</c:v>
                </c:pt>
                <c:pt idx="344">
                  <c:v>1.8600000000000136</c:v>
                </c:pt>
                <c:pt idx="345">
                  <c:v>1.7400000000000091</c:v>
                </c:pt>
                <c:pt idx="346">
                  <c:v>1.7400000000000091</c:v>
                </c:pt>
                <c:pt idx="347">
                  <c:v>1.7000000000000171</c:v>
                </c:pt>
                <c:pt idx="348">
                  <c:v>1.7000000000000171</c:v>
                </c:pt>
                <c:pt idx="349">
                  <c:v>1.7400000000000091</c:v>
                </c:pt>
                <c:pt idx="350">
                  <c:v>1.660000000000025</c:v>
                </c:pt>
                <c:pt idx="351">
                  <c:v>1.6500000000000057</c:v>
                </c:pt>
                <c:pt idx="352">
                  <c:v>1.7900000000000205</c:v>
                </c:pt>
                <c:pt idx="353">
                  <c:v>1.910000000000025</c:v>
                </c:pt>
                <c:pt idx="354">
                  <c:v>1.8800000000000239</c:v>
                </c:pt>
                <c:pt idx="355">
                  <c:v>1.7400000000000091</c:v>
                </c:pt>
                <c:pt idx="356">
                  <c:v>1.6700000000000159</c:v>
                </c:pt>
                <c:pt idx="357">
                  <c:v>1.5100000000000193</c:v>
                </c:pt>
                <c:pt idx="358">
                  <c:v>1.4300000000000068</c:v>
                </c:pt>
                <c:pt idx="359">
                  <c:v>1.4700000000000273</c:v>
                </c:pt>
                <c:pt idx="360">
                  <c:v>1.4800000000000182</c:v>
                </c:pt>
                <c:pt idx="361">
                  <c:v>1.5500000000000114</c:v>
                </c:pt>
                <c:pt idx="362">
                  <c:v>1.6000000000000227</c:v>
                </c:pt>
                <c:pt idx="363">
                  <c:v>1.5900000000000034</c:v>
                </c:pt>
                <c:pt idx="364">
                  <c:v>1.6200000000000045</c:v>
                </c:pt>
                <c:pt idx="365">
                  <c:v>1.660000000000025</c:v>
                </c:pt>
                <c:pt idx="366">
                  <c:v>1.660000000000025</c:v>
                </c:pt>
                <c:pt idx="367">
                  <c:v>1.6800000000000068</c:v>
                </c:pt>
                <c:pt idx="368">
                  <c:v>1.7300000000000182</c:v>
                </c:pt>
                <c:pt idx="369">
                  <c:v>1.75</c:v>
                </c:pt>
                <c:pt idx="370">
                  <c:v>1.75</c:v>
                </c:pt>
                <c:pt idx="371">
                  <c:v>1.7000000000000171</c:v>
                </c:pt>
                <c:pt idx="372">
                  <c:v>1.7200000000000273</c:v>
                </c:pt>
                <c:pt idx="373">
                  <c:v>1.7200000000000273</c:v>
                </c:pt>
                <c:pt idx="374">
                  <c:v>1.75</c:v>
                </c:pt>
                <c:pt idx="375">
                  <c:v>1.7600000000000193</c:v>
                </c:pt>
                <c:pt idx="376">
                  <c:v>1.7700000000000102</c:v>
                </c:pt>
                <c:pt idx="377">
                  <c:v>1.7700000000000102</c:v>
                </c:pt>
                <c:pt idx="378">
                  <c:v>1.7600000000000193</c:v>
                </c:pt>
                <c:pt idx="379">
                  <c:v>1.7700000000000102</c:v>
                </c:pt>
                <c:pt idx="380">
                  <c:v>1.8600000000000136</c:v>
                </c:pt>
                <c:pt idx="381">
                  <c:v>1.7900000000000205</c:v>
                </c:pt>
                <c:pt idx="382">
                  <c:v>1.6900000000000261</c:v>
                </c:pt>
                <c:pt idx="383">
                  <c:v>1.6800000000000068</c:v>
                </c:pt>
                <c:pt idx="384">
                  <c:v>1.6800000000000068</c:v>
                </c:pt>
                <c:pt idx="385">
                  <c:v>1.6200000000000045</c:v>
                </c:pt>
                <c:pt idx="386">
                  <c:v>1.5700000000000216</c:v>
                </c:pt>
                <c:pt idx="387">
                  <c:v>1.5700000000000216</c:v>
                </c:pt>
                <c:pt idx="388">
                  <c:v>1.5600000000000023</c:v>
                </c:pt>
                <c:pt idx="389">
                  <c:v>1.6900000000000261</c:v>
                </c:pt>
                <c:pt idx="390">
                  <c:v>1.5300000000000011</c:v>
                </c:pt>
                <c:pt idx="391">
                  <c:v>1.5700000000000216</c:v>
                </c:pt>
                <c:pt idx="392">
                  <c:v>1.6200000000000045</c:v>
                </c:pt>
                <c:pt idx="393">
                  <c:v>1.6800000000000068</c:v>
                </c:pt>
                <c:pt idx="394">
                  <c:v>1.710000000000008</c:v>
                </c:pt>
                <c:pt idx="395">
                  <c:v>1.6700000000000159</c:v>
                </c:pt>
                <c:pt idx="396">
                  <c:v>1.7400000000000091</c:v>
                </c:pt>
                <c:pt idx="397">
                  <c:v>1.910000000000025</c:v>
                </c:pt>
                <c:pt idx="398">
                  <c:v>1.8200000000000216</c:v>
                </c:pt>
                <c:pt idx="399">
                  <c:v>1.6800000000000068</c:v>
                </c:pt>
                <c:pt idx="400">
                  <c:v>1.6000000000000227</c:v>
                </c:pt>
                <c:pt idx="401">
                  <c:v>1.5900000000000034</c:v>
                </c:pt>
                <c:pt idx="402">
                  <c:v>1.6400000000000148</c:v>
                </c:pt>
                <c:pt idx="403">
                  <c:v>1.6500000000000057</c:v>
                </c:pt>
                <c:pt idx="404">
                  <c:v>1.8900000000000148</c:v>
                </c:pt>
                <c:pt idx="405">
                  <c:v>1.7800000000000011</c:v>
                </c:pt>
                <c:pt idx="406">
                  <c:v>1.5800000000000125</c:v>
                </c:pt>
                <c:pt idx="407">
                  <c:v>1.5100000000000193</c:v>
                </c:pt>
                <c:pt idx="408">
                  <c:v>1.5800000000000125</c:v>
                </c:pt>
                <c:pt idx="409">
                  <c:v>1.6700000000000159</c:v>
                </c:pt>
                <c:pt idx="410">
                  <c:v>1.7900000000000205</c:v>
                </c:pt>
                <c:pt idx="411">
                  <c:v>1.8600000000000136</c:v>
                </c:pt>
                <c:pt idx="412">
                  <c:v>1.75</c:v>
                </c:pt>
                <c:pt idx="413">
                  <c:v>1.710000000000008</c:v>
                </c:pt>
                <c:pt idx="414">
                  <c:v>1.6200000000000045</c:v>
                </c:pt>
                <c:pt idx="415">
                  <c:v>1.660000000000025</c:v>
                </c:pt>
                <c:pt idx="416">
                  <c:v>1.6700000000000159</c:v>
                </c:pt>
                <c:pt idx="417">
                  <c:v>1.6100000000000136</c:v>
                </c:pt>
                <c:pt idx="418">
                  <c:v>1.6800000000000068</c:v>
                </c:pt>
                <c:pt idx="419">
                  <c:v>1.6400000000000148</c:v>
                </c:pt>
                <c:pt idx="420">
                  <c:v>1.5800000000000125</c:v>
                </c:pt>
                <c:pt idx="421">
                  <c:v>1.6700000000000159</c:v>
                </c:pt>
                <c:pt idx="422">
                  <c:v>1.6700000000000159</c:v>
                </c:pt>
                <c:pt idx="423">
                  <c:v>1.8000000000000114</c:v>
                </c:pt>
                <c:pt idx="424">
                  <c:v>1.75</c:v>
                </c:pt>
                <c:pt idx="425">
                  <c:v>1.7200000000000273</c:v>
                </c:pt>
                <c:pt idx="426">
                  <c:v>1.7700000000000102</c:v>
                </c:pt>
                <c:pt idx="427">
                  <c:v>1.8800000000000239</c:v>
                </c:pt>
                <c:pt idx="428">
                  <c:v>1.8600000000000136</c:v>
                </c:pt>
                <c:pt idx="429">
                  <c:v>1.8100000000000023</c:v>
                </c:pt>
                <c:pt idx="430">
                  <c:v>1.7900000000000205</c:v>
                </c:pt>
                <c:pt idx="431">
                  <c:v>1.7700000000000102</c:v>
                </c:pt>
                <c:pt idx="432">
                  <c:v>1.5700000000000216</c:v>
                </c:pt>
                <c:pt idx="433">
                  <c:v>1.6100000000000136</c:v>
                </c:pt>
                <c:pt idx="434">
                  <c:v>1.7000000000000171</c:v>
                </c:pt>
                <c:pt idx="435">
                  <c:v>1.5700000000000216</c:v>
                </c:pt>
                <c:pt idx="436">
                  <c:v>1.5100000000000193</c:v>
                </c:pt>
                <c:pt idx="437">
                  <c:v>1.5200000000000102</c:v>
                </c:pt>
                <c:pt idx="438">
                  <c:v>1.5700000000000216</c:v>
                </c:pt>
                <c:pt idx="439">
                  <c:v>1.6500000000000057</c:v>
                </c:pt>
                <c:pt idx="440">
                  <c:v>1.6900000000000261</c:v>
                </c:pt>
                <c:pt idx="441">
                  <c:v>1.7800000000000011</c:v>
                </c:pt>
                <c:pt idx="442">
                  <c:v>1.7800000000000011</c:v>
                </c:pt>
                <c:pt idx="443">
                  <c:v>1.8000000000000114</c:v>
                </c:pt>
                <c:pt idx="444">
                  <c:v>1.660000000000025</c:v>
                </c:pt>
                <c:pt idx="445">
                  <c:v>1.6200000000000045</c:v>
                </c:pt>
                <c:pt idx="446">
                  <c:v>1.6200000000000045</c:v>
                </c:pt>
                <c:pt idx="447">
                  <c:v>1.5800000000000125</c:v>
                </c:pt>
                <c:pt idx="448">
                  <c:v>1.4800000000000182</c:v>
                </c:pt>
                <c:pt idx="449">
                  <c:v>1.5</c:v>
                </c:pt>
                <c:pt idx="450">
                  <c:v>1.5700000000000216</c:v>
                </c:pt>
                <c:pt idx="451">
                  <c:v>1.5900000000000034</c:v>
                </c:pt>
                <c:pt idx="452">
                  <c:v>1.7300000000000182</c:v>
                </c:pt>
                <c:pt idx="453">
                  <c:v>1.7900000000000205</c:v>
                </c:pt>
                <c:pt idx="454">
                  <c:v>1.6500000000000057</c:v>
                </c:pt>
                <c:pt idx="455">
                  <c:v>1.5400000000000205</c:v>
                </c:pt>
                <c:pt idx="456">
                  <c:v>1.6300000000000239</c:v>
                </c:pt>
                <c:pt idx="457">
                  <c:v>1.5</c:v>
                </c:pt>
                <c:pt idx="458">
                  <c:v>1.5500000000000114</c:v>
                </c:pt>
                <c:pt idx="459">
                  <c:v>1.6000000000000227</c:v>
                </c:pt>
                <c:pt idx="460">
                  <c:v>1.6300000000000239</c:v>
                </c:pt>
                <c:pt idx="461">
                  <c:v>1.5800000000000125</c:v>
                </c:pt>
                <c:pt idx="462">
                  <c:v>1.6000000000000227</c:v>
                </c:pt>
                <c:pt idx="463">
                  <c:v>1.6900000000000261</c:v>
                </c:pt>
                <c:pt idx="464">
                  <c:v>1.6200000000000045</c:v>
                </c:pt>
                <c:pt idx="465">
                  <c:v>1.5700000000000216</c:v>
                </c:pt>
                <c:pt idx="466">
                  <c:v>1.6800000000000068</c:v>
                </c:pt>
                <c:pt idx="467">
                  <c:v>1.8200000000000216</c:v>
                </c:pt>
                <c:pt idx="468">
                  <c:v>1.7900000000000205</c:v>
                </c:pt>
                <c:pt idx="469">
                  <c:v>1.710000000000008</c:v>
                </c:pt>
                <c:pt idx="470">
                  <c:v>1.7900000000000205</c:v>
                </c:pt>
                <c:pt idx="471">
                  <c:v>1.8200000000000216</c:v>
                </c:pt>
                <c:pt idx="472">
                  <c:v>1.8400000000000034</c:v>
                </c:pt>
                <c:pt idx="473">
                  <c:v>1.7600000000000193</c:v>
                </c:pt>
                <c:pt idx="474">
                  <c:v>1.6300000000000239</c:v>
                </c:pt>
                <c:pt idx="475">
                  <c:v>1.5300000000000011</c:v>
                </c:pt>
                <c:pt idx="476">
                  <c:v>1.5500000000000114</c:v>
                </c:pt>
                <c:pt idx="477">
                  <c:v>1.5600000000000023</c:v>
                </c:pt>
                <c:pt idx="478">
                  <c:v>1.5200000000000102</c:v>
                </c:pt>
                <c:pt idx="479">
                  <c:v>1.5400000000000205</c:v>
                </c:pt>
                <c:pt idx="480">
                  <c:v>1.6300000000000239</c:v>
                </c:pt>
                <c:pt idx="481">
                  <c:v>1.6200000000000045</c:v>
                </c:pt>
                <c:pt idx="482">
                  <c:v>1.5700000000000216</c:v>
                </c:pt>
                <c:pt idx="483">
                  <c:v>1.5800000000000125</c:v>
                </c:pt>
                <c:pt idx="484">
                  <c:v>1.6100000000000136</c:v>
                </c:pt>
                <c:pt idx="485">
                  <c:v>1.6300000000000239</c:v>
                </c:pt>
                <c:pt idx="486">
                  <c:v>1.6500000000000057</c:v>
                </c:pt>
                <c:pt idx="487">
                  <c:v>1.6400000000000148</c:v>
                </c:pt>
                <c:pt idx="488">
                  <c:v>1.5800000000000125</c:v>
                </c:pt>
                <c:pt idx="489">
                  <c:v>1.5600000000000023</c:v>
                </c:pt>
                <c:pt idx="490">
                  <c:v>1.5500000000000114</c:v>
                </c:pt>
                <c:pt idx="491">
                  <c:v>1.5800000000000125</c:v>
                </c:pt>
                <c:pt idx="492">
                  <c:v>1.6200000000000045</c:v>
                </c:pt>
                <c:pt idx="493">
                  <c:v>1.7000000000000171</c:v>
                </c:pt>
                <c:pt idx="494">
                  <c:v>1.7700000000000102</c:v>
                </c:pt>
                <c:pt idx="495">
                  <c:v>1.8500000000000227</c:v>
                </c:pt>
                <c:pt idx="496">
                  <c:v>1.7900000000000205</c:v>
                </c:pt>
                <c:pt idx="497">
                  <c:v>1.7200000000000273</c:v>
                </c:pt>
                <c:pt idx="498">
                  <c:v>1.7600000000000193</c:v>
                </c:pt>
                <c:pt idx="499">
                  <c:v>1.7000000000000171</c:v>
                </c:pt>
                <c:pt idx="500">
                  <c:v>1.660000000000025</c:v>
                </c:pt>
                <c:pt idx="501">
                  <c:v>1.6400000000000148</c:v>
                </c:pt>
                <c:pt idx="502">
                  <c:v>1.6200000000000045</c:v>
                </c:pt>
                <c:pt idx="503">
                  <c:v>1.5800000000000125</c:v>
                </c:pt>
                <c:pt idx="504">
                  <c:v>1.5600000000000023</c:v>
                </c:pt>
                <c:pt idx="505">
                  <c:v>1.6300000000000239</c:v>
                </c:pt>
                <c:pt idx="506">
                  <c:v>1.6400000000000148</c:v>
                </c:pt>
                <c:pt idx="507">
                  <c:v>1.6400000000000148</c:v>
                </c:pt>
                <c:pt idx="508">
                  <c:v>1.6100000000000136</c:v>
                </c:pt>
                <c:pt idx="509">
                  <c:v>1.6300000000000239</c:v>
                </c:pt>
                <c:pt idx="510">
                  <c:v>1.7000000000000171</c:v>
                </c:pt>
                <c:pt idx="511">
                  <c:v>1.8100000000000023</c:v>
                </c:pt>
                <c:pt idx="512">
                  <c:v>1.7600000000000193</c:v>
                </c:pt>
                <c:pt idx="513">
                  <c:v>1.710000000000008</c:v>
                </c:pt>
                <c:pt idx="514">
                  <c:v>1.660000000000025</c:v>
                </c:pt>
                <c:pt idx="515">
                  <c:v>1.6700000000000159</c:v>
                </c:pt>
                <c:pt idx="516">
                  <c:v>1.6000000000000227</c:v>
                </c:pt>
                <c:pt idx="517">
                  <c:v>1.5400000000000205</c:v>
                </c:pt>
                <c:pt idx="518">
                  <c:v>1.5700000000000216</c:v>
                </c:pt>
                <c:pt idx="519">
                  <c:v>1.5600000000000023</c:v>
                </c:pt>
                <c:pt idx="520">
                  <c:v>1.5700000000000216</c:v>
                </c:pt>
                <c:pt idx="521">
                  <c:v>1.6200000000000045</c:v>
                </c:pt>
                <c:pt idx="522">
                  <c:v>1.7300000000000182</c:v>
                </c:pt>
                <c:pt idx="523">
                  <c:v>1.8200000000000216</c:v>
                </c:pt>
                <c:pt idx="524">
                  <c:v>1.8200000000000216</c:v>
                </c:pt>
                <c:pt idx="525">
                  <c:v>1.7000000000000171</c:v>
                </c:pt>
                <c:pt idx="526">
                  <c:v>1.6000000000000227</c:v>
                </c:pt>
                <c:pt idx="527">
                  <c:v>1.6100000000000136</c:v>
                </c:pt>
                <c:pt idx="528">
                  <c:v>1.6000000000000227</c:v>
                </c:pt>
                <c:pt idx="529">
                  <c:v>1.5500000000000114</c:v>
                </c:pt>
                <c:pt idx="530">
                  <c:v>1.5100000000000193</c:v>
                </c:pt>
                <c:pt idx="531">
                  <c:v>1.5300000000000011</c:v>
                </c:pt>
                <c:pt idx="532">
                  <c:v>1.6200000000000045</c:v>
                </c:pt>
                <c:pt idx="533">
                  <c:v>1.660000000000025</c:v>
                </c:pt>
                <c:pt idx="534">
                  <c:v>1.7200000000000273</c:v>
                </c:pt>
                <c:pt idx="535">
                  <c:v>1.7600000000000193</c:v>
                </c:pt>
                <c:pt idx="536">
                  <c:v>1.7400000000000091</c:v>
                </c:pt>
                <c:pt idx="537">
                  <c:v>1.7000000000000171</c:v>
                </c:pt>
                <c:pt idx="538">
                  <c:v>1.7000000000000171</c:v>
                </c:pt>
                <c:pt idx="539">
                  <c:v>1.7800000000000011</c:v>
                </c:pt>
                <c:pt idx="540">
                  <c:v>1.8500000000000227</c:v>
                </c:pt>
                <c:pt idx="541">
                  <c:v>1.8100000000000023</c:v>
                </c:pt>
                <c:pt idx="542">
                  <c:v>1.7700000000000102</c:v>
                </c:pt>
                <c:pt idx="543">
                  <c:v>1.6700000000000159</c:v>
                </c:pt>
                <c:pt idx="544">
                  <c:v>1.6400000000000148</c:v>
                </c:pt>
                <c:pt idx="545">
                  <c:v>1.5800000000000125</c:v>
                </c:pt>
                <c:pt idx="546">
                  <c:v>1.5200000000000102</c:v>
                </c:pt>
                <c:pt idx="547">
                  <c:v>1.5300000000000011</c:v>
                </c:pt>
                <c:pt idx="548">
                  <c:v>1.5400000000000205</c:v>
                </c:pt>
                <c:pt idx="549">
                  <c:v>1.4700000000000273</c:v>
                </c:pt>
                <c:pt idx="550">
                  <c:v>1.4700000000000273</c:v>
                </c:pt>
                <c:pt idx="551">
                  <c:v>1.4800000000000182</c:v>
                </c:pt>
                <c:pt idx="552">
                  <c:v>1.4900000000000091</c:v>
                </c:pt>
                <c:pt idx="553">
                  <c:v>1.5300000000000011</c:v>
                </c:pt>
                <c:pt idx="554">
                  <c:v>1.5500000000000114</c:v>
                </c:pt>
                <c:pt idx="555">
                  <c:v>1.5800000000000125</c:v>
                </c:pt>
                <c:pt idx="556">
                  <c:v>1.660000000000025</c:v>
                </c:pt>
                <c:pt idx="557">
                  <c:v>1.6000000000000227</c:v>
                </c:pt>
                <c:pt idx="558">
                  <c:v>1.6400000000000148</c:v>
                </c:pt>
                <c:pt idx="559">
                  <c:v>1.5800000000000125</c:v>
                </c:pt>
                <c:pt idx="560">
                  <c:v>1.6000000000000227</c:v>
                </c:pt>
                <c:pt idx="561">
                  <c:v>1.6200000000000045</c:v>
                </c:pt>
                <c:pt idx="562">
                  <c:v>1.5800000000000125</c:v>
                </c:pt>
                <c:pt idx="563">
                  <c:v>1.5500000000000114</c:v>
                </c:pt>
                <c:pt idx="564">
                  <c:v>1.5400000000000205</c:v>
                </c:pt>
                <c:pt idx="565">
                  <c:v>1.5800000000000125</c:v>
                </c:pt>
                <c:pt idx="566">
                  <c:v>1.6300000000000239</c:v>
                </c:pt>
                <c:pt idx="567">
                  <c:v>1.6300000000000239</c:v>
                </c:pt>
                <c:pt idx="568">
                  <c:v>1.6500000000000057</c:v>
                </c:pt>
                <c:pt idx="569">
                  <c:v>1.6200000000000045</c:v>
                </c:pt>
                <c:pt idx="570">
                  <c:v>1.6400000000000148</c:v>
                </c:pt>
                <c:pt idx="571">
                  <c:v>1.6900000000000261</c:v>
                </c:pt>
                <c:pt idx="572">
                  <c:v>1.6100000000000136</c:v>
                </c:pt>
                <c:pt idx="573">
                  <c:v>1.5900000000000034</c:v>
                </c:pt>
                <c:pt idx="574">
                  <c:v>1.6000000000000227</c:v>
                </c:pt>
                <c:pt idx="575">
                  <c:v>1.6200000000000045</c:v>
                </c:pt>
                <c:pt idx="576">
                  <c:v>1.6300000000000239</c:v>
                </c:pt>
                <c:pt idx="577">
                  <c:v>1.6500000000000057</c:v>
                </c:pt>
                <c:pt idx="578">
                  <c:v>1.6400000000000148</c:v>
                </c:pt>
                <c:pt idx="579">
                  <c:v>1.5700000000000216</c:v>
                </c:pt>
                <c:pt idx="580">
                  <c:v>1.5300000000000011</c:v>
                </c:pt>
                <c:pt idx="581">
                  <c:v>1.660000000000025</c:v>
                </c:pt>
                <c:pt idx="582">
                  <c:v>1.660000000000025</c:v>
                </c:pt>
                <c:pt idx="583">
                  <c:v>1.7000000000000171</c:v>
                </c:pt>
                <c:pt idx="584">
                  <c:v>1.75</c:v>
                </c:pt>
                <c:pt idx="585">
                  <c:v>1.7600000000000193</c:v>
                </c:pt>
                <c:pt idx="586">
                  <c:v>1.710000000000008</c:v>
                </c:pt>
                <c:pt idx="587">
                  <c:v>1.6400000000000148</c:v>
                </c:pt>
                <c:pt idx="588">
                  <c:v>1.5800000000000125</c:v>
                </c:pt>
                <c:pt idx="589">
                  <c:v>1.6700000000000159</c:v>
                </c:pt>
                <c:pt idx="590">
                  <c:v>1.660000000000025</c:v>
                </c:pt>
                <c:pt idx="591">
                  <c:v>1.6000000000000227</c:v>
                </c:pt>
                <c:pt idx="592">
                  <c:v>1.5300000000000011</c:v>
                </c:pt>
                <c:pt idx="593">
                  <c:v>1.5500000000000114</c:v>
                </c:pt>
                <c:pt idx="594">
                  <c:v>1.5500000000000114</c:v>
                </c:pt>
                <c:pt idx="595">
                  <c:v>1.5400000000000205</c:v>
                </c:pt>
                <c:pt idx="596">
                  <c:v>1.5800000000000125</c:v>
                </c:pt>
                <c:pt idx="597">
                  <c:v>1.6900000000000261</c:v>
                </c:pt>
                <c:pt idx="598">
                  <c:v>1.6400000000000148</c:v>
                </c:pt>
                <c:pt idx="599">
                  <c:v>1.6400000000000148</c:v>
                </c:pt>
                <c:pt idx="600">
                  <c:v>1.6000000000000227</c:v>
                </c:pt>
                <c:pt idx="601">
                  <c:v>1.6200000000000045</c:v>
                </c:pt>
                <c:pt idx="602">
                  <c:v>1.5700000000000216</c:v>
                </c:pt>
                <c:pt idx="603">
                  <c:v>1.5800000000000125</c:v>
                </c:pt>
                <c:pt idx="604">
                  <c:v>1.660000000000025</c:v>
                </c:pt>
                <c:pt idx="605">
                  <c:v>1.6700000000000159</c:v>
                </c:pt>
                <c:pt idx="606">
                  <c:v>1.6400000000000148</c:v>
                </c:pt>
                <c:pt idx="607">
                  <c:v>1.660000000000025</c:v>
                </c:pt>
                <c:pt idx="608">
                  <c:v>1.6900000000000261</c:v>
                </c:pt>
                <c:pt idx="609">
                  <c:v>1.6300000000000239</c:v>
                </c:pt>
                <c:pt idx="610">
                  <c:v>1.5700000000000216</c:v>
                </c:pt>
                <c:pt idx="611">
                  <c:v>1.6100000000000136</c:v>
                </c:pt>
                <c:pt idx="612">
                  <c:v>1.6000000000000227</c:v>
                </c:pt>
                <c:pt idx="613">
                  <c:v>1.5600000000000023</c:v>
                </c:pt>
                <c:pt idx="614">
                  <c:v>1.5700000000000216</c:v>
                </c:pt>
                <c:pt idx="615">
                  <c:v>1.5600000000000023</c:v>
                </c:pt>
                <c:pt idx="616">
                  <c:v>1.5900000000000034</c:v>
                </c:pt>
                <c:pt idx="617">
                  <c:v>1.5800000000000125</c:v>
                </c:pt>
                <c:pt idx="618">
                  <c:v>1.5700000000000216</c:v>
                </c:pt>
                <c:pt idx="619">
                  <c:v>1.5600000000000023</c:v>
                </c:pt>
                <c:pt idx="620">
                  <c:v>1.5600000000000023</c:v>
                </c:pt>
                <c:pt idx="621">
                  <c:v>1.5900000000000034</c:v>
                </c:pt>
                <c:pt idx="622">
                  <c:v>1.6400000000000148</c:v>
                </c:pt>
                <c:pt idx="623">
                  <c:v>1.6000000000000227</c:v>
                </c:pt>
                <c:pt idx="624">
                  <c:v>1.5700000000000216</c:v>
                </c:pt>
                <c:pt idx="625">
                  <c:v>1.5700000000000216</c:v>
                </c:pt>
                <c:pt idx="626">
                  <c:v>1.5700000000000216</c:v>
                </c:pt>
                <c:pt idx="627">
                  <c:v>1.5800000000000125</c:v>
                </c:pt>
                <c:pt idx="628">
                  <c:v>1.6100000000000136</c:v>
                </c:pt>
                <c:pt idx="629">
                  <c:v>1.6200000000000045</c:v>
                </c:pt>
                <c:pt idx="630">
                  <c:v>1.660000000000025</c:v>
                </c:pt>
                <c:pt idx="631">
                  <c:v>1.6500000000000057</c:v>
                </c:pt>
                <c:pt idx="632">
                  <c:v>1.6300000000000239</c:v>
                </c:pt>
                <c:pt idx="633">
                  <c:v>1.6100000000000136</c:v>
                </c:pt>
                <c:pt idx="634">
                  <c:v>1.6000000000000227</c:v>
                </c:pt>
                <c:pt idx="635">
                  <c:v>1.6100000000000136</c:v>
                </c:pt>
                <c:pt idx="636">
                  <c:v>1.6000000000000227</c:v>
                </c:pt>
                <c:pt idx="637">
                  <c:v>1.5900000000000034</c:v>
                </c:pt>
                <c:pt idx="638">
                  <c:v>1.6200000000000045</c:v>
                </c:pt>
                <c:pt idx="639">
                  <c:v>1.660000000000025</c:v>
                </c:pt>
                <c:pt idx="640">
                  <c:v>1.6900000000000261</c:v>
                </c:pt>
                <c:pt idx="641">
                  <c:v>1.6300000000000239</c:v>
                </c:pt>
                <c:pt idx="642">
                  <c:v>1.5500000000000114</c:v>
                </c:pt>
                <c:pt idx="643">
                  <c:v>1.6100000000000136</c:v>
                </c:pt>
                <c:pt idx="644">
                  <c:v>1.6400000000000148</c:v>
                </c:pt>
                <c:pt idx="645">
                  <c:v>1.6200000000000045</c:v>
                </c:pt>
                <c:pt idx="646">
                  <c:v>1.6000000000000227</c:v>
                </c:pt>
                <c:pt idx="647">
                  <c:v>1.6100000000000136</c:v>
                </c:pt>
                <c:pt idx="648">
                  <c:v>1.6100000000000136</c:v>
                </c:pt>
                <c:pt idx="649">
                  <c:v>1.5</c:v>
                </c:pt>
                <c:pt idx="650">
                  <c:v>1.5</c:v>
                </c:pt>
                <c:pt idx="651">
                  <c:v>1.5900000000000034</c:v>
                </c:pt>
                <c:pt idx="652">
                  <c:v>1.6200000000000045</c:v>
                </c:pt>
                <c:pt idx="653">
                  <c:v>1.6400000000000148</c:v>
                </c:pt>
                <c:pt idx="654">
                  <c:v>1.5900000000000034</c:v>
                </c:pt>
                <c:pt idx="655">
                  <c:v>1.5900000000000034</c:v>
                </c:pt>
                <c:pt idx="656">
                  <c:v>1.5700000000000216</c:v>
                </c:pt>
                <c:pt idx="657">
                  <c:v>1.6000000000000227</c:v>
                </c:pt>
                <c:pt idx="658">
                  <c:v>1.5700000000000216</c:v>
                </c:pt>
                <c:pt idx="659">
                  <c:v>1.5300000000000011</c:v>
                </c:pt>
                <c:pt idx="660">
                  <c:v>1.5200000000000102</c:v>
                </c:pt>
                <c:pt idx="661">
                  <c:v>1.4800000000000182</c:v>
                </c:pt>
                <c:pt idx="662">
                  <c:v>1.460000000000008</c:v>
                </c:pt>
                <c:pt idx="663">
                  <c:v>1.460000000000008</c:v>
                </c:pt>
                <c:pt idx="664">
                  <c:v>1.4800000000000182</c:v>
                </c:pt>
                <c:pt idx="665">
                  <c:v>1.4900000000000091</c:v>
                </c:pt>
                <c:pt idx="666">
                  <c:v>1.4900000000000091</c:v>
                </c:pt>
                <c:pt idx="667">
                  <c:v>1.4700000000000273</c:v>
                </c:pt>
                <c:pt idx="668">
                  <c:v>1.5400000000000205</c:v>
                </c:pt>
                <c:pt idx="669">
                  <c:v>1.6200000000000045</c:v>
                </c:pt>
                <c:pt idx="670">
                  <c:v>1.6700000000000159</c:v>
                </c:pt>
                <c:pt idx="671">
                  <c:v>1.6500000000000057</c:v>
                </c:pt>
                <c:pt idx="672">
                  <c:v>1.6700000000000159</c:v>
                </c:pt>
                <c:pt idx="673">
                  <c:v>1.6500000000000057</c:v>
                </c:pt>
                <c:pt idx="674">
                  <c:v>1.5300000000000011</c:v>
                </c:pt>
                <c:pt idx="675">
                  <c:v>1.5</c:v>
                </c:pt>
                <c:pt idx="676">
                  <c:v>1.5700000000000216</c:v>
                </c:pt>
                <c:pt idx="677">
                  <c:v>1.6300000000000239</c:v>
                </c:pt>
                <c:pt idx="678">
                  <c:v>1.6300000000000239</c:v>
                </c:pt>
                <c:pt idx="679">
                  <c:v>1.6900000000000261</c:v>
                </c:pt>
                <c:pt idx="680">
                  <c:v>1.6700000000000159</c:v>
                </c:pt>
                <c:pt idx="681">
                  <c:v>1.75</c:v>
                </c:pt>
                <c:pt idx="682">
                  <c:v>1.6900000000000261</c:v>
                </c:pt>
                <c:pt idx="683">
                  <c:v>1.6100000000000136</c:v>
                </c:pt>
                <c:pt idx="684">
                  <c:v>1.5400000000000205</c:v>
                </c:pt>
                <c:pt idx="685">
                  <c:v>1.5300000000000011</c:v>
                </c:pt>
                <c:pt idx="686">
                  <c:v>1.5400000000000205</c:v>
                </c:pt>
                <c:pt idx="687">
                  <c:v>1.6000000000000227</c:v>
                </c:pt>
                <c:pt idx="688">
                  <c:v>1.5300000000000011</c:v>
                </c:pt>
                <c:pt idx="689">
                  <c:v>1.5</c:v>
                </c:pt>
                <c:pt idx="690">
                  <c:v>1.5300000000000011</c:v>
                </c:pt>
                <c:pt idx="691">
                  <c:v>1.5</c:v>
                </c:pt>
                <c:pt idx="692">
                  <c:v>1.5400000000000205</c:v>
                </c:pt>
                <c:pt idx="693">
                  <c:v>1.5700000000000216</c:v>
                </c:pt>
                <c:pt idx="694">
                  <c:v>1.5800000000000125</c:v>
                </c:pt>
                <c:pt idx="695">
                  <c:v>1.5500000000000114</c:v>
                </c:pt>
                <c:pt idx="696">
                  <c:v>1.5900000000000034</c:v>
                </c:pt>
                <c:pt idx="697">
                  <c:v>1.5700000000000216</c:v>
                </c:pt>
                <c:pt idx="698">
                  <c:v>1.5800000000000125</c:v>
                </c:pt>
                <c:pt idx="699">
                  <c:v>1.4900000000000091</c:v>
                </c:pt>
                <c:pt idx="700">
                  <c:v>1.4700000000000273</c:v>
                </c:pt>
                <c:pt idx="701">
                  <c:v>1.5400000000000205</c:v>
                </c:pt>
                <c:pt idx="702">
                  <c:v>1.6300000000000239</c:v>
                </c:pt>
                <c:pt idx="703">
                  <c:v>1.7200000000000273</c:v>
                </c:pt>
                <c:pt idx="704">
                  <c:v>1.7300000000000182</c:v>
                </c:pt>
                <c:pt idx="705">
                  <c:v>1.7200000000000273</c:v>
                </c:pt>
                <c:pt idx="706">
                  <c:v>1.6900000000000261</c:v>
                </c:pt>
                <c:pt idx="707">
                  <c:v>1.5800000000000125</c:v>
                </c:pt>
                <c:pt idx="708">
                  <c:v>1.5700000000000216</c:v>
                </c:pt>
                <c:pt idx="709">
                  <c:v>1.5800000000000125</c:v>
                </c:pt>
                <c:pt idx="710">
                  <c:v>1.4900000000000091</c:v>
                </c:pt>
                <c:pt idx="711">
                  <c:v>1.5300000000000011</c:v>
                </c:pt>
                <c:pt idx="712">
                  <c:v>1.5600000000000023</c:v>
                </c:pt>
                <c:pt idx="713">
                  <c:v>1.5600000000000023</c:v>
                </c:pt>
                <c:pt idx="714">
                  <c:v>1.5800000000000125</c:v>
                </c:pt>
                <c:pt idx="715">
                  <c:v>1.5900000000000034</c:v>
                </c:pt>
                <c:pt idx="716">
                  <c:v>1.660000000000025</c:v>
                </c:pt>
                <c:pt idx="717">
                  <c:v>1.660000000000025</c:v>
                </c:pt>
                <c:pt idx="718">
                  <c:v>1.6300000000000239</c:v>
                </c:pt>
                <c:pt idx="719">
                  <c:v>1.4500000000000171</c:v>
                </c:pt>
                <c:pt idx="720">
                  <c:v>1.460000000000008</c:v>
                </c:pt>
                <c:pt idx="721">
                  <c:v>1.4800000000000182</c:v>
                </c:pt>
                <c:pt idx="722">
                  <c:v>1.5</c:v>
                </c:pt>
                <c:pt idx="723">
                  <c:v>1.4800000000000182</c:v>
                </c:pt>
                <c:pt idx="724">
                  <c:v>1.5400000000000205</c:v>
                </c:pt>
                <c:pt idx="725">
                  <c:v>1.5700000000000216</c:v>
                </c:pt>
                <c:pt idx="726">
                  <c:v>1.5400000000000205</c:v>
                </c:pt>
                <c:pt idx="727">
                  <c:v>1.6700000000000159</c:v>
                </c:pt>
                <c:pt idx="728">
                  <c:v>1.5900000000000034</c:v>
                </c:pt>
                <c:pt idx="729">
                  <c:v>1.5400000000000205</c:v>
                </c:pt>
                <c:pt idx="730">
                  <c:v>1.5100000000000193</c:v>
                </c:pt>
                <c:pt idx="731">
                  <c:v>1.5500000000000114</c:v>
                </c:pt>
                <c:pt idx="732">
                  <c:v>1.4200000000000159</c:v>
                </c:pt>
                <c:pt idx="733">
                  <c:v>1.460000000000008</c:v>
                </c:pt>
                <c:pt idx="734">
                  <c:v>1.5100000000000193</c:v>
                </c:pt>
                <c:pt idx="735">
                  <c:v>1.5600000000000023</c:v>
                </c:pt>
                <c:pt idx="736">
                  <c:v>1.6500000000000057</c:v>
                </c:pt>
                <c:pt idx="737">
                  <c:v>1.7300000000000182</c:v>
                </c:pt>
                <c:pt idx="738">
                  <c:v>1.6100000000000136</c:v>
                </c:pt>
                <c:pt idx="739">
                  <c:v>1.5</c:v>
                </c:pt>
                <c:pt idx="740">
                  <c:v>1.5700000000000216</c:v>
                </c:pt>
                <c:pt idx="741">
                  <c:v>1.5700000000000216</c:v>
                </c:pt>
                <c:pt idx="742">
                  <c:v>1.3700000000000045</c:v>
                </c:pt>
                <c:pt idx="743">
                  <c:v>1.410000000000025</c:v>
                </c:pt>
                <c:pt idx="744">
                  <c:v>1.5</c:v>
                </c:pt>
                <c:pt idx="745">
                  <c:v>1.5300000000000011</c:v>
                </c:pt>
                <c:pt idx="746">
                  <c:v>1.5600000000000023</c:v>
                </c:pt>
                <c:pt idx="747">
                  <c:v>1.5800000000000125</c:v>
                </c:pt>
                <c:pt idx="748">
                  <c:v>1.5500000000000114</c:v>
                </c:pt>
                <c:pt idx="749">
                  <c:v>1.6400000000000148</c:v>
                </c:pt>
                <c:pt idx="750">
                  <c:v>1.6300000000000239</c:v>
                </c:pt>
                <c:pt idx="751">
                  <c:v>1.5300000000000011</c:v>
                </c:pt>
                <c:pt idx="752">
                  <c:v>1.4200000000000159</c:v>
                </c:pt>
                <c:pt idx="753">
                  <c:v>1.4400000000000261</c:v>
                </c:pt>
                <c:pt idx="754">
                  <c:v>1.460000000000008</c:v>
                </c:pt>
                <c:pt idx="755">
                  <c:v>1.4400000000000261</c:v>
                </c:pt>
                <c:pt idx="756">
                  <c:v>1.4300000000000068</c:v>
                </c:pt>
                <c:pt idx="757">
                  <c:v>1.4400000000000261</c:v>
                </c:pt>
                <c:pt idx="758">
                  <c:v>1.4800000000000182</c:v>
                </c:pt>
                <c:pt idx="759">
                  <c:v>1.5</c:v>
                </c:pt>
                <c:pt idx="760">
                  <c:v>1.4800000000000182</c:v>
                </c:pt>
                <c:pt idx="761">
                  <c:v>1.4800000000000182</c:v>
                </c:pt>
                <c:pt idx="762">
                  <c:v>1.5</c:v>
                </c:pt>
                <c:pt idx="763">
                  <c:v>1.5400000000000205</c:v>
                </c:pt>
                <c:pt idx="764">
                  <c:v>1.6200000000000045</c:v>
                </c:pt>
                <c:pt idx="765">
                  <c:v>1.7700000000000102</c:v>
                </c:pt>
                <c:pt idx="766">
                  <c:v>1.7700000000000102</c:v>
                </c:pt>
                <c:pt idx="767">
                  <c:v>1.7700000000000102</c:v>
                </c:pt>
                <c:pt idx="768">
                  <c:v>1.5500000000000114</c:v>
                </c:pt>
                <c:pt idx="769">
                  <c:v>1.4800000000000182</c:v>
                </c:pt>
                <c:pt idx="770">
                  <c:v>1.5200000000000102</c:v>
                </c:pt>
                <c:pt idx="771">
                  <c:v>1.6800000000000068</c:v>
                </c:pt>
                <c:pt idx="772">
                  <c:v>1.6800000000000068</c:v>
                </c:pt>
                <c:pt idx="773">
                  <c:v>1.7300000000000182</c:v>
                </c:pt>
                <c:pt idx="774">
                  <c:v>1.6700000000000159</c:v>
                </c:pt>
                <c:pt idx="775">
                  <c:v>1.5900000000000034</c:v>
                </c:pt>
                <c:pt idx="776">
                  <c:v>1.5700000000000216</c:v>
                </c:pt>
                <c:pt idx="777">
                  <c:v>1.460000000000008</c:v>
                </c:pt>
                <c:pt idx="778">
                  <c:v>1.3400000000000034</c:v>
                </c:pt>
                <c:pt idx="779">
                  <c:v>1.4200000000000159</c:v>
                </c:pt>
                <c:pt idx="780">
                  <c:v>1.4500000000000171</c:v>
                </c:pt>
                <c:pt idx="781">
                  <c:v>1.5400000000000205</c:v>
                </c:pt>
                <c:pt idx="782">
                  <c:v>1.4700000000000273</c:v>
                </c:pt>
                <c:pt idx="783">
                  <c:v>1.4800000000000182</c:v>
                </c:pt>
                <c:pt idx="784">
                  <c:v>1.4400000000000261</c:v>
                </c:pt>
                <c:pt idx="785">
                  <c:v>1.4700000000000273</c:v>
                </c:pt>
                <c:pt idx="786">
                  <c:v>1.460000000000008</c:v>
                </c:pt>
                <c:pt idx="787">
                  <c:v>1.5600000000000023</c:v>
                </c:pt>
                <c:pt idx="788">
                  <c:v>1.4800000000000182</c:v>
                </c:pt>
                <c:pt idx="789">
                  <c:v>1.4800000000000182</c:v>
                </c:pt>
                <c:pt idx="790">
                  <c:v>1.460000000000008</c:v>
                </c:pt>
                <c:pt idx="791">
                  <c:v>1.5100000000000193</c:v>
                </c:pt>
                <c:pt idx="792">
                  <c:v>1.5100000000000193</c:v>
                </c:pt>
                <c:pt idx="793">
                  <c:v>1.4700000000000273</c:v>
                </c:pt>
                <c:pt idx="794">
                  <c:v>1.4300000000000068</c:v>
                </c:pt>
                <c:pt idx="795">
                  <c:v>1.460000000000008</c:v>
                </c:pt>
                <c:pt idx="796">
                  <c:v>1.5200000000000102</c:v>
                </c:pt>
                <c:pt idx="797">
                  <c:v>1.7400000000000091</c:v>
                </c:pt>
                <c:pt idx="798">
                  <c:v>1.6900000000000261</c:v>
                </c:pt>
                <c:pt idx="799">
                  <c:v>1.7600000000000193</c:v>
                </c:pt>
                <c:pt idx="800">
                  <c:v>1.7600000000000193</c:v>
                </c:pt>
                <c:pt idx="801">
                  <c:v>1.6300000000000239</c:v>
                </c:pt>
                <c:pt idx="802">
                  <c:v>1.5500000000000114</c:v>
                </c:pt>
                <c:pt idx="803">
                  <c:v>1.5700000000000216</c:v>
                </c:pt>
                <c:pt idx="804">
                  <c:v>1.4900000000000091</c:v>
                </c:pt>
                <c:pt idx="805">
                  <c:v>1.4300000000000068</c:v>
                </c:pt>
                <c:pt idx="806">
                  <c:v>1.5</c:v>
                </c:pt>
                <c:pt idx="807">
                  <c:v>1.5300000000000011</c:v>
                </c:pt>
                <c:pt idx="808">
                  <c:v>1.4400000000000261</c:v>
                </c:pt>
                <c:pt idx="809">
                  <c:v>1.3900000000000148</c:v>
                </c:pt>
                <c:pt idx="810">
                  <c:v>1.5200000000000102</c:v>
                </c:pt>
                <c:pt idx="811">
                  <c:v>1.5200000000000102</c:v>
                </c:pt>
                <c:pt idx="812">
                  <c:v>1.4800000000000182</c:v>
                </c:pt>
                <c:pt idx="813">
                  <c:v>1.4200000000000159</c:v>
                </c:pt>
                <c:pt idx="814">
                  <c:v>1.3400000000000034</c:v>
                </c:pt>
                <c:pt idx="815">
                  <c:v>1.3800000000000239</c:v>
                </c:pt>
                <c:pt idx="816">
                  <c:v>1.4000000000000057</c:v>
                </c:pt>
                <c:pt idx="817">
                  <c:v>1.4000000000000057</c:v>
                </c:pt>
                <c:pt idx="818">
                  <c:v>1.410000000000025</c:v>
                </c:pt>
                <c:pt idx="819">
                  <c:v>1.4200000000000159</c:v>
                </c:pt>
                <c:pt idx="820">
                  <c:v>1.4800000000000182</c:v>
                </c:pt>
                <c:pt idx="821">
                  <c:v>1.5700000000000216</c:v>
                </c:pt>
                <c:pt idx="822">
                  <c:v>1.75</c:v>
                </c:pt>
                <c:pt idx="823">
                  <c:v>1.8600000000000136</c:v>
                </c:pt>
                <c:pt idx="824">
                  <c:v>1.7700000000000102</c:v>
                </c:pt>
                <c:pt idx="825">
                  <c:v>1.6500000000000057</c:v>
                </c:pt>
                <c:pt idx="826">
                  <c:v>1.5500000000000114</c:v>
                </c:pt>
                <c:pt idx="827">
                  <c:v>1.460000000000008</c:v>
                </c:pt>
                <c:pt idx="828">
                  <c:v>1.460000000000008</c:v>
                </c:pt>
                <c:pt idx="829">
                  <c:v>1.5800000000000125</c:v>
                </c:pt>
                <c:pt idx="830">
                  <c:v>1.5900000000000034</c:v>
                </c:pt>
                <c:pt idx="831">
                  <c:v>1.5500000000000114</c:v>
                </c:pt>
                <c:pt idx="832">
                  <c:v>1.6000000000000227</c:v>
                </c:pt>
                <c:pt idx="833">
                  <c:v>1.5700000000000216</c:v>
                </c:pt>
                <c:pt idx="834">
                  <c:v>1.4900000000000091</c:v>
                </c:pt>
                <c:pt idx="835">
                  <c:v>1.4800000000000182</c:v>
                </c:pt>
                <c:pt idx="836">
                  <c:v>1.5100000000000193</c:v>
                </c:pt>
                <c:pt idx="837">
                  <c:v>1.4800000000000182</c:v>
                </c:pt>
                <c:pt idx="838">
                  <c:v>1.4300000000000068</c:v>
                </c:pt>
                <c:pt idx="839">
                  <c:v>1.5200000000000102</c:v>
                </c:pt>
                <c:pt idx="840">
                  <c:v>1.5400000000000205</c:v>
                </c:pt>
                <c:pt idx="841">
                  <c:v>1.5100000000000193</c:v>
                </c:pt>
                <c:pt idx="842">
                  <c:v>1.5100000000000193</c:v>
                </c:pt>
                <c:pt idx="843">
                  <c:v>1.5600000000000023</c:v>
                </c:pt>
                <c:pt idx="844">
                  <c:v>1.5</c:v>
                </c:pt>
                <c:pt idx="845">
                  <c:v>1.4700000000000273</c:v>
                </c:pt>
                <c:pt idx="846">
                  <c:v>1.4800000000000182</c:v>
                </c:pt>
                <c:pt idx="847">
                  <c:v>1.4200000000000159</c:v>
                </c:pt>
                <c:pt idx="848">
                  <c:v>1.3300000000000125</c:v>
                </c:pt>
                <c:pt idx="849">
                  <c:v>1.5700000000000216</c:v>
                </c:pt>
                <c:pt idx="850">
                  <c:v>1.6800000000000068</c:v>
                </c:pt>
                <c:pt idx="851">
                  <c:v>1.5500000000000114</c:v>
                </c:pt>
                <c:pt idx="852">
                  <c:v>1.4700000000000273</c:v>
                </c:pt>
                <c:pt idx="853">
                  <c:v>1.3900000000000148</c:v>
                </c:pt>
                <c:pt idx="854">
                  <c:v>1.3600000000000136</c:v>
                </c:pt>
                <c:pt idx="855">
                  <c:v>1.4200000000000159</c:v>
                </c:pt>
                <c:pt idx="856">
                  <c:v>1.4200000000000159</c:v>
                </c:pt>
                <c:pt idx="857">
                  <c:v>1.3800000000000239</c:v>
                </c:pt>
                <c:pt idx="858">
                  <c:v>1.3900000000000148</c:v>
                </c:pt>
                <c:pt idx="859">
                  <c:v>1.4400000000000261</c:v>
                </c:pt>
                <c:pt idx="860">
                  <c:v>1.4800000000000182</c:v>
                </c:pt>
                <c:pt idx="861">
                  <c:v>1.460000000000008</c:v>
                </c:pt>
                <c:pt idx="862">
                  <c:v>1.4700000000000273</c:v>
                </c:pt>
                <c:pt idx="863">
                  <c:v>1.5</c:v>
                </c:pt>
                <c:pt idx="864">
                  <c:v>1.5600000000000023</c:v>
                </c:pt>
                <c:pt idx="865">
                  <c:v>1.5700000000000216</c:v>
                </c:pt>
                <c:pt idx="866">
                  <c:v>1.5400000000000205</c:v>
                </c:pt>
                <c:pt idx="867">
                  <c:v>1.5100000000000193</c:v>
                </c:pt>
                <c:pt idx="868">
                  <c:v>1.4700000000000273</c:v>
                </c:pt>
                <c:pt idx="869">
                  <c:v>1.4000000000000057</c:v>
                </c:pt>
                <c:pt idx="870">
                  <c:v>1.3600000000000136</c:v>
                </c:pt>
                <c:pt idx="871">
                  <c:v>1.3800000000000239</c:v>
                </c:pt>
                <c:pt idx="872">
                  <c:v>1.4000000000000057</c:v>
                </c:pt>
                <c:pt idx="873">
                  <c:v>1.4300000000000068</c:v>
                </c:pt>
                <c:pt idx="874">
                  <c:v>1.4700000000000273</c:v>
                </c:pt>
                <c:pt idx="875">
                  <c:v>1.4700000000000273</c:v>
                </c:pt>
                <c:pt idx="876">
                  <c:v>1.6500000000000057</c:v>
                </c:pt>
                <c:pt idx="877">
                  <c:v>1.6800000000000068</c:v>
                </c:pt>
                <c:pt idx="878">
                  <c:v>1.5900000000000034</c:v>
                </c:pt>
                <c:pt idx="879">
                  <c:v>1.460000000000008</c:v>
                </c:pt>
                <c:pt idx="880">
                  <c:v>1.3900000000000148</c:v>
                </c:pt>
                <c:pt idx="881">
                  <c:v>1.460000000000008</c:v>
                </c:pt>
                <c:pt idx="882">
                  <c:v>1.5400000000000205</c:v>
                </c:pt>
                <c:pt idx="883">
                  <c:v>1.5800000000000125</c:v>
                </c:pt>
                <c:pt idx="884">
                  <c:v>1.5900000000000034</c:v>
                </c:pt>
                <c:pt idx="885">
                  <c:v>1.6200000000000045</c:v>
                </c:pt>
                <c:pt idx="886">
                  <c:v>1.660000000000025</c:v>
                </c:pt>
                <c:pt idx="887">
                  <c:v>1.6300000000000239</c:v>
                </c:pt>
                <c:pt idx="888">
                  <c:v>1.5800000000000125</c:v>
                </c:pt>
                <c:pt idx="889">
                  <c:v>1.5100000000000193</c:v>
                </c:pt>
                <c:pt idx="890">
                  <c:v>1.3900000000000148</c:v>
                </c:pt>
                <c:pt idx="891">
                  <c:v>1.4200000000000159</c:v>
                </c:pt>
                <c:pt idx="892">
                  <c:v>1.4400000000000261</c:v>
                </c:pt>
                <c:pt idx="893">
                  <c:v>1.4400000000000261</c:v>
                </c:pt>
                <c:pt idx="894">
                  <c:v>1.5100000000000193</c:v>
                </c:pt>
                <c:pt idx="895">
                  <c:v>1.4500000000000171</c:v>
                </c:pt>
                <c:pt idx="896">
                  <c:v>1.4400000000000261</c:v>
                </c:pt>
                <c:pt idx="897">
                  <c:v>1.3800000000000239</c:v>
                </c:pt>
                <c:pt idx="898">
                  <c:v>1.3800000000000239</c:v>
                </c:pt>
                <c:pt idx="899">
                  <c:v>1.4200000000000159</c:v>
                </c:pt>
                <c:pt idx="900">
                  <c:v>1.4800000000000182</c:v>
                </c:pt>
                <c:pt idx="901">
                  <c:v>1.460000000000008</c:v>
                </c:pt>
                <c:pt idx="902">
                  <c:v>1.4800000000000182</c:v>
                </c:pt>
                <c:pt idx="903">
                  <c:v>1.5300000000000011</c:v>
                </c:pt>
                <c:pt idx="904">
                  <c:v>1.5100000000000193</c:v>
                </c:pt>
                <c:pt idx="905">
                  <c:v>1.5200000000000102</c:v>
                </c:pt>
                <c:pt idx="906">
                  <c:v>1.5500000000000114</c:v>
                </c:pt>
                <c:pt idx="907">
                  <c:v>1.5200000000000102</c:v>
                </c:pt>
                <c:pt idx="908">
                  <c:v>1.5</c:v>
                </c:pt>
                <c:pt idx="909">
                  <c:v>1.4500000000000171</c:v>
                </c:pt>
                <c:pt idx="910">
                  <c:v>1.3900000000000148</c:v>
                </c:pt>
                <c:pt idx="911">
                  <c:v>1.3600000000000136</c:v>
                </c:pt>
                <c:pt idx="912">
                  <c:v>1.3700000000000045</c:v>
                </c:pt>
                <c:pt idx="913">
                  <c:v>1.4800000000000182</c:v>
                </c:pt>
                <c:pt idx="914">
                  <c:v>1.4900000000000091</c:v>
                </c:pt>
                <c:pt idx="915">
                  <c:v>1.4700000000000273</c:v>
                </c:pt>
                <c:pt idx="916">
                  <c:v>1.4700000000000273</c:v>
                </c:pt>
                <c:pt idx="917">
                  <c:v>1.4300000000000068</c:v>
                </c:pt>
                <c:pt idx="918">
                  <c:v>1.3500000000000227</c:v>
                </c:pt>
                <c:pt idx="919">
                  <c:v>1.3800000000000239</c:v>
                </c:pt>
                <c:pt idx="920">
                  <c:v>1.460000000000008</c:v>
                </c:pt>
                <c:pt idx="921">
                  <c:v>1.4800000000000182</c:v>
                </c:pt>
                <c:pt idx="922">
                  <c:v>1.4800000000000182</c:v>
                </c:pt>
                <c:pt idx="923">
                  <c:v>1.3800000000000239</c:v>
                </c:pt>
                <c:pt idx="924">
                  <c:v>1.3700000000000045</c:v>
                </c:pt>
                <c:pt idx="925">
                  <c:v>1.4000000000000057</c:v>
                </c:pt>
                <c:pt idx="926">
                  <c:v>1.4500000000000171</c:v>
                </c:pt>
                <c:pt idx="927">
                  <c:v>1.4700000000000273</c:v>
                </c:pt>
                <c:pt idx="928">
                  <c:v>1.460000000000008</c:v>
                </c:pt>
                <c:pt idx="929">
                  <c:v>1.5100000000000193</c:v>
                </c:pt>
                <c:pt idx="930">
                  <c:v>1.4200000000000159</c:v>
                </c:pt>
                <c:pt idx="931">
                  <c:v>1.4200000000000159</c:v>
                </c:pt>
                <c:pt idx="932">
                  <c:v>1.460000000000008</c:v>
                </c:pt>
                <c:pt idx="933">
                  <c:v>1.5</c:v>
                </c:pt>
                <c:pt idx="934">
                  <c:v>1.5300000000000011</c:v>
                </c:pt>
                <c:pt idx="935">
                  <c:v>1.4900000000000091</c:v>
                </c:pt>
                <c:pt idx="936">
                  <c:v>1.4700000000000273</c:v>
                </c:pt>
                <c:pt idx="937">
                  <c:v>1.4000000000000057</c:v>
                </c:pt>
                <c:pt idx="938">
                  <c:v>1.3300000000000125</c:v>
                </c:pt>
                <c:pt idx="939">
                  <c:v>1.3700000000000045</c:v>
                </c:pt>
                <c:pt idx="940">
                  <c:v>1.4700000000000273</c:v>
                </c:pt>
                <c:pt idx="941">
                  <c:v>1.5300000000000011</c:v>
                </c:pt>
                <c:pt idx="942">
                  <c:v>1.5400000000000205</c:v>
                </c:pt>
                <c:pt idx="943">
                  <c:v>1.5800000000000125</c:v>
                </c:pt>
                <c:pt idx="944">
                  <c:v>1.5100000000000193</c:v>
                </c:pt>
                <c:pt idx="945">
                  <c:v>1.4400000000000261</c:v>
                </c:pt>
                <c:pt idx="946">
                  <c:v>1.4000000000000057</c:v>
                </c:pt>
                <c:pt idx="947">
                  <c:v>1.3800000000000239</c:v>
                </c:pt>
                <c:pt idx="948">
                  <c:v>1.3900000000000148</c:v>
                </c:pt>
                <c:pt idx="949">
                  <c:v>1.4000000000000057</c:v>
                </c:pt>
                <c:pt idx="950">
                  <c:v>1.4400000000000261</c:v>
                </c:pt>
                <c:pt idx="951">
                  <c:v>1.4400000000000261</c:v>
                </c:pt>
                <c:pt idx="952">
                  <c:v>1.4300000000000068</c:v>
                </c:pt>
                <c:pt idx="953">
                  <c:v>1.410000000000025</c:v>
                </c:pt>
                <c:pt idx="954">
                  <c:v>1.460000000000008</c:v>
                </c:pt>
                <c:pt idx="955">
                  <c:v>1.5</c:v>
                </c:pt>
                <c:pt idx="956">
                  <c:v>1.410000000000025</c:v>
                </c:pt>
                <c:pt idx="957">
                  <c:v>1.4200000000000159</c:v>
                </c:pt>
                <c:pt idx="958">
                  <c:v>1.4700000000000273</c:v>
                </c:pt>
                <c:pt idx="959">
                  <c:v>1.5300000000000011</c:v>
                </c:pt>
                <c:pt idx="960">
                  <c:v>1.5500000000000114</c:v>
                </c:pt>
                <c:pt idx="961">
                  <c:v>1.5200000000000102</c:v>
                </c:pt>
                <c:pt idx="962">
                  <c:v>1.410000000000025</c:v>
                </c:pt>
                <c:pt idx="963">
                  <c:v>1.410000000000025</c:v>
                </c:pt>
                <c:pt idx="964">
                  <c:v>1.4900000000000091</c:v>
                </c:pt>
                <c:pt idx="965">
                  <c:v>1.4800000000000182</c:v>
                </c:pt>
                <c:pt idx="966">
                  <c:v>1.4900000000000091</c:v>
                </c:pt>
                <c:pt idx="967">
                  <c:v>1.4900000000000091</c:v>
                </c:pt>
                <c:pt idx="968">
                  <c:v>1.4300000000000068</c:v>
                </c:pt>
                <c:pt idx="969">
                  <c:v>1.3900000000000148</c:v>
                </c:pt>
                <c:pt idx="970">
                  <c:v>1.3900000000000148</c:v>
                </c:pt>
                <c:pt idx="971">
                  <c:v>1.3700000000000045</c:v>
                </c:pt>
                <c:pt idx="972">
                  <c:v>1.3500000000000227</c:v>
                </c:pt>
                <c:pt idx="973">
                  <c:v>1.3900000000000148</c:v>
                </c:pt>
                <c:pt idx="974">
                  <c:v>1.410000000000025</c:v>
                </c:pt>
                <c:pt idx="975">
                  <c:v>1.4500000000000171</c:v>
                </c:pt>
                <c:pt idx="976">
                  <c:v>1.4900000000000091</c:v>
                </c:pt>
                <c:pt idx="977">
                  <c:v>1.460000000000008</c:v>
                </c:pt>
                <c:pt idx="978">
                  <c:v>1.5100000000000193</c:v>
                </c:pt>
                <c:pt idx="979">
                  <c:v>1.4900000000000091</c:v>
                </c:pt>
                <c:pt idx="980">
                  <c:v>1.4400000000000261</c:v>
                </c:pt>
                <c:pt idx="981">
                  <c:v>1.4700000000000273</c:v>
                </c:pt>
                <c:pt idx="982">
                  <c:v>1.5</c:v>
                </c:pt>
                <c:pt idx="983">
                  <c:v>1.4900000000000091</c:v>
                </c:pt>
                <c:pt idx="984">
                  <c:v>1.4800000000000182</c:v>
                </c:pt>
                <c:pt idx="985">
                  <c:v>1.5</c:v>
                </c:pt>
                <c:pt idx="986">
                  <c:v>1.4500000000000171</c:v>
                </c:pt>
                <c:pt idx="987">
                  <c:v>1.4200000000000159</c:v>
                </c:pt>
                <c:pt idx="988">
                  <c:v>1.4300000000000068</c:v>
                </c:pt>
                <c:pt idx="989">
                  <c:v>1.4200000000000159</c:v>
                </c:pt>
                <c:pt idx="990">
                  <c:v>1.4300000000000068</c:v>
                </c:pt>
                <c:pt idx="991">
                  <c:v>1.410000000000025</c:v>
                </c:pt>
                <c:pt idx="992">
                  <c:v>1.3800000000000239</c:v>
                </c:pt>
                <c:pt idx="993">
                  <c:v>1.3600000000000136</c:v>
                </c:pt>
                <c:pt idx="994">
                  <c:v>1.4000000000000057</c:v>
                </c:pt>
                <c:pt idx="995">
                  <c:v>1.3600000000000136</c:v>
                </c:pt>
                <c:pt idx="996">
                  <c:v>1.3700000000000045</c:v>
                </c:pt>
                <c:pt idx="997">
                  <c:v>1.4300000000000068</c:v>
                </c:pt>
                <c:pt idx="998">
                  <c:v>1.4800000000000182</c:v>
                </c:pt>
                <c:pt idx="999">
                  <c:v>1.4500000000000171</c:v>
                </c:pt>
                <c:pt idx="1000">
                  <c:v>1.460000000000008</c:v>
                </c:pt>
                <c:pt idx="1001">
                  <c:v>1.4800000000000182</c:v>
                </c:pt>
                <c:pt idx="1002">
                  <c:v>1.7800000000000011</c:v>
                </c:pt>
                <c:pt idx="1003">
                  <c:v>1.4000000000000057</c:v>
                </c:pt>
                <c:pt idx="1004">
                  <c:v>1.4400000000000261</c:v>
                </c:pt>
                <c:pt idx="1005">
                  <c:v>1.4700000000000273</c:v>
                </c:pt>
                <c:pt idx="1006">
                  <c:v>1.4500000000000171</c:v>
                </c:pt>
                <c:pt idx="1007">
                  <c:v>1.410000000000025</c:v>
                </c:pt>
                <c:pt idx="1008">
                  <c:v>1.4000000000000057</c:v>
                </c:pt>
                <c:pt idx="1009">
                  <c:v>1.3900000000000148</c:v>
                </c:pt>
                <c:pt idx="1010">
                  <c:v>1.3500000000000227</c:v>
                </c:pt>
                <c:pt idx="1011">
                  <c:v>1.3300000000000125</c:v>
                </c:pt>
                <c:pt idx="1012">
                  <c:v>1.3700000000000045</c:v>
                </c:pt>
                <c:pt idx="1013">
                  <c:v>1.3400000000000034</c:v>
                </c:pt>
                <c:pt idx="1014">
                  <c:v>1.410000000000025</c:v>
                </c:pt>
                <c:pt idx="1015">
                  <c:v>1.4500000000000171</c:v>
                </c:pt>
                <c:pt idx="1016">
                  <c:v>1.4700000000000273</c:v>
                </c:pt>
                <c:pt idx="1017">
                  <c:v>1.5</c:v>
                </c:pt>
                <c:pt idx="1018">
                  <c:v>1.5200000000000102</c:v>
                </c:pt>
                <c:pt idx="1019">
                  <c:v>1.460000000000008</c:v>
                </c:pt>
                <c:pt idx="1020">
                  <c:v>1.410000000000025</c:v>
                </c:pt>
                <c:pt idx="1021">
                  <c:v>1.4500000000000171</c:v>
                </c:pt>
                <c:pt idx="1022">
                  <c:v>1.5</c:v>
                </c:pt>
                <c:pt idx="1023">
                  <c:v>1.4900000000000091</c:v>
                </c:pt>
                <c:pt idx="1024">
                  <c:v>1.4200000000000159</c:v>
                </c:pt>
                <c:pt idx="1025">
                  <c:v>1.3600000000000136</c:v>
                </c:pt>
                <c:pt idx="1026">
                  <c:v>1.3400000000000034</c:v>
                </c:pt>
                <c:pt idx="1027">
                  <c:v>1.3800000000000239</c:v>
                </c:pt>
                <c:pt idx="1028">
                  <c:v>1.3200000000000216</c:v>
                </c:pt>
                <c:pt idx="1029">
                  <c:v>1.3000000000000114</c:v>
                </c:pt>
                <c:pt idx="1030">
                  <c:v>1.3100000000000023</c:v>
                </c:pt>
                <c:pt idx="1031">
                  <c:v>1.3400000000000034</c:v>
                </c:pt>
                <c:pt idx="1032">
                  <c:v>1.4800000000000182</c:v>
                </c:pt>
                <c:pt idx="1033">
                  <c:v>1.4500000000000171</c:v>
                </c:pt>
                <c:pt idx="1034">
                  <c:v>1.410000000000025</c:v>
                </c:pt>
                <c:pt idx="1035">
                  <c:v>1.25</c:v>
                </c:pt>
                <c:pt idx="1036">
                  <c:v>1.4000000000000057</c:v>
                </c:pt>
                <c:pt idx="1037">
                  <c:v>1.5200000000000102</c:v>
                </c:pt>
                <c:pt idx="1038">
                  <c:v>1.5200000000000102</c:v>
                </c:pt>
                <c:pt idx="1039">
                  <c:v>1.4800000000000182</c:v>
                </c:pt>
                <c:pt idx="1040">
                  <c:v>1.4700000000000273</c:v>
                </c:pt>
                <c:pt idx="1041">
                  <c:v>1.460000000000008</c:v>
                </c:pt>
                <c:pt idx="1042">
                  <c:v>1.4200000000000159</c:v>
                </c:pt>
                <c:pt idx="1043">
                  <c:v>1.410000000000025</c:v>
                </c:pt>
                <c:pt idx="1044">
                  <c:v>1.3800000000000239</c:v>
                </c:pt>
                <c:pt idx="1045">
                  <c:v>1.4300000000000068</c:v>
                </c:pt>
                <c:pt idx="1046">
                  <c:v>1.4300000000000068</c:v>
                </c:pt>
                <c:pt idx="1047">
                  <c:v>1.410000000000025</c:v>
                </c:pt>
                <c:pt idx="1048">
                  <c:v>1.3700000000000045</c:v>
                </c:pt>
                <c:pt idx="1049">
                  <c:v>1.4400000000000261</c:v>
                </c:pt>
                <c:pt idx="1050">
                  <c:v>1.4000000000000057</c:v>
                </c:pt>
                <c:pt idx="1051">
                  <c:v>1.3900000000000148</c:v>
                </c:pt>
                <c:pt idx="1052">
                  <c:v>1.4800000000000182</c:v>
                </c:pt>
                <c:pt idx="1053">
                  <c:v>1.5</c:v>
                </c:pt>
                <c:pt idx="1054">
                  <c:v>1.5</c:v>
                </c:pt>
                <c:pt idx="1055">
                  <c:v>1.4800000000000182</c:v>
                </c:pt>
                <c:pt idx="1056">
                  <c:v>1.4700000000000273</c:v>
                </c:pt>
                <c:pt idx="1057">
                  <c:v>1.4300000000000068</c:v>
                </c:pt>
                <c:pt idx="1058">
                  <c:v>1.4500000000000171</c:v>
                </c:pt>
                <c:pt idx="1059">
                  <c:v>1.4700000000000273</c:v>
                </c:pt>
                <c:pt idx="1060">
                  <c:v>1.4300000000000068</c:v>
                </c:pt>
                <c:pt idx="1061">
                  <c:v>1.4300000000000068</c:v>
                </c:pt>
                <c:pt idx="1062">
                  <c:v>1.4000000000000057</c:v>
                </c:pt>
                <c:pt idx="1063">
                  <c:v>1.460000000000008</c:v>
                </c:pt>
                <c:pt idx="1064">
                  <c:v>1.5</c:v>
                </c:pt>
                <c:pt idx="1065">
                  <c:v>1.4800000000000182</c:v>
                </c:pt>
                <c:pt idx="1066">
                  <c:v>1.4800000000000182</c:v>
                </c:pt>
                <c:pt idx="1067">
                  <c:v>1.460000000000008</c:v>
                </c:pt>
                <c:pt idx="1068">
                  <c:v>1.410000000000025</c:v>
                </c:pt>
                <c:pt idx="1069">
                  <c:v>1.3500000000000227</c:v>
                </c:pt>
                <c:pt idx="1070">
                  <c:v>1.3000000000000114</c:v>
                </c:pt>
                <c:pt idx="1071">
                  <c:v>1.2600000000000193</c:v>
                </c:pt>
                <c:pt idx="1072">
                  <c:v>1.2900000000000205</c:v>
                </c:pt>
                <c:pt idx="1073">
                  <c:v>1.4200000000000159</c:v>
                </c:pt>
                <c:pt idx="1074">
                  <c:v>1.3700000000000045</c:v>
                </c:pt>
                <c:pt idx="1075">
                  <c:v>1.410000000000025</c:v>
                </c:pt>
                <c:pt idx="1076">
                  <c:v>1.4800000000000182</c:v>
                </c:pt>
                <c:pt idx="1077">
                  <c:v>1.5</c:v>
                </c:pt>
                <c:pt idx="1078">
                  <c:v>1.4700000000000273</c:v>
                </c:pt>
                <c:pt idx="1079">
                  <c:v>1.4800000000000182</c:v>
                </c:pt>
                <c:pt idx="1080">
                  <c:v>1.4300000000000068</c:v>
                </c:pt>
                <c:pt idx="1081">
                  <c:v>1.460000000000008</c:v>
                </c:pt>
                <c:pt idx="1082">
                  <c:v>1.4400000000000261</c:v>
                </c:pt>
                <c:pt idx="1083">
                  <c:v>1.4200000000000159</c:v>
                </c:pt>
                <c:pt idx="1084">
                  <c:v>1.4500000000000171</c:v>
                </c:pt>
                <c:pt idx="1085">
                  <c:v>1.5300000000000011</c:v>
                </c:pt>
                <c:pt idx="1086">
                  <c:v>1.4800000000000182</c:v>
                </c:pt>
                <c:pt idx="1087">
                  <c:v>1.5200000000000102</c:v>
                </c:pt>
                <c:pt idx="1088">
                  <c:v>1.460000000000008</c:v>
                </c:pt>
                <c:pt idx="1089">
                  <c:v>1.5400000000000205</c:v>
                </c:pt>
                <c:pt idx="1090">
                  <c:v>1.5</c:v>
                </c:pt>
                <c:pt idx="1091">
                  <c:v>1.410000000000025</c:v>
                </c:pt>
                <c:pt idx="1092">
                  <c:v>1.4300000000000068</c:v>
                </c:pt>
                <c:pt idx="1093">
                  <c:v>1.460000000000008</c:v>
                </c:pt>
                <c:pt idx="1094">
                  <c:v>1.3000000000000114</c:v>
                </c:pt>
                <c:pt idx="1095">
                  <c:v>1.1900000000000261</c:v>
                </c:pt>
                <c:pt idx="1096">
                  <c:v>1.2800000000000011</c:v>
                </c:pt>
                <c:pt idx="1097">
                  <c:v>1.410000000000025</c:v>
                </c:pt>
                <c:pt idx="1098">
                  <c:v>1.5100000000000193</c:v>
                </c:pt>
                <c:pt idx="1099">
                  <c:v>1.5</c:v>
                </c:pt>
                <c:pt idx="1100">
                  <c:v>1.5200000000000102</c:v>
                </c:pt>
                <c:pt idx="1101">
                  <c:v>1.5800000000000125</c:v>
                </c:pt>
                <c:pt idx="1102">
                  <c:v>1.5800000000000125</c:v>
                </c:pt>
                <c:pt idx="1103">
                  <c:v>1.4200000000000159</c:v>
                </c:pt>
                <c:pt idx="1104">
                  <c:v>1.160000000000025</c:v>
                </c:pt>
                <c:pt idx="1105">
                  <c:v>1.2300000000000182</c:v>
                </c:pt>
                <c:pt idx="1106">
                  <c:v>1.2300000000000182</c:v>
                </c:pt>
                <c:pt idx="1107">
                  <c:v>1.25</c:v>
                </c:pt>
                <c:pt idx="1108">
                  <c:v>1.3800000000000239</c:v>
                </c:pt>
                <c:pt idx="1109">
                  <c:v>1.4400000000000261</c:v>
                </c:pt>
                <c:pt idx="1110">
                  <c:v>1.5</c:v>
                </c:pt>
                <c:pt idx="1111">
                  <c:v>1.4300000000000068</c:v>
                </c:pt>
                <c:pt idx="1112">
                  <c:v>1.3800000000000239</c:v>
                </c:pt>
                <c:pt idx="1113">
                  <c:v>1.3900000000000148</c:v>
                </c:pt>
                <c:pt idx="1114">
                  <c:v>1.3600000000000136</c:v>
                </c:pt>
                <c:pt idx="1115">
                  <c:v>1.410000000000025</c:v>
                </c:pt>
                <c:pt idx="1116">
                  <c:v>1.3300000000000125</c:v>
                </c:pt>
                <c:pt idx="1117">
                  <c:v>1.2300000000000182</c:v>
                </c:pt>
                <c:pt idx="1118">
                  <c:v>1.410000000000025</c:v>
                </c:pt>
                <c:pt idx="1119">
                  <c:v>1.4800000000000182</c:v>
                </c:pt>
                <c:pt idx="1120">
                  <c:v>1.4200000000000159</c:v>
                </c:pt>
                <c:pt idx="1121">
                  <c:v>1.3200000000000216</c:v>
                </c:pt>
                <c:pt idx="1122">
                  <c:v>1.3000000000000114</c:v>
                </c:pt>
                <c:pt idx="1123">
                  <c:v>1.1900000000000261</c:v>
                </c:pt>
                <c:pt idx="1124">
                  <c:v>1.0500000000000114</c:v>
                </c:pt>
                <c:pt idx="1125">
                  <c:v>0.78000000000000114</c:v>
                </c:pt>
                <c:pt idx="1126">
                  <c:v>0.95000000000001705</c:v>
                </c:pt>
                <c:pt idx="1127">
                  <c:v>1.1000000000000227</c:v>
                </c:pt>
                <c:pt idx="1128">
                  <c:v>1.2000000000000171</c:v>
                </c:pt>
                <c:pt idx="1129">
                  <c:v>1.2300000000000182</c:v>
                </c:pt>
                <c:pt idx="1130">
                  <c:v>1.3200000000000216</c:v>
                </c:pt>
                <c:pt idx="1131">
                  <c:v>1.25</c:v>
                </c:pt>
                <c:pt idx="1132">
                  <c:v>1.2400000000000091</c:v>
                </c:pt>
                <c:pt idx="1133">
                  <c:v>1.1700000000000159</c:v>
                </c:pt>
                <c:pt idx="1134">
                  <c:v>1.1700000000000159</c:v>
                </c:pt>
                <c:pt idx="1135">
                  <c:v>1.0800000000000125</c:v>
                </c:pt>
                <c:pt idx="1136">
                  <c:v>1.1000000000000227</c:v>
                </c:pt>
                <c:pt idx="1137">
                  <c:v>1.0600000000000023</c:v>
                </c:pt>
                <c:pt idx="1138">
                  <c:v>1.1000000000000227</c:v>
                </c:pt>
                <c:pt idx="1139">
                  <c:v>1.1900000000000261</c:v>
                </c:pt>
                <c:pt idx="1140">
                  <c:v>1.0700000000000216</c:v>
                </c:pt>
                <c:pt idx="1141">
                  <c:v>1.1000000000000227</c:v>
                </c:pt>
                <c:pt idx="1142">
                  <c:v>1.2000000000000171</c:v>
                </c:pt>
                <c:pt idx="1143">
                  <c:v>1.2900000000000205</c:v>
                </c:pt>
                <c:pt idx="1144">
                  <c:v>1.3400000000000034</c:v>
                </c:pt>
                <c:pt idx="1145">
                  <c:v>1.2800000000000011</c:v>
                </c:pt>
                <c:pt idx="1146">
                  <c:v>1.2700000000000102</c:v>
                </c:pt>
                <c:pt idx="1147">
                  <c:v>1.3100000000000023</c:v>
                </c:pt>
                <c:pt idx="1148">
                  <c:v>1.3300000000000125</c:v>
                </c:pt>
                <c:pt idx="1149">
                  <c:v>1.3000000000000114</c:v>
                </c:pt>
                <c:pt idx="1150">
                  <c:v>1.2700000000000102</c:v>
                </c:pt>
                <c:pt idx="1151">
                  <c:v>1.25</c:v>
                </c:pt>
                <c:pt idx="1152">
                  <c:v>1.2900000000000205</c:v>
                </c:pt>
                <c:pt idx="1153">
                  <c:v>1.3000000000000114</c:v>
                </c:pt>
                <c:pt idx="1154">
                  <c:v>1.2600000000000193</c:v>
                </c:pt>
                <c:pt idx="1155">
                  <c:v>1.2200000000000273</c:v>
                </c:pt>
                <c:pt idx="1156">
                  <c:v>1.1500000000000057</c:v>
                </c:pt>
                <c:pt idx="1157">
                  <c:v>1.0800000000000125</c:v>
                </c:pt>
                <c:pt idx="1158">
                  <c:v>0.92000000000001592</c:v>
                </c:pt>
                <c:pt idx="1159">
                  <c:v>1.1700000000000159</c:v>
                </c:pt>
                <c:pt idx="1160">
                  <c:v>1.1400000000000148</c:v>
                </c:pt>
                <c:pt idx="1161">
                  <c:v>1.0800000000000125</c:v>
                </c:pt>
                <c:pt idx="1162">
                  <c:v>1.3200000000000216</c:v>
                </c:pt>
                <c:pt idx="1163">
                  <c:v>1.3900000000000148</c:v>
                </c:pt>
                <c:pt idx="1164">
                  <c:v>1.3500000000000227</c:v>
                </c:pt>
                <c:pt idx="1165">
                  <c:v>1.1500000000000057</c:v>
                </c:pt>
                <c:pt idx="1166">
                  <c:v>1.1400000000000148</c:v>
                </c:pt>
                <c:pt idx="1167">
                  <c:v>1.1800000000000068</c:v>
                </c:pt>
                <c:pt idx="1168">
                  <c:v>1.2300000000000182</c:v>
                </c:pt>
                <c:pt idx="1169">
                  <c:v>1.2400000000000091</c:v>
                </c:pt>
                <c:pt idx="1170">
                  <c:v>1.2300000000000182</c:v>
                </c:pt>
                <c:pt idx="1171">
                  <c:v>1.1700000000000159</c:v>
                </c:pt>
                <c:pt idx="1172">
                  <c:v>1.160000000000025</c:v>
                </c:pt>
                <c:pt idx="1173">
                  <c:v>1.1200000000000045</c:v>
                </c:pt>
                <c:pt idx="1174">
                  <c:v>1.1100000000000136</c:v>
                </c:pt>
                <c:pt idx="1175">
                  <c:v>1.160000000000025</c:v>
                </c:pt>
                <c:pt idx="1176">
                  <c:v>1.25</c:v>
                </c:pt>
                <c:pt idx="1177">
                  <c:v>1.2300000000000182</c:v>
                </c:pt>
                <c:pt idx="1178">
                  <c:v>1.0600000000000023</c:v>
                </c:pt>
                <c:pt idx="1179">
                  <c:v>0.97000000000002728</c:v>
                </c:pt>
                <c:pt idx="1180">
                  <c:v>0.96000000000000796</c:v>
                </c:pt>
                <c:pt idx="1181">
                  <c:v>1.0400000000000205</c:v>
                </c:pt>
                <c:pt idx="1182">
                  <c:v>1.2700000000000102</c:v>
                </c:pt>
                <c:pt idx="1183">
                  <c:v>1.2700000000000102</c:v>
                </c:pt>
                <c:pt idx="1184">
                  <c:v>1.2700000000000102</c:v>
                </c:pt>
                <c:pt idx="1185">
                  <c:v>1.25</c:v>
                </c:pt>
                <c:pt idx="1186">
                  <c:v>1.1300000000000239</c:v>
                </c:pt>
                <c:pt idx="1187">
                  <c:v>0.96000000000000796</c:v>
                </c:pt>
                <c:pt idx="1188">
                  <c:v>0.98000000000001819</c:v>
                </c:pt>
                <c:pt idx="1189">
                  <c:v>1.0700000000000216</c:v>
                </c:pt>
                <c:pt idx="1190">
                  <c:v>1.1300000000000239</c:v>
                </c:pt>
                <c:pt idx="1191">
                  <c:v>1.1400000000000148</c:v>
                </c:pt>
                <c:pt idx="1192">
                  <c:v>1.2400000000000091</c:v>
                </c:pt>
                <c:pt idx="1193">
                  <c:v>1.3400000000000034</c:v>
                </c:pt>
                <c:pt idx="1194">
                  <c:v>1.3200000000000216</c:v>
                </c:pt>
                <c:pt idx="1195">
                  <c:v>1.3200000000000216</c:v>
                </c:pt>
                <c:pt idx="1196">
                  <c:v>1.25</c:v>
                </c:pt>
                <c:pt idx="1197">
                  <c:v>1.2200000000000273</c:v>
                </c:pt>
                <c:pt idx="1198">
                  <c:v>1.2200000000000273</c:v>
                </c:pt>
                <c:pt idx="1199">
                  <c:v>1.1200000000000045</c:v>
                </c:pt>
                <c:pt idx="1200">
                  <c:v>1.0600000000000023</c:v>
                </c:pt>
                <c:pt idx="1201">
                  <c:v>1.1100000000000136</c:v>
                </c:pt>
                <c:pt idx="1202">
                  <c:v>1.1000000000000227</c:v>
                </c:pt>
                <c:pt idx="1203">
                  <c:v>1.0800000000000125</c:v>
                </c:pt>
                <c:pt idx="1204">
                  <c:v>1.1400000000000148</c:v>
                </c:pt>
                <c:pt idx="1205">
                  <c:v>1.2400000000000091</c:v>
                </c:pt>
                <c:pt idx="1206">
                  <c:v>1.2900000000000205</c:v>
                </c:pt>
                <c:pt idx="1207">
                  <c:v>1.3000000000000114</c:v>
                </c:pt>
                <c:pt idx="1208">
                  <c:v>1.1200000000000045</c:v>
                </c:pt>
                <c:pt idx="1209">
                  <c:v>1.1500000000000057</c:v>
                </c:pt>
                <c:pt idx="1210">
                  <c:v>1.1800000000000068</c:v>
                </c:pt>
                <c:pt idx="1211">
                  <c:v>1.3600000000000136</c:v>
                </c:pt>
                <c:pt idx="1212">
                  <c:v>1.460000000000008</c:v>
                </c:pt>
                <c:pt idx="1213">
                  <c:v>1.410000000000025</c:v>
                </c:pt>
                <c:pt idx="1214">
                  <c:v>1.3400000000000034</c:v>
                </c:pt>
                <c:pt idx="1215">
                  <c:v>1.3300000000000125</c:v>
                </c:pt>
                <c:pt idx="1216">
                  <c:v>1.3200000000000216</c:v>
                </c:pt>
                <c:pt idx="1217">
                  <c:v>1.2900000000000205</c:v>
                </c:pt>
                <c:pt idx="1218">
                  <c:v>1.2000000000000171</c:v>
                </c:pt>
                <c:pt idx="1219">
                  <c:v>1.160000000000025</c:v>
                </c:pt>
                <c:pt idx="1220">
                  <c:v>1.1500000000000057</c:v>
                </c:pt>
                <c:pt idx="1221">
                  <c:v>1.1500000000000057</c:v>
                </c:pt>
                <c:pt idx="1222">
                  <c:v>1.2200000000000273</c:v>
                </c:pt>
                <c:pt idx="1223">
                  <c:v>1.1700000000000159</c:v>
                </c:pt>
                <c:pt idx="1224">
                  <c:v>1.160000000000025</c:v>
                </c:pt>
                <c:pt idx="1225">
                  <c:v>1.2000000000000171</c:v>
                </c:pt>
                <c:pt idx="1226">
                  <c:v>1.1700000000000159</c:v>
                </c:pt>
                <c:pt idx="1227">
                  <c:v>1.1500000000000057</c:v>
                </c:pt>
                <c:pt idx="1228">
                  <c:v>1.1900000000000261</c:v>
                </c:pt>
                <c:pt idx="1229">
                  <c:v>1.210000000000008</c:v>
                </c:pt>
                <c:pt idx="1230">
                  <c:v>1.1800000000000068</c:v>
                </c:pt>
                <c:pt idx="1231">
                  <c:v>1.2400000000000091</c:v>
                </c:pt>
                <c:pt idx="1232">
                  <c:v>1.25</c:v>
                </c:pt>
                <c:pt idx="1233">
                  <c:v>1.25</c:v>
                </c:pt>
                <c:pt idx="1234">
                  <c:v>1.2600000000000193</c:v>
                </c:pt>
                <c:pt idx="1235">
                  <c:v>1.210000000000008</c:v>
                </c:pt>
                <c:pt idx="1236">
                  <c:v>1.2600000000000193</c:v>
                </c:pt>
                <c:pt idx="1237">
                  <c:v>1.2700000000000102</c:v>
                </c:pt>
                <c:pt idx="1238">
                  <c:v>1.2400000000000091</c:v>
                </c:pt>
                <c:pt idx="1239">
                  <c:v>1.210000000000008</c:v>
                </c:pt>
                <c:pt idx="1240">
                  <c:v>1.25</c:v>
                </c:pt>
                <c:pt idx="1241">
                  <c:v>1.2700000000000102</c:v>
                </c:pt>
                <c:pt idx="1242">
                  <c:v>1.2200000000000273</c:v>
                </c:pt>
                <c:pt idx="1243">
                  <c:v>1.2200000000000273</c:v>
                </c:pt>
                <c:pt idx="1244">
                  <c:v>1.2000000000000171</c:v>
                </c:pt>
                <c:pt idx="1245">
                  <c:v>1.2800000000000011</c:v>
                </c:pt>
                <c:pt idx="1246">
                  <c:v>1.1800000000000068</c:v>
                </c:pt>
                <c:pt idx="1247">
                  <c:v>1.2400000000000091</c:v>
                </c:pt>
                <c:pt idx="1248">
                  <c:v>1.2700000000000102</c:v>
                </c:pt>
                <c:pt idx="1249">
                  <c:v>1.2800000000000011</c:v>
                </c:pt>
                <c:pt idx="1250">
                  <c:v>1.2800000000000011</c:v>
                </c:pt>
                <c:pt idx="1251">
                  <c:v>1.3000000000000114</c:v>
                </c:pt>
                <c:pt idx="1252">
                  <c:v>1.2800000000000011</c:v>
                </c:pt>
                <c:pt idx="1253">
                  <c:v>1.25</c:v>
                </c:pt>
                <c:pt idx="1254">
                  <c:v>1.3000000000000114</c:v>
                </c:pt>
                <c:pt idx="1255">
                  <c:v>1.2900000000000205</c:v>
                </c:pt>
                <c:pt idx="1256">
                  <c:v>1.2600000000000193</c:v>
                </c:pt>
                <c:pt idx="1257">
                  <c:v>1.2400000000000091</c:v>
                </c:pt>
                <c:pt idx="1258">
                  <c:v>1.25</c:v>
                </c:pt>
                <c:pt idx="1259">
                  <c:v>1.1900000000000261</c:v>
                </c:pt>
                <c:pt idx="1260">
                  <c:v>1.2400000000000091</c:v>
                </c:pt>
                <c:pt idx="1261">
                  <c:v>1.210000000000008</c:v>
                </c:pt>
                <c:pt idx="1262">
                  <c:v>1.2600000000000193</c:v>
                </c:pt>
                <c:pt idx="1263">
                  <c:v>1.3200000000000216</c:v>
                </c:pt>
                <c:pt idx="1264">
                  <c:v>1.3400000000000034</c:v>
                </c:pt>
                <c:pt idx="1265">
                  <c:v>1.3400000000000034</c:v>
                </c:pt>
                <c:pt idx="1266">
                  <c:v>1.3200000000000216</c:v>
                </c:pt>
                <c:pt idx="1267">
                  <c:v>1.3100000000000023</c:v>
                </c:pt>
                <c:pt idx="1268">
                  <c:v>1.2400000000000091</c:v>
                </c:pt>
                <c:pt idx="1269">
                  <c:v>1.2000000000000171</c:v>
                </c:pt>
                <c:pt idx="1270">
                  <c:v>1.210000000000008</c:v>
                </c:pt>
                <c:pt idx="1271">
                  <c:v>1.2300000000000182</c:v>
                </c:pt>
                <c:pt idx="1272">
                  <c:v>1.2400000000000091</c:v>
                </c:pt>
                <c:pt idx="1273">
                  <c:v>1.2300000000000182</c:v>
                </c:pt>
                <c:pt idx="1274">
                  <c:v>1.2600000000000193</c:v>
                </c:pt>
                <c:pt idx="1275">
                  <c:v>1.2800000000000011</c:v>
                </c:pt>
                <c:pt idx="1276">
                  <c:v>1.210000000000008</c:v>
                </c:pt>
                <c:pt idx="1277">
                  <c:v>1.2600000000000193</c:v>
                </c:pt>
                <c:pt idx="1278">
                  <c:v>1.2000000000000171</c:v>
                </c:pt>
                <c:pt idx="1279">
                  <c:v>1.1800000000000068</c:v>
                </c:pt>
                <c:pt idx="1280">
                  <c:v>1.1300000000000239</c:v>
                </c:pt>
                <c:pt idx="1281">
                  <c:v>1.160000000000025</c:v>
                </c:pt>
                <c:pt idx="1282">
                  <c:v>1.1700000000000159</c:v>
                </c:pt>
                <c:pt idx="1283">
                  <c:v>1.2600000000000193</c:v>
                </c:pt>
                <c:pt idx="1284">
                  <c:v>1.3400000000000034</c:v>
                </c:pt>
                <c:pt idx="1285">
                  <c:v>1.3100000000000023</c:v>
                </c:pt>
                <c:pt idx="1286">
                  <c:v>1.3200000000000216</c:v>
                </c:pt>
                <c:pt idx="1287">
                  <c:v>1.3100000000000023</c:v>
                </c:pt>
                <c:pt idx="1288">
                  <c:v>1.2300000000000182</c:v>
                </c:pt>
                <c:pt idx="1289">
                  <c:v>1.2200000000000273</c:v>
                </c:pt>
                <c:pt idx="1290">
                  <c:v>1.1800000000000068</c:v>
                </c:pt>
                <c:pt idx="1291">
                  <c:v>1.2400000000000091</c:v>
                </c:pt>
                <c:pt idx="1292">
                  <c:v>1.3000000000000114</c:v>
                </c:pt>
                <c:pt idx="1293">
                  <c:v>1.3900000000000148</c:v>
                </c:pt>
                <c:pt idx="1294">
                  <c:v>1.3600000000000136</c:v>
                </c:pt>
                <c:pt idx="1295">
                  <c:v>1.3200000000000216</c:v>
                </c:pt>
                <c:pt idx="1296">
                  <c:v>1.3100000000000023</c:v>
                </c:pt>
                <c:pt idx="1297">
                  <c:v>1.3500000000000227</c:v>
                </c:pt>
                <c:pt idx="1298">
                  <c:v>1.3700000000000045</c:v>
                </c:pt>
                <c:pt idx="1299">
                  <c:v>1.3700000000000045</c:v>
                </c:pt>
                <c:pt idx="1300">
                  <c:v>1.3400000000000034</c:v>
                </c:pt>
                <c:pt idx="1301">
                  <c:v>1.3100000000000023</c:v>
                </c:pt>
                <c:pt idx="1302">
                  <c:v>1.3600000000000136</c:v>
                </c:pt>
                <c:pt idx="1303">
                  <c:v>1.3300000000000125</c:v>
                </c:pt>
                <c:pt idx="1304">
                  <c:v>1.2900000000000205</c:v>
                </c:pt>
                <c:pt idx="1305">
                  <c:v>1.210000000000008</c:v>
                </c:pt>
                <c:pt idx="1306">
                  <c:v>1.2200000000000273</c:v>
                </c:pt>
                <c:pt idx="1307">
                  <c:v>1.210000000000008</c:v>
                </c:pt>
                <c:pt idx="1308">
                  <c:v>1.2400000000000091</c:v>
                </c:pt>
                <c:pt idx="1309">
                  <c:v>1.2400000000000091</c:v>
                </c:pt>
                <c:pt idx="1310">
                  <c:v>1.210000000000008</c:v>
                </c:pt>
                <c:pt idx="1311">
                  <c:v>1.2400000000000091</c:v>
                </c:pt>
                <c:pt idx="1312">
                  <c:v>1.2200000000000273</c:v>
                </c:pt>
                <c:pt idx="1313">
                  <c:v>1.210000000000008</c:v>
                </c:pt>
                <c:pt idx="1314">
                  <c:v>1.2800000000000011</c:v>
                </c:pt>
                <c:pt idx="1315">
                  <c:v>1.2700000000000102</c:v>
                </c:pt>
                <c:pt idx="1316">
                  <c:v>1.25</c:v>
                </c:pt>
                <c:pt idx="1317">
                  <c:v>1.2400000000000091</c:v>
                </c:pt>
                <c:pt idx="1318">
                  <c:v>1.2900000000000205</c:v>
                </c:pt>
                <c:pt idx="1319">
                  <c:v>1.3100000000000023</c:v>
                </c:pt>
                <c:pt idx="1320">
                  <c:v>1.3200000000000216</c:v>
                </c:pt>
                <c:pt idx="1321">
                  <c:v>1.3600000000000136</c:v>
                </c:pt>
                <c:pt idx="1322">
                  <c:v>1.3600000000000136</c:v>
                </c:pt>
                <c:pt idx="1323">
                  <c:v>1.3500000000000227</c:v>
                </c:pt>
                <c:pt idx="1324">
                  <c:v>1.3100000000000023</c:v>
                </c:pt>
                <c:pt idx="1325">
                  <c:v>1.2900000000000205</c:v>
                </c:pt>
                <c:pt idx="1326">
                  <c:v>1.2800000000000011</c:v>
                </c:pt>
                <c:pt idx="1327">
                  <c:v>1.2600000000000193</c:v>
                </c:pt>
                <c:pt idx="1328">
                  <c:v>1.2200000000000273</c:v>
                </c:pt>
                <c:pt idx="1329">
                  <c:v>1.2600000000000193</c:v>
                </c:pt>
                <c:pt idx="1330">
                  <c:v>1.2800000000000011</c:v>
                </c:pt>
                <c:pt idx="1331">
                  <c:v>1.3200000000000216</c:v>
                </c:pt>
                <c:pt idx="1332">
                  <c:v>1.3200000000000216</c:v>
                </c:pt>
                <c:pt idx="1333">
                  <c:v>1.3200000000000216</c:v>
                </c:pt>
                <c:pt idx="1334">
                  <c:v>1.3000000000000114</c:v>
                </c:pt>
                <c:pt idx="1335">
                  <c:v>1.3300000000000125</c:v>
                </c:pt>
                <c:pt idx="1336">
                  <c:v>1.3700000000000045</c:v>
                </c:pt>
                <c:pt idx="1337">
                  <c:v>1.3700000000000045</c:v>
                </c:pt>
                <c:pt idx="1338">
                  <c:v>1.3300000000000125</c:v>
                </c:pt>
                <c:pt idx="1339">
                  <c:v>1.2900000000000205</c:v>
                </c:pt>
                <c:pt idx="1340">
                  <c:v>1.2800000000000011</c:v>
                </c:pt>
                <c:pt idx="1341">
                  <c:v>1.2600000000000193</c:v>
                </c:pt>
                <c:pt idx="1342">
                  <c:v>1.2600000000000193</c:v>
                </c:pt>
                <c:pt idx="1343">
                  <c:v>1.2600000000000193</c:v>
                </c:pt>
                <c:pt idx="1344">
                  <c:v>1.2600000000000193</c:v>
                </c:pt>
                <c:pt idx="1345">
                  <c:v>1.2800000000000011</c:v>
                </c:pt>
                <c:pt idx="1346">
                  <c:v>1.2700000000000102</c:v>
                </c:pt>
                <c:pt idx="1347">
                  <c:v>1.2700000000000102</c:v>
                </c:pt>
                <c:pt idx="1348">
                  <c:v>1.25</c:v>
                </c:pt>
                <c:pt idx="1349">
                  <c:v>1.2200000000000273</c:v>
                </c:pt>
                <c:pt idx="1350">
                  <c:v>1.1800000000000068</c:v>
                </c:pt>
                <c:pt idx="1351">
                  <c:v>1.2400000000000091</c:v>
                </c:pt>
                <c:pt idx="1352">
                  <c:v>1.2600000000000193</c:v>
                </c:pt>
                <c:pt idx="1353">
                  <c:v>1.2200000000000273</c:v>
                </c:pt>
                <c:pt idx="1354">
                  <c:v>1.2000000000000171</c:v>
                </c:pt>
                <c:pt idx="1355">
                  <c:v>1.2000000000000171</c:v>
                </c:pt>
                <c:pt idx="1356">
                  <c:v>1.2300000000000182</c:v>
                </c:pt>
                <c:pt idx="1357">
                  <c:v>1.2600000000000193</c:v>
                </c:pt>
                <c:pt idx="1358">
                  <c:v>1.2600000000000193</c:v>
                </c:pt>
                <c:pt idx="1359">
                  <c:v>1.2600000000000193</c:v>
                </c:pt>
                <c:pt idx="1360">
                  <c:v>1.2900000000000205</c:v>
                </c:pt>
                <c:pt idx="1361">
                  <c:v>1.3200000000000216</c:v>
                </c:pt>
                <c:pt idx="1362">
                  <c:v>1.3000000000000114</c:v>
                </c:pt>
                <c:pt idx="1363">
                  <c:v>1.2900000000000205</c:v>
                </c:pt>
                <c:pt idx="1364">
                  <c:v>1.2600000000000193</c:v>
                </c:pt>
                <c:pt idx="1365">
                  <c:v>1.2600000000000193</c:v>
                </c:pt>
                <c:pt idx="1366">
                  <c:v>1.2800000000000011</c:v>
                </c:pt>
                <c:pt idx="1367">
                  <c:v>1.2800000000000011</c:v>
                </c:pt>
                <c:pt idx="1368">
                  <c:v>1.3000000000000114</c:v>
                </c:pt>
                <c:pt idx="1369">
                  <c:v>1.2900000000000205</c:v>
                </c:pt>
                <c:pt idx="1370">
                  <c:v>1.2800000000000011</c:v>
                </c:pt>
                <c:pt idx="1371">
                  <c:v>1.3800000000000239</c:v>
                </c:pt>
                <c:pt idx="1372">
                  <c:v>1.3900000000000148</c:v>
                </c:pt>
                <c:pt idx="1373">
                  <c:v>1.3700000000000045</c:v>
                </c:pt>
                <c:pt idx="1374">
                  <c:v>1.3400000000000034</c:v>
                </c:pt>
                <c:pt idx="1375">
                  <c:v>1.3600000000000136</c:v>
                </c:pt>
                <c:pt idx="1376">
                  <c:v>1.3200000000000216</c:v>
                </c:pt>
                <c:pt idx="1377">
                  <c:v>1.2800000000000011</c:v>
                </c:pt>
                <c:pt idx="1378">
                  <c:v>1.2700000000000102</c:v>
                </c:pt>
                <c:pt idx="1379">
                  <c:v>1.2900000000000205</c:v>
                </c:pt>
                <c:pt idx="1380">
                  <c:v>1.2800000000000011</c:v>
                </c:pt>
                <c:pt idx="1381">
                  <c:v>1.2400000000000091</c:v>
                </c:pt>
                <c:pt idx="1382">
                  <c:v>1.3100000000000023</c:v>
                </c:pt>
                <c:pt idx="1383">
                  <c:v>1.1200000000000045</c:v>
                </c:pt>
                <c:pt idx="1384">
                  <c:v>1.1200000000000045</c:v>
                </c:pt>
                <c:pt idx="1385">
                  <c:v>1.0800000000000125</c:v>
                </c:pt>
                <c:pt idx="1386">
                  <c:v>1.0400000000000205</c:v>
                </c:pt>
                <c:pt idx="1387">
                  <c:v>1.0900000000000034</c:v>
                </c:pt>
                <c:pt idx="1388">
                  <c:v>1.1300000000000239</c:v>
                </c:pt>
                <c:pt idx="1389">
                  <c:v>1.1100000000000136</c:v>
                </c:pt>
                <c:pt idx="1390">
                  <c:v>1.0300000000000011</c:v>
                </c:pt>
                <c:pt idx="1391">
                  <c:v>1.1100000000000136</c:v>
                </c:pt>
                <c:pt idx="1392">
                  <c:v>1.1800000000000068</c:v>
                </c:pt>
                <c:pt idx="1393">
                  <c:v>1.160000000000025</c:v>
                </c:pt>
                <c:pt idx="1394">
                  <c:v>1.1300000000000239</c:v>
                </c:pt>
                <c:pt idx="1395">
                  <c:v>1.0800000000000125</c:v>
                </c:pt>
                <c:pt idx="1396">
                  <c:v>1.0400000000000205</c:v>
                </c:pt>
                <c:pt idx="1397">
                  <c:v>0.99000000000000909</c:v>
                </c:pt>
                <c:pt idx="1398">
                  <c:v>0.94000000000002615</c:v>
                </c:pt>
                <c:pt idx="1399">
                  <c:v>0.97000000000002728</c:v>
                </c:pt>
                <c:pt idx="1400">
                  <c:v>0.96000000000000796</c:v>
                </c:pt>
                <c:pt idx="1401">
                  <c:v>0.98000000000001819</c:v>
                </c:pt>
                <c:pt idx="1402">
                  <c:v>1</c:v>
                </c:pt>
                <c:pt idx="1403">
                  <c:v>1.0700000000000216</c:v>
                </c:pt>
                <c:pt idx="1404">
                  <c:v>1.0900000000000034</c:v>
                </c:pt>
                <c:pt idx="1405">
                  <c:v>1.0700000000000216</c:v>
                </c:pt>
                <c:pt idx="1406">
                  <c:v>1.0700000000000216</c:v>
                </c:pt>
                <c:pt idx="1407">
                  <c:v>1.0200000000000102</c:v>
                </c:pt>
                <c:pt idx="1408">
                  <c:v>0.98000000000001819</c:v>
                </c:pt>
                <c:pt idx="1409">
                  <c:v>1.0100000000000193</c:v>
                </c:pt>
                <c:pt idx="1410">
                  <c:v>1.0400000000000205</c:v>
                </c:pt>
                <c:pt idx="1411">
                  <c:v>1.0200000000000102</c:v>
                </c:pt>
                <c:pt idx="1412">
                  <c:v>1.0400000000000205</c:v>
                </c:pt>
                <c:pt idx="1413">
                  <c:v>1.0300000000000011</c:v>
                </c:pt>
                <c:pt idx="1414">
                  <c:v>1.0400000000000205</c:v>
                </c:pt>
                <c:pt idx="1415">
                  <c:v>1.0200000000000102</c:v>
                </c:pt>
                <c:pt idx="1416">
                  <c:v>0.95000000000001705</c:v>
                </c:pt>
                <c:pt idx="1417">
                  <c:v>0.99000000000000909</c:v>
                </c:pt>
                <c:pt idx="1418">
                  <c:v>1.0900000000000034</c:v>
                </c:pt>
                <c:pt idx="1419">
                  <c:v>1.0900000000000034</c:v>
                </c:pt>
                <c:pt idx="1420">
                  <c:v>1.0200000000000102</c:v>
                </c:pt>
                <c:pt idx="1421">
                  <c:v>1.1400000000000148</c:v>
                </c:pt>
                <c:pt idx="1422">
                  <c:v>1.1400000000000148</c:v>
                </c:pt>
                <c:pt idx="1423">
                  <c:v>1.1400000000000148</c:v>
                </c:pt>
                <c:pt idx="1424">
                  <c:v>1.0800000000000125</c:v>
                </c:pt>
                <c:pt idx="1425">
                  <c:v>1.1000000000000227</c:v>
                </c:pt>
                <c:pt idx="1426">
                  <c:v>1.160000000000025</c:v>
                </c:pt>
                <c:pt idx="1427">
                  <c:v>1.2000000000000171</c:v>
                </c:pt>
                <c:pt idx="1428">
                  <c:v>1.1800000000000068</c:v>
                </c:pt>
                <c:pt idx="1429">
                  <c:v>1.1400000000000148</c:v>
                </c:pt>
                <c:pt idx="1430">
                  <c:v>1.0700000000000216</c:v>
                </c:pt>
                <c:pt idx="1431">
                  <c:v>0.99000000000000909</c:v>
                </c:pt>
                <c:pt idx="1432">
                  <c:v>0.92000000000001592</c:v>
                </c:pt>
                <c:pt idx="1433">
                  <c:v>0.88000000000002387</c:v>
                </c:pt>
                <c:pt idx="1434">
                  <c:v>0.92000000000001592</c:v>
                </c:pt>
                <c:pt idx="1435">
                  <c:v>0.97000000000002728</c:v>
                </c:pt>
                <c:pt idx="1436">
                  <c:v>0.94000000000002615</c:v>
                </c:pt>
                <c:pt idx="1437">
                  <c:v>0.92000000000001592</c:v>
                </c:pt>
                <c:pt idx="1438">
                  <c:v>1.0700000000000216</c:v>
                </c:pt>
                <c:pt idx="1439">
                  <c:v>1.0900000000000034</c:v>
                </c:pt>
                <c:pt idx="1440">
                  <c:v>1.1200000000000045</c:v>
                </c:pt>
                <c:pt idx="1441">
                  <c:v>1.2000000000000171</c:v>
                </c:pt>
                <c:pt idx="1442">
                  <c:v>1.0200000000000102</c:v>
                </c:pt>
                <c:pt idx="1443">
                  <c:v>1.160000000000025</c:v>
                </c:pt>
                <c:pt idx="1444">
                  <c:v>0.96000000000000796</c:v>
                </c:pt>
                <c:pt idx="1445">
                  <c:v>1.1400000000000148</c:v>
                </c:pt>
                <c:pt idx="1446">
                  <c:v>1.1700000000000159</c:v>
                </c:pt>
                <c:pt idx="1447">
                  <c:v>1.1700000000000159</c:v>
                </c:pt>
                <c:pt idx="1448">
                  <c:v>1.0900000000000034</c:v>
                </c:pt>
                <c:pt idx="1449">
                  <c:v>1.1200000000000045</c:v>
                </c:pt>
                <c:pt idx="1450">
                  <c:v>1.1400000000000148</c:v>
                </c:pt>
                <c:pt idx="1451">
                  <c:v>1.1000000000000227</c:v>
                </c:pt>
                <c:pt idx="1452">
                  <c:v>1.0600000000000023</c:v>
                </c:pt>
                <c:pt idx="1453">
                  <c:v>1.2000000000000171</c:v>
                </c:pt>
                <c:pt idx="1454">
                  <c:v>1.0600000000000023</c:v>
                </c:pt>
                <c:pt idx="1455">
                  <c:v>0.94000000000002615</c:v>
                </c:pt>
                <c:pt idx="1456">
                  <c:v>0.99000000000000909</c:v>
                </c:pt>
                <c:pt idx="1457">
                  <c:v>0.99000000000000909</c:v>
                </c:pt>
                <c:pt idx="1458">
                  <c:v>1.0700000000000216</c:v>
                </c:pt>
                <c:pt idx="1459">
                  <c:v>1.0400000000000205</c:v>
                </c:pt>
                <c:pt idx="1460">
                  <c:v>1.0600000000000023</c:v>
                </c:pt>
                <c:pt idx="1461">
                  <c:v>1.0800000000000125</c:v>
                </c:pt>
                <c:pt idx="1462">
                  <c:v>1.1400000000000148</c:v>
                </c:pt>
                <c:pt idx="1463">
                  <c:v>1.1300000000000239</c:v>
                </c:pt>
                <c:pt idx="1464">
                  <c:v>0.97000000000002728</c:v>
                </c:pt>
                <c:pt idx="1465">
                  <c:v>0.93000000000000682</c:v>
                </c:pt>
                <c:pt idx="1466">
                  <c:v>0.95000000000001705</c:v>
                </c:pt>
                <c:pt idx="1467">
                  <c:v>1.0400000000000205</c:v>
                </c:pt>
                <c:pt idx="1468">
                  <c:v>1.0600000000000023</c:v>
                </c:pt>
                <c:pt idx="1469">
                  <c:v>1.1900000000000261</c:v>
                </c:pt>
                <c:pt idx="1470">
                  <c:v>1.2200000000000273</c:v>
                </c:pt>
                <c:pt idx="1471">
                  <c:v>1.2000000000000171</c:v>
                </c:pt>
                <c:pt idx="1472">
                  <c:v>1.210000000000008</c:v>
                </c:pt>
                <c:pt idx="1473">
                  <c:v>1.3000000000000114</c:v>
                </c:pt>
                <c:pt idx="1474">
                  <c:v>1.2300000000000182</c:v>
                </c:pt>
                <c:pt idx="1475">
                  <c:v>1.1400000000000148</c:v>
                </c:pt>
                <c:pt idx="1476">
                  <c:v>1.0600000000000023</c:v>
                </c:pt>
                <c:pt idx="1477">
                  <c:v>0.96000000000000796</c:v>
                </c:pt>
                <c:pt idx="1478">
                  <c:v>0.97000000000002728</c:v>
                </c:pt>
                <c:pt idx="1479">
                  <c:v>0.95000000000001705</c:v>
                </c:pt>
                <c:pt idx="1480">
                  <c:v>1.0400000000000205</c:v>
                </c:pt>
                <c:pt idx="1481">
                  <c:v>0.96000000000000796</c:v>
                </c:pt>
                <c:pt idx="1482">
                  <c:v>1</c:v>
                </c:pt>
                <c:pt idx="1483">
                  <c:v>1.1800000000000068</c:v>
                </c:pt>
                <c:pt idx="1484">
                  <c:v>1.2200000000000273</c:v>
                </c:pt>
                <c:pt idx="1485">
                  <c:v>1.1400000000000148</c:v>
                </c:pt>
                <c:pt idx="1486">
                  <c:v>1.1800000000000068</c:v>
                </c:pt>
                <c:pt idx="1487">
                  <c:v>1.2000000000000171</c:v>
                </c:pt>
                <c:pt idx="1488">
                  <c:v>1.210000000000008</c:v>
                </c:pt>
                <c:pt idx="1489">
                  <c:v>1.1500000000000057</c:v>
                </c:pt>
                <c:pt idx="1490">
                  <c:v>1.1500000000000057</c:v>
                </c:pt>
                <c:pt idx="1491">
                  <c:v>1.160000000000025</c:v>
                </c:pt>
                <c:pt idx="1492">
                  <c:v>1.1900000000000261</c:v>
                </c:pt>
                <c:pt idx="1493">
                  <c:v>1.210000000000008</c:v>
                </c:pt>
                <c:pt idx="1494">
                  <c:v>1.25</c:v>
                </c:pt>
                <c:pt idx="1495">
                  <c:v>1.2600000000000193</c:v>
                </c:pt>
                <c:pt idx="1496">
                  <c:v>1.2600000000000193</c:v>
                </c:pt>
                <c:pt idx="1497">
                  <c:v>1.1900000000000261</c:v>
                </c:pt>
                <c:pt idx="1498">
                  <c:v>1.1700000000000159</c:v>
                </c:pt>
                <c:pt idx="1499">
                  <c:v>1.1700000000000159</c:v>
                </c:pt>
                <c:pt idx="1500">
                  <c:v>1.1200000000000045</c:v>
                </c:pt>
                <c:pt idx="1501">
                  <c:v>1.0400000000000205</c:v>
                </c:pt>
                <c:pt idx="1502">
                  <c:v>1.0700000000000216</c:v>
                </c:pt>
                <c:pt idx="1503">
                  <c:v>1.0700000000000216</c:v>
                </c:pt>
                <c:pt idx="1504">
                  <c:v>1.0300000000000011</c:v>
                </c:pt>
                <c:pt idx="1505">
                  <c:v>0.91000000000002501</c:v>
                </c:pt>
                <c:pt idx="1506">
                  <c:v>0.94000000000002615</c:v>
                </c:pt>
                <c:pt idx="1507">
                  <c:v>1.0700000000000216</c:v>
                </c:pt>
                <c:pt idx="1508">
                  <c:v>0.96000000000000796</c:v>
                </c:pt>
                <c:pt idx="1509">
                  <c:v>0.99000000000000909</c:v>
                </c:pt>
                <c:pt idx="1510">
                  <c:v>1.0600000000000023</c:v>
                </c:pt>
                <c:pt idx="1511">
                  <c:v>1.0200000000000102</c:v>
                </c:pt>
                <c:pt idx="1512">
                  <c:v>1.0200000000000102</c:v>
                </c:pt>
                <c:pt idx="1513">
                  <c:v>1.0200000000000102</c:v>
                </c:pt>
                <c:pt idx="1514">
                  <c:v>1.1100000000000136</c:v>
                </c:pt>
                <c:pt idx="1515">
                  <c:v>1.0900000000000034</c:v>
                </c:pt>
                <c:pt idx="1516">
                  <c:v>1.0800000000000125</c:v>
                </c:pt>
                <c:pt idx="1517">
                  <c:v>1.1200000000000045</c:v>
                </c:pt>
                <c:pt idx="1518">
                  <c:v>1.1500000000000057</c:v>
                </c:pt>
                <c:pt idx="1519">
                  <c:v>1.2400000000000091</c:v>
                </c:pt>
                <c:pt idx="1520">
                  <c:v>1.160000000000025</c:v>
                </c:pt>
                <c:pt idx="1521">
                  <c:v>1.1200000000000045</c:v>
                </c:pt>
                <c:pt idx="1522">
                  <c:v>0.94000000000002615</c:v>
                </c:pt>
                <c:pt idx="1523">
                  <c:v>0.96000000000000796</c:v>
                </c:pt>
                <c:pt idx="1524">
                  <c:v>1.0700000000000216</c:v>
                </c:pt>
                <c:pt idx="1525">
                  <c:v>1.0400000000000205</c:v>
                </c:pt>
                <c:pt idx="1526">
                  <c:v>1.1100000000000136</c:v>
                </c:pt>
                <c:pt idx="1527">
                  <c:v>1.1400000000000148</c:v>
                </c:pt>
                <c:pt idx="1528">
                  <c:v>0.95000000000001705</c:v>
                </c:pt>
                <c:pt idx="1529">
                  <c:v>1.1400000000000148</c:v>
                </c:pt>
                <c:pt idx="1530">
                  <c:v>1.1900000000000261</c:v>
                </c:pt>
                <c:pt idx="1531">
                  <c:v>1.1200000000000045</c:v>
                </c:pt>
                <c:pt idx="1532">
                  <c:v>1.1700000000000159</c:v>
                </c:pt>
                <c:pt idx="1533">
                  <c:v>1.1200000000000045</c:v>
                </c:pt>
                <c:pt idx="1534">
                  <c:v>1.160000000000025</c:v>
                </c:pt>
                <c:pt idx="1535">
                  <c:v>1.160000000000025</c:v>
                </c:pt>
                <c:pt idx="1536">
                  <c:v>1.1900000000000261</c:v>
                </c:pt>
                <c:pt idx="1537">
                  <c:v>1.25</c:v>
                </c:pt>
                <c:pt idx="1538">
                  <c:v>1.2300000000000182</c:v>
                </c:pt>
                <c:pt idx="1539">
                  <c:v>1.25</c:v>
                </c:pt>
                <c:pt idx="1540">
                  <c:v>1.0800000000000125</c:v>
                </c:pt>
                <c:pt idx="1541">
                  <c:v>1</c:v>
                </c:pt>
                <c:pt idx="1542">
                  <c:v>0.98000000000001819</c:v>
                </c:pt>
                <c:pt idx="1543">
                  <c:v>0.95000000000001705</c:v>
                </c:pt>
                <c:pt idx="1544">
                  <c:v>1</c:v>
                </c:pt>
                <c:pt idx="1545">
                  <c:v>1.0600000000000023</c:v>
                </c:pt>
                <c:pt idx="1546">
                  <c:v>1.0900000000000034</c:v>
                </c:pt>
                <c:pt idx="1547">
                  <c:v>1.0200000000000102</c:v>
                </c:pt>
                <c:pt idx="1548">
                  <c:v>1.0200000000000102</c:v>
                </c:pt>
                <c:pt idx="1549">
                  <c:v>1.1500000000000057</c:v>
                </c:pt>
                <c:pt idx="1550">
                  <c:v>1.160000000000025</c:v>
                </c:pt>
                <c:pt idx="1551">
                  <c:v>1.3200000000000216</c:v>
                </c:pt>
                <c:pt idx="1552">
                  <c:v>1.2900000000000205</c:v>
                </c:pt>
                <c:pt idx="1553">
                  <c:v>1.1900000000000261</c:v>
                </c:pt>
                <c:pt idx="1554">
                  <c:v>1.1700000000000159</c:v>
                </c:pt>
                <c:pt idx="1555">
                  <c:v>1.1300000000000239</c:v>
                </c:pt>
                <c:pt idx="1556">
                  <c:v>1.1700000000000159</c:v>
                </c:pt>
                <c:pt idx="1557">
                  <c:v>1.1300000000000239</c:v>
                </c:pt>
                <c:pt idx="1558">
                  <c:v>1.160000000000025</c:v>
                </c:pt>
                <c:pt idx="1559">
                  <c:v>1.1100000000000136</c:v>
                </c:pt>
                <c:pt idx="1560">
                  <c:v>1.0500000000000114</c:v>
                </c:pt>
                <c:pt idx="1561">
                  <c:v>1.0400000000000205</c:v>
                </c:pt>
                <c:pt idx="1562">
                  <c:v>1.1100000000000136</c:v>
                </c:pt>
                <c:pt idx="1563">
                  <c:v>1.0200000000000102</c:v>
                </c:pt>
                <c:pt idx="1564">
                  <c:v>0.99000000000000909</c:v>
                </c:pt>
                <c:pt idx="1565">
                  <c:v>1.0300000000000011</c:v>
                </c:pt>
                <c:pt idx="1566">
                  <c:v>1.0700000000000216</c:v>
                </c:pt>
                <c:pt idx="1567">
                  <c:v>1.2800000000000011</c:v>
                </c:pt>
                <c:pt idx="1568">
                  <c:v>1.25</c:v>
                </c:pt>
                <c:pt idx="1569">
                  <c:v>1.25</c:v>
                </c:pt>
                <c:pt idx="1570">
                  <c:v>1.1200000000000045</c:v>
                </c:pt>
                <c:pt idx="1571">
                  <c:v>1.2000000000000171</c:v>
                </c:pt>
                <c:pt idx="1572">
                  <c:v>1.3200000000000216</c:v>
                </c:pt>
                <c:pt idx="1573">
                  <c:v>1.3500000000000227</c:v>
                </c:pt>
                <c:pt idx="1574">
                  <c:v>1.3800000000000239</c:v>
                </c:pt>
                <c:pt idx="1575">
                  <c:v>1.3100000000000023</c:v>
                </c:pt>
                <c:pt idx="1576">
                  <c:v>1.25</c:v>
                </c:pt>
                <c:pt idx="1577">
                  <c:v>1.3000000000000114</c:v>
                </c:pt>
                <c:pt idx="1578">
                  <c:v>1.2700000000000102</c:v>
                </c:pt>
                <c:pt idx="1579">
                  <c:v>1.1800000000000068</c:v>
                </c:pt>
                <c:pt idx="1580">
                  <c:v>1.0600000000000023</c:v>
                </c:pt>
                <c:pt idx="1581">
                  <c:v>0.94000000000002615</c:v>
                </c:pt>
                <c:pt idx="1582">
                  <c:v>0.86000000000001364</c:v>
                </c:pt>
                <c:pt idx="1583">
                  <c:v>0.91000000000002501</c:v>
                </c:pt>
                <c:pt idx="1584">
                  <c:v>0.96000000000000796</c:v>
                </c:pt>
                <c:pt idx="1585">
                  <c:v>1.0400000000000205</c:v>
                </c:pt>
                <c:pt idx="1586">
                  <c:v>1.1200000000000045</c:v>
                </c:pt>
                <c:pt idx="1587">
                  <c:v>1.1200000000000045</c:v>
                </c:pt>
                <c:pt idx="1588">
                  <c:v>1.2800000000000011</c:v>
                </c:pt>
                <c:pt idx="1589">
                  <c:v>1.3000000000000114</c:v>
                </c:pt>
                <c:pt idx="1590">
                  <c:v>1.2800000000000011</c:v>
                </c:pt>
                <c:pt idx="1591">
                  <c:v>1.2200000000000273</c:v>
                </c:pt>
                <c:pt idx="1592">
                  <c:v>1.2000000000000171</c:v>
                </c:pt>
                <c:pt idx="1593">
                  <c:v>1.1500000000000057</c:v>
                </c:pt>
                <c:pt idx="1594">
                  <c:v>1.1900000000000261</c:v>
                </c:pt>
                <c:pt idx="1595">
                  <c:v>1.2800000000000011</c:v>
                </c:pt>
                <c:pt idx="1596">
                  <c:v>1.2800000000000011</c:v>
                </c:pt>
                <c:pt idx="1597">
                  <c:v>1.1200000000000045</c:v>
                </c:pt>
                <c:pt idx="1598">
                  <c:v>1.160000000000025</c:v>
                </c:pt>
                <c:pt idx="1599">
                  <c:v>1.1500000000000057</c:v>
                </c:pt>
                <c:pt idx="1600">
                  <c:v>1.1800000000000068</c:v>
                </c:pt>
                <c:pt idx="1601">
                  <c:v>1.1900000000000261</c:v>
                </c:pt>
                <c:pt idx="1602">
                  <c:v>1.210000000000008</c:v>
                </c:pt>
                <c:pt idx="1603">
                  <c:v>1.1300000000000239</c:v>
                </c:pt>
                <c:pt idx="1604">
                  <c:v>1.1400000000000148</c:v>
                </c:pt>
                <c:pt idx="1605">
                  <c:v>1.2200000000000273</c:v>
                </c:pt>
                <c:pt idx="1606">
                  <c:v>1.2300000000000182</c:v>
                </c:pt>
                <c:pt idx="1607">
                  <c:v>1.2200000000000273</c:v>
                </c:pt>
                <c:pt idx="1608">
                  <c:v>1.2200000000000273</c:v>
                </c:pt>
                <c:pt idx="1609">
                  <c:v>1.2300000000000182</c:v>
                </c:pt>
                <c:pt idx="1610">
                  <c:v>1.2000000000000171</c:v>
                </c:pt>
                <c:pt idx="1611">
                  <c:v>1.1200000000000045</c:v>
                </c:pt>
                <c:pt idx="1612">
                  <c:v>1.1300000000000239</c:v>
                </c:pt>
                <c:pt idx="1613">
                  <c:v>1.1500000000000057</c:v>
                </c:pt>
                <c:pt idx="1614">
                  <c:v>1.1400000000000148</c:v>
                </c:pt>
                <c:pt idx="1615">
                  <c:v>1.1900000000000261</c:v>
                </c:pt>
                <c:pt idx="1616">
                  <c:v>1.210000000000008</c:v>
                </c:pt>
                <c:pt idx="1617">
                  <c:v>1.1800000000000068</c:v>
                </c:pt>
                <c:pt idx="1618">
                  <c:v>1.1700000000000159</c:v>
                </c:pt>
                <c:pt idx="1619">
                  <c:v>1.160000000000025</c:v>
                </c:pt>
                <c:pt idx="1620">
                  <c:v>1.1800000000000068</c:v>
                </c:pt>
                <c:pt idx="1621">
                  <c:v>1.1900000000000261</c:v>
                </c:pt>
                <c:pt idx="1622">
                  <c:v>1.1700000000000159</c:v>
                </c:pt>
                <c:pt idx="1623">
                  <c:v>1.1700000000000159</c:v>
                </c:pt>
                <c:pt idx="1624">
                  <c:v>1.1400000000000148</c:v>
                </c:pt>
                <c:pt idx="1625">
                  <c:v>1.1500000000000057</c:v>
                </c:pt>
                <c:pt idx="1626">
                  <c:v>1.1400000000000148</c:v>
                </c:pt>
                <c:pt idx="1627">
                  <c:v>1.1100000000000136</c:v>
                </c:pt>
                <c:pt idx="1628">
                  <c:v>1.0900000000000034</c:v>
                </c:pt>
                <c:pt idx="1629">
                  <c:v>1.0800000000000125</c:v>
                </c:pt>
                <c:pt idx="1630">
                  <c:v>1.1300000000000239</c:v>
                </c:pt>
                <c:pt idx="1631">
                  <c:v>1.1100000000000136</c:v>
                </c:pt>
                <c:pt idx="1632">
                  <c:v>1.0800000000000125</c:v>
                </c:pt>
                <c:pt idx="1633">
                  <c:v>1.1100000000000136</c:v>
                </c:pt>
                <c:pt idx="1634">
                  <c:v>1.1200000000000045</c:v>
                </c:pt>
                <c:pt idx="1635">
                  <c:v>1.0400000000000205</c:v>
                </c:pt>
                <c:pt idx="1636">
                  <c:v>1.1200000000000045</c:v>
                </c:pt>
                <c:pt idx="1637">
                  <c:v>1.1800000000000068</c:v>
                </c:pt>
                <c:pt idx="1638">
                  <c:v>1.160000000000025</c:v>
                </c:pt>
                <c:pt idx="1639">
                  <c:v>1.1800000000000068</c:v>
                </c:pt>
                <c:pt idx="1640">
                  <c:v>1.2000000000000171</c:v>
                </c:pt>
                <c:pt idx="1641">
                  <c:v>1.1400000000000148</c:v>
                </c:pt>
                <c:pt idx="1642">
                  <c:v>1.25</c:v>
                </c:pt>
                <c:pt idx="1643">
                  <c:v>1.2300000000000182</c:v>
                </c:pt>
                <c:pt idx="1644">
                  <c:v>1.2300000000000182</c:v>
                </c:pt>
                <c:pt idx="1645">
                  <c:v>1.2200000000000273</c:v>
                </c:pt>
                <c:pt idx="1646">
                  <c:v>1.210000000000008</c:v>
                </c:pt>
                <c:pt idx="1647">
                  <c:v>1.25</c:v>
                </c:pt>
                <c:pt idx="1648">
                  <c:v>1.2200000000000273</c:v>
                </c:pt>
                <c:pt idx="1649">
                  <c:v>1.1400000000000148</c:v>
                </c:pt>
                <c:pt idx="1650">
                  <c:v>1.0900000000000034</c:v>
                </c:pt>
                <c:pt idx="1651">
                  <c:v>1.0200000000000102</c:v>
                </c:pt>
                <c:pt idx="1652">
                  <c:v>0.99000000000000909</c:v>
                </c:pt>
                <c:pt idx="1653">
                  <c:v>1.0100000000000193</c:v>
                </c:pt>
                <c:pt idx="1654">
                  <c:v>1.210000000000008</c:v>
                </c:pt>
                <c:pt idx="1655">
                  <c:v>1.2400000000000091</c:v>
                </c:pt>
                <c:pt idx="1656">
                  <c:v>1.2400000000000091</c:v>
                </c:pt>
                <c:pt idx="1657">
                  <c:v>1.2800000000000011</c:v>
                </c:pt>
                <c:pt idx="1658">
                  <c:v>1.2900000000000205</c:v>
                </c:pt>
                <c:pt idx="1659">
                  <c:v>1.2800000000000011</c:v>
                </c:pt>
                <c:pt idx="1660">
                  <c:v>1.2600000000000193</c:v>
                </c:pt>
                <c:pt idx="1661">
                  <c:v>1.2200000000000273</c:v>
                </c:pt>
                <c:pt idx="1662">
                  <c:v>1.210000000000008</c:v>
                </c:pt>
                <c:pt idx="1663">
                  <c:v>1.2200000000000273</c:v>
                </c:pt>
                <c:pt idx="1664">
                  <c:v>1.210000000000008</c:v>
                </c:pt>
                <c:pt idx="1665">
                  <c:v>1.1900000000000261</c:v>
                </c:pt>
                <c:pt idx="1666">
                  <c:v>1.1700000000000159</c:v>
                </c:pt>
                <c:pt idx="1667">
                  <c:v>1.1300000000000239</c:v>
                </c:pt>
                <c:pt idx="1668">
                  <c:v>1.1300000000000239</c:v>
                </c:pt>
                <c:pt idx="1669">
                  <c:v>1.1300000000000239</c:v>
                </c:pt>
                <c:pt idx="1670">
                  <c:v>1.1100000000000136</c:v>
                </c:pt>
                <c:pt idx="1671">
                  <c:v>1.1400000000000148</c:v>
                </c:pt>
                <c:pt idx="1672">
                  <c:v>1.1700000000000159</c:v>
                </c:pt>
                <c:pt idx="1673">
                  <c:v>1.1700000000000159</c:v>
                </c:pt>
                <c:pt idx="1674">
                  <c:v>1.2300000000000182</c:v>
                </c:pt>
                <c:pt idx="1675">
                  <c:v>1.2300000000000182</c:v>
                </c:pt>
                <c:pt idx="1676">
                  <c:v>1.1700000000000159</c:v>
                </c:pt>
                <c:pt idx="1677">
                  <c:v>1.1900000000000261</c:v>
                </c:pt>
                <c:pt idx="1678">
                  <c:v>1.1700000000000159</c:v>
                </c:pt>
                <c:pt idx="1679">
                  <c:v>1.2300000000000182</c:v>
                </c:pt>
                <c:pt idx="1680">
                  <c:v>1.160000000000025</c:v>
                </c:pt>
                <c:pt idx="1681">
                  <c:v>1.0700000000000216</c:v>
                </c:pt>
                <c:pt idx="1682">
                  <c:v>1.1300000000000239</c:v>
                </c:pt>
                <c:pt idx="1683">
                  <c:v>1.1900000000000261</c:v>
                </c:pt>
                <c:pt idx="1684">
                  <c:v>1.25</c:v>
                </c:pt>
                <c:pt idx="1685">
                  <c:v>1.2400000000000091</c:v>
                </c:pt>
                <c:pt idx="1686">
                  <c:v>1.2300000000000182</c:v>
                </c:pt>
                <c:pt idx="1687">
                  <c:v>1.1900000000000261</c:v>
                </c:pt>
                <c:pt idx="1688">
                  <c:v>1.1700000000000159</c:v>
                </c:pt>
                <c:pt idx="1689">
                  <c:v>1.1100000000000136</c:v>
                </c:pt>
                <c:pt idx="1690">
                  <c:v>1.160000000000025</c:v>
                </c:pt>
                <c:pt idx="1691">
                  <c:v>1.1700000000000159</c:v>
                </c:pt>
                <c:pt idx="1692">
                  <c:v>1.2200000000000273</c:v>
                </c:pt>
                <c:pt idx="1693">
                  <c:v>1.2900000000000205</c:v>
                </c:pt>
                <c:pt idx="1694">
                  <c:v>1.1900000000000261</c:v>
                </c:pt>
                <c:pt idx="1695">
                  <c:v>1.1900000000000261</c:v>
                </c:pt>
                <c:pt idx="1696">
                  <c:v>1.2200000000000273</c:v>
                </c:pt>
                <c:pt idx="1697">
                  <c:v>1.2400000000000091</c:v>
                </c:pt>
                <c:pt idx="1698">
                  <c:v>1.2600000000000193</c:v>
                </c:pt>
                <c:pt idx="1699">
                  <c:v>1.2700000000000102</c:v>
                </c:pt>
                <c:pt idx="1700">
                  <c:v>1.2800000000000011</c:v>
                </c:pt>
                <c:pt idx="1701">
                  <c:v>1.2300000000000182</c:v>
                </c:pt>
                <c:pt idx="1702">
                  <c:v>1.2200000000000273</c:v>
                </c:pt>
                <c:pt idx="1703">
                  <c:v>1.2600000000000193</c:v>
                </c:pt>
                <c:pt idx="1704">
                  <c:v>1.25</c:v>
                </c:pt>
                <c:pt idx="1705">
                  <c:v>1.2000000000000171</c:v>
                </c:pt>
                <c:pt idx="1706">
                  <c:v>1.2400000000000091</c:v>
                </c:pt>
                <c:pt idx="1707">
                  <c:v>1.1400000000000148</c:v>
                </c:pt>
                <c:pt idx="1708">
                  <c:v>1.1500000000000057</c:v>
                </c:pt>
                <c:pt idx="1709">
                  <c:v>1.0900000000000034</c:v>
                </c:pt>
                <c:pt idx="1710">
                  <c:v>1.2000000000000171</c:v>
                </c:pt>
                <c:pt idx="1711">
                  <c:v>1.2300000000000182</c:v>
                </c:pt>
                <c:pt idx="1712">
                  <c:v>1.1900000000000261</c:v>
                </c:pt>
                <c:pt idx="1713">
                  <c:v>1.210000000000008</c:v>
                </c:pt>
                <c:pt idx="1714">
                  <c:v>1.210000000000008</c:v>
                </c:pt>
                <c:pt idx="1715">
                  <c:v>1.2000000000000171</c:v>
                </c:pt>
                <c:pt idx="1716">
                  <c:v>1.25</c:v>
                </c:pt>
                <c:pt idx="1717">
                  <c:v>1.2800000000000011</c:v>
                </c:pt>
                <c:pt idx="1718">
                  <c:v>1.210000000000008</c:v>
                </c:pt>
                <c:pt idx="1719">
                  <c:v>1.25</c:v>
                </c:pt>
                <c:pt idx="1720">
                  <c:v>1.3200000000000216</c:v>
                </c:pt>
                <c:pt idx="1721">
                  <c:v>1.2900000000000205</c:v>
                </c:pt>
                <c:pt idx="1722">
                  <c:v>1.2000000000000171</c:v>
                </c:pt>
                <c:pt idx="1723">
                  <c:v>1.160000000000025</c:v>
                </c:pt>
                <c:pt idx="1724">
                  <c:v>1.1500000000000057</c:v>
                </c:pt>
                <c:pt idx="1725">
                  <c:v>1.1500000000000057</c:v>
                </c:pt>
                <c:pt idx="1726">
                  <c:v>1.160000000000025</c:v>
                </c:pt>
                <c:pt idx="1727">
                  <c:v>1.160000000000025</c:v>
                </c:pt>
                <c:pt idx="1728">
                  <c:v>1.1800000000000068</c:v>
                </c:pt>
                <c:pt idx="1729">
                  <c:v>1.1900000000000261</c:v>
                </c:pt>
                <c:pt idx="1730">
                  <c:v>1.2300000000000182</c:v>
                </c:pt>
                <c:pt idx="1731">
                  <c:v>1.210000000000008</c:v>
                </c:pt>
                <c:pt idx="1732">
                  <c:v>1.1700000000000159</c:v>
                </c:pt>
                <c:pt idx="1733">
                  <c:v>1.2800000000000011</c:v>
                </c:pt>
                <c:pt idx="1734">
                  <c:v>1.2800000000000011</c:v>
                </c:pt>
                <c:pt idx="1735">
                  <c:v>1.2200000000000273</c:v>
                </c:pt>
                <c:pt idx="1736">
                  <c:v>1.160000000000025</c:v>
                </c:pt>
                <c:pt idx="1737">
                  <c:v>1.1300000000000239</c:v>
                </c:pt>
                <c:pt idx="1738">
                  <c:v>1.1900000000000261</c:v>
                </c:pt>
                <c:pt idx="1739">
                  <c:v>1.2300000000000182</c:v>
                </c:pt>
                <c:pt idx="1740">
                  <c:v>1.3200000000000216</c:v>
                </c:pt>
                <c:pt idx="1741">
                  <c:v>1.3600000000000136</c:v>
                </c:pt>
                <c:pt idx="1742">
                  <c:v>1.3400000000000034</c:v>
                </c:pt>
                <c:pt idx="1743">
                  <c:v>1.3000000000000114</c:v>
                </c:pt>
                <c:pt idx="1744">
                  <c:v>1.2600000000000193</c:v>
                </c:pt>
                <c:pt idx="1745">
                  <c:v>1.2300000000000182</c:v>
                </c:pt>
                <c:pt idx="1746">
                  <c:v>1.2300000000000182</c:v>
                </c:pt>
                <c:pt idx="1747">
                  <c:v>1.210000000000008</c:v>
                </c:pt>
                <c:pt idx="1748">
                  <c:v>1.2200000000000273</c:v>
                </c:pt>
                <c:pt idx="1749">
                  <c:v>1.2400000000000091</c:v>
                </c:pt>
                <c:pt idx="1750">
                  <c:v>1.1400000000000148</c:v>
                </c:pt>
                <c:pt idx="1751">
                  <c:v>1.1900000000000261</c:v>
                </c:pt>
                <c:pt idx="1752">
                  <c:v>1.2800000000000011</c:v>
                </c:pt>
                <c:pt idx="1753">
                  <c:v>1.2700000000000102</c:v>
                </c:pt>
                <c:pt idx="1754">
                  <c:v>1.2600000000000193</c:v>
                </c:pt>
                <c:pt idx="1755">
                  <c:v>1.25</c:v>
                </c:pt>
                <c:pt idx="1756">
                  <c:v>1.1800000000000068</c:v>
                </c:pt>
                <c:pt idx="1757">
                  <c:v>1.1700000000000159</c:v>
                </c:pt>
                <c:pt idx="1758">
                  <c:v>1.1900000000000261</c:v>
                </c:pt>
                <c:pt idx="1759">
                  <c:v>1.2900000000000205</c:v>
                </c:pt>
                <c:pt idx="1760">
                  <c:v>1.3100000000000023</c:v>
                </c:pt>
                <c:pt idx="1761">
                  <c:v>1.25</c:v>
                </c:pt>
                <c:pt idx="1762">
                  <c:v>1.2600000000000193</c:v>
                </c:pt>
                <c:pt idx="1763">
                  <c:v>1.2600000000000193</c:v>
                </c:pt>
                <c:pt idx="1764">
                  <c:v>1.1800000000000068</c:v>
                </c:pt>
                <c:pt idx="1765">
                  <c:v>1.1000000000000227</c:v>
                </c:pt>
                <c:pt idx="1766">
                  <c:v>1.2800000000000011</c:v>
                </c:pt>
                <c:pt idx="1767">
                  <c:v>1.3000000000000114</c:v>
                </c:pt>
                <c:pt idx="1768">
                  <c:v>1.3200000000000216</c:v>
                </c:pt>
                <c:pt idx="1769">
                  <c:v>1.2900000000000205</c:v>
                </c:pt>
                <c:pt idx="1770">
                  <c:v>1.3000000000000114</c:v>
                </c:pt>
                <c:pt idx="1771">
                  <c:v>1.2400000000000091</c:v>
                </c:pt>
                <c:pt idx="1772">
                  <c:v>1.1700000000000159</c:v>
                </c:pt>
                <c:pt idx="1773">
                  <c:v>1.1800000000000068</c:v>
                </c:pt>
                <c:pt idx="1774">
                  <c:v>1.1300000000000239</c:v>
                </c:pt>
                <c:pt idx="1775">
                  <c:v>1.0900000000000034</c:v>
                </c:pt>
                <c:pt idx="1776">
                  <c:v>1.160000000000025</c:v>
                </c:pt>
                <c:pt idx="1777">
                  <c:v>1.3000000000000114</c:v>
                </c:pt>
                <c:pt idx="1778">
                  <c:v>1.3400000000000034</c:v>
                </c:pt>
                <c:pt idx="1779">
                  <c:v>1.2800000000000011</c:v>
                </c:pt>
                <c:pt idx="1780">
                  <c:v>1.3000000000000114</c:v>
                </c:pt>
                <c:pt idx="1781">
                  <c:v>1.2700000000000102</c:v>
                </c:pt>
                <c:pt idx="1782">
                  <c:v>1.2800000000000011</c:v>
                </c:pt>
                <c:pt idx="1783">
                  <c:v>1.3000000000000114</c:v>
                </c:pt>
                <c:pt idx="1784">
                  <c:v>1.2900000000000205</c:v>
                </c:pt>
                <c:pt idx="1785">
                  <c:v>1.2600000000000193</c:v>
                </c:pt>
                <c:pt idx="1786">
                  <c:v>1.3000000000000114</c:v>
                </c:pt>
                <c:pt idx="1787">
                  <c:v>1.2800000000000011</c:v>
                </c:pt>
                <c:pt idx="1788">
                  <c:v>1.3200000000000216</c:v>
                </c:pt>
                <c:pt idx="1789">
                  <c:v>1.210000000000008</c:v>
                </c:pt>
                <c:pt idx="1790">
                  <c:v>1.2900000000000205</c:v>
                </c:pt>
                <c:pt idx="1791">
                  <c:v>1.3100000000000023</c:v>
                </c:pt>
                <c:pt idx="1792">
                  <c:v>1.2400000000000091</c:v>
                </c:pt>
                <c:pt idx="1793">
                  <c:v>1.2300000000000182</c:v>
                </c:pt>
                <c:pt idx="1794">
                  <c:v>1.210000000000008</c:v>
                </c:pt>
                <c:pt idx="1795">
                  <c:v>1.210000000000008</c:v>
                </c:pt>
                <c:pt idx="1796">
                  <c:v>1.2700000000000102</c:v>
                </c:pt>
                <c:pt idx="1797">
                  <c:v>1.3500000000000227</c:v>
                </c:pt>
                <c:pt idx="1798">
                  <c:v>1.2800000000000011</c:v>
                </c:pt>
                <c:pt idx="1799">
                  <c:v>1.3000000000000114</c:v>
                </c:pt>
                <c:pt idx="1800">
                  <c:v>1.25</c:v>
                </c:pt>
                <c:pt idx="1801">
                  <c:v>1.2400000000000091</c:v>
                </c:pt>
                <c:pt idx="1802">
                  <c:v>1.25</c:v>
                </c:pt>
                <c:pt idx="1803">
                  <c:v>1.2400000000000091</c:v>
                </c:pt>
                <c:pt idx="1804">
                  <c:v>1.2700000000000102</c:v>
                </c:pt>
                <c:pt idx="1805">
                  <c:v>1.2800000000000011</c:v>
                </c:pt>
                <c:pt idx="1806">
                  <c:v>1.1800000000000068</c:v>
                </c:pt>
                <c:pt idx="1807">
                  <c:v>1.1400000000000148</c:v>
                </c:pt>
                <c:pt idx="1808">
                  <c:v>1.3300000000000125</c:v>
                </c:pt>
                <c:pt idx="1809">
                  <c:v>1.3100000000000023</c:v>
                </c:pt>
                <c:pt idx="1810">
                  <c:v>1.2600000000000193</c:v>
                </c:pt>
                <c:pt idx="1811">
                  <c:v>1.2300000000000182</c:v>
                </c:pt>
                <c:pt idx="1812">
                  <c:v>1.3000000000000114</c:v>
                </c:pt>
                <c:pt idx="1813">
                  <c:v>1.160000000000025</c:v>
                </c:pt>
                <c:pt idx="1814">
                  <c:v>1.160000000000025</c:v>
                </c:pt>
                <c:pt idx="1815">
                  <c:v>1.160000000000025</c:v>
                </c:pt>
                <c:pt idx="1816">
                  <c:v>1.0400000000000205</c:v>
                </c:pt>
                <c:pt idx="1817">
                  <c:v>1.1000000000000227</c:v>
                </c:pt>
                <c:pt idx="1818">
                  <c:v>1.0200000000000102</c:v>
                </c:pt>
                <c:pt idx="1819">
                  <c:v>1.1500000000000057</c:v>
                </c:pt>
                <c:pt idx="1820">
                  <c:v>1.1800000000000068</c:v>
                </c:pt>
                <c:pt idx="1821">
                  <c:v>1.1400000000000148</c:v>
                </c:pt>
                <c:pt idx="1822">
                  <c:v>1.3100000000000023</c:v>
                </c:pt>
                <c:pt idx="1823">
                  <c:v>1.3800000000000239</c:v>
                </c:pt>
                <c:pt idx="1824">
                  <c:v>1.3800000000000239</c:v>
                </c:pt>
                <c:pt idx="1825">
                  <c:v>1.3000000000000114</c:v>
                </c:pt>
                <c:pt idx="1826">
                  <c:v>1.2700000000000102</c:v>
                </c:pt>
                <c:pt idx="1827">
                  <c:v>1.2900000000000205</c:v>
                </c:pt>
                <c:pt idx="1828">
                  <c:v>1.25</c:v>
                </c:pt>
                <c:pt idx="1829">
                  <c:v>1.2400000000000091</c:v>
                </c:pt>
                <c:pt idx="1830">
                  <c:v>1.210000000000008</c:v>
                </c:pt>
                <c:pt idx="1831">
                  <c:v>1.3400000000000034</c:v>
                </c:pt>
                <c:pt idx="1832">
                  <c:v>1.25</c:v>
                </c:pt>
                <c:pt idx="1833">
                  <c:v>1.2400000000000091</c:v>
                </c:pt>
                <c:pt idx="1834">
                  <c:v>1.3200000000000216</c:v>
                </c:pt>
                <c:pt idx="1835">
                  <c:v>1.3700000000000045</c:v>
                </c:pt>
                <c:pt idx="1836">
                  <c:v>1.2300000000000182</c:v>
                </c:pt>
                <c:pt idx="1837">
                  <c:v>1.1800000000000068</c:v>
                </c:pt>
                <c:pt idx="1838">
                  <c:v>1.1700000000000159</c:v>
                </c:pt>
                <c:pt idx="1839">
                  <c:v>1.2000000000000171</c:v>
                </c:pt>
                <c:pt idx="1840">
                  <c:v>1</c:v>
                </c:pt>
                <c:pt idx="1841">
                  <c:v>1.2000000000000171</c:v>
                </c:pt>
                <c:pt idx="1842">
                  <c:v>1.3500000000000227</c:v>
                </c:pt>
                <c:pt idx="1843">
                  <c:v>1.3200000000000216</c:v>
                </c:pt>
                <c:pt idx="1844">
                  <c:v>1.1200000000000045</c:v>
                </c:pt>
                <c:pt idx="1845">
                  <c:v>1.2400000000000091</c:v>
                </c:pt>
                <c:pt idx="1846">
                  <c:v>1.1100000000000136</c:v>
                </c:pt>
                <c:pt idx="1847">
                  <c:v>1.1700000000000159</c:v>
                </c:pt>
                <c:pt idx="1848">
                  <c:v>1.3200000000000216</c:v>
                </c:pt>
                <c:pt idx="1849">
                  <c:v>1.460000000000008</c:v>
                </c:pt>
                <c:pt idx="1850">
                  <c:v>0.62000000000000455</c:v>
                </c:pt>
                <c:pt idx="1851">
                  <c:v>0.5700000000000216</c:v>
                </c:pt>
                <c:pt idx="1852">
                  <c:v>0.5700000000000216</c:v>
                </c:pt>
                <c:pt idx="1853">
                  <c:v>0.54000000000002046</c:v>
                </c:pt>
                <c:pt idx="1854">
                  <c:v>0.53000000000000114</c:v>
                </c:pt>
                <c:pt idx="1855">
                  <c:v>0.49000000000000909</c:v>
                </c:pt>
                <c:pt idx="1856">
                  <c:v>0.49000000000000909</c:v>
                </c:pt>
                <c:pt idx="1857">
                  <c:v>0.45000000000001705</c:v>
                </c:pt>
                <c:pt idx="1858">
                  <c:v>0.38000000000002387</c:v>
                </c:pt>
                <c:pt idx="1859">
                  <c:v>0.33000000000001251</c:v>
                </c:pt>
                <c:pt idx="1860">
                  <c:v>0.3200000000000216</c:v>
                </c:pt>
                <c:pt idx="1861">
                  <c:v>0.3200000000000216</c:v>
                </c:pt>
                <c:pt idx="1862">
                  <c:v>0.31000000000000227</c:v>
                </c:pt>
                <c:pt idx="1863">
                  <c:v>0.29000000000002046</c:v>
                </c:pt>
                <c:pt idx="1864">
                  <c:v>0.38000000000002387</c:v>
                </c:pt>
                <c:pt idx="1865">
                  <c:v>0.35000000000002274</c:v>
                </c:pt>
                <c:pt idx="1866">
                  <c:v>0.26000000000001933</c:v>
                </c:pt>
                <c:pt idx="1867">
                  <c:v>0.26000000000001933</c:v>
                </c:pt>
                <c:pt idx="1868">
                  <c:v>0.28000000000000114</c:v>
                </c:pt>
                <c:pt idx="1869">
                  <c:v>0.29000000000002046</c:v>
                </c:pt>
                <c:pt idx="1870">
                  <c:v>0.30000000000001137</c:v>
                </c:pt>
                <c:pt idx="1871">
                  <c:v>0.23000000000001819</c:v>
                </c:pt>
                <c:pt idx="1872">
                  <c:v>0.24000000000000909</c:v>
                </c:pt>
                <c:pt idx="1873">
                  <c:v>0.25</c:v>
                </c:pt>
                <c:pt idx="1874">
                  <c:v>0.17000000000001592</c:v>
                </c:pt>
                <c:pt idx="1875">
                  <c:v>0.23000000000001819</c:v>
                </c:pt>
                <c:pt idx="1876">
                  <c:v>0.3200000000000216</c:v>
                </c:pt>
                <c:pt idx="1877">
                  <c:v>0.30000000000001137</c:v>
                </c:pt>
                <c:pt idx="1878">
                  <c:v>0.33000000000001251</c:v>
                </c:pt>
                <c:pt idx="1879">
                  <c:v>0.28000000000000114</c:v>
                </c:pt>
                <c:pt idx="1880">
                  <c:v>0.20000000000001705</c:v>
                </c:pt>
                <c:pt idx="1881">
                  <c:v>0.36000000000001364</c:v>
                </c:pt>
                <c:pt idx="1882">
                  <c:v>0.30000000000001137</c:v>
                </c:pt>
                <c:pt idx="1883">
                  <c:v>0.29000000000002046</c:v>
                </c:pt>
                <c:pt idx="1884">
                  <c:v>0.18000000000000682</c:v>
                </c:pt>
                <c:pt idx="1885">
                  <c:v>0.30000000000001137</c:v>
                </c:pt>
                <c:pt idx="1886">
                  <c:v>0.30000000000001137</c:v>
                </c:pt>
                <c:pt idx="1887">
                  <c:v>0.35000000000002274</c:v>
                </c:pt>
                <c:pt idx="1888">
                  <c:v>0.38000000000002387</c:v>
                </c:pt>
                <c:pt idx="1889">
                  <c:v>0.3200000000000216</c:v>
                </c:pt>
                <c:pt idx="1890">
                  <c:v>0.24000000000000909</c:v>
                </c:pt>
                <c:pt idx="1891">
                  <c:v>0.5</c:v>
                </c:pt>
                <c:pt idx="1892">
                  <c:v>0.47000000000002728</c:v>
                </c:pt>
                <c:pt idx="1893">
                  <c:v>0.54000000000002046</c:v>
                </c:pt>
                <c:pt idx="1894">
                  <c:v>0.45000000000001705</c:v>
                </c:pt>
                <c:pt idx="1895">
                  <c:v>0.3200000000000216</c:v>
                </c:pt>
                <c:pt idx="1896">
                  <c:v>0.46000000000000796</c:v>
                </c:pt>
                <c:pt idx="1897">
                  <c:v>0.43000000000000682</c:v>
                </c:pt>
                <c:pt idx="1898">
                  <c:v>0.33000000000001251</c:v>
                </c:pt>
                <c:pt idx="1899">
                  <c:v>0.34000000000000341</c:v>
                </c:pt>
                <c:pt idx="1900">
                  <c:v>0.14000000000001478</c:v>
                </c:pt>
                <c:pt idx="1901">
                  <c:v>0.19000000000002615</c:v>
                </c:pt>
                <c:pt idx="1902">
                  <c:v>0.38000000000002387</c:v>
                </c:pt>
                <c:pt idx="1903">
                  <c:v>0.25</c:v>
                </c:pt>
                <c:pt idx="1904">
                  <c:v>0.35000000000002274</c:v>
                </c:pt>
                <c:pt idx="1905">
                  <c:v>0.29000000000002046</c:v>
                </c:pt>
                <c:pt idx="1906">
                  <c:v>0.48000000000001819</c:v>
                </c:pt>
                <c:pt idx="1907">
                  <c:v>0.56000000000000227</c:v>
                </c:pt>
                <c:pt idx="1908">
                  <c:v>0.54000000000002046</c:v>
                </c:pt>
                <c:pt idx="1909">
                  <c:v>0.5</c:v>
                </c:pt>
                <c:pt idx="1910">
                  <c:v>0.48000000000001819</c:v>
                </c:pt>
                <c:pt idx="1911">
                  <c:v>0.45000000000001705</c:v>
                </c:pt>
                <c:pt idx="1912">
                  <c:v>0.44000000000002615</c:v>
                </c:pt>
                <c:pt idx="1913">
                  <c:v>0.42000000000001592</c:v>
                </c:pt>
                <c:pt idx="1914">
                  <c:v>0.42000000000001592</c:v>
                </c:pt>
                <c:pt idx="1915">
                  <c:v>0.48000000000001819</c:v>
                </c:pt>
                <c:pt idx="1916">
                  <c:v>0.44000000000002615</c:v>
                </c:pt>
                <c:pt idx="1917">
                  <c:v>0.31000000000000227</c:v>
                </c:pt>
                <c:pt idx="1918">
                  <c:v>0.29000000000002046</c:v>
                </c:pt>
                <c:pt idx="1919">
                  <c:v>0.25</c:v>
                </c:pt>
                <c:pt idx="1920">
                  <c:v>0.25</c:v>
                </c:pt>
                <c:pt idx="1921">
                  <c:v>0.25</c:v>
                </c:pt>
                <c:pt idx="1922">
                  <c:v>0.30000000000001137</c:v>
                </c:pt>
                <c:pt idx="1923">
                  <c:v>0.30000000000001137</c:v>
                </c:pt>
                <c:pt idx="1924">
                  <c:v>0.25</c:v>
                </c:pt>
                <c:pt idx="1925">
                  <c:v>0.23000000000001819</c:v>
                </c:pt>
                <c:pt idx="1926">
                  <c:v>0.21000000000000796</c:v>
                </c:pt>
                <c:pt idx="1927">
                  <c:v>0.3200000000000216</c:v>
                </c:pt>
                <c:pt idx="1928">
                  <c:v>0.28000000000000114</c:v>
                </c:pt>
                <c:pt idx="1929">
                  <c:v>0</c:v>
                </c:pt>
                <c:pt idx="1930">
                  <c:v>9.0000000000003411E-2</c:v>
                </c:pt>
                <c:pt idx="1931">
                  <c:v>0.23000000000001819</c:v>
                </c:pt>
                <c:pt idx="1932">
                  <c:v>0.30000000000001137</c:v>
                </c:pt>
                <c:pt idx="1933">
                  <c:v>0.84000000000000341</c:v>
                </c:pt>
                <c:pt idx="1934">
                  <c:v>0.78000000000000114</c:v>
                </c:pt>
                <c:pt idx="1935">
                  <c:v>0.86000000000001364</c:v>
                </c:pt>
                <c:pt idx="1936">
                  <c:v>0.85000000000002274</c:v>
                </c:pt>
                <c:pt idx="1937">
                  <c:v>0.8200000000000216</c:v>
                </c:pt>
                <c:pt idx="1938">
                  <c:v>0.77000000000001023</c:v>
                </c:pt>
                <c:pt idx="1939">
                  <c:v>0.87000000000000455</c:v>
                </c:pt>
                <c:pt idx="1940">
                  <c:v>0.93000000000000682</c:v>
                </c:pt>
                <c:pt idx="1941">
                  <c:v>0.85000000000002274</c:v>
                </c:pt>
                <c:pt idx="1942">
                  <c:v>0.85000000000002274</c:v>
                </c:pt>
                <c:pt idx="1943">
                  <c:v>0.87000000000000455</c:v>
                </c:pt>
                <c:pt idx="1944">
                  <c:v>0.91000000000002501</c:v>
                </c:pt>
                <c:pt idx="1945">
                  <c:v>0.89000000000001478</c:v>
                </c:pt>
                <c:pt idx="1946">
                  <c:v>0.90000000000000568</c:v>
                </c:pt>
                <c:pt idx="1947">
                  <c:v>0.96000000000000796</c:v>
                </c:pt>
                <c:pt idx="1948">
                  <c:v>0.92000000000001592</c:v>
                </c:pt>
                <c:pt idx="1949">
                  <c:v>0.86000000000001364</c:v>
                </c:pt>
                <c:pt idx="1950">
                  <c:v>0.87000000000000455</c:v>
                </c:pt>
                <c:pt idx="1951">
                  <c:v>0.93000000000000682</c:v>
                </c:pt>
                <c:pt idx="1952">
                  <c:v>0.97000000000002728</c:v>
                </c:pt>
                <c:pt idx="1953">
                  <c:v>0.97000000000002728</c:v>
                </c:pt>
                <c:pt idx="1954">
                  <c:v>0.94000000000002615</c:v>
                </c:pt>
                <c:pt idx="1955">
                  <c:v>0.90000000000000568</c:v>
                </c:pt>
                <c:pt idx="1956">
                  <c:v>0.95000000000001705</c:v>
                </c:pt>
                <c:pt idx="1957">
                  <c:v>0.92000000000001592</c:v>
                </c:pt>
                <c:pt idx="1958">
                  <c:v>0.88000000000002387</c:v>
                </c:pt>
                <c:pt idx="1959">
                  <c:v>0.88000000000002387</c:v>
                </c:pt>
                <c:pt idx="1960">
                  <c:v>0.81000000000000227</c:v>
                </c:pt>
                <c:pt idx="1961">
                  <c:v>0.8200000000000216</c:v>
                </c:pt>
                <c:pt idx="1962">
                  <c:v>0.83000000000001251</c:v>
                </c:pt>
                <c:pt idx="1963">
                  <c:v>0.8200000000000216</c:v>
                </c:pt>
                <c:pt idx="1964">
                  <c:v>0.87000000000000455</c:v>
                </c:pt>
                <c:pt idx="1965">
                  <c:v>0.92000000000001592</c:v>
                </c:pt>
                <c:pt idx="1966">
                  <c:v>0.96000000000000796</c:v>
                </c:pt>
                <c:pt idx="1967">
                  <c:v>0.92000000000001592</c:v>
                </c:pt>
                <c:pt idx="1968">
                  <c:v>0.91000000000002501</c:v>
                </c:pt>
                <c:pt idx="1969">
                  <c:v>0.88000000000002387</c:v>
                </c:pt>
                <c:pt idx="1970">
                  <c:v>0.95000000000001705</c:v>
                </c:pt>
                <c:pt idx="1971">
                  <c:v>0.97000000000002728</c:v>
                </c:pt>
                <c:pt idx="1972">
                  <c:v>0.95000000000001705</c:v>
                </c:pt>
                <c:pt idx="1973">
                  <c:v>0.94000000000002615</c:v>
                </c:pt>
                <c:pt idx="1974">
                  <c:v>0.96000000000000796</c:v>
                </c:pt>
                <c:pt idx="1975">
                  <c:v>0.97000000000002728</c:v>
                </c:pt>
                <c:pt idx="1976">
                  <c:v>0.97000000000002728</c:v>
                </c:pt>
                <c:pt idx="1977">
                  <c:v>1</c:v>
                </c:pt>
                <c:pt idx="1978">
                  <c:v>0.92000000000001592</c:v>
                </c:pt>
                <c:pt idx="1979">
                  <c:v>0.87000000000000455</c:v>
                </c:pt>
                <c:pt idx="1980">
                  <c:v>0.83000000000001251</c:v>
                </c:pt>
                <c:pt idx="1981">
                  <c:v>0.90000000000000568</c:v>
                </c:pt>
                <c:pt idx="1982">
                  <c:v>0.97000000000002728</c:v>
                </c:pt>
                <c:pt idx="1983">
                  <c:v>1.0400000000000205</c:v>
                </c:pt>
                <c:pt idx="1984">
                  <c:v>1.0100000000000193</c:v>
                </c:pt>
                <c:pt idx="1985">
                  <c:v>0.92000000000001592</c:v>
                </c:pt>
                <c:pt idx="1986">
                  <c:v>0.83000000000001251</c:v>
                </c:pt>
                <c:pt idx="1987">
                  <c:v>0.77000000000001023</c:v>
                </c:pt>
                <c:pt idx="1988">
                  <c:v>0.67000000000001592</c:v>
                </c:pt>
                <c:pt idx="1989">
                  <c:v>0.73000000000001819</c:v>
                </c:pt>
                <c:pt idx="1990">
                  <c:v>0.78000000000000114</c:v>
                </c:pt>
                <c:pt idx="1991">
                  <c:v>0.86000000000001364</c:v>
                </c:pt>
                <c:pt idx="1992">
                  <c:v>0.87000000000000455</c:v>
                </c:pt>
                <c:pt idx="1993">
                  <c:v>0.87000000000000455</c:v>
                </c:pt>
                <c:pt idx="1994">
                  <c:v>0.94000000000002615</c:v>
                </c:pt>
                <c:pt idx="1995">
                  <c:v>0.93000000000000682</c:v>
                </c:pt>
                <c:pt idx="1996">
                  <c:v>1.0400000000000205</c:v>
                </c:pt>
                <c:pt idx="1997">
                  <c:v>1.1000000000000227</c:v>
                </c:pt>
                <c:pt idx="1998">
                  <c:v>1.0600000000000023</c:v>
                </c:pt>
                <c:pt idx="1999">
                  <c:v>1</c:v>
                </c:pt>
                <c:pt idx="2000">
                  <c:v>0.94000000000002615</c:v>
                </c:pt>
                <c:pt idx="2001">
                  <c:v>0.88000000000002387</c:v>
                </c:pt>
                <c:pt idx="2002">
                  <c:v>0.87000000000000455</c:v>
                </c:pt>
                <c:pt idx="2003">
                  <c:v>0.80000000000001137</c:v>
                </c:pt>
                <c:pt idx="2004">
                  <c:v>0.84000000000000341</c:v>
                </c:pt>
                <c:pt idx="2005">
                  <c:v>0.92000000000001592</c:v>
                </c:pt>
                <c:pt idx="2006">
                  <c:v>0.94000000000002615</c:v>
                </c:pt>
                <c:pt idx="2007">
                  <c:v>0.92000000000001592</c:v>
                </c:pt>
                <c:pt idx="2008">
                  <c:v>0.85000000000002274</c:v>
                </c:pt>
                <c:pt idx="2009">
                  <c:v>0.91000000000002501</c:v>
                </c:pt>
                <c:pt idx="2010">
                  <c:v>1.0300000000000011</c:v>
                </c:pt>
                <c:pt idx="2011">
                  <c:v>0.98000000000001819</c:v>
                </c:pt>
                <c:pt idx="2012">
                  <c:v>1.0500000000000114</c:v>
                </c:pt>
                <c:pt idx="2013">
                  <c:v>0.96000000000000796</c:v>
                </c:pt>
                <c:pt idx="2014">
                  <c:v>0.78000000000000114</c:v>
                </c:pt>
                <c:pt idx="2015">
                  <c:v>0.79000000000002046</c:v>
                </c:pt>
                <c:pt idx="2016">
                  <c:v>0.77000000000001023</c:v>
                </c:pt>
                <c:pt idx="2017">
                  <c:v>0.64000000000001478</c:v>
                </c:pt>
                <c:pt idx="2018">
                  <c:v>0.83000000000001251</c:v>
                </c:pt>
                <c:pt idx="2019">
                  <c:v>0.83000000000001251</c:v>
                </c:pt>
                <c:pt idx="2020">
                  <c:v>0.95000000000001705</c:v>
                </c:pt>
                <c:pt idx="2021">
                  <c:v>0.93000000000000682</c:v>
                </c:pt>
                <c:pt idx="2022">
                  <c:v>0.97000000000002728</c:v>
                </c:pt>
                <c:pt idx="2023">
                  <c:v>0.92000000000001592</c:v>
                </c:pt>
                <c:pt idx="2024">
                  <c:v>0.94000000000002615</c:v>
                </c:pt>
                <c:pt idx="2025">
                  <c:v>0.93000000000000682</c:v>
                </c:pt>
                <c:pt idx="2026">
                  <c:v>0.98000000000001819</c:v>
                </c:pt>
                <c:pt idx="2027">
                  <c:v>1</c:v>
                </c:pt>
                <c:pt idx="2028">
                  <c:v>0.99000000000000909</c:v>
                </c:pt>
                <c:pt idx="2029">
                  <c:v>0.91000000000002501</c:v>
                </c:pt>
                <c:pt idx="2030">
                  <c:v>0.93000000000000682</c:v>
                </c:pt>
                <c:pt idx="2031">
                  <c:v>0.99000000000000909</c:v>
                </c:pt>
                <c:pt idx="2032">
                  <c:v>1.0100000000000193</c:v>
                </c:pt>
                <c:pt idx="2033">
                  <c:v>0.98000000000001819</c:v>
                </c:pt>
                <c:pt idx="2034">
                  <c:v>0.95000000000001705</c:v>
                </c:pt>
                <c:pt idx="2035">
                  <c:v>1.0100000000000193</c:v>
                </c:pt>
                <c:pt idx="2036">
                  <c:v>0.88000000000002387</c:v>
                </c:pt>
                <c:pt idx="2037">
                  <c:v>0.85000000000002274</c:v>
                </c:pt>
                <c:pt idx="2038">
                  <c:v>0.75</c:v>
                </c:pt>
                <c:pt idx="2039">
                  <c:v>0.64000000000001478</c:v>
                </c:pt>
                <c:pt idx="2040">
                  <c:v>0.69000000000002615</c:v>
                </c:pt>
                <c:pt idx="2041">
                  <c:v>0.77000000000001023</c:v>
                </c:pt>
                <c:pt idx="2042">
                  <c:v>0.70000000000001705</c:v>
                </c:pt>
                <c:pt idx="2043">
                  <c:v>0.87000000000000455</c:v>
                </c:pt>
                <c:pt idx="2044">
                  <c:v>1.0500000000000114</c:v>
                </c:pt>
                <c:pt idx="2045">
                  <c:v>1.0500000000000114</c:v>
                </c:pt>
                <c:pt idx="2046">
                  <c:v>0.94000000000002615</c:v>
                </c:pt>
                <c:pt idx="2047">
                  <c:v>0.80000000000001137</c:v>
                </c:pt>
                <c:pt idx="2048">
                  <c:v>0.81000000000000227</c:v>
                </c:pt>
                <c:pt idx="2049">
                  <c:v>0.80000000000001137</c:v>
                </c:pt>
                <c:pt idx="2050">
                  <c:v>0.90000000000000568</c:v>
                </c:pt>
                <c:pt idx="2051">
                  <c:v>0.88000000000002387</c:v>
                </c:pt>
                <c:pt idx="2052">
                  <c:v>0.89000000000001478</c:v>
                </c:pt>
                <c:pt idx="2053">
                  <c:v>0.80000000000001137</c:v>
                </c:pt>
                <c:pt idx="2054">
                  <c:v>0.90000000000000568</c:v>
                </c:pt>
                <c:pt idx="2055">
                  <c:v>1.0700000000000216</c:v>
                </c:pt>
                <c:pt idx="2056">
                  <c:v>1.1300000000000239</c:v>
                </c:pt>
                <c:pt idx="2057">
                  <c:v>1.0500000000000114</c:v>
                </c:pt>
                <c:pt idx="2058">
                  <c:v>1</c:v>
                </c:pt>
                <c:pt idx="2059">
                  <c:v>0.96000000000000796</c:v>
                </c:pt>
                <c:pt idx="2060">
                  <c:v>1</c:v>
                </c:pt>
                <c:pt idx="2061">
                  <c:v>0.95000000000001705</c:v>
                </c:pt>
                <c:pt idx="2062">
                  <c:v>0.92000000000001592</c:v>
                </c:pt>
                <c:pt idx="2063">
                  <c:v>0.99000000000000909</c:v>
                </c:pt>
                <c:pt idx="2064">
                  <c:v>0.99000000000000909</c:v>
                </c:pt>
                <c:pt idx="2065">
                  <c:v>0.92000000000001592</c:v>
                </c:pt>
                <c:pt idx="2066">
                  <c:v>1</c:v>
                </c:pt>
                <c:pt idx="2067">
                  <c:v>0.97000000000002728</c:v>
                </c:pt>
                <c:pt idx="2068">
                  <c:v>0.99000000000000909</c:v>
                </c:pt>
                <c:pt idx="2069">
                  <c:v>1.0600000000000023</c:v>
                </c:pt>
                <c:pt idx="2070">
                  <c:v>1.0200000000000102</c:v>
                </c:pt>
                <c:pt idx="2071">
                  <c:v>1.0800000000000125</c:v>
                </c:pt>
                <c:pt idx="2072">
                  <c:v>1.0400000000000205</c:v>
                </c:pt>
                <c:pt idx="2073">
                  <c:v>1.0900000000000034</c:v>
                </c:pt>
                <c:pt idx="2074">
                  <c:v>1.1500000000000057</c:v>
                </c:pt>
                <c:pt idx="2075">
                  <c:v>1.1000000000000227</c:v>
                </c:pt>
                <c:pt idx="2076">
                  <c:v>1.0700000000000216</c:v>
                </c:pt>
                <c:pt idx="2077">
                  <c:v>1.0500000000000114</c:v>
                </c:pt>
                <c:pt idx="2078">
                  <c:v>1.0500000000000114</c:v>
                </c:pt>
                <c:pt idx="2079">
                  <c:v>0.95000000000001705</c:v>
                </c:pt>
                <c:pt idx="2080">
                  <c:v>0.91000000000002501</c:v>
                </c:pt>
                <c:pt idx="2081">
                  <c:v>0.91000000000002501</c:v>
                </c:pt>
                <c:pt idx="2082">
                  <c:v>0.91000000000002501</c:v>
                </c:pt>
                <c:pt idx="2083">
                  <c:v>0.80000000000001137</c:v>
                </c:pt>
                <c:pt idx="2084">
                  <c:v>0.80000000000001137</c:v>
                </c:pt>
                <c:pt idx="2085">
                  <c:v>0.92000000000001592</c:v>
                </c:pt>
                <c:pt idx="2086">
                  <c:v>0.87000000000000455</c:v>
                </c:pt>
                <c:pt idx="2087">
                  <c:v>1.0100000000000193</c:v>
                </c:pt>
                <c:pt idx="2088">
                  <c:v>1.0200000000000102</c:v>
                </c:pt>
                <c:pt idx="2089">
                  <c:v>1.0300000000000011</c:v>
                </c:pt>
                <c:pt idx="2090">
                  <c:v>1.0200000000000102</c:v>
                </c:pt>
                <c:pt idx="2091">
                  <c:v>1</c:v>
                </c:pt>
                <c:pt idx="2092">
                  <c:v>0.90000000000000568</c:v>
                </c:pt>
                <c:pt idx="2093">
                  <c:v>0.85000000000002274</c:v>
                </c:pt>
                <c:pt idx="2094">
                  <c:v>0.90000000000000568</c:v>
                </c:pt>
                <c:pt idx="2095">
                  <c:v>0.96000000000000796</c:v>
                </c:pt>
                <c:pt idx="2096">
                  <c:v>0.91000000000002501</c:v>
                </c:pt>
                <c:pt idx="2097">
                  <c:v>0.80000000000001137</c:v>
                </c:pt>
                <c:pt idx="2098">
                  <c:v>0.75</c:v>
                </c:pt>
                <c:pt idx="2099">
                  <c:v>0.73000000000001819</c:v>
                </c:pt>
                <c:pt idx="2100">
                  <c:v>0.80000000000001137</c:v>
                </c:pt>
                <c:pt idx="2101">
                  <c:v>0.85000000000002274</c:v>
                </c:pt>
                <c:pt idx="2102">
                  <c:v>0.65000000000000568</c:v>
                </c:pt>
                <c:pt idx="2103">
                  <c:v>0.67000000000001592</c:v>
                </c:pt>
                <c:pt idx="2104">
                  <c:v>0.86000000000001364</c:v>
                </c:pt>
                <c:pt idx="2105">
                  <c:v>0.89000000000001478</c:v>
                </c:pt>
                <c:pt idx="2106">
                  <c:v>1</c:v>
                </c:pt>
                <c:pt idx="2107">
                  <c:v>1.0700000000000216</c:v>
                </c:pt>
                <c:pt idx="2108">
                  <c:v>1.1100000000000136</c:v>
                </c:pt>
                <c:pt idx="2109">
                  <c:v>1.1300000000000239</c:v>
                </c:pt>
                <c:pt idx="2110">
                  <c:v>1.0700000000000216</c:v>
                </c:pt>
                <c:pt idx="2111">
                  <c:v>0.99000000000000909</c:v>
                </c:pt>
                <c:pt idx="2112">
                  <c:v>0.95000000000001705</c:v>
                </c:pt>
                <c:pt idx="2113">
                  <c:v>0.85000000000002274</c:v>
                </c:pt>
                <c:pt idx="2114">
                  <c:v>0.8200000000000216</c:v>
                </c:pt>
                <c:pt idx="2115">
                  <c:v>0.86000000000001364</c:v>
                </c:pt>
                <c:pt idx="2116">
                  <c:v>0.8200000000000216</c:v>
                </c:pt>
                <c:pt idx="2117">
                  <c:v>0.74000000000000909</c:v>
                </c:pt>
                <c:pt idx="2118">
                  <c:v>0.86000000000001364</c:v>
                </c:pt>
                <c:pt idx="2119">
                  <c:v>1</c:v>
                </c:pt>
                <c:pt idx="2120">
                  <c:v>0.83000000000001251</c:v>
                </c:pt>
                <c:pt idx="2121">
                  <c:v>0.94000000000002615</c:v>
                </c:pt>
                <c:pt idx="2122">
                  <c:v>1.0300000000000011</c:v>
                </c:pt>
                <c:pt idx="2123">
                  <c:v>1.0700000000000216</c:v>
                </c:pt>
                <c:pt idx="2124">
                  <c:v>1.1100000000000136</c:v>
                </c:pt>
                <c:pt idx="2125">
                  <c:v>1.160000000000025</c:v>
                </c:pt>
                <c:pt idx="2126">
                  <c:v>1.0500000000000114</c:v>
                </c:pt>
                <c:pt idx="2127">
                  <c:v>1.0400000000000205</c:v>
                </c:pt>
                <c:pt idx="2128">
                  <c:v>1.1100000000000136</c:v>
                </c:pt>
                <c:pt idx="2129">
                  <c:v>1.0900000000000034</c:v>
                </c:pt>
                <c:pt idx="2130">
                  <c:v>1.0500000000000114</c:v>
                </c:pt>
                <c:pt idx="2131">
                  <c:v>1.1000000000000227</c:v>
                </c:pt>
                <c:pt idx="2132">
                  <c:v>1</c:v>
                </c:pt>
                <c:pt idx="2133">
                  <c:v>0.89000000000001478</c:v>
                </c:pt>
                <c:pt idx="2134">
                  <c:v>1</c:v>
                </c:pt>
                <c:pt idx="2135">
                  <c:v>1.0700000000000216</c:v>
                </c:pt>
                <c:pt idx="2136">
                  <c:v>0.95000000000001705</c:v>
                </c:pt>
                <c:pt idx="2137">
                  <c:v>0.92000000000001592</c:v>
                </c:pt>
                <c:pt idx="2138">
                  <c:v>0.95000000000001705</c:v>
                </c:pt>
                <c:pt idx="2139">
                  <c:v>0.92000000000001592</c:v>
                </c:pt>
                <c:pt idx="2140">
                  <c:v>0.92000000000001592</c:v>
                </c:pt>
                <c:pt idx="2141">
                  <c:v>0.96000000000000796</c:v>
                </c:pt>
                <c:pt idx="2142">
                  <c:v>0.81000000000000227</c:v>
                </c:pt>
                <c:pt idx="2143">
                  <c:v>0.67000000000001592</c:v>
                </c:pt>
                <c:pt idx="2144">
                  <c:v>0.74000000000000909</c:v>
                </c:pt>
                <c:pt idx="2145">
                  <c:v>0.90000000000000568</c:v>
                </c:pt>
                <c:pt idx="2146">
                  <c:v>0.94000000000002615</c:v>
                </c:pt>
                <c:pt idx="2147">
                  <c:v>0.93000000000000682</c:v>
                </c:pt>
                <c:pt idx="2148">
                  <c:v>0.99000000000000909</c:v>
                </c:pt>
                <c:pt idx="2149">
                  <c:v>1.0300000000000011</c:v>
                </c:pt>
                <c:pt idx="2150">
                  <c:v>1.1000000000000227</c:v>
                </c:pt>
                <c:pt idx="2151">
                  <c:v>1.0500000000000114</c:v>
                </c:pt>
                <c:pt idx="2152">
                  <c:v>1.0700000000000216</c:v>
                </c:pt>
                <c:pt idx="2153">
                  <c:v>1.0600000000000023</c:v>
                </c:pt>
                <c:pt idx="2154">
                  <c:v>1.1700000000000159</c:v>
                </c:pt>
                <c:pt idx="2155">
                  <c:v>1.1300000000000239</c:v>
                </c:pt>
                <c:pt idx="2156">
                  <c:v>1.1100000000000136</c:v>
                </c:pt>
                <c:pt idx="2157">
                  <c:v>1.0300000000000011</c:v>
                </c:pt>
                <c:pt idx="2158">
                  <c:v>1.1200000000000045</c:v>
                </c:pt>
                <c:pt idx="2159">
                  <c:v>1.0700000000000216</c:v>
                </c:pt>
                <c:pt idx="2160">
                  <c:v>0.95000000000001705</c:v>
                </c:pt>
                <c:pt idx="2161">
                  <c:v>0.83000000000001251</c:v>
                </c:pt>
                <c:pt idx="2162">
                  <c:v>0.76000000000001933</c:v>
                </c:pt>
                <c:pt idx="2163">
                  <c:v>0.81000000000000227</c:v>
                </c:pt>
                <c:pt idx="2164">
                  <c:v>0.8200000000000216</c:v>
                </c:pt>
                <c:pt idx="2165">
                  <c:v>0.83000000000001251</c:v>
                </c:pt>
                <c:pt idx="2166">
                  <c:v>0.81000000000000227</c:v>
                </c:pt>
                <c:pt idx="2167">
                  <c:v>0.74000000000000909</c:v>
                </c:pt>
                <c:pt idx="2168">
                  <c:v>0.62000000000000455</c:v>
                </c:pt>
                <c:pt idx="2169">
                  <c:v>0.55000000000001137</c:v>
                </c:pt>
                <c:pt idx="2170">
                  <c:v>0.58000000000001251</c:v>
                </c:pt>
                <c:pt idx="2171">
                  <c:v>0.58000000000001251</c:v>
                </c:pt>
                <c:pt idx="2172">
                  <c:v>0.61000000000001364</c:v>
                </c:pt>
                <c:pt idx="2173">
                  <c:v>0.64000000000001478</c:v>
                </c:pt>
                <c:pt idx="2174">
                  <c:v>0.61000000000001364</c:v>
                </c:pt>
                <c:pt idx="2175">
                  <c:v>0.64000000000001478</c:v>
                </c:pt>
                <c:pt idx="2176">
                  <c:v>0.71000000000000796</c:v>
                </c:pt>
                <c:pt idx="2177">
                  <c:v>0.71000000000000796</c:v>
                </c:pt>
                <c:pt idx="2178">
                  <c:v>0.67000000000001592</c:v>
                </c:pt>
                <c:pt idx="2179">
                  <c:v>0.70000000000001705</c:v>
                </c:pt>
                <c:pt idx="2180">
                  <c:v>0.73000000000001819</c:v>
                </c:pt>
                <c:pt idx="2181">
                  <c:v>0.73000000000001819</c:v>
                </c:pt>
                <c:pt idx="2182">
                  <c:v>0.73000000000001819</c:v>
                </c:pt>
                <c:pt idx="2183">
                  <c:v>0.74000000000000909</c:v>
                </c:pt>
                <c:pt idx="2184">
                  <c:v>0.70000000000001705</c:v>
                </c:pt>
                <c:pt idx="2185">
                  <c:v>0.71000000000000796</c:v>
                </c:pt>
                <c:pt idx="2186">
                  <c:v>0.78000000000000114</c:v>
                </c:pt>
                <c:pt idx="2187">
                  <c:v>0.70000000000001705</c:v>
                </c:pt>
                <c:pt idx="2188">
                  <c:v>0.58000000000001251</c:v>
                </c:pt>
                <c:pt idx="2189">
                  <c:v>0.5700000000000216</c:v>
                </c:pt>
                <c:pt idx="2190">
                  <c:v>0.58000000000001251</c:v>
                </c:pt>
                <c:pt idx="2191">
                  <c:v>0.63000000000002387</c:v>
                </c:pt>
                <c:pt idx="2192">
                  <c:v>0.62000000000000455</c:v>
                </c:pt>
                <c:pt idx="2193">
                  <c:v>0.60000000000002274</c:v>
                </c:pt>
                <c:pt idx="2194">
                  <c:v>0.66000000000002501</c:v>
                </c:pt>
                <c:pt idx="2195">
                  <c:v>0.71000000000000796</c:v>
                </c:pt>
                <c:pt idx="2196">
                  <c:v>0.77000000000001023</c:v>
                </c:pt>
                <c:pt idx="2197">
                  <c:v>0.80000000000001137</c:v>
                </c:pt>
                <c:pt idx="2198">
                  <c:v>0.76000000000001933</c:v>
                </c:pt>
                <c:pt idx="2199">
                  <c:v>0.68000000000000682</c:v>
                </c:pt>
                <c:pt idx="2200">
                  <c:v>0.63000000000002387</c:v>
                </c:pt>
                <c:pt idx="2201">
                  <c:v>0.58000000000001251</c:v>
                </c:pt>
                <c:pt idx="2202">
                  <c:v>0.59000000000000341</c:v>
                </c:pt>
                <c:pt idx="2203">
                  <c:v>0.62000000000000455</c:v>
                </c:pt>
                <c:pt idx="2204">
                  <c:v>0.63000000000002387</c:v>
                </c:pt>
                <c:pt idx="2205">
                  <c:v>0.70000000000001705</c:v>
                </c:pt>
                <c:pt idx="2206">
                  <c:v>0.67000000000001592</c:v>
                </c:pt>
                <c:pt idx="2207">
                  <c:v>0.69000000000002615</c:v>
                </c:pt>
                <c:pt idx="2208">
                  <c:v>0.64000000000001478</c:v>
                </c:pt>
                <c:pt idx="2209">
                  <c:v>0.66000000000002501</c:v>
                </c:pt>
                <c:pt idx="2210">
                  <c:v>0.66000000000002501</c:v>
                </c:pt>
                <c:pt idx="2211">
                  <c:v>0.63000000000002387</c:v>
                </c:pt>
                <c:pt idx="2212">
                  <c:v>0.64000000000001478</c:v>
                </c:pt>
                <c:pt idx="2213">
                  <c:v>0.70000000000001705</c:v>
                </c:pt>
                <c:pt idx="2214">
                  <c:v>0.73000000000001819</c:v>
                </c:pt>
                <c:pt idx="2215">
                  <c:v>0.72000000000002728</c:v>
                </c:pt>
                <c:pt idx="2216">
                  <c:v>0.67000000000001592</c:v>
                </c:pt>
                <c:pt idx="2217">
                  <c:v>0.66000000000002501</c:v>
                </c:pt>
                <c:pt idx="2218">
                  <c:v>0.62000000000000455</c:v>
                </c:pt>
                <c:pt idx="2219">
                  <c:v>0.62000000000000455</c:v>
                </c:pt>
                <c:pt idx="2220">
                  <c:v>0.68000000000000682</c:v>
                </c:pt>
                <c:pt idx="2221">
                  <c:v>0.71000000000000796</c:v>
                </c:pt>
                <c:pt idx="2222">
                  <c:v>0.65000000000000568</c:v>
                </c:pt>
                <c:pt idx="2223">
                  <c:v>0.65000000000000568</c:v>
                </c:pt>
                <c:pt idx="2224">
                  <c:v>0.65000000000000568</c:v>
                </c:pt>
                <c:pt idx="2225">
                  <c:v>0.71000000000000796</c:v>
                </c:pt>
                <c:pt idx="2226">
                  <c:v>0.65000000000000568</c:v>
                </c:pt>
                <c:pt idx="2227">
                  <c:v>0.62000000000000455</c:v>
                </c:pt>
                <c:pt idx="2228">
                  <c:v>0.60000000000002274</c:v>
                </c:pt>
                <c:pt idx="2229">
                  <c:v>0.61000000000001364</c:v>
                </c:pt>
                <c:pt idx="2230">
                  <c:v>0.63000000000002387</c:v>
                </c:pt>
                <c:pt idx="2231">
                  <c:v>0.67000000000001592</c:v>
                </c:pt>
                <c:pt idx="2232">
                  <c:v>0.72000000000002728</c:v>
                </c:pt>
                <c:pt idx="2233">
                  <c:v>0.76000000000001933</c:v>
                </c:pt>
                <c:pt idx="2234">
                  <c:v>0.74000000000000909</c:v>
                </c:pt>
                <c:pt idx="2235">
                  <c:v>0.75</c:v>
                </c:pt>
                <c:pt idx="2236">
                  <c:v>0.79000000000002046</c:v>
                </c:pt>
                <c:pt idx="2237">
                  <c:v>0.80000000000001137</c:v>
                </c:pt>
                <c:pt idx="2238">
                  <c:v>0.71000000000000796</c:v>
                </c:pt>
                <c:pt idx="2239">
                  <c:v>0.69000000000002615</c:v>
                </c:pt>
                <c:pt idx="2240">
                  <c:v>0.65000000000000568</c:v>
                </c:pt>
                <c:pt idx="2241">
                  <c:v>0.67000000000001592</c:v>
                </c:pt>
                <c:pt idx="2242">
                  <c:v>0.62000000000000455</c:v>
                </c:pt>
                <c:pt idx="2243">
                  <c:v>0.60000000000002274</c:v>
                </c:pt>
                <c:pt idx="2244">
                  <c:v>0.60000000000002274</c:v>
                </c:pt>
                <c:pt idx="2245">
                  <c:v>0.63000000000002387</c:v>
                </c:pt>
                <c:pt idx="2246">
                  <c:v>0.63000000000002387</c:v>
                </c:pt>
                <c:pt idx="2247">
                  <c:v>0.56000000000000227</c:v>
                </c:pt>
                <c:pt idx="2248">
                  <c:v>0.62000000000000455</c:v>
                </c:pt>
                <c:pt idx="2249">
                  <c:v>0.66000000000002501</c:v>
                </c:pt>
                <c:pt idx="2250">
                  <c:v>0.62000000000000455</c:v>
                </c:pt>
                <c:pt idx="2251">
                  <c:v>0.62000000000000455</c:v>
                </c:pt>
                <c:pt idx="2252">
                  <c:v>0.69000000000002615</c:v>
                </c:pt>
                <c:pt idx="2253">
                  <c:v>0.71000000000000796</c:v>
                </c:pt>
                <c:pt idx="2254">
                  <c:v>0.74000000000000909</c:v>
                </c:pt>
                <c:pt idx="2255">
                  <c:v>0.77000000000001023</c:v>
                </c:pt>
                <c:pt idx="2256">
                  <c:v>0.77000000000001023</c:v>
                </c:pt>
                <c:pt idx="2257">
                  <c:v>0.75</c:v>
                </c:pt>
                <c:pt idx="2258">
                  <c:v>0.73000000000001819</c:v>
                </c:pt>
                <c:pt idx="2259">
                  <c:v>0.70000000000001705</c:v>
                </c:pt>
                <c:pt idx="2260">
                  <c:v>0.68000000000000682</c:v>
                </c:pt>
                <c:pt idx="2261">
                  <c:v>0.67000000000001592</c:v>
                </c:pt>
                <c:pt idx="2262">
                  <c:v>0.70000000000001705</c:v>
                </c:pt>
                <c:pt idx="2263">
                  <c:v>0.74000000000000909</c:v>
                </c:pt>
                <c:pt idx="2264">
                  <c:v>0.77000000000001023</c:v>
                </c:pt>
                <c:pt idx="2265">
                  <c:v>0.78000000000000114</c:v>
                </c:pt>
                <c:pt idx="2266">
                  <c:v>0.79000000000002046</c:v>
                </c:pt>
                <c:pt idx="2267">
                  <c:v>0.79000000000002046</c:v>
                </c:pt>
                <c:pt idx="2268">
                  <c:v>0.80000000000001137</c:v>
                </c:pt>
                <c:pt idx="2269">
                  <c:v>0.74000000000000909</c:v>
                </c:pt>
                <c:pt idx="2270">
                  <c:v>0.73000000000001819</c:v>
                </c:pt>
                <c:pt idx="2271">
                  <c:v>0.70000000000001705</c:v>
                </c:pt>
                <c:pt idx="2272">
                  <c:v>0.70000000000001705</c:v>
                </c:pt>
                <c:pt idx="2273">
                  <c:v>0.71000000000000796</c:v>
                </c:pt>
                <c:pt idx="2274">
                  <c:v>0.70000000000001705</c:v>
                </c:pt>
                <c:pt idx="2275">
                  <c:v>0.66000000000002501</c:v>
                </c:pt>
                <c:pt idx="2276">
                  <c:v>0.63000000000002387</c:v>
                </c:pt>
                <c:pt idx="2277">
                  <c:v>0.71000000000000796</c:v>
                </c:pt>
                <c:pt idx="2278">
                  <c:v>0.77000000000001023</c:v>
                </c:pt>
                <c:pt idx="2279">
                  <c:v>0.72000000000002728</c:v>
                </c:pt>
                <c:pt idx="2280">
                  <c:v>0.69000000000002615</c:v>
                </c:pt>
                <c:pt idx="2281">
                  <c:v>0.69000000000002615</c:v>
                </c:pt>
                <c:pt idx="2282">
                  <c:v>0.74000000000000909</c:v>
                </c:pt>
                <c:pt idx="2283">
                  <c:v>0.77000000000001023</c:v>
                </c:pt>
                <c:pt idx="2284">
                  <c:v>0.73000000000001819</c:v>
                </c:pt>
                <c:pt idx="2285">
                  <c:v>0.68000000000000682</c:v>
                </c:pt>
                <c:pt idx="2286">
                  <c:v>0.63000000000002387</c:v>
                </c:pt>
                <c:pt idx="2287">
                  <c:v>0.68000000000000682</c:v>
                </c:pt>
                <c:pt idx="2288">
                  <c:v>0.68000000000000682</c:v>
                </c:pt>
                <c:pt idx="2289">
                  <c:v>0.64000000000001478</c:v>
                </c:pt>
                <c:pt idx="2290">
                  <c:v>0.69000000000002615</c:v>
                </c:pt>
                <c:pt idx="2291">
                  <c:v>0.64000000000001478</c:v>
                </c:pt>
                <c:pt idx="2292">
                  <c:v>0.69000000000002615</c:v>
                </c:pt>
                <c:pt idx="2293">
                  <c:v>0.77000000000001023</c:v>
                </c:pt>
                <c:pt idx="2294">
                  <c:v>0.74000000000000909</c:v>
                </c:pt>
                <c:pt idx="2295">
                  <c:v>0.69000000000002615</c:v>
                </c:pt>
                <c:pt idx="2296">
                  <c:v>0.66000000000002501</c:v>
                </c:pt>
                <c:pt idx="2297">
                  <c:v>0.66000000000002501</c:v>
                </c:pt>
                <c:pt idx="2298">
                  <c:v>0.68000000000000682</c:v>
                </c:pt>
                <c:pt idx="2299">
                  <c:v>0.69000000000002615</c:v>
                </c:pt>
                <c:pt idx="2300">
                  <c:v>0.70000000000001705</c:v>
                </c:pt>
                <c:pt idx="2301">
                  <c:v>0.73000000000001819</c:v>
                </c:pt>
                <c:pt idx="2302">
                  <c:v>0.74000000000000909</c:v>
                </c:pt>
                <c:pt idx="2303">
                  <c:v>0.72000000000002728</c:v>
                </c:pt>
                <c:pt idx="2304">
                  <c:v>0.75</c:v>
                </c:pt>
                <c:pt idx="2305">
                  <c:v>0.71000000000000796</c:v>
                </c:pt>
                <c:pt idx="2306">
                  <c:v>0.69000000000002615</c:v>
                </c:pt>
                <c:pt idx="2307">
                  <c:v>0.72000000000002728</c:v>
                </c:pt>
                <c:pt idx="2308">
                  <c:v>0.74000000000000909</c:v>
                </c:pt>
                <c:pt idx="2309">
                  <c:v>0.69000000000002615</c:v>
                </c:pt>
                <c:pt idx="2310">
                  <c:v>0.64000000000001478</c:v>
                </c:pt>
                <c:pt idx="2311">
                  <c:v>0.64000000000001478</c:v>
                </c:pt>
                <c:pt idx="2312">
                  <c:v>0.69000000000002615</c:v>
                </c:pt>
                <c:pt idx="2313">
                  <c:v>0.67000000000001592</c:v>
                </c:pt>
                <c:pt idx="2314">
                  <c:v>0.65000000000000568</c:v>
                </c:pt>
                <c:pt idx="2315">
                  <c:v>0.72000000000002728</c:v>
                </c:pt>
                <c:pt idx="2316">
                  <c:v>0.77000000000001023</c:v>
                </c:pt>
                <c:pt idx="2317">
                  <c:v>0.74000000000000909</c:v>
                </c:pt>
                <c:pt idx="2318">
                  <c:v>0.72000000000002728</c:v>
                </c:pt>
                <c:pt idx="2319">
                  <c:v>0.76000000000001933</c:v>
                </c:pt>
                <c:pt idx="2320">
                  <c:v>0.72000000000002728</c:v>
                </c:pt>
                <c:pt idx="2321">
                  <c:v>0.68000000000000682</c:v>
                </c:pt>
                <c:pt idx="2322">
                  <c:v>0.67000000000001592</c:v>
                </c:pt>
                <c:pt idx="2323">
                  <c:v>0.72000000000002728</c:v>
                </c:pt>
                <c:pt idx="2324">
                  <c:v>0.73000000000001819</c:v>
                </c:pt>
                <c:pt idx="2325">
                  <c:v>0.81000000000000227</c:v>
                </c:pt>
                <c:pt idx="2326">
                  <c:v>0.80000000000001137</c:v>
                </c:pt>
                <c:pt idx="2327">
                  <c:v>0.73000000000001819</c:v>
                </c:pt>
                <c:pt idx="2328">
                  <c:v>0.63000000000002387</c:v>
                </c:pt>
                <c:pt idx="2329">
                  <c:v>0.61000000000001364</c:v>
                </c:pt>
                <c:pt idx="2330">
                  <c:v>0.60000000000002274</c:v>
                </c:pt>
                <c:pt idx="2331">
                  <c:v>0.62000000000000455</c:v>
                </c:pt>
                <c:pt idx="2332">
                  <c:v>0.62000000000000455</c:v>
                </c:pt>
                <c:pt idx="2333">
                  <c:v>0.61000000000001364</c:v>
                </c:pt>
                <c:pt idx="2334">
                  <c:v>0.65000000000000568</c:v>
                </c:pt>
                <c:pt idx="2335">
                  <c:v>0.73000000000001819</c:v>
                </c:pt>
                <c:pt idx="2336">
                  <c:v>0.74000000000000909</c:v>
                </c:pt>
                <c:pt idx="2337">
                  <c:v>0.73000000000001819</c:v>
                </c:pt>
                <c:pt idx="2338">
                  <c:v>0.75</c:v>
                </c:pt>
                <c:pt idx="2339">
                  <c:v>0.75</c:v>
                </c:pt>
                <c:pt idx="2340">
                  <c:v>0.69000000000002615</c:v>
                </c:pt>
                <c:pt idx="2341">
                  <c:v>0.71000000000000796</c:v>
                </c:pt>
                <c:pt idx="2342">
                  <c:v>0.70000000000001705</c:v>
                </c:pt>
                <c:pt idx="2343">
                  <c:v>0.66000000000002501</c:v>
                </c:pt>
                <c:pt idx="2344">
                  <c:v>0.64000000000001478</c:v>
                </c:pt>
                <c:pt idx="2345">
                  <c:v>0.65000000000000568</c:v>
                </c:pt>
                <c:pt idx="2346">
                  <c:v>0.67000000000001592</c:v>
                </c:pt>
                <c:pt idx="2347">
                  <c:v>0.65000000000000568</c:v>
                </c:pt>
                <c:pt idx="2348">
                  <c:v>0.63000000000002387</c:v>
                </c:pt>
                <c:pt idx="2349">
                  <c:v>0.65000000000000568</c:v>
                </c:pt>
                <c:pt idx="2350">
                  <c:v>0.69000000000002615</c:v>
                </c:pt>
                <c:pt idx="2351">
                  <c:v>0.76000000000001933</c:v>
                </c:pt>
                <c:pt idx="2352">
                  <c:v>0.74000000000000909</c:v>
                </c:pt>
                <c:pt idx="2353">
                  <c:v>0.80000000000001137</c:v>
                </c:pt>
                <c:pt idx="2354">
                  <c:v>0.76000000000001933</c:v>
                </c:pt>
                <c:pt idx="2355">
                  <c:v>0.75</c:v>
                </c:pt>
                <c:pt idx="2356">
                  <c:v>0.80000000000001137</c:v>
                </c:pt>
                <c:pt idx="2357">
                  <c:v>0.71000000000000796</c:v>
                </c:pt>
                <c:pt idx="2358">
                  <c:v>0.72000000000002728</c:v>
                </c:pt>
                <c:pt idx="2359">
                  <c:v>0.72000000000002728</c:v>
                </c:pt>
                <c:pt idx="2360">
                  <c:v>0.75</c:v>
                </c:pt>
                <c:pt idx="2361">
                  <c:v>0.64000000000001478</c:v>
                </c:pt>
                <c:pt idx="2362">
                  <c:v>0.69000000000002615</c:v>
                </c:pt>
                <c:pt idx="2363">
                  <c:v>0.74000000000000909</c:v>
                </c:pt>
                <c:pt idx="2364">
                  <c:v>0.78000000000000114</c:v>
                </c:pt>
                <c:pt idx="2365">
                  <c:v>0.65000000000000568</c:v>
                </c:pt>
                <c:pt idx="2366">
                  <c:v>0.63000000000002387</c:v>
                </c:pt>
                <c:pt idx="2367">
                  <c:v>0.66000000000002501</c:v>
                </c:pt>
                <c:pt idx="2368">
                  <c:v>0.71000000000000796</c:v>
                </c:pt>
                <c:pt idx="2369">
                  <c:v>0.70000000000001705</c:v>
                </c:pt>
                <c:pt idx="2370">
                  <c:v>0.66000000000002501</c:v>
                </c:pt>
                <c:pt idx="2371">
                  <c:v>0.64000000000001478</c:v>
                </c:pt>
                <c:pt idx="2372">
                  <c:v>0.68000000000000682</c:v>
                </c:pt>
                <c:pt idx="2373">
                  <c:v>0.72000000000002728</c:v>
                </c:pt>
                <c:pt idx="2374">
                  <c:v>0.77000000000001023</c:v>
                </c:pt>
                <c:pt idx="2375">
                  <c:v>0.74000000000000909</c:v>
                </c:pt>
                <c:pt idx="2376">
                  <c:v>0.66000000000002501</c:v>
                </c:pt>
                <c:pt idx="2377">
                  <c:v>0.66000000000002501</c:v>
                </c:pt>
                <c:pt idx="2378">
                  <c:v>0.66000000000002501</c:v>
                </c:pt>
                <c:pt idx="2379">
                  <c:v>0.63000000000002387</c:v>
                </c:pt>
                <c:pt idx="2380">
                  <c:v>0.62000000000000455</c:v>
                </c:pt>
                <c:pt idx="2381">
                  <c:v>0.60000000000002274</c:v>
                </c:pt>
                <c:pt idx="2382">
                  <c:v>0.54000000000002046</c:v>
                </c:pt>
                <c:pt idx="2383">
                  <c:v>0.55000000000001137</c:v>
                </c:pt>
                <c:pt idx="2384">
                  <c:v>0.63000000000002387</c:v>
                </c:pt>
                <c:pt idx="2385">
                  <c:v>0.79000000000002046</c:v>
                </c:pt>
                <c:pt idx="2386">
                  <c:v>0.86000000000001364</c:v>
                </c:pt>
                <c:pt idx="2387">
                  <c:v>0.93000000000000682</c:v>
                </c:pt>
                <c:pt idx="2388">
                  <c:v>0.85000000000002274</c:v>
                </c:pt>
                <c:pt idx="2389">
                  <c:v>0.72000000000002728</c:v>
                </c:pt>
                <c:pt idx="2390">
                  <c:v>0.74000000000000909</c:v>
                </c:pt>
                <c:pt idx="2391">
                  <c:v>0.72000000000002728</c:v>
                </c:pt>
                <c:pt idx="2392">
                  <c:v>0.71000000000000796</c:v>
                </c:pt>
                <c:pt idx="2393">
                  <c:v>0.68000000000000682</c:v>
                </c:pt>
                <c:pt idx="2394">
                  <c:v>0.69000000000002615</c:v>
                </c:pt>
                <c:pt idx="2395">
                  <c:v>0.67000000000001592</c:v>
                </c:pt>
                <c:pt idx="2396">
                  <c:v>0.62000000000000455</c:v>
                </c:pt>
                <c:pt idx="2397">
                  <c:v>0.61000000000001364</c:v>
                </c:pt>
                <c:pt idx="2398">
                  <c:v>0.61000000000001364</c:v>
                </c:pt>
                <c:pt idx="2399">
                  <c:v>0.64000000000001478</c:v>
                </c:pt>
                <c:pt idx="2400">
                  <c:v>0.66000000000002501</c:v>
                </c:pt>
                <c:pt idx="2401">
                  <c:v>0.60000000000002274</c:v>
                </c:pt>
                <c:pt idx="2402">
                  <c:v>0.56000000000000227</c:v>
                </c:pt>
                <c:pt idx="2403">
                  <c:v>0.55000000000001137</c:v>
                </c:pt>
                <c:pt idx="2404">
                  <c:v>0.54000000000002046</c:v>
                </c:pt>
                <c:pt idx="2405">
                  <c:v>0.64000000000001478</c:v>
                </c:pt>
                <c:pt idx="2406">
                  <c:v>0.73000000000001819</c:v>
                </c:pt>
                <c:pt idx="2407">
                  <c:v>0.75</c:v>
                </c:pt>
                <c:pt idx="2408">
                  <c:v>0.70000000000001705</c:v>
                </c:pt>
                <c:pt idx="2409">
                  <c:v>0.70000000000001705</c:v>
                </c:pt>
                <c:pt idx="2410">
                  <c:v>0.72000000000002728</c:v>
                </c:pt>
                <c:pt idx="2411">
                  <c:v>0.72000000000002728</c:v>
                </c:pt>
                <c:pt idx="2412">
                  <c:v>0.74000000000000909</c:v>
                </c:pt>
                <c:pt idx="2413">
                  <c:v>0.81000000000000227</c:v>
                </c:pt>
                <c:pt idx="2414">
                  <c:v>0.76000000000001933</c:v>
                </c:pt>
                <c:pt idx="2415">
                  <c:v>0.65000000000000568</c:v>
                </c:pt>
                <c:pt idx="2416">
                  <c:v>0.65000000000000568</c:v>
                </c:pt>
                <c:pt idx="2417">
                  <c:v>0.67000000000001592</c:v>
                </c:pt>
                <c:pt idx="2418">
                  <c:v>0.61000000000001364</c:v>
                </c:pt>
                <c:pt idx="2419">
                  <c:v>0.63000000000002387</c:v>
                </c:pt>
                <c:pt idx="2420">
                  <c:v>0.63000000000002387</c:v>
                </c:pt>
                <c:pt idx="2421">
                  <c:v>0.65000000000000568</c:v>
                </c:pt>
                <c:pt idx="2422">
                  <c:v>0.56000000000000227</c:v>
                </c:pt>
                <c:pt idx="2423">
                  <c:v>0.56000000000000227</c:v>
                </c:pt>
                <c:pt idx="2424">
                  <c:v>0.59000000000000341</c:v>
                </c:pt>
                <c:pt idx="2425">
                  <c:v>0.56000000000000227</c:v>
                </c:pt>
                <c:pt idx="2426">
                  <c:v>0.58000000000001251</c:v>
                </c:pt>
                <c:pt idx="2427">
                  <c:v>0.59000000000000341</c:v>
                </c:pt>
                <c:pt idx="2428">
                  <c:v>0.63000000000002387</c:v>
                </c:pt>
                <c:pt idx="2429">
                  <c:v>0.71000000000000796</c:v>
                </c:pt>
                <c:pt idx="2430">
                  <c:v>0.75</c:v>
                </c:pt>
                <c:pt idx="2431">
                  <c:v>0.76000000000001933</c:v>
                </c:pt>
                <c:pt idx="2432">
                  <c:v>0.77000000000001023</c:v>
                </c:pt>
                <c:pt idx="2433">
                  <c:v>0.75</c:v>
                </c:pt>
                <c:pt idx="2434">
                  <c:v>0.76000000000001933</c:v>
                </c:pt>
                <c:pt idx="2435">
                  <c:v>0.8200000000000216</c:v>
                </c:pt>
                <c:pt idx="2436">
                  <c:v>0.81000000000000227</c:v>
                </c:pt>
                <c:pt idx="2437">
                  <c:v>0.75</c:v>
                </c:pt>
                <c:pt idx="2438">
                  <c:v>0.83000000000001251</c:v>
                </c:pt>
                <c:pt idx="2439">
                  <c:v>0.66000000000002501</c:v>
                </c:pt>
                <c:pt idx="2440">
                  <c:v>0.64000000000001478</c:v>
                </c:pt>
                <c:pt idx="2441">
                  <c:v>0.67000000000001592</c:v>
                </c:pt>
                <c:pt idx="2442">
                  <c:v>0.63000000000002387</c:v>
                </c:pt>
                <c:pt idx="2443">
                  <c:v>0.73000000000001819</c:v>
                </c:pt>
                <c:pt idx="2444">
                  <c:v>0.75</c:v>
                </c:pt>
                <c:pt idx="2445">
                  <c:v>0.75</c:v>
                </c:pt>
                <c:pt idx="2446">
                  <c:v>0.62000000000000455</c:v>
                </c:pt>
                <c:pt idx="2447">
                  <c:v>0.51000000000001933</c:v>
                </c:pt>
                <c:pt idx="2448">
                  <c:v>0.52000000000001023</c:v>
                </c:pt>
                <c:pt idx="2449">
                  <c:v>0.59000000000000341</c:v>
                </c:pt>
                <c:pt idx="2450">
                  <c:v>0.67000000000001592</c:v>
                </c:pt>
                <c:pt idx="2451">
                  <c:v>0.62000000000000455</c:v>
                </c:pt>
                <c:pt idx="2452">
                  <c:v>0.56000000000000227</c:v>
                </c:pt>
                <c:pt idx="2453">
                  <c:v>0.62000000000000455</c:v>
                </c:pt>
                <c:pt idx="2454">
                  <c:v>0.63000000000002387</c:v>
                </c:pt>
                <c:pt idx="2455">
                  <c:v>0.58000000000001251</c:v>
                </c:pt>
                <c:pt idx="2456">
                  <c:v>0.55000000000001137</c:v>
                </c:pt>
                <c:pt idx="2457">
                  <c:v>0.61000000000001364</c:v>
                </c:pt>
                <c:pt idx="2458">
                  <c:v>0.61000000000001364</c:v>
                </c:pt>
                <c:pt idx="2459">
                  <c:v>0.54000000000002046</c:v>
                </c:pt>
                <c:pt idx="2460">
                  <c:v>0.5</c:v>
                </c:pt>
                <c:pt idx="2461">
                  <c:v>0.62000000000000455</c:v>
                </c:pt>
                <c:pt idx="2462">
                  <c:v>0.5700000000000216</c:v>
                </c:pt>
                <c:pt idx="2463">
                  <c:v>0.5700000000000216</c:v>
                </c:pt>
                <c:pt idx="2464">
                  <c:v>0.61000000000001364</c:v>
                </c:pt>
                <c:pt idx="2465">
                  <c:v>0.58000000000001251</c:v>
                </c:pt>
                <c:pt idx="2466">
                  <c:v>0.53000000000000114</c:v>
                </c:pt>
                <c:pt idx="2467">
                  <c:v>0.55000000000001137</c:v>
                </c:pt>
                <c:pt idx="2468">
                  <c:v>0.55000000000001137</c:v>
                </c:pt>
                <c:pt idx="2469">
                  <c:v>0.55000000000001137</c:v>
                </c:pt>
                <c:pt idx="2470">
                  <c:v>0.51000000000001933</c:v>
                </c:pt>
                <c:pt idx="2471">
                  <c:v>0.58000000000001251</c:v>
                </c:pt>
                <c:pt idx="2472">
                  <c:v>0.89000000000001478</c:v>
                </c:pt>
                <c:pt idx="2473">
                  <c:v>0.97000000000002728</c:v>
                </c:pt>
                <c:pt idx="2474">
                  <c:v>0.99000000000000909</c:v>
                </c:pt>
                <c:pt idx="2475">
                  <c:v>0.8200000000000216</c:v>
                </c:pt>
                <c:pt idx="2476">
                  <c:v>0.73000000000001819</c:v>
                </c:pt>
                <c:pt idx="2477">
                  <c:v>0.67000000000001592</c:v>
                </c:pt>
                <c:pt idx="2478">
                  <c:v>0.72000000000002728</c:v>
                </c:pt>
                <c:pt idx="2479">
                  <c:v>0.58000000000001251</c:v>
                </c:pt>
                <c:pt idx="2480">
                  <c:v>0.61000000000001364</c:v>
                </c:pt>
                <c:pt idx="2481">
                  <c:v>0.62000000000000455</c:v>
                </c:pt>
                <c:pt idx="2482">
                  <c:v>0.56000000000000227</c:v>
                </c:pt>
                <c:pt idx="2483">
                  <c:v>0.61000000000001364</c:v>
                </c:pt>
                <c:pt idx="2484">
                  <c:v>0.69000000000002615</c:v>
                </c:pt>
                <c:pt idx="2485">
                  <c:v>0.71000000000000796</c:v>
                </c:pt>
                <c:pt idx="2486">
                  <c:v>0.70000000000001705</c:v>
                </c:pt>
                <c:pt idx="2487">
                  <c:v>0.66000000000002501</c:v>
                </c:pt>
                <c:pt idx="2488">
                  <c:v>0.63000000000002387</c:v>
                </c:pt>
                <c:pt idx="2489">
                  <c:v>0.62000000000000455</c:v>
                </c:pt>
                <c:pt idx="2490">
                  <c:v>0.65000000000000568</c:v>
                </c:pt>
                <c:pt idx="2491">
                  <c:v>0.69000000000002615</c:v>
                </c:pt>
                <c:pt idx="2492">
                  <c:v>0.74000000000000909</c:v>
                </c:pt>
                <c:pt idx="2493">
                  <c:v>0.76000000000001933</c:v>
                </c:pt>
                <c:pt idx="2494">
                  <c:v>0.76000000000001933</c:v>
                </c:pt>
                <c:pt idx="2495">
                  <c:v>0.76000000000001933</c:v>
                </c:pt>
                <c:pt idx="2496">
                  <c:v>0.69000000000002615</c:v>
                </c:pt>
                <c:pt idx="2497">
                  <c:v>0.70000000000001705</c:v>
                </c:pt>
                <c:pt idx="2498">
                  <c:v>0.73000000000001819</c:v>
                </c:pt>
                <c:pt idx="2499">
                  <c:v>0.67000000000001592</c:v>
                </c:pt>
                <c:pt idx="2500">
                  <c:v>0.64000000000001478</c:v>
                </c:pt>
                <c:pt idx="2501">
                  <c:v>0.71000000000000796</c:v>
                </c:pt>
                <c:pt idx="2502">
                  <c:v>0.62000000000000455</c:v>
                </c:pt>
                <c:pt idx="2503">
                  <c:v>0.70000000000001705</c:v>
                </c:pt>
                <c:pt idx="2504">
                  <c:v>0.65000000000000568</c:v>
                </c:pt>
                <c:pt idx="2505">
                  <c:v>0.5</c:v>
                </c:pt>
                <c:pt idx="2506">
                  <c:v>0.46000000000000796</c:v>
                </c:pt>
                <c:pt idx="2507">
                  <c:v>0.52000000000001023</c:v>
                </c:pt>
                <c:pt idx="2508">
                  <c:v>0.5</c:v>
                </c:pt>
                <c:pt idx="2509">
                  <c:v>0.53000000000000114</c:v>
                </c:pt>
                <c:pt idx="2510">
                  <c:v>0.43000000000000682</c:v>
                </c:pt>
                <c:pt idx="2511">
                  <c:v>0.47000000000002728</c:v>
                </c:pt>
                <c:pt idx="2512">
                  <c:v>0.49000000000000909</c:v>
                </c:pt>
                <c:pt idx="2513">
                  <c:v>0.51000000000001933</c:v>
                </c:pt>
                <c:pt idx="2514">
                  <c:v>0.63000000000002387</c:v>
                </c:pt>
                <c:pt idx="2515">
                  <c:v>0.66000000000002501</c:v>
                </c:pt>
                <c:pt idx="2516">
                  <c:v>0.65000000000000568</c:v>
                </c:pt>
                <c:pt idx="2517">
                  <c:v>0.66000000000002501</c:v>
                </c:pt>
                <c:pt idx="2518">
                  <c:v>0.64000000000001478</c:v>
                </c:pt>
                <c:pt idx="2519">
                  <c:v>0.62000000000000455</c:v>
                </c:pt>
                <c:pt idx="2520">
                  <c:v>0.55000000000001137</c:v>
                </c:pt>
                <c:pt idx="2521">
                  <c:v>0.56000000000000227</c:v>
                </c:pt>
                <c:pt idx="2522">
                  <c:v>0.61000000000001364</c:v>
                </c:pt>
                <c:pt idx="2523">
                  <c:v>0.66000000000002501</c:v>
                </c:pt>
                <c:pt idx="2524">
                  <c:v>0.69000000000002615</c:v>
                </c:pt>
                <c:pt idx="2525">
                  <c:v>0.60000000000002274</c:v>
                </c:pt>
                <c:pt idx="2526">
                  <c:v>0.61000000000001364</c:v>
                </c:pt>
                <c:pt idx="2527">
                  <c:v>0.63000000000002387</c:v>
                </c:pt>
                <c:pt idx="2528">
                  <c:v>0.68000000000000682</c:v>
                </c:pt>
                <c:pt idx="2529">
                  <c:v>0.73000000000001819</c:v>
                </c:pt>
                <c:pt idx="2530">
                  <c:v>0.75</c:v>
                </c:pt>
                <c:pt idx="2531">
                  <c:v>0.71000000000000796</c:v>
                </c:pt>
                <c:pt idx="2532">
                  <c:v>0.71000000000000796</c:v>
                </c:pt>
                <c:pt idx="2533">
                  <c:v>0.76000000000001933</c:v>
                </c:pt>
                <c:pt idx="2534">
                  <c:v>0.76000000000001933</c:v>
                </c:pt>
                <c:pt idx="2535">
                  <c:v>0.66000000000002501</c:v>
                </c:pt>
                <c:pt idx="2536">
                  <c:v>0.58000000000001251</c:v>
                </c:pt>
                <c:pt idx="2537">
                  <c:v>0.59000000000000341</c:v>
                </c:pt>
                <c:pt idx="2538">
                  <c:v>0.61000000000001364</c:v>
                </c:pt>
                <c:pt idx="2539">
                  <c:v>0.53000000000000114</c:v>
                </c:pt>
                <c:pt idx="2540">
                  <c:v>0.48000000000001819</c:v>
                </c:pt>
                <c:pt idx="2541">
                  <c:v>0.52000000000001023</c:v>
                </c:pt>
                <c:pt idx="2542">
                  <c:v>0.55000000000001137</c:v>
                </c:pt>
                <c:pt idx="2543">
                  <c:v>0.51000000000001933</c:v>
                </c:pt>
                <c:pt idx="2544">
                  <c:v>0.54000000000002046</c:v>
                </c:pt>
                <c:pt idx="2545">
                  <c:v>0.59000000000000341</c:v>
                </c:pt>
                <c:pt idx="2546">
                  <c:v>0.64000000000001478</c:v>
                </c:pt>
                <c:pt idx="2547">
                  <c:v>0.67000000000001592</c:v>
                </c:pt>
                <c:pt idx="2548">
                  <c:v>0.68000000000000682</c:v>
                </c:pt>
                <c:pt idx="2549">
                  <c:v>0.68000000000000682</c:v>
                </c:pt>
                <c:pt idx="2550">
                  <c:v>0.63000000000002387</c:v>
                </c:pt>
                <c:pt idx="2551">
                  <c:v>0.60000000000002274</c:v>
                </c:pt>
                <c:pt idx="2552">
                  <c:v>0.65000000000000568</c:v>
                </c:pt>
                <c:pt idx="2553">
                  <c:v>0.69000000000002615</c:v>
                </c:pt>
                <c:pt idx="2554">
                  <c:v>0.67000000000001592</c:v>
                </c:pt>
                <c:pt idx="2555">
                  <c:v>0.67000000000001592</c:v>
                </c:pt>
                <c:pt idx="2556">
                  <c:v>0.63000000000002387</c:v>
                </c:pt>
                <c:pt idx="2557">
                  <c:v>0.63000000000002387</c:v>
                </c:pt>
                <c:pt idx="2558">
                  <c:v>0.59000000000000341</c:v>
                </c:pt>
                <c:pt idx="2559">
                  <c:v>0.55000000000001137</c:v>
                </c:pt>
                <c:pt idx="2560">
                  <c:v>0.58000000000001251</c:v>
                </c:pt>
                <c:pt idx="2561">
                  <c:v>0.56000000000000227</c:v>
                </c:pt>
                <c:pt idx="2562">
                  <c:v>0.54000000000002046</c:v>
                </c:pt>
                <c:pt idx="2563">
                  <c:v>0.63000000000002387</c:v>
                </c:pt>
                <c:pt idx="2564">
                  <c:v>0.73000000000001819</c:v>
                </c:pt>
                <c:pt idx="2565">
                  <c:v>0.72000000000002728</c:v>
                </c:pt>
                <c:pt idx="2566">
                  <c:v>0.71000000000000796</c:v>
                </c:pt>
                <c:pt idx="2567">
                  <c:v>0.72000000000002728</c:v>
                </c:pt>
                <c:pt idx="2568">
                  <c:v>0.64000000000001478</c:v>
                </c:pt>
                <c:pt idx="2569">
                  <c:v>0.62000000000000455</c:v>
                </c:pt>
                <c:pt idx="2570">
                  <c:v>0.75</c:v>
                </c:pt>
                <c:pt idx="2571">
                  <c:v>0.73000000000001819</c:v>
                </c:pt>
                <c:pt idx="2572">
                  <c:v>0.67000000000001592</c:v>
                </c:pt>
                <c:pt idx="2573">
                  <c:v>0.66000000000002501</c:v>
                </c:pt>
                <c:pt idx="2574">
                  <c:v>0.68000000000000682</c:v>
                </c:pt>
                <c:pt idx="2575">
                  <c:v>0.66000000000002501</c:v>
                </c:pt>
                <c:pt idx="2576">
                  <c:v>0.68000000000000682</c:v>
                </c:pt>
                <c:pt idx="2577">
                  <c:v>0.64000000000001478</c:v>
                </c:pt>
                <c:pt idx="2578">
                  <c:v>0.64000000000001478</c:v>
                </c:pt>
                <c:pt idx="2579">
                  <c:v>0.65000000000000568</c:v>
                </c:pt>
                <c:pt idx="2580">
                  <c:v>0.63000000000002387</c:v>
                </c:pt>
                <c:pt idx="2581">
                  <c:v>0.56000000000000227</c:v>
                </c:pt>
                <c:pt idx="2582">
                  <c:v>0.52000000000001023</c:v>
                </c:pt>
                <c:pt idx="2583">
                  <c:v>0.54000000000002046</c:v>
                </c:pt>
                <c:pt idx="2584">
                  <c:v>0.5</c:v>
                </c:pt>
                <c:pt idx="2585">
                  <c:v>0.49000000000000909</c:v>
                </c:pt>
                <c:pt idx="2586">
                  <c:v>0.53000000000000114</c:v>
                </c:pt>
                <c:pt idx="2587">
                  <c:v>0.5700000000000216</c:v>
                </c:pt>
                <c:pt idx="2588">
                  <c:v>0.65000000000000568</c:v>
                </c:pt>
                <c:pt idx="2589">
                  <c:v>0.68000000000000682</c:v>
                </c:pt>
                <c:pt idx="2590">
                  <c:v>0.68000000000000682</c:v>
                </c:pt>
                <c:pt idx="2591">
                  <c:v>0.70000000000001705</c:v>
                </c:pt>
                <c:pt idx="2592">
                  <c:v>0.65000000000000568</c:v>
                </c:pt>
                <c:pt idx="2593">
                  <c:v>0.58000000000001251</c:v>
                </c:pt>
                <c:pt idx="2594">
                  <c:v>0.67000000000001592</c:v>
                </c:pt>
                <c:pt idx="2595">
                  <c:v>0.70000000000001705</c:v>
                </c:pt>
                <c:pt idx="2596">
                  <c:v>0.67000000000001592</c:v>
                </c:pt>
                <c:pt idx="2597">
                  <c:v>0.65000000000000568</c:v>
                </c:pt>
                <c:pt idx="2598">
                  <c:v>0.61000000000001364</c:v>
                </c:pt>
                <c:pt idx="2599">
                  <c:v>0.56000000000000227</c:v>
                </c:pt>
                <c:pt idx="2600">
                  <c:v>0.54000000000002046</c:v>
                </c:pt>
                <c:pt idx="2601">
                  <c:v>0.60000000000002274</c:v>
                </c:pt>
                <c:pt idx="2602">
                  <c:v>0.65000000000000568</c:v>
                </c:pt>
                <c:pt idx="2603">
                  <c:v>0.65000000000000568</c:v>
                </c:pt>
                <c:pt idx="2604">
                  <c:v>0.66000000000002501</c:v>
                </c:pt>
                <c:pt idx="2605">
                  <c:v>0.67000000000001592</c:v>
                </c:pt>
                <c:pt idx="2606">
                  <c:v>0.67000000000001592</c:v>
                </c:pt>
                <c:pt idx="2607">
                  <c:v>0.65000000000000568</c:v>
                </c:pt>
                <c:pt idx="2608">
                  <c:v>0.59000000000000341</c:v>
                </c:pt>
                <c:pt idx="2609">
                  <c:v>0.59000000000000341</c:v>
                </c:pt>
                <c:pt idx="2610">
                  <c:v>0.54000000000002046</c:v>
                </c:pt>
                <c:pt idx="2611">
                  <c:v>0.53000000000000114</c:v>
                </c:pt>
                <c:pt idx="2612">
                  <c:v>0.56000000000000227</c:v>
                </c:pt>
                <c:pt idx="2613">
                  <c:v>0.66000000000002501</c:v>
                </c:pt>
                <c:pt idx="2614">
                  <c:v>0.70000000000001705</c:v>
                </c:pt>
                <c:pt idx="2615">
                  <c:v>0.65000000000000568</c:v>
                </c:pt>
                <c:pt idx="2616">
                  <c:v>0.59000000000000341</c:v>
                </c:pt>
                <c:pt idx="2617">
                  <c:v>0.54000000000002046</c:v>
                </c:pt>
                <c:pt idx="2618">
                  <c:v>0.53000000000000114</c:v>
                </c:pt>
                <c:pt idx="2619">
                  <c:v>0.58000000000001251</c:v>
                </c:pt>
                <c:pt idx="2620">
                  <c:v>0.61000000000001364</c:v>
                </c:pt>
                <c:pt idx="2621">
                  <c:v>0.60000000000002274</c:v>
                </c:pt>
                <c:pt idx="2622">
                  <c:v>0.5700000000000216</c:v>
                </c:pt>
                <c:pt idx="2623">
                  <c:v>0.5700000000000216</c:v>
                </c:pt>
                <c:pt idx="2624">
                  <c:v>0.59000000000000341</c:v>
                </c:pt>
                <c:pt idx="2625">
                  <c:v>0.59000000000000341</c:v>
                </c:pt>
                <c:pt idx="2626">
                  <c:v>0.60000000000002274</c:v>
                </c:pt>
                <c:pt idx="2627">
                  <c:v>0.61000000000001364</c:v>
                </c:pt>
                <c:pt idx="2628">
                  <c:v>0.60000000000002274</c:v>
                </c:pt>
                <c:pt idx="2629">
                  <c:v>0.62000000000000455</c:v>
                </c:pt>
                <c:pt idx="2630">
                  <c:v>0.62000000000000455</c:v>
                </c:pt>
                <c:pt idx="2631">
                  <c:v>0.61000000000001364</c:v>
                </c:pt>
                <c:pt idx="2632">
                  <c:v>0.56000000000000227</c:v>
                </c:pt>
                <c:pt idx="2633">
                  <c:v>0.56000000000000227</c:v>
                </c:pt>
                <c:pt idx="2634">
                  <c:v>0.58000000000001251</c:v>
                </c:pt>
                <c:pt idx="2635">
                  <c:v>0.59000000000000341</c:v>
                </c:pt>
                <c:pt idx="2636">
                  <c:v>0.62000000000000455</c:v>
                </c:pt>
                <c:pt idx="2637">
                  <c:v>0.65000000000000568</c:v>
                </c:pt>
                <c:pt idx="2638">
                  <c:v>0.68000000000000682</c:v>
                </c:pt>
                <c:pt idx="2639">
                  <c:v>0.68000000000000682</c:v>
                </c:pt>
                <c:pt idx="2640">
                  <c:v>0.66000000000002501</c:v>
                </c:pt>
                <c:pt idx="2641">
                  <c:v>0.62000000000000455</c:v>
                </c:pt>
                <c:pt idx="2642">
                  <c:v>0.61000000000001364</c:v>
                </c:pt>
                <c:pt idx="2643">
                  <c:v>0.55000000000001137</c:v>
                </c:pt>
                <c:pt idx="2644">
                  <c:v>0.53000000000000114</c:v>
                </c:pt>
                <c:pt idx="2645">
                  <c:v>0.59000000000000341</c:v>
                </c:pt>
                <c:pt idx="2646">
                  <c:v>0.67000000000001592</c:v>
                </c:pt>
                <c:pt idx="2647">
                  <c:v>0.67000000000001592</c:v>
                </c:pt>
                <c:pt idx="2648">
                  <c:v>0.65000000000000568</c:v>
                </c:pt>
                <c:pt idx="2649">
                  <c:v>0.66000000000002501</c:v>
                </c:pt>
                <c:pt idx="2650">
                  <c:v>0.64000000000001478</c:v>
                </c:pt>
                <c:pt idx="2651">
                  <c:v>0.65000000000000568</c:v>
                </c:pt>
                <c:pt idx="2652">
                  <c:v>0.63000000000002387</c:v>
                </c:pt>
                <c:pt idx="2653">
                  <c:v>0.63000000000002387</c:v>
                </c:pt>
                <c:pt idx="2654">
                  <c:v>0.67000000000001592</c:v>
                </c:pt>
                <c:pt idx="2655">
                  <c:v>0.63000000000002387</c:v>
                </c:pt>
                <c:pt idx="2656">
                  <c:v>0.58000000000001251</c:v>
                </c:pt>
                <c:pt idx="2657">
                  <c:v>0.59000000000000341</c:v>
                </c:pt>
                <c:pt idx="2658">
                  <c:v>0.61000000000001364</c:v>
                </c:pt>
                <c:pt idx="2659">
                  <c:v>0.64000000000001478</c:v>
                </c:pt>
                <c:pt idx="2660">
                  <c:v>0.63000000000002387</c:v>
                </c:pt>
                <c:pt idx="2661">
                  <c:v>0.62000000000000455</c:v>
                </c:pt>
                <c:pt idx="2662">
                  <c:v>0.66000000000002501</c:v>
                </c:pt>
                <c:pt idx="2663">
                  <c:v>0.62000000000000455</c:v>
                </c:pt>
                <c:pt idx="2664">
                  <c:v>0.60000000000002274</c:v>
                </c:pt>
                <c:pt idx="2665">
                  <c:v>0.58000000000001251</c:v>
                </c:pt>
                <c:pt idx="2666">
                  <c:v>0.5700000000000216</c:v>
                </c:pt>
                <c:pt idx="2667">
                  <c:v>0.56000000000000227</c:v>
                </c:pt>
                <c:pt idx="2668">
                  <c:v>0.59000000000000341</c:v>
                </c:pt>
                <c:pt idx="2669">
                  <c:v>0.60000000000002274</c:v>
                </c:pt>
                <c:pt idx="2670">
                  <c:v>0.58000000000001251</c:v>
                </c:pt>
                <c:pt idx="2671">
                  <c:v>0.58000000000001251</c:v>
                </c:pt>
                <c:pt idx="2672">
                  <c:v>0.62000000000000455</c:v>
                </c:pt>
                <c:pt idx="2673">
                  <c:v>0.63000000000002387</c:v>
                </c:pt>
                <c:pt idx="2674">
                  <c:v>0.66000000000002501</c:v>
                </c:pt>
                <c:pt idx="2675">
                  <c:v>0.65000000000000568</c:v>
                </c:pt>
                <c:pt idx="2676">
                  <c:v>0.59000000000000341</c:v>
                </c:pt>
                <c:pt idx="2677">
                  <c:v>0.51000000000001933</c:v>
                </c:pt>
                <c:pt idx="2678">
                  <c:v>0.5</c:v>
                </c:pt>
                <c:pt idx="2679">
                  <c:v>0.55000000000001137</c:v>
                </c:pt>
                <c:pt idx="2680">
                  <c:v>0.65000000000000568</c:v>
                </c:pt>
                <c:pt idx="2681">
                  <c:v>0.68000000000000682</c:v>
                </c:pt>
                <c:pt idx="2682">
                  <c:v>0.59000000000000341</c:v>
                </c:pt>
                <c:pt idx="2683">
                  <c:v>0.61000000000001364</c:v>
                </c:pt>
                <c:pt idx="2684">
                  <c:v>0.70000000000001705</c:v>
                </c:pt>
                <c:pt idx="2685">
                  <c:v>0.64000000000001478</c:v>
                </c:pt>
                <c:pt idx="2686">
                  <c:v>0.59000000000000341</c:v>
                </c:pt>
                <c:pt idx="2687">
                  <c:v>0.65000000000000568</c:v>
                </c:pt>
                <c:pt idx="2688">
                  <c:v>0.58000000000001251</c:v>
                </c:pt>
                <c:pt idx="2689">
                  <c:v>0.55000000000001137</c:v>
                </c:pt>
                <c:pt idx="2690">
                  <c:v>0.55000000000001137</c:v>
                </c:pt>
                <c:pt idx="2691">
                  <c:v>0.53000000000000114</c:v>
                </c:pt>
                <c:pt idx="2692">
                  <c:v>0.52000000000001023</c:v>
                </c:pt>
                <c:pt idx="2693">
                  <c:v>0.5</c:v>
                </c:pt>
                <c:pt idx="2694">
                  <c:v>0.52000000000001023</c:v>
                </c:pt>
                <c:pt idx="2695">
                  <c:v>0.60000000000002274</c:v>
                </c:pt>
                <c:pt idx="2696">
                  <c:v>0.64000000000001478</c:v>
                </c:pt>
                <c:pt idx="2697">
                  <c:v>0.63000000000002387</c:v>
                </c:pt>
                <c:pt idx="2698">
                  <c:v>0.55000000000001137</c:v>
                </c:pt>
                <c:pt idx="2699">
                  <c:v>0.53000000000000114</c:v>
                </c:pt>
                <c:pt idx="2700">
                  <c:v>0.55000000000001137</c:v>
                </c:pt>
                <c:pt idx="2701">
                  <c:v>0.55000000000001137</c:v>
                </c:pt>
                <c:pt idx="2702">
                  <c:v>0.55000000000001137</c:v>
                </c:pt>
                <c:pt idx="2703">
                  <c:v>0.66000000000002501</c:v>
                </c:pt>
                <c:pt idx="2704">
                  <c:v>0.68000000000000682</c:v>
                </c:pt>
                <c:pt idx="2705">
                  <c:v>0.65000000000000568</c:v>
                </c:pt>
                <c:pt idx="2706">
                  <c:v>0.60000000000002274</c:v>
                </c:pt>
                <c:pt idx="2707">
                  <c:v>0.58000000000001251</c:v>
                </c:pt>
                <c:pt idx="2708">
                  <c:v>0.56000000000000227</c:v>
                </c:pt>
                <c:pt idx="2709">
                  <c:v>0.55000000000001137</c:v>
                </c:pt>
                <c:pt idx="2710">
                  <c:v>0.52000000000001023</c:v>
                </c:pt>
                <c:pt idx="2711">
                  <c:v>0.58000000000001251</c:v>
                </c:pt>
                <c:pt idx="2712">
                  <c:v>0.69000000000002615</c:v>
                </c:pt>
                <c:pt idx="2713">
                  <c:v>0.74000000000000909</c:v>
                </c:pt>
                <c:pt idx="2714">
                  <c:v>0.70000000000001705</c:v>
                </c:pt>
                <c:pt idx="2715">
                  <c:v>0.68000000000000682</c:v>
                </c:pt>
                <c:pt idx="2716">
                  <c:v>0.64000000000001478</c:v>
                </c:pt>
                <c:pt idx="2717">
                  <c:v>0.55000000000001137</c:v>
                </c:pt>
                <c:pt idx="2718">
                  <c:v>0.53000000000000114</c:v>
                </c:pt>
                <c:pt idx="2719">
                  <c:v>0.55000000000001137</c:v>
                </c:pt>
                <c:pt idx="2720">
                  <c:v>0.54000000000002046</c:v>
                </c:pt>
                <c:pt idx="2721">
                  <c:v>0.55000000000001137</c:v>
                </c:pt>
                <c:pt idx="2722">
                  <c:v>0.61000000000001364</c:v>
                </c:pt>
                <c:pt idx="2723">
                  <c:v>0.62000000000000455</c:v>
                </c:pt>
                <c:pt idx="2724">
                  <c:v>0.56000000000000227</c:v>
                </c:pt>
                <c:pt idx="2725">
                  <c:v>0.51000000000001933</c:v>
                </c:pt>
                <c:pt idx="2726">
                  <c:v>0.48000000000001819</c:v>
                </c:pt>
                <c:pt idx="2727">
                  <c:v>0.5</c:v>
                </c:pt>
                <c:pt idx="2728">
                  <c:v>0.5700000000000216</c:v>
                </c:pt>
                <c:pt idx="2729">
                  <c:v>0.59000000000000341</c:v>
                </c:pt>
                <c:pt idx="2730">
                  <c:v>0.59000000000000341</c:v>
                </c:pt>
                <c:pt idx="2731">
                  <c:v>0.59000000000000341</c:v>
                </c:pt>
                <c:pt idx="2732">
                  <c:v>0.62000000000000455</c:v>
                </c:pt>
                <c:pt idx="2733">
                  <c:v>0.64000000000001478</c:v>
                </c:pt>
                <c:pt idx="2734">
                  <c:v>0.66000000000002501</c:v>
                </c:pt>
                <c:pt idx="2735">
                  <c:v>0.58000000000001251</c:v>
                </c:pt>
                <c:pt idx="2736">
                  <c:v>0.55000000000001137</c:v>
                </c:pt>
                <c:pt idx="2737">
                  <c:v>0.64000000000001478</c:v>
                </c:pt>
                <c:pt idx="2738">
                  <c:v>0.70000000000001705</c:v>
                </c:pt>
                <c:pt idx="2739">
                  <c:v>0.5700000000000216</c:v>
                </c:pt>
                <c:pt idx="2740">
                  <c:v>0.53000000000000114</c:v>
                </c:pt>
                <c:pt idx="2741">
                  <c:v>0.59000000000000341</c:v>
                </c:pt>
                <c:pt idx="2742">
                  <c:v>0.66000000000002501</c:v>
                </c:pt>
                <c:pt idx="2743">
                  <c:v>0.5700000000000216</c:v>
                </c:pt>
                <c:pt idx="2744">
                  <c:v>0.54000000000002046</c:v>
                </c:pt>
                <c:pt idx="2745">
                  <c:v>0.49000000000000909</c:v>
                </c:pt>
                <c:pt idx="2746">
                  <c:v>0.47000000000002728</c:v>
                </c:pt>
                <c:pt idx="2747">
                  <c:v>0.53000000000000114</c:v>
                </c:pt>
                <c:pt idx="2748">
                  <c:v>0.56000000000000227</c:v>
                </c:pt>
                <c:pt idx="2749">
                  <c:v>0.65000000000000568</c:v>
                </c:pt>
                <c:pt idx="2750">
                  <c:v>0.68000000000000682</c:v>
                </c:pt>
                <c:pt idx="2751">
                  <c:v>0.67000000000001592</c:v>
                </c:pt>
                <c:pt idx="2752">
                  <c:v>0.61000000000001364</c:v>
                </c:pt>
                <c:pt idx="2753">
                  <c:v>0.59000000000000341</c:v>
                </c:pt>
                <c:pt idx="2754">
                  <c:v>0.56000000000000227</c:v>
                </c:pt>
                <c:pt idx="2755">
                  <c:v>0.55000000000001137</c:v>
                </c:pt>
                <c:pt idx="2756">
                  <c:v>0.62000000000000455</c:v>
                </c:pt>
                <c:pt idx="2757">
                  <c:v>0.68000000000000682</c:v>
                </c:pt>
                <c:pt idx="2758">
                  <c:v>0.83000000000001251</c:v>
                </c:pt>
                <c:pt idx="2759">
                  <c:v>0.88000000000002387</c:v>
                </c:pt>
                <c:pt idx="2760">
                  <c:v>0.80000000000001137</c:v>
                </c:pt>
                <c:pt idx="2761">
                  <c:v>0.63000000000002387</c:v>
                </c:pt>
                <c:pt idx="2762">
                  <c:v>0.70000000000001705</c:v>
                </c:pt>
                <c:pt idx="2763">
                  <c:v>0.66000000000002501</c:v>
                </c:pt>
                <c:pt idx="2764">
                  <c:v>0.59000000000000341</c:v>
                </c:pt>
                <c:pt idx="2765">
                  <c:v>0.51000000000001933</c:v>
                </c:pt>
                <c:pt idx="2766">
                  <c:v>0.47000000000002728</c:v>
                </c:pt>
                <c:pt idx="2767">
                  <c:v>0.5</c:v>
                </c:pt>
                <c:pt idx="2768">
                  <c:v>0.55000000000001137</c:v>
                </c:pt>
                <c:pt idx="2769">
                  <c:v>0.49000000000000909</c:v>
                </c:pt>
                <c:pt idx="2770">
                  <c:v>0.48000000000001819</c:v>
                </c:pt>
                <c:pt idx="2771">
                  <c:v>0.54000000000002046</c:v>
                </c:pt>
                <c:pt idx="2772">
                  <c:v>0.67000000000001592</c:v>
                </c:pt>
                <c:pt idx="2773">
                  <c:v>0.71000000000000796</c:v>
                </c:pt>
                <c:pt idx="2774">
                  <c:v>0.67000000000001592</c:v>
                </c:pt>
                <c:pt idx="2775">
                  <c:v>0.61000000000001364</c:v>
                </c:pt>
                <c:pt idx="2776">
                  <c:v>0.64000000000001478</c:v>
                </c:pt>
                <c:pt idx="2777">
                  <c:v>0.59000000000000341</c:v>
                </c:pt>
                <c:pt idx="2778">
                  <c:v>0.56000000000000227</c:v>
                </c:pt>
                <c:pt idx="2779">
                  <c:v>0.61000000000001364</c:v>
                </c:pt>
                <c:pt idx="2780">
                  <c:v>0.5</c:v>
                </c:pt>
                <c:pt idx="2781">
                  <c:v>0.54000000000002046</c:v>
                </c:pt>
                <c:pt idx="2782">
                  <c:v>0.59000000000000341</c:v>
                </c:pt>
                <c:pt idx="2783">
                  <c:v>0.54000000000002046</c:v>
                </c:pt>
                <c:pt idx="2784">
                  <c:v>0.47000000000002728</c:v>
                </c:pt>
                <c:pt idx="2785">
                  <c:v>0.53000000000000114</c:v>
                </c:pt>
                <c:pt idx="2786">
                  <c:v>0.63000000000002387</c:v>
                </c:pt>
                <c:pt idx="2787">
                  <c:v>0.63000000000002387</c:v>
                </c:pt>
                <c:pt idx="2788">
                  <c:v>0.63000000000002387</c:v>
                </c:pt>
                <c:pt idx="2789">
                  <c:v>0.5700000000000216</c:v>
                </c:pt>
                <c:pt idx="2790">
                  <c:v>0.45000000000001705</c:v>
                </c:pt>
                <c:pt idx="2791">
                  <c:v>0.54000000000002046</c:v>
                </c:pt>
                <c:pt idx="2792">
                  <c:v>0.60000000000002274</c:v>
                </c:pt>
                <c:pt idx="2793">
                  <c:v>0.51000000000001933</c:v>
                </c:pt>
                <c:pt idx="2794">
                  <c:v>0.49000000000000909</c:v>
                </c:pt>
                <c:pt idx="2795">
                  <c:v>0.51000000000001933</c:v>
                </c:pt>
                <c:pt idx="2796">
                  <c:v>0.55000000000001137</c:v>
                </c:pt>
                <c:pt idx="2797">
                  <c:v>0.73000000000001819</c:v>
                </c:pt>
                <c:pt idx="2798">
                  <c:v>0.68000000000000682</c:v>
                </c:pt>
                <c:pt idx="2799">
                  <c:v>0.67000000000001592</c:v>
                </c:pt>
                <c:pt idx="2800">
                  <c:v>0.68000000000000682</c:v>
                </c:pt>
                <c:pt idx="2801">
                  <c:v>0.58000000000001251</c:v>
                </c:pt>
                <c:pt idx="2802">
                  <c:v>0.59000000000000341</c:v>
                </c:pt>
                <c:pt idx="2803">
                  <c:v>0.64000000000001478</c:v>
                </c:pt>
                <c:pt idx="2804">
                  <c:v>0.66000000000002501</c:v>
                </c:pt>
                <c:pt idx="2805">
                  <c:v>0.55000000000001137</c:v>
                </c:pt>
                <c:pt idx="2806">
                  <c:v>0.42000000000001592</c:v>
                </c:pt>
                <c:pt idx="2807">
                  <c:v>0.43000000000000682</c:v>
                </c:pt>
                <c:pt idx="2808">
                  <c:v>0.45000000000001705</c:v>
                </c:pt>
                <c:pt idx="2809">
                  <c:v>0.41000000000002501</c:v>
                </c:pt>
                <c:pt idx="2810">
                  <c:v>0.43000000000000682</c:v>
                </c:pt>
                <c:pt idx="2811">
                  <c:v>0.49000000000000909</c:v>
                </c:pt>
                <c:pt idx="2812">
                  <c:v>0.56000000000000227</c:v>
                </c:pt>
                <c:pt idx="2813">
                  <c:v>0.5700000000000216</c:v>
                </c:pt>
                <c:pt idx="2814">
                  <c:v>0.54000000000002046</c:v>
                </c:pt>
                <c:pt idx="2815">
                  <c:v>0.54000000000002046</c:v>
                </c:pt>
                <c:pt idx="2816">
                  <c:v>0.58000000000001251</c:v>
                </c:pt>
                <c:pt idx="2817">
                  <c:v>0.65000000000000568</c:v>
                </c:pt>
                <c:pt idx="2818">
                  <c:v>0.64000000000001478</c:v>
                </c:pt>
                <c:pt idx="2819">
                  <c:v>0.61000000000001364</c:v>
                </c:pt>
                <c:pt idx="2820">
                  <c:v>0.61000000000001364</c:v>
                </c:pt>
                <c:pt idx="2821">
                  <c:v>0.52000000000001023</c:v>
                </c:pt>
                <c:pt idx="2822">
                  <c:v>0.58000000000001251</c:v>
                </c:pt>
                <c:pt idx="2823">
                  <c:v>0.59000000000000341</c:v>
                </c:pt>
                <c:pt idx="2824">
                  <c:v>0.62000000000000455</c:v>
                </c:pt>
                <c:pt idx="2825">
                  <c:v>0.61000000000001364</c:v>
                </c:pt>
                <c:pt idx="2826">
                  <c:v>0.54000000000002046</c:v>
                </c:pt>
                <c:pt idx="2827">
                  <c:v>0.47000000000002728</c:v>
                </c:pt>
                <c:pt idx="2828">
                  <c:v>0.47000000000002728</c:v>
                </c:pt>
                <c:pt idx="2829">
                  <c:v>0.51000000000001933</c:v>
                </c:pt>
                <c:pt idx="2830">
                  <c:v>0.52000000000001023</c:v>
                </c:pt>
                <c:pt idx="2831">
                  <c:v>0.52000000000001023</c:v>
                </c:pt>
                <c:pt idx="2832">
                  <c:v>0.47000000000002728</c:v>
                </c:pt>
                <c:pt idx="2833">
                  <c:v>0.48000000000001819</c:v>
                </c:pt>
                <c:pt idx="2834">
                  <c:v>0.55000000000001137</c:v>
                </c:pt>
                <c:pt idx="2835">
                  <c:v>0.59000000000000341</c:v>
                </c:pt>
                <c:pt idx="2836">
                  <c:v>0.70000000000001705</c:v>
                </c:pt>
                <c:pt idx="2837">
                  <c:v>0.73000000000001819</c:v>
                </c:pt>
                <c:pt idx="2838">
                  <c:v>0.62000000000000455</c:v>
                </c:pt>
                <c:pt idx="2839">
                  <c:v>0.53000000000000114</c:v>
                </c:pt>
                <c:pt idx="2840">
                  <c:v>0.54000000000002046</c:v>
                </c:pt>
                <c:pt idx="2841">
                  <c:v>0.5700000000000216</c:v>
                </c:pt>
                <c:pt idx="2842">
                  <c:v>0.54000000000002046</c:v>
                </c:pt>
                <c:pt idx="2843">
                  <c:v>0.53000000000000114</c:v>
                </c:pt>
                <c:pt idx="2844">
                  <c:v>0.52000000000001023</c:v>
                </c:pt>
                <c:pt idx="2845">
                  <c:v>0.54000000000002046</c:v>
                </c:pt>
                <c:pt idx="2846">
                  <c:v>0.5700000000000216</c:v>
                </c:pt>
                <c:pt idx="2847">
                  <c:v>0.61000000000001364</c:v>
                </c:pt>
                <c:pt idx="2848">
                  <c:v>0.59000000000000341</c:v>
                </c:pt>
                <c:pt idx="2849">
                  <c:v>0.59000000000000341</c:v>
                </c:pt>
                <c:pt idx="2850">
                  <c:v>0.62000000000000455</c:v>
                </c:pt>
                <c:pt idx="2851">
                  <c:v>0.56000000000000227</c:v>
                </c:pt>
                <c:pt idx="2852">
                  <c:v>0.58000000000001251</c:v>
                </c:pt>
                <c:pt idx="2853">
                  <c:v>0.69000000000002615</c:v>
                </c:pt>
                <c:pt idx="2854">
                  <c:v>0.61000000000001364</c:v>
                </c:pt>
                <c:pt idx="2855">
                  <c:v>0.63000000000002387</c:v>
                </c:pt>
                <c:pt idx="2856">
                  <c:v>0.65000000000000568</c:v>
                </c:pt>
                <c:pt idx="2857">
                  <c:v>0.69000000000002615</c:v>
                </c:pt>
                <c:pt idx="2858">
                  <c:v>0.71000000000000796</c:v>
                </c:pt>
                <c:pt idx="2859">
                  <c:v>0.71000000000000796</c:v>
                </c:pt>
                <c:pt idx="2860">
                  <c:v>0.62000000000000455</c:v>
                </c:pt>
                <c:pt idx="2861">
                  <c:v>0.56000000000000227</c:v>
                </c:pt>
                <c:pt idx="2862">
                  <c:v>0.53000000000000114</c:v>
                </c:pt>
                <c:pt idx="2863">
                  <c:v>0.52000000000001023</c:v>
                </c:pt>
                <c:pt idx="2864">
                  <c:v>0.54000000000002046</c:v>
                </c:pt>
                <c:pt idx="2865">
                  <c:v>0.48000000000001819</c:v>
                </c:pt>
                <c:pt idx="2866">
                  <c:v>0.46000000000000796</c:v>
                </c:pt>
                <c:pt idx="2867">
                  <c:v>0.45000000000001705</c:v>
                </c:pt>
                <c:pt idx="2868">
                  <c:v>0.52000000000001023</c:v>
                </c:pt>
                <c:pt idx="2869">
                  <c:v>0.63000000000002387</c:v>
                </c:pt>
                <c:pt idx="2870">
                  <c:v>0.55000000000001137</c:v>
                </c:pt>
                <c:pt idx="2871">
                  <c:v>0.48000000000001819</c:v>
                </c:pt>
                <c:pt idx="2872">
                  <c:v>0.45000000000001705</c:v>
                </c:pt>
                <c:pt idx="2873">
                  <c:v>0.49000000000000909</c:v>
                </c:pt>
                <c:pt idx="2874">
                  <c:v>0.51000000000001933</c:v>
                </c:pt>
                <c:pt idx="2875">
                  <c:v>0.59000000000000341</c:v>
                </c:pt>
                <c:pt idx="2876">
                  <c:v>0.59000000000000341</c:v>
                </c:pt>
                <c:pt idx="2877">
                  <c:v>0.48000000000001819</c:v>
                </c:pt>
                <c:pt idx="2878">
                  <c:v>0.54000000000002046</c:v>
                </c:pt>
                <c:pt idx="2879">
                  <c:v>0.66000000000002501</c:v>
                </c:pt>
                <c:pt idx="2880">
                  <c:v>0.70000000000001705</c:v>
                </c:pt>
                <c:pt idx="2881">
                  <c:v>0.70000000000001705</c:v>
                </c:pt>
                <c:pt idx="2882">
                  <c:v>0.69000000000002615</c:v>
                </c:pt>
                <c:pt idx="2883">
                  <c:v>0.74000000000000909</c:v>
                </c:pt>
                <c:pt idx="2884">
                  <c:v>0.68000000000000682</c:v>
                </c:pt>
                <c:pt idx="2885">
                  <c:v>0.60000000000002274</c:v>
                </c:pt>
                <c:pt idx="2886">
                  <c:v>0.65000000000000568</c:v>
                </c:pt>
                <c:pt idx="2887">
                  <c:v>0.73000000000001819</c:v>
                </c:pt>
                <c:pt idx="2888">
                  <c:v>0.64000000000001478</c:v>
                </c:pt>
                <c:pt idx="2889">
                  <c:v>0.51000000000001933</c:v>
                </c:pt>
                <c:pt idx="2890">
                  <c:v>0.44000000000002615</c:v>
                </c:pt>
                <c:pt idx="2891">
                  <c:v>0.42000000000001592</c:v>
                </c:pt>
                <c:pt idx="2892">
                  <c:v>0.43000000000000682</c:v>
                </c:pt>
                <c:pt idx="2893">
                  <c:v>0.44000000000002615</c:v>
                </c:pt>
                <c:pt idx="2894">
                  <c:v>0.49000000000000909</c:v>
                </c:pt>
                <c:pt idx="2895">
                  <c:v>0.62000000000000455</c:v>
                </c:pt>
                <c:pt idx="2896">
                  <c:v>0.71000000000000796</c:v>
                </c:pt>
                <c:pt idx="2897">
                  <c:v>0.68000000000000682</c:v>
                </c:pt>
                <c:pt idx="2898">
                  <c:v>0.71000000000000796</c:v>
                </c:pt>
                <c:pt idx="2899">
                  <c:v>0.67000000000001592</c:v>
                </c:pt>
                <c:pt idx="2900">
                  <c:v>0.66000000000002501</c:v>
                </c:pt>
                <c:pt idx="2901">
                  <c:v>0.63000000000002387</c:v>
                </c:pt>
                <c:pt idx="2902">
                  <c:v>0.61000000000001364</c:v>
                </c:pt>
                <c:pt idx="2903">
                  <c:v>0.59000000000000341</c:v>
                </c:pt>
                <c:pt idx="2904">
                  <c:v>0.65000000000000568</c:v>
                </c:pt>
                <c:pt idx="2905">
                  <c:v>0.64000000000001478</c:v>
                </c:pt>
                <c:pt idx="2906">
                  <c:v>0.55000000000001137</c:v>
                </c:pt>
                <c:pt idx="2907">
                  <c:v>0.54000000000002046</c:v>
                </c:pt>
                <c:pt idx="2908">
                  <c:v>0.60000000000002274</c:v>
                </c:pt>
                <c:pt idx="2909">
                  <c:v>0.59000000000000341</c:v>
                </c:pt>
                <c:pt idx="2910">
                  <c:v>0.62000000000000455</c:v>
                </c:pt>
                <c:pt idx="2911">
                  <c:v>0.63000000000002387</c:v>
                </c:pt>
                <c:pt idx="2912">
                  <c:v>0.58000000000001251</c:v>
                </c:pt>
                <c:pt idx="2913">
                  <c:v>0.60000000000002274</c:v>
                </c:pt>
                <c:pt idx="2914">
                  <c:v>0.68000000000000682</c:v>
                </c:pt>
                <c:pt idx="2915">
                  <c:v>0.67000000000001592</c:v>
                </c:pt>
                <c:pt idx="2916">
                  <c:v>0.65000000000000568</c:v>
                </c:pt>
                <c:pt idx="2917">
                  <c:v>0.60000000000002274</c:v>
                </c:pt>
                <c:pt idx="2918">
                  <c:v>0.5700000000000216</c:v>
                </c:pt>
                <c:pt idx="2919">
                  <c:v>0.55000000000001137</c:v>
                </c:pt>
                <c:pt idx="2920">
                  <c:v>0.56000000000000227</c:v>
                </c:pt>
                <c:pt idx="2921">
                  <c:v>0.60000000000002274</c:v>
                </c:pt>
                <c:pt idx="2922">
                  <c:v>0.62000000000000455</c:v>
                </c:pt>
                <c:pt idx="2923">
                  <c:v>0.64000000000001478</c:v>
                </c:pt>
                <c:pt idx="2924">
                  <c:v>0.67000000000001592</c:v>
                </c:pt>
                <c:pt idx="2925">
                  <c:v>0.67000000000001592</c:v>
                </c:pt>
                <c:pt idx="2926">
                  <c:v>0.64000000000001478</c:v>
                </c:pt>
                <c:pt idx="2927">
                  <c:v>0.61000000000001364</c:v>
                </c:pt>
                <c:pt idx="2928">
                  <c:v>0.62000000000000455</c:v>
                </c:pt>
                <c:pt idx="2929">
                  <c:v>0.63000000000002387</c:v>
                </c:pt>
                <c:pt idx="2930">
                  <c:v>0.65000000000000568</c:v>
                </c:pt>
                <c:pt idx="2931">
                  <c:v>0.66000000000002501</c:v>
                </c:pt>
                <c:pt idx="2932">
                  <c:v>0.68000000000000682</c:v>
                </c:pt>
                <c:pt idx="2933">
                  <c:v>0.69000000000002615</c:v>
                </c:pt>
                <c:pt idx="2934">
                  <c:v>0.68000000000000682</c:v>
                </c:pt>
                <c:pt idx="2935">
                  <c:v>0.66000000000002501</c:v>
                </c:pt>
                <c:pt idx="2936">
                  <c:v>0.59000000000000341</c:v>
                </c:pt>
                <c:pt idx="2937">
                  <c:v>0.53000000000000114</c:v>
                </c:pt>
                <c:pt idx="2938">
                  <c:v>0.52000000000001023</c:v>
                </c:pt>
                <c:pt idx="2939">
                  <c:v>0.54000000000002046</c:v>
                </c:pt>
                <c:pt idx="2940">
                  <c:v>0.54000000000002046</c:v>
                </c:pt>
                <c:pt idx="2941">
                  <c:v>0.51000000000001933</c:v>
                </c:pt>
                <c:pt idx="2942">
                  <c:v>0.54000000000002046</c:v>
                </c:pt>
                <c:pt idx="2943">
                  <c:v>0.61000000000001364</c:v>
                </c:pt>
                <c:pt idx="2944">
                  <c:v>0.67000000000001592</c:v>
                </c:pt>
                <c:pt idx="2945">
                  <c:v>0.64000000000001478</c:v>
                </c:pt>
                <c:pt idx="2946">
                  <c:v>0.67000000000001592</c:v>
                </c:pt>
                <c:pt idx="2947">
                  <c:v>0.67000000000001592</c:v>
                </c:pt>
                <c:pt idx="2948">
                  <c:v>0.62000000000000455</c:v>
                </c:pt>
                <c:pt idx="2949">
                  <c:v>0.63000000000002387</c:v>
                </c:pt>
                <c:pt idx="2950">
                  <c:v>0.63000000000002387</c:v>
                </c:pt>
                <c:pt idx="2951">
                  <c:v>0.66000000000002501</c:v>
                </c:pt>
                <c:pt idx="2952">
                  <c:v>0.64000000000001478</c:v>
                </c:pt>
                <c:pt idx="2953">
                  <c:v>0.61000000000001364</c:v>
                </c:pt>
                <c:pt idx="2954">
                  <c:v>0.64000000000001478</c:v>
                </c:pt>
                <c:pt idx="2955">
                  <c:v>0.59000000000000341</c:v>
                </c:pt>
                <c:pt idx="2956">
                  <c:v>0.61000000000001364</c:v>
                </c:pt>
                <c:pt idx="2957">
                  <c:v>0.56000000000000227</c:v>
                </c:pt>
                <c:pt idx="2958">
                  <c:v>0.66000000000002501</c:v>
                </c:pt>
                <c:pt idx="2959">
                  <c:v>0.71000000000000796</c:v>
                </c:pt>
                <c:pt idx="2960">
                  <c:v>0.67000000000001592</c:v>
                </c:pt>
                <c:pt idx="2961">
                  <c:v>0.67000000000001592</c:v>
                </c:pt>
                <c:pt idx="2962">
                  <c:v>0.65000000000000568</c:v>
                </c:pt>
                <c:pt idx="2963">
                  <c:v>0.70000000000001705</c:v>
                </c:pt>
                <c:pt idx="2964">
                  <c:v>0.62000000000000455</c:v>
                </c:pt>
                <c:pt idx="2965">
                  <c:v>0.54000000000002046</c:v>
                </c:pt>
                <c:pt idx="2966">
                  <c:v>0.54000000000002046</c:v>
                </c:pt>
                <c:pt idx="2967">
                  <c:v>0.62000000000000455</c:v>
                </c:pt>
                <c:pt idx="2968">
                  <c:v>0.72000000000002728</c:v>
                </c:pt>
                <c:pt idx="2969">
                  <c:v>0.77000000000001023</c:v>
                </c:pt>
                <c:pt idx="2970">
                  <c:v>0.76000000000001933</c:v>
                </c:pt>
                <c:pt idx="2971">
                  <c:v>0.80000000000001137</c:v>
                </c:pt>
                <c:pt idx="2972">
                  <c:v>0.70000000000001705</c:v>
                </c:pt>
                <c:pt idx="2973">
                  <c:v>0.64000000000001478</c:v>
                </c:pt>
                <c:pt idx="2974">
                  <c:v>0.64000000000001478</c:v>
                </c:pt>
                <c:pt idx="2975">
                  <c:v>0.60000000000002274</c:v>
                </c:pt>
                <c:pt idx="2976">
                  <c:v>0.62000000000000455</c:v>
                </c:pt>
                <c:pt idx="2977">
                  <c:v>0.62000000000000455</c:v>
                </c:pt>
                <c:pt idx="2978">
                  <c:v>0.62000000000000455</c:v>
                </c:pt>
                <c:pt idx="2979">
                  <c:v>0.66000000000002501</c:v>
                </c:pt>
                <c:pt idx="2980">
                  <c:v>0.66000000000002501</c:v>
                </c:pt>
                <c:pt idx="2981">
                  <c:v>0.73000000000001819</c:v>
                </c:pt>
                <c:pt idx="2982">
                  <c:v>0.71000000000000796</c:v>
                </c:pt>
                <c:pt idx="2983">
                  <c:v>0.66000000000002501</c:v>
                </c:pt>
                <c:pt idx="2984">
                  <c:v>0.65000000000000568</c:v>
                </c:pt>
                <c:pt idx="2985">
                  <c:v>0.65000000000000568</c:v>
                </c:pt>
                <c:pt idx="2986">
                  <c:v>0.63000000000002387</c:v>
                </c:pt>
                <c:pt idx="2987">
                  <c:v>0.61000000000001364</c:v>
                </c:pt>
                <c:pt idx="2988">
                  <c:v>0.5700000000000216</c:v>
                </c:pt>
                <c:pt idx="2989">
                  <c:v>0.58000000000001251</c:v>
                </c:pt>
                <c:pt idx="2990">
                  <c:v>0.58000000000001251</c:v>
                </c:pt>
                <c:pt idx="2991">
                  <c:v>0.61000000000001364</c:v>
                </c:pt>
                <c:pt idx="2992">
                  <c:v>0.68000000000000682</c:v>
                </c:pt>
                <c:pt idx="2993">
                  <c:v>0.68000000000000682</c:v>
                </c:pt>
                <c:pt idx="2994">
                  <c:v>0.65000000000000568</c:v>
                </c:pt>
                <c:pt idx="2995">
                  <c:v>0.71000000000000796</c:v>
                </c:pt>
                <c:pt idx="2996">
                  <c:v>0.77000000000001023</c:v>
                </c:pt>
                <c:pt idx="2997">
                  <c:v>0.71000000000000796</c:v>
                </c:pt>
                <c:pt idx="2998">
                  <c:v>0.68000000000000682</c:v>
                </c:pt>
                <c:pt idx="2999">
                  <c:v>0.72000000000002728</c:v>
                </c:pt>
                <c:pt idx="3000">
                  <c:v>0.70000000000001705</c:v>
                </c:pt>
                <c:pt idx="3001">
                  <c:v>0.70000000000001705</c:v>
                </c:pt>
                <c:pt idx="3002">
                  <c:v>0.64000000000001478</c:v>
                </c:pt>
                <c:pt idx="3003">
                  <c:v>0.63000000000002387</c:v>
                </c:pt>
                <c:pt idx="3004">
                  <c:v>0.64000000000001478</c:v>
                </c:pt>
                <c:pt idx="3005">
                  <c:v>0.63000000000002387</c:v>
                </c:pt>
                <c:pt idx="3006">
                  <c:v>0.71000000000000796</c:v>
                </c:pt>
                <c:pt idx="3007">
                  <c:v>0.70000000000001705</c:v>
                </c:pt>
                <c:pt idx="3008">
                  <c:v>0.65000000000000568</c:v>
                </c:pt>
                <c:pt idx="3009">
                  <c:v>0.67000000000001592</c:v>
                </c:pt>
                <c:pt idx="3010">
                  <c:v>0.78000000000000114</c:v>
                </c:pt>
                <c:pt idx="3011">
                  <c:v>0.75</c:v>
                </c:pt>
                <c:pt idx="3012">
                  <c:v>0.74000000000000909</c:v>
                </c:pt>
                <c:pt idx="3013">
                  <c:v>0.79000000000002046</c:v>
                </c:pt>
                <c:pt idx="3014">
                  <c:v>0.76000000000001933</c:v>
                </c:pt>
                <c:pt idx="3015">
                  <c:v>0.74000000000000909</c:v>
                </c:pt>
                <c:pt idx="3016">
                  <c:v>0.71000000000000796</c:v>
                </c:pt>
                <c:pt idx="3017">
                  <c:v>0.68000000000000682</c:v>
                </c:pt>
                <c:pt idx="3018">
                  <c:v>0.67000000000001592</c:v>
                </c:pt>
                <c:pt idx="3019">
                  <c:v>0.64000000000001478</c:v>
                </c:pt>
                <c:pt idx="3020">
                  <c:v>0.60000000000002274</c:v>
                </c:pt>
                <c:pt idx="3021">
                  <c:v>0.61000000000001364</c:v>
                </c:pt>
                <c:pt idx="3022">
                  <c:v>0.63000000000002387</c:v>
                </c:pt>
                <c:pt idx="3023">
                  <c:v>0.68000000000000682</c:v>
                </c:pt>
                <c:pt idx="3024">
                  <c:v>0.67000000000001592</c:v>
                </c:pt>
                <c:pt idx="3025">
                  <c:v>0.64000000000001478</c:v>
                </c:pt>
                <c:pt idx="3026">
                  <c:v>0.62000000000000455</c:v>
                </c:pt>
                <c:pt idx="3027">
                  <c:v>0.62000000000000455</c:v>
                </c:pt>
                <c:pt idx="3028">
                  <c:v>0.67000000000001592</c:v>
                </c:pt>
                <c:pt idx="3029">
                  <c:v>0.68000000000000682</c:v>
                </c:pt>
                <c:pt idx="3030">
                  <c:v>0.72000000000002728</c:v>
                </c:pt>
                <c:pt idx="3031">
                  <c:v>0.77000000000001023</c:v>
                </c:pt>
                <c:pt idx="3032">
                  <c:v>0.75</c:v>
                </c:pt>
                <c:pt idx="3033">
                  <c:v>0.68000000000000682</c:v>
                </c:pt>
                <c:pt idx="3034">
                  <c:v>0.60000000000002274</c:v>
                </c:pt>
                <c:pt idx="3035">
                  <c:v>0.65000000000000568</c:v>
                </c:pt>
                <c:pt idx="3036">
                  <c:v>0.69000000000002615</c:v>
                </c:pt>
                <c:pt idx="3037">
                  <c:v>0.71000000000000796</c:v>
                </c:pt>
                <c:pt idx="3038">
                  <c:v>0.72000000000002728</c:v>
                </c:pt>
                <c:pt idx="3039">
                  <c:v>0.68000000000000682</c:v>
                </c:pt>
                <c:pt idx="3040">
                  <c:v>0.62000000000000455</c:v>
                </c:pt>
                <c:pt idx="3041">
                  <c:v>0.63000000000002387</c:v>
                </c:pt>
                <c:pt idx="3042">
                  <c:v>0.65000000000000568</c:v>
                </c:pt>
                <c:pt idx="3043">
                  <c:v>0.68000000000000682</c:v>
                </c:pt>
                <c:pt idx="3044">
                  <c:v>0.61000000000001364</c:v>
                </c:pt>
                <c:pt idx="3045">
                  <c:v>0.63000000000002387</c:v>
                </c:pt>
                <c:pt idx="3046">
                  <c:v>0.66000000000002501</c:v>
                </c:pt>
                <c:pt idx="3047">
                  <c:v>0.67000000000001592</c:v>
                </c:pt>
                <c:pt idx="3048">
                  <c:v>0.69000000000002615</c:v>
                </c:pt>
                <c:pt idx="3049">
                  <c:v>0.69000000000002615</c:v>
                </c:pt>
                <c:pt idx="3050">
                  <c:v>0.74000000000000909</c:v>
                </c:pt>
                <c:pt idx="3051">
                  <c:v>0.74000000000000909</c:v>
                </c:pt>
                <c:pt idx="3052">
                  <c:v>0.66000000000002501</c:v>
                </c:pt>
                <c:pt idx="3053">
                  <c:v>0.70000000000001705</c:v>
                </c:pt>
                <c:pt idx="3054">
                  <c:v>0.70000000000001705</c:v>
                </c:pt>
                <c:pt idx="3055">
                  <c:v>0.70000000000001705</c:v>
                </c:pt>
                <c:pt idx="3056">
                  <c:v>0.70000000000001705</c:v>
                </c:pt>
                <c:pt idx="3057">
                  <c:v>0.71000000000000796</c:v>
                </c:pt>
                <c:pt idx="3058">
                  <c:v>0.70000000000001705</c:v>
                </c:pt>
                <c:pt idx="3059">
                  <c:v>0.72000000000002728</c:v>
                </c:pt>
                <c:pt idx="3060">
                  <c:v>0.74000000000000909</c:v>
                </c:pt>
                <c:pt idx="3061">
                  <c:v>0.64000000000001478</c:v>
                </c:pt>
                <c:pt idx="3062">
                  <c:v>0.74000000000000909</c:v>
                </c:pt>
                <c:pt idx="3063">
                  <c:v>0.76000000000001933</c:v>
                </c:pt>
                <c:pt idx="3064">
                  <c:v>0.73000000000001819</c:v>
                </c:pt>
                <c:pt idx="3065">
                  <c:v>0.70000000000001705</c:v>
                </c:pt>
                <c:pt idx="3066">
                  <c:v>0.72000000000002728</c:v>
                </c:pt>
                <c:pt idx="3067">
                  <c:v>0.71000000000000796</c:v>
                </c:pt>
                <c:pt idx="3068">
                  <c:v>0.71000000000000796</c:v>
                </c:pt>
                <c:pt idx="3069">
                  <c:v>0.69000000000002615</c:v>
                </c:pt>
                <c:pt idx="3070">
                  <c:v>0.65000000000000568</c:v>
                </c:pt>
                <c:pt idx="3071">
                  <c:v>0.64000000000001478</c:v>
                </c:pt>
                <c:pt idx="3072">
                  <c:v>0.70000000000001705</c:v>
                </c:pt>
                <c:pt idx="3073">
                  <c:v>0.79000000000002046</c:v>
                </c:pt>
                <c:pt idx="3074">
                  <c:v>0.73000000000001819</c:v>
                </c:pt>
                <c:pt idx="3075">
                  <c:v>0.64000000000001478</c:v>
                </c:pt>
                <c:pt idx="3076">
                  <c:v>0.64000000000001478</c:v>
                </c:pt>
                <c:pt idx="3077">
                  <c:v>0.68000000000000682</c:v>
                </c:pt>
                <c:pt idx="3078">
                  <c:v>0.68000000000000682</c:v>
                </c:pt>
                <c:pt idx="3079">
                  <c:v>0.68000000000000682</c:v>
                </c:pt>
                <c:pt idx="3080">
                  <c:v>0.67000000000001592</c:v>
                </c:pt>
                <c:pt idx="3081">
                  <c:v>0.64000000000001478</c:v>
                </c:pt>
                <c:pt idx="3082">
                  <c:v>0.61000000000001364</c:v>
                </c:pt>
                <c:pt idx="3083">
                  <c:v>0.58000000000001251</c:v>
                </c:pt>
                <c:pt idx="3084">
                  <c:v>0.61000000000001364</c:v>
                </c:pt>
                <c:pt idx="3085">
                  <c:v>0.63000000000002387</c:v>
                </c:pt>
                <c:pt idx="3086">
                  <c:v>0.66000000000002501</c:v>
                </c:pt>
                <c:pt idx="3087">
                  <c:v>0.69000000000002615</c:v>
                </c:pt>
                <c:pt idx="3088">
                  <c:v>0.73000000000001819</c:v>
                </c:pt>
                <c:pt idx="3089">
                  <c:v>0.76000000000001933</c:v>
                </c:pt>
                <c:pt idx="3090">
                  <c:v>0.77000000000001023</c:v>
                </c:pt>
                <c:pt idx="3091">
                  <c:v>0.77000000000001023</c:v>
                </c:pt>
                <c:pt idx="3092">
                  <c:v>0.84000000000000341</c:v>
                </c:pt>
                <c:pt idx="3093">
                  <c:v>0.88000000000002387</c:v>
                </c:pt>
                <c:pt idx="3094">
                  <c:v>0.87000000000000455</c:v>
                </c:pt>
                <c:pt idx="3095">
                  <c:v>0.76000000000001933</c:v>
                </c:pt>
                <c:pt idx="3096">
                  <c:v>0.78000000000000114</c:v>
                </c:pt>
                <c:pt idx="3097">
                  <c:v>0.79000000000002046</c:v>
                </c:pt>
                <c:pt idx="3098">
                  <c:v>0.75</c:v>
                </c:pt>
                <c:pt idx="3099">
                  <c:v>0.66000000000002501</c:v>
                </c:pt>
                <c:pt idx="3100">
                  <c:v>0.58000000000001251</c:v>
                </c:pt>
                <c:pt idx="3101">
                  <c:v>0.58000000000001251</c:v>
                </c:pt>
                <c:pt idx="3102">
                  <c:v>0.62000000000000455</c:v>
                </c:pt>
                <c:pt idx="3103">
                  <c:v>0.69000000000002615</c:v>
                </c:pt>
                <c:pt idx="3104">
                  <c:v>0.80000000000001137</c:v>
                </c:pt>
                <c:pt idx="3105">
                  <c:v>0.8200000000000216</c:v>
                </c:pt>
                <c:pt idx="3106">
                  <c:v>0.75</c:v>
                </c:pt>
                <c:pt idx="3107">
                  <c:v>0.68000000000000682</c:v>
                </c:pt>
                <c:pt idx="3108">
                  <c:v>0.67000000000001592</c:v>
                </c:pt>
                <c:pt idx="3109">
                  <c:v>0.72000000000002728</c:v>
                </c:pt>
                <c:pt idx="3110">
                  <c:v>0.77000000000001023</c:v>
                </c:pt>
                <c:pt idx="3111">
                  <c:v>0.84000000000000341</c:v>
                </c:pt>
                <c:pt idx="3112">
                  <c:v>0.8200000000000216</c:v>
                </c:pt>
                <c:pt idx="3113">
                  <c:v>0.76000000000001933</c:v>
                </c:pt>
                <c:pt idx="3114">
                  <c:v>0.72000000000002728</c:v>
                </c:pt>
                <c:pt idx="3115">
                  <c:v>0.68000000000000682</c:v>
                </c:pt>
                <c:pt idx="3116">
                  <c:v>0.71000000000000796</c:v>
                </c:pt>
                <c:pt idx="3117">
                  <c:v>0.73000000000001819</c:v>
                </c:pt>
                <c:pt idx="3118">
                  <c:v>0.77000000000001023</c:v>
                </c:pt>
                <c:pt idx="3119">
                  <c:v>0.78000000000000114</c:v>
                </c:pt>
                <c:pt idx="3120">
                  <c:v>0.83000000000001251</c:v>
                </c:pt>
                <c:pt idx="3121">
                  <c:v>0.86000000000001364</c:v>
                </c:pt>
                <c:pt idx="3122">
                  <c:v>0.85000000000002274</c:v>
                </c:pt>
                <c:pt idx="3123">
                  <c:v>0.80000000000001137</c:v>
                </c:pt>
                <c:pt idx="3124">
                  <c:v>0.74000000000000909</c:v>
                </c:pt>
                <c:pt idx="3125">
                  <c:v>0.72000000000002728</c:v>
                </c:pt>
                <c:pt idx="3126">
                  <c:v>0.71000000000000796</c:v>
                </c:pt>
                <c:pt idx="3127">
                  <c:v>0.69000000000002615</c:v>
                </c:pt>
                <c:pt idx="3128">
                  <c:v>0.65000000000000568</c:v>
                </c:pt>
                <c:pt idx="3129">
                  <c:v>0.61000000000001364</c:v>
                </c:pt>
                <c:pt idx="3130">
                  <c:v>0.61000000000001364</c:v>
                </c:pt>
                <c:pt idx="3131">
                  <c:v>0.69000000000002615</c:v>
                </c:pt>
                <c:pt idx="3132">
                  <c:v>0.75</c:v>
                </c:pt>
                <c:pt idx="3133">
                  <c:v>0.75</c:v>
                </c:pt>
                <c:pt idx="3134">
                  <c:v>0.77000000000001023</c:v>
                </c:pt>
                <c:pt idx="3135">
                  <c:v>0.77000000000001023</c:v>
                </c:pt>
                <c:pt idx="3136">
                  <c:v>0.77000000000001023</c:v>
                </c:pt>
                <c:pt idx="3137">
                  <c:v>0.77000000000001023</c:v>
                </c:pt>
                <c:pt idx="3138">
                  <c:v>0.80000000000001137</c:v>
                </c:pt>
                <c:pt idx="3139">
                  <c:v>0.80000000000001137</c:v>
                </c:pt>
                <c:pt idx="3140">
                  <c:v>0.74000000000000909</c:v>
                </c:pt>
                <c:pt idx="3141">
                  <c:v>0.68000000000000682</c:v>
                </c:pt>
                <c:pt idx="3142">
                  <c:v>0.72000000000002728</c:v>
                </c:pt>
                <c:pt idx="3143">
                  <c:v>0.75</c:v>
                </c:pt>
                <c:pt idx="3144">
                  <c:v>0.83000000000001251</c:v>
                </c:pt>
                <c:pt idx="3145">
                  <c:v>0.77000000000001023</c:v>
                </c:pt>
                <c:pt idx="3146">
                  <c:v>0.79000000000002046</c:v>
                </c:pt>
                <c:pt idx="3147">
                  <c:v>0.78000000000000114</c:v>
                </c:pt>
                <c:pt idx="3148">
                  <c:v>0.79000000000002046</c:v>
                </c:pt>
                <c:pt idx="3149">
                  <c:v>0.89000000000001478</c:v>
                </c:pt>
                <c:pt idx="3150">
                  <c:v>0.91000000000002501</c:v>
                </c:pt>
                <c:pt idx="3151">
                  <c:v>0.99000000000000909</c:v>
                </c:pt>
                <c:pt idx="3152">
                  <c:v>1.0200000000000102</c:v>
                </c:pt>
                <c:pt idx="3153">
                  <c:v>0.92000000000001592</c:v>
                </c:pt>
                <c:pt idx="3154">
                  <c:v>0.92000000000001592</c:v>
                </c:pt>
                <c:pt idx="3155">
                  <c:v>0.8200000000000216</c:v>
                </c:pt>
                <c:pt idx="3156">
                  <c:v>0.84000000000000341</c:v>
                </c:pt>
                <c:pt idx="3157">
                  <c:v>0.80000000000001137</c:v>
                </c:pt>
                <c:pt idx="3158">
                  <c:v>0.74000000000000909</c:v>
                </c:pt>
                <c:pt idx="3159">
                  <c:v>0.80000000000001137</c:v>
                </c:pt>
                <c:pt idx="3160">
                  <c:v>0.8200000000000216</c:v>
                </c:pt>
                <c:pt idx="3161">
                  <c:v>0.86000000000001364</c:v>
                </c:pt>
                <c:pt idx="3162">
                  <c:v>0.83000000000001251</c:v>
                </c:pt>
                <c:pt idx="3163">
                  <c:v>1.0700000000000216</c:v>
                </c:pt>
                <c:pt idx="3164">
                  <c:v>1</c:v>
                </c:pt>
                <c:pt idx="3165">
                  <c:v>0.84000000000000341</c:v>
                </c:pt>
                <c:pt idx="3166">
                  <c:v>0.72000000000002728</c:v>
                </c:pt>
                <c:pt idx="3167">
                  <c:v>0.73000000000001819</c:v>
                </c:pt>
                <c:pt idx="3168">
                  <c:v>0.76000000000001933</c:v>
                </c:pt>
                <c:pt idx="3169">
                  <c:v>0.67000000000001592</c:v>
                </c:pt>
                <c:pt idx="3170">
                  <c:v>0.66000000000002501</c:v>
                </c:pt>
                <c:pt idx="3171">
                  <c:v>0.74000000000000909</c:v>
                </c:pt>
                <c:pt idx="3172">
                  <c:v>0.60000000000002274</c:v>
                </c:pt>
                <c:pt idx="3173">
                  <c:v>0.5700000000000216</c:v>
                </c:pt>
                <c:pt idx="3174">
                  <c:v>0.5700000000000216</c:v>
                </c:pt>
                <c:pt idx="3175">
                  <c:v>0.66000000000002501</c:v>
                </c:pt>
                <c:pt idx="3176">
                  <c:v>0.79000000000002046</c:v>
                </c:pt>
                <c:pt idx="3177">
                  <c:v>0.93000000000000682</c:v>
                </c:pt>
                <c:pt idx="3178">
                  <c:v>0.86000000000001364</c:v>
                </c:pt>
                <c:pt idx="3179">
                  <c:v>0.85000000000002274</c:v>
                </c:pt>
                <c:pt idx="3180">
                  <c:v>0.88000000000002387</c:v>
                </c:pt>
                <c:pt idx="3181">
                  <c:v>0.81000000000000227</c:v>
                </c:pt>
                <c:pt idx="3182">
                  <c:v>0.88000000000002387</c:v>
                </c:pt>
                <c:pt idx="3183">
                  <c:v>1.0200000000000102</c:v>
                </c:pt>
                <c:pt idx="3184">
                  <c:v>0.95000000000001705</c:v>
                </c:pt>
                <c:pt idx="3185">
                  <c:v>0.81000000000000227</c:v>
                </c:pt>
                <c:pt idx="3186">
                  <c:v>0.80000000000001137</c:v>
                </c:pt>
                <c:pt idx="3187">
                  <c:v>0.71000000000000796</c:v>
                </c:pt>
                <c:pt idx="3188">
                  <c:v>0.67000000000001592</c:v>
                </c:pt>
                <c:pt idx="3189">
                  <c:v>0.64000000000001478</c:v>
                </c:pt>
                <c:pt idx="3190">
                  <c:v>0.73000000000001819</c:v>
                </c:pt>
                <c:pt idx="3191">
                  <c:v>0.81000000000000227</c:v>
                </c:pt>
                <c:pt idx="3192">
                  <c:v>0.79000000000002046</c:v>
                </c:pt>
                <c:pt idx="3193">
                  <c:v>0.76000000000001933</c:v>
                </c:pt>
                <c:pt idx="3194">
                  <c:v>0.73000000000001819</c:v>
                </c:pt>
                <c:pt idx="3195">
                  <c:v>0.74000000000000909</c:v>
                </c:pt>
                <c:pt idx="3196">
                  <c:v>0.72000000000002728</c:v>
                </c:pt>
                <c:pt idx="3197">
                  <c:v>0.71000000000000796</c:v>
                </c:pt>
                <c:pt idx="3198">
                  <c:v>0.85000000000002274</c:v>
                </c:pt>
                <c:pt idx="3199">
                  <c:v>0.93000000000000682</c:v>
                </c:pt>
                <c:pt idx="3200">
                  <c:v>0.93000000000000682</c:v>
                </c:pt>
                <c:pt idx="3201">
                  <c:v>1</c:v>
                </c:pt>
                <c:pt idx="3202">
                  <c:v>0.91000000000002501</c:v>
                </c:pt>
                <c:pt idx="3203">
                  <c:v>0.83000000000001251</c:v>
                </c:pt>
                <c:pt idx="3204">
                  <c:v>0.74000000000000909</c:v>
                </c:pt>
                <c:pt idx="3205">
                  <c:v>0.73000000000001819</c:v>
                </c:pt>
                <c:pt idx="3206">
                  <c:v>0.72000000000002728</c:v>
                </c:pt>
                <c:pt idx="3207">
                  <c:v>0.70000000000001705</c:v>
                </c:pt>
                <c:pt idx="3208">
                  <c:v>0.70000000000001705</c:v>
                </c:pt>
                <c:pt idx="3209">
                  <c:v>0.71000000000000796</c:v>
                </c:pt>
                <c:pt idx="3210">
                  <c:v>0.73000000000001819</c:v>
                </c:pt>
                <c:pt idx="3211">
                  <c:v>0.74000000000000909</c:v>
                </c:pt>
                <c:pt idx="3212">
                  <c:v>0.73000000000001819</c:v>
                </c:pt>
                <c:pt idx="3213">
                  <c:v>0.73000000000001819</c:v>
                </c:pt>
                <c:pt idx="3214">
                  <c:v>0.72000000000002728</c:v>
                </c:pt>
                <c:pt idx="3215">
                  <c:v>0.74000000000000909</c:v>
                </c:pt>
                <c:pt idx="3216">
                  <c:v>0.76000000000001933</c:v>
                </c:pt>
                <c:pt idx="3217">
                  <c:v>0.77000000000001023</c:v>
                </c:pt>
                <c:pt idx="3218">
                  <c:v>0.75</c:v>
                </c:pt>
                <c:pt idx="3219">
                  <c:v>0.8200000000000216</c:v>
                </c:pt>
                <c:pt idx="3220">
                  <c:v>0.77000000000001023</c:v>
                </c:pt>
                <c:pt idx="3221">
                  <c:v>0.80000000000001137</c:v>
                </c:pt>
                <c:pt idx="3222">
                  <c:v>0.85000000000002274</c:v>
                </c:pt>
                <c:pt idx="3223">
                  <c:v>0.94000000000002615</c:v>
                </c:pt>
                <c:pt idx="3224">
                  <c:v>1</c:v>
                </c:pt>
                <c:pt idx="3225">
                  <c:v>1.160000000000025</c:v>
                </c:pt>
                <c:pt idx="3226">
                  <c:v>0.97000000000002728</c:v>
                </c:pt>
                <c:pt idx="3227">
                  <c:v>0.93000000000000682</c:v>
                </c:pt>
                <c:pt idx="3228">
                  <c:v>0.92000000000001592</c:v>
                </c:pt>
                <c:pt idx="3229">
                  <c:v>0.95000000000001705</c:v>
                </c:pt>
                <c:pt idx="3230">
                  <c:v>0.77000000000001023</c:v>
                </c:pt>
                <c:pt idx="3231">
                  <c:v>0.76000000000001933</c:v>
                </c:pt>
                <c:pt idx="3232">
                  <c:v>0.77000000000001023</c:v>
                </c:pt>
                <c:pt idx="3233">
                  <c:v>0.88000000000002387</c:v>
                </c:pt>
                <c:pt idx="3234">
                  <c:v>0.88000000000002387</c:v>
                </c:pt>
                <c:pt idx="3235">
                  <c:v>0.90000000000000568</c:v>
                </c:pt>
                <c:pt idx="3236">
                  <c:v>0.90000000000000568</c:v>
                </c:pt>
                <c:pt idx="3237">
                  <c:v>0.83000000000001251</c:v>
                </c:pt>
                <c:pt idx="3238">
                  <c:v>0.88000000000002387</c:v>
                </c:pt>
                <c:pt idx="3239">
                  <c:v>0.87000000000000455</c:v>
                </c:pt>
                <c:pt idx="3240">
                  <c:v>0.83000000000001251</c:v>
                </c:pt>
                <c:pt idx="3241">
                  <c:v>0.81000000000000227</c:v>
                </c:pt>
                <c:pt idx="3242">
                  <c:v>0.80000000000001137</c:v>
                </c:pt>
                <c:pt idx="3243">
                  <c:v>0.84000000000000341</c:v>
                </c:pt>
                <c:pt idx="3244">
                  <c:v>0.88000000000002387</c:v>
                </c:pt>
                <c:pt idx="3245">
                  <c:v>0.83000000000001251</c:v>
                </c:pt>
                <c:pt idx="3246">
                  <c:v>0.83000000000001251</c:v>
                </c:pt>
                <c:pt idx="3247">
                  <c:v>0.90000000000000568</c:v>
                </c:pt>
                <c:pt idx="3248">
                  <c:v>0.75</c:v>
                </c:pt>
                <c:pt idx="3249">
                  <c:v>0.77000000000001023</c:v>
                </c:pt>
                <c:pt idx="3250">
                  <c:v>0.84000000000000341</c:v>
                </c:pt>
                <c:pt idx="3251">
                  <c:v>0.86000000000001364</c:v>
                </c:pt>
                <c:pt idx="3252">
                  <c:v>0.84000000000000341</c:v>
                </c:pt>
                <c:pt idx="3253">
                  <c:v>0.83000000000001251</c:v>
                </c:pt>
                <c:pt idx="3254">
                  <c:v>0.83000000000001251</c:v>
                </c:pt>
                <c:pt idx="3255">
                  <c:v>0.89000000000001478</c:v>
                </c:pt>
                <c:pt idx="3256">
                  <c:v>0.94000000000002615</c:v>
                </c:pt>
                <c:pt idx="3257">
                  <c:v>0.98000000000001819</c:v>
                </c:pt>
                <c:pt idx="3258">
                  <c:v>0.89000000000001478</c:v>
                </c:pt>
                <c:pt idx="3259">
                  <c:v>0.79000000000002046</c:v>
                </c:pt>
                <c:pt idx="3260">
                  <c:v>0.78000000000000114</c:v>
                </c:pt>
                <c:pt idx="3261">
                  <c:v>0.80000000000001137</c:v>
                </c:pt>
                <c:pt idx="3262">
                  <c:v>0.86000000000001364</c:v>
                </c:pt>
                <c:pt idx="3263">
                  <c:v>0.88000000000002387</c:v>
                </c:pt>
                <c:pt idx="3264">
                  <c:v>0.88000000000002387</c:v>
                </c:pt>
                <c:pt idx="3265">
                  <c:v>0.8200000000000216</c:v>
                </c:pt>
                <c:pt idx="3266">
                  <c:v>0.86000000000001364</c:v>
                </c:pt>
                <c:pt idx="3267">
                  <c:v>0.90000000000000568</c:v>
                </c:pt>
                <c:pt idx="3268">
                  <c:v>1.0100000000000193</c:v>
                </c:pt>
                <c:pt idx="3269">
                  <c:v>1.0600000000000023</c:v>
                </c:pt>
                <c:pt idx="3270">
                  <c:v>1.1000000000000227</c:v>
                </c:pt>
                <c:pt idx="3271">
                  <c:v>1.0100000000000193</c:v>
                </c:pt>
                <c:pt idx="3272">
                  <c:v>1.0300000000000011</c:v>
                </c:pt>
                <c:pt idx="3273">
                  <c:v>1.0400000000000205</c:v>
                </c:pt>
                <c:pt idx="3274">
                  <c:v>1.0200000000000102</c:v>
                </c:pt>
                <c:pt idx="3275">
                  <c:v>0.92000000000001592</c:v>
                </c:pt>
                <c:pt idx="3276">
                  <c:v>0.95000000000001705</c:v>
                </c:pt>
                <c:pt idx="3277">
                  <c:v>1.0200000000000102</c:v>
                </c:pt>
                <c:pt idx="3278">
                  <c:v>0.95000000000001705</c:v>
                </c:pt>
                <c:pt idx="3279">
                  <c:v>0.93000000000000682</c:v>
                </c:pt>
                <c:pt idx="3280">
                  <c:v>1</c:v>
                </c:pt>
                <c:pt idx="3281">
                  <c:v>1.0300000000000011</c:v>
                </c:pt>
                <c:pt idx="3282">
                  <c:v>0.99000000000000909</c:v>
                </c:pt>
                <c:pt idx="3283">
                  <c:v>0.96000000000000796</c:v>
                </c:pt>
                <c:pt idx="3284">
                  <c:v>0.95000000000001705</c:v>
                </c:pt>
                <c:pt idx="3285">
                  <c:v>0.94000000000002615</c:v>
                </c:pt>
                <c:pt idx="3286">
                  <c:v>0.87000000000000455</c:v>
                </c:pt>
                <c:pt idx="3287">
                  <c:v>0.84000000000000341</c:v>
                </c:pt>
                <c:pt idx="3288">
                  <c:v>0.95000000000001705</c:v>
                </c:pt>
                <c:pt idx="3289">
                  <c:v>1.0200000000000102</c:v>
                </c:pt>
                <c:pt idx="3290">
                  <c:v>1.0100000000000193</c:v>
                </c:pt>
                <c:pt idx="3291">
                  <c:v>0.94000000000002615</c:v>
                </c:pt>
                <c:pt idx="3292">
                  <c:v>0.90000000000000568</c:v>
                </c:pt>
                <c:pt idx="3293">
                  <c:v>0.88000000000002387</c:v>
                </c:pt>
                <c:pt idx="3294">
                  <c:v>0.96000000000000796</c:v>
                </c:pt>
                <c:pt idx="3295">
                  <c:v>0.92000000000001592</c:v>
                </c:pt>
                <c:pt idx="3296">
                  <c:v>0.91000000000002501</c:v>
                </c:pt>
                <c:pt idx="3297">
                  <c:v>0.86000000000001364</c:v>
                </c:pt>
                <c:pt idx="3298">
                  <c:v>0.79000000000002046</c:v>
                </c:pt>
                <c:pt idx="3299">
                  <c:v>0.78000000000000114</c:v>
                </c:pt>
                <c:pt idx="3300">
                  <c:v>0.86000000000001364</c:v>
                </c:pt>
                <c:pt idx="3301">
                  <c:v>0.83000000000001251</c:v>
                </c:pt>
                <c:pt idx="3302">
                  <c:v>0.84000000000000341</c:v>
                </c:pt>
                <c:pt idx="3303">
                  <c:v>0.87000000000000455</c:v>
                </c:pt>
                <c:pt idx="3304">
                  <c:v>0.91000000000002501</c:v>
                </c:pt>
                <c:pt idx="3305">
                  <c:v>0.94000000000002615</c:v>
                </c:pt>
                <c:pt idx="3306">
                  <c:v>0.98000000000001819</c:v>
                </c:pt>
                <c:pt idx="3307">
                  <c:v>0.92000000000001592</c:v>
                </c:pt>
                <c:pt idx="3308">
                  <c:v>0.85000000000002274</c:v>
                </c:pt>
                <c:pt idx="3309">
                  <c:v>0.84000000000000341</c:v>
                </c:pt>
                <c:pt idx="3310">
                  <c:v>0.85000000000002274</c:v>
                </c:pt>
                <c:pt idx="3311">
                  <c:v>0.8200000000000216</c:v>
                </c:pt>
                <c:pt idx="3312">
                  <c:v>0.83000000000001251</c:v>
                </c:pt>
                <c:pt idx="3313">
                  <c:v>0.80000000000001137</c:v>
                </c:pt>
                <c:pt idx="3314">
                  <c:v>0.77000000000001023</c:v>
                </c:pt>
                <c:pt idx="3315">
                  <c:v>0.86000000000001364</c:v>
                </c:pt>
                <c:pt idx="3316">
                  <c:v>0.86000000000001364</c:v>
                </c:pt>
                <c:pt idx="3317">
                  <c:v>0.98000000000001819</c:v>
                </c:pt>
                <c:pt idx="3318">
                  <c:v>0.97000000000002728</c:v>
                </c:pt>
                <c:pt idx="3319">
                  <c:v>0.89000000000001478</c:v>
                </c:pt>
                <c:pt idx="3320">
                  <c:v>0.93000000000000682</c:v>
                </c:pt>
                <c:pt idx="3321">
                  <c:v>0.95000000000001705</c:v>
                </c:pt>
                <c:pt idx="3322">
                  <c:v>1</c:v>
                </c:pt>
                <c:pt idx="3323">
                  <c:v>1.0600000000000023</c:v>
                </c:pt>
                <c:pt idx="3324">
                  <c:v>1.0200000000000102</c:v>
                </c:pt>
                <c:pt idx="3325">
                  <c:v>0.92000000000001592</c:v>
                </c:pt>
                <c:pt idx="3326">
                  <c:v>0.85000000000002274</c:v>
                </c:pt>
                <c:pt idx="3327">
                  <c:v>0.83000000000001251</c:v>
                </c:pt>
                <c:pt idx="3328">
                  <c:v>0.87000000000000455</c:v>
                </c:pt>
                <c:pt idx="3329">
                  <c:v>0.90000000000000568</c:v>
                </c:pt>
                <c:pt idx="3330">
                  <c:v>0.97000000000002728</c:v>
                </c:pt>
                <c:pt idx="3331">
                  <c:v>1</c:v>
                </c:pt>
                <c:pt idx="3332">
                  <c:v>0.97000000000002728</c:v>
                </c:pt>
                <c:pt idx="3333">
                  <c:v>0.94000000000002615</c:v>
                </c:pt>
                <c:pt idx="3334">
                  <c:v>1</c:v>
                </c:pt>
                <c:pt idx="3335">
                  <c:v>0.96000000000000796</c:v>
                </c:pt>
                <c:pt idx="3336">
                  <c:v>1.0100000000000193</c:v>
                </c:pt>
                <c:pt idx="3337">
                  <c:v>1.0100000000000193</c:v>
                </c:pt>
                <c:pt idx="3338">
                  <c:v>0.97000000000002728</c:v>
                </c:pt>
                <c:pt idx="3339">
                  <c:v>0.97000000000002728</c:v>
                </c:pt>
                <c:pt idx="3340">
                  <c:v>1.0100000000000193</c:v>
                </c:pt>
                <c:pt idx="3341">
                  <c:v>1.0200000000000102</c:v>
                </c:pt>
                <c:pt idx="3342">
                  <c:v>0.95000000000001705</c:v>
                </c:pt>
                <c:pt idx="3343">
                  <c:v>0.96000000000000796</c:v>
                </c:pt>
                <c:pt idx="3344">
                  <c:v>1.0200000000000102</c:v>
                </c:pt>
                <c:pt idx="3345">
                  <c:v>1.0500000000000114</c:v>
                </c:pt>
                <c:pt idx="3346">
                  <c:v>0.99000000000000909</c:v>
                </c:pt>
                <c:pt idx="3347">
                  <c:v>0.90000000000000568</c:v>
                </c:pt>
                <c:pt idx="3348">
                  <c:v>0.87000000000000455</c:v>
                </c:pt>
                <c:pt idx="3349">
                  <c:v>0.90000000000000568</c:v>
                </c:pt>
                <c:pt idx="3350">
                  <c:v>0.87000000000000455</c:v>
                </c:pt>
                <c:pt idx="3351">
                  <c:v>0.92000000000001592</c:v>
                </c:pt>
                <c:pt idx="3352">
                  <c:v>0.90000000000000568</c:v>
                </c:pt>
                <c:pt idx="3353">
                  <c:v>0.96000000000000796</c:v>
                </c:pt>
                <c:pt idx="3354">
                  <c:v>1</c:v>
                </c:pt>
                <c:pt idx="3355">
                  <c:v>0.96000000000000796</c:v>
                </c:pt>
                <c:pt idx="3356">
                  <c:v>0.89000000000001478</c:v>
                </c:pt>
                <c:pt idx="3357">
                  <c:v>0.95000000000001705</c:v>
                </c:pt>
                <c:pt idx="3358">
                  <c:v>1</c:v>
                </c:pt>
                <c:pt idx="3359">
                  <c:v>0.95000000000001705</c:v>
                </c:pt>
                <c:pt idx="3360">
                  <c:v>0.95000000000001705</c:v>
                </c:pt>
                <c:pt idx="3361">
                  <c:v>0.99000000000000909</c:v>
                </c:pt>
                <c:pt idx="3362">
                  <c:v>1.0100000000000193</c:v>
                </c:pt>
                <c:pt idx="3363">
                  <c:v>1.0100000000000193</c:v>
                </c:pt>
                <c:pt idx="3364">
                  <c:v>0.99000000000000909</c:v>
                </c:pt>
                <c:pt idx="3365">
                  <c:v>0.93000000000000682</c:v>
                </c:pt>
                <c:pt idx="3366">
                  <c:v>0.96000000000000796</c:v>
                </c:pt>
              </c:numCache>
            </c:numRef>
          </c:yVal>
          <c:smooth val="0"/>
        </c:ser>
        <c:ser>
          <c:idx val="0"/>
          <c:order val="7"/>
          <c:tx>
            <c:strRef>
              <c:f>Kolisani_CHMU!$L$1</c:f>
              <c:strCache>
                <c:ptCount val="1"/>
                <c:pt idx="0">
                  <c:v>VP 8501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Kolisani_CHMU!$I$2:$I$486</c:f>
              <c:numCache>
                <c:formatCode>m/d/yyyy</c:formatCode>
                <c:ptCount val="485"/>
                <c:pt idx="0" formatCode="0.00">
                  <c:v>25157</c:v>
                </c:pt>
                <c:pt idx="1">
                  <c:v>25187</c:v>
                </c:pt>
                <c:pt idx="2">
                  <c:v>25218</c:v>
                </c:pt>
                <c:pt idx="3">
                  <c:v>25249</c:v>
                </c:pt>
                <c:pt idx="4">
                  <c:v>25277</c:v>
                </c:pt>
                <c:pt idx="5">
                  <c:v>25308</c:v>
                </c:pt>
                <c:pt idx="6">
                  <c:v>25338</c:v>
                </c:pt>
                <c:pt idx="7">
                  <c:v>25369</c:v>
                </c:pt>
                <c:pt idx="8">
                  <c:v>25399</c:v>
                </c:pt>
                <c:pt idx="9">
                  <c:v>25430</c:v>
                </c:pt>
                <c:pt idx="10">
                  <c:v>25461</c:v>
                </c:pt>
                <c:pt idx="11">
                  <c:v>25491</c:v>
                </c:pt>
                <c:pt idx="12">
                  <c:v>25522</c:v>
                </c:pt>
                <c:pt idx="13">
                  <c:v>25552</c:v>
                </c:pt>
                <c:pt idx="14">
                  <c:v>25583</c:v>
                </c:pt>
                <c:pt idx="15">
                  <c:v>25614</c:v>
                </c:pt>
                <c:pt idx="16">
                  <c:v>25642</c:v>
                </c:pt>
                <c:pt idx="17">
                  <c:v>25673</c:v>
                </c:pt>
                <c:pt idx="18">
                  <c:v>25703</c:v>
                </c:pt>
                <c:pt idx="19">
                  <c:v>25734</c:v>
                </c:pt>
                <c:pt idx="20">
                  <c:v>25764</c:v>
                </c:pt>
                <c:pt idx="21">
                  <c:v>25795</c:v>
                </c:pt>
                <c:pt idx="22">
                  <c:v>25826</c:v>
                </c:pt>
                <c:pt idx="23">
                  <c:v>25856</c:v>
                </c:pt>
                <c:pt idx="24">
                  <c:v>25887</c:v>
                </c:pt>
                <c:pt idx="25">
                  <c:v>25917</c:v>
                </c:pt>
                <c:pt idx="26">
                  <c:v>25948</c:v>
                </c:pt>
                <c:pt idx="27">
                  <c:v>25979</c:v>
                </c:pt>
                <c:pt idx="28">
                  <c:v>26007</c:v>
                </c:pt>
                <c:pt idx="29">
                  <c:v>26038</c:v>
                </c:pt>
                <c:pt idx="30">
                  <c:v>26068</c:v>
                </c:pt>
                <c:pt idx="31">
                  <c:v>26099</c:v>
                </c:pt>
                <c:pt idx="32">
                  <c:v>26129</c:v>
                </c:pt>
                <c:pt idx="33">
                  <c:v>26160</c:v>
                </c:pt>
                <c:pt idx="34">
                  <c:v>26191</c:v>
                </c:pt>
                <c:pt idx="35">
                  <c:v>26221</c:v>
                </c:pt>
                <c:pt idx="36">
                  <c:v>26252</c:v>
                </c:pt>
                <c:pt idx="37">
                  <c:v>26282</c:v>
                </c:pt>
                <c:pt idx="38">
                  <c:v>26313</c:v>
                </c:pt>
                <c:pt idx="39">
                  <c:v>26344</c:v>
                </c:pt>
                <c:pt idx="40">
                  <c:v>26373</c:v>
                </c:pt>
                <c:pt idx="41">
                  <c:v>26404</c:v>
                </c:pt>
                <c:pt idx="42">
                  <c:v>26434</c:v>
                </c:pt>
                <c:pt idx="43">
                  <c:v>26465</c:v>
                </c:pt>
                <c:pt idx="44">
                  <c:v>26495</c:v>
                </c:pt>
                <c:pt idx="45">
                  <c:v>26526</c:v>
                </c:pt>
                <c:pt idx="46">
                  <c:v>26557</c:v>
                </c:pt>
                <c:pt idx="47">
                  <c:v>26587</c:v>
                </c:pt>
                <c:pt idx="48">
                  <c:v>26618</c:v>
                </c:pt>
                <c:pt idx="49">
                  <c:v>26648</c:v>
                </c:pt>
                <c:pt idx="50">
                  <c:v>26679</c:v>
                </c:pt>
                <c:pt idx="51">
                  <c:v>26710</c:v>
                </c:pt>
                <c:pt idx="52">
                  <c:v>26738</c:v>
                </c:pt>
                <c:pt idx="53">
                  <c:v>26769</c:v>
                </c:pt>
                <c:pt idx="54">
                  <c:v>26799</c:v>
                </c:pt>
                <c:pt idx="55">
                  <c:v>26830</c:v>
                </c:pt>
                <c:pt idx="56">
                  <c:v>26860</c:v>
                </c:pt>
                <c:pt idx="57">
                  <c:v>26891</c:v>
                </c:pt>
                <c:pt idx="58">
                  <c:v>26922</c:v>
                </c:pt>
                <c:pt idx="59">
                  <c:v>26952</c:v>
                </c:pt>
                <c:pt idx="60">
                  <c:v>26983</c:v>
                </c:pt>
                <c:pt idx="61">
                  <c:v>27013</c:v>
                </c:pt>
                <c:pt idx="62">
                  <c:v>27044</c:v>
                </c:pt>
                <c:pt idx="63">
                  <c:v>27075</c:v>
                </c:pt>
                <c:pt idx="64">
                  <c:v>27103</c:v>
                </c:pt>
                <c:pt idx="65">
                  <c:v>27134</c:v>
                </c:pt>
                <c:pt idx="66">
                  <c:v>27164</c:v>
                </c:pt>
                <c:pt idx="67">
                  <c:v>27195</c:v>
                </c:pt>
                <c:pt idx="68">
                  <c:v>27225</c:v>
                </c:pt>
                <c:pt idx="69">
                  <c:v>27256</c:v>
                </c:pt>
                <c:pt idx="70">
                  <c:v>27287</c:v>
                </c:pt>
                <c:pt idx="71">
                  <c:v>27317</c:v>
                </c:pt>
                <c:pt idx="72">
                  <c:v>27348</c:v>
                </c:pt>
                <c:pt idx="73">
                  <c:v>27378</c:v>
                </c:pt>
                <c:pt idx="74">
                  <c:v>27409</c:v>
                </c:pt>
                <c:pt idx="75">
                  <c:v>27440</c:v>
                </c:pt>
                <c:pt idx="76">
                  <c:v>27468</c:v>
                </c:pt>
                <c:pt idx="77">
                  <c:v>27499</c:v>
                </c:pt>
                <c:pt idx="78">
                  <c:v>27529</c:v>
                </c:pt>
                <c:pt idx="79">
                  <c:v>27560</c:v>
                </c:pt>
                <c:pt idx="80">
                  <c:v>27590</c:v>
                </c:pt>
                <c:pt idx="81">
                  <c:v>27621</c:v>
                </c:pt>
                <c:pt idx="82">
                  <c:v>27652</c:v>
                </c:pt>
                <c:pt idx="83">
                  <c:v>27682</c:v>
                </c:pt>
                <c:pt idx="84">
                  <c:v>27713</c:v>
                </c:pt>
                <c:pt idx="85">
                  <c:v>27743</c:v>
                </c:pt>
                <c:pt idx="86">
                  <c:v>27774</c:v>
                </c:pt>
                <c:pt idx="87">
                  <c:v>27805</c:v>
                </c:pt>
                <c:pt idx="88">
                  <c:v>27834</c:v>
                </c:pt>
                <c:pt idx="89">
                  <c:v>27865</c:v>
                </c:pt>
                <c:pt idx="90">
                  <c:v>27895</c:v>
                </c:pt>
                <c:pt idx="91">
                  <c:v>27926</c:v>
                </c:pt>
                <c:pt idx="92">
                  <c:v>27956</c:v>
                </c:pt>
                <c:pt idx="93">
                  <c:v>27987</c:v>
                </c:pt>
                <c:pt idx="94">
                  <c:v>28018</c:v>
                </c:pt>
                <c:pt idx="95">
                  <c:v>28048</c:v>
                </c:pt>
                <c:pt idx="96">
                  <c:v>28079</c:v>
                </c:pt>
                <c:pt idx="97">
                  <c:v>28109</c:v>
                </c:pt>
                <c:pt idx="98">
                  <c:v>28140</c:v>
                </c:pt>
                <c:pt idx="99">
                  <c:v>28171</c:v>
                </c:pt>
                <c:pt idx="100">
                  <c:v>28199</c:v>
                </c:pt>
                <c:pt idx="101">
                  <c:v>28230</c:v>
                </c:pt>
                <c:pt idx="102">
                  <c:v>28260</c:v>
                </c:pt>
                <c:pt idx="103">
                  <c:v>28291</c:v>
                </c:pt>
                <c:pt idx="104">
                  <c:v>28321</c:v>
                </c:pt>
                <c:pt idx="105">
                  <c:v>28352</c:v>
                </c:pt>
                <c:pt idx="106">
                  <c:v>28383</c:v>
                </c:pt>
                <c:pt idx="107">
                  <c:v>28413</c:v>
                </c:pt>
                <c:pt idx="108">
                  <c:v>28444</c:v>
                </c:pt>
                <c:pt idx="109">
                  <c:v>28474</c:v>
                </c:pt>
                <c:pt idx="110">
                  <c:v>28505</c:v>
                </c:pt>
                <c:pt idx="111">
                  <c:v>28536</c:v>
                </c:pt>
                <c:pt idx="112">
                  <c:v>28564</c:v>
                </c:pt>
                <c:pt idx="113">
                  <c:v>28595</c:v>
                </c:pt>
                <c:pt idx="114">
                  <c:v>28625</c:v>
                </c:pt>
                <c:pt idx="115">
                  <c:v>28656</c:v>
                </c:pt>
                <c:pt idx="116">
                  <c:v>28686</c:v>
                </c:pt>
                <c:pt idx="117">
                  <c:v>28717</c:v>
                </c:pt>
                <c:pt idx="118">
                  <c:v>28748</c:v>
                </c:pt>
                <c:pt idx="119">
                  <c:v>28778</c:v>
                </c:pt>
                <c:pt idx="120">
                  <c:v>28809</c:v>
                </c:pt>
                <c:pt idx="121">
                  <c:v>28839</c:v>
                </c:pt>
                <c:pt idx="122">
                  <c:v>28870</c:v>
                </c:pt>
                <c:pt idx="123">
                  <c:v>28901</c:v>
                </c:pt>
                <c:pt idx="124">
                  <c:v>28929</c:v>
                </c:pt>
                <c:pt idx="125">
                  <c:v>28960</c:v>
                </c:pt>
                <c:pt idx="126">
                  <c:v>28990</c:v>
                </c:pt>
                <c:pt idx="127">
                  <c:v>29021</c:v>
                </c:pt>
                <c:pt idx="128">
                  <c:v>29051</c:v>
                </c:pt>
                <c:pt idx="129">
                  <c:v>29082</c:v>
                </c:pt>
                <c:pt idx="130">
                  <c:v>29113</c:v>
                </c:pt>
                <c:pt idx="131">
                  <c:v>29143</c:v>
                </c:pt>
                <c:pt idx="132">
                  <c:v>29174</c:v>
                </c:pt>
                <c:pt idx="133">
                  <c:v>29204</c:v>
                </c:pt>
                <c:pt idx="134">
                  <c:v>29235</c:v>
                </c:pt>
                <c:pt idx="135">
                  <c:v>29266</c:v>
                </c:pt>
                <c:pt idx="136">
                  <c:v>29295</c:v>
                </c:pt>
                <c:pt idx="137">
                  <c:v>29326</c:v>
                </c:pt>
                <c:pt idx="138">
                  <c:v>29356</c:v>
                </c:pt>
                <c:pt idx="139">
                  <c:v>29387</c:v>
                </c:pt>
                <c:pt idx="140">
                  <c:v>29417</c:v>
                </c:pt>
                <c:pt idx="141">
                  <c:v>29448</c:v>
                </c:pt>
                <c:pt idx="142">
                  <c:v>29479</c:v>
                </c:pt>
                <c:pt idx="143">
                  <c:v>29509</c:v>
                </c:pt>
                <c:pt idx="144">
                  <c:v>29540</c:v>
                </c:pt>
                <c:pt idx="145">
                  <c:v>29570</c:v>
                </c:pt>
                <c:pt idx="146">
                  <c:v>29601</c:v>
                </c:pt>
                <c:pt idx="147">
                  <c:v>29632</c:v>
                </c:pt>
                <c:pt idx="148">
                  <c:v>29660</c:v>
                </c:pt>
                <c:pt idx="149">
                  <c:v>29691</c:v>
                </c:pt>
                <c:pt idx="150">
                  <c:v>29721</c:v>
                </c:pt>
                <c:pt idx="151">
                  <c:v>29752</c:v>
                </c:pt>
                <c:pt idx="152">
                  <c:v>29782</c:v>
                </c:pt>
                <c:pt idx="153">
                  <c:v>29813</c:v>
                </c:pt>
                <c:pt idx="154">
                  <c:v>29844</c:v>
                </c:pt>
                <c:pt idx="155">
                  <c:v>29874</c:v>
                </c:pt>
                <c:pt idx="156">
                  <c:v>29905</c:v>
                </c:pt>
                <c:pt idx="157">
                  <c:v>29935</c:v>
                </c:pt>
                <c:pt idx="158">
                  <c:v>29966</c:v>
                </c:pt>
                <c:pt idx="159">
                  <c:v>29997</c:v>
                </c:pt>
                <c:pt idx="160">
                  <c:v>30025</c:v>
                </c:pt>
                <c:pt idx="161">
                  <c:v>30056</c:v>
                </c:pt>
                <c:pt idx="162">
                  <c:v>30086</c:v>
                </c:pt>
                <c:pt idx="163">
                  <c:v>30117</c:v>
                </c:pt>
                <c:pt idx="164">
                  <c:v>30147</c:v>
                </c:pt>
                <c:pt idx="165">
                  <c:v>30178</c:v>
                </c:pt>
                <c:pt idx="166">
                  <c:v>30209</c:v>
                </c:pt>
                <c:pt idx="167">
                  <c:v>30239</c:v>
                </c:pt>
                <c:pt idx="168">
                  <c:v>30270</c:v>
                </c:pt>
                <c:pt idx="169">
                  <c:v>30300</c:v>
                </c:pt>
                <c:pt idx="170">
                  <c:v>30331</c:v>
                </c:pt>
                <c:pt idx="171">
                  <c:v>30362</c:v>
                </c:pt>
                <c:pt idx="172">
                  <c:v>30390</c:v>
                </c:pt>
                <c:pt idx="173">
                  <c:v>30421</c:v>
                </c:pt>
                <c:pt idx="174">
                  <c:v>30451</c:v>
                </c:pt>
                <c:pt idx="175">
                  <c:v>30482</c:v>
                </c:pt>
                <c:pt idx="176">
                  <c:v>30512</c:v>
                </c:pt>
                <c:pt idx="177">
                  <c:v>30543</c:v>
                </c:pt>
                <c:pt idx="178">
                  <c:v>30574</c:v>
                </c:pt>
                <c:pt idx="179">
                  <c:v>30604</c:v>
                </c:pt>
                <c:pt idx="180">
                  <c:v>30635</c:v>
                </c:pt>
                <c:pt idx="181">
                  <c:v>30665</c:v>
                </c:pt>
                <c:pt idx="182">
                  <c:v>30696</c:v>
                </c:pt>
                <c:pt idx="183">
                  <c:v>30727</c:v>
                </c:pt>
                <c:pt idx="184">
                  <c:v>30756</c:v>
                </c:pt>
                <c:pt idx="185">
                  <c:v>30787</c:v>
                </c:pt>
                <c:pt idx="186">
                  <c:v>30817</c:v>
                </c:pt>
                <c:pt idx="187">
                  <c:v>30848</c:v>
                </c:pt>
                <c:pt idx="188">
                  <c:v>30878</c:v>
                </c:pt>
                <c:pt idx="189">
                  <c:v>30909</c:v>
                </c:pt>
                <c:pt idx="190">
                  <c:v>30940</c:v>
                </c:pt>
                <c:pt idx="191">
                  <c:v>30970</c:v>
                </c:pt>
                <c:pt idx="192">
                  <c:v>31001</c:v>
                </c:pt>
                <c:pt idx="193">
                  <c:v>31031</c:v>
                </c:pt>
                <c:pt idx="194">
                  <c:v>31062</c:v>
                </c:pt>
                <c:pt idx="195">
                  <c:v>31093</c:v>
                </c:pt>
                <c:pt idx="196">
                  <c:v>31121</c:v>
                </c:pt>
                <c:pt idx="197">
                  <c:v>31152</c:v>
                </c:pt>
                <c:pt idx="198">
                  <c:v>31182</c:v>
                </c:pt>
                <c:pt idx="199">
                  <c:v>31213</c:v>
                </c:pt>
                <c:pt idx="200">
                  <c:v>31243</c:v>
                </c:pt>
                <c:pt idx="201">
                  <c:v>31274</c:v>
                </c:pt>
                <c:pt idx="202">
                  <c:v>31305</c:v>
                </c:pt>
                <c:pt idx="203">
                  <c:v>31335</c:v>
                </c:pt>
                <c:pt idx="204">
                  <c:v>31366</c:v>
                </c:pt>
                <c:pt idx="205">
                  <c:v>31396</c:v>
                </c:pt>
                <c:pt idx="206">
                  <c:v>31427</c:v>
                </c:pt>
                <c:pt idx="207">
                  <c:v>31458</c:v>
                </c:pt>
                <c:pt idx="208">
                  <c:v>31486</c:v>
                </c:pt>
                <c:pt idx="209">
                  <c:v>31517</c:v>
                </c:pt>
                <c:pt idx="210">
                  <c:v>31547</c:v>
                </c:pt>
                <c:pt idx="211">
                  <c:v>31578</c:v>
                </c:pt>
                <c:pt idx="212">
                  <c:v>31608</c:v>
                </c:pt>
                <c:pt idx="213">
                  <c:v>31639</c:v>
                </c:pt>
                <c:pt idx="214">
                  <c:v>31670</c:v>
                </c:pt>
                <c:pt idx="215">
                  <c:v>31700</c:v>
                </c:pt>
                <c:pt idx="216">
                  <c:v>31731</c:v>
                </c:pt>
                <c:pt idx="217">
                  <c:v>31761</c:v>
                </c:pt>
                <c:pt idx="218">
                  <c:v>31792</c:v>
                </c:pt>
                <c:pt idx="219">
                  <c:v>31823</c:v>
                </c:pt>
                <c:pt idx="220">
                  <c:v>31851</c:v>
                </c:pt>
                <c:pt idx="221">
                  <c:v>31882</c:v>
                </c:pt>
                <c:pt idx="222">
                  <c:v>31912</c:v>
                </c:pt>
                <c:pt idx="223">
                  <c:v>31943</c:v>
                </c:pt>
                <c:pt idx="224">
                  <c:v>31973</c:v>
                </c:pt>
                <c:pt idx="225">
                  <c:v>32004</c:v>
                </c:pt>
                <c:pt idx="226">
                  <c:v>32035</c:v>
                </c:pt>
                <c:pt idx="227">
                  <c:v>32065</c:v>
                </c:pt>
                <c:pt idx="228">
                  <c:v>32096</c:v>
                </c:pt>
                <c:pt idx="229">
                  <c:v>32126</c:v>
                </c:pt>
                <c:pt idx="230">
                  <c:v>32157</c:v>
                </c:pt>
                <c:pt idx="231">
                  <c:v>32188</c:v>
                </c:pt>
                <c:pt idx="232">
                  <c:v>32217</c:v>
                </c:pt>
                <c:pt idx="233">
                  <c:v>32248</c:v>
                </c:pt>
                <c:pt idx="234">
                  <c:v>32278</c:v>
                </c:pt>
                <c:pt idx="235">
                  <c:v>32309</c:v>
                </c:pt>
                <c:pt idx="236">
                  <c:v>32339</c:v>
                </c:pt>
                <c:pt idx="237">
                  <c:v>32370</c:v>
                </c:pt>
                <c:pt idx="238">
                  <c:v>32401</c:v>
                </c:pt>
                <c:pt idx="239">
                  <c:v>32431</c:v>
                </c:pt>
                <c:pt idx="240">
                  <c:v>32462</c:v>
                </c:pt>
                <c:pt idx="241">
                  <c:v>32492</c:v>
                </c:pt>
                <c:pt idx="242">
                  <c:v>32523</c:v>
                </c:pt>
                <c:pt idx="243">
                  <c:v>32554</c:v>
                </c:pt>
                <c:pt idx="244">
                  <c:v>32582</c:v>
                </c:pt>
                <c:pt idx="245">
                  <c:v>32613</c:v>
                </c:pt>
                <c:pt idx="246">
                  <c:v>32643</c:v>
                </c:pt>
                <c:pt idx="247">
                  <c:v>32674</c:v>
                </c:pt>
                <c:pt idx="248">
                  <c:v>32704</c:v>
                </c:pt>
                <c:pt idx="249">
                  <c:v>32735</c:v>
                </c:pt>
                <c:pt idx="250">
                  <c:v>32766</c:v>
                </c:pt>
                <c:pt idx="251">
                  <c:v>32796</c:v>
                </c:pt>
                <c:pt idx="252">
                  <c:v>32827</c:v>
                </c:pt>
                <c:pt idx="253">
                  <c:v>32857</c:v>
                </c:pt>
                <c:pt idx="254">
                  <c:v>32888</c:v>
                </c:pt>
                <c:pt idx="255">
                  <c:v>32919</c:v>
                </c:pt>
                <c:pt idx="256">
                  <c:v>32947</c:v>
                </c:pt>
                <c:pt idx="257">
                  <c:v>32978</c:v>
                </c:pt>
                <c:pt idx="258">
                  <c:v>33008</c:v>
                </c:pt>
                <c:pt idx="259">
                  <c:v>33039</c:v>
                </c:pt>
                <c:pt idx="260">
                  <c:v>33069</c:v>
                </c:pt>
                <c:pt idx="261">
                  <c:v>33100</c:v>
                </c:pt>
                <c:pt idx="262">
                  <c:v>33131</c:v>
                </c:pt>
                <c:pt idx="263">
                  <c:v>33161</c:v>
                </c:pt>
                <c:pt idx="264">
                  <c:v>33192</c:v>
                </c:pt>
                <c:pt idx="265">
                  <c:v>33222</c:v>
                </c:pt>
                <c:pt idx="266">
                  <c:v>33253</c:v>
                </c:pt>
                <c:pt idx="267">
                  <c:v>33284</c:v>
                </c:pt>
                <c:pt idx="268">
                  <c:v>33312</c:v>
                </c:pt>
                <c:pt idx="269">
                  <c:v>33343</c:v>
                </c:pt>
                <c:pt idx="270">
                  <c:v>33373</c:v>
                </c:pt>
                <c:pt idx="271">
                  <c:v>33404</c:v>
                </c:pt>
                <c:pt idx="272">
                  <c:v>33434</c:v>
                </c:pt>
                <c:pt idx="273">
                  <c:v>33465</c:v>
                </c:pt>
                <c:pt idx="274">
                  <c:v>33496</c:v>
                </c:pt>
                <c:pt idx="275">
                  <c:v>33526</c:v>
                </c:pt>
                <c:pt idx="276">
                  <c:v>33557</c:v>
                </c:pt>
                <c:pt idx="277">
                  <c:v>33587</c:v>
                </c:pt>
                <c:pt idx="278">
                  <c:v>33618</c:v>
                </c:pt>
                <c:pt idx="279">
                  <c:v>33649</c:v>
                </c:pt>
                <c:pt idx="280">
                  <c:v>33678</c:v>
                </c:pt>
                <c:pt idx="281">
                  <c:v>33709</c:v>
                </c:pt>
                <c:pt idx="282">
                  <c:v>33739</c:v>
                </c:pt>
                <c:pt idx="283">
                  <c:v>33770</c:v>
                </c:pt>
                <c:pt idx="284">
                  <c:v>33800</c:v>
                </c:pt>
                <c:pt idx="285">
                  <c:v>33831</c:v>
                </c:pt>
                <c:pt idx="286">
                  <c:v>33862</c:v>
                </c:pt>
                <c:pt idx="287">
                  <c:v>33892</c:v>
                </c:pt>
                <c:pt idx="288">
                  <c:v>33923</c:v>
                </c:pt>
                <c:pt idx="289">
                  <c:v>33953</c:v>
                </c:pt>
                <c:pt idx="290">
                  <c:v>33984</c:v>
                </c:pt>
                <c:pt idx="291">
                  <c:v>34015</c:v>
                </c:pt>
                <c:pt idx="292">
                  <c:v>34043</c:v>
                </c:pt>
                <c:pt idx="293">
                  <c:v>34074</c:v>
                </c:pt>
                <c:pt idx="294">
                  <c:v>34104</c:v>
                </c:pt>
                <c:pt idx="295">
                  <c:v>34135</c:v>
                </c:pt>
                <c:pt idx="296">
                  <c:v>34165</c:v>
                </c:pt>
                <c:pt idx="297">
                  <c:v>34196</c:v>
                </c:pt>
                <c:pt idx="298">
                  <c:v>34227</c:v>
                </c:pt>
                <c:pt idx="299">
                  <c:v>34257</c:v>
                </c:pt>
                <c:pt idx="300">
                  <c:v>34288</c:v>
                </c:pt>
                <c:pt idx="301">
                  <c:v>34318</c:v>
                </c:pt>
                <c:pt idx="302">
                  <c:v>34349</c:v>
                </c:pt>
                <c:pt idx="303">
                  <c:v>34380</c:v>
                </c:pt>
                <c:pt idx="304">
                  <c:v>34408</c:v>
                </c:pt>
                <c:pt idx="305">
                  <c:v>34439</c:v>
                </c:pt>
                <c:pt idx="306">
                  <c:v>34469</c:v>
                </c:pt>
                <c:pt idx="307">
                  <c:v>34500</c:v>
                </c:pt>
                <c:pt idx="308">
                  <c:v>34530</c:v>
                </c:pt>
                <c:pt idx="309">
                  <c:v>34561</c:v>
                </c:pt>
                <c:pt idx="310">
                  <c:v>34592</c:v>
                </c:pt>
                <c:pt idx="311">
                  <c:v>34622</c:v>
                </c:pt>
                <c:pt idx="312">
                  <c:v>34653</c:v>
                </c:pt>
                <c:pt idx="313">
                  <c:v>34683</c:v>
                </c:pt>
                <c:pt idx="314">
                  <c:v>34714</c:v>
                </c:pt>
                <c:pt idx="315">
                  <c:v>34745</c:v>
                </c:pt>
                <c:pt idx="316">
                  <c:v>34773</c:v>
                </c:pt>
                <c:pt idx="317">
                  <c:v>34804</c:v>
                </c:pt>
                <c:pt idx="318">
                  <c:v>34834</c:v>
                </c:pt>
                <c:pt idx="319">
                  <c:v>34865</c:v>
                </c:pt>
                <c:pt idx="320">
                  <c:v>34895</c:v>
                </c:pt>
                <c:pt idx="321">
                  <c:v>34926</c:v>
                </c:pt>
                <c:pt idx="322">
                  <c:v>34957</c:v>
                </c:pt>
                <c:pt idx="323">
                  <c:v>34987</c:v>
                </c:pt>
                <c:pt idx="324">
                  <c:v>35018</c:v>
                </c:pt>
                <c:pt idx="325">
                  <c:v>35048</c:v>
                </c:pt>
                <c:pt idx="326">
                  <c:v>35079</c:v>
                </c:pt>
                <c:pt idx="327">
                  <c:v>35110</c:v>
                </c:pt>
                <c:pt idx="328">
                  <c:v>35139</c:v>
                </c:pt>
                <c:pt idx="329">
                  <c:v>35170</c:v>
                </c:pt>
                <c:pt idx="330">
                  <c:v>35200</c:v>
                </c:pt>
                <c:pt idx="331">
                  <c:v>35231</c:v>
                </c:pt>
                <c:pt idx="332">
                  <c:v>35261</c:v>
                </c:pt>
                <c:pt idx="333">
                  <c:v>35292</c:v>
                </c:pt>
                <c:pt idx="334">
                  <c:v>35323</c:v>
                </c:pt>
                <c:pt idx="335">
                  <c:v>35353</c:v>
                </c:pt>
                <c:pt idx="336">
                  <c:v>35384</c:v>
                </c:pt>
                <c:pt idx="337">
                  <c:v>35414</c:v>
                </c:pt>
                <c:pt idx="338">
                  <c:v>35445</c:v>
                </c:pt>
                <c:pt idx="339">
                  <c:v>35476</c:v>
                </c:pt>
                <c:pt idx="340">
                  <c:v>35504</c:v>
                </c:pt>
                <c:pt idx="341">
                  <c:v>35535</c:v>
                </c:pt>
                <c:pt idx="342">
                  <c:v>35565</c:v>
                </c:pt>
                <c:pt idx="343">
                  <c:v>35596</c:v>
                </c:pt>
                <c:pt idx="344">
                  <c:v>35626</c:v>
                </c:pt>
                <c:pt idx="345">
                  <c:v>35657</c:v>
                </c:pt>
                <c:pt idx="346">
                  <c:v>35688</c:v>
                </c:pt>
                <c:pt idx="347">
                  <c:v>35718</c:v>
                </c:pt>
                <c:pt idx="348">
                  <c:v>35749</c:v>
                </c:pt>
                <c:pt idx="349">
                  <c:v>35779</c:v>
                </c:pt>
                <c:pt idx="350">
                  <c:v>35810</c:v>
                </c:pt>
                <c:pt idx="351">
                  <c:v>35841</c:v>
                </c:pt>
                <c:pt idx="352">
                  <c:v>35869</c:v>
                </c:pt>
                <c:pt idx="353">
                  <c:v>35900</c:v>
                </c:pt>
                <c:pt idx="354">
                  <c:v>35930</c:v>
                </c:pt>
                <c:pt idx="355">
                  <c:v>35961</c:v>
                </c:pt>
                <c:pt idx="356">
                  <c:v>35991</c:v>
                </c:pt>
                <c:pt idx="357">
                  <c:v>36022</c:v>
                </c:pt>
                <c:pt idx="358">
                  <c:v>36053</c:v>
                </c:pt>
                <c:pt idx="359">
                  <c:v>36083</c:v>
                </c:pt>
                <c:pt idx="360">
                  <c:v>36114</c:v>
                </c:pt>
                <c:pt idx="361">
                  <c:v>36144</c:v>
                </c:pt>
                <c:pt idx="362">
                  <c:v>36175</c:v>
                </c:pt>
                <c:pt idx="363">
                  <c:v>36206</c:v>
                </c:pt>
                <c:pt idx="364">
                  <c:v>36234</c:v>
                </c:pt>
                <c:pt idx="365">
                  <c:v>36265</c:v>
                </c:pt>
                <c:pt idx="366">
                  <c:v>36295</c:v>
                </c:pt>
                <c:pt idx="367">
                  <c:v>36326</c:v>
                </c:pt>
                <c:pt idx="368">
                  <c:v>36356</c:v>
                </c:pt>
                <c:pt idx="369">
                  <c:v>36387</c:v>
                </c:pt>
                <c:pt idx="370">
                  <c:v>36418</c:v>
                </c:pt>
                <c:pt idx="371">
                  <c:v>36448</c:v>
                </c:pt>
                <c:pt idx="372">
                  <c:v>36479</c:v>
                </c:pt>
                <c:pt idx="373">
                  <c:v>36509</c:v>
                </c:pt>
                <c:pt idx="374">
                  <c:v>36540</c:v>
                </c:pt>
                <c:pt idx="375">
                  <c:v>36571</c:v>
                </c:pt>
                <c:pt idx="376">
                  <c:v>36600</c:v>
                </c:pt>
                <c:pt idx="377">
                  <c:v>36631</c:v>
                </c:pt>
                <c:pt idx="378">
                  <c:v>36661</c:v>
                </c:pt>
                <c:pt idx="379">
                  <c:v>36692</c:v>
                </c:pt>
                <c:pt idx="380">
                  <c:v>36722</c:v>
                </c:pt>
                <c:pt idx="381">
                  <c:v>36753</c:v>
                </c:pt>
                <c:pt idx="382">
                  <c:v>36784</c:v>
                </c:pt>
                <c:pt idx="383">
                  <c:v>36814</c:v>
                </c:pt>
                <c:pt idx="384">
                  <c:v>36845</c:v>
                </c:pt>
                <c:pt idx="385">
                  <c:v>36875</c:v>
                </c:pt>
                <c:pt idx="386">
                  <c:v>36906</c:v>
                </c:pt>
                <c:pt idx="387">
                  <c:v>36937</c:v>
                </c:pt>
                <c:pt idx="388">
                  <c:v>36965</c:v>
                </c:pt>
                <c:pt idx="389">
                  <c:v>36996</c:v>
                </c:pt>
                <c:pt idx="390">
                  <c:v>37026</c:v>
                </c:pt>
                <c:pt idx="391">
                  <c:v>37057</c:v>
                </c:pt>
                <c:pt idx="392">
                  <c:v>37087</c:v>
                </c:pt>
                <c:pt idx="393">
                  <c:v>37118</c:v>
                </c:pt>
                <c:pt idx="394">
                  <c:v>37149</c:v>
                </c:pt>
                <c:pt idx="395">
                  <c:v>37179</c:v>
                </c:pt>
                <c:pt idx="396">
                  <c:v>37210</c:v>
                </c:pt>
                <c:pt idx="397">
                  <c:v>37240</c:v>
                </c:pt>
                <c:pt idx="398">
                  <c:v>37271</c:v>
                </c:pt>
                <c:pt idx="399">
                  <c:v>37302</c:v>
                </c:pt>
                <c:pt idx="400">
                  <c:v>37330</c:v>
                </c:pt>
                <c:pt idx="401">
                  <c:v>37361</c:v>
                </c:pt>
                <c:pt idx="402">
                  <c:v>37391</c:v>
                </c:pt>
                <c:pt idx="403">
                  <c:v>37422</c:v>
                </c:pt>
                <c:pt idx="404">
                  <c:v>37452</c:v>
                </c:pt>
                <c:pt idx="405">
                  <c:v>37483</c:v>
                </c:pt>
                <c:pt idx="406">
                  <c:v>37514</c:v>
                </c:pt>
                <c:pt idx="407">
                  <c:v>37544</c:v>
                </c:pt>
                <c:pt idx="408">
                  <c:v>37575</c:v>
                </c:pt>
                <c:pt idx="409">
                  <c:v>37605</c:v>
                </c:pt>
                <c:pt idx="410">
                  <c:v>37636</c:v>
                </c:pt>
                <c:pt idx="411">
                  <c:v>37667</c:v>
                </c:pt>
                <c:pt idx="412">
                  <c:v>37695</c:v>
                </c:pt>
                <c:pt idx="413">
                  <c:v>37726</c:v>
                </c:pt>
                <c:pt idx="414">
                  <c:v>37756</c:v>
                </c:pt>
                <c:pt idx="415">
                  <c:v>37787</c:v>
                </c:pt>
                <c:pt idx="416">
                  <c:v>37817</c:v>
                </c:pt>
                <c:pt idx="417">
                  <c:v>37848</c:v>
                </c:pt>
                <c:pt idx="418">
                  <c:v>37879</c:v>
                </c:pt>
                <c:pt idx="419">
                  <c:v>37909</c:v>
                </c:pt>
                <c:pt idx="420">
                  <c:v>37940</c:v>
                </c:pt>
                <c:pt idx="421">
                  <c:v>37970</c:v>
                </c:pt>
                <c:pt idx="422">
                  <c:v>38001</c:v>
                </c:pt>
                <c:pt idx="423">
                  <c:v>38032</c:v>
                </c:pt>
                <c:pt idx="424">
                  <c:v>38061</c:v>
                </c:pt>
                <c:pt idx="425">
                  <c:v>38092</c:v>
                </c:pt>
                <c:pt idx="426">
                  <c:v>38122</c:v>
                </c:pt>
                <c:pt idx="427">
                  <c:v>38153</c:v>
                </c:pt>
                <c:pt idx="428">
                  <c:v>38183</c:v>
                </c:pt>
                <c:pt idx="429">
                  <c:v>38214</c:v>
                </c:pt>
                <c:pt idx="430">
                  <c:v>38245</c:v>
                </c:pt>
                <c:pt idx="431">
                  <c:v>38275</c:v>
                </c:pt>
                <c:pt idx="432">
                  <c:v>38306</c:v>
                </c:pt>
                <c:pt idx="433">
                  <c:v>38336</c:v>
                </c:pt>
                <c:pt idx="434">
                  <c:v>38367</c:v>
                </c:pt>
                <c:pt idx="435">
                  <c:v>38398</c:v>
                </c:pt>
                <c:pt idx="436">
                  <c:v>38426</c:v>
                </c:pt>
                <c:pt idx="437">
                  <c:v>38457</c:v>
                </c:pt>
                <c:pt idx="438">
                  <c:v>38487</c:v>
                </c:pt>
                <c:pt idx="439">
                  <c:v>38518</c:v>
                </c:pt>
                <c:pt idx="440">
                  <c:v>38548</c:v>
                </c:pt>
                <c:pt idx="441">
                  <c:v>38579</c:v>
                </c:pt>
                <c:pt idx="442">
                  <c:v>38610</c:v>
                </c:pt>
                <c:pt idx="443">
                  <c:v>38640</c:v>
                </c:pt>
                <c:pt idx="444">
                  <c:v>38671</c:v>
                </c:pt>
                <c:pt idx="445">
                  <c:v>38701</c:v>
                </c:pt>
                <c:pt idx="446">
                  <c:v>38732</c:v>
                </c:pt>
                <c:pt idx="447">
                  <c:v>38763</c:v>
                </c:pt>
                <c:pt idx="448">
                  <c:v>38791</c:v>
                </c:pt>
                <c:pt idx="449">
                  <c:v>38822</c:v>
                </c:pt>
                <c:pt idx="450">
                  <c:v>38852</c:v>
                </c:pt>
                <c:pt idx="451">
                  <c:v>38883</c:v>
                </c:pt>
                <c:pt idx="452">
                  <c:v>38913</c:v>
                </c:pt>
                <c:pt idx="453">
                  <c:v>38944</c:v>
                </c:pt>
                <c:pt idx="454">
                  <c:v>38975</c:v>
                </c:pt>
                <c:pt idx="455">
                  <c:v>39005</c:v>
                </c:pt>
                <c:pt idx="456">
                  <c:v>39036</c:v>
                </c:pt>
                <c:pt idx="457">
                  <c:v>39066</c:v>
                </c:pt>
                <c:pt idx="458">
                  <c:v>39097</c:v>
                </c:pt>
                <c:pt idx="459">
                  <c:v>39128</c:v>
                </c:pt>
                <c:pt idx="460">
                  <c:v>39156</c:v>
                </c:pt>
                <c:pt idx="461">
                  <c:v>39187</c:v>
                </c:pt>
                <c:pt idx="462">
                  <c:v>39217</c:v>
                </c:pt>
                <c:pt idx="463">
                  <c:v>39248</c:v>
                </c:pt>
                <c:pt idx="464">
                  <c:v>39278</c:v>
                </c:pt>
                <c:pt idx="465">
                  <c:v>39309</c:v>
                </c:pt>
                <c:pt idx="466">
                  <c:v>39340</c:v>
                </c:pt>
                <c:pt idx="467">
                  <c:v>39370</c:v>
                </c:pt>
                <c:pt idx="468">
                  <c:v>39401</c:v>
                </c:pt>
                <c:pt idx="469">
                  <c:v>39431</c:v>
                </c:pt>
                <c:pt idx="470">
                  <c:v>39462</c:v>
                </c:pt>
                <c:pt idx="471">
                  <c:v>39493</c:v>
                </c:pt>
                <c:pt idx="472">
                  <c:v>39522</c:v>
                </c:pt>
                <c:pt idx="473">
                  <c:v>39553</c:v>
                </c:pt>
                <c:pt idx="474">
                  <c:v>39583</c:v>
                </c:pt>
                <c:pt idx="475">
                  <c:v>39614</c:v>
                </c:pt>
                <c:pt idx="476">
                  <c:v>39644</c:v>
                </c:pt>
                <c:pt idx="477">
                  <c:v>39675</c:v>
                </c:pt>
                <c:pt idx="478">
                  <c:v>39706</c:v>
                </c:pt>
                <c:pt idx="479">
                  <c:v>39736</c:v>
                </c:pt>
                <c:pt idx="480">
                  <c:v>39767</c:v>
                </c:pt>
                <c:pt idx="481">
                  <c:v>39797</c:v>
                </c:pt>
                <c:pt idx="482">
                  <c:v>39828</c:v>
                </c:pt>
                <c:pt idx="483">
                  <c:v>39859</c:v>
                </c:pt>
                <c:pt idx="484">
                  <c:v>39887</c:v>
                </c:pt>
              </c:numCache>
            </c:numRef>
          </c:xVal>
          <c:yVal>
            <c:numRef>
              <c:f>Kolisani_CHMU!$L$2:$L$486</c:f>
              <c:numCache>
                <c:formatCode>0.00</c:formatCode>
                <c:ptCount val="485"/>
                <c:pt idx="0">
                  <c:v>1</c:v>
                </c:pt>
                <c:pt idx="1">
                  <c:v>0.99000000000000909</c:v>
                </c:pt>
                <c:pt idx="2">
                  <c:v>1.0500000000000114</c:v>
                </c:pt>
                <c:pt idx="3">
                  <c:v>1.0299999999999727</c:v>
                </c:pt>
                <c:pt idx="4">
                  <c:v>1.0099999999999909</c:v>
                </c:pt>
                <c:pt idx="5">
                  <c:v>0.99000000000000909</c:v>
                </c:pt>
                <c:pt idx="6">
                  <c:v>1.0500000000000114</c:v>
                </c:pt>
                <c:pt idx="7">
                  <c:v>1.1200000000000045</c:v>
                </c:pt>
                <c:pt idx="8">
                  <c:v>0.92000000000001592</c:v>
                </c:pt>
                <c:pt idx="9">
                  <c:v>1.089999999999975</c:v>
                </c:pt>
                <c:pt idx="10">
                  <c:v>1.1399999999999864</c:v>
                </c:pt>
                <c:pt idx="11">
                  <c:v>1.0500000000000114</c:v>
                </c:pt>
                <c:pt idx="12">
                  <c:v>1.1000000000000227</c:v>
                </c:pt>
                <c:pt idx="13">
                  <c:v>1.1200000000000045</c:v>
                </c:pt>
                <c:pt idx="14">
                  <c:v>1.0199999999999818</c:v>
                </c:pt>
                <c:pt idx="15">
                  <c:v>1.089999999999975</c:v>
                </c:pt>
                <c:pt idx="16">
                  <c:v>0.98000000000001819</c:v>
                </c:pt>
                <c:pt idx="17">
                  <c:v>1.25</c:v>
                </c:pt>
                <c:pt idx="18">
                  <c:v>1.3000000000000114</c:v>
                </c:pt>
                <c:pt idx="19">
                  <c:v>1.1000000000000227</c:v>
                </c:pt>
                <c:pt idx="20">
                  <c:v>0.82999999999998408</c:v>
                </c:pt>
                <c:pt idx="21">
                  <c:v>1.0699999999999932</c:v>
                </c:pt>
                <c:pt idx="22">
                  <c:v>1.0400000000000205</c:v>
                </c:pt>
                <c:pt idx="23">
                  <c:v>0.68000000000000682</c:v>
                </c:pt>
                <c:pt idx="24">
                  <c:v>0.87000000000000455</c:v>
                </c:pt>
                <c:pt idx="25">
                  <c:v>1.160000000000025</c:v>
                </c:pt>
                <c:pt idx="26">
                  <c:v>1.2699999999999818</c:v>
                </c:pt>
                <c:pt idx="27">
                  <c:v>1.3100000000000023</c:v>
                </c:pt>
                <c:pt idx="28">
                  <c:v>1.3100000000000023</c:v>
                </c:pt>
                <c:pt idx="29">
                  <c:v>1.3000000000000114</c:v>
                </c:pt>
                <c:pt idx="30">
                  <c:v>1.2200000000000273</c:v>
                </c:pt>
                <c:pt idx="31">
                  <c:v>1.160000000000025</c:v>
                </c:pt>
                <c:pt idx="32">
                  <c:v>1.3100000000000023</c:v>
                </c:pt>
                <c:pt idx="33">
                  <c:v>1.2599999999999909</c:v>
                </c:pt>
                <c:pt idx="34">
                  <c:v>1.2099999999999795</c:v>
                </c:pt>
                <c:pt idx="35">
                  <c:v>1.1100000000000136</c:v>
                </c:pt>
                <c:pt idx="36">
                  <c:v>1.1899999999999977</c:v>
                </c:pt>
                <c:pt idx="37">
                  <c:v>1.2300000000000182</c:v>
                </c:pt>
                <c:pt idx="38">
                  <c:v>1.2599999999999909</c:v>
                </c:pt>
                <c:pt idx="39">
                  <c:v>1.1700000000000159</c:v>
                </c:pt>
                <c:pt idx="40">
                  <c:v>1.1499999999999773</c:v>
                </c:pt>
                <c:pt idx="41">
                  <c:v>1.1700000000000159</c:v>
                </c:pt>
                <c:pt idx="42">
                  <c:v>1.1399999999999864</c:v>
                </c:pt>
                <c:pt idx="43">
                  <c:v>1.1200000000000045</c:v>
                </c:pt>
                <c:pt idx="44">
                  <c:v>1.0400000000000205</c:v>
                </c:pt>
                <c:pt idx="45">
                  <c:v>1.0799999999999841</c:v>
                </c:pt>
                <c:pt idx="46">
                  <c:v>0.97000000000002728</c:v>
                </c:pt>
                <c:pt idx="47">
                  <c:v>0.98000000000001819</c:v>
                </c:pt>
                <c:pt idx="48">
                  <c:v>0.99000000000000909</c:v>
                </c:pt>
                <c:pt idx="49">
                  <c:v>0.87999999999999545</c:v>
                </c:pt>
                <c:pt idx="50">
                  <c:v>0.87000000000000455</c:v>
                </c:pt>
                <c:pt idx="51">
                  <c:v>0.92000000000001592</c:v>
                </c:pt>
                <c:pt idx="52">
                  <c:v>0.87999999999999545</c:v>
                </c:pt>
                <c:pt idx="53">
                  <c:v>0.88999999999998636</c:v>
                </c:pt>
                <c:pt idx="54">
                  <c:v>0.88999999999998636</c:v>
                </c:pt>
                <c:pt idx="55">
                  <c:v>0.82999999999998408</c:v>
                </c:pt>
                <c:pt idx="56">
                  <c:v>0.81000000000000227</c:v>
                </c:pt>
                <c:pt idx="57">
                  <c:v>0.81000000000000227</c:v>
                </c:pt>
                <c:pt idx="58">
                  <c:v>0.76999999999998181</c:v>
                </c:pt>
                <c:pt idx="59">
                  <c:v>0.72000000000002728</c:v>
                </c:pt>
                <c:pt idx="60">
                  <c:v>0.64999999999997726</c:v>
                </c:pt>
                <c:pt idx="61">
                  <c:v>0.69999999999998863</c:v>
                </c:pt>
                <c:pt idx="62">
                  <c:v>0.72000000000002728</c:v>
                </c:pt>
                <c:pt idx="63">
                  <c:v>0.74000000000000909</c:v>
                </c:pt>
                <c:pt idx="64">
                  <c:v>0.69999999999998863</c:v>
                </c:pt>
                <c:pt idx="65">
                  <c:v>0.68999999999999773</c:v>
                </c:pt>
                <c:pt idx="66">
                  <c:v>0.62999999999999545</c:v>
                </c:pt>
                <c:pt idx="67">
                  <c:v>0.62000000000000455</c:v>
                </c:pt>
                <c:pt idx="68">
                  <c:v>0.62999999999999545</c:v>
                </c:pt>
                <c:pt idx="69">
                  <c:v>0.62999999999999545</c:v>
                </c:pt>
                <c:pt idx="70">
                  <c:v>0.58999999999997499</c:v>
                </c:pt>
                <c:pt idx="71">
                  <c:v>0.58999999999997499</c:v>
                </c:pt>
                <c:pt idx="72">
                  <c:v>0.44999999999998863</c:v>
                </c:pt>
                <c:pt idx="73">
                  <c:v>0.18999999999999773</c:v>
                </c:pt>
                <c:pt idx="74">
                  <c:v>0.23000000000001819</c:v>
                </c:pt>
                <c:pt idx="75">
                  <c:v>0.18999999999999773</c:v>
                </c:pt>
                <c:pt idx="76">
                  <c:v>0.20999999999997954</c:v>
                </c:pt>
                <c:pt idx="77">
                  <c:v>0.20999999999997954</c:v>
                </c:pt>
                <c:pt idx="78">
                  <c:v>0.24000000000000909</c:v>
                </c:pt>
                <c:pt idx="79">
                  <c:v>0.20999999999997954</c:v>
                </c:pt>
                <c:pt idx="80">
                  <c:v>0.24000000000000909</c:v>
                </c:pt>
                <c:pt idx="81">
                  <c:v>0.25</c:v>
                </c:pt>
                <c:pt idx="82">
                  <c:v>0.18999999999999773</c:v>
                </c:pt>
                <c:pt idx="83">
                  <c:v>0.16000000000002501</c:v>
                </c:pt>
                <c:pt idx="84">
                  <c:v>0.10000000000002274</c:v>
                </c:pt>
                <c:pt idx="85">
                  <c:v>0.11000000000001364</c:v>
                </c:pt>
                <c:pt idx="86">
                  <c:v>0.23000000000001819</c:v>
                </c:pt>
                <c:pt idx="87">
                  <c:v>0.19999999999998863</c:v>
                </c:pt>
                <c:pt idx="88">
                  <c:v>0.25999999999999091</c:v>
                </c:pt>
                <c:pt idx="89">
                  <c:v>0.23000000000001819</c:v>
                </c:pt>
                <c:pt idx="90">
                  <c:v>0.20999999999997954</c:v>
                </c:pt>
                <c:pt idx="91">
                  <c:v>0.18999999999999773</c:v>
                </c:pt>
                <c:pt idx="92">
                  <c:v>0.17000000000001592</c:v>
                </c:pt>
                <c:pt idx="93">
                  <c:v>0.16000000000002501</c:v>
                </c:pt>
                <c:pt idx="94">
                  <c:v>0.12999999999999545</c:v>
                </c:pt>
                <c:pt idx="95">
                  <c:v>0.11000000000001364</c:v>
                </c:pt>
                <c:pt idx="96">
                  <c:v>0.10000000000002274</c:v>
                </c:pt>
                <c:pt idx="97">
                  <c:v>0.11000000000001364</c:v>
                </c:pt>
                <c:pt idx="98">
                  <c:v>0.11000000000001364</c:v>
                </c:pt>
                <c:pt idx="99">
                  <c:v>0.16000000000002501</c:v>
                </c:pt>
                <c:pt idx="100">
                  <c:v>0.12999999999999545</c:v>
                </c:pt>
                <c:pt idx="101">
                  <c:v>0.11000000000001364</c:v>
                </c:pt>
                <c:pt idx="102">
                  <c:v>0.10000000000002274</c:v>
                </c:pt>
                <c:pt idx="103">
                  <c:v>8.9999999999974989E-2</c:v>
                </c:pt>
                <c:pt idx="104">
                  <c:v>7.9999999999984084E-2</c:v>
                </c:pt>
                <c:pt idx="105">
                  <c:v>7.9999999999984084E-2</c:v>
                </c:pt>
                <c:pt idx="106">
                  <c:v>0.11000000000001364</c:v>
                </c:pt>
                <c:pt idx="107">
                  <c:v>8.9999999999974989E-2</c:v>
                </c:pt>
                <c:pt idx="108">
                  <c:v>0.10000000000002274</c:v>
                </c:pt>
                <c:pt idx="109">
                  <c:v>6.9999999999993179E-2</c:v>
                </c:pt>
                <c:pt idx="110">
                  <c:v>6.0000000000002274E-2</c:v>
                </c:pt>
                <c:pt idx="111">
                  <c:v>0.11000000000001364</c:v>
                </c:pt>
                <c:pt idx="112">
                  <c:v>0.13999999999998636</c:v>
                </c:pt>
                <c:pt idx="113">
                  <c:v>0.16000000000002501</c:v>
                </c:pt>
                <c:pt idx="114">
                  <c:v>6.9999999999993179E-2</c:v>
                </c:pt>
                <c:pt idx="115">
                  <c:v>5.0000000000011369E-2</c:v>
                </c:pt>
                <c:pt idx="116">
                  <c:v>5.0000000000011369E-2</c:v>
                </c:pt>
                <c:pt idx="117">
                  <c:v>1.999999999998181E-2</c:v>
                </c:pt>
                <c:pt idx="118">
                  <c:v>0</c:v>
                </c:pt>
                <c:pt idx="119">
                  <c:v>2.9999999999972715E-2</c:v>
                </c:pt>
                <c:pt idx="120">
                  <c:v>6.0000000000002274E-2</c:v>
                </c:pt>
                <c:pt idx="121">
                  <c:v>0.10000000000002274</c:v>
                </c:pt>
                <c:pt idx="122">
                  <c:v>0.11000000000001364</c:v>
                </c:pt>
                <c:pt idx="123">
                  <c:v>8.9999999999974989E-2</c:v>
                </c:pt>
                <c:pt idx="124">
                  <c:v>0.10000000000002274</c:v>
                </c:pt>
                <c:pt idx="125">
                  <c:v>0.12999999999999545</c:v>
                </c:pt>
                <c:pt idx="126">
                  <c:v>0.25</c:v>
                </c:pt>
                <c:pt idx="127">
                  <c:v>0.25999999999999091</c:v>
                </c:pt>
                <c:pt idx="128">
                  <c:v>0.26999999999998181</c:v>
                </c:pt>
                <c:pt idx="129">
                  <c:v>0.25</c:v>
                </c:pt>
                <c:pt idx="130">
                  <c:v>0.18999999999999773</c:v>
                </c:pt>
                <c:pt idx="131">
                  <c:v>0.22000000000002728</c:v>
                </c:pt>
                <c:pt idx="132">
                  <c:v>0.25999999999999091</c:v>
                </c:pt>
                <c:pt idx="133">
                  <c:v>0.29000000000002046</c:v>
                </c:pt>
                <c:pt idx="134">
                  <c:v>0.30000000000001137</c:v>
                </c:pt>
                <c:pt idx="135">
                  <c:v>0.31000000000000227</c:v>
                </c:pt>
                <c:pt idx="136">
                  <c:v>0.33999999999997499</c:v>
                </c:pt>
                <c:pt idx="137">
                  <c:v>0.41000000000002501</c:v>
                </c:pt>
                <c:pt idx="138">
                  <c:v>0.41000000000002501</c:v>
                </c:pt>
                <c:pt idx="139">
                  <c:v>0.39999999999997726</c:v>
                </c:pt>
                <c:pt idx="140">
                  <c:v>0.41000000000002501</c:v>
                </c:pt>
                <c:pt idx="141">
                  <c:v>0.43999999999999773</c:v>
                </c:pt>
                <c:pt idx="142">
                  <c:v>0.37999999999999545</c:v>
                </c:pt>
                <c:pt idx="143">
                  <c:v>0.47000000000002728</c:v>
                </c:pt>
                <c:pt idx="144">
                  <c:v>0.50999999999999091</c:v>
                </c:pt>
                <c:pt idx="145">
                  <c:v>0.52999999999997272</c:v>
                </c:pt>
                <c:pt idx="146">
                  <c:v>0.54000000000002046</c:v>
                </c:pt>
                <c:pt idx="147">
                  <c:v>0.54000000000002046</c:v>
                </c:pt>
                <c:pt idx="148">
                  <c:v>0.62000000000000455</c:v>
                </c:pt>
                <c:pt idx="149">
                  <c:v>0.68999999999999773</c:v>
                </c:pt>
                <c:pt idx="150">
                  <c:v>0.63999999999998636</c:v>
                </c:pt>
                <c:pt idx="151">
                  <c:v>0.52999999999997272</c:v>
                </c:pt>
                <c:pt idx="152">
                  <c:v>0.75</c:v>
                </c:pt>
                <c:pt idx="153">
                  <c:v>1.0199999999999818</c:v>
                </c:pt>
                <c:pt idx="154">
                  <c:v>1.089999999999975</c:v>
                </c:pt>
                <c:pt idx="155">
                  <c:v>1.2099999999999795</c:v>
                </c:pt>
                <c:pt idx="156">
                  <c:v>1.2200000000000273</c:v>
                </c:pt>
                <c:pt idx="157">
                  <c:v>1.2200000000000273</c:v>
                </c:pt>
                <c:pt idx="158">
                  <c:v>1.3700000000000045</c:v>
                </c:pt>
                <c:pt idx="159">
                  <c:v>1.3899999999999864</c:v>
                </c:pt>
                <c:pt idx="160">
                  <c:v>1.5</c:v>
                </c:pt>
                <c:pt idx="161">
                  <c:v>1.6000000000000227</c:v>
                </c:pt>
                <c:pt idx="162">
                  <c:v>1.660000000000025</c:v>
                </c:pt>
                <c:pt idx="163">
                  <c:v>1.6299999999999955</c:v>
                </c:pt>
                <c:pt idx="164">
                  <c:v>1.6100000000000136</c:v>
                </c:pt>
                <c:pt idx="165">
                  <c:v>1.5500000000000114</c:v>
                </c:pt>
                <c:pt idx="166">
                  <c:v>1.660000000000025</c:v>
                </c:pt>
                <c:pt idx="167">
                  <c:v>1.7200000000000273</c:v>
                </c:pt>
                <c:pt idx="168">
                  <c:v>1.6700000000000159</c:v>
                </c:pt>
                <c:pt idx="169">
                  <c:v>1.6899999999999977</c:v>
                </c:pt>
                <c:pt idx="170">
                  <c:v>1.7300000000000182</c:v>
                </c:pt>
                <c:pt idx="171">
                  <c:v>1.7099999999999795</c:v>
                </c:pt>
                <c:pt idx="172">
                  <c:v>1.8000000000000114</c:v>
                </c:pt>
                <c:pt idx="173">
                  <c:v>1.8500000000000227</c:v>
                </c:pt>
                <c:pt idx="174">
                  <c:v>1.8199999999999932</c:v>
                </c:pt>
                <c:pt idx="175">
                  <c:v>1.75</c:v>
                </c:pt>
                <c:pt idx="176">
                  <c:v>1.7300000000000182</c:v>
                </c:pt>
                <c:pt idx="177">
                  <c:v>1.7400000000000091</c:v>
                </c:pt>
                <c:pt idx="178">
                  <c:v>1.75</c:v>
                </c:pt>
                <c:pt idx="179">
                  <c:v>1.7099999999999795</c:v>
                </c:pt>
                <c:pt idx="180">
                  <c:v>1.6800000000000068</c:v>
                </c:pt>
                <c:pt idx="181">
                  <c:v>1.660000000000025</c:v>
                </c:pt>
                <c:pt idx="182">
                  <c:v>1.6499999999999773</c:v>
                </c:pt>
                <c:pt idx="183">
                  <c:v>1.6800000000000068</c:v>
                </c:pt>
                <c:pt idx="184">
                  <c:v>1.6399999999999864</c:v>
                </c:pt>
                <c:pt idx="185">
                  <c:v>1.6100000000000136</c:v>
                </c:pt>
                <c:pt idx="186">
                  <c:v>1.5699999999999932</c:v>
                </c:pt>
                <c:pt idx="187">
                  <c:v>1.5600000000000023</c:v>
                </c:pt>
                <c:pt idx="188">
                  <c:v>1.5199999999999818</c:v>
                </c:pt>
                <c:pt idx="189">
                  <c:v>1.4700000000000273</c:v>
                </c:pt>
                <c:pt idx="190">
                  <c:v>1.5</c:v>
                </c:pt>
                <c:pt idx="191">
                  <c:v>1.5799999999999841</c:v>
                </c:pt>
                <c:pt idx="192">
                  <c:v>1.3899999999999864</c:v>
                </c:pt>
                <c:pt idx="193">
                  <c:v>1.3500000000000227</c:v>
                </c:pt>
                <c:pt idx="194">
                  <c:v>1.3199999999999932</c:v>
                </c:pt>
                <c:pt idx="195">
                  <c:v>1.2699999999999818</c:v>
                </c:pt>
                <c:pt idx="196">
                  <c:v>1.2599999999999909</c:v>
                </c:pt>
                <c:pt idx="197">
                  <c:v>1.5099999999999909</c:v>
                </c:pt>
                <c:pt idx="198">
                  <c:v>1.3799999999999955</c:v>
                </c:pt>
                <c:pt idx="199">
                  <c:v>1.2400000000000091</c:v>
                </c:pt>
                <c:pt idx="200">
                  <c:v>1.1700000000000159</c:v>
                </c:pt>
                <c:pt idx="201">
                  <c:v>1.1200000000000045</c:v>
                </c:pt>
                <c:pt idx="202">
                  <c:v>1.089999999999975</c:v>
                </c:pt>
                <c:pt idx="203">
                  <c:v>1.0299999999999727</c:v>
                </c:pt>
                <c:pt idx="204">
                  <c:v>1.0099999999999909</c:v>
                </c:pt>
                <c:pt idx="205">
                  <c:v>0.99000000000000909</c:v>
                </c:pt>
                <c:pt idx="206">
                  <c:v>0.94999999999998863</c:v>
                </c:pt>
                <c:pt idx="207">
                  <c:v>0.93999999999999773</c:v>
                </c:pt>
                <c:pt idx="208">
                  <c:v>0.93000000000000682</c:v>
                </c:pt>
                <c:pt idx="209">
                  <c:v>0.92000000000001592</c:v>
                </c:pt>
                <c:pt idx="210">
                  <c:v>0.91000000000002501</c:v>
                </c:pt>
                <c:pt idx="211">
                  <c:v>0.88999999999998636</c:v>
                </c:pt>
                <c:pt idx="212">
                  <c:v>0.85000000000002274</c:v>
                </c:pt>
                <c:pt idx="213">
                  <c:v>0.81000000000000227</c:v>
                </c:pt>
                <c:pt idx="214">
                  <c:v>0.81000000000000227</c:v>
                </c:pt>
                <c:pt idx="215">
                  <c:v>0.79000000000002046</c:v>
                </c:pt>
                <c:pt idx="216">
                  <c:v>0.81999999999999318</c:v>
                </c:pt>
                <c:pt idx="217">
                  <c:v>0.72000000000002728</c:v>
                </c:pt>
                <c:pt idx="218">
                  <c:v>0.76999999999998181</c:v>
                </c:pt>
                <c:pt idx="219">
                  <c:v>0.81999999999999318</c:v>
                </c:pt>
                <c:pt idx="220">
                  <c:v>0.73000000000001819</c:v>
                </c:pt>
                <c:pt idx="221">
                  <c:v>0.73000000000001819</c:v>
                </c:pt>
                <c:pt idx="222">
                  <c:v>0.81999999999999318</c:v>
                </c:pt>
                <c:pt idx="223">
                  <c:v>0.95999999999997954</c:v>
                </c:pt>
                <c:pt idx="224">
                  <c:v>0.92000000000001592</c:v>
                </c:pt>
                <c:pt idx="225">
                  <c:v>0.97000000000002728</c:v>
                </c:pt>
                <c:pt idx="226">
                  <c:v>1.0199999999999818</c:v>
                </c:pt>
                <c:pt idx="227">
                  <c:v>0.99000000000000909</c:v>
                </c:pt>
                <c:pt idx="228">
                  <c:v>1</c:v>
                </c:pt>
                <c:pt idx="229">
                  <c:v>1.0299999999999727</c:v>
                </c:pt>
                <c:pt idx="230">
                  <c:v>1.089999999999975</c:v>
                </c:pt>
                <c:pt idx="231">
                  <c:v>1.0699999999999932</c:v>
                </c:pt>
                <c:pt idx="232">
                  <c:v>1.1100000000000136</c:v>
                </c:pt>
                <c:pt idx="233">
                  <c:v>1.2200000000000273</c:v>
                </c:pt>
                <c:pt idx="234">
                  <c:v>1.1700000000000159</c:v>
                </c:pt>
                <c:pt idx="235">
                  <c:v>1.1800000000000068</c:v>
                </c:pt>
                <c:pt idx="236">
                  <c:v>1.1800000000000068</c:v>
                </c:pt>
                <c:pt idx="237">
                  <c:v>1.1899999999999977</c:v>
                </c:pt>
                <c:pt idx="238">
                  <c:v>1.1800000000000068</c:v>
                </c:pt>
                <c:pt idx="239">
                  <c:v>1.1700000000000159</c:v>
                </c:pt>
                <c:pt idx="240">
                  <c:v>1.1899999999999977</c:v>
                </c:pt>
                <c:pt idx="241">
                  <c:v>1.2300000000000182</c:v>
                </c:pt>
                <c:pt idx="242">
                  <c:v>1.3199999999999932</c:v>
                </c:pt>
                <c:pt idx="243">
                  <c:v>1.3299999999999841</c:v>
                </c:pt>
                <c:pt idx="244">
                  <c:v>1.3600000000000136</c:v>
                </c:pt>
                <c:pt idx="245">
                  <c:v>1.410000000000025</c:v>
                </c:pt>
                <c:pt idx="246">
                  <c:v>1.4499999999999886</c:v>
                </c:pt>
                <c:pt idx="247">
                  <c:v>1.4900000000000091</c:v>
                </c:pt>
                <c:pt idx="248">
                  <c:v>1.6499999999999773</c:v>
                </c:pt>
                <c:pt idx="249">
                  <c:v>1.6800000000000068</c:v>
                </c:pt>
                <c:pt idx="250">
                  <c:v>1.6299999999999955</c:v>
                </c:pt>
                <c:pt idx="251">
                  <c:v>1.6899999999999977</c:v>
                </c:pt>
                <c:pt idx="252">
                  <c:v>1.75</c:v>
                </c:pt>
                <c:pt idx="253">
                  <c:v>1.8000000000000114</c:v>
                </c:pt>
                <c:pt idx="254">
                  <c:v>1.8299999999999841</c:v>
                </c:pt>
                <c:pt idx="255">
                  <c:v>1.8000000000000114</c:v>
                </c:pt>
                <c:pt idx="256">
                  <c:v>1.8299999999999841</c:v>
                </c:pt>
                <c:pt idx="257">
                  <c:v>1.8299999999999841</c:v>
                </c:pt>
                <c:pt idx="258">
                  <c:v>1.7699999999999818</c:v>
                </c:pt>
                <c:pt idx="259">
                  <c:v>1.8100000000000023</c:v>
                </c:pt>
                <c:pt idx="260">
                  <c:v>1.8299999999999841</c:v>
                </c:pt>
                <c:pt idx="261">
                  <c:v>1.7799999999999727</c:v>
                </c:pt>
                <c:pt idx="262">
                  <c:v>1.7699999999999818</c:v>
                </c:pt>
                <c:pt idx="263">
                  <c:v>1.75</c:v>
                </c:pt>
                <c:pt idx="264">
                  <c:v>1.7200000000000273</c:v>
                </c:pt>
                <c:pt idx="265">
                  <c:v>1.6999999999999886</c:v>
                </c:pt>
                <c:pt idx="266">
                  <c:v>1.6800000000000068</c:v>
                </c:pt>
                <c:pt idx="267">
                  <c:v>1.6200000000000045</c:v>
                </c:pt>
                <c:pt idx="268">
                  <c:v>1.6299999999999955</c:v>
                </c:pt>
                <c:pt idx="269">
                  <c:v>1.6299999999999955</c:v>
                </c:pt>
                <c:pt idx="270">
                  <c:v>1.5799999999999841</c:v>
                </c:pt>
                <c:pt idx="271">
                  <c:v>1.5099999999999909</c:v>
                </c:pt>
                <c:pt idx="272">
                  <c:v>1.4700000000000273</c:v>
                </c:pt>
                <c:pt idx="273">
                  <c:v>1.4399999999999977</c:v>
                </c:pt>
                <c:pt idx="276">
                  <c:v>1.3999999999999773</c:v>
                </c:pt>
                <c:pt idx="277">
                  <c:v>1.5500000000000114</c:v>
                </c:pt>
                <c:pt idx="278">
                  <c:v>1.839999999999975</c:v>
                </c:pt>
                <c:pt idx="279">
                  <c:v>1.6899999999999977</c:v>
                </c:pt>
                <c:pt idx="280">
                  <c:v>1.7200000000000273</c:v>
                </c:pt>
                <c:pt idx="281">
                  <c:v>1.2799999999999727</c:v>
                </c:pt>
                <c:pt idx="282">
                  <c:v>1.3700000000000045</c:v>
                </c:pt>
                <c:pt idx="283">
                  <c:v>1.410000000000025</c:v>
                </c:pt>
                <c:pt idx="284">
                  <c:v>1.3799999999999955</c:v>
                </c:pt>
                <c:pt idx="285">
                  <c:v>1.2300000000000182</c:v>
                </c:pt>
                <c:pt idx="286">
                  <c:v>1.160000000000025</c:v>
                </c:pt>
                <c:pt idx="287">
                  <c:v>0.95999999999997954</c:v>
                </c:pt>
                <c:pt idx="288">
                  <c:v>0.91000000000002501</c:v>
                </c:pt>
                <c:pt idx="289">
                  <c:v>0.93999999999999773</c:v>
                </c:pt>
                <c:pt idx="290">
                  <c:v>0.92000000000001592</c:v>
                </c:pt>
                <c:pt idx="291">
                  <c:v>1.0299999999999727</c:v>
                </c:pt>
                <c:pt idx="292">
                  <c:v>1.1800000000000068</c:v>
                </c:pt>
                <c:pt idx="293">
                  <c:v>1.5600000000000023</c:v>
                </c:pt>
                <c:pt idx="294">
                  <c:v>1.5099999999999909</c:v>
                </c:pt>
                <c:pt idx="295">
                  <c:v>1.3299999999999841</c:v>
                </c:pt>
                <c:pt idx="296">
                  <c:v>1.2599999999999909</c:v>
                </c:pt>
                <c:pt idx="297">
                  <c:v>1.3600000000000136</c:v>
                </c:pt>
                <c:pt idx="298">
                  <c:v>1.160000000000025</c:v>
                </c:pt>
                <c:pt idx="299">
                  <c:v>0.99000000000000909</c:v>
                </c:pt>
                <c:pt idx="300">
                  <c:v>1</c:v>
                </c:pt>
                <c:pt idx="301">
                  <c:v>0.91000000000002501</c:v>
                </c:pt>
                <c:pt idx="302">
                  <c:v>0.94999999999998863</c:v>
                </c:pt>
                <c:pt idx="303">
                  <c:v>0.88999999999998636</c:v>
                </c:pt>
                <c:pt idx="304">
                  <c:v>0.89999999999997726</c:v>
                </c:pt>
                <c:pt idx="305">
                  <c:v>0.93999999999999773</c:v>
                </c:pt>
                <c:pt idx="306">
                  <c:v>0.92000000000001592</c:v>
                </c:pt>
                <c:pt idx="307">
                  <c:v>0.87000000000000455</c:v>
                </c:pt>
                <c:pt idx="308">
                  <c:v>0.82999999999998408</c:v>
                </c:pt>
                <c:pt idx="309">
                  <c:v>0.83999999999997499</c:v>
                </c:pt>
                <c:pt idx="310">
                  <c:v>0.87999999999999545</c:v>
                </c:pt>
                <c:pt idx="311">
                  <c:v>0.86000000000001364</c:v>
                </c:pt>
                <c:pt idx="312">
                  <c:v>0.86000000000001364</c:v>
                </c:pt>
                <c:pt idx="313">
                  <c:v>0.88999999999998636</c:v>
                </c:pt>
                <c:pt idx="314">
                  <c:v>0.93999999999999773</c:v>
                </c:pt>
                <c:pt idx="315">
                  <c:v>0.99000000000000909</c:v>
                </c:pt>
                <c:pt idx="316">
                  <c:v>0.98000000000001819</c:v>
                </c:pt>
                <c:pt idx="317">
                  <c:v>0.99000000000000909</c:v>
                </c:pt>
                <c:pt idx="318">
                  <c:v>1.0299999999999727</c:v>
                </c:pt>
                <c:pt idx="319">
                  <c:v>1.089999999999975</c:v>
                </c:pt>
                <c:pt idx="320">
                  <c:v>1.1499999999999773</c:v>
                </c:pt>
                <c:pt idx="321">
                  <c:v>1.1499999999999773</c:v>
                </c:pt>
                <c:pt idx="322">
                  <c:v>1.1700000000000159</c:v>
                </c:pt>
                <c:pt idx="323">
                  <c:v>1.1899999999999977</c:v>
                </c:pt>
                <c:pt idx="324">
                  <c:v>1.2099999999999795</c:v>
                </c:pt>
                <c:pt idx="325">
                  <c:v>1.2200000000000273</c:v>
                </c:pt>
                <c:pt idx="326">
                  <c:v>1.25</c:v>
                </c:pt>
                <c:pt idx="327">
                  <c:v>1.2400000000000091</c:v>
                </c:pt>
                <c:pt idx="328">
                  <c:v>1.2200000000000273</c:v>
                </c:pt>
                <c:pt idx="329">
                  <c:v>1.2400000000000091</c:v>
                </c:pt>
                <c:pt idx="330">
                  <c:v>1.2900000000000205</c:v>
                </c:pt>
                <c:pt idx="331">
                  <c:v>1.3100000000000023</c:v>
                </c:pt>
                <c:pt idx="332">
                  <c:v>1.339999999999975</c:v>
                </c:pt>
                <c:pt idx="333">
                  <c:v>1.339999999999975</c:v>
                </c:pt>
                <c:pt idx="334">
                  <c:v>1.3299999999999841</c:v>
                </c:pt>
                <c:pt idx="335">
                  <c:v>1.3899999999999864</c:v>
                </c:pt>
                <c:pt idx="336">
                  <c:v>1.4700000000000273</c:v>
                </c:pt>
                <c:pt idx="337">
                  <c:v>1.4800000000000182</c:v>
                </c:pt>
                <c:pt idx="338">
                  <c:v>1.2900000000000205</c:v>
                </c:pt>
                <c:pt idx="339">
                  <c:v>1.3700000000000045</c:v>
                </c:pt>
                <c:pt idx="340">
                  <c:v>1.5400000000000205</c:v>
                </c:pt>
                <c:pt idx="341">
                  <c:v>1.5600000000000023</c:v>
                </c:pt>
                <c:pt idx="342">
                  <c:v>1.5699999999999932</c:v>
                </c:pt>
                <c:pt idx="343">
                  <c:v>1.5600000000000023</c:v>
                </c:pt>
                <c:pt idx="344">
                  <c:v>1.5699999999999932</c:v>
                </c:pt>
                <c:pt idx="345">
                  <c:v>1.589999999999975</c:v>
                </c:pt>
                <c:pt idx="346">
                  <c:v>1.6100000000000136</c:v>
                </c:pt>
                <c:pt idx="347">
                  <c:v>1.6299999999999955</c:v>
                </c:pt>
                <c:pt idx="348">
                  <c:v>1.6499999999999773</c:v>
                </c:pt>
                <c:pt idx="349">
                  <c:v>1.7200000000000273</c:v>
                </c:pt>
                <c:pt idx="350">
                  <c:v>1.6499999999999773</c:v>
                </c:pt>
                <c:pt idx="351">
                  <c:v>1.6000000000000227</c:v>
                </c:pt>
                <c:pt idx="352">
                  <c:v>1.6499999999999773</c:v>
                </c:pt>
                <c:pt idx="353">
                  <c:v>1.6700000000000159</c:v>
                </c:pt>
                <c:pt idx="354">
                  <c:v>1.589999999999975</c:v>
                </c:pt>
                <c:pt idx="355">
                  <c:v>1.5500000000000114</c:v>
                </c:pt>
                <c:pt idx="356">
                  <c:v>1.5500000000000114</c:v>
                </c:pt>
                <c:pt idx="357">
                  <c:v>1.5099999999999909</c:v>
                </c:pt>
                <c:pt idx="358">
                  <c:v>1.5400000000000205</c:v>
                </c:pt>
                <c:pt idx="359">
                  <c:v>1.5600000000000023</c:v>
                </c:pt>
                <c:pt idx="360">
                  <c:v>1.660000000000025</c:v>
                </c:pt>
                <c:pt idx="361">
                  <c:v>1.6700000000000159</c:v>
                </c:pt>
                <c:pt idx="362">
                  <c:v>1.6499999999999773</c:v>
                </c:pt>
                <c:pt idx="363">
                  <c:v>1.660000000000025</c:v>
                </c:pt>
                <c:pt idx="364">
                  <c:v>1.7099999999999795</c:v>
                </c:pt>
                <c:pt idx="365">
                  <c:v>1.75</c:v>
                </c:pt>
                <c:pt idx="366">
                  <c:v>1.7400000000000091</c:v>
                </c:pt>
                <c:pt idx="367">
                  <c:v>1.75</c:v>
                </c:pt>
                <c:pt idx="368">
                  <c:v>1.8199999999999932</c:v>
                </c:pt>
                <c:pt idx="369">
                  <c:v>1.8100000000000023</c:v>
                </c:pt>
                <c:pt idx="370">
                  <c:v>1.8000000000000114</c:v>
                </c:pt>
                <c:pt idx="371">
                  <c:v>1.7699999999999818</c:v>
                </c:pt>
                <c:pt idx="372">
                  <c:v>1.7799999999999727</c:v>
                </c:pt>
                <c:pt idx="373">
                  <c:v>1.7799999999999727</c:v>
                </c:pt>
                <c:pt idx="374">
                  <c:v>1.7400000000000091</c:v>
                </c:pt>
                <c:pt idx="375">
                  <c:v>1.7900000000000205</c:v>
                </c:pt>
                <c:pt idx="376">
                  <c:v>1.8700000000000045</c:v>
                </c:pt>
                <c:pt idx="377">
                  <c:v>1.8999999999999773</c:v>
                </c:pt>
                <c:pt idx="378">
                  <c:v>1.8700000000000045</c:v>
                </c:pt>
                <c:pt idx="379">
                  <c:v>1.8500000000000227</c:v>
                </c:pt>
                <c:pt idx="380">
                  <c:v>1.8299999999999841</c:v>
                </c:pt>
                <c:pt idx="381">
                  <c:v>1.8000000000000114</c:v>
                </c:pt>
                <c:pt idx="382">
                  <c:v>1.7799999999999727</c:v>
                </c:pt>
                <c:pt idx="383">
                  <c:v>1.75</c:v>
                </c:pt>
                <c:pt idx="384">
                  <c:v>1.7300000000000182</c:v>
                </c:pt>
                <c:pt idx="385">
                  <c:v>1.7799999999999727</c:v>
                </c:pt>
                <c:pt idx="386">
                  <c:v>1.75</c:v>
                </c:pt>
                <c:pt idx="387">
                  <c:v>1.6800000000000068</c:v>
                </c:pt>
                <c:pt idx="388">
                  <c:v>1.6700000000000159</c:v>
                </c:pt>
                <c:pt idx="389">
                  <c:v>1.6700000000000159</c:v>
                </c:pt>
                <c:pt idx="390">
                  <c:v>1.6399999999999864</c:v>
                </c:pt>
                <c:pt idx="391">
                  <c:v>1.6299999999999955</c:v>
                </c:pt>
                <c:pt idx="392">
                  <c:v>1.6399999999999864</c:v>
                </c:pt>
                <c:pt idx="393">
                  <c:v>1.6299999999999955</c:v>
                </c:pt>
                <c:pt idx="394">
                  <c:v>1.6999999999999886</c:v>
                </c:pt>
                <c:pt idx="395">
                  <c:v>1.6899999999999977</c:v>
                </c:pt>
                <c:pt idx="396">
                  <c:v>1.6700000000000159</c:v>
                </c:pt>
                <c:pt idx="397">
                  <c:v>1.6899999999999977</c:v>
                </c:pt>
                <c:pt idx="398">
                  <c:v>1.6700000000000159</c:v>
                </c:pt>
                <c:pt idx="399">
                  <c:v>1.7900000000000205</c:v>
                </c:pt>
                <c:pt idx="400">
                  <c:v>1.8299999999999841</c:v>
                </c:pt>
                <c:pt idx="401">
                  <c:v>1.8199999999999932</c:v>
                </c:pt>
                <c:pt idx="402">
                  <c:v>1.8100000000000023</c:v>
                </c:pt>
                <c:pt idx="403">
                  <c:v>1.7900000000000205</c:v>
                </c:pt>
                <c:pt idx="404">
                  <c:v>1.7699999999999818</c:v>
                </c:pt>
                <c:pt idx="405">
                  <c:v>1.7699999999999818</c:v>
                </c:pt>
                <c:pt idx="406">
                  <c:v>1.7400000000000091</c:v>
                </c:pt>
                <c:pt idx="407">
                  <c:v>1.7200000000000273</c:v>
                </c:pt>
                <c:pt idx="408">
                  <c:v>1.7400000000000091</c:v>
                </c:pt>
                <c:pt idx="409">
                  <c:v>1.7300000000000182</c:v>
                </c:pt>
                <c:pt idx="410">
                  <c:v>1.7400000000000091</c:v>
                </c:pt>
                <c:pt idx="411">
                  <c:v>1.7200000000000273</c:v>
                </c:pt>
                <c:pt idx="412">
                  <c:v>1.6999999999999886</c:v>
                </c:pt>
                <c:pt idx="413">
                  <c:v>1.6800000000000068</c:v>
                </c:pt>
                <c:pt idx="414">
                  <c:v>1.6399999999999864</c:v>
                </c:pt>
                <c:pt idx="415">
                  <c:v>1.6100000000000136</c:v>
                </c:pt>
                <c:pt idx="416">
                  <c:v>1.5799999999999841</c:v>
                </c:pt>
                <c:pt idx="417">
                  <c:v>1.5299999999999727</c:v>
                </c:pt>
                <c:pt idx="418">
                  <c:v>1.5</c:v>
                </c:pt>
                <c:pt idx="419">
                  <c:v>1.4900000000000091</c:v>
                </c:pt>
                <c:pt idx="420">
                  <c:v>1.4599999999999795</c:v>
                </c:pt>
                <c:pt idx="421">
                  <c:v>1.4399999999999977</c:v>
                </c:pt>
                <c:pt idx="422">
                  <c:v>1.4200000000000159</c:v>
                </c:pt>
                <c:pt idx="423">
                  <c:v>1.4399999999999977</c:v>
                </c:pt>
                <c:pt idx="424">
                  <c:v>1.4200000000000159</c:v>
                </c:pt>
                <c:pt idx="425">
                  <c:v>1.410000000000025</c:v>
                </c:pt>
                <c:pt idx="426">
                  <c:v>1.3899999999999864</c:v>
                </c:pt>
                <c:pt idx="427">
                  <c:v>1.3500000000000227</c:v>
                </c:pt>
                <c:pt idx="428">
                  <c:v>1.3199999999999932</c:v>
                </c:pt>
                <c:pt idx="429">
                  <c:v>1.3000000000000114</c:v>
                </c:pt>
                <c:pt idx="430">
                  <c:v>1.2599999999999909</c:v>
                </c:pt>
                <c:pt idx="431">
                  <c:v>1.2300000000000182</c:v>
                </c:pt>
                <c:pt idx="432">
                  <c:v>1.2200000000000273</c:v>
                </c:pt>
                <c:pt idx="433">
                  <c:v>1.2300000000000182</c:v>
                </c:pt>
                <c:pt idx="434">
                  <c:v>1.25</c:v>
                </c:pt>
                <c:pt idx="435">
                  <c:v>1.25</c:v>
                </c:pt>
                <c:pt idx="436">
                  <c:v>1.2400000000000091</c:v>
                </c:pt>
                <c:pt idx="437">
                  <c:v>1.2599999999999909</c:v>
                </c:pt>
                <c:pt idx="438">
                  <c:v>1.2099999999999795</c:v>
                </c:pt>
                <c:pt idx="439">
                  <c:v>1.1899999999999977</c:v>
                </c:pt>
                <c:pt idx="440">
                  <c:v>1.1800000000000068</c:v>
                </c:pt>
                <c:pt idx="441">
                  <c:v>1.1700000000000159</c:v>
                </c:pt>
                <c:pt idx="442">
                  <c:v>1.1499999999999773</c:v>
                </c:pt>
                <c:pt idx="443">
                  <c:v>1.1399999999999864</c:v>
                </c:pt>
                <c:pt idx="444">
                  <c:v>1.1200000000000045</c:v>
                </c:pt>
                <c:pt idx="445">
                  <c:v>1.1100000000000136</c:v>
                </c:pt>
                <c:pt idx="446">
                  <c:v>1.1000000000000227</c:v>
                </c:pt>
                <c:pt idx="447">
                  <c:v>1.0799999999999841</c:v>
                </c:pt>
                <c:pt idx="448">
                  <c:v>1.0600000000000023</c:v>
                </c:pt>
                <c:pt idx="449">
                  <c:v>1.1700000000000159</c:v>
                </c:pt>
                <c:pt idx="450">
                  <c:v>1.1499999999999773</c:v>
                </c:pt>
                <c:pt idx="451">
                  <c:v>1.089999999999975</c:v>
                </c:pt>
                <c:pt idx="452">
                  <c:v>1.0500000000000114</c:v>
                </c:pt>
                <c:pt idx="453">
                  <c:v>1.0199999999999818</c:v>
                </c:pt>
                <c:pt idx="454">
                  <c:v>1.0099999999999909</c:v>
                </c:pt>
                <c:pt idx="455">
                  <c:v>1</c:v>
                </c:pt>
                <c:pt idx="456">
                  <c:v>1.0199999999999818</c:v>
                </c:pt>
                <c:pt idx="457">
                  <c:v>0.99000000000000909</c:v>
                </c:pt>
                <c:pt idx="458">
                  <c:v>1.0199999999999818</c:v>
                </c:pt>
                <c:pt idx="459">
                  <c:v>1.0699999999999932</c:v>
                </c:pt>
                <c:pt idx="460">
                  <c:v>1.089999999999975</c:v>
                </c:pt>
                <c:pt idx="461">
                  <c:v>1.0500000000000114</c:v>
                </c:pt>
                <c:pt idx="462">
                  <c:v>1.0099999999999909</c:v>
                </c:pt>
                <c:pt idx="463">
                  <c:v>0.97000000000002728</c:v>
                </c:pt>
                <c:pt idx="464">
                  <c:v>0.93000000000000682</c:v>
                </c:pt>
                <c:pt idx="465">
                  <c:v>0.92000000000001592</c:v>
                </c:pt>
                <c:pt idx="466">
                  <c:v>0.89999999999997726</c:v>
                </c:pt>
                <c:pt idx="467">
                  <c:v>0.88999999999998636</c:v>
                </c:pt>
                <c:pt idx="468">
                  <c:v>0.92000000000001592</c:v>
                </c:pt>
                <c:pt idx="469">
                  <c:v>0.94999999999998863</c:v>
                </c:pt>
                <c:pt idx="470">
                  <c:v>0.93999999999999773</c:v>
                </c:pt>
                <c:pt idx="471">
                  <c:v>0.97000000000002728</c:v>
                </c:pt>
                <c:pt idx="472">
                  <c:v>0.99000000000000909</c:v>
                </c:pt>
                <c:pt idx="473">
                  <c:v>0.98000000000001819</c:v>
                </c:pt>
                <c:pt idx="474">
                  <c:v>0.95999999999997954</c:v>
                </c:pt>
                <c:pt idx="475">
                  <c:v>0.92000000000001592</c:v>
                </c:pt>
                <c:pt idx="476">
                  <c:v>0.88999999999998636</c:v>
                </c:pt>
                <c:pt idx="477">
                  <c:v>0.87999999999999545</c:v>
                </c:pt>
                <c:pt idx="478">
                  <c:v>0.86000000000001364</c:v>
                </c:pt>
                <c:pt idx="479">
                  <c:v>0.85000000000002274</c:v>
                </c:pt>
                <c:pt idx="480">
                  <c:v>0.85000000000002274</c:v>
                </c:pt>
                <c:pt idx="481">
                  <c:v>0.83999999999997499</c:v>
                </c:pt>
                <c:pt idx="482">
                  <c:v>0.83999999999997499</c:v>
                </c:pt>
                <c:pt idx="483">
                  <c:v>0.81000000000000227</c:v>
                </c:pt>
                <c:pt idx="484">
                  <c:v>0.85000000000002274</c:v>
                </c:pt>
              </c:numCache>
            </c:numRef>
          </c:yVal>
          <c:smooth val="0"/>
        </c:ser>
        <c:ser>
          <c:idx val="1"/>
          <c:order val="8"/>
          <c:tx>
            <c:strRef>
              <c:f>Kolisani_CHMU!$D$1</c:f>
              <c:strCache>
                <c:ptCount val="1"/>
                <c:pt idx="0">
                  <c:v>VP 8432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Kolisani_CHMU!$A$2:$A$435</c:f>
              <c:numCache>
                <c:formatCode>m/d/yyyy</c:formatCode>
                <c:ptCount val="434"/>
                <c:pt idx="0">
                  <c:v>28079</c:v>
                </c:pt>
                <c:pt idx="1">
                  <c:v>28109</c:v>
                </c:pt>
                <c:pt idx="2">
                  <c:v>28140</c:v>
                </c:pt>
                <c:pt idx="3">
                  <c:v>28171</c:v>
                </c:pt>
                <c:pt idx="4">
                  <c:v>28199</c:v>
                </c:pt>
                <c:pt idx="5">
                  <c:v>28230</c:v>
                </c:pt>
                <c:pt idx="6">
                  <c:v>28260</c:v>
                </c:pt>
                <c:pt idx="7">
                  <c:v>28291</c:v>
                </c:pt>
                <c:pt idx="8">
                  <c:v>28321</c:v>
                </c:pt>
                <c:pt idx="9">
                  <c:v>28352</c:v>
                </c:pt>
                <c:pt idx="10">
                  <c:v>28383</c:v>
                </c:pt>
                <c:pt idx="11">
                  <c:v>28413</c:v>
                </c:pt>
                <c:pt idx="12">
                  <c:v>28444</c:v>
                </c:pt>
                <c:pt idx="13">
                  <c:v>28474</c:v>
                </c:pt>
                <c:pt idx="14">
                  <c:v>28505</c:v>
                </c:pt>
                <c:pt idx="15">
                  <c:v>28536</c:v>
                </c:pt>
                <c:pt idx="16">
                  <c:v>28564</c:v>
                </c:pt>
                <c:pt idx="17">
                  <c:v>28595</c:v>
                </c:pt>
                <c:pt idx="18">
                  <c:v>28625</c:v>
                </c:pt>
                <c:pt idx="19">
                  <c:v>28656</c:v>
                </c:pt>
                <c:pt idx="20">
                  <c:v>28686</c:v>
                </c:pt>
                <c:pt idx="21">
                  <c:v>28717</c:v>
                </c:pt>
                <c:pt idx="22">
                  <c:v>28748</c:v>
                </c:pt>
                <c:pt idx="23">
                  <c:v>28778</c:v>
                </c:pt>
                <c:pt idx="24">
                  <c:v>28809</c:v>
                </c:pt>
                <c:pt idx="25">
                  <c:v>28839</c:v>
                </c:pt>
                <c:pt idx="26">
                  <c:v>28870</c:v>
                </c:pt>
                <c:pt idx="27">
                  <c:v>28901</c:v>
                </c:pt>
                <c:pt idx="28">
                  <c:v>28929</c:v>
                </c:pt>
                <c:pt idx="29">
                  <c:v>28960</c:v>
                </c:pt>
                <c:pt idx="30">
                  <c:v>28990</c:v>
                </c:pt>
                <c:pt idx="31">
                  <c:v>29021</c:v>
                </c:pt>
                <c:pt idx="32">
                  <c:v>29051</c:v>
                </c:pt>
                <c:pt idx="33">
                  <c:v>29082</c:v>
                </c:pt>
                <c:pt idx="34">
                  <c:v>29113</c:v>
                </c:pt>
                <c:pt idx="35">
                  <c:v>29143</c:v>
                </c:pt>
                <c:pt idx="36">
                  <c:v>29174</c:v>
                </c:pt>
                <c:pt idx="37">
                  <c:v>29204</c:v>
                </c:pt>
                <c:pt idx="38">
                  <c:v>29235</c:v>
                </c:pt>
                <c:pt idx="39">
                  <c:v>29266</c:v>
                </c:pt>
                <c:pt idx="40">
                  <c:v>29295</c:v>
                </c:pt>
                <c:pt idx="41">
                  <c:v>29326</c:v>
                </c:pt>
                <c:pt idx="42">
                  <c:v>29356</c:v>
                </c:pt>
                <c:pt idx="43">
                  <c:v>29387</c:v>
                </c:pt>
                <c:pt idx="44">
                  <c:v>29417</c:v>
                </c:pt>
                <c:pt idx="45">
                  <c:v>29448</c:v>
                </c:pt>
                <c:pt idx="46">
                  <c:v>29479</c:v>
                </c:pt>
                <c:pt idx="47">
                  <c:v>29509</c:v>
                </c:pt>
                <c:pt idx="48">
                  <c:v>29540</c:v>
                </c:pt>
                <c:pt idx="49">
                  <c:v>29570</c:v>
                </c:pt>
                <c:pt idx="50">
                  <c:v>29601</c:v>
                </c:pt>
                <c:pt idx="51">
                  <c:v>29632</c:v>
                </c:pt>
                <c:pt idx="52">
                  <c:v>29660</c:v>
                </c:pt>
                <c:pt idx="53">
                  <c:v>29691</c:v>
                </c:pt>
                <c:pt idx="54">
                  <c:v>29721</c:v>
                </c:pt>
                <c:pt idx="55">
                  <c:v>29752</c:v>
                </c:pt>
                <c:pt idx="56">
                  <c:v>29782</c:v>
                </c:pt>
                <c:pt idx="57">
                  <c:v>29813</c:v>
                </c:pt>
                <c:pt idx="58">
                  <c:v>29844</c:v>
                </c:pt>
                <c:pt idx="59">
                  <c:v>29874</c:v>
                </c:pt>
                <c:pt idx="60">
                  <c:v>29905</c:v>
                </c:pt>
                <c:pt idx="61">
                  <c:v>29935</c:v>
                </c:pt>
                <c:pt idx="62">
                  <c:v>29966</c:v>
                </c:pt>
                <c:pt idx="63">
                  <c:v>29997</c:v>
                </c:pt>
                <c:pt idx="64">
                  <c:v>30025</c:v>
                </c:pt>
                <c:pt idx="65">
                  <c:v>30056</c:v>
                </c:pt>
                <c:pt idx="66">
                  <c:v>30086</c:v>
                </c:pt>
                <c:pt idx="67">
                  <c:v>30117</c:v>
                </c:pt>
                <c:pt idx="68">
                  <c:v>30147</c:v>
                </c:pt>
                <c:pt idx="69">
                  <c:v>30178</c:v>
                </c:pt>
                <c:pt idx="70">
                  <c:v>30209</c:v>
                </c:pt>
                <c:pt idx="71">
                  <c:v>30239</c:v>
                </c:pt>
                <c:pt idx="72">
                  <c:v>30270</c:v>
                </c:pt>
                <c:pt idx="73">
                  <c:v>30300</c:v>
                </c:pt>
                <c:pt idx="74">
                  <c:v>30331</c:v>
                </c:pt>
                <c:pt idx="75">
                  <c:v>30362</c:v>
                </c:pt>
                <c:pt idx="76">
                  <c:v>30390</c:v>
                </c:pt>
                <c:pt idx="77">
                  <c:v>30421</c:v>
                </c:pt>
                <c:pt idx="78">
                  <c:v>30451</c:v>
                </c:pt>
                <c:pt idx="79">
                  <c:v>30482</c:v>
                </c:pt>
                <c:pt idx="80">
                  <c:v>30512</c:v>
                </c:pt>
                <c:pt idx="81">
                  <c:v>30543</c:v>
                </c:pt>
                <c:pt idx="82">
                  <c:v>30574</c:v>
                </c:pt>
                <c:pt idx="83">
                  <c:v>30604</c:v>
                </c:pt>
                <c:pt idx="84">
                  <c:v>30635</c:v>
                </c:pt>
                <c:pt idx="85">
                  <c:v>30665</c:v>
                </c:pt>
                <c:pt idx="86">
                  <c:v>30696</c:v>
                </c:pt>
                <c:pt idx="87">
                  <c:v>30727</c:v>
                </c:pt>
                <c:pt idx="88">
                  <c:v>30756</c:v>
                </c:pt>
                <c:pt idx="89">
                  <c:v>30787</c:v>
                </c:pt>
                <c:pt idx="90">
                  <c:v>30817</c:v>
                </c:pt>
                <c:pt idx="91">
                  <c:v>30848</c:v>
                </c:pt>
                <c:pt idx="92">
                  <c:v>30878</c:v>
                </c:pt>
                <c:pt idx="93">
                  <c:v>30909</c:v>
                </c:pt>
                <c:pt idx="94">
                  <c:v>30940</c:v>
                </c:pt>
                <c:pt idx="95">
                  <c:v>30970</c:v>
                </c:pt>
                <c:pt idx="96">
                  <c:v>31001</c:v>
                </c:pt>
                <c:pt idx="97">
                  <c:v>31031</c:v>
                </c:pt>
                <c:pt idx="98">
                  <c:v>31062</c:v>
                </c:pt>
                <c:pt idx="99">
                  <c:v>31093</c:v>
                </c:pt>
                <c:pt idx="100">
                  <c:v>31121</c:v>
                </c:pt>
                <c:pt idx="101">
                  <c:v>31152</c:v>
                </c:pt>
                <c:pt idx="102">
                  <c:v>31182</c:v>
                </c:pt>
                <c:pt idx="103">
                  <c:v>31213</c:v>
                </c:pt>
                <c:pt idx="104">
                  <c:v>31243</c:v>
                </c:pt>
                <c:pt idx="105">
                  <c:v>31274</c:v>
                </c:pt>
                <c:pt idx="106">
                  <c:v>31305</c:v>
                </c:pt>
                <c:pt idx="107">
                  <c:v>31335</c:v>
                </c:pt>
                <c:pt idx="108">
                  <c:v>31366</c:v>
                </c:pt>
                <c:pt idx="109">
                  <c:v>31396</c:v>
                </c:pt>
                <c:pt idx="110">
                  <c:v>31427</c:v>
                </c:pt>
                <c:pt idx="111">
                  <c:v>31458</c:v>
                </c:pt>
                <c:pt idx="112">
                  <c:v>31486</c:v>
                </c:pt>
                <c:pt idx="113">
                  <c:v>31517</c:v>
                </c:pt>
                <c:pt idx="114">
                  <c:v>31547</c:v>
                </c:pt>
                <c:pt idx="115">
                  <c:v>31578</c:v>
                </c:pt>
                <c:pt idx="116">
                  <c:v>31608</c:v>
                </c:pt>
                <c:pt idx="117">
                  <c:v>31639</c:v>
                </c:pt>
                <c:pt idx="118">
                  <c:v>31670</c:v>
                </c:pt>
                <c:pt idx="119">
                  <c:v>31700</c:v>
                </c:pt>
                <c:pt idx="120">
                  <c:v>31731</c:v>
                </c:pt>
                <c:pt idx="121">
                  <c:v>31761</c:v>
                </c:pt>
                <c:pt idx="122">
                  <c:v>31792</c:v>
                </c:pt>
                <c:pt idx="123">
                  <c:v>31823</c:v>
                </c:pt>
                <c:pt idx="124">
                  <c:v>31851</c:v>
                </c:pt>
                <c:pt idx="125">
                  <c:v>31882</c:v>
                </c:pt>
                <c:pt idx="126">
                  <c:v>31912</c:v>
                </c:pt>
                <c:pt idx="127">
                  <c:v>31943</c:v>
                </c:pt>
                <c:pt idx="128">
                  <c:v>31973</c:v>
                </c:pt>
                <c:pt idx="129">
                  <c:v>32004</c:v>
                </c:pt>
                <c:pt idx="130">
                  <c:v>32035</c:v>
                </c:pt>
                <c:pt idx="131">
                  <c:v>32065</c:v>
                </c:pt>
                <c:pt idx="132">
                  <c:v>32096</c:v>
                </c:pt>
                <c:pt idx="133">
                  <c:v>32126</c:v>
                </c:pt>
                <c:pt idx="134">
                  <c:v>32157</c:v>
                </c:pt>
                <c:pt idx="135">
                  <c:v>32188</c:v>
                </c:pt>
                <c:pt idx="136">
                  <c:v>32217</c:v>
                </c:pt>
                <c:pt idx="137">
                  <c:v>32248</c:v>
                </c:pt>
                <c:pt idx="138">
                  <c:v>32278</c:v>
                </c:pt>
                <c:pt idx="139">
                  <c:v>32309</c:v>
                </c:pt>
                <c:pt idx="140">
                  <c:v>32339</c:v>
                </c:pt>
                <c:pt idx="141">
                  <c:v>32370</c:v>
                </c:pt>
                <c:pt idx="142">
                  <c:v>32401</c:v>
                </c:pt>
                <c:pt idx="143">
                  <c:v>32431</c:v>
                </c:pt>
                <c:pt idx="144">
                  <c:v>32462</c:v>
                </c:pt>
                <c:pt idx="145">
                  <c:v>32492</c:v>
                </c:pt>
                <c:pt idx="146">
                  <c:v>32523</c:v>
                </c:pt>
                <c:pt idx="147">
                  <c:v>32554</c:v>
                </c:pt>
                <c:pt idx="148">
                  <c:v>32582</c:v>
                </c:pt>
                <c:pt idx="149">
                  <c:v>32613</c:v>
                </c:pt>
                <c:pt idx="150">
                  <c:v>32643</c:v>
                </c:pt>
                <c:pt idx="151">
                  <c:v>32674</c:v>
                </c:pt>
                <c:pt idx="152">
                  <c:v>32704</c:v>
                </c:pt>
                <c:pt idx="153">
                  <c:v>32735</c:v>
                </c:pt>
                <c:pt idx="154">
                  <c:v>32766</c:v>
                </c:pt>
                <c:pt idx="155">
                  <c:v>32796</c:v>
                </c:pt>
                <c:pt idx="156">
                  <c:v>32827</c:v>
                </c:pt>
                <c:pt idx="157">
                  <c:v>32857</c:v>
                </c:pt>
                <c:pt idx="158">
                  <c:v>32888</c:v>
                </c:pt>
                <c:pt idx="159">
                  <c:v>32919</c:v>
                </c:pt>
                <c:pt idx="160">
                  <c:v>32947</c:v>
                </c:pt>
                <c:pt idx="161">
                  <c:v>32978</c:v>
                </c:pt>
                <c:pt idx="162">
                  <c:v>33008</c:v>
                </c:pt>
                <c:pt idx="163">
                  <c:v>33039</c:v>
                </c:pt>
                <c:pt idx="164">
                  <c:v>33069</c:v>
                </c:pt>
                <c:pt idx="165">
                  <c:v>33100</c:v>
                </c:pt>
                <c:pt idx="166">
                  <c:v>33131</c:v>
                </c:pt>
                <c:pt idx="167">
                  <c:v>33161</c:v>
                </c:pt>
                <c:pt idx="168">
                  <c:v>33192</c:v>
                </c:pt>
                <c:pt idx="169">
                  <c:v>33222</c:v>
                </c:pt>
                <c:pt idx="170">
                  <c:v>33253</c:v>
                </c:pt>
                <c:pt idx="171">
                  <c:v>33284</c:v>
                </c:pt>
                <c:pt idx="172">
                  <c:v>33312</c:v>
                </c:pt>
                <c:pt idx="173">
                  <c:v>33343</c:v>
                </c:pt>
                <c:pt idx="174">
                  <c:v>33373</c:v>
                </c:pt>
                <c:pt idx="175">
                  <c:v>33404</c:v>
                </c:pt>
                <c:pt idx="176">
                  <c:v>33434</c:v>
                </c:pt>
                <c:pt idx="177">
                  <c:v>33465</c:v>
                </c:pt>
                <c:pt idx="178">
                  <c:v>33496</c:v>
                </c:pt>
                <c:pt idx="179">
                  <c:v>33526</c:v>
                </c:pt>
                <c:pt idx="180">
                  <c:v>33557</c:v>
                </c:pt>
                <c:pt idx="181">
                  <c:v>33587</c:v>
                </c:pt>
                <c:pt idx="182">
                  <c:v>33618</c:v>
                </c:pt>
                <c:pt idx="183">
                  <c:v>33649</c:v>
                </c:pt>
                <c:pt idx="184">
                  <c:v>33678</c:v>
                </c:pt>
                <c:pt idx="185">
                  <c:v>33709</c:v>
                </c:pt>
                <c:pt idx="186">
                  <c:v>33739</c:v>
                </c:pt>
                <c:pt idx="187">
                  <c:v>33770</c:v>
                </c:pt>
                <c:pt idx="188">
                  <c:v>33800</c:v>
                </c:pt>
                <c:pt idx="189">
                  <c:v>33831</c:v>
                </c:pt>
                <c:pt idx="190">
                  <c:v>33862</c:v>
                </c:pt>
                <c:pt idx="191">
                  <c:v>33892</c:v>
                </c:pt>
                <c:pt idx="192">
                  <c:v>33923</c:v>
                </c:pt>
                <c:pt idx="193">
                  <c:v>33953</c:v>
                </c:pt>
                <c:pt idx="194">
                  <c:v>33984</c:v>
                </c:pt>
                <c:pt idx="195">
                  <c:v>34015</c:v>
                </c:pt>
                <c:pt idx="196">
                  <c:v>34043</c:v>
                </c:pt>
                <c:pt idx="197">
                  <c:v>34074</c:v>
                </c:pt>
                <c:pt idx="198">
                  <c:v>34104</c:v>
                </c:pt>
                <c:pt idx="199">
                  <c:v>34135</c:v>
                </c:pt>
                <c:pt idx="200">
                  <c:v>34165</c:v>
                </c:pt>
                <c:pt idx="201">
                  <c:v>34196</c:v>
                </c:pt>
                <c:pt idx="202">
                  <c:v>34227</c:v>
                </c:pt>
                <c:pt idx="203">
                  <c:v>34257</c:v>
                </c:pt>
                <c:pt idx="204">
                  <c:v>34288</c:v>
                </c:pt>
                <c:pt idx="205">
                  <c:v>34318</c:v>
                </c:pt>
                <c:pt idx="206">
                  <c:v>34349</c:v>
                </c:pt>
                <c:pt idx="207">
                  <c:v>34380</c:v>
                </c:pt>
                <c:pt idx="208">
                  <c:v>34408</c:v>
                </c:pt>
                <c:pt idx="209">
                  <c:v>34439</c:v>
                </c:pt>
                <c:pt idx="210">
                  <c:v>34469</c:v>
                </c:pt>
                <c:pt idx="211">
                  <c:v>34500</c:v>
                </c:pt>
                <c:pt idx="212">
                  <c:v>34530</c:v>
                </c:pt>
                <c:pt idx="213">
                  <c:v>34561</c:v>
                </c:pt>
                <c:pt idx="214">
                  <c:v>34592</c:v>
                </c:pt>
                <c:pt idx="215">
                  <c:v>34622</c:v>
                </c:pt>
                <c:pt idx="216">
                  <c:v>34653</c:v>
                </c:pt>
                <c:pt idx="217">
                  <c:v>34683</c:v>
                </c:pt>
                <c:pt idx="218">
                  <c:v>34714</c:v>
                </c:pt>
                <c:pt idx="219">
                  <c:v>34745</c:v>
                </c:pt>
                <c:pt idx="220">
                  <c:v>34773</c:v>
                </c:pt>
                <c:pt idx="221">
                  <c:v>34804</c:v>
                </c:pt>
                <c:pt idx="222">
                  <c:v>34834</c:v>
                </c:pt>
                <c:pt idx="223">
                  <c:v>34865</c:v>
                </c:pt>
                <c:pt idx="224">
                  <c:v>34895</c:v>
                </c:pt>
                <c:pt idx="225">
                  <c:v>34926</c:v>
                </c:pt>
                <c:pt idx="226">
                  <c:v>34957</c:v>
                </c:pt>
                <c:pt idx="227">
                  <c:v>34987</c:v>
                </c:pt>
                <c:pt idx="228">
                  <c:v>35018</c:v>
                </c:pt>
                <c:pt idx="229">
                  <c:v>35048</c:v>
                </c:pt>
                <c:pt idx="230">
                  <c:v>35079</c:v>
                </c:pt>
                <c:pt idx="231">
                  <c:v>35110</c:v>
                </c:pt>
                <c:pt idx="232">
                  <c:v>35139</c:v>
                </c:pt>
                <c:pt idx="233">
                  <c:v>35170</c:v>
                </c:pt>
                <c:pt idx="234">
                  <c:v>35200</c:v>
                </c:pt>
                <c:pt idx="235">
                  <c:v>35231</c:v>
                </c:pt>
                <c:pt idx="236">
                  <c:v>35261</c:v>
                </c:pt>
                <c:pt idx="237">
                  <c:v>35292</c:v>
                </c:pt>
                <c:pt idx="238">
                  <c:v>35323</c:v>
                </c:pt>
                <c:pt idx="239">
                  <c:v>35353</c:v>
                </c:pt>
                <c:pt idx="240">
                  <c:v>35384</c:v>
                </c:pt>
                <c:pt idx="241">
                  <c:v>35414</c:v>
                </c:pt>
                <c:pt idx="242">
                  <c:v>35445</c:v>
                </c:pt>
                <c:pt idx="243">
                  <c:v>35476</c:v>
                </c:pt>
                <c:pt idx="244">
                  <c:v>35504</c:v>
                </c:pt>
                <c:pt idx="245">
                  <c:v>35535</c:v>
                </c:pt>
                <c:pt idx="246">
                  <c:v>35565</c:v>
                </c:pt>
                <c:pt idx="247">
                  <c:v>35596</c:v>
                </c:pt>
                <c:pt idx="248">
                  <c:v>35626</c:v>
                </c:pt>
                <c:pt idx="249">
                  <c:v>35657</c:v>
                </c:pt>
                <c:pt idx="250">
                  <c:v>35688</c:v>
                </c:pt>
                <c:pt idx="251">
                  <c:v>35718</c:v>
                </c:pt>
                <c:pt idx="252">
                  <c:v>35749</c:v>
                </c:pt>
                <c:pt idx="253">
                  <c:v>35779</c:v>
                </c:pt>
                <c:pt idx="254">
                  <c:v>35810</c:v>
                </c:pt>
                <c:pt idx="255">
                  <c:v>35841</c:v>
                </c:pt>
                <c:pt idx="256">
                  <c:v>35869</c:v>
                </c:pt>
                <c:pt idx="257">
                  <c:v>35900</c:v>
                </c:pt>
                <c:pt idx="258">
                  <c:v>35930</c:v>
                </c:pt>
                <c:pt idx="259">
                  <c:v>35961</c:v>
                </c:pt>
                <c:pt idx="260">
                  <c:v>35991</c:v>
                </c:pt>
                <c:pt idx="261">
                  <c:v>36022</c:v>
                </c:pt>
                <c:pt idx="262">
                  <c:v>36053</c:v>
                </c:pt>
                <c:pt idx="263">
                  <c:v>36083</c:v>
                </c:pt>
                <c:pt idx="264">
                  <c:v>36114</c:v>
                </c:pt>
                <c:pt idx="265">
                  <c:v>36144</c:v>
                </c:pt>
                <c:pt idx="266">
                  <c:v>36175</c:v>
                </c:pt>
                <c:pt idx="267">
                  <c:v>36206</c:v>
                </c:pt>
                <c:pt idx="268">
                  <c:v>36234</c:v>
                </c:pt>
                <c:pt idx="269">
                  <c:v>36265</c:v>
                </c:pt>
                <c:pt idx="270">
                  <c:v>36295</c:v>
                </c:pt>
                <c:pt idx="271">
                  <c:v>36326</c:v>
                </c:pt>
                <c:pt idx="272">
                  <c:v>36356</c:v>
                </c:pt>
                <c:pt idx="273">
                  <c:v>36387</c:v>
                </c:pt>
                <c:pt idx="274">
                  <c:v>36418</c:v>
                </c:pt>
                <c:pt idx="275">
                  <c:v>36448</c:v>
                </c:pt>
                <c:pt idx="276">
                  <c:v>36479</c:v>
                </c:pt>
                <c:pt idx="277">
                  <c:v>36509</c:v>
                </c:pt>
                <c:pt idx="278">
                  <c:v>36540</c:v>
                </c:pt>
                <c:pt idx="279">
                  <c:v>36571</c:v>
                </c:pt>
                <c:pt idx="280">
                  <c:v>36600</c:v>
                </c:pt>
                <c:pt idx="281">
                  <c:v>36631</c:v>
                </c:pt>
                <c:pt idx="282">
                  <c:v>36661</c:v>
                </c:pt>
                <c:pt idx="283">
                  <c:v>36692</c:v>
                </c:pt>
                <c:pt idx="284">
                  <c:v>36722</c:v>
                </c:pt>
                <c:pt idx="285">
                  <c:v>36753</c:v>
                </c:pt>
                <c:pt idx="286">
                  <c:v>36784</c:v>
                </c:pt>
                <c:pt idx="287">
                  <c:v>36814</c:v>
                </c:pt>
                <c:pt idx="288">
                  <c:v>36845</c:v>
                </c:pt>
                <c:pt idx="289">
                  <c:v>36875</c:v>
                </c:pt>
                <c:pt idx="290">
                  <c:v>36906</c:v>
                </c:pt>
                <c:pt idx="291">
                  <c:v>36937</c:v>
                </c:pt>
                <c:pt idx="292">
                  <c:v>36965</c:v>
                </c:pt>
                <c:pt idx="293">
                  <c:v>36996</c:v>
                </c:pt>
                <c:pt idx="294">
                  <c:v>37026</c:v>
                </c:pt>
                <c:pt idx="295">
                  <c:v>37057</c:v>
                </c:pt>
                <c:pt idx="296">
                  <c:v>37087</c:v>
                </c:pt>
                <c:pt idx="297">
                  <c:v>37118</c:v>
                </c:pt>
                <c:pt idx="298">
                  <c:v>37149</c:v>
                </c:pt>
                <c:pt idx="299">
                  <c:v>37179</c:v>
                </c:pt>
                <c:pt idx="300">
                  <c:v>37210</c:v>
                </c:pt>
                <c:pt idx="301">
                  <c:v>37240</c:v>
                </c:pt>
                <c:pt idx="302">
                  <c:v>37271</c:v>
                </c:pt>
                <c:pt idx="303">
                  <c:v>37302</c:v>
                </c:pt>
                <c:pt idx="304">
                  <c:v>37330</c:v>
                </c:pt>
                <c:pt idx="305">
                  <c:v>37361</c:v>
                </c:pt>
                <c:pt idx="306">
                  <c:v>37391</c:v>
                </c:pt>
                <c:pt idx="307">
                  <c:v>37422</c:v>
                </c:pt>
                <c:pt idx="308">
                  <c:v>37452</c:v>
                </c:pt>
                <c:pt idx="309">
                  <c:v>37483</c:v>
                </c:pt>
                <c:pt idx="310">
                  <c:v>37514</c:v>
                </c:pt>
                <c:pt idx="311">
                  <c:v>37544</c:v>
                </c:pt>
                <c:pt idx="312">
                  <c:v>37575</c:v>
                </c:pt>
                <c:pt idx="313">
                  <c:v>37605</c:v>
                </c:pt>
                <c:pt idx="314">
                  <c:v>37636</c:v>
                </c:pt>
                <c:pt idx="315">
                  <c:v>37667</c:v>
                </c:pt>
                <c:pt idx="316">
                  <c:v>37695</c:v>
                </c:pt>
                <c:pt idx="317">
                  <c:v>37726</c:v>
                </c:pt>
                <c:pt idx="318">
                  <c:v>37756</c:v>
                </c:pt>
                <c:pt idx="319">
                  <c:v>37787</c:v>
                </c:pt>
                <c:pt idx="320">
                  <c:v>37817</c:v>
                </c:pt>
                <c:pt idx="321">
                  <c:v>37848</c:v>
                </c:pt>
                <c:pt idx="322">
                  <c:v>37879</c:v>
                </c:pt>
                <c:pt idx="323">
                  <c:v>37909</c:v>
                </c:pt>
                <c:pt idx="324">
                  <c:v>37940</c:v>
                </c:pt>
                <c:pt idx="325">
                  <c:v>37970</c:v>
                </c:pt>
                <c:pt idx="326">
                  <c:v>38001</c:v>
                </c:pt>
                <c:pt idx="327">
                  <c:v>38032</c:v>
                </c:pt>
                <c:pt idx="328">
                  <c:v>38061</c:v>
                </c:pt>
                <c:pt idx="329">
                  <c:v>38092</c:v>
                </c:pt>
                <c:pt idx="330">
                  <c:v>38122</c:v>
                </c:pt>
                <c:pt idx="331">
                  <c:v>38153</c:v>
                </c:pt>
                <c:pt idx="332">
                  <c:v>38183</c:v>
                </c:pt>
                <c:pt idx="333">
                  <c:v>38214</c:v>
                </c:pt>
                <c:pt idx="334">
                  <c:v>38245</c:v>
                </c:pt>
                <c:pt idx="335">
                  <c:v>38275</c:v>
                </c:pt>
                <c:pt idx="336">
                  <c:v>38306</c:v>
                </c:pt>
                <c:pt idx="337">
                  <c:v>38336</c:v>
                </c:pt>
                <c:pt idx="338">
                  <c:v>38367</c:v>
                </c:pt>
                <c:pt idx="339">
                  <c:v>38398</c:v>
                </c:pt>
                <c:pt idx="340">
                  <c:v>38426</c:v>
                </c:pt>
                <c:pt idx="341">
                  <c:v>38457</c:v>
                </c:pt>
                <c:pt idx="342">
                  <c:v>38487</c:v>
                </c:pt>
                <c:pt idx="343">
                  <c:v>38518</c:v>
                </c:pt>
                <c:pt idx="344">
                  <c:v>38548</c:v>
                </c:pt>
                <c:pt idx="345">
                  <c:v>38579</c:v>
                </c:pt>
                <c:pt idx="346">
                  <c:v>38610</c:v>
                </c:pt>
                <c:pt idx="347">
                  <c:v>38640</c:v>
                </c:pt>
                <c:pt idx="348">
                  <c:v>38671</c:v>
                </c:pt>
                <c:pt idx="349">
                  <c:v>38701</c:v>
                </c:pt>
                <c:pt idx="350">
                  <c:v>38732</c:v>
                </c:pt>
                <c:pt idx="351">
                  <c:v>38763</c:v>
                </c:pt>
                <c:pt idx="352">
                  <c:v>38791</c:v>
                </c:pt>
                <c:pt idx="353">
                  <c:v>38822</c:v>
                </c:pt>
                <c:pt idx="354">
                  <c:v>38852</c:v>
                </c:pt>
                <c:pt idx="355">
                  <c:v>38883</c:v>
                </c:pt>
                <c:pt idx="356">
                  <c:v>38913</c:v>
                </c:pt>
                <c:pt idx="357">
                  <c:v>38944</c:v>
                </c:pt>
                <c:pt idx="358">
                  <c:v>38975</c:v>
                </c:pt>
                <c:pt idx="359">
                  <c:v>39005</c:v>
                </c:pt>
                <c:pt idx="360">
                  <c:v>39036</c:v>
                </c:pt>
                <c:pt idx="361">
                  <c:v>39066</c:v>
                </c:pt>
                <c:pt idx="362">
                  <c:v>39097</c:v>
                </c:pt>
                <c:pt idx="363">
                  <c:v>39128</c:v>
                </c:pt>
                <c:pt idx="364">
                  <c:v>39156</c:v>
                </c:pt>
                <c:pt idx="365">
                  <c:v>39187</c:v>
                </c:pt>
                <c:pt idx="366">
                  <c:v>39217</c:v>
                </c:pt>
                <c:pt idx="367">
                  <c:v>39248</c:v>
                </c:pt>
                <c:pt idx="368">
                  <c:v>39278</c:v>
                </c:pt>
                <c:pt idx="369">
                  <c:v>39309</c:v>
                </c:pt>
                <c:pt idx="370">
                  <c:v>39340</c:v>
                </c:pt>
                <c:pt idx="371">
                  <c:v>39370</c:v>
                </c:pt>
                <c:pt idx="372">
                  <c:v>39401</c:v>
                </c:pt>
                <c:pt idx="373">
                  <c:v>39431</c:v>
                </c:pt>
                <c:pt idx="374">
                  <c:v>39462</c:v>
                </c:pt>
                <c:pt idx="375">
                  <c:v>39493</c:v>
                </c:pt>
                <c:pt idx="376">
                  <c:v>39522</c:v>
                </c:pt>
                <c:pt idx="377">
                  <c:v>39553</c:v>
                </c:pt>
                <c:pt idx="378">
                  <c:v>39583</c:v>
                </c:pt>
                <c:pt idx="379">
                  <c:v>39614</c:v>
                </c:pt>
                <c:pt idx="380">
                  <c:v>39644</c:v>
                </c:pt>
                <c:pt idx="381">
                  <c:v>39675</c:v>
                </c:pt>
                <c:pt idx="382">
                  <c:v>39706</c:v>
                </c:pt>
                <c:pt idx="383">
                  <c:v>39736</c:v>
                </c:pt>
                <c:pt idx="384">
                  <c:v>39767</c:v>
                </c:pt>
                <c:pt idx="385">
                  <c:v>39797</c:v>
                </c:pt>
                <c:pt idx="386">
                  <c:v>39828</c:v>
                </c:pt>
                <c:pt idx="387">
                  <c:v>39859</c:v>
                </c:pt>
                <c:pt idx="388">
                  <c:v>39887</c:v>
                </c:pt>
                <c:pt idx="389">
                  <c:v>39918</c:v>
                </c:pt>
                <c:pt idx="390">
                  <c:v>39948</c:v>
                </c:pt>
                <c:pt idx="391">
                  <c:v>39979</c:v>
                </c:pt>
                <c:pt idx="392">
                  <c:v>40009</c:v>
                </c:pt>
                <c:pt idx="393">
                  <c:v>40040</c:v>
                </c:pt>
                <c:pt idx="394">
                  <c:v>40071</c:v>
                </c:pt>
                <c:pt idx="395">
                  <c:v>40101</c:v>
                </c:pt>
                <c:pt idx="396">
                  <c:v>40132</c:v>
                </c:pt>
                <c:pt idx="397">
                  <c:v>40162</c:v>
                </c:pt>
                <c:pt idx="398">
                  <c:v>40193</c:v>
                </c:pt>
                <c:pt idx="399">
                  <c:v>40224</c:v>
                </c:pt>
                <c:pt idx="400">
                  <c:v>40252</c:v>
                </c:pt>
                <c:pt idx="401">
                  <c:v>40283</c:v>
                </c:pt>
                <c:pt idx="402">
                  <c:v>40313</c:v>
                </c:pt>
                <c:pt idx="403">
                  <c:v>40344</c:v>
                </c:pt>
                <c:pt idx="404">
                  <c:v>40374</c:v>
                </c:pt>
                <c:pt idx="405">
                  <c:v>40405</c:v>
                </c:pt>
                <c:pt idx="406">
                  <c:v>40436</c:v>
                </c:pt>
                <c:pt idx="407">
                  <c:v>40466</c:v>
                </c:pt>
                <c:pt idx="408">
                  <c:v>40497</c:v>
                </c:pt>
                <c:pt idx="409">
                  <c:v>40527</c:v>
                </c:pt>
                <c:pt idx="410">
                  <c:v>40558</c:v>
                </c:pt>
                <c:pt idx="411">
                  <c:v>40589</c:v>
                </c:pt>
                <c:pt idx="412">
                  <c:v>40617</c:v>
                </c:pt>
                <c:pt idx="413">
                  <c:v>40648</c:v>
                </c:pt>
                <c:pt idx="414">
                  <c:v>40678</c:v>
                </c:pt>
                <c:pt idx="415">
                  <c:v>40709</c:v>
                </c:pt>
                <c:pt idx="416">
                  <c:v>40739</c:v>
                </c:pt>
                <c:pt idx="417">
                  <c:v>40770</c:v>
                </c:pt>
                <c:pt idx="418">
                  <c:v>40801</c:v>
                </c:pt>
                <c:pt idx="419">
                  <c:v>40831</c:v>
                </c:pt>
                <c:pt idx="420">
                  <c:v>40862</c:v>
                </c:pt>
                <c:pt idx="421">
                  <c:v>40892</c:v>
                </c:pt>
                <c:pt idx="422">
                  <c:v>40923</c:v>
                </c:pt>
                <c:pt idx="423">
                  <c:v>40954</c:v>
                </c:pt>
                <c:pt idx="424">
                  <c:v>40983</c:v>
                </c:pt>
                <c:pt idx="425">
                  <c:v>41014</c:v>
                </c:pt>
                <c:pt idx="426">
                  <c:v>41044</c:v>
                </c:pt>
                <c:pt idx="427">
                  <c:v>41075</c:v>
                </c:pt>
                <c:pt idx="428">
                  <c:v>41105</c:v>
                </c:pt>
                <c:pt idx="429">
                  <c:v>41136</c:v>
                </c:pt>
                <c:pt idx="430">
                  <c:v>41167</c:v>
                </c:pt>
                <c:pt idx="431">
                  <c:v>41197</c:v>
                </c:pt>
                <c:pt idx="432">
                  <c:v>41228</c:v>
                </c:pt>
                <c:pt idx="433">
                  <c:v>41258</c:v>
                </c:pt>
              </c:numCache>
            </c:numRef>
          </c:xVal>
          <c:yVal>
            <c:numRef>
              <c:f>Kolisani_CHMU!$D$2:$D$435</c:f>
              <c:numCache>
                <c:formatCode>0.00</c:formatCode>
                <c:ptCount val="434"/>
                <c:pt idx="0">
                  <c:v>8.0000000000012506E-2</c:v>
                </c:pt>
                <c:pt idx="1">
                  <c:v>0.12999999999999545</c:v>
                </c:pt>
                <c:pt idx="2">
                  <c:v>0.15999999999999659</c:v>
                </c:pt>
                <c:pt idx="3">
                  <c:v>0.18000000000000682</c:v>
                </c:pt>
                <c:pt idx="4">
                  <c:v>0.16999999999998749</c:v>
                </c:pt>
                <c:pt idx="5">
                  <c:v>0.16999999999998749</c:v>
                </c:pt>
                <c:pt idx="6">
                  <c:v>0.15999999999999659</c:v>
                </c:pt>
                <c:pt idx="7">
                  <c:v>0.16999999999998749</c:v>
                </c:pt>
                <c:pt idx="8">
                  <c:v>0.18999999999999773</c:v>
                </c:pt>
                <c:pt idx="9">
                  <c:v>0.25</c:v>
                </c:pt>
                <c:pt idx="10">
                  <c:v>0.18999999999999773</c:v>
                </c:pt>
                <c:pt idx="11">
                  <c:v>0.18999999999999773</c:v>
                </c:pt>
                <c:pt idx="12">
                  <c:v>0.16999999999998749</c:v>
                </c:pt>
                <c:pt idx="13">
                  <c:v>0.15999999999999659</c:v>
                </c:pt>
                <c:pt idx="14">
                  <c:v>0.15000000000000568</c:v>
                </c:pt>
                <c:pt idx="15">
                  <c:v>0.13999999999998636</c:v>
                </c:pt>
                <c:pt idx="16">
                  <c:v>0.21999999999999886</c:v>
                </c:pt>
                <c:pt idx="17">
                  <c:v>0.25999999999999091</c:v>
                </c:pt>
                <c:pt idx="18">
                  <c:v>0.19999999999998863</c:v>
                </c:pt>
                <c:pt idx="19">
                  <c:v>0.10999999999998522</c:v>
                </c:pt>
                <c:pt idx="20">
                  <c:v>3.9999999999992042E-2</c:v>
                </c:pt>
                <c:pt idx="21">
                  <c:v>2.0000000000010232E-2</c:v>
                </c:pt>
                <c:pt idx="22">
                  <c:v>8.0000000000012506E-2</c:v>
                </c:pt>
                <c:pt idx="23">
                  <c:v>0.18999999999999773</c:v>
                </c:pt>
                <c:pt idx="24">
                  <c:v>0.19999999999998863</c:v>
                </c:pt>
                <c:pt idx="25">
                  <c:v>0.16999999999998749</c:v>
                </c:pt>
                <c:pt idx="26">
                  <c:v>0.15000000000000568</c:v>
                </c:pt>
                <c:pt idx="27">
                  <c:v>0.12000000000000455</c:v>
                </c:pt>
                <c:pt idx="28">
                  <c:v>0.21999999999999886</c:v>
                </c:pt>
                <c:pt idx="29">
                  <c:v>0.19999999999998863</c:v>
                </c:pt>
                <c:pt idx="30">
                  <c:v>0.16999999999998749</c:v>
                </c:pt>
                <c:pt idx="31">
                  <c:v>0.16999999999998749</c:v>
                </c:pt>
                <c:pt idx="32">
                  <c:v>0.15999999999999659</c:v>
                </c:pt>
                <c:pt idx="33">
                  <c:v>0.12000000000000455</c:v>
                </c:pt>
                <c:pt idx="34">
                  <c:v>0.15000000000000568</c:v>
                </c:pt>
                <c:pt idx="35">
                  <c:v>0.13999999999998636</c:v>
                </c:pt>
                <c:pt idx="36">
                  <c:v>0.18000000000000682</c:v>
                </c:pt>
                <c:pt idx="37">
                  <c:v>0.15999999999999659</c:v>
                </c:pt>
                <c:pt idx="38">
                  <c:v>0.15000000000000568</c:v>
                </c:pt>
                <c:pt idx="39">
                  <c:v>0.18999999999999773</c:v>
                </c:pt>
                <c:pt idx="40">
                  <c:v>0.18999999999999773</c:v>
                </c:pt>
                <c:pt idx="41">
                  <c:v>0.18999999999999773</c:v>
                </c:pt>
                <c:pt idx="42">
                  <c:v>0.16999999999998749</c:v>
                </c:pt>
                <c:pt idx="43">
                  <c:v>0.16999999999998749</c:v>
                </c:pt>
                <c:pt idx="44">
                  <c:v>0.31000000000000227</c:v>
                </c:pt>
                <c:pt idx="45">
                  <c:v>0.22999999999998977</c:v>
                </c:pt>
                <c:pt idx="46">
                  <c:v>0.16999999999998749</c:v>
                </c:pt>
                <c:pt idx="47">
                  <c:v>0.21000000000000796</c:v>
                </c:pt>
                <c:pt idx="48">
                  <c:v>0.15999999999999659</c:v>
                </c:pt>
                <c:pt idx="49">
                  <c:v>0.15999999999999659</c:v>
                </c:pt>
                <c:pt idx="50">
                  <c:v>0.13999999999998636</c:v>
                </c:pt>
                <c:pt idx="51">
                  <c:v>0.12000000000000455</c:v>
                </c:pt>
                <c:pt idx="52">
                  <c:v>0.18000000000000682</c:v>
                </c:pt>
                <c:pt idx="53">
                  <c:v>0.15999999999999659</c:v>
                </c:pt>
                <c:pt idx="54">
                  <c:v>0.18999999999999773</c:v>
                </c:pt>
                <c:pt idx="55">
                  <c:v>0.25</c:v>
                </c:pt>
                <c:pt idx="56">
                  <c:v>0.21000000000000796</c:v>
                </c:pt>
                <c:pt idx="57">
                  <c:v>0.19999999999998863</c:v>
                </c:pt>
                <c:pt idx="58">
                  <c:v>0.18000000000000682</c:v>
                </c:pt>
                <c:pt idx="59">
                  <c:v>0.21000000000000796</c:v>
                </c:pt>
                <c:pt idx="60">
                  <c:v>0.24000000000000909</c:v>
                </c:pt>
                <c:pt idx="61">
                  <c:v>0.16999999999998749</c:v>
                </c:pt>
                <c:pt idx="62">
                  <c:v>0.21999999999999886</c:v>
                </c:pt>
                <c:pt idx="63">
                  <c:v>0.18999999999999773</c:v>
                </c:pt>
                <c:pt idx="64">
                  <c:v>0.25999999999999091</c:v>
                </c:pt>
                <c:pt idx="65">
                  <c:v>0.25</c:v>
                </c:pt>
                <c:pt idx="66">
                  <c:v>0.24000000000000909</c:v>
                </c:pt>
                <c:pt idx="67">
                  <c:v>0.25</c:v>
                </c:pt>
                <c:pt idx="68">
                  <c:v>0.22999999999998977</c:v>
                </c:pt>
                <c:pt idx="69">
                  <c:v>0.24000000000000909</c:v>
                </c:pt>
                <c:pt idx="70">
                  <c:v>0.15000000000000568</c:v>
                </c:pt>
                <c:pt idx="71">
                  <c:v>0.13999999999998636</c:v>
                </c:pt>
                <c:pt idx="72">
                  <c:v>0.15000000000000568</c:v>
                </c:pt>
                <c:pt idx="73">
                  <c:v>0.22999999999998977</c:v>
                </c:pt>
                <c:pt idx="74">
                  <c:v>0.25</c:v>
                </c:pt>
                <c:pt idx="75">
                  <c:v>0.25</c:v>
                </c:pt>
                <c:pt idx="76">
                  <c:v>0.27000000000001023</c:v>
                </c:pt>
                <c:pt idx="77">
                  <c:v>0.25</c:v>
                </c:pt>
                <c:pt idx="78">
                  <c:v>0.21999999999999886</c:v>
                </c:pt>
                <c:pt idx="79">
                  <c:v>0.19999999999998863</c:v>
                </c:pt>
                <c:pt idx="80">
                  <c:v>0.16999999999998749</c:v>
                </c:pt>
                <c:pt idx="81">
                  <c:v>0.18999999999999773</c:v>
                </c:pt>
                <c:pt idx="82">
                  <c:v>0.18000000000000682</c:v>
                </c:pt>
                <c:pt idx="83">
                  <c:v>0.15000000000000568</c:v>
                </c:pt>
                <c:pt idx="84">
                  <c:v>0.10999999999998522</c:v>
                </c:pt>
                <c:pt idx="85">
                  <c:v>0.12999999999999545</c:v>
                </c:pt>
                <c:pt idx="86">
                  <c:v>0.19999999999998863</c:v>
                </c:pt>
                <c:pt idx="87">
                  <c:v>0.21000000000000796</c:v>
                </c:pt>
                <c:pt idx="88">
                  <c:v>0.22999999999998977</c:v>
                </c:pt>
                <c:pt idx="89">
                  <c:v>0.18999999999999773</c:v>
                </c:pt>
                <c:pt idx="90">
                  <c:v>0.18999999999999773</c:v>
                </c:pt>
                <c:pt idx="91">
                  <c:v>0.18000000000000682</c:v>
                </c:pt>
                <c:pt idx="92">
                  <c:v>0.13999999999998636</c:v>
                </c:pt>
                <c:pt idx="93">
                  <c:v>0.15999999999999659</c:v>
                </c:pt>
                <c:pt idx="94">
                  <c:v>0.18000000000000682</c:v>
                </c:pt>
                <c:pt idx="95">
                  <c:v>0.21999999999999886</c:v>
                </c:pt>
                <c:pt idx="96">
                  <c:v>0.15000000000000568</c:v>
                </c:pt>
                <c:pt idx="97">
                  <c:v>0.15999999999999659</c:v>
                </c:pt>
                <c:pt idx="98">
                  <c:v>0.15000000000000568</c:v>
                </c:pt>
                <c:pt idx="99">
                  <c:v>0.28000000000000114</c:v>
                </c:pt>
                <c:pt idx="100">
                  <c:v>0.25</c:v>
                </c:pt>
                <c:pt idx="101">
                  <c:v>0.28999999999999204</c:v>
                </c:pt>
                <c:pt idx="102">
                  <c:v>0.30000000000001137</c:v>
                </c:pt>
                <c:pt idx="103">
                  <c:v>0.18000000000000682</c:v>
                </c:pt>
                <c:pt idx="104">
                  <c:v>0.24000000000000909</c:v>
                </c:pt>
                <c:pt idx="105">
                  <c:v>0.21000000000000796</c:v>
                </c:pt>
                <c:pt idx="106">
                  <c:v>0.18999999999999773</c:v>
                </c:pt>
                <c:pt idx="107">
                  <c:v>0.12000000000000455</c:v>
                </c:pt>
                <c:pt idx="108">
                  <c:v>0.12999999999999545</c:v>
                </c:pt>
                <c:pt idx="109">
                  <c:v>0.19999999999998863</c:v>
                </c:pt>
                <c:pt idx="110">
                  <c:v>0.16999999999998749</c:v>
                </c:pt>
                <c:pt idx="111">
                  <c:v>0.16999999999998749</c:v>
                </c:pt>
                <c:pt idx="112">
                  <c:v>0.22999999999998977</c:v>
                </c:pt>
                <c:pt idx="113">
                  <c:v>0.25999999999999091</c:v>
                </c:pt>
                <c:pt idx="114">
                  <c:v>0.21999999999999886</c:v>
                </c:pt>
                <c:pt idx="115">
                  <c:v>0.18999999999999773</c:v>
                </c:pt>
                <c:pt idx="116">
                  <c:v>0.15000000000000568</c:v>
                </c:pt>
                <c:pt idx="117">
                  <c:v>0.10999999999998522</c:v>
                </c:pt>
                <c:pt idx="118">
                  <c:v>0.16999999999998749</c:v>
                </c:pt>
                <c:pt idx="119">
                  <c:v>0.18999999999999773</c:v>
                </c:pt>
                <c:pt idx="120">
                  <c:v>0.16999999999998749</c:v>
                </c:pt>
                <c:pt idx="121">
                  <c:v>0.15000000000000568</c:v>
                </c:pt>
                <c:pt idx="122">
                  <c:v>0.15000000000000568</c:v>
                </c:pt>
                <c:pt idx="123">
                  <c:v>0.19999999999998863</c:v>
                </c:pt>
                <c:pt idx="124">
                  <c:v>0.22999999999998977</c:v>
                </c:pt>
                <c:pt idx="125">
                  <c:v>0.33000000000001251</c:v>
                </c:pt>
                <c:pt idx="126">
                  <c:v>0.25999999999999091</c:v>
                </c:pt>
                <c:pt idx="127">
                  <c:v>0.21000000000000796</c:v>
                </c:pt>
                <c:pt idx="128">
                  <c:v>0.24000000000000909</c:v>
                </c:pt>
                <c:pt idx="129">
                  <c:v>0.25</c:v>
                </c:pt>
                <c:pt idx="130">
                  <c:v>0.18999999999999773</c:v>
                </c:pt>
                <c:pt idx="131">
                  <c:v>0.12999999999999545</c:v>
                </c:pt>
                <c:pt idx="132">
                  <c:v>0.24000000000000909</c:v>
                </c:pt>
                <c:pt idx="133">
                  <c:v>0.27000000000001023</c:v>
                </c:pt>
                <c:pt idx="134">
                  <c:v>0.24000000000000909</c:v>
                </c:pt>
                <c:pt idx="135">
                  <c:v>0.22999999999998977</c:v>
                </c:pt>
                <c:pt idx="136">
                  <c:v>0.27000000000001023</c:v>
                </c:pt>
                <c:pt idx="137">
                  <c:v>0.34999999999999432</c:v>
                </c:pt>
                <c:pt idx="138">
                  <c:v>0.28000000000000114</c:v>
                </c:pt>
                <c:pt idx="139">
                  <c:v>0.15000000000000568</c:v>
                </c:pt>
                <c:pt idx="140">
                  <c:v>0.15000000000000568</c:v>
                </c:pt>
                <c:pt idx="141">
                  <c:v>0.15999999999999659</c:v>
                </c:pt>
                <c:pt idx="142">
                  <c:v>0.13999999999998636</c:v>
                </c:pt>
                <c:pt idx="143">
                  <c:v>0.15000000000000568</c:v>
                </c:pt>
                <c:pt idx="144">
                  <c:v>0.13999999999998636</c:v>
                </c:pt>
                <c:pt idx="145">
                  <c:v>0.21999999999999886</c:v>
                </c:pt>
                <c:pt idx="146">
                  <c:v>0.31000000000000227</c:v>
                </c:pt>
                <c:pt idx="147">
                  <c:v>0.25999999999999091</c:v>
                </c:pt>
                <c:pt idx="148">
                  <c:v>0.19999999999998863</c:v>
                </c:pt>
                <c:pt idx="149">
                  <c:v>0.15000000000000568</c:v>
                </c:pt>
                <c:pt idx="150">
                  <c:v>0.15000000000000568</c:v>
                </c:pt>
                <c:pt idx="151">
                  <c:v>0.12999999999999545</c:v>
                </c:pt>
                <c:pt idx="152">
                  <c:v>0.12000000000000455</c:v>
                </c:pt>
                <c:pt idx="153">
                  <c:v>0.12000000000000455</c:v>
                </c:pt>
                <c:pt idx="154">
                  <c:v>0.15000000000000568</c:v>
                </c:pt>
                <c:pt idx="155">
                  <c:v>0.15000000000000568</c:v>
                </c:pt>
                <c:pt idx="156">
                  <c:v>0.18000000000000682</c:v>
                </c:pt>
                <c:pt idx="157">
                  <c:v>0.19999999999998863</c:v>
                </c:pt>
                <c:pt idx="158">
                  <c:v>0.16999999999998749</c:v>
                </c:pt>
                <c:pt idx="159">
                  <c:v>0.18000000000000682</c:v>
                </c:pt>
                <c:pt idx="160">
                  <c:v>0.24000000000000909</c:v>
                </c:pt>
                <c:pt idx="161">
                  <c:v>0.16999999999998749</c:v>
                </c:pt>
                <c:pt idx="162">
                  <c:v>0.13999999999998636</c:v>
                </c:pt>
                <c:pt idx="163">
                  <c:v>9.9999999999994316E-2</c:v>
                </c:pt>
                <c:pt idx="164">
                  <c:v>0.12000000000000455</c:v>
                </c:pt>
                <c:pt idx="165">
                  <c:v>9.0000000000003411E-2</c:v>
                </c:pt>
                <c:pt idx="166">
                  <c:v>0.12999999999999545</c:v>
                </c:pt>
                <c:pt idx="167">
                  <c:v>0.12999999999999545</c:v>
                </c:pt>
                <c:pt idx="168">
                  <c:v>0.21000000000000796</c:v>
                </c:pt>
                <c:pt idx="169">
                  <c:v>0.18000000000000682</c:v>
                </c:pt>
                <c:pt idx="170">
                  <c:v>0.21000000000000796</c:v>
                </c:pt>
                <c:pt idx="171">
                  <c:v>9.9999999999994316E-2</c:v>
                </c:pt>
                <c:pt idx="172">
                  <c:v>0.10999999999998522</c:v>
                </c:pt>
                <c:pt idx="173">
                  <c:v>0.12999999999999545</c:v>
                </c:pt>
                <c:pt idx="174">
                  <c:v>0.12000000000000455</c:v>
                </c:pt>
                <c:pt idx="175">
                  <c:v>0.13999999999998636</c:v>
                </c:pt>
                <c:pt idx="176">
                  <c:v>0.15999999999999659</c:v>
                </c:pt>
                <c:pt idx="177">
                  <c:v>9.9999999999994316E-2</c:v>
                </c:pt>
                <c:pt idx="178">
                  <c:v>0.10999999999998522</c:v>
                </c:pt>
                <c:pt idx="179">
                  <c:v>0.13999999999998636</c:v>
                </c:pt>
                <c:pt idx="180">
                  <c:v>0.16999999999998749</c:v>
                </c:pt>
                <c:pt idx="181">
                  <c:v>0.16999999999998749</c:v>
                </c:pt>
                <c:pt idx="182">
                  <c:v>0.18000000000000682</c:v>
                </c:pt>
                <c:pt idx="183">
                  <c:v>0.13999999999998636</c:v>
                </c:pt>
                <c:pt idx="184">
                  <c:v>0.15999999999999659</c:v>
                </c:pt>
                <c:pt idx="185">
                  <c:v>0.15999999999999659</c:v>
                </c:pt>
                <c:pt idx="186">
                  <c:v>0.12000000000000455</c:v>
                </c:pt>
                <c:pt idx="187">
                  <c:v>0.13999999999998636</c:v>
                </c:pt>
                <c:pt idx="188">
                  <c:v>0.15999999999999659</c:v>
                </c:pt>
                <c:pt idx="189">
                  <c:v>8.0000000000012506E-2</c:v>
                </c:pt>
                <c:pt idx="190">
                  <c:v>8.0000000000012506E-2</c:v>
                </c:pt>
                <c:pt idx="191">
                  <c:v>9.9999999999994316E-2</c:v>
                </c:pt>
                <c:pt idx="192">
                  <c:v>9.9999999999994316E-2</c:v>
                </c:pt>
                <c:pt idx="193">
                  <c:v>9.0000000000003411E-2</c:v>
                </c:pt>
                <c:pt idx="194">
                  <c:v>0.18000000000000682</c:v>
                </c:pt>
                <c:pt idx="195">
                  <c:v>0.13999999999998636</c:v>
                </c:pt>
                <c:pt idx="196">
                  <c:v>0.15999999999999659</c:v>
                </c:pt>
                <c:pt idx="197">
                  <c:v>0.16999999999998749</c:v>
                </c:pt>
                <c:pt idx="198">
                  <c:v>0.13999999999998636</c:v>
                </c:pt>
                <c:pt idx="199">
                  <c:v>0.10999999999998522</c:v>
                </c:pt>
                <c:pt idx="200">
                  <c:v>0.21000000000000796</c:v>
                </c:pt>
                <c:pt idx="201">
                  <c:v>0.22999999999998977</c:v>
                </c:pt>
                <c:pt idx="202">
                  <c:v>0.21000000000000796</c:v>
                </c:pt>
                <c:pt idx="203">
                  <c:v>0.18000000000000682</c:v>
                </c:pt>
                <c:pt idx="204">
                  <c:v>0.18999999999999773</c:v>
                </c:pt>
                <c:pt idx="205">
                  <c:v>0.21999999999999886</c:v>
                </c:pt>
                <c:pt idx="206">
                  <c:v>0.19999999999998863</c:v>
                </c:pt>
                <c:pt idx="207">
                  <c:v>0.19999999999998863</c:v>
                </c:pt>
                <c:pt idx="208">
                  <c:v>0.18999999999999773</c:v>
                </c:pt>
                <c:pt idx="209">
                  <c:v>0.33000000000001251</c:v>
                </c:pt>
                <c:pt idx="210">
                  <c:v>0.31000000000000227</c:v>
                </c:pt>
                <c:pt idx="211">
                  <c:v>0.33000000000001251</c:v>
                </c:pt>
                <c:pt idx="212">
                  <c:v>0.28000000000000114</c:v>
                </c:pt>
                <c:pt idx="213">
                  <c:v>0.28999999999999204</c:v>
                </c:pt>
                <c:pt idx="214">
                  <c:v>0.44999999999998863</c:v>
                </c:pt>
                <c:pt idx="215">
                  <c:v>0.46000000000000796</c:v>
                </c:pt>
                <c:pt idx="216">
                  <c:v>0.46000000000000796</c:v>
                </c:pt>
                <c:pt idx="217">
                  <c:v>0.46000000000000796</c:v>
                </c:pt>
                <c:pt idx="218">
                  <c:v>0.55000000000001137</c:v>
                </c:pt>
                <c:pt idx="219">
                  <c:v>0.52000000000001023</c:v>
                </c:pt>
                <c:pt idx="220">
                  <c:v>0.40999999999999659</c:v>
                </c:pt>
                <c:pt idx="221">
                  <c:v>0.21999999999999886</c:v>
                </c:pt>
                <c:pt idx="222">
                  <c:v>0.24000000000000909</c:v>
                </c:pt>
                <c:pt idx="223">
                  <c:v>0.33000000000001251</c:v>
                </c:pt>
                <c:pt idx="224">
                  <c:v>0.49000000000000909</c:v>
                </c:pt>
                <c:pt idx="225">
                  <c:v>0.55000000000001137</c:v>
                </c:pt>
                <c:pt idx="226">
                  <c:v>0.46999999999999886</c:v>
                </c:pt>
                <c:pt idx="227">
                  <c:v>0.46000000000000796</c:v>
                </c:pt>
                <c:pt idx="228">
                  <c:v>0.38999999999998636</c:v>
                </c:pt>
                <c:pt idx="229">
                  <c:v>0.34000000000000341</c:v>
                </c:pt>
                <c:pt idx="230">
                  <c:v>0.40000000000000568</c:v>
                </c:pt>
                <c:pt idx="231">
                  <c:v>0.49000000000000909</c:v>
                </c:pt>
                <c:pt idx="232">
                  <c:v>0.5</c:v>
                </c:pt>
                <c:pt idx="233">
                  <c:v>0.43999999999999773</c:v>
                </c:pt>
                <c:pt idx="234">
                  <c:v>0.41999999999998749</c:v>
                </c:pt>
                <c:pt idx="235">
                  <c:v>0.37999999999999545</c:v>
                </c:pt>
                <c:pt idx="236">
                  <c:v>0.37999999999999545</c:v>
                </c:pt>
                <c:pt idx="237">
                  <c:v>0.38999999999998636</c:v>
                </c:pt>
                <c:pt idx="238">
                  <c:v>0.40000000000000568</c:v>
                </c:pt>
                <c:pt idx="239">
                  <c:v>0.38999999999998636</c:v>
                </c:pt>
                <c:pt idx="240">
                  <c:v>0.34000000000000341</c:v>
                </c:pt>
                <c:pt idx="241">
                  <c:v>0.34000000000000341</c:v>
                </c:pt>
                <c:pt idx="242">
                  <c:v>0.34000000000000341</c:v>
                </c:pt>
                <c:pt idx="243">
                  <c:v>0.33000000000001251</c:v>
                </c:pt>
                <c:pt idx="244">
                  <c:v>0.31999999999999318</c:v>
                </c:pt>
                <c:pt idx="245">
                  <c:v>0.34000000000000341</c:v>
                </c:pt>
                <c:pt idx="246">
                  <c:v>0.35999999999998522</c:v>
                </c:pt>
                <c:pt idx="247">
                  <c:v>0.37000000000000455</c:v>
                </c:pt>
                <c:pt idx="248">
                  <c:v>0.35999999999998522</c:v>
                </c:pt>
                <c:pt idx="249">
                  <c:v>0.34999999999999432</c:v>
                </c:pt>
                <c:pt idx="250">
                  <c:v>0.35999999999998522</c:v>
                </c:pt>
                <c:pt idx="251">
                  <c:v>0.33000000000001251</c:v>
                </c:pt>
                <c:pt idx="252">
                  <c:v>0.28999999999999204</c:v>
                </c:pt>
                <c:pt idx="253">
                  <c:v>0.24000000000000909</c:v>
                </c:pt>
                <c:pt idx="254">
                  <c:v>0.22999999999998977</c:v>
                </c:pt>
                <c:pt idx="255">
                  <c:v>0.28999999999999204</c:v>
                </c:pt>
                <c:pt idx="256">
                  <c:v>0.24000000000000909</c:v>
                </c:pt>
                <c:pt idx="257">
                  <c:v>8.0000000000012506E-2</c:v>
                </c:pt>
                <c:pt idx="258">
                  <c:v>3.0000000000001137E-2</c:v>
                </c:pt>
                <c:pt idx="259">
                  <c:v>6.0000000000002274E-2</c:v>
                </c:pt>
                <c:pt idx="260">
                  <c:v>0</c:v>
                </c:pt>
                <c:pt idx="261">
                  <c:v>9.9999999999909051E-3</c:v>
                </c:pt>
                <c:pt idx="262">
                  <c:v>8.0000000000012506E-2</c:v>
                </c:pt>
                <c:pt idx="263">
                  <c:v>0.15000000000000568</c:v>
                </c:pt>
                <c:pt idx="264">
                  <c:v>0.13999999999998636</c:v>
                </c:pt>
                <c:pt idx="265">
                  <c:v>9.0000000000003411E-2</c:v>
                </c:pt>
                <c:pt idx="266">
                  <c:v>0.12000000000000455</c:v>
                </c:pt>
                <c:pt idx="267">
                  <c:v>6.9999999999993179E-2</c:v>
                </c:pt>
                <c:pt idx="268">
                  <c:v>0.10999999999998522</c:v>
                </c:pt>
                <c:pt idx="269">
                  <c:v>0.13999999999998636</c:v>
                </c:pt>
                <c:pt idx="270">
                  <c:v>8.0000000000012506E-2</c:v>
                </c:pt>
                <c:pt idx="271">
                  <c:v>9.9999999999994316E-2</c:v>
                </c:pt>
                <c:pt idx="272">
                  <c:v>0.15000000000000568</c:v>
                </c:pt>
                <c:pt idx="273">
                  <c:v>9.0000000000003411E-2</c:v>
                </c:pt>
                <c:pt idx="274">
                  <c:v>3.9999999999992042E-2</c:v>
                </c:pt>
                <c:pt idx="275">
                  <c:v>6.9999999999993179E-2</c:v>
                </c:pt>
                <c:pt idx="276">
                  <c:v>9.0000000000003411E-2</c:v>
                </c:pt>
                <c:pt idx="277">
                  <c:v>0.15000000000000568</c:v>
                </c:pt>
                <c:pt idx="278">
                  <c:v>0.18000000000000682</c:v>
                </c:pt>
                <c:pt idx="279">
                  <c:v>0.24000000000000909</c:v>
                </c:pt>
                <c:pt idx="280">
                  <c:v>0.27000000000001023</c:v>
                </c:pt>
                <c:pt idx="281">
                  <c:v>0.31000000000000227</c:v>
                </c:pt>
                <c:pt idx="282">
                  <c:v>0.24000000000000909</c:v>
                </c:pt>
                <c:pt idx="283">
                  <c:v>0.21999999999999886</c:v>
                </c:pt>
                <c:pt idx="284">
                  <c:v>0.27000000000001023</c:v>
                </c:pt>
                <c:pt idx="285">
                  <c:v>0.30000000000001137</c:v>
                </c:pt>
                <c:pt idx="286">
                  <c:v>0.25999999999999091</c:v>
                </c:pt>
                <c:pt idx="287">
                  <c:v>0.25999999999999091</c:v>
                </c:pt>
                <c:pt idx="288">
                  <c:v>0.25</c:v>
                </c:pt>
                <c:pt idx="289">
                  <c:v>0.28000000000000114</c:v>
                </c:pt>
                <c:pt idx="290">
                  <c:v>0.28999999999999204</c:v>
                </c:pt>
                <c:pt idx="291">
                  <c:v>0.28999999999999204</c:v>
                </c:pt>
                <c:pt idx="292">
                  <c:v>0.31999999999999318</c:v>
                </c:pt>
                <c:pt idx="293">
                  <c:v>0.34999999999999432</c:v>
                </c:pt>
                <c:pt idx="294">
                  <c:v>0.31000000000000227</c:v>
                </c:pt>
                <c:pt idx="295">
                  <c:v>0.31000000000000227</c:v>
                </c:pt>
                <c:pt idx="296">
                  <c:v>0.28999999999999204</c:v>
                </c:pt>
                <c:pt idx="297">
                  <c:v>0.31000000000000227</c:v>
                </c:pt>
                <c:pt idx="298">
                  <c:v>0.34000000000000341</c:v>
                </c:pt>
                <c:pt idx="299">
                  <c:v>0.34000000000000341</c:v>
                </c:pt>
                <c:pt idx="300">
                  <c:v>0.31999999999999318</c:v>
                </c:pt>
                <c:pt idx="301">
                  <c:v>0.28999999999999204</c:v>
                </c:pt>
                <c:pt idx="302">
                  <c:v>0.28000000000000114</c:v>
                </c:pt>
                <c:pt idx="303">
                  <c:v>0.28999999999999204</c:v>
                </c:pt>
                <c:pt idx="304">
                  <c:v>0.31000000000000227</c:v>
                </c:pt>
                <c:pt idx="305">
                  <c:v>0.28999999999999204</c:v>
                </c:pt>
                <c:pt idx="306">
                  <c:v>0.28000000000000114</c:v>
                </c:pt>
                <c:pt idx="307">
                  <c:v>0.25</c:v>
                </c:pt>
                <c:pt idx="308">
                  <c:v>0.24000000000000909</c:v>
                </c:pt>
                <c:pt idx="309">
                  <c:v>0.21999999999999886</c:v>
                </c:pt>
                <c:pt idx="310">
                  <c:v>0.24000000000000909</c:v>
                </c:pt>
                <c:pt idx="311">
                  <c:v>0.21999999999999886</c:v>
                </c:pt>
                <c:pt idx="312">
                  <c:v>0.25</c:v>
                </c:pt>
                <c:pt idx="313">
                  <c:v>0.25999999999999091</c:v>
                </c:pt>
                <c:pt idx="314">
                  <c:v>0.28999999999999204</c:v>
                </c:pt>
                <c:pt idx="315">
                  <c:v>0.31999999999999318</c:v>
                </c:pt>
                <c:pt idx="316">
                  <c:v>0.33000000000001251</c:v>
                </c:pt>
                <c:pt idx="317">
                  <c:v>0.33000000000001251</c:v>
                </c:pt>
                <c:pt idx="318">
                  <c:v>0.34000000000000341</c:v>
                </c:pt>
                <c:pt idx="319">
                  <c:v>0.28000000000000114</c:v>
                </c:pt>
                <c:pt idx="320">
                  <c:v>0.25999999999999091</c:v>
                </c:pt>
                <c:pt idx="321">
                  <c:v>0.18999999999999773</c:v>
                </c:pt>
                <c:pt idx="322">
                  <c:v>0.10999999999998522</c:v>
                </c:pt>
                <c:pt idx="323">
                  <c:v>9.0000000000003411E-2</c:v>
                </c:pt>
                <c:pt idx="324">
                  <c:v>6.0000000000002274E-2</c:v>
                </c:pt>
                <c:pt idx="325">
                  <c:v>0.10999999999998522</c:v>
                </c:pt>
                <c:pt idx="326">
                  <c:v>0.18999999999999773</c:v>
                </c:pt>
                <c:pt idx="327">
                  <c:v>0.19999999999998863</c:v>
                </c:pt>
                <c:pt idx="328">
                  <c:v>0.21999999999999886</c:v>
                </c:pt>
                <c:pt idx="329">
                  <c:v>0.22999999999998977</c:v>
                </c:pt>
                <c:pt idx="330">
                  <c:v>0.28999999999999204</c:v>
                </c:pt>
                <c:pt idx="331">
                  <c:v>0.27000000000001023</c:v>
                </c:pt>
                <c:pt idx="332">
                  <c:v>0.30000000000001137</c:v>
                </c:pt>
                <c:pt idx="333">
                  <c:v>0.31000000000000227</c:v>
                </c:pt>
                <c:pt idx="334">
                  <c:v>0.31000000000000227</c:v>
                </c:pt>
                <c:pt idx="335">
                  <c:v>0.27000000000001023</c:v>
                </c:pt>
                <c:pt idx="336">
                  <c:v>0.28000000000000114</c:v>
                </c:pt>
                <c:pt idx="337">
                  <c:v>0.21999999999999886</c:v>
                </c:pt>
                <c:pt idx="338">
                  <c:v>0.18999999999999773</c:v>
                </c:pt>
                <c:pt idx="339">
                  <c:v>0.22999999999998977</c:v>
                </c:pt>
                <c:pt idx="340">
                  <c:v>0.21000000000000796</c:v>
                </c:pt>
                <c:pt idx="341">
                  <c:v>0.21000000000000796</c:v>
                </c:pt>
                <c:pt idx="342">
                  <c:v>0.21999999999999886</c:v>
                </c:pt>
                <c:pt idx="343">
                  <c:v>0.12000000000000455</c:v>
                </c:pt>
                <c:pt idx="344">
                  <c:v>0.12999999999999545</c:v>
                </c:pt>
                <c:pt idx="345">
                  <c:v>0.24000000000000909</c:v>
                </c:pt>
                <c:pt idx="346">
                  <c:v>0.19999999999998863</c:v>
                </c:pt>
                <c:pt idx="347">
                  <c:v>0.18000000000000682</c:v>
                </c:pt>
                <c:pt idx="348">
                  <c:v>0.19999999999998863</c:v>
                </c:pt>
                <c:pt idx="349">
                  <c:v>0.19999999999998863</c:v>
                </c:pt>
                <c:pt idx="350">
                  <c:v>0.19999999999998863</c:v>
                </c:pt>
                <c:pt idx="351">
                  <c:v>0.19999999999998863</c:v>
                </c:pt>
                <c:pt idx="352">
                  <c:v>0.28000000000000114</c:v>
                </c:pt>
                <c:pt idx="353">
                  <c:v>0.31000000000000227</c:v>
                </c:pt>
                <c:pt idx="354">
                  <c:v>0.19999999999998863</c:v>
                </c:pt>
                <c:pt idx="355">
                  <c:v>0.18999999999999773</c:v>
                </c:pt>
                <c:pt idx="356">
                  <c:v>0.24000000000000909</c:v>
                </c:pt>
                <c:pt idx="357">
                  <c:v>0.28999999999999204</c:v>
                </c:pt>
                <c:pt idx="358">
                  <c:v>0.22999999999998977</c:v>
                </c:pt>
                <c:pt idx="359">
                  <c:v>0.19999999999998863</c:v>
                </c:pt>
                <c:pt idx="360">
                  <c:v>0.21000000000000796</c:v>
                </c:pt>
                <c:pt idx="361">
                  <c:v>0.21000000000000796</c:v>
                </c:pt>
                <c:pt idx="362">
                  <c:v>0.28999999999999204</c:v>
                </c:pt>
                <c:pt idx="363">
                  <c:v>0.28999999999999204</c:v>
                </c:pt>
                <c:pt idx="364">
                  <c:v>0.25999999999999091</c:v>
                </c:pt>
                <c:pt idx="365">
                  <c:v>0.18999999999999773</c:v>
                </c:pt>
                <c:pt idx="366">
                  <c:v>0.22999999999998977</c:v>
                </c:pt>
                <c:pt idx="367">
                  <c:v>0.19999999999998863</c:v>
                </c:pt>
                <c:pt idx="368">
                  <c:v>0.15999999999999659</c:v>
                </c:pt>
                <c:pt idx="369">
                  <c:v>0.13999999999998636</c:v>
                </c:pt>
                <c:pt idx="370">
                  <c:v>0.21000000000000796</c:v>
                </c:pt>
                <c:pt idx="371">
                  <c:v>0.28000000000000114</c:v>
                </c:pt>
                <c:pt idx="372">
                  <c:v>0.43000000000000682</c:v>
                </c:pt>
                <c:pt idx="373">
                  <c:v>0.56000000000000227</c:v>
                </c:pt>
                <c:pt idx="374">
                  <c:v>0.5</c:v>
                </c:pt>
                <c:pt idx="375">
                  <c:v>0.47999999999998977</c:v>
                </c:pt>
                <c:pt idx="376">
                  <c:v>0.46999999999999886</c:v>
                </c:pt>
                <c:pt idx="377">
                  <c:v>0.44999999999998863</c:v>
                </c:pt>
                <c:pt idx="378">
                  <c:v>0.43999999999999773</c:v>
                </c:pt>
                <c:pt idx="379">
                  <c:v>0.43000000000000682</c:v>
                </c:pt>
                <c:pt idx="380">
                  <c:v>0.41999999999998749</c:v>
                </c:pt>
                <c:pt idx="381">
                  <c:v>0.40999999999999659</c:v>
                </c:pt>
                <c:pt idx="382">
                  <c:v>0.40000000000000568</c:v>
                </c:pt>
                <c:pt idx="383">
                  <c:v>0.38999999999998636</c:v>
                </c:pt>
                <c:pt idx="384">
                  <c:v>0.27000000000001023</c:v>
                </c:pt>
                <c:pt idx="385">
                  <c:v>0.21999999999999886</c:v>
                </c:pt>
                <c:pt idx="386">
                  <c:v>0.22999999999998977</c:v>
                </c:pt>
                <c:pt idx="387">
                  <c:v>0.21999999999999886</c:v>
                </c:pt>
                <c:pt idx="388">
                  <c:v>0.46999999999999886</c:v>
                </c:pt>
                <c:pt idx="389">
                  <c:v>0.38999999999998636</c:v>
                </c:pt>
                <c:pt idx="390">
                  <c:v>0.37000000000000455</c:v>
                </c:pt>
                <c:pt idx="391">
                  <c:v>0.30000000000001137</c:v>
                </c:pt>
                <c:pt idx="392">
                  <c:v>0.28000000000000114</c:v>
                </c:pt>
                <c:pt idx="393">
                  <c:v>0.27000000000001023</c:v>
                </c:pt>
                <c:pt idx="394">
                  <c:v>0.24000000000000909</c:v>
                </c:pt>
                <c:pt idx="395">
                  <c:v>0.21999999999999886</c:v>
                </c:pt>
                <c:pt idx="396">
                  <c:v>0.22999999999998977</c:v>
                </c:pt>
                <c:pt idx="397">
                  <c:v>0.22999999999998977</c:v>
                </c:pt>
                <c:pt idx="398">
                  <c:v>0.22999999999998977</c:v>
                </c:pt>
                <c:pt idx="399">
                  <c:v>0.21999999999999886</c:v>
                </c:pt>
                <c:pt idx="400">
                  <c:v>0.34000000000000341</c:v>
                </c:pt>
                <c:pt idx="401">
                  <c:v>0.53999999999999204</c:v>
                </c:pt>
                <c:pt idx="402">
                  <c:v>0.5</c:v>
                </c:pt>
                <c:pt idx="403">
                  <c:v>0.37999999999999545</c:v>
                </c:pt>
                <c:pt idx="404">
                  <c:v>0.24000000000000909</c:v>
                </c:pt>
                <c:pt idx="405">
                  <c:v>0.40999999999999659</c:v>
                </c:pt>
                <c:pt idx="406">
                  <c:v>0.35999999999998522</c:v>
                </c:pt>
                <c:pt idx="407">
                  <c:v>0.31999999999999318</c:v>
                </c:pt>
                <c:pt idx="408">
                  <c:v>0.24000000000000909</c:v>
                </c:pt>
                <c:pt idx="409">
                  <c:v>0.34999999999999432</c:v>
                </c:pt>
                <c:pt idx="410">
                  <c:v>0.43000000000000682</c:v>
                </c:pt>
                <c:pt idx="411">
                  <c:v>0.41999999999998749</c:v>
                </c:pt>
                <c:pt idx="412">
                  <c:v>0.40999999999999659</c:v>
                </c:pt>
                <c:pt idx="413">
                  <c:v>0.40000000000000568</c:v>
                </c:pt>
                <c:pt idx="414">
                  <c:v>0.41999999999998749</c:v>
                </c:pt>
                <c:pt idx="415">
                  <c:v>0.44999999999998863</c:v>
                </c:pt>
                <c:pt idx="416">
                  <c:v>0.46000000000000796</c:v>
                </c:pt>
                <c:pt idx="417">
                  <c:v>0.46999999999999886</c:v>
                </c:pt>
                <c:pt idx="418">
                  <c:v>0.46000000000000796</c:v>
                </c:pt>
                <c:pt idx="419">
                  <c:v>0.37000000000000455</c:v>
                </c:pt>
                <c:pt idx="420">
                  <c:v>0.28999999999999204</c:v>
                </c:pt>
                <c:pt idx="421">
                  <c:v>0.25999999999999091</c:v>
                </c:pt>
                <c:pt idx="422">
                  <c:v>0.43999999999999773</c:v>
                </c:pt>
                <c:pt idx="423">
                  <c:v>0.50999999999999091</c:v>
                </c:pt>
                <c:pt idx="424">
                  <c:v>0.49000000000000909</c:v>
                </c:pt>
                <c:pt idx="425">
                  <c:v>0.30000000000001137</c:v>
                </c:pt>
                <c:pt idx="426">
                  <c:v>0.28999999999999204</c:v>
                </c:pt>
                <c:pt idx="427">
                  <c:v>0.28999999999999204</c:v>
                </c:pt>
                <c:pt idx="428">
                  <c:v>0.37999999999999545</c:v>
                </c:pt>
                <c:pt idx="429">
                  <c:v>0.30000000000001137</c:v>
                </c:pt>
                <c:pt idx="430">
                  <c:v>0.30000000000001137</c:v>
                </c:pt>
                <c:pt idx="431">
                  <c:v>0.30000000000001137</c:v>
                </c:pt>
                <c:pt idx="432">
                  <c:v>0.28999999999999204</c:v>
                </c:pt>
                <c:pt idx="433">
                  <c:v>0.31999999999999318</c:v>
                </c:pt>
              </c:numCache>
            </c:numRef>
          </c:yVal>
          <c:smooth val="0"/>
        </c:ser>
        <c:ser>
          <c:idx val="5"/>
          <c:order val="9"/>
          <c:tx>
            <c:strRef>
              <c:f>Kolisani_CHMU!$T$1</c:f>
              <c:strCache>
                <c:ptCount val="1"/>
                <c:pt idx="0">
                  <c:v>VP 8503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Kolisani_CHMU!$Q$2:$Q$507</c:f>
              <c:numCache>
                <c:formatCode>m/d/yyyy</c:formatCode>
                <c:ptCount val="506"/>
                <c:pt idx="0">
                  <c:v>25887</c:v>
                </c:pt>
                <c:pt idx="1">
                  <c:v>25917</c:v>
                </c:pt>
                <c:pt idx="2">
                  <c:v>25948</c:v>
                </c:pt>
                <c:pt idx="3">
                  <c:v>25979</c:v>
                </c:pt>
                <c:pt idx="4">
                  <c:v>26007</c:v>
                </c:pt>
                <c:pt idx="5">
                  <c:v>26038</c:v>
                </c:pt>
                <c:pt idx="6">
                  <c:v>26068</c:v>
                </c:pt>
                <c:pt idx="7">
                  <c:v>26099</c:v>
                </c:pt>
                <c:pt idx="8">
                  <c:v>26129</c:v>
                </c:pt>
                <c:pt idx="9">
                  <c:v>26160</c:v>
                </c:pt>
                <c:pt idx="10">
                  <c:v>26191</c:v>
                </c:pt>
                <c:pt idx="11">
                  <c:v>26221</c:v>
                </c:pt>
                <c:pt idx="12">
                  <c:v>26252</c:v>
                </c:pt>
                <c:pt idx="13">
                  <c:v>26282</c:v>
                </c:pt>
                <c:pt idx="14">
                  <c:v>26313</c:v>
                </c:pt>
                <c:pt idx="15">
                  <c:v>26344</c:v>
                </c:pt>
                <c:pt idx="16">
                  <c:v>26373</c:v>
                </c:pt>
                <c:pt idx="17">
                  <c:v>26404</c:v>
                </c:pt>
                <c:pt idx="18">
                  <c:v>26434</c:v>
                </c:pt>
                <c:pt idx="19">
                  <c:v>26465</c:v>
                </c:pt>
                <c:pt idx="20">
                  <c:v>26495</c:v>
                </c:pt>
                <c:pt idx="21">
                  <c:v>26526</c:v>
                </c:pt>
                <c:pt idx="22">
                  <c:v>26557</c:v>
                </c:pt>
                <c:pt idx="23">
                  <c:v>26587</c:v>
                </c:pt>
                <c:pt idx="24">
                  <c:v>26618</c:v>
                </c:pt>
                <c:pt idx="25">
                  <c:v>26648</c:v>
                </c:pt>
                <c:pt idx="26">
                  <c:v>26679</c:v>
                </c:pt>
                <c:pt idx="27">
                  <c:v>26710</c:v>
                </c:pt>
                <c:pt idx="28">
                  <c:v>26738</c:v>
                </c:pt>
                <c:pt idx="29">
                  <c:v>26769</c:v>
                </c:pt>
                <c:pt idx="30">
                  <c:v>26799</c:v>
                </c:pt>
                <c:pt idx="31">
                  <c:v>26830</c:v>
                </c:pt>
                <c:pt idx="32">
                  <c:v>26860</c:v>
                </c:pt>
                <c:pt idx="33">
                  <c:v>26891</c:v>
                </c:pt>
                <c:pt idx="34">
                  <c:v>26922</c:v>
                </c:pt>
                <c:pt idx="35">
                  <c:v>26952</c:v>
                </c:pt>
                <c:pt idx="36">
                  <c:v>26983</c:v>
                </c:pt>
                <c:pt idx="37">
                  <c:v>27013</c:v>
                </c:pt>
                <c:pt idx="38">
                  <c:v>27044</c:v>
                </c:pt>
                <c:pt idx="39">
                  <c:v>27075</c:v>
                </c:pt>
                <c:pt idx="40">
                  <c:v>27103</c:v>
                </c:pt>
                <c:pt idx="41">
                  <c:v>27134</c:v>
                </c:pt>
                <c:pt idx="42">
                  <c:v>27164</c:v>
                </c:pt>
                <c:pt idx="43">
                  <c:v>27195</c:v>
                </c:pt>
                <c:pt idx="44">
                  <c:v>27225</c:v>
                </c:pt>
                <c:pt idx="45">
                  <c:v>27256</c:v>
                </c:pt>
                <c:pt idx="46">
                  <c:v>27287</c:v>
                </c:pt>
                <c:pt idx="47">
                  <c:v>27317</c:v>
                </c:pt>
                <c:pt idx="48">
                  <c:v>27348</c:v>
                </c:pt>
                <c:pt idx="49">
                  <c:v>27378</c:v>
                </c:pt>
                <c:pt idx="50">
                  <c:v>27409</c:v>
                </c:pt>
                <c:pt idx="51">
                  <c:v>27440</c:v>
                </c:pt>
                <c:pt idx="52">
                  <c:v>27468</c:v>
                </c:pt>
                <c:pt idx="53">
                  <c:v>27499</c:v>
                </c:pt>
                <c:pt idx="54">
                  <c:v>27529</c:v>
                </c:pt>
                <c:pt idx="55">
                  <c:v>27560</c:v>
                </c:pt>
                <c:pt idx="56">
                  <c:v>27590</c:v>
                </c:pt>
                <c:pt idx="57">
                  <c:v>27621</c:v>
                </c:pt>
                <c:pt idx="58">
                  <c:v>27652</c:v>
                </c:pt>
                <c:pt idx="59">
                  <c:v>27682</c:v>
                </c:pt>
                <c:pt idx="60">
                  <c:v>27713</c:v>
                </c:pt>
                <c:pt idx="61">
                  <c:v>27743</c:v>
                </c:pt>
                <c:pt idx="62">
                  <c:v>27774</c:v>
                </c:pt>
                <c:pt idx="63">
                  <c:v>27805</c:v>
                </c:pt>
                <c:pt idx="64">
                  <c:v>27834</c:v>
                </c:pt>
                <c:pt idx="65">
                  <c:v>27865</c:v>
                </c:pt>
                <c:pt idx="66">
                  <c:v>27895</c:v>
                </c:pt>
                <c:pt idx="67">
                  <c:v>27926</c:v>
                </c:pt>
                <c:pt idx="68">
                  <c:v>27956</c:v>
                </c:pt>
                <c:pt idx="69">
                  <c:v>27987</c:v>
                </c:pt>
                <c:pt idx="70">
                  <c:v>28018</c:v>
                </c:pt>
                <c:pt idx="71">
                  <c:v>28048</c:v>
                </c:pt>
                <c:pt idx="72">
                  <c:v>28079</c:v>
                </c:pt>
                <c:pt idx="73">
                  <c:v>28109</c:v>
                </c:pt>
                <c:pt idx="74">
                  <c:v>28140</c:v>
                </c:pt>
                <c:pt idx="75">
                  <c:v>28171</c:v>
                </c:pt>
                <c:pt idx="76">
                  <c:v>28199</c:v>
                </c:pt>
                <c:pt idx="77">
                  <c:v>28230</c:v>
                </c:pt>
                <c:pt idx="78">
                  <c:v>28260</c:v>
                </c:pt>
                <c:pt idx="79">
                  <c:v>28291</c:v>
                </c:pt>
                <c:pt idx="80">
                  <c:v>28321</c:v>
                </c:pt>
                <c:pt idx="81">
                  <c:v>28352</c:v>
                </c:pt>
                <c:pt idx="82">
                  <c:v>28383</c:v>
                </c:pt>
                <c:pt idx="83">
                  <c:v>28413</c:v>
                </c:pt>
                <c:pt idx="84">
                  <c:v>28444</c:v>
                </c:pt>
                <c:pt idx="85">
                  <c:v>28474</c:v>
                </c:pt>
                <c:pt idx="86">
                  <c:v>28505</c:v>
                </c:pt>
                <c:pt idx="87">
                  <c:v>28536</c:v>
                </c:pt>
                <c:pt idx="88">
                  <c:v>28564</c:v>
                </c:pt>
                <c:pt idx="89">
                  <c:v>28595</c:v>
                </c:pt>
                <c:pt idx="90">
                  <c:v>28625</c:v>
                </c:pt>
                <c:pt idx="91">
                  <c:v>28656</c:v>
                </c:pt>
                <c:pt idx="92">
                  <c:v>28686</c:v>
                </c:pt>
                <c:pt idx="93">
                  <c:v>28717</c:v>
                </c:pt>
                <c:pt idx="94">
                  <c:v>28748</c:v>
                </c:pt>
                <c:pt idx="95">
                  <c:v>28778</c:v>
                </c:pt>
                <c:pt idx="96">
                  <c:v>28809</c:v>
                </c:pt>
                <c:pt idx="97">
                  <c:v>28839</c:v>
                </c:pt>
                <c:pt idx="98">
                  <c:v>28870</c:v>
                </c:pt>
                <c:pt idx="99">
                  <c:v>28901</c:v>
                </c:pt>
                <c:pt idx="100">
                  <c:v>28929</c:v>
                </c:pt>
                <c:pt idx="101">
                  <c:v>28960</c:v>
                </c:pt>
                <c:pt idx="102">
                  <c:v>28990</c:v>
                </c:pt>
                <c:pt idx="103">
                  <c:v>29021</c:v>
                </c:pt>
                <c:pt idx="104">
                  <c:v>29051</c:v>
                </c:pt>
                <c:pt idx="105">
                  <c:v>29082</c:v>
                </c:pt>
                <c:pt idx="106">
                  <c:v>29113</c:v>
                </c:pt>
                <c:pt idx="107">
                  <c:v>29143</c:v>
                </c:pt>
                <c:pt idx="108">
                  <c:v>29174</c:v>
                </c:pt>
                <c:pt idx="109">
                  <c:v>29204</c:v>
                </c:pt>
                <c:pt idx="110">
                  <c:v>29235</c:v>
                </c:pt>
                <c:pt idx="111">
                  <c:v>29266</c:v>
                </c:pt>
                <c:pt idx="112">
                  <c:v>29295</c:v>
                </c:pt>
                <c:pt idx="113">
                  <c:v>29326</c:v>
                </c:pt>
                <c:pt idx="114">
                  <c:v>29356</c:v>
                </c:pt>
                <c:pt idx="115">
                  <c:v>29387</c:v>
                </c:pt>
                <c:pt idx="116">
                  <c:v>29417</c:v>
                </c:pt>
                <c:pt idx="117">
                  <c:v>29448</c:v>
                </c:pt>
                <c:pt idx="118">
                  <c:v>29479</c:v>
                </c:pt>
                <c:pt idx="119">
                  <c:v>29509</c:v>
                </c:pt>
                <c:pt idx="120">
                  <c:v>29540</c:v>
                </c:pt>
                <c:pt idx="121">
                  <c:v>29570</c:v>
                </c:pt>
                <c:pt idx="122">
                  <c:v>29601</c:v>
                </c:pt>
                <c:pt idx="123">
                  <c:v>29632</c:v>
                </c:pt>
                <c:pt idx="124">
                  <c:v>29660</c:v>
                </c:pt>
                <c:pt idx="125">
                  <c:v>29691</c:v>
                </c:pt>
                <c:pt idx="126">
                  <c:v>29721</c:v>
                </c:pt>
                <c:pt idx="127">
                  <c:v>29752</c:v>
                </c:pt>
                <c:pt idx="128">
                  <c:v>29782</c:v>
                </c:pt>
                <c:pt idx="129">
                  <c:v>29813</c:v>
                </c:pt>
                <c:pt idx="130">
                  <c:v>29844</c:v>
                </c:pt>
                <c:pt idx="131">
                  <c:v>29874</c:v>
                </c:pt>
                <c:pt idx="132">
                  <c:v>29905</c:v>
                </c:pt>
                <c:pt idx="133">
                  <c:v>29935</c:v>
                </c:pt>
                <c:pt idx="134">
                  <c:v>29966</c:v>
                </c:pt>
                <c:pt idx="135">
                  <c:v>29997</c:v>
                </c:pt>
                <c:pt idx="136">
                  <c:v>30025</c:v>
                </c:pt>
                <c:pt idx="137">
                  <c:v>30056</c:v>
                </c:pt>
                <c:pt idx="138">
                  <c:v>30086</c:v>
                </c:pt>
                <c:pt idx="139">
                  <c:v>30117</c:v>
                </c:pt>
                <c:pt idx="140">
                  <c:v>30147</c:v>
                </c:pt>
                <c:pt idx="141">
                  <c:v>30178</c:v>
                </c:pt>
                <c:pt idx="142">
                  <c:v>30209</c:v>
                </c:pt>
                <c:pt idx="143">
                  <c:v>30239</c:v>
                </c:pt>
                <c:pt idx="144">
                  <c:v>30270</c:v>
                </c:pt>
                <c:pt idx="145">
                  <c:v>30300</c:v>
                </c:pt>
                <c:pt idx="146">
                  <c:v>30331</c:v>
                </c:pt>
                <c:pt idx="147">
                  <c:v>30362</c:v>
                </c:pt>
                <c:pt idx="148">
                  <c:v>30390</c:v>
                </c:pt>
                <c:pt idx="149">
                  <c:v>30421</c:v>
                </c:pt>
                <c:pt idx="150">
                  <c:v>30451</c:v>
                </c:pt>
                <c:pt idx="151">
                  <c:v>30482</c:v>
                </c:pt>
                <c:pt idx="152">
                  <c:v>30512</c:v>
                </c:pt>
                <c:pt idx="153">
                  <c:v>30543</c:v>
                </c:pt>
                <c:pt idx="154">
                  <c:v>30574</c:v>
                </c:pt>
                <c:pt idx="155">
                  <c:v>30604</c:v>
                </c:pt>
                <c:pt idx="156">
                  <c:v>30635</c:v>
                </c:pt>
                <c:pt idx="157">
                  <c:v>30665</c:v>
                </c:pt>
                <c:pt idx="158">
                  <c:v>30696</c:v>
                </c:pt>
                <c:pt idx="159">
                  <c:v>30727</c:v>
                </c:pt>
                <c:pt idx="160">
                  <c:v>30756</c:v>
                </c:pt>
                <c:pt idx="161">
                  <c:v>30787</c:v>
                </c:pt>
                <c:pt idx="162">
                  <c:v>30817</c:v>
                </c:pt>
                <c:pt idx="163">
                  <c:v>30848</c:v>
                </c:pt>
                <c:pt idx="164">
                  <c:v>30878</c:v>
                </c:pt>
                <c:pt idx="165">
                  <c:v>30909</c:v>
                </c:pt>
                <c:pt idx="166">
                  <c:v>30940</c:v>
                </c:pt>
                <c:pt idx="167">
                  <c:v>30970</c:v>
                </c:pt>
                <c:pt idx="168">
                  <c:v>31001</c:v>
                </c:pt>
                <c:pt idx="169">
                  <c:v>31031</c:v>
                </c:pt>
                <c:pt idx="170">
                  <c:v>31062</c:v>
                </c:pt>
                <c:pt idx="171">
                  <c:v>31093</c:v>
                </c:pt>
                <c:pt idx="172">
                  <c:v>31121</c:v>
                </c:pt>
                <c:pt idx="173">
                  <c:v>31152</c:v>
                </c:pt>
                <c:pt idx="174">
                  <c:v>31182</c:v>
                </c:pt>
                <c:pt idx="175">
                  <c:v>31213</c:v>
                </c:pt>
                <c:pt idx="176">
                  <c:v>31243</c:v>
                </c:pt>
                <c:pt idx="177">
                  <c:v>31274</c:v>
                </c:pt>
                <c:pt idx="178">
                  <c:v>31305</c:v>
                </c:pt>
                <c:pt idx="179">
                  <c:v>31335</c:v>
                </c:pt>
                <c:pt idx="180">
                  <c:v>31366</c:v>
                </c:pt>
                <c:pt idx="181">
                  <c:v>31396</c:v>
                </c:pt>
                <c:pt idx="182">
                  <c:v>31427</c:v>
                </c:pt>
                <c:pt idx="183">
                  <c:v>31458</c:v>
                </c:pt>
                <c:pt idx="184">
                  <c:v>31486</c:v>
                </c:pt>
                <c:pt idx="185">
                  <c:v>31517</c:v>
                </c:pt>
                <c:pt idx="186">
                  <c:v>31547</c:v>
                </c:pt>
                <c:pt idx="187">
                  <c:v>31578</c:v>
                </c:pt>
                <c:pt idx="188">
                  <c:v>31608</c:v>
                </c:pt>
                <c:pt idx="189">
                  <c:v>31639</c:v>
                </c:pt>
                <c:pt idx="190">
                  <c:v>31670</c:v>
                </c:pt>
                <c:pt idx="191">
                  <c:v>31700</c:v>
                </c:pt>
                <c:pt idx="192">
                  <c:v>31731</c:v>
                </c:pt>
                <c:pt idx="193">
                  <c:v>31761</c:v>
                </c:pt>
                <c:pt idx="194">
                  <c:v>31792</c:v>
                </c:pt>
                <c:pt idx="195">
                  <c:v>31823</c:v>
                </c:pt>
                <c:pt idx="196">
                  <c:v>31851</c:v>
                </c:pt>
                <c:pt idx="197">
                  <c:v>31882</c:v>
                </c:pt>
                <c:pt idx="198">
                  <c:v>31912</c:v>
                </c:pt>
                <c:pt idx="199">
                  <c:v>31943</c:v>
                </c:pt>
                <c:pt idx="200">
                  <c:v>31973</c:v>
                </c:pt>
                <c:pt idx="201">
                  <c:v>32004</c:v>
                </c:pt>
                <c:pt idx="202">
                  <c:v>32035</c:v>
                </c:pt>
                <c:pt idx="203">
                  <c:v>32065</c:v>
                </c:pt>
                <c:pt idx="204">
                  <c:v>32096</c:v>
                </c:pt>
                <c:pt idx="205">
                  <c:v>32126</c:v>
                </c:pt>
                <c:pt idx="206">
                  <c:v>32157</c:v>
                </c:pt>
                <c:pt idx="207">
                  <c:v>32188</c:v>
                </c:pt>
                <c:pt idx="208">
                  <c:v>32217</c:v>
                </c:pt>
                <c:pt idx="209">
                  <c:v>32248</c:v>
                </c:pt>
                <c:pt idx="210">
                  <c:v>32278</c:v>
                </c:pt>
                <c:pt idx="211">
                  <c:v>32309</c:v>
                </c:pt>
                <c:pt idx="212">
                  <c:v>32339</c:v>
                </c:pt>
                <c:pt idx="213">
                  <c:v>32370</c:v>
                </c:pt>
                <c:pt idx="214">
                  <c:v>32401</c:v>
                </c:pt>
                <c:pt idx="215">
                  <c:v>32431</c:v>
                </c:pt>
                <c:pt idx="216">
                  <c:v>32462</c:v>
                </c:pt>
                <c:pt idx="217">
                  <c:v>32492</c:v>
                </c:pt>
                <c:pt idx="218">
                  <c:v>32523</c:v>
                </c:pt>
                <c:pt idx="219">
                  <c:v>32554</c:v>
                </c:pt>
                <c:pt idx="220">
                  <c:v>32582</c:v>
                </c:pt>
                <c:pt idx="221">
                  <c:v>32613</c:v>
                </c:pt>
                <c:pt idx="222">
                  <c:v>32643</c:v>
                </c:pt>
                <c:pt idx="223">
                  <c:v>32674</c:v>
                </c:pt>
                <c:pt idx="224">
                  <c:v>32704</c:v>
                </c:pt>
                <c:pt idx="225">
                  <c:v>32735</c:v>
                </c:pt>
                <c:pt idx="226">
                  <c:v>32766</c:v>
                </c:pt>
                <c:pt idx="227">
                  <c:v>32796</c:v>
                </c:pt>
                <c:pt idx="228">
                  <c:v>32827</c:v>
                </c:pt>
                <c:pt idx="229">
                  <c:v>32857</c:v>
                </c:pt>
                <c:pt idx="230">
                  <c:v>32888</c:v>
                </c:pt>
                <c:pt idx="231">
                  <c:v>32919</c:v>
                </c:pt>
                <c:pt idx="232">
                  <c:v>32947</c:v>
                </c:pt>
                <c:pt idx="233">
                  <c:v>32978</c:v>
                </c:pt>
                <c:pt idx="234">
                  <c:v>33008</c:v>
                </c:pt>
                <c:pt idx="235">
                  <c:v>33039</c:v>
                </c:pt>
                <c:pt idx="236">
                  <c:v>33069</c:v>
                </c:pt>
                <c:pt idx="237">
                  <c:v>33100</c:v>
                </c:pt>
                <c:pt idx="238">
                  <c:v>33131</c:v>
                </c:pt>
                <c:pt idx="239">
                  <c:v>33161</c:v>
                </c:pt>
                <c:pt idx="240">
                  <c:v>33192</c:v>
                </c:pt>
                <c:pt idx="241">
                  <c:v>33222</c:v>
                </c:pt>
                <c:pt idx="242">
                  <c:v>33253</c:v>
                </c:pt>
                <c:pt idx="243">
                  <c:v>33284</c:v>
                </c:pt>
                <c:pt idx="244">
                  <c:v>33312</c:v>
                </c:pt>
                <c:pt idx="245">
                  <c:v>33343</c:v>
                </c:pt>
                <c:pt idx="246">
                  <c:v>33373</c:v>
                </c:pt>
                <c:pt idx="247">
                  <c:v>33404</c:v>
                </c:pt>
                <c:pt idx="248">
                  <c:v>33434</c:v>
                </c:pt>
                <c:pt idx="249">
                  <c:v>33465</c:v>
                </c:pt>
                <c:pt idx="250">
                  <c:v>33496</c:v>
                </c:pt>
                <c:pt idx="251">
                  <c:v>33526</c:v>
                </c:pt>
                <c:pt idx="252">
                  <c:v>33557</c:v>
                </c:pt>
                <c:pt idx="253">
                  <c:v>33587</c:v>
                </c:pt>
                <c:pt idx="254">
                  <c:v>33618</c:v>
                </c:pt>
                <c:pt idx="255">
                  <c:v>33649</c:v>
                </c:pt>
                <c:pt idx="256">
                  <c:v>33678</c:v>
                </c:pt>
                <c:pt idx="257">
                  <c:v>33709</c:v>
                </c:pt>
                <c:pt idx="258">
                  <c:v>33739</c:v>
                </c:pt>
                <c:pt idx="259">
                  <c:v>33770</c:v>
                </c:pt>
                <c:pt idx="260">
                  <c:v>33800</c:v>
                </c:pt>
                <c:pt idx="261">
                  <c:v>33831</c:v>
                </c:pt>
                <c:pt idx="262">
                  <c:v>33862</c:v>
                </c:pt>
                <c:pt idx="263">
                  <c:v>33892</c:v>
                </c:pt>
                <c:pt idx="264">
                  <c:v>33923</c:v>
                </c:pt>
                <c:pt idx="265">
                  <c:v>33953</c:v>
                </c:pt>
                <c:pt idx="266">
                  <c:v>33984</c:v>
                </c:pt>
                <c:pt idx="267">
                  <c:v>34015</c:v>
                </c:pt>
                <c:pt idx="268">
                  <c:v>34043</c:v>
                </c:pt>
                <c:pt idx="269">
                  <c:v>34074</c:v>
                </c:pt>
                <c:pt idx="270">
                  <c:v>34104</c:v>
                </c:pt>
                <c:pt idx="271">
                  <c:v>34135</c:v>
                </c:pt>
                <c:pt idx="272">
                  <c:v>34165</c:v>
                </c:pt>
                <c:pt idx="273">
                  <c:v>34196</c:v>
                </c:pt>
                <c:pt idx="274">
                  <c:v>34227</c:v>
                </c:pt>
                <c:pt idx="275">
                  <c:v>34257</c:v>
                </c:pt>
                <c:pt idx="276">
                  <c:v>34288</c:v>
                </c:pt>
                <c:pt idx="277">
                  <c:v>34318</c:v>
                </c:pt>
                <c:pt idx="278">
                  <c:v>34349</c:v>
                </c:pt>
                <c:pt idx="279">
                  <c:v>34380</c:v>
                </c:pt>
                <c:pt idx="280">
                  <c:v>34408</c:v>
                </c:pt>
                <c:pt idx="281">
                  <c:v>34439</c:v>
                </c:pt>
                <c:pt idx="282">
                  <c:v>34469</c:v>
                </c:pt>
                <c:pt idx="283">
                  <c:v>34500</c:v>
                </c:pt>
                <c:pt idx="284">
                  <c:v>34530</c:v>
                </c:pt>
                <c:pt idx="285">
                  <c:v>34561</c:v>
                </c:pt>
                <c:pt idx="286">
                  <c:v>34592</c:v>
                </c:pt>
                <c:pt idx="287">
                  <c:v>34622</c:v>
                </c:pt>
                <c:pt idx="288">
                  <c:v>34653</c:v>
                </c:pt>
                <c:pt idx="289">
                  <c:v>34683</c:v>
                </c:pt>
                <c:pt idx="290">
                  <c:v>34714</c:v>
                </c:pt>
                <c:pt idx="291">
                  <c:v>34745</c:v>
                </c:pt>
                <c:pt idx="292">
                  <c:v>34773</c:v>
                </c:pt>
                <c:pt idx="293">
                  <c:v>34804</c:v>
                </c:pt>
                <c:pt idx="294">
                  <c:v>34834</c:v>
                </c:pt>
                <c:pt idx="295">
                  <c:v>34865</c:v>
                </c:pt>
                <c:pt idx="296">
                  <c:v>34895</c:v>
                </c:pt>
                <c:pt idx="297">
                  <c:v>34926</c:v>
                </c:pt>
                <c:pt idx="298">
                  <c:v>34957</c:v>
                </c:pt>
                <c:pt idx="299">
                  <c:v>34987</c:v>
                </c:pt>
                <c:pt idx="300">
                  <c:v>35018</c:v>
                </c:pt>
                <c:pt idx="301">
                  <c:v>35048</c:v>
                </c:pt>
                <c:pt idx="302">
                  <c:v>35079</c:v>
                </c:pt>
                <c:pt idx="303">
                  <c:v>35110</c:v>
                </c:pt>
                <c:pt idx="304">
                  <c:v>35139</c:v>
                </c:pt>
                <c:pt idx="305">
                  <c:v>35170</c:v>
                </c:pt>
                <c:pt idx="306">
                  <c:v>35200</c:v>
                </c:pt>
                <c:pt idx="307">
                  <c:v>35231</c:v>
                </c:pt>
                <c:pt idx="308">
                  <c:v>35261</c:v>
                </c:pt>
                <c:pt idx="309">
                  <c:v>35292</c:v>
                </c:pt>
                <c:pt idx="310">
                  <c:v>35323</c:v>
                </c:pt>
                <c:pt idx="311">
                  <c:v>35353</c:v>
                </c:pt>
                <c:pt idx="312">
                  <c:v>35384</c:v>
                </c:pt>
                <c:pt idx="313">
                  <c:v>35414</c:v>
                </c:pt>
                <c:pt idx="314">
                  <c:v>35445</c:v>
                </c:pt>
                <c:pt idx="315">
                  <c:v>35476</c:v>
                </c:pt>
                <c:pt idx="316">
                  <c:v>35504</c:v>
                </c:pt>
                <c:pt idx="317">
                  <c:v>35535</c:v>
                </c:pt>
                <c:pt idx="318">
                  <c:v>35565</c:v>
                </c:pt>
                <c:pt idx="319">
                  <c:v>35596</c:v>
                </c:pt>
                <c:pt idx="320">
                  <c:v>35626</c:v>
                </c:pt>
                <c:pt idx="321">
                  <c:v>35657</c:v>
                </c:pt>
                <c:pt idx="322">
                  <c:v>35688</c:v>
                </c:pt>
                <c:pt idx="323">
                  <c:v>35718</c:v>
                </c:pt>
                <c:pt idx="324">
                  <c:v>35749</c:v>
                </c:pt>
                <c:pt idx="325">
                  <c:v>35779</c:v>
                </c:pt>
                <c:pt idx="326">
                  <c:v>35810</c:v>
                </c:pt>
                <c:pt idx="327">
                  <c:v>35841</c:v>
                </c:pt>
                <c:pt idx="328">
                  <c:v>35869</c:v>
                </c:pt>
                <c:pt idx="329">
                  <c:v>35900</c:v>
                </c:pt>
                <c:pt idx="330">
                  <c:v>35930</c:v>
                </c:pt>
                <c:pt idx="331">
                  <c:v>35961</c:v>
                </c:pt>
                <c:pt idx="332">
                  <c:v>35991</c:v>
                </c:pt>
                <c:pt idx="333">
                  <c:v>36022</c:v>
                </c:pt>
                <c:pt idx="334">
                  <c:v>36053</c:v>
                </c:pt>
                <c:pt idx="335">
                  <c:v>36083</c:v>
                </c:pt>
                <c:pt idx="336">
                  <c:v>36114</c:v>
                </c:pt>
                <c:pt idx="337">
                  <c:v>36144</c:v>
                </c:pt>
                <c:pt idx="338">
                  <c:v>36175</c:v>
                </c:pt>
                <c:pt idx="339">
                  <c:v>36206</c:v>
                </c:pt>
                <c:pt idx="340">
                  <c:v>36234</c:v>
                </c:pt>
                <c:pt idx="341">
                  <c:v>36265</c:v>
                </c:pt>
                <c:pt idx="342">
                  <c:v>36295</c:v>
                </c:pt>
                <c:pt idx="343">
                  <c:v>36326</c:v>
                </c:pt>
                <c:pt idx="344">
                  <c:v>36356</c:v>
                </c:pt>
                <c:pt idx="345">
                  <c:v>36387</c:v>
                </c:pt>
                <c:pt idx="346">
                  <c:v>36418</c:v>
                </c:pt>
                <c:pt idx="347">
                  <c:v>36448</c:v>
                </c:pt>
                <c:pt idx="348">
                  <c:v>36479</c:v>
                </c:pt>
                <c:pt idx="349">
                  <c:v>36509</c:v>
                </c:pt>
                <c:pt idx="350">
                  <c:v>36540</c:v>
                </c:pt>
                <c:pt idx="351">
                  <c:v>36571</c:v>
                </c:pt>
                <c:pt idx="352">
                  <c:v>36600</c:v>
                </c:pt>
                <c:pt idx="353">
                  <c:v>36631</c:v>
                </c:pt>
                <c:pt idx="354">
                  <c:v>36661</c:v>
                </c:pt>
                <c:pt idx="355">
                  <c:v>36692</c:v>
                </c:pt>
                <c:pt idx="356">
                  <c:v>36722</c:v>
                </c:pt>
                <c:pt idx="357">
                  <c:v>36753</c:v>
                </c:pt>
                <c:pt idx="358">
                  <c:v>36784</c:v>
                </c:pt>
                <c:pt idx="359">
                  <c:v>36814</c:v>
                </c:pt>
                <c:pt idx="360">
                  <c:v>36845</c:v>
                </c:pt>
                <c:pt idx="361">
                  <c:v>36875</c:v>
                </c:pt>
                <c:pt idx="362">
                  <c:v>36906</c:v>
                </c:pt>
                <c:pt idx="363">
                  <c:v>36937</c:v>
                </c:pt>
                <c:pt idx="364">
                  <c:v>36965</c:v>
                </c:pt>
                <c:pt idx="365">
                  <c:v>36996</c:v>
                </c:pt>
                <c:pt idx="366">
                  <c:v>37026</c:v>
                </c:pt>
                <c:pt idx="367">
                  <c:v>37057</c:v>
                </c:pt>
                <c:pt idx="368">
                  <c:v>37087</c:v>
                </c:pt>
                <c:pt idx="369">
                  <c:v>37118</c:v>
                </c:pt>
                <c:pt idx="370">
                  <c:v>37149</c:v>
                </c:pt>
                <c:pt idx="371">
                  <c:v>37179</c:v>
                </c:pt>
                <c:pt idx="372">
                  <c:v>37210</c:v>
                </c:pt>
                <c:pt idx="373">
                  <c:v>37240</c:v>
                </c:pt>
                <c:pt idx="374">
                  <c:v>37271</c:v>
                </c:pt>
                <c:pt idx="375">
                  <c:v>37302</c:v>
                </c:pt>
                <c:pt idx="376">
                  <c:v>37330</c:v>
                </c:pt>
                <c:pt idx="377">
                  <c:v>37361</c:v>
                </c:pt>
                <c:pt idx="378">
                  <c:v>37391</c:v>
                </c:pt>
                <c:pt idx="379">
                  <c:v>37422</c:v>
                </c:pt>
                <c:pt idx="380">
                  <c:v>37452</c:v>
                </c:pt>
                <c:pt idx="381">
                  <c:v>37483</c:v>
                </c:pt>
                <c:pt idx="382">
                  <c:v>37514</c:v>
                </c:pt>
                <c:pt idx="383">
                  <c:v>37544</c:v>
                </c:pt>
                <c:pt idx="384">
                  <c:v>37575</c:v>
                </c:pt>
                <c:pt idx="385">
                  <c:v>37605</c:v>
                </c:pt>
                <c:pt idx="386">
                  <c:v>37636</c:v>
                </c:pt>
                <c:pt idx="387">
                  <c:v>37667</c:v>
                </c:pt>
                <c:pt idx="388">
                  <c:v>37695</c:v>
                </c:pt>
                <c:pt idx="389">
                  <c:v>37726</c:v>
                </c:pt>
                <c:pt idx="390">
                  <c:v>37756</c:v>
                </c:pt>
                <c:pt idx="391">
                  <c:v>37787</c:v>
                </c:pt>
                <c:pt idx="392">
                  <c:v>37817</c:v>
                </c:pt>
                <c:pt idx="393">
                  <c:v>37848</c:v>
                </c:pt>
                <c:pt idx="394">
                  <c:v>37879</c:v>
                </c:pt>
                <c:pt idx="395">
                  <c:v>37909</c:v>
                </c:pt>
                <c:pt idx="396">
                  <c:v>37940</c:v>
                </c:pt>
                <c:pt idx="397">
                  <c:v>37970</c:v>
                </c:pt>
                <c:pt idx="398">
                  <c:v>38001</c:v>
                </c:pt>
                <c:pt idx="399">
                  <c:v>38032</c:v>
                </c:pt>
                <c:pt idx="400">
                  <c:v>38061</c:v>
                </c:pt>
                <c:pt idx="401">
                  <c:v>38092</c:v>
                </c:pt>
                <c:pt idx="402">
                  <c:v>38122</c:v>
                </c:pt>
                <c:pt idx="403">
                  <c:v>38153</c:v>
                </c:pt>
                <c:pt idx="404">
                  <c:v>38183</c:v>
                </c:pt>
                <c:pt idx="405">
                  <c:v>38214</c:v>
                </c:pt>
                <c:pt idx="406">
                  <c:v>38245</c:v>
                </c:pt>
                <c:pt idx="407">
                  <c:v>38275</c:v>
                </c:pt>
                <c:pt idx="408">
                  <c:v>38306</c:v>
                </c:pt>
                <c:pt idx="409">
                  <c:v>38336</c:v>
                </c:pt>
                <c:pt idx="410">
                  <c:v>38367</c:v>
                </c:pt>
                <c:pt idx="411">
                  <c:v>38398</c:v>
                </c:pt>
                <c:pt idx="412">
                  <c:v>38426</c:v>
                </c:pt>
                <c:pt idx="413">
                  <c:v>38457</c:v>
                </c:pt>
                <c:pt idx="414">
                  <c:v>38487</c:v>
                </c:pt>
                <c:pt idx="415">
                  <c:v>38518</c:v>
                </c:pt>
                <c:pt idx="416">
                  <c:v>38548</c:v>
                </c:pt>
                <c:pt idx="417">
                  <c:v>38579</c:v>
                </c:pt>
                <c:pt idx="418">
                  <c:v>38610</c:v>
                </c:pt>
                <c:pt idx="419">
                  <c:v>38640</c:v>
                </c:pt>
                <c:pt idx="420">
                  <c:v>38671</c:v>
                </c:pt>
                <c:pt idx="421">
                  <c:v>38701</c:v>
                </c:pt>
                <c:pt idx="422">
                  <c:v>38732</c:v>
                </c:pt>
                <c:pt idx="423">
                  <c:v>38763</c:v>
                </c:pt>
                <c:pt idx="424">
                  <c:v>38791</c:v>
                </c:pt>
                <c:pt idx="425">
                  <c:v>38822</c:v>
                </c:pt>
                <c:pt idx="426">
                  <c:v>38852</c:v>
                </c:pt>
                <c:pt idx="427">
                  <c:v>38883</c:v>
                </c:pt>
                <c:pt idx="428">
                  <c:v>38913</c:v>
                </c:pt>
                <c:pt idx="429">
                  <c:v>38944</c:v>
                </c:pt>
                <c:pt idx="430">
                  <c:v>38975</c:v>
                </c:pt>
                <c:pt idx="431">
                  <c:v>39005</c:v>
                </c:pt>
                <c:pt idx="432">
                  <c:v>39036</c:v>
                </c:pt>
                <c:pt idx="433">
                  <c:v>39066</c:v>
                </c:pt>
                <c:pt idx="434">
                  <c:v>39097</c:v>
                </c:pt>
                <c:pt idx="435">
                  <c:v>39128</c:v>
                </c:pt>
                <c:pt idx="436">
                  <c:v>39156</c:v>
                </c:pt>
                <c:pt idx="437">
                  <c:v>39187</c:v>
                </c:pt>
                <c:pt idx="438">
                  <c:v>39217</c:v>
                </c:pt>
                <c:pt idx="439">
                  <c:v>39248</c:v>
                </c:pt>
                <c:pt idx="440">
                  <c:v>39278</c:v>
                </c:pt>
                <c:pt idx="441">
                  <c:v>39309</c:v>
                </c:pt>
                <c:pt idx="442">
                  <c:v>39340</c:v>
                </c:pt>
                <c:pt idx="443">
                  <c:v>39370</c:v>
                </c:pt>
                <c:pt idx="444">
                  <c:v>39401</c:v>
                </c:pt>
                <c:pt idx="445">
                  <c:v>39431</c:v>
                </c:pt>
                <c:pt idx="446">
                  <c:v>39462</c:v>
                </c:pt>
                <c:pt idx="447">
                  <c:v>39493</c:v>
                </c:pt>
                <c:pt idx="448">
                  <c:v>39522</c:v>
                </c:pt>
                <c:pt idx="449">
                  <c:v>39553</c:v>
                </c:pt>
                <c:pt idx="450">
                  <c:v>39583</c:v>
                </c:pt>
                <c:pt idx="451">
                  <c:v>39614</c:v>
                </c:pt>
                <c:pt idx="452">
                  <c:v>39644</c:v>
                </c:pt>
                <c:pt idx="453">
                  <c:v>39675</c:v>
                </c:pt>
                <c:pt idx="454">
                  <c:v>39706</c:v>
                </c:pt>
                <c:pt idx="455">
                  <c:v>39736</c:v>
                </c:pt>
                <c:pt idx="456">
                  <c:v>39767</c:v>
                </c:pt>
                <c:pt idx="457">
                  <c:v>39797</c:v>
                </c:pt>
                <c:pt idx="458">
                  <c:v>39828</c:v>
                </c:pt>
                <c:pt idx="459">
                  <c:v>39859</c:v>
                </c:pt>
                <c:pt idx="460">
                  <c:v>39887</c:v>
                </c:pt>
                <c:pt idx="461">
                  <c:v>39918</c:v>
                </c:pt>
                <c:pt idx="462">
                  <c:v>39948</c:v>
                </c:pt>
                <c:pt idx="463">
                  <c:v>39979</c:v>
                </c:pt>
                <c:pt idx="464">
                  <c:v>40009</c:v>
                </c:pt>
                <c:pt idx="465">
                  <c:v>40040</c:v>
                </c:pt>
                <c:pt idx="466">
                  <c:v>40071</c:v>
                </c:pt>
                <c:pt idx="467">
                  <c:v>40101</c:v>
                </c:pt>
                <c:pt idx="468">
                  <c:v>40132</c:v>
                </c:pt>
                <c:pt idx="469">
                  <c:v>40162</c:v>
                </c:pt>
                <c:pt idx="470">
                  <c:v>40193</c:v>
                </c:pt>
                <c:pt idx="471">
                  <c:v>40224</c:v>
                </c:pt>
                <c:pt idx="472">
                  <c:v>40252</c:v>
                </c:pt>
                <c:pt idx="473">
                  <c:v>40283</c:v>
                </c:pt>
                <c:pt idx="474">
                  <c:v>40313</c:v>
                </c:pt>
                <c:pt idx="475">
                  <c:v>40344</c:v>
                </c:pt>
                <c:pt idx="476">
                  <c:v>40374</c:v>
                </c:pt>
                <c:pt idx="477">
                  <c:v>40405</c:v>
                </c:pt>
                <c:pt idx="478">
                  <c:v>40436</c:v>
                </c:pt>
                <c:pt idx="479">
                  <c:v>40466</c:v>
                </c:pt>
                <c:pt idx="480">
                  <c:v>40497</c:v>
                </c:pt>
                <c:pt idx="481">
                  <c:v>40527</c:v>
                </c:pt>
                <c:pt idx="482">
                  <c:v>40558</c:v>
                </c:pt>
                <c:pt idx="483">
                  <c:v>40589</c:v>
                </c:pt>
                <c:pt idx="484">
                  <c:v>40617</c:v>
                </c:pt>
                <c:pt idx="485">
                  <c:v>40648</c:v>
                </c:pt>
                <c:pt idx="486">
                  <c:v>40678</c:v>
                </c:pt>
                <c:pt idx="487">
                  <c:v>40709</c:v>
                </c:pt>
                <c:pt idx="488">
                  <c:v>40739</c:v>
                </c:pt>
                <c:pt idx="489">
                  <c:v>40770</c:v>
                </c:pt>
                <c:pt idx="490">
                  <c:v>40801</c:v>
                </c:pt>
                <c:pt idx="491">
                  <c:v>40831</c:v>
                </c:pt>
                <c:pt idx="492">
                  <c:v>40862</c:v>
                </c:pt>
                <c:pt idx="493">
                  <c:v>40892</c:v>
                </c:pt>
                <c:pt idx="494">
                  <c:v>40923</c:v>
                </c:pt>
                <c:pt idx="495">
                  <c:v>40954</c:v>
                </c:pt>
                <c:pt idx="496">
                  <c:v>40983</c:v>
                </c:pt>
                <c:pt idx="497">
                  <c:v>41014</c:v>
                </c:pt>
                <c:pt idx="498">
                  <c:v>41044</c:v>
                </c:pt>
                <c:pt idx="499">
                  <c:v>41075</c:v>
                </c:pt>
                <c:pt idx="500">
                  <c:v>41105</c:v>
                </c:pt>
                <c:pt idx="501">
                  <c:v>41136</c:v>
                </c:pt>
                <c:pt idx="502">
                  <c:v>41167</c:v>
                </c:pt>
                <c:pt idx="503">
                  <c:v>41197</c:v>
                </c:pt>
                <c:pt idx="504">
                  <c:v>41228</c:v>
                </c:pt>
                <c:pt idx="505">
                  <c:v>41258</c:v>
                </c:pt>
              </c:numCache>
            </c:numRef>
          </c:xVal>
          <c:yVal>
            <c:numRef>
              <c:f>Kolisani_CHMU!$T$2:$T$507</c:f>
              <c:numCache>
                <c:formatCode>0.00</c:formatCode>
                <c:ptCount val="506"/>
                <c:pt idx="0">
                  <c:v>0.69999999999998863</c:v>
                </c:pt>
                <c:pt idx="1">
                  <c:v>0.73999999999998067</c:v>
                </c:pt>
                <c:pt idx="2">
                  <c:v>0.81000000000000227</c:v>
                </c:pt>
                <c:pt idx="3">
                  <c:v>0.84000000000000341</c:v>
                </c:pt>
                <c:pt idx="4">
                  <c:v>0.87999999999999545</c:v>
                </c:pt>
                <c:pt idx="5">
                  <c:v>0.85999999999998522</c:v>
                </c:pt>
                <c:pt idx="6">
                  <c:v>0.88999999999998636</c:v>
                </c:pt>
                <c:pt idx="7">
                  <c:v>0.88999999999998636</c:v>
                </c:pt>
                <c:pt idx="8">
                  <c:v>0.88999999999998636</c:v>
                </c:pt>
                <c:pt idx="9">
                  <c:v>0.84000000000000341</c:v>
                </c:pt>
                <c:pt idx="10">
                  <c:v>0.81999999999999318</c:v>
                </c:pt>
                <c:pt idx="11">
                  <c:v>0.79999999999998295</c:v>
                </c:pt>
                <c:pt idx="12">
                  <c:v>0.84999999999999432</c:v>
                </c:pt>
                <c:pt idx="13">
                  <c:v>0.84999999999999432</c:v>
                </c:pt>
                <c:pt idx="14">
                  <c:v>0.87000000000000455</c:v>
                </c:pt>
                <c:pt idx="15">
                  <c:v>0.78000000000000114</c:v>
                </c:pt>
                <c:pt idx="16">
                  <c:v>0.79999999999998295</c:v>
                </c:pt>
                <c:pt idx="17">
                  <c:v>0.78999999999999204</c:v>
                </c:pt>
                <c:pt idx="18">
                  <c:v>0.83000000000001251</c:v>
                </c:pt>
                <c:pt idx="19">
                  <c:v>0.81000000000000227</c:v>
                </c:pt>
                <c:pt idx="20">
                  <c:v>0.81000000000000227</c:v>
                </c:pt>
                <c:pt idx="21">
                  <c:v>0.78999999999999204</c:v>
                </c:pt>
                <c:pt idx="22">
                  <c:v>0.78000000000000114</c:v>
                </c:pt>
                <c:pt idx="23">
                  <c:v>0.75</c:v>
                </c:pt>
                <c:pt idx="24">
                  <c:v>0.68000000000000682</c:v>
                </c:pt>
                <c:pt idx="25">
                  <c:v>0.65000000000000568</c:v>
                </c:pt>
                <c:pt idx="26">
                  <c:v>0.63999999999998636</c:v>
                </c:pt>
                <c:pt idx="27">
                  <c:v>0.62000000000000455</c:v>
                </c:pt>
                <c:pt idx="28">
                  <c:v>0.59000000000000341</c:v>
                </c:pt>
                <c:pt idx="29">
                  <c:v>0.56999999999999318</c:v>
                </c:pt>
                <c:pt idx="30">
                  <c:v>0.56999999999999318</c:v>
                </c:pt>
                <c:pt idx="31">
                  <c:v>0.56000000000000227</c:v>
                </c:pt>
                <c:pt idx="32">
                  <c:v>0.53999999999999204</c:v>
                </c:pt>
                <c:pt idx="33">
                  <c:v>0.52000000000001023</c:v>
                </c:pt>
                <c:pt idx="34">
                  <c:v>0.47999999999998977</c:v>
                </c:pt>
                <c:pt idx="35">
                  <c:v>0.43000000000000682</c:v>
                </c:pt>
                <c:pt idx="36">
                  <c:v>0.44999999999998863</c:v>
                </c:pt>
                <c:pt idx="37">
                  <c:v>0.40999999999999659</c:v>
                </c:pt>
                <c:pt idx="38">
                  <c:v>0.37999999999999545</c:v>
                </c:pt>
                <c:pt idx="39">
                  <c:v>0.40000000000000568</c:v>
                </c:pt>
                <c:pt idx="40">
                  <c:v>0.35999999999998522</c:v>
                </c:pt>
                <c:pt idx="41">
                  <c:v>0.34999999999999432</c:v>
                </c:pt>
                <c:pt idx="42">
                  <c:v>0.31999999999999318</c:v>
                </c:pt>
                <c:pt idx="43">
                  <c:v>0.28000000000000114</c:v>
                </c:pt>
                <c:pt idx="44">
                  <c:v>0.23999999999998067</c:v>
                </c:pt>
                <c:pt idx="45">
                  <c:v>0.22999999999998977</c:v>
                </c:pt>
                <c:pt idx="46">
                  <c:v>0.19999999999998863</c:v>
                </c:pt>
                <c:pt idx="47">
                  <c:v>0.15000000000000568</c:v>
                </c:pt>
                <c:pt idx="48">
                  <c:v>0.12000000000000455</c:v>
                </c:pt>
                <c:pt idx="49">
                  <c:v>0.13999999999998636</c:v>
                </c:pt>
                <c:pt idx="50">
                  <c:v>0.23999999999998067</c:v>
                </c:pt>
                <c:pt idx="51">
                  <c:v>0.22999999999998977</c:v>
                </c:pt>
                <c:pt idx="52">
                  <c:v>0.16999999999998749</c:v>
                </c:pt>
                <c:pt idx="53">
                  <c:v>0.19999999999998863</c:v>
                </c:pt>
                <c:pt idx="54">
                  <c:v>0.21000000000000796</c:v>
                </c:pt>
                <c:pt idx="55">
                  <c:v>0.18000000000000682</c:v>
                </c:pt>
                <c:pt idx="56">
                  <c:v>0.18000000000000682</c:v>
                </c:pt>
                <c:pt idx="57">
                  <c:v>0.18999999999999773</c:v>
                </c:pt>
                <c:pt idx="58">
                  <c:v>0.18000000000000682</c:v>
                </c:pt>
                <c:pt idx="59">
                  <c:v>0.16999999999998749</c:v>
                </c:pt>
                <c:pt idx="60">
                  <c:v>0.15999999999999659</c:v>
                </c:pt>
                <c:pt idx="61">
                  <c:v>0.15999999999999659</c:v>
                </c:pt>
                <c:pt idx="62">
                  <c:v>0.18000000000000682</c:v>
                </c:pt>
                <c:pt idx="63">
                  <c:v>0.18999999999999773</c:v>
                </c:pt>
                <c:pt idx="64">
                  <c:v>0.19999999999998863</c:v>
                </c:pt>
                <c:pt idx="65">
                  <c:v>0.19999999999998863</c:v>
                </c:pt>
                <c:pt idx="66">
                  <c:v>0.21000000000000796</c:v>
                </c:pt>
                <c:pt idx="67">
                  <c:v>0.19999999999998863</c:v>
                </c:pt>
                <c:pt idx="68">
                  <c:v>0.21000000000000796</c:v>
                </c:pt>
                <c:pt idx="69">
                  <c:v>0.21000000000000796</c:v>
                </c:pt>
                <c:pt idx="70">
                  <c:v>0.19999999999998863</c:v>
                </c:pt>
                <c:pt idx="71">
                  <c:v>0.16999999999998749</c:v>
                </c:pt>
                <c:pt idx="72">
                  <c:v>0.53999999999999204</c:v>
                </c:pt>
                <c:pt idx="73">
                  <c:v>0.5</c:v>
                </c:pt>
                <c:pt idx="74">
                  <c:v>0.47999999999998977</c:v>
                </c:pt>
                <c:pt idx="75">
                  <c:v>0.48999999999998067</c:v>
                </c:pt>
                <c:pt idx="76">
                  <c:v>0.48999999999998067</c:v>
                </c:pt>
                <c:pt idx="77">
                  <c:v>0.47999999999998977</c:v>
                </c:pt>
                <c:pt idx="78">
                  <c:v>0.47999999999998977</c:v>
                </c:pt>
                <c:pt idx="79">
                  <c:v>0.47999999999998977</c:v>
                </c:pt>
                <c:pt idx="80">
                  <c:v>0.5</c:v>
                </c:pt>
                <c:pt idx="81">
                  <c:v>0.50999999999999091</c:v>
                </c:pt>
                <c:pt idx="82">
                  <c:v>0.54999999999998295</c:v>
                </c:pt>
                <c:pt idx="83">
                  <c:v>0.52000000000001023</c:v>
                </c:pt>
                <c:pt idx="84">
                  <c:v>0.5</c:v>
                </c:pt>
                <c:pt idx="85">
                  <c:v>0.47999999999998977</c:v>
                </c:pt>
                <c:pt idx="86">
                  <c:v>0.47999999999998977</c:v>
                </c:pt>
                <c:pt idx="87">
                  <c:v>0.47999999999998977</c:v>
                </c:pt>
                <c:pt idx="88">
                  <c:v>0.48999999999998067</c:v>
                </c:pt>
                <c:pt idx="89">
                  <c:v>0.47999999999998977</c:v>
                </c:pt>
                <c:pt idx="90">
                  <c:v>0.47999999999998977</c:v>
                </c:pt>
                <c:pt idx="91">
                  <c:v>0.47999999999998977</c:v>
                </c:pt>
                <c:pt idx="92">
                  <c:v>0.46000000000000796</c:v>
                </c:pt>
                <c:pt idx="93">
                  <c:v>0.43999999999999773</c:v>
                </c:pt>
                <c:pt idx="94">
                  <c:v>0.63999999999998636</c:v>
                </c:pt>
                <c:pt idx="95">
                  <c:v>0.65000000000000568</c:v>
                </c:pt>
                <c:pt idx="96">
                  <c:v>0.68000000000000682</c:v>
                </c:pt>
                <c:pt idx="97">
                  <c:v>0.71000000000000796</c:v>
                </c:pt>
                <c:pt idx="98">
                  <c:v>0.71000000000000796</c:v>
                </c:pt>
                <c:pt idx="99">
                  <c:v>0.68000000000000682</c:v>
                </c:pt>
                <c:pt idx="100">
                  <c:v>0.68999999999999773</c:v>
                </c:pt>
                <c:pt idx="101">
                  <c:v>0.72999999999998977</c:v>
                </c:pt>
                <c:pt idx="102">
                  <c:v>0.78999999999999204</c:v>
                </c:pt>
                <c:pt idx="103">
                  <c:v>0.78999999999999204</c:v>
                </c:pt>
                <c:pt idx="104">
                  <c:v>0.77000000000001023</c:v>
                </c:pt>
                <c:pt idx="105">
                  <c:v>0.72999999999998977</c:v>
                </c:pt>
                <c:pt idx="106">
                  <c:v>0.71000000000000796</c:v>
                </c:pt>
                <c:pt idx="107">
                  <c:v>0.73999999999998067</c:v>
                </c:pt>
                <c:pt idx="108">
                  <c:v>0.73999999999998067</c:v>
                </c:pt>
                <c:pt idx="109">
                  <c:v>0.75999999999999091</c:v>
                </c:pt>
                <c:pt idx="110">
                  <c:v>0.75999999999999091</c:v>
                </c:pt>
                <c:pt idx="111">
                  <c:v>0.84000000000000341</c:v>
                </c:pt>
                <c:pt idx="112">
                  <c:v>0.84999999999999432</c:v>
                </c:pt>
                <c:pt idx="113">
                  <c:v>0.87000000000000455</c:v>
                </c:pt>
                <c:pt idx="114">
                  <c:v>0.91999999999998749</c:v>
                </c:pt>
                <c:pt idx="115">
                  <c:v>0.96000000000000796</c:v>
                </c:pt>
                <c:pt idx="116">
                  <c:v>1.0200000000000102</c:v>
                </c:pt>
                <c:pt idx="117">
                  <c:v>1.1099999999999852</c:v>
                </c:pt>
                <c:pt idx="118">
                  <c:v>1.1299999999999955</c:v>
                </c:pt>
                <c:pt idx="119">
                  <c:v>1.0300000000000011</c:v>
                </c:pt>
                <c:pt idx="120">
                  <c:v>1.0099999999999909</c:v>
                </c:pt>
                <c:pt idx="121">
                  <c:v>1.1200000000000045</c:v>
                </c:pt>
                <c:pt idx="122">
                  <c:v>1.0900000000000034</c:v>
                </c:pt>
                <c:pt idx="123">
                  <c:v>1.1500000000000057</c:v>
                </c:pt>
                <c:pt idx="124">
                  <c:v>1.2199999999999989</c:v>
                </c:pt>
                <c:pt idx="125">
                  <c:v>1.289999999999992</c:v>
                </c:pt>
                <c:pt idx="126">
                  <c:v>1.289999999999992</c:v>
                </c:pt>
                <c:pt idx="127">
                  <c:v>1.4399999999999977</c:v>
                </c:pt>
                <c:pt idx="128">
                  <c:v>1.4799999999999898</c:v>
                </c:pt>
                <c:pt idx="129">
                  <c:v>1.4799999999999898</c:v>
                </c:pt>
                <c:pt idx="130">
                  <c:v>1.5800000000000125</c:v>
                </c:pt>
                <c:pt idx="131">
                  <c:v>1.6299999999999955</c:v>
                </c:pt>
                <c:pt idx="132">
                  <c:v>1.6399999999999864</c:v>
                </c:pt>
                <c:pt idx="133">
                  <c:v>1.6399999999999864</c:v>
                </c:pt>
                <c:pt idx="134">
                  <c:v>1.8300000000000125</c:v>
                </c:pt>
                <c:pt idx="135">
                  <c:v>1.8400000000000034</c:v>
                </c:pt>
                <c:pt idx="136">
                  <c:v>2</c:v>
                </c:pt>
                <c:pt idx="137">
                  <c:v>1.960000000000008</c:v>
                </c:pt>
                <c:pt idx="138">
                  <c:v>2.1800000000000068</c:v>
                </c:pt>
                <c:pt idx="139">
                  <c:v>2.4699999999999989</c:v>
                </c:pt>
                <c:pt idx="140">
                  <c:v>2.5999999999999943</c:v>
                </c:pt>
                <c:pt idx="141">
                  <c:v>2.6200000000000045</c:v>
                </c:pt>
                <c:pt idx="142">
                  <c:v>2.7299999999999898</c:v>
                </c:pt>
                <c:pt idx="143">
                  <c:v>2.8100000000000023</c:v>
                </c:pt>
                <c:pt idx="144">
                  <c:v>2.8700000000000045</c:v>
                </c:pt>
                <c:pt idx="145">
                  <c:v>2.8599999999999852</c:v>
                </c:pt>
                <c:pt idx="146">
                  <c:v>3.039999999999992</c:v>
                </c:pt>
                <c:pt idx="147">
                  <c:v>3.0999999999999943</c:v>
                </c:pt>
                <c:pt idx="148">
                  <c:v>3.210000000000008</c:v>
                </c:pt>
                <c:pt idx="149">
                  <c:v>3.4699999999999989</c:v>
                </c:pt>
                <c:pt idx="150">
                  <c:v>3.4399999999999977</c:v>
                </c:pt>
                <c:pt idx="151">
                  <c:v>3.4899999999999807</c:v>
                </c:pt>
                <c:pt idx="152">
                  <c:v>3.539999999999992</c:v>
                </c:pt>
                <c:pt idx="153">
                  <c:v>3.5600000000000023</c:v>
                </c:pt>
                <c:pt idx="154">
                  <c:v>3.6800000000000068</c:v>
                </c:pt>
                <c:pt idx="155">
                  <c:v>3.6999999999999886</c:v>
                </c:pt>
                <c:pt idx="156">
                  <c:v>3.710000000000008</c:v>
                </c:pt>
                <c:pt idx="157">
                  <c:v>3.7299999999999898</c:v>
                </c:pt>
                <c:pt idx="158">
                  <c:v>3.7399999999999807</c:v>
                </c:pt>
                <c:pt idx="159">
                  <c:v>3.75</c:v>
                </c:pt>
                <c:pt idx="160">
                  <c:v>3.6699999999999875</c:v>
                </c:pt>
                <c:pt idx="161">
                  <c:v>3.6500000000000057</c:v>
                </c:pt>
                <c:pt idx="162">
                  <c:v>3.6399999999999864</c:v>
                </c:pt>
                <c:pt idx="163">
                  <c:v>3.6200000000000045</c:v>
                </c:pt>
                <c:pt idx="164">
                  <c:v>3.5300000000000011</c:v>
                </c:pt>
                <c:pt idx="165">
                  <c:v>3.5</c:v>
                </c:pt>
                <c:pt idx="166">
                  <c:v>3.5200000000000102</c:v>
                </c:pt>
                <c:pt idx="167">
                  <c:v>3.5699999999999932</c:v>
                </c:pt>
                <c:pt idx="168">
                  <c:v>3.5699999999999932</c:v>
                </c:pt>
                <c:pt idx="169">
                  <c:v>3.3899999999999864</c:v>
                </c:pt>
                <c:pt idx="170">
                  <c:v>3.3700000000000045</c:v>
                </c:pt>
                <c:pt idx="171">
                  <c:v>3.4799999999999898</c:v>
                </c:pt>
                <c:pt idx="172">
                  <c:v>3.3899999999999864</c:v>
                </c:pt>
                <c:pt idx="173">
                  <c:v>3.3599999999999852</c:v>
                </c:pt>
                <c:pt idx="174">
                  <c:v>3.4000000000000057</c:v>
                </c:pt>
                <c:pt idx="175">
                  <c:v>3.3499999999999943</c:v>
                </c:pt>
                <c:pt idx="176">
                  <c:v>3.4000000000000057</c:v>
                </c:pt>
                <c:pt idx="177">
                  <c:v>3.4499999999999886</c:v>
                </c:pt>
                <c:pt idx="178">
                  <c:v>3.4000000000000057</c:v>
                </c:pt>
                <c:pt idx="179">
                  <c:v>3.5200000000000102</c:v>
                </c:pt>
                <c:pt idx="180">
                  <c:v>3.4399999999999977</c:v>
                </c:pt>
                <c:pt idx="181">
                  <c:v>3.2599999999999909</c:v>
                </c:pt>
                <c:pt idx="182">
                  <c:v>3.2399999999999807</c:v>
                </c:pt>
                <c:pt idx="183">
                  <c:v>3.2800000000000011</c:v>
                </c:pt>
                <c:pt idx="184">
                  <c:v>3.210000000000008</c:v>
                </c:pt>
                <c:pt idx="185">
                  <c:v>3.1299999999999955</c:v>
                </c:pt>
                <c:pt idx="186">
                  <c:v>3.0999999999999943</c:v>
                </c:pt>
                <c:pt idx="187">
                  <c:v>3.0699999999999932</c:v>
                </c:pt>
                <c:pt idx="188">
                  <c:v>3.0099999999999909</c:v>
                </c:pt>
                <c:pt idx="189">
                  <c:v>2.9499999999999886</c:v>
                </c:pt>
                <c:pt idx="190">
                  <c:v>2.8899999999999864</c:v>
                </c:pt>
                <c:pt idx="191">
                  <c:v>2.8400000000000034</c:v>
                </c:pt>
                <c:pt idx="192">
                  <c:v>2.8400000000000034</c:v>
                </c:pt>
                <c:pt idx="193">
                  <c:v>2.8100000000000023</c:v>
                </c:pt>
                <c:pt idx="194">
                  <c:v>2.7999999999999829</c:v>
                </c:pt>
                <c:pt idx="195">
                  <c:v>2.7599999999999909</c:v>
                </c:pt>
                <c:pt idx="196">
                  <c:v>2.6800000000000068</c:v>
                </c:pt>
                <c:pt idx="197">
                  <c:v>2.5800000000000125</c:v>
                </c:pt>
                <c:pt idx="198">
                  <c:v>2.6399999999999864</c:v>
                </c:pt>
                <c:pt idx="199">
                  <c:v>2.6500000000000057</c:v>
                </c:pt>
                <c:pt idx="200">
                  <c:v>2.6299999999999955</c:v>
                </c:pt>
                <c:pt idx="201">
                  <c:v>2.6399999999999864</c:v>
                </c:pt>
                <c:pt idx="202">
                  <c:v>2.5800000000000125</c:v>
                </c:pt>
                <c:pt idx="203">
                  <c:v>2.5499999999999829</c:v>
                </c:pt>
                <c:pt idx="204">
                  <c:v>2.5600000000000023</c:v>
                </c:pt>
                <c:pt idx="205">
                  <c:v>2.5600000000000023</c:v>
                </c:pt>
                <c:pt idx="206">
                  <c:v>2.5499999999999829</c:v>
                </c:pt>
                <c:pt idx="207">
                  <c:v>2.5499999999999829</c:v>
                </c:pt>
                <c:pt idx="208">
                  <c:v>2.5499999999999829</c:v>
                </c:pt>
                <c:pt idx="209">
                  <c:v>2.5600000000000023</c:v>
                </c:pt>
                <c:pt idx="210">
                  <c:v>2.6200000000000045</c:v>
                </c:pt>
                <c:pt idx="211">
                  <c:v>2.6899999999999977</c:v>
                </c:pt>
                <c:pt idx="212">
                  <c:v>2.6299999999999955</c:v>
                </c:pt>
                <c:pt idx="213">
                  <c:v>2.5600000000000023</c:v>
                </c:pt>
                <c:pt idx="214">
                  <c:v>2.5099999999999909</c:v>
                </c:pt>
                <c:pt idx="215">
                  <c:v>2.5</c:v>
                </c:pt>
                <c:pt idx="216">
                  <c:v>2.5099999999999909</c:v>
                </c:pt>
                <c:pt idx="217">
                  <c:v>2.5200000000000102</c:v>
                </c:pt>
                <c:pt idx="218">
                  <c:v>2.5999999999999943</c:v>
                </c:pt>
                <c:pt idx="219">
                  <c:v>2.6200000000000045</c:v>
                </c:pt>
                <c:pt idx="220">
                  <c:v>2.6299999999999955</c:v>
                </c:pt>
                <c:pt idx="221">
                  <c:v>2.6699999999999875</c:v>
                </c:pt>
                <c:pt idx="222">
                  <c:v>2.8100000000000023</c:v>
                </c:pt>
                <c:pt idx="223">
                  <c:v>2.6999999999999886</c:v>
                </c:pt>
                <c:pt idx="224">
                  <c:v>2.7999999999999829</c:v>
                </c:pt>
                <c:pt idx="225">
                  <c:v>2.8100000000000023</c:v>
                </c:pt>
                <c:pt idx="226">
                  <c:v>2.8100000000000023</c:v>
                </c:pt>
                <c:pt idx="227">
                  <c:v>2.7800000000000011</c:v>
                </c:pt>
                <c:pt idx="228">
                  <c:v>2.7700000000000102</c:v>
                </c:pt>
                <c:pt idx="229">
                  <c:v>2.8100000000000023</c:v>
                </c:pt>
                <c:pt idx="230">
                  <c:v>2.8199999999999932</c:v>
                </c:pt>
                <c:pt idx="231">
                  <c:v>2.8300000000000125</c:v>
                </c:pt>
                <c:pt idx="232">
                  <c:v>2.7700000000000102</c:v>
                </c:pt>
                <c:pt idx="233">
                  <c:v>2.6399999999999864</c:v>
                </c:pt>
                <c:pt idx="234">
                  <c:v>2.5699999999999932</c:v>
                </c:pt>
                <c:pt idx="235">
                  <c:v>2.5900000000000034</c:v>
                </c:pt>
                <c:pt idx="236">
                  <c:v>2.25</c:v>
                </c:pt>
                <c:pt idx="237">
                  <c:v>2.1999999999999886</c:v>
                </c:pt>
                <c:pt idx="238">
                  <c:v>2.1999999999999886</c:v>
                </c:pt>
                <c:pt idx="239">
                  <c:v>2.1899999999999977</c:v>
                </c:pt>
                <c:pt idx="240">
                  <c:v>2.0900000000000034</c:v>
                </c:pt>
                <c:pt idx="241">
                  <c:v>1.9799999999999898</c:v>
                </c:pt>
                <c:pt idx="242">
                  <c:v>1.960000000000008</c:v>
                </c:pt>
                <c:pt idx="243">
                  <c:v>1.9399999999999977</c:v>
                </c:pt>
                <c:pt idx="244">
                  <c:v>2.0200000000000102</c:v>
                </c:pt>
                <c:pt idx="245">
                  <c:v>1.9399999999999977</c:v>
                </c:pt>
                <c:pt idx="246">
                  <c:v>1.8400000000000034</c:v>
                </c:pt>
                <c:pt idx="247">
                  <c:v>1.7800000000000011</c:v>
                </c:pt>
                <c:pt idx="248">
                  <c:v>1.6899999999999977</c:v>
                </c:pt>
                <c:pt idx="249">
                  <c:v>1.6500000000000057</c:v>
                </c:pt>
                <c:pt idx="250">
                  <c:v>1.6500000000000057</c:v>
                </c:pt>
                <c:pt idx="251">
                  <c:v>1.6399999999999864</c:v>
                </c:pt>
                <c:pt idx="252">
                  <c:v>1.5499999999999829</c:v>
                </c:pt>
                <c:pt idx="253">
                  <c:v>1.4099999999999966</c:v>
                </c:pt>
                <c:pt idx="254">
                  <c:v>1.4699999999999989</c:v>
                </c:pt>
                <c:pt idx="255">
                  <c:v>1.4799999999999898</c:v>
                </c:pt>
                <c:pt idx="256">
                  <c:v>1.4699999999999989</c:v>
                </c:pt>
                <c:pt idx="257">
                  <c:v>1.460000000000008</c:v>
                </c:pt>
                <c:pt idx="258">
                  <c:v>1.4499999999999886</c:v>
                </c:pt>
                <c:pt idx="259">
                  <c:v>1.4099999999999966</c:v>
                </c:pt>
                <c:pt idx="260">
                  <c:v>1.2700000000000102</c:v>
                </c:pt>
                <c:pt idx="261">
                  <c:v>1.2199999999999989</c:v>
                </c:pt>
                <c:pt idx="262">
                  <c:v>1.1999999999999886</c:v>
                </c:pt>
                <c:pt idx="263">
                  <c:v>1.1200000000000045</c:v>
                </c:pt>
                <c:pt idx="264">
                  <c:v>1.0800000000000125</c:v>
                </c:pt>
                <c:pt idx="265">
                  <c:v>1.0999999999999943</c:v>
                </c:pt>
                <c:pt idx="266">
                  <c:v>1.0499999999999829</c:v>
                </c:pt>
                <c:pt idx="267">
                  <c:v>1.039999999999992</c:v>
                </c:pt>
                <c:pt idx="268">
                  <c:v>1</c:v>
                </c:pt>
                <c:pt idx="269">
                  <c:v>0.96999999999999886</c:v>
                </c:pt>
                <c:pt idx="270">
                  <c:v>0.90000000000000568</c:v>
                </c:pt>
                <c:pt idx="271">
                  <c:v>0.85999999999998522</c:v>
                </c:pt>
                <c:pt idx="272">
                  <c:v>0.79999999999998295</c:v>
                </c:pt>
                <c:pt idx="273">
                  <c:v>1.0900000000000034</c:v>
                </c:pt>
                <c:pt idx="274">
                  <c:v>1.0600000000000023</c:v>
                </c:pt>
                <c:pt idx="275">
                  <c:v>1.039999999999992</c:v>
                </c:pt>
                <c:pt idx="276">
                  <c:v>0.98999999999998067</c:v>
                </c:pt>
                <c:pt idx="277">
                  <c:v>0.98999999999998067</c:v>
                </c:pt>
                <c:pt idx="278">
                  <c:v>0.85999999999998522</c:v>
                </c:pt>
                <c:pt idx="279">
                  <c:v>0.87999999999999545</c:v>
                </c:pt>
                <c:pt idx="280">
                  <c:v>0.84000000000000341</c:v>
                </c:pt>
                <c:pt idx="281">
                  <c:v>0.81000000000000227</c:v>
                </c:pt>
                <c:pt idx="282">
                  <c:v>0.81999999999999318</c:v>
                </c:pt>
                <c:pt idx="283">
                  <c:v>0.83000000000001251</c:v>
                </c:pt>
                <c:pt idx="284">
                  <c:v>0.83000000000001251</c:v>
                </c:pt>
                <c:pt idx="285">
                  <c:v>0.84000000000000341</c:v>
                </c:pt>
                <c:pt idx="286">
                  <c:v>0.87000000000000455</c:v>
                </c:pt>
                <c:pt idx="287">
                  <c:v>0.84000000000000341</c:v>
                </c:pt>
                <c:pt idx="288">
                  <c:v>0.84000000000000341</c:v>
                </c:pt>
                <c:pt idx="289">
                  <c:v>0.85999999999998522</c:v>
                </c:pt>
                <c:pt idx="290">
                  <c:v>0.84999999999999432</c:v>
                </c:pt>
                <c:pt idx="291">
                  <c:v>0.84000000000000341</c:v>
                </c:pt>
                <c:pt idx="292">
                  <c:v>0.84999999999999432</c:v>
                </c:pt>
                <c:pt idx="293">
                  <c:v>0.84999999999999432</c:v>
                </c:pt>
                <c:pt idx="294">
                  <c:v>0.85999999999998522</c:v>
                </c:pt>
                <c:pt idx="295">
                  <c:v>0.96000000000000796</c:v>
                </c:pt>
                <c:pt idx="296">
                  <c:v>1.0600000000000023</c:v>
                </c:pt>
                <c:pt idx="297">
                  <c:v>1.0699999999999932</c:v>
                </c:pt>
                <c:pt idx="298">
                  <c:v>1.039999999999992</c:v>
                </c:pt>
                <c:pt idx="299">
                  <c:v>1.0200000000000102</c:v>
                </c:pt>
                <c:pt idx="300">
                  <c:v>1.0300000000000011</c:v>
                </c:pt>
                <c:pt idx="301">
                  <c:v>1.0200000000000102</c:v>
                </c:pt>
                <c:pt idx="302">
                  <c:v>1.0900000000000034</c:v>
                </c:pt>
                <c:pt idx="303">
                  <c:v>1.1699999999999875</c:v>
                </c:pt>
                <c:pt idx="304">
                  <c:v>1.25</c:v>
                </c:pt>
                <c:pt idx="305">
                  <c:v>1.2399999999999807</c:v>
                </c:pt>
                <c:pt idx="306">
                  <c:v>1.2399999999999807</c:v>
                </c:pt>
                <c:pt idx="307">
                  <c:v>1.2399999999999807</c:v>
                </c:pt>
                <c:pt idx="308">
                  <c:v>1.2399999999999807</c:v>
                </c:pt>
                <c:pt idx="309">
                  <c:v>1.2299999999999898</c:v>
                </c:pt>
                <c:pt idx="310">
                  <c:v>1.2299999999999898</c:v>
                </c:pt>
                <c:pt idx="311">
                  <c:v>1.0200000000000102</c:v>
                </c:pt>
                <c:pt idx="312">
                  <c:v>1.2299999999999898</c:v>
                </c:pt>
                <c:pt idx="313">
                  <c:v>1.1399999999999864</c:v>
                </c:pt>
                <c:pt idx="314">
                  <c:v>1.1500000000000057</c:v>
                </c:pt>
                <c:pt idx="315">
                  <c:v>1.1299999999999955</c:v>
                </c:pt>
                <c:pt idx="316">
                  <c:v>1.0600000000000023</c:v>
                </c:pt>
                <c:pt idx="317">
                  <c:v>1.0600000000000023</c:v>
                </c:pt>
                <c:pt idx="318">
                  <c:v>1.1800000000000068</c:v>
                </c:pt>
                <c:pt idx="319">
                  <c:v>1.0900000000000034</c:v>
                </c:pt>
                <c:pt idx="320">
                  <c:v>1.0699999999999932</c:v>
                </c:pt>
                <c:pt idx="321">
                  <c:v>1.0300000000000011</c:v>
                </c:pt>
                <c:pt idx="322">
                  <c:v>1.0099999999999909</c:v>
                </c:pt>
                <c:pt idx="323">
                  <c:v>1.0600000000000023</c:v>
                </c:pt>
                <c:pt idx="324">
                  <c:v>0.62999999999999545</c:v>
                </c:pt>
                <c:pt idx="325">
                  <c:v>0.91999999999998749</c:v>
                </c:pt>
                <c:pt idx="326">
                  <c:v>0.90999999999999659</c:v>
                </c:pt>
                <c:pt idx="327">
                  <c:v>0.90000000000000568</c:v>
                </c:pt>
                <c:pt idx="328">
                  <c:v>0.90999999999999659</c:v>
                </c:pt>
                <c:pt idx="329">
                  <c:v>0.94999999999998863</c:v>
                </c:pt>
                <c:pt idx="330">
                  <c:v>0.93000000000000682</c:v>
                </c:pt>
                <c:pt idx="331">
                  <c:v>0.88999999999998636</c:v>
                </c:pt>
                <c:pt idx="332">
                  <c:v>0.87000000000000455</c:v>
                </c:pt>
                <c:pt idx="333">
                  <c:v>0.84999999999999432</c:v>
                </c:pt>
                <c:pt idx="334">
                  <c:v>0.84999999999999432</c:v>
                </c:pt>
                <c:pt idx="335">
                  <c:v>0.84000000000000341</c:v>
                </c:pt>
                <c:pt idx="336">
                  <c:v>0.85999999999998522</c:v>
                </c:pt>
                <c:pt idx="337">
                  <c:v>0.90000000000000568</c:v>
                </c:pt>
                <c:pt idx="338">
                  <c:v>0.90000000000000568</c:v>
                </c:pt>
                <c:pt idx="339">
                  <c:v>0.91999999999998749</c:v>
                </c:pt>
                <c:pt idx="340">
                  <c:v>0.94999999999998863</c:v>
                </c:pt>
                <c:pt idx="341">
                  <c:v>0.97999999999998977</c:v>
                </c:pt>
                <c:pt idx="342">
                  <c:v>0.97999999999998977</c:v>
                </c:pt>
                <c:pt idx="343">
                  <c:v>0.97999999999998977</c:v>
                </c:pt>
                <c:pt idx="344">
                  <c:v>0.98999999999998067</c:v>
                </c:pt>
                <c:pt idx="345">
                  <c:v>1.0099999999999909</c:v>
                </c:pt>
                <c:pt idx="346">
                  <c:v>1.0099999999999909</c:v>
                </c:pt>
                <c:pt idx="347">
                  <c:v>1</c:v>
                </c:pt>
                <c:pt idx="348">
                  <c:v>0.98999999999998067</c:v>
                </c:pt>
                <c:pt idx="349">
                  <c:v>1</c:v>
                </c:pt>
                <c:pt idx="350">
                  <c:v>0.97999999999998977</c:v>
                </c:pt>
                <c:pt idx="351">
                  <c:v>0.97999999999998977</c:v>
                </c:pt>
                <c:pt idx="352">
                  <c:v>1.0099999999999909</c:v>
                </c:pt>
                <c:pt idx="353">
                  <c:v>1.0600000000000023</c:v>
                </c:pt>
                <c:pt idx="354">
                  <c:v>1.0999999999999943</c:v>
                </c:pt>
                <c:pt idx="355">
                  <c:v>1.0999999999999943</c:v>
                </c:pt>
                <c:pt idx="356">
                  <c:v>1.1099999999999852</c:v>
                </c:pt>
                <c:pt idx="357">
                  <c:v>1.0900000000000034</c:v>
                </c:pt>
                <c:pt idx="358">
                  <c:v>1.0699999999999932</c:v>
                </c:pt>
                <c:pt idx="359">
                  <c:v>1.0600000000000023</c:v>
                </c:pt>
                <c:pt idx="360">
                  <c:v>1.0499999999999829</c:v>
                </c:pt>
                <c:pt idx="361">
                  <c:v>1.039999999999992</c:v>
                </c:pt>
                <c:pt idx="362">
                  <c:v>1.0200000000000102</c:v>
                </c:pt>
                <c:pt idx="363">
                  <c:v>1.0099999999999909</c:v>
                </c:pt>
                <c:pt idx="364">
                  <c:v>1</c:v>
                </c:pt>
                <c:pt idx="365">
                  <c:v>0.98999999999998067</c:v>
                </c:pt>
                <c:pt idx="366">
                  <c:v>0.98999999999998067</c:v>
                </c:pt>
                <c:pt idx="367">
                  <c:v>1</c:v>
                </c:pt>
                <c:pt idx="368">
                  <c:v>0.98999999999998067</c:v>
                </c:pt>
                <c:pt idx="369">
                  <c:v>0.97999999999998977</c:v>
                </c:pt>
                <c:pt idx="370">
                  <c:v>1</c:v>
                </c:pt>
                <c:pt idx="371">
                  <c:v>1</c:v>
                </c:pt>
                <c:pt idx="372">
                  <c:v>0.98999999999998067</c:v>
                </c:pt>
                <c:pt idx="373">
                  <c:v>1.0300000000000011</c:v>
                </c:pt>
                <c:pt idx="374">
                  <c:v>1.0300000000000011</c:v>
                </c:pt>
                <c:pt idx="375">
                  <c:v>1.0900000000000034</c:v>
                </c:pt>
                <c:pt idx="376">
                  <c:v>1.0800000000000125</c:v>
                </c:pt>
                <c:pt idx="377">
                  <c:v>1.0999999999999943</c:v>
                </c:pt>
                <c:pt idx="378">
                  <c:v>1.0800000000000125</c:v>
                </c:pt>
                <c:pt idx="379">
                  <c:v>1.0699999999999932</c:v>
                </c:pt>
                <c:pt idx="380">
                  <c:v>1.0600000000000023</c:v>
                </c:pt>
                <c:pt idx="381">
                  <c:v>1.039999999999992</c:v>
                </c:pt>
                <c:pt idx="382">
                  <c:v>1.0200000000000102</c:v>
                </c:pt>
                <c:pt idx="383">
                  <c:v>1.0099999999999909</c:v>
                </c:pt>
                <c:pt idx="384">
                  <c:v>1.0099999999999909</c:v>
                </c:pt>
                <c:pt idx="385">
                  <c:v>1.0200000000000102</c:v>
                </c:pt>
                <c:pt idx="386">
                  <c:v>1.039999999999992</c:v>
                </c:pt>
                <c:pt idx="387">
                  <c:v>1.0300000000000011</c:v>
                </c:pt>
                <c:pt idx="388">
                  <c:v>1.0200000000000102</c:v>
                </c:pt>
                <c:pt idx="389">
                  <c:v>1.0099999999999909</c:v>
                </c:pt>
                <c:pt idx="390">
                  <c:v>1</c:v>
                </c:pt>
                <c:pt idx="391">
                  <c:v>0.96000000000000796</c:v>
                </c:pt>
                <c:pt idx="392">
                  <c:v>0.93000000000000682</c:v>
                </c:pt>
                <c:pt idx="393">
                  <c:v>0.90999999999999659</c:v>
                </c:pt>
                <c:pt idx="394">
                  <c:v>0.90999999999999659</c:v>
                </c:pt>
                <c:pt idx="395">
                  <c:v>0.90999999999999659</c:v>
                </c:pt>
                <c:pt idx="396">
                  <c:v>0.87000000000000455</c:v>
                </c:pt>
                <c:pt idx="397">
                  <c:v>0.84999999999999432</c:v>
                </c:pt>
                <c:pt idx="398">
                  <c:v>0.83000000000001251</c:v>
                </c:pt>
                <c:pt idx="399">
                  <c:v>0.79999999999998295</c:v>
                </c:pt>
                <c:pt idx="400">
                  <c:v>0.77000000000001023</c:v>
                </c:pt>
                <c:pt idx="401">
                  <c:v>0.77000000000001023</c:v>
                </c:pt>
                <c:pt idx="402">
                  <c:v>0.72999999999998977</c:v>
                </c:pt>
                <c:pt idx="403">
                  <c:v>0.68000000000000682</c:v>
                </c:pt>
                <c:pt idx="404">
                  <c:v>0.63999999999998636</c:v>
                </c:pt>
                <c:pt idx="405">
                  <c:v>0.60999999999998522</c:v>
                </c:pt>
                <c:pt idx="406">
                  <c:v>0.60999999999998522</c:v>
                </c:pt>
                <c:pt idx="407">
                  <c:v>0.59999999999999432</c:v>
                </c:pt>
                <c:pt idx="408">
                  <c:v>0.53999999999999204</c:v>
                </c:pt>
                <c:pt idx="409">
                  <c:v>0.50999999999999091</c:v>
                </c:pt>
                <c:pt idx="410">
                  <c:v>0.50999999999999091</c:v>
                </c:pt>
                <c:pt idx="411">
                  <c:v>0.52000000000001023</c:v>
                </c:pt>
                <c:pt idx="412">
                  <c:v>0.53999999999999204</c:v>
                </c:pt>
                <c:pt idx="413">
                  <c:v>0.53999999999999204</c:v>
                </c:pt>
                <c:pt idx="414">
                  <c:v>0.52000000000001023</c:v>
                </c:pt>
                <c:pt idx="415">
                  <c:v>0.46999999999999886</c:v>
                </c:pt>
                <c:pt idx="416">
                  <c:v>0.43000000000000682</c:v>
                </c:pt>
                <c:pt idx="417">
                  <c:v>0.40000000000000568</c:v>
                </c:pt>
                <c:pt idx="418">
                  <c:v>0.40000000000000568</c:v>
                </c:pt>
                <c:pt idx="419">
                  <c:v>0.38999999999998636</c:v>
                </c:pt>
                <c:pt idx="420">
                  <c:v>0.37000000000000455</c:v>
                </c:pt>
                <c:pt idx="421">
                  <c:v>0.33000000000001251</c:v>
                </c:pt>
                <c:pt idx="422">
                  <c:v>0.28999999999999204</c:v>
                </c:pt>
                <c:pt idx="423">
                  <c:v>0.28000000000000114</c:v>
                </c:pt>
                <c:pt idx="424">
                  <c:v>0.27000000000001023</c:v>
                </c:pt>
                <c:pt idx="425">
                  <c:v>0.31000000000000227</c:v>
                </c:pt>
                <c:pt idx="426">
                  <c:v>0.28000000000000114</c:v>
                </c:pt>
                <c:pt idx="427">
                  <c:v>0.25</c:v>
                </c:pt>
                <c:pt idx="428">
                  <c:v>0.18000000000000682</c:v>
                </c:pt>
                <c:pt idx="429">
                  <c:v>0.13999999999998636</c:v>
                </c:pt>
                <c:pt idx="430">
                  <c:v>0.10999999999998522</c:v>
                </c:pt>
                <c:pt idx="431">
                  <c:v>8.0000000000012506E-2</c:v>
                </c:pt>
                <c:pt idx="432">
                  <c:v>8.0000000000012506E-2</c:v>
                </c:pt>
                <c:pt idx="433">
                  <c:v>3.0000000000001137E-2</c:v>
                </c:pt>
                <c:pt idx="434">
                  <c:v>9.0000000000003411E-2</c:v>
                </c:pt>
                <c:pt idx="435">
                  <c:v>6.9999999999993179E-2</c:v>
                </c:pt>
                <c:pt idx="436">
                  <c:v>3.9999999999992042E-2</c:v>
                </c:pt>
                <c:pt idx="437">
                  <c:v>9.9999999999909051E-3</c:v>
                </c:pt>
                <c:pt idx="438">
                  <c:v>9.9999999999909051E-3</c:v>
                </c:pt>
                <c:pt idx="439">
                  <c:v>0</c:v>
                </c:pt>
                <c:pt idx="440">
                  <c:v>2.0000000000010232E-2</c:v>
                </c:pt>
                <c:pt idx="441">
                  <c:v>0</c:v>
                </c:pt>
                <c:pt idx="442">
                  <c:v>6.9999999999993179E-2</c:v>
                </c:pt>
                <c:pt idx="443">
                  <c:v>9.0000000000003411E-2</c:v>
                </c:pt>
                <c:pt idx="444">
                  <c:v>0.13999999999998636</c:v>
                </c:pt>
                <c:pt idx="445">
                  <c:v>0.16999999999998749</c:v>
                </c:pt>
                <c:pt idx="446">
                  <c:v>0.18000000000000682</c:v>
                </c:pt>
                <c:pt idx="447">
                  <c:v>0.23999999999998067</c:v>
                </c:pt>
                <c:pt idx="448">
                  <c:v>0.31999999999999318</c:v>
                </c:pt>
                <c:pt idx="449">
                  <c:v>0.25</c:v>
                </c:pt>
                <c:pt idx="450">
                  <c:v>0.22999999999998977</c:v>
                </c:pt>
                <c:pt idx="451">
                  <c:v>0.18999999999999773</c:v>
                </c:pt>
                <c:pt idx="452">
                  <c:v>0.18999999999999773</c:v>
                </c:pt>
                <c:pt idx="453">
                  <c:v>0.19999999999998863</c:v>
                </c:pt>
                <c:pt idx="454">
                  <c:v>0.18999999999999773</c:v>
                </c:pt>
                <c:pt idx="455">
                  <c:v>0.15000000000000568</c:v>
                </c:pt>
                <c:pt idx="456">
                  <c:v>9.9999999999994316E-2</c:v>
                </c:pt>
                <c:pt idx="457">
                  <c:v>8.0000000000012506E-2</c:v>
                </c:pt>
                <c:pt idx="458">
                  <c:v>9.0000000000003411E-2</c:v>
                </c:pt>
                <c:pt idx="459">
                  <c:v>9.0000000000003411E-2</c:v>
                </c:pt>
                <c:pt idx="460">
                  <c:v>0.12000000000000455</c:v>
                </c:pt>
                <c:pt idx="461">
                  <c:v>0.13999999999998636</c:v>
                </c:pt>
                <c:pt idx="462">
                  <c:v>0.15999999999999659</c:v>
                </c:pt>
                <c:pt idx="463">
                  <c:v>0.18000000000000682</c:v>
                </c:pt>
                <c:pt idx="464">
                  <c:v>0.18999999999999773</c:v>
                </c:pt>
                <c:pt idx="465">
                  <c:v>0.21000000000000796</c:v>
                </c:pt>
                <c:pt idx="466">
                  <c:v>0.21000000000000796</c:v>
                </c:pt>
                <c:pt idx="467">
                  <c:v>0.16999999999998749</c:v>
                </c:pt>
                <c:pt idx="468">
                  <c:v>0.18999999999999773</c:v>
                </c:pt>
                <c:pt idx="469">
                  <c:v>0.18000000000000682</c:v>
                </c:pt>
                <c:pt idx="470">
                  <c:v>0.18000000000000682</c:v>
                </c:pt>
                <c:pt idx="471">
                  <c:v>0.18000000000000682</c:v>
                </c:pt>
                <c:pt idx="472">
                  <c:v>0.19999999999998863</c:v>
                </c:pt>
                <c:pt idx="473">
                  <c:v>0.27000000000001023</c:v>
                </c:pt>
                <c:pt idx="474">
                  <c:v>0.28999999999999204</c:v>
                </c:pt>
                <c:pt idx="475">
                  <c:v>0.28999999999999204</c:v>
                </c:pt>
                <c:pt idx="476">
                  <c:v>0.28999999999999204</c:v>
                </c:pt>
                <c:pt idx="477">
                  <c:v>0.34999999999999432</c:v>
                </c:pt>
                <c:pt idx="478">
                  <c:v>0.40999999999999659</c:v>
                </c:pt>
                <c:pt idx="479">
                  <c:v>0.46000000000000796</c:v>
                </c:pt>
                <c:pt idx="480">
                  <c:v>0.5</c:v>
                </c:pt>
                <c:pt idx="481">
                  <c:v>0.53000000000000114</c:v>
                </c:pt>
                <c:pt idx="482">
                  <c:v>0.59999999999999432</c:v>
                </c:pt>
                <c:pt idx="483">
                  <c:v>0.65000000000000568</c:v>
                </c:pt>
                <c:pt idx="484">
                  <c:v>0.68000000000000682</c:v>
                </c:pt>
                <c:pt idx="485">
                  <c:v>0.72999999999998977</c:v>
                </c:pt>
                <c:pt idx="486">
                  <c:v>0.71000000000000796</c:v>
                </c:pt>
                <c:pt idx="487">
                  <c:v>0.75</c:v>
                </c:pt>
                <c:pt idx="488">
                  <c:v>0.78999999999999204</c:v>
                </c:pt>
                <c:pt idx="489">
                  <c:v>0.84000000000000341</c:v>
                </c:pt>
                <c:pt idx="490">
                  <c:v>0.90000000000000568</c:v>
                </c:pt>
                <c:pt idx="491">
                  <c:v>0.96000000000000796</c:v>
                </c:pt>
                <c:pt idx="492">
                  <c:v>1</c:v>
                </c:pt>
                <c:pt idx="493">
                  <c:v>1.0300000000000011</c:v>
                </c:pt>
                <c:pt idx="494">
                  <c:v>1.0800000000000125</c:v>
                </c:pt>
                <c:pt idx="495">
                  <c:v>1.1299999999999955</c:v>
                </c:pt>
                <c:pt idx="496">
                  <c:v>1.1800000000000068</c:v>
                </c:pt>
                <c:pt idx="497">
                  <c:v>1.2399999999999807</c:v>
                </c:pt>
                <c:pt idx="498">
                  <c:v>1.2700000000000102</c:v>
                </c:pt>
                <c:pt idx="499">
                  <c:v>1.2800000000000011</c:v>
                </c:pt>
                <c:pt idx="500">
                  <c:v>1.3199999999999932</c:v>
                </c:pt>
                <c:pt idx="501">
                  <c:v>1.3599999999999852</c:v>
                </c:pt>
                <c:pt idx="502">
                  <c:v>1.3799999999999955</c:v>
                </c:pt>
                <c:pt idx="503">
                  <c:v>1.3799999999999955</c:v>
                </c:pt>
                <c:pt idx="504">
                  <c:v>1.3899999999999864</c:v>
                </c:pt>
                <c:pt idx="505">
                  <c:v>1.4099999999999966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77664"/>
        <c:axId val="197783552"/>
      </c:scatterChart>
      <c:scatterChart>
        <c:scatterStyle val="lineMarker"/>
        <c:varyColors val="0"/>
        <c:ser>
          <c:idx val="8"/>
          <c:order val="10"/>
          <c:tx>
            <c:strRef>
              <c:f>Cerpani_SRN!$H$1</c:f>
              <c:strCache>
                <c:ptCount val="1"/>
                <c:pt idx="0">
                  <c:v>Čerpání Německo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Cerpani_SRN!$G$2:$G$67</c:f>
              <c:numCache>
                <c:formatCode>m/d/yyyy</c:formatCode>
                <c:ptCount val="66"/>
                <c:pt idx="0">
                  <c:v>29221</c:v>
                </c:pt>
                <c:pt idx="1">
                  <c:v>29586</c:v>
                </c:pt>
                <c:pt idx="2">
                  <c:v>29587</c:v>
                </c:pt>
                <c:pt idx="3">
                  <c:v>29951</c:v>
                </c:pt>
                <c:pt idx="4">
                  <c:v>29952</c:v>
                </c:pt>
                <c:pt idx="5">
                  <c:v>30316</c:v>
                </c:pt>
                <c:pt idx="6">
                  <c:v>30317</c:v>
                </c:pt>
                <c:pt idx="7">
                  <c:v>30681</c:v>
                </c:pt>
                <c:pt idx="8">
                  <c:v>30682</c:v>
                </c:pt>
                <c:pt idx="9">
                  <c:v>31047</c:v>
                </c:pt>
                <c:pt idx="10">
                  <c:v>31048</c:v>
                </c:pt>
                <c:pt idx="11">
                  <c:v>31412</c:v>
                </c:pt>
                <c:pt idx="12">
                  <c:v>31413</c:v>
                </c:pt>
                <c:pt idx="13">
                  <c:v>31777</c:v>
                </c:pt>
                <c:pt idx="14">
                  <c:v>31778</c:v>
                </c:pt>
                <c:pt idx="15">
                  <c:v>32142</c:v>
                </c:pt>
                <c:pt idx="16">
                  <c:v>32143</c:v>
                </c:pt>
                <c:pt idx="17">
                  <c:v>32508</c:v>
                </c:pt>
                <c:pt idx="18">
                  <c:v>32509</c:v>
                </c:pt>
                <c:pt idx="19">
                  <c:v>32873</c:v>
                </c:pt>
                <c:pt idx="20">
                  <c:v>32874</c:v>
                </c:pt>
                <c:pt idx="21">
                  <c:v>33238</c:v>
                </c:pt>
                <c:pt idx="22">
                  <c:v>33239</c:v>
                </c:pt>
                <c:pt idx="23">
                  <c:v>33603</c:v>
                </c:pt>
                <c:pt idx="24">
                  <c:v>33604</c:v>
                </c:pt>
                <c:pt idx="25">
                  <c:v>33969</c:v>
                </c:pt>
                <c:pt idx="26">
                  <c:v>33970</c:v>
                </c:pt>
                <c:pt idx="27">
                  <c:v>34334</c:v>
                </c:pt>
                <c:pt idx="28">
                  <c:v>34335</c:v>
                </c:pt>
                <c:pt idx="29">
                  <c:v>34699</c:v>
                </c:pt>
                <c:pt idx="30">
                  <c:v>34700</c:v>
                </c:pt>
                <c:pt idx="31">
                  <c:v>35064</c:v>
                </c:pt>
                <c:pt idx="32">
                  <c:v>35065</c:v>
                </c:pt>
                <c:pt idx="33">
                  <c:v>35430</c:v>
                </c:pt>
                <c:pt idx="34">
                  <c:v>35431</c:v>
                </c:pt>
                <c:pt idx="35">
                  <c:v>35795</c:v>
                </c:pt>
                <c:pt idx="36">
                  <c:v>35796</c:v>
                </c:pt>
                <c:pt idx="37">
                  <c:v>36160</c:v>
                </c:pt>
                <c:pt idx="38">
                  <c:v>36161</c:v>
                </c:pt>
                <c:pt idx="39">
                  <c:v>36525</c:v>
                </c:pt>
                <c:pt idx="40">
                  <c:v>36526</c:v>
                </c:pt>
                <c:pt idx="41">
                  <c:v>36891</c:v>
                </c:pt>
                <c:pt idx="42">
                  <c:v>36892</c:v>
                </c:pt>
                <c:pt idx="43">
                  <c:v>37256</c:v>
                </c:pt>
                <c:pt idx="44">
                  <c:v>37257</c:v>
                </c:pt>
                <c:pt idx="45">
                  <c:v>37621</c:v>
                </c:pt>
                <c:pt idx="46">
                  <c:v>37622</c:v>
                </c:pt>
                <c:pt idx="47">
                  <c:v>37986</c:v>
                </c:pt>
                <c:pt idx="48">
                  <c:v>37987</c:v>
                </c:pt>
                <c:pt idx="49">
                  <c:v>38352</c:v>
                </c:pt>
                <c:pt idx="50">
                  <c:v>38353</c:v>
                </c:pt>
                <c:pt idx="51">
                  <c:v>38717</c:v>
                </c:pt>
                <c:pt idx="52">
                  <c:v>38718</c:v>
                </c:pt>
                <c:pt idx="53">
                  <c:v>39082</c:v>
                </c:pt>
                <c:pt idx="54">
                  <c:v>39083</c:v>
                </c:pt>
                <c:pt idx="55">
                  <c:v>39447</c:v>
                </c:pt>
                <c:pt idx="56">
                  <c:v>39448</c:v>
                </c:pt>
                <c:pt idx="57">
                  <c:v>39813</c:v>
                </c:pt>
                <c:pt idx="58">
                  <c:v>39814</c:v>
                </c:pt>
                <c:pt idx="59">
                  <c:v>40178</c:v>
                </c:pt>
                <c:pt idx="60">
                  <c:v>40179</c:v>
                </c:pt>
                <c:pt idx="61">
                  <c:v>40543</c:v>
                </c:pt>
                <c:pt idx="62">
                  <c:v>40544</c:v>
                </c:pt>
                <c:pt idx="63">
                  <c:v>40908</c:v>
                </c:pt>
                <c:pt idx="64">
                  <c:v>40909</c:v>
                </c:pt>
                <c:pt idx="65">
                  <c:v>41274</c:v>
                </c:pt>
              </c:numCache>
            </c:numRef>
          </c:xVal>
          <c:yVal>
            <c:numRef>
              <c:f>Cerpani_SRN!$H$2:$H$67</c:f>
              <c:numCache>
                <c:formatCode>0</c:formatCode>
                <c:ptCount val="66"/>
                <c:pt idx="0">
                  <c:v>10.280566329505413</c:v>
                </c:pt>
                <c:pt idx="1">
                  <c:v>10.280566329505413</c:v>
                </c:pt>
                <c:pt idx="2">
                  <c:v>43.840818059675009</c:v>
                </c:pt>
                <c:pt idx="3">
                  <c:v>43.840818059675009</c:v>
                </c:pt>
                <c:pt idx="4">
                  <c:v>45.415874464471315</c:v>
                </c:pt>
                <c:pt idx="5">
                  <c:v>45.415874464471315</c:v>
                </c:pt>
                <c:pt idx="6">
                  <c:v>52.914353436256242</c:v>
                </c:pt>
                <c:pt idx="7">
                  <c:v>52.914353436256242</c:v>
                </c:pt>
                <c:pt idx="8">
                  <c:v>50.792519076228871</c:v>
                </c:pt>
                <c:pt idx="9">
                  <c:v>50.792519076228871</c:v>
                </c:pt>
                <c:pt idx="10">
                  <c:v>47.609450655309658</c:v>
                </c:pt>
                <c:pt idx="11">
                  <c:v>47.609450655309658</c:v>
                </c:pt>
                <c:pt idx="12">
                  <c:v>49.005944685273917</c:v>
                </c:pt>
                <c:pt idx="13">
                  <c:v>49.005944685273917</c:v>
                </c:pt>
                <c:pt idx="14">
                  <c:v>53.177523005551755</c:v>
                </c:pt>
                <c:pt idx="15">
                  <c:v>53.177523005551755</c:v>
                </c:pt>
                <c:pt idx="16">
                  <c:v>54.200731361066744</c:v>
                </c:pt>
                <c:pt idx="17">
                  <c:v>54.200731361066744</c:v>
                </c:pt>
                <c:pt idx="18">
                  <c:v>57.489954876162948</c:v>
                </c:pt>
                <c:pt idx="19">
                  <c:v>57.489954876162948</c:v>
                </c:pt>
                <c:pt idx="20">
                  <c:v>44.220409663599263</c:v>
                </c:pt>
                <c:pt idx="21">
                  <c:v>44.220409663599263</c:v>
                </c:pt>
                <c:pt idx="22">
                  <c:v>31.680324232514515</c:v>
                </c:pt>
                <c:pt idx="23">
                  <c:v>31.680324232514515</c:v>
                </c:pt>
                <c:pt idx="24">
                  <c:v>28.483471493396205</c:v>
                </c:pt>
                <c:pt idx="25">
                  <c:v>28.483471493396205</c:v>
                </c:pt>
                <c:pt idx="26">
                  <c:v>40.125041194514161</c:v>
                </c:pt>
                <c:pt idx="27">
                  <c:v>40.125041194514161</c:v>
                </c:pt>
                <c:pt idx="28">
                  <c:v>49.575696504170146</c:v>
                </c:pt>
                <c:pt idx="29">
                  <c:v>49.575696504170146</c:v>
                </c:pt>
                <c:pt idx="30">
                  <c:v>46.611909650924026</c:v>
                </c:pt>
                <c:pt idx="31">
                  <c:v>46.611909650924026</c:v>
                </c:pt>
                <c:pt idx="32">
                  <c:v>45.397305245012298</c:v>
                </c:pt>
                <c:pt idx="33">
                  <c:v>45.397305245012298</c:v>
                </c:pt>
                <c:pt idx="34">
                  <c:v>47.447841407458107</c:v>
                </c:pt>
                <c:pt idx="35">
                  <c:v>47.447841407458107</c:v>
                </c:pt>
                <c:pt idx="36">
                  <c:v>45.041004385631354</c:v>
                </c:pt>
                <c:pt idx="37">
                  <c:v>45.041004385631354</c:v>
                </c:pt>
                <c:pt idx="38">
                  <c:v>47.39618982432124</c:v>
                </c:pt>
                <c:pt idx="39">
                  <c:v>47.39618982432124</c:v>
                </c:pt>
                <c:pt idx="40">
                  <c:v>59.098283773163999</c:v>
                </c:pt>
                <c:pt idx="41">
                  <c:v>59.098283773163999</c:v>
                </c:pt>
                <c:pt idx="42">
                  <c:v>61.444786675792841</c:v>
                </c:pt>
                <c:pt idx="43">
                  <c:v>61.444786675792841</c:v>
                </c:pt>
                <c:pt idx="44">
                  <c:v>53.070258828301263</c:v>
                </c:pt>
                <c:pt idx="45">
                  <c:v>53.070258828301263</c:v>
                </c:pt>
                <c:pt idx="46">
                  <c:v>50.147539736862115</c:v>
                </c:pt>
                <c:pt idx="47">
                  <c:v>50.147539736862115</c:v>
                </c:pt>
                <c:pt idx="48">
                  <c:v>49.547303977488781</c:v>
                </c:pt>
                <c:pt idx="49">
                  <c:v>49.547303977488781</c:v>
                </c:pt>
                <c:pt idx="50">
                  <c:v>47.853163738687357</c:v>
                </c:pt>
                <c:pt idx="51">
                  <c:v>47.853163738687357</c:v>
                </c:pt>
                <c:pt idx="52">
                  <c:v>41.699242020939487</c:v>
                </c:pt>
                <c:pt idx="53">
                  <c:v>41.699242020939487</c:v>
                </c:pt>
                <c:pt idx="54">
                  <c:v>41.090925799173576</c:v>
                </c:pt>
                <c:pt idx="55">
                  <c:v>41.090925799173576</c:v>
                </c:pt>
                <c:pt idx="56">
                  <c:v>40.797652546454735</c:v>
                </c:pt>
                <c:pt idx="57">
                  <c:v>40.797652546454735</c:v>
                </c:pt>
                <c:pt idx="58">
                  <c:v>40.099785788526376</c:v>
                </c:pt>
                <c:pt idx="59">
                  <c:v>40.099785788526376</c:v>
                </c:pt>
                <c:pt idx="60">
                  <c:v>33.40897279894542</c:v>
                </c:pt>
                <c:pt idx="61">
                  <c:v>33.40897279894542</c:v>
                </c:pt>
                <c:pt idx="62">
                  <c:v>35.007795269602248</c:v>
                </c:pt>
                <c:pt idx="63">
                  <c:v>35.007795269602248</c:v>
                </c:pt>
                <c:pt idx="64">
                  <c:v>38.688651861992042</c:v>
                </c:pt>
                <c:pt idx="65">
                  <c:v>38.688651861992042</c:v>
                </c:pt>
              </c:numCache>
            </c:numRef>
          </c:yVal>
          <c:smooth val="0"/>
        </c:ser>
        <c:ser>
          <c:idx val="9"/>
          <c:order val="11"/>
          <c:tx>
            <c:strRef>
              <c:f>Cerpani_CR!$B$1</c:f>
              <c:strCache>
                <c:ptCount val="1"/>
                <c:pt idx="0">
                  <c:v>Čerpání ČR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Cerpani_CR!$A$2:$A$773</c:f>
              <c:numCache>
                <c:formatCode>m/d/yyyy</c:formatCode>
                <c:ptCount val="772"/>
                <c:pt idx="0">
                  <c:v>28856</c:v>
                </c:pt>
                <c:pt idx="1">
                  <c:v>28886</c:v>
                </c:pt>
                <c:pt idx="2">
                  <c:v>28887</c:v>
                </c:pt>
                <c:pt idx="3">
                  <c:v>28914</c:v>
                </c:pt>
                <c:pt idx="4">
                  <c:v>28915</c:v>
                </c:pt>
                <c:pt idx="5">
                  <c:v>28945</c:v>
                </c:pt>
                <c:pt idx="6">
                  <c:v>28946</c:v>
                </c:pt>
                <c:pt idx="7">
                  <c:v>28975</c:v>
                </c:pt>
                <c:pt idx="8">
                  <c:v>28976</c:v>
                </c:pt>
                <c:pt idx="9">
                  <c:v>29006</c:v>
                </c:pt>
                <c:pt idx="10">
                  <c:v>29007</c:v>
                </c:pt>
                <c:pt idx="11">
                  <c:v>29036</c:v>
                </c:pt>
                <c:pt idx="12">
                  <c:v>29037</c:v>
                </c:pt>
                <c:pt idx="13">
                  <c:v>29067</c:v>
                </c:pt>
                <c:pt idx="14">
                  <c:v>29068</c:v>
                </c:pt>
                <c:pt idx="15">
                  <c:v>29098</c:v>
                </c:pt>
                <c:pt idx="16">
                  <c:v>29099</c:v>
                </c:pt>
                <c:pt idx="17">
                  <c:v>29128</c:v>
                </c:pt>
                <c:pt idx="18">
                  <c:v>29129</c:v>
                </c:pt>
                <c:pt idx="19">
                  <c:v>29159</c:v>
                </c:pt>
                <c:pt idx="20">
                  <c:v>29160</c:v>
                </c:pt>
                <c:pt idx="21">
                  <c:v>29189</c:v>
                </c:pt>
                <c:pt idx="22">
                  <c:v>29190</c:v>
                </c:pt>
                <c:pt idx="23">
                  <c:v>29220</c:v>
                </c:pt>
                <c:pt idx="24">
                  <c:v>29221</c:v>
                </c:pt>
                <c:pt idx="25">
                  <c:v>29251</c:v>
                </c:pt>
                <c:pt idx="26">
                  <c:v>29252</c:v>
                </c:pt>
                <c:pt idx="27">
                  <c:v>29280</c:v>
                </c:pt>
                <c:pt idx="28">
                  <c:v>29281</c:v>
                </c:pt>
                <c:pt idx="29">
                  <c:v>29311</c:v>
                </c:pt>
                <c:pt idx="30">
                  <c:v>29312</c:v>
                </c:pt>
                <c:pt idx="31">
                  <c:v>29341</c:v>
                </c:pt>
                <c:pt idx="32">
                  <c:v>29342</c:v>
                </c:pt>
                <c:pt idx="33">
                  <c:v>29372</c:v>
                </c:pt>
                <c:pt idx="34">
                  <c:v>29373</c:v>
                </c:pt>
                <c:pt idx="35">
                  <c:v>29402</c:v>
                </c:pt>
                <c:pt idx="36">
                  <c:v>29403</c:v>
                </c:pt>
                <c:pt idx="37">
                  <c:v>29433</c:v>
                </c:pt>
                <c:pt idx="38">
                  <c:v>29434</c:v>
                </c:pt>
                <c:pt idx="39">
                  <c:v>29464</c:v>
                </c:pt>
                <c:pt idx="40">
                  <c:v>29465</c:v>
                </c:pt>
                <c:pt idx="41">
                  <c:v>29494</c:v>
                </c:pt>
                <c:pt idx="42">
                  <c:v>29495</c:v>
                </c:pt>
                <c:pt idx="43">
                  <c:v>29525</c:v>
                </c:pt>
                <c:pt idx="44">
                  <c:v>29526</c:v>
                </c:pt>
                <c:pt idx="45">
                  <c:v>29555</c:v>
                </c:pt>
                <c:pt idx="46">
                  <c:v>29556</c:v>
                </c:pt>
                <c:pt idx="47">
                  <c:v>29586</c:v>
                </c:pt>
                <c:pt idx="48">
                  <c:v>29587</c:v>
                </c:pt>
                <c:pt idx="49">
                  <c:v>29617</c:v>
                </c:pt>
                <c:pt idx="50">
                  <c:v>29618</c:v>
                </c:pt>
                <c:pt idx="51">
                  <c:v>29645</c:v>
                </c:pt>
                <c:pt idx="52">
                  <c:v>29646</c:v>
                </c:pt>
                <c:pt idx="53">
                  <c:v>29676</c:v>
                </c:pt>
                <c:pt idx="54">
                  <c:v>29677</c:v>
                </c:pt>
                <c:pt idx="55">
                  <c:v>29706</c:v>
                </c:pt>
                <c:pt idx="56">
                  <c:v>29707</c:v>
                </c:pt>
                <c:pt idx="57">
                  <c:v>29737</c:v>
                </c:pt>
                <c:pt idx="58">
                  <c:v>29738</c:v>
                </c:pt>
                <c:pt idx="59">
                  <c:v>29767</c:v>
                </c:pt>
                <c:pt idx="60">
                  <c:v>29768</c:v>
                </c:pt>
                <c:pt idx="61">
                  <c:v>29798</c:v>
                </c:pt>
                <c:pt idx="62">
                  <c:v>29799</c:v>
                </c:pt>
                <c:pt idx="63">
                  <c:v>29829</c:v>
                </c:pt>
                <c:pt idx="64">
                  <c:v>29830</c:v>
                </c:pt>
                <c:pt idx="65">
                  <c:v>29859</c:v>
                </c:pt>
                <c:pt idx="66">
                  <c:v>29860</c:v>
                </c:pt>
                <c:pt idx="67">
                  <c:v>29890</c:v>
                </c:pt>
                <c:pt idx="68">
                  <c:v>29891</c:v>
                </c:pt>
                <c:pt idx="69">
                  <c:v>29920</c:v>
                </c:pt>
                <c:pt idx="70">
                  <c:v>29921</c:v>
                </c:pt>
                <c:pt idx="71">
                  <c:v>29951</c:v>
                </c:pt>
                <c:pt idx="72">
                  <c:v>29952</c:v>
                </c:pt>
                <c:pt idx="73">
                  <c:v>29982</c:v>
                </c:pt>
                <c:pt idx="74">
                  <c:v>29983</c:v>
                </c:pt>
                <c:pt idx="75">
                  <c:v>30010</c:v>
                </c:pt>
                <c:pt idx="76">
                  <c:v>30011</c:v>
                </c:pt>
                <c:pt idx="77">
                  <c:v>30041</c:v>
                </c:pt>
                <c:pt idx="78">
                  <c:v>30042</c:v>
                </c:pt>
                <c:pt idx="79">
                  <c:v>30071</c:v>
                </c:pt>
                <c:pt idx="80">
                  <c:v>30072</c:v>
                </c:pt>
                <c:pt idx="81">
                  <c:v>30102</c:v>
                </c:pt>
                <c:pt idx="82">
                  <c:v>30103</c:v>
                </c:pt>
                <c:pt idx="83">
                  <c:v>30132</c:v>
                </c:pt>
                <c:pt idx="84">
                  <c:v>30133</c:v>
                </c:pt>
                <c:pt idx="85">
                  <c:v>30163</c:v>
                </c:pt>
                <c:pt idx="86">
                  <c:v>30164</c:v>
                </c:pt>
                <c:pt idx="87">
                  <c:v>30194</c:v>
                </c:pt>
                <c:pt idx="88">
                  <c:v>30195</c:v>
                </c:pt>
                <c:pt idx="89">
                  <c:v>30224</c:v>
                </c:pt>
                <c:pt idx="90">
                  <c:v>30225</c:v>
                </c:pt>
                <c:pt idx="91">
                  <c:v>30255</c:v>
                </c:pt>
                <c:pt idx="92">
                  <c:v>30256</c:v>
                </c:pt>
                <c:pt idx="93">
                  <c:v>30285</c:v>
                </c:pt>
                <c:pt idx="94">
                  <c:v>30286</c:v>
                </c:pt>
                <c:pt idx="95">
                  <c:v>30316</c:v>
                </c:pt>
                <c:pt idx="96">
                  <c:v>30317</c:v>
                </c:pt>
                <c:pt idx="97">
                  <c:v>30347</c:v>
                </c:pt>
                <c:pt idx="98">
                  <c:v>30348</c:v>
                </c:pt>
                <c:pt idx="99">
                  <c:v>30375</c:v>
                </c:pt>
                <c:pt idx="100">
                  <c:v>30376</c:v>
                </c:pt>
                <c:pt idx="101">
                  <c:v>30406</c:v>
                </c:pt>
                <c:pt idx="102">
                  <c:v>30407</c:v>
                </c:pt>
                <c:pt idx="103">
                  <c:v>30436</c:v>
                </c:pt>
                <c:pt idx="104">
                  <c:v>30437</c:v>
                </c:pt>
                <c:pt idx="105">
                  <c:v>30467</c:v>
                </c:pt>
                <c:pt idx="106">
                  <c:v>30468</c:v>
                </c:pt>
                <c:pt idx="107">
                  <c:v>30497</c:v>
                </c:pt>
                <c:pt idx="108">
                  <c:v>30498</c:v>
                </c:pt>
                <c:pt idx="109">
                  <c:v>30528</c:v>
                </c:pt>
                <c:pt idx="110">
                  <c:v>30529</c:v>
                </c:pt>
                <c:pt idx="111">
                  <c:v>30559</c:v>
                </c:pt>
                <c:pt idx="112">
                  <c:v>30560</c:v>
                </c:pt>
                <c:pt idx="113">
                  <c:v>30589</c:v>
                </c:pt>
                <c:pt idx="114">
                  <c:v>30590</c:v>
                </c:pt>
                <c:pt idx="115">
                  <c:v>30620</c:v>
                </c:pt>
                <c:pt idx="116">
                  <c:v>30621</c:v>
                </c:pt>
                <c:pt idx="117">
                  <c:v>30650</c:v>
                </c:pt>
                <c:pt idx="118">
                  <c:v>30651</c:v>
                </c:pt>
                <c:pt idx="119">
                  <c:v>30681</c:v>
                </c:pt>
                <c:pt idx="120">
                  <c:v>30682</c:v>
                </c:pt>
                <c:pt idx="121">
                  <c:v>30712</c:v>
                </c:pt>
                <c:pt idx="122">
                  <c:v>30713</c:v>
                </c:pt>
                <c:pt idx="123">
                  <c:v>30741</c:v>
                </c:pt>
                <c:pt idx="124">
                  <c:v>30742</c:v>
                </c:pt>
                <c:pt idx="125">
                  <c:v>30772</c:v>
                </c:pt>
                <c:pt idx="126">
                  <c:v>30773</c:v>
                </c:pt>
                <c:pt idx="127">
                  <c:v>30802</c:v>
                </c:pt>
                <c:pt idx="128">
                  <c:v>30803</c:v>
                </c:pt>
                <c:pt idx="129">
                  <c:v>30833</c:v>
                </c:pt>
                <c:pt idx="130">
                  <c:v>30834</c:v>
                </c:pt>
                <c:pt idx="131">
                  <c:v>30863</c:v>
                </c:pt>
                <c:pt idx="132">
                  <c:v>30864</c:v>
                </c:pt>
                <c:pt idx="133">
                  <c:v>30894</c:v>
                </c:pt>
                <c:pt idx="134">
                  <c:v>30895</c:v>
                </c:pt>
                <c:pt idx="135">
                  <c:v>30925</c:v>
                </c:pt>
                <c:pt idx="136">
                  <c:v>30926</c:v>
                </c:pt>
                <c:pt idx="137">
                  <c:v>30955</c:v>
                </c:pt>
                <c:pt idx="138">
                  <c:v>30956</c:v>
                </c:pt>
                <c:pt idx="139">
                  <c:v>30986</c:v>
                </c:pt>
                <c:pt idx="140">
                  <c:v>30987</c:v>
                </c:pt>
                <c:pt idx="141">
                  <c:v>31016</c:v>
                </c:pt>
                <c:pt idx="142">
                  <c:v>31017</c:v>
                </c:pt>
                <c:pt idx="143">
                  <c:v>31047</c:v>
                </c:pt>
                <c:pt idx="144">
                  <c:v>31048</c:v>
                </c:pt>
                <c:pt idx="145">
                  <c:v>31078</c:v>
                </c:pt>
                <c:pt idx="146">
                  <c:v>31079</c:v>
                </c:pt>
                <c:pt idx="147">
                  <c:v>31106</c:v>
                </c:pt>
                <c:pt idx="148">
                  <c:v>31107</c:v>
                </c:pt>
                <c:pt idx="149">
                  <c:v>31137</c:v>
                </c:pt>
                <c:pt idx="150">
                  <c:v>31138</c:v>
                </c:pt>
                <c:pt idx="151">
                  <c:v>31167</c:v>
                </c:pt>
                <c:pt idx="152">
                  <c:v>31168</c:v>
                </c:pt>
                <c:pt idx="153">
                  <c:v>31198</c:v>
                </c:pt>
                <c:pt idx="154">
                  <c:v>31199</c:v>
                </c:pt>
                <c:pt idx="155">
                  <c:v>31228</c:v>
                </c:pt>
                <c:pt idx="156">
                  <c:v>31229</c:v>
                </c:pt>
                <c:pt idx="157">
                  <c:v>31259</c:v>
                </c:pt>
                <c:pt idx="158">
                  <c:v>31260</c:v>
                </c:pt>
                <c:pt idx="159">
                  <c:v>31290</c:v>
                </c:pt>
                <c:pt idx="160">
                  <c:v>31291</c:v>
                </c:pt>
                <c:pt idx="161">
                  <c:v>31320</c:v>
                </c:pt>
                <c:pt idx="162">
                  <c:v>31321</c:v>
                </c:pt>
                <c:pt idx="163">
                  <c:v>31351</c:v>
                </c:pt>
                <c:pt idx="164">
                  <c:v>31352</c:v>
                </c:pt>
                <c:pt idx="165">
                  <c:v>31381</c:v>
                </c:pt>
                <c:pt idx="166">
                  <c:v>31382</c:v>
                </c:pt>
                <c:pt idx="167">
                  <c:v>31412</c:v>
                </c:pt>
                <c:pt idx="168">
                  <c:v>31413</c:v>
                </c:pt>
                <c:pt idx="169">
                  <c:v>31443</c:v>
                </c:pt>
                <c:pt idx="170">
                  <c:v>31444</c:v>
                </c:pt>
                <c:pt idx="171">
                  <c:v>31471</c:v>
                </c:pt>
                <c:pt idx="172">
                  <c:v>31472</c:v>
                </c:pt>
                <c:pt idx="173">
                  <c:v>31502</c:v>
                </c:pt>
                <c:pt idx="174">
                  <c:v>31503</c:v>
                </c:pt>
                <c:pt idx="175">
                  <c:v>31532</c:v>
                </c:pt>
                <c:pt idx="176">
                  <c:v>31533</c:v>
                </c:pt>
                <c:pt idx="177">
                  <c:v>31563</c:v>
                </c:pt>
                <c:pt idx="178">
                  <c:v>31564</c:v>
                </c:pt>
                <c:pt idx="179">
                  <c:v>31593</c:v>
                </c:pt>
                <c:pt idx="180">
                  <c:v>31594</c:v>
                </c:pt>
                <c:pt idx="181">
                  <c:v>31624</c:v>
                </c:pt>
                <c:pt idx="182">
                  <c:v>31625</c:v>
                </c:pt>
                <c:pt idx="183">
                  <c:v>31655</c:v>
                </c:pt>
                <c:pt idx="184">
                  <c:v>31656</c:v>
                </c:pt>
                <c:pt idx="185">
                  <c:v>31685</c:v>
                </c:pt>
                <c:pt idx="186">
                  <c:v>31686</c:v>
                </c:pt>
                <c:pt idx="187">
                  <c:v>31716</c:v>
                </c:pt>
                <c:pt idx="188">
                  <c:v>31717</c:v>
                </c:pt>
                <c:pt idx="189">
                  <c:v>31746</c:v>
                </c:pt>
                <c:pt idx="190">
                  <c:v>31747</c:v>
                </c:pt>
                <c:pt idx="191">
                  <c:v>31777</c:v>
                </c:pt>
                <c:pt idx="192">
                  <c:v>31778</c:v>
                </c:pt>
                <c:pt idx="193">
                  <c:v>31808</c:v>
                </c:pt>
                <c:pt idx="194">
                  <c:v>31809</c:v>
                </c:pt>
                <c:pt idx="195">
                  <c:v>31836</c:v>
                </c:pt>
                <c:pt idx="196">
                  <c:v>31837</c:v>
                </c:pt>
                <c:pt idx="197">
                  <c:v>31867</c:v>
                </c:pt>
                <c:pt idx="198">
                  <c:v>31868</c:v>
                </c:pt>
                <c:pt idx="199">
                  <c:v>31897</c:v>
                </c:pt>
                <c:pt idx="200">
                  <c:v>31898</c:v>
                </c:pt>
                <c:pt idx="201">
                  <c:v>31928</c:v>
                </c:pt>
                <c:pt idx="202">
                  <c:v>31929</c:v>
                </c:pt>
                <c:pt idx="203">
                  <c:v>31958</c:v>
                </c:pt>
                <c:pt idx="204">
                  <c:v>31959</c:v>
                </c:pt>
                <c:pt idx="205">
                  <c:v>31989</c:v>
                </c:pt>
                <c:pt idx="206">
                  <c:v>31990</c:v>
                </c:pt>
                <c:pt idx="207">
                  <c:v>32020</c:v>
                </c:pt>
                <c:pt idx="208">
                  <c:v>32021</c:v>
                </c:pt>
                <c:pt idx="209">
                  <c:v>32050</c:v>
                </c:pt>
                <c:pt idx="210">
                  <c:v>32051</c:v>
                </c:pt>
                <c:pt idx="211">
                  <c:v>32081</c:v>
                </c:pt>
                <c:pt idx="212">
                  <c:v>32082</c:v>
                </c:pt>
                <c:pt idx="213">
                  <c:v>32111</c:v>
                </c:pt>
                <c:pt idx="214">
                  <c:v>32112</c:v>
                </c:pt>
                <c:pt idx="215">
                  <c:v>32142</c:v>
                </c:pt>
                <c:pt idx="216">
                  <c:v>32143</c:v>
                </c:pt>
                <c:pt idx="217">
                  <c:v>32173</c:v>
                </c:pt>
                <c:pt idx="218">
                  <c:v>32174</c:v>
                </c:pt>
                <c:pt idx="219">
                  <c:v>32202</c:v>
                </c:pt>
                <c:pt idx="220">
                  <c:v>32203</c:v>
                </c:pt>
                <c:pt idx="221">
                  <c:v>32233</c:v>
                </c:pt>
                <c:pt idx="222">
                  <c:v>32234</c:v>
                </c:pt>
                <c:pt idx="223">
                  <c:v>32263</c:v>
                </c:pt>
                <c:pt idx="224">
                  <c:v>32264</c:v>
                </c:pt>
                <c:pt idx="225">
                  <c:v>32294</c:v>
                </c:pt>
                <c:pt idx="226">
                  <c:v>32295</c:v>
                </c:pt>
                <c:pt idx="227">
                  <c:v>32324</c:v>
                </c:pt>
                <c:pt idx="228">
                  <c:v>32325</c:v>
                </c:pt>
                <c:pt idx="229">
                  <c:v>32355</c:v>
                </c:pt>
                <c:pt idx="230">
                  <c:v>32356</c:v>
                </c:pt>
                <c:pt idx="231">
                  <c:v>32386</c:v>
                </c:pt>
                <c:pt idx="232">
                  <c:v>32387</c:v>
                </c:pt>
                <c:pt idx="233">
                  <c:v>32416</c:v>
                </c:pt>
                <c:pt idx="234">
                  <c:v>32417</c:v>
                </c:pt>
                <c:pt idx="235">
                  <c:v>32447</c:v>
                </c:pt>
                <c:pt idx="236">
                  <c:v>32448</c:v>
                </c:pt>
                <c:pt idx="237">
                  <c:v>32477</c:v>
                </c:pt>
                <c:pt idx="238">
                  <c:v>32478</c:v>
                </c:pt>
                <c:pt idx="239">
                  <c:v>32508</c:v>
                </c:pt>
                <c:pt idx="240">
                  <c:v>32509</c:v>
                </c:pt>
                <c:pt idx="241">
                  <c:v>32539</c:v>
                </c:pt>
                <c:pt idx="242">
                  <c:v>32540</c:v>
                </c:pt>
                <c:pt idx="243">
                  <c:v>32567</c:v>
                </c:pt>
                <c:pt idx="244">
                  <c:v>32568</c:v>
                </c:pt>
                <c:pt idx="245">
                  <c:v>32598</c:v>
                </c:pt>
                <c:pt idx="246">
                  <c:v>32599</c:v>
                </c:pt>
                <c:pt idx="247">
                  <c:v>32628</c:v>
                </c:pt>
                <c:pt idx="248">
                  <c:v>32629</c:v>
                </c:pt>
                <c:pt idx="249">
                  <c:v>32659</c:v>
                </c:pt>
                <c:pt idx="250">
                  <c:v>32660</c:v>
                </c:pt>
                <c:pt idx="251">
                  <c:v>32689</c:v>
                </c:pt>
                <c:pt idx="252">
                  <c:v>32690</c:v>
                </c:pt>
                <c:pt idx="253">
                  <c:v>32720</c:v>
                </c:pt>
                <c:pt idx="254">
                  <c:v>32721</c:v>
                </c:pt>
                <c:pt idx="255">
                  <c:v>32751</c:v>
                </c:pt>
                <c:pt idx="256">
                  <c:v>32752</c:v>
                </c:pt>
                <c:pt idx="257">
                  <c:v>32781</c:v>
                </c:pt>
                <c:pt idx="258">
                  <c:v>32782</c:v>
                </c:pt>
                <c:pt idx="259">
                  <c:v>32812</c:v>
                </c:pt>
                <c:pt idx="260">
                  <c:v>32813</c:v>
                </c:pt>
                <c:pt idx="261">
                  <c:v>32842</c:v>
                </c:pt>
                <c:pt idx="262">
                  <c:v>32843</c:v>
                </c:pt>
                <c:pt idx="263">
                  <c:v>32873</c:v>
                </c:pt>
                <c:pt idx="264">
                  <c:v>32874</c:v>
                </c:pt>
                <c:pt idx="265">
                  <c:v>32904</c:v>
                </c:pt>
                <c:pt idx="266">
                  <c:v>32905</c:v>
                </c:pt>
                <c:pt idx="267">
                  <c:v>32932</c:v>
                </c:pt>
                <c:pt idx="268">
                  <c:v>32933</c:v>
                </c:pt>
                <c:pt idx="269">
                  <c:v>32963</c:v>
                </c:pt>
                <c:pt idx="270">
                  <c:v>32964</c:v>
                </c:pt>
                <c:pt idx="271">
                  <c:v>32993</c:v>
                </c:pt>
                <c:pt idx="272">
                  <c:v>32994</c:v>
                </c:pt>
                <c:pt idx="273">
                  <c:v>33024</c:v>
                </c:pt>
                <c:pt idx="274">
                  <c:v>33025</c:v>
                </c:pt>
                <c:pt idx="275">
                  <c:v>33054</c:v>
                </c:pt>
                <c:pt idx="276">
                  <c:v>33055</c:v>
                </c:pt>
                <c:pt idx="277">
                  <c:v>33085</c:v>
                </c:pt>
                <c:pt idx="278">
                  <c:v>33086</c:v>
                </c:pt>
                <c:pt idx="279">
                  <c:v>33116</c:v>
                </c:pt>
                <c:pt idx="280">
                  <c:v>33117</c:v>
                </c:pt>
                <c:pt idx="281">
                  <c:v>33146</c:v>
                </c:pt>
                <c:pt idx="282">
                  <c:v>33147</c:v>
                </c:pt>
                <c:pt idx="283">
                  <c:v>33177</c:v>
                </c:pt>
                <c:pt idx="284">
                  <c:v>33178</c:v>
                </c:pt>
                <c:pt idx="285">
                  <c:v>33207</c:v>
                </c:pt>
                <c:pt idx="286">
                  <c:v>33208</c:v>
                </c:pt>
                <c:pt idx="287">
                  <c:v>33238</c:v>
                </c:pt>
                <c:pt idx="288">
                  <c:v>33239</c:v>
                </c:pt>
                <c:pt idx="289">
                  <c:v>33269</c:v>
                </c:pt>
                <c:pt idx="290">
                  <c:v>33270</c:v>
                </c:pt>
                <c:pt idx="291">
                  <c:v>33297</c:v>
                </c:pt>
                <c:pt idx="292">
                  <c:v>33298</c:v>
                </c:pt>
                <c:pt idx="293">
                  <c:v>33328</c:v>
                </c:pt>
                <c:pt idx="294">
                  <c:v>33329</c:v>
                </c:pt>
                <c:pt idx="295">
                  <c:v>33358</c:v>
                </c:pt>
                <c:pt idx="296">
                  <c:v>33359</c:v>
                </c:pt>
                <c:pt idx="297">
                  <c:v>33389</c:v>
                </c:pt>
                <c:pt idx="298">
                  <c:v>33390</c:v>
                </c:pt>
                <c:pt idx="299">
                  <c:v>33419</c:v>
                </c:pt>
                <c:pt idx="300">
                  <c:v>33420</c:v>
                </c:pt>
                <c:pt idx="301">
                  <c:v>33450</c:v>
                </c:pt>
                <c:pt idx="302">
                  <c:v>33451</c:v>
                </c:pt>
                <c:pt idx="303">
                  <c:v>33481</c:v>
                </c:pt>
                <c:pt idx="304">
                  <c:v>33482</c:v>
                </c:pt>
                <c:pt idx="305">
                  <c:v>33511</c:v>
                </c:pt>
                <c:pt idx="306">
                  <c:v>33512</c:v>
                </c:pt>
                <c:pt idx="307">
                  <c:v>33542</c:v>
                </c:pt>
                <c:pt idx="308">
                  <c:v>33543</c:v>
                </c:pt>
                <c:pt idx="309">
                  <c:v>33572</c:v>
                </c:pt>
                <c:pt idx="310">
                  <c:v>33573</c:v>
                </c:pt>
                <c:pt idx="311">
                  <c:v>33603</c:v>
                </c:pt>
                <c:pt idx="312">
                  <c:v>33604</c:v>
                </c:pt>
                <c:pt idx="313">
                  <c:v>33634</c:v>
                </c:pt>
                <c:pt idx="314">
                  <c:v>33635</c:v>
                </c:pt>
                <c:pt idx="315">
                  <c:v>33663</c:v>
                </c:pt>
                <c:pt idx="316">
                  <c:v>33664</c:v>
                </c:pt>
                <c:pt idx="317">
                  <c:v>33694</c:v>
                </c:pt>
                <c:pt idx="318">
                  <c:v>33695</c:v>
                </c:pt>
                <c:pt idx="319">
                  <c:v>33724</c:v>
                </c:pt>
                <c:pt idx="320">
                  <c:v>33725</c:v>
                </c:pt>
                <c:pt idx="321">
                  <c:v>33755</c:v>
                </c:pt>
                <c:pt idx="322">
                  <c:v>33756</c:v>
                </c:pt>
                <c:pt idx="323">
                  <c:v>33785</c:v>
                </c:pt>
                <c:pt idx="324">
                  <c:v>33786</c:v>
                </c:pt>
                <c:pt idx="325">
                  <c:v>33816</c:v>
                </c:pt>
                <c:pt idx="326">
                  <c:v>33817</c:v>
                </c:pt>
                <c:pt idx="327">
                  <c:v>33847</c:v>
                </c:pt>
                <c:pt idx="328">
                  <c:v>33848</c:v>
                </c:pt>
                <c:pt idx="329">
                  <c:v>33877</c:v>
                </c:pt>
                <c:pt idx="330">
                  <c:v>33878</c:v>
                </c:pt>
                <c:pt idx="331">
                  <c:v>33908</c:v>
                </c:pt>
                <c:pt idx="332">
                  <c:v>33909</c:v>
                </c:pt>
                <c:pt idx="333">
                  <c:v>33938</c:v>
                </c:pt>
                <c:pt idx="334">
                  <c:v>33939</c:v>
                </c:pt>
                <c:pt idx="335">
                  <c:v>33969</c:v>
                </c:pt>
                <c:pt idx="336">
                  <c:v>33970</c:v>
                </c:pt>
                <c:pt idx="337">
                  <c:v>34000</c:v>
                </c:pt>
                <c:pt idx="338">
                  <c:v>34001</c:v>
                </c:pt>
                <c:pt idx="339">
                  <c:v>34028</c:v>
                </c:pt>
                <c:pt idx="340">
                  <c:v>34029</c:v>
                </c:pt>
                <c:pt idx="341">
                  <c:v>34059</c:v>
                </c:pt>
                <c:pt idx="342">
                  <c:v>34060</c:v>
                </c:pt>
                <c:pt idx="343">
                  <c:v>34089</c:v>
                </c:pt>
                <c:pt idx="344">
                  <c:v>34090</c:v>
                </c:pt>
                <c:pt idx="345">
                  <c:v>34120</c:v>
                </c:pt>
                <c:pt idx="346">
                  <c:v>34121</c:v>
                </c:pt>
                <c:pt idx="347">
                  <c:v>34150</c:v>
                </c:pt>
                <c:pt idx="348">
                  <c:v>34151</c:v>
                </c:pt>
                <c:pt idx="349">
                  <c:v>34181</c:v>
                </c:pt>
                <c:pt idx="350">
                  <c:v>34182</c:v>
                </c:pt>
                <c:pt idx="351">
                  <c:v>34212</c:v>
                </c:pt>
                <c:pt idx="352">
                  <c:v>34213</c:v>
                </c:pt>
                <c:pt idx="353">
                  <c:v>34242</c:v>
                </c:pt>
                <c:pt idx="354">
                  <c:v>34243</c:v>
                </c:pt>
                <c:pt idx="355">
                  <c:v>34273</c:v>
                </c:pt>
                <c:pt idx="356">
                  <c:v>34274</c:v>
                </c:pt>
                <c:pt idx="357">
                  <c:v>34303</c:v>
                </c:pt>
                <c:pt idx="358">
                  <c:v>34304</c:v>
                </c:pt>
                <c:pt idx="359">
                  <c:v>34334</c:v>
                </c:pt>
                <c:pt idx="360">
                  <c:v>34335</c:v>
                </c:pt>
                <c:pt idx="361">
                  <c:v>34365</c:v>
                </c:pt>
                <c:pt idx="362">
                  <c:v>34366</c:v>
                </c:pt>
                <c:pt idx="363">
                  <c:v>34393</c:v>
                </c:pt>
                <c:pt idx="364">
                  <c:v>34394</c:v>
                </c:pt>
                <c:pt idx="365">
                  <c:v>34424</c:v>
                </c:pt>
                <c:pt idx="366">
                  <c:v>34425</c:v>
                </c:pt>
                <c:pt idx="367">
                  <c:v>34454</c:v>
                </c:pt>
                <c:pt idx="368">
                  <c:v>34455</c:v>
                </c:pt>
                <c:pt idx="369">
                  <c:v>34485</c:v>
                </c:pt>
                <c:pt idx="370">
                  <c:v>34486</c:v>
                </c:pt>
                <c:pt idx="371">
                  <c:v>34515</c:v>
                </c:pt>
                <c:pt idx="372">
                  <c:v>34516</c:v>
                </c:pt>
                <c:pt idx="373">
                  <c:v>34546</c:v>
                </c:pt>
                <c:pt idx="374">
                  <c:v>34547</c:v>
                </c:pt>
                <c:pt idx="375">
                  <c:v>34577</c:v>
                </c:pt>
                <c:pt idx="376">
                  <c:v>34578</c:v>
                </c:pt>
                <c:pt idx="377">
                  <c:v>34607</c:v>
                </c:pt>
                <c:pt idx="378">
                  <c:v>34608</c:v>
                </c:pt>
                <c:pt idx="379">
                  <c:v>34638</c:v>
                </c:pt>
                <c:pt idx="380">
                  <c:v>34639</c:v>
                </c:pt>
                <c:pt idx="381">
                  <c:v>34668</c:v>
                </c:pt>
                <c:pt idx="382">
                  <c:v>34669</c:v>
                </c:pt>
                <c:pt idx="383">
                  <c:v>34699</c:v>
                </c:pt>
                <c:pt idx="384">
                  <c:v>34700</c:v>
                </c:pt>
                <c:pt idx="385">
                  <c:v>34730</c:v>
                </c:pt>
                <c:pt idx="386">
                  <c:v>34731</c:v>
                </c:pt>
                <c:pt idx="387">
                  <c:v>34758</c:v>
                </c:pt>
                <c:pt idx="388">
                  <c:v>34759</c:v>
                </c:pt>
                <c:pt idx="389">
                  <c:v>34789</c:v>
                </c:pt>
                <c:pt idx="390">
                  <c:v>34790</c:v>
                </c:pt>
                <c:pt idx="391">
                  <c:v>34819</c:v>
                </c:pt>
                <c:pt idx="392">
                  <c:v>34820</c:v>
                </c:pt>
                <c:pt idx="393">
                  <c:v>34850</c:v>
                </c:pt>
                <c:pt idx="394">
                  <c:v>34851</c:v>
                </c:pt>
                <c:pt idx="395">
                  <c:v>34880</c:v>
                </c:pt>
                <c:pt idx="396">
                  <c:v>34881</c:v>
                </c:pt>
                <c:pt idx="397">
                  <c:v>34911</c:v>
                </c:pt>
                <c:pt idx="398">
                  <c:v>34912</c:v>
                </c:pt>
                <c:pt idx="399">
                  <c:v>34942</c:v>
                </c:pt>
                <c:pt idx="400">
                  <c:v>34943</c:v>
                </c:pt>
                <c:pt idx="401">
                  <c:v>34972</c:v>
                </c:pt>
                <c:pt idx="402">
                  <c:v>34973</c:v>
                </c:pt>
                <c:pt idx="403">
                  <c:v>35003</c:v>
                </c:pt>
                <c:pt idx="404">
                  <c:v>35004</c:v>
                </c:pt>
                <c:pt idx="405">
                  <c:v>35033</c:v>
                </c:pt>
                <c:pt idx="406">
                  <c:v>35034</c:v>
                </c:pt>
                <c:pt idx="407">
                  <c:v>35064</c:v>
                </c:pt>
                <c:pt idx="408">
                  <c:v>35065</c:v>
                </c:pt>
                <c:pt idx="409">
                  <c:v>35095</c:v>
                </c:pt>
                <c:pt idx="410">
                  <c:v>35096</c:v>
                </c:pt>
                <c:pt idx="411">
                  <c:v>35124</c:v>
                </c:pt>
                <c:pt idx="412">
                  <c:v>35125</c:v>
                </c:pt>
                <c:pt idx="413">
                  <c:v>35155</c:v>
                </c:pt>
                <c:pt idx="414">
                  <c:v>35156</c:v>
                </c:pt>
                <c:pt idx="415">
                  <c:v>35185</c:v>
                </c:pt>
                <c:pt idx="416">
                  <c:v>35186</c:v>
                </c:pt>
                <c:pt idx="417">
                  <c:v>35216</c:v>
                </c:pt>
                <c:pt idx="418">
                  <c:v>35217</c:v>
                </c:pt>
                <c:pt idx="419">
                  <c:v>35246</c:v>
                </c:pt>
                <c:pt idx="420">
                  <c:v>35247</c:v>
                </c:pt>
                <c:pt idx="421">
                  <c:v>35277</c:v>
                </c:pt>
                <c:pt idx="422">
                  <c:v>35278</c:v>
                </c:pt>
                <c:pt idx="423">
                  <c:v>35308</c:v>
                </c:pt>
                <c:pt idx="424">
                  <c:v>35309</c:v>
                </c:pt>
                <c:pt idx="425">
                  <c:v>35338</c:v>
                </c:pt>
                <c:pt idx="426">
                  <c:v>35339</c:v>
                </c:pt>
                <c:pt idx="427">
                  <c:v>35369</c:v>
                </c:pt>
                <c:pt idx="428">
                  <c:v>35370</c:v>
                </c:pt>
                <c:pt idx="429">
                  <c:v>35399</c:v>
                </c:pt>
                <c:pt idx="430">
                  <c:v>35400</c:v>
                </c:pt>
                <c:pt idx="431">
                  <c:v>35430</c:v>
                </c:pt>
                <c:pt idx="432">
                  <c:v>35431</c:v>
                </c:pt>
                <c:pt idx="433">
                  <c:v>35461</c:v>
                </c:pt>
                <c:pt idx="434">
                  <c:v>35462</c:v>
                </c:pt>
                <c:pt idx="435">
                  <c:v>35489</c:v>
                </c:pt>
                <c:pt idx="436">
                  <c:v>35490</c:v>
                </c:pt>
                <c:pt idx="437">
                  <c:v>35520</c:v>
                </c:pt>
                <c:pt idx="438">
                  <c:v>35521</c:v>
                </c:pt>
                <c:pt idx="439">
                  <c:v>35550</c:v>
                </c:pt>
                <c:pt idx="440">
                  <c:v>35551</c:v>
                </c:pt>
                <c:pt idx="441">
                  <c:v>35581</c:v>
                </c:pt>
                <c:pt idx="442">
                  <c:v>35582</c:v>
                </c:pt>
                <c:pt idx="443">
                  <c:v>35611</c:v>
                </c:pt>
                <c:pt idx="444">
                  <c:v>35612</c:v>
                </c:pt>
                <c:pt idx="445">
                  <c:v>35642</c:v>
                </c:pt>
                <c:pt idx="446">
                  <c:v>35643</c:v>
                </c:pt>
                <c:pt idx="447">
                  <c:v>35673</c:v>
                </c:pt>
                <c:pt idx="448">
                  <c:v>35674</c:v>
                </c:pt>
                <c:pt idx="449">
                  <c:v>35703</c:v>
                </c:pt>
                <c:pt idx="450">
                  <c:v>35704</c:v>
                </c:pt>
                <c:pt idx="451">
                  <c:v>35734</c:v>
                </c:pt>
                <c:pt idx="452">
                  <c:v>35735</c:v>
                </c:pt>
                <c:pt idx="453">
                  <c:v>35764</c:v>
                </c:pt>
                <c:pt idx="454">
                  <c:v>35765</c:v>
                </c:pt>
                <c:pt idx="455">
                  <c:v>35795</c:v>
                </c:pt>
                <c:pt idx="456">
                  <c:v>35796</c:v>
                </c:pt>
                <c:pt idx="457">
                  <c:v>35826</c:v>
                </c:pt>
                <c:pt idx="458">
                  <c:v>35827</c:v>
                </c:pt>
                <c:pt idx="459">
                  <c:v>35854</c:v>
                </c:pt>
                <c:pt idx="460">
                  <c:v>35855</c:v>
                </c:pt>
                <c:pt idx="461">
                  <c:v>35885</c:v>
                </c:pt>
                <c:pt idx="462">
                  <c:v>35886</c:v>
                </c:pt>
                <c:pt idx="463">
                  <c:v>35915</c:v>
                </c:pt>
                <c:pt idx="464">
                  <c:v>35916</c:v>
                </c:pt>
                <c:pt idx="465">
                  <c:v>35946</c:v>
                </c:pt>
                <c:pt idx="466">
                  <c:v>35947</c:v>
                </c:pt>
                <c:pt idx="467">
                  <c:v>35976</c:v>
                </c:pt>
                <c:pt idx="468">
                  <c:v>35977</c:v>
                </c:pt>
                <c:pt idx="469">
                  <c:v>36007</c:v>
                </c:pt>
                <c:pt idx="470">
                  <c:v>36008</c:v>
                </c:pt>
                <c:pt idx="471">
                  <c:v>36038</c:v>
                </c:pt>
                <c:pt idx="472">
                  <c:v>36039</c:v>
                </c:pt>
                <c:pt idx="473">
                  <c:v>36068</c:v>
                </c:pt>
                <c:pt idx="474">
                  <c:v>36069</c:v>
                </c:pt>
                <c:pt idx="475">
                  <c:v>36099</c:v>
                </c:pt>
                <c:pt idx="476">
                  <c:v>36100</c:v>
                </c:pt>
                <c:pt idx="477">
                  <c:v>36129</c:v>
                </c:pt>
                <c:pt idx="478">
                  <c:v>36130</c:v>
                </c:pt>
                <c:pt idx="479">
                  <c:v>36160</c:v>
                </c:pt>
                <c:pt idx="480">
                  <c:v>36161</c:v>
                </c:pt>
                <c:pt idx="481">
                  <c:v>36191</c:v>
                </c:pt>
                <c:pt idx="482">
                  <c:v>36192</c:v>
                </c:pt>
                <c:pt idx="483">
                  <c:v>36219</c:v>
                </c:pt>
                <c:pt idx="484">
                  <c:v>36220</c:v>
                </c:pt>
                <c:pt idx="485">
                  <c:v>36250</c:v>
                </c:pt>
                <c:pt idx="486">
                  <c:v>36251</c:v>
                </c:pt>
                <c:pt idx="487">
                  <c:v>36280</c:v>
                </c:pt>
                <c:pt idx="488">
                  <c:v>36281</c:v>
                </c:pt>
                <c:pt idx="489">
                  <c:v>36311</c:v>
                </c:pt>
                <c:pt idx="490">
                  <c:v>36312</c:v>
                </c:pt>
                <c:pt idx="491">
                  <c:v>36341</c:v>
                </c:pt>
                <c:pt idx="492">
                  <c:v>36342</c:v>
                </c:pt>
                <c:pt idx="493">
                  <c:v>36372</c:v>
                </c:pt>
                <c:pt idx="494">
                  <c:v>36373</c:v>
                </c:pt>
                <c:pt idx="495">
                  <c:v>36403</c:v>
                </c:pt>
                <c:pt idx="496">
                  <c:v>36404</c:v>
                </c:pt>
                <c:pt idx="497">
                  <c:v>36433</c:v>
                </c:pt>
                <c:pt idx="498">
                  <c:v>36434</c:v>
                </c:pt>
                <c:pt idx="499">
                  <c:v>36464</c:v>
                </c:pt>
                <c:pt idx="500">
                  <c:v>36465</c:v>
                </c:pt>
                <c:pt idx="501">
                  <c:v>36494</c:v>
                </c:pt>
                <c:pt idx="502">
                  <c:v>36495</c:v>
                </c:pt>
                <c:pt idx="503">
                  <c:v>36525</c:v>
                </c:pt>
                <c:pt idx="504">
                  <c:v>36526</c:v>
                </c:pt>
                <c:pt idx="505">
                  <c:v>36556</c:v>
                </c:pt>
                <c:pt idx="506">
                  <c:v>36557</c:v>
                </c:pt>
                <c:pt idx="507">
                  <c:v>36585</c:v>
                </c:pt>
                <c:pt idx="508">
                  <c:v>36586</c:v>
                </c:pt>
                <c:pt idx="509">
                  <c:v>36616</c:v>
                </c:pt>
                <c:pt idx="510">
                  <c:v>36617</c:v>
                </c:pt>
                <c:pt idx="511">
                  <c:v>36646</c:v>
                </c:pt>
                <c:pt idx="512">
                  <c:v>36647</c:v>
                </c:pt>
                <c:pt idx="513">
                  <c:v>36677</c:v>
                </c:pt>
                <c:pt idx="514">
                  <c:v>36678</c:v>
                </c:pt>
                <c:pt idx="515">
                  <c:v>36707</c:v>
                </c:pt>
                <c:pt idx="516">
                  <c:v>36708</c:v>
                </c:pt>
                <c:pt idx="517">
                  <c:v>36738</c:v>
                </c:pt>
                <c:pt idx="518">
                  <c:v>36739</c:v>
                </c:pt>
                <c:pt idx="519">
                  <c:v>36769</c:v>
                </c:pt>
                <c:pt idx="520">
                  <c:v>36770</c:v>
                </c:pt>
                <c:pt idx="521">
                  <c:v>36799</c:v>
                </c:pt>
                <c:pt idx="522">
                  <c:v>36800</c:v>
                </c:pt>
                <c:pt idx="523">
                  <c:v>36830</c:v>
                </c:pt>
                <c:pt idx="524">
                  <c:v>36831</c:v>
                </c:pt>
                <c:pt idx="525">
                  <c:v>36860</c:v>
                </c:pt>
                <c:pt idx="526">
                  <c:v>36861</c:v>
                </c:pt>
                <c:pt idx="527">
                  <c:v>36891</c:v>
                </c:pt>
                <c:pt idx="528">
                  <c:v>36892</c:v>
                </c:pt>
                <c:pt idx="529">
                  <c:v>36922</c:v>
                </c:pt>
                <c:pt idx="530">
                  <c:v>36923</c:v>
                </c:pt>
                <c:pt idx="531">
                  <c:v>36950</c:v>
                </c:pt>
                <c:pt idx="532">
                  <c:v>36951</c:v>
                </c:pt>
                <c:pt idx="533">
                  <c:v>36981</c:v>
                </c:pt>
                <c:pt idx="534">
                  <c:v>36982</c:v>
                </c:pt>
                <c:pt idx="535">
                  <c:v>37011</c:v>
                </c:pt>
                <c:pt idx="536">
                  <c:v>37012</c:v>
                </c:pt>
                <c:pt idx="537">
                  <c:v>37042</c:v>
                </c:pt>
                <c:pt idx="538">
                  <c:v>37043</c:v>
                </c:pt>
                <c:pt idx="539">
                  <c:v>37072</c:v>
                </c:pt>
                <c:pt idx="540">
                  <c:v>37073</c:v>
                </c:pt>
                <c:pt idx="541">
                  <c:v>37103</c:v>
                </c:pt>
                <c:pt idx="542">
                  <c:v>37104</c:v>
                </c:pt>
                <c:pt idx="543">
                  <c:v>37134</c:v>
                </c:pt>
                <c:pt idx="544">
                  <c:v>37135</c:v>
                </c:pt>
                <c:pt idx="545">
                  <c:v>37164</c:v>
                </c:pt>
                <c:pt idx="546">
                  <c:v>37165</c:v>
                </c:pt>
                <c:pt idx="547">
                  <c:v>37195</c:v>
                </c:pt>
                <c:pt idx="548">
                  <c:v>37196</c:v>
                </c:pt>
                <c:pt idx="549">
                  <c:v>37225</c:v>
                </c:pt>
                <c:pt idx="550">
                  <c:v>37226</c:v>
                </c:pt>
                <c:pt idx="551">
                  <c:v>37256</c:v>
                </c:pt>
                <c:pt idx="552">
                  <c:v>37257</c:v>
                </c:pt>
                <c:pt idx="553">
                  <c:v>37287</c:v>
                </c:pt>
                <c:pt idx="554">
                  <c:v>37288</c:v>
                </c:pt>
                <c:pt idx="555">
                  <c:v>37315</c:v>
                </c:pt>
                <c:pt idx="556">
                  <c:v>37316</c:v>
                </c:pt>
                <c:pt idx="557">
                  <c:v>37346</c:v>
                </c:pt>
                <c:pt idx="558">
                  <c:v>37347</c:v>
                </c:pt>
                <c:pt idx="559">
                  <c:v>37376</c:v>
                </c:pt>
                <c:pt idx="560">
                  <c:v>37377</c:v>
                </c:pt>
                <c:pt idx="561">
                  <c:v>37407</c:v>
                </c:pt>
                <c:pt idx="562">
                  <c:v>37408</c:v>
                </c:pt>
                <c:pt idx="563">
                  <c:v>37437</c:v>
                </c:pt>
                <c:pt idx="564">
                  <c:v>37438</c:v>
                </c:pt>
                <c:pt idx="565">
                  <c:v>37468</c:v>
                </c:pt>
                <c:pt idx="566">
                  <c:v>37469</c:v>
                </c:pt>
                <c:pt idx="567">
                  <c:v>37499</c:v>
                </c:pt>
                <c:pt idx="568">
                  <c:v>37500</c:v>
                </c:pt>
                <c:pt idx="569">
                  <c:v>37529</c:v>
                </c:pt>
                <c:pt idx="570">
                  <c:v>37530</c:v>
                </c:pt>
                <c:pt idx="571">
                  <c:v>37560</c:v>
                </c:pt>
                <c:pt idx="572">
                  <c:v>37561</c:v>
                </c:pt>
                <c:pt idx="573">
                  <c:v>37590</c:v>
                </c:pt>
                <c:pt idx="574">
                  <c:v>37591</c:v>
                </c:pt>
                <c:pt idx="575">
                  <c:v>37621</c:v>
                </c:pt>
                <c:pt idx="576">
                  <c:v>37622</c:v>
                </c:pt>
                <c:pt idx="577">
                  <c:v>37652</c:v>
                </c:pt>
                <c:pt idx="578">
                  <c:v>37653</c:v>
                </c:pt>
                <c:pt idx="579">
                  <c:v>37680</c:v>
                </c:pt>
                <c:pt idx="580">
                  <c:v>37681</c:v>
                </c:pt>
                <c:pt idx="581">
                  <c:v>37711</c:v>
                </c:pt>
                <c:pt idx="582">
                  <c:v>37712</c:v>
                </c:pt>
                <c:pt idx="583">
                  <c:v>37741</c:v>
                </c:pt>
                <c:pt idx="584">
                  <c:v>37742</c:v>
                </c:pt>
                <c:pt idx="585">
                  <c:v>37772</c:v>
                </c:pt>
                <c:pt idx="586">
                  <c:v>37773</c:v>
                </c:pt>
                <c:pt idx="587">
                  <c:v>37802</c:v>
                </c:pt>
                <c:pt idx="588">
                  <c:v>37803</c:v>
                </c:pt>
                <c:pt idx="589">
                  <c:v>37833</c:v>
                </c:pt>
                <c:pt idx="590">
                  <c:v>37834</c:v>
                </c:pt>
                <c:pt idx="591">
                  <c:v>37864</c:v>
                </c:pt>
                <c:pt idx="592">
                  <c:v>37865</c:v>
                </c:pt>
                <c:pt idx="593">
                  <c:v>37894</c:v>
                </c:pt>
                <c:pt idx="594">
                  <c:v>37895</c:v>
                </c:pt>
                <c:pt idx="595">
                  <c:v>37925</c:v>
                </c:pt>
                <c:pt idx="596">
                  <c:v>37926</c:v>
                </c:pt>
                <c:pt idx="597">
                  <c:v>37955</c:v>
                </c:pt>
                <c:pt idx="598">
                  <c:v>37956</c:v>
                </c:pt>
                <c:pt idx="599">
                  <c:v>37986</c:v>
                </c:pt>
                <c:pt idx="600">
                  <c:v>37987</c:v>
                </c:pt>
                <c:pt idx="601">
                  <c:v>38017</c:v>
                </c:pt>
                <c:pt idx="602">
                  <c:v>38018</c:v>
                </c:pt>
                <c:pt idx="603">
                  <c:v>38046</c:v>
                </c:pt>
                <c:pt idx="604">
                  <c:v>38047</c:v>
                </c:pt>
                <c:pt idx="605">
                  <c:v>38077</c:v>
                </c:pt>
                <c:pt idx="606">
                  <c:v>38078</c:v>
                </c:pt>
                <c:pt idx="607">
                  <c:v>38107</c:v>
                </c:pt>
                <c:pt idx="608">
                  <c:v>38108</c:v>
                </c:pt>
                <c:pt idx="609">
                  <c:v>38138</c:v>
                </c:pt>
                <c:pt idx="610">
                  <c:v>38139</c:v>
                </c:pt>
                <c:pt idx="611">
                  <c:v>38168</c:v>
                </c:pt>
                <c:pt idx="612">
                  <c:v>38169</c:v>
                </c:pt>
                <c:pt idx="613">
                  <c:v>38199</c:v>
                </c:pt>
                <c:pt idx="614">
                  <c:v>38200</c:v>
                </c:pt>
                <c:pt idx="615">
                  <c:v>38230</c:v>
                </c:pt>
                <c:pt idx="616">
                  <c:v>38231</c:v>
                </c:pt>
                <c:pt idx="617">
                  <c:v>38260</c:v>
                </c:pt>
                <c:pt idx="618">
                  <c:v>38261</c:v>
                </c:pt>
                <c:pt idx="619">
                  <c:v>38291</c:v>
                </c:pt>
                <c:pt idx="620">
                  <c:v>38292</c:v>
                </c:pt>
                <c:pt idx="621">
                  <c:v>38321</c:v>
                </c:pt>
                <c:pt idx="622">
                  <c:v>38322</c:v>
                </c:pt>
                <c:pt idx="623">
                  <c:v>38352</c:v>
                </c:pt>
                <c:pt idx="624">
                  <c:v>38353</c:v>
                </c:pt>
                <c:pt idx="625">
                  <c:v>38383</c:v>
                </c:pt>
                <c:pt idx="626">
                  <c:v>38384</c:v>
                </c:pt>
                <c:pt idx="627">
                  <c:v>38411</c:v>
                </c:pt>
                <c:pt idx="628">
                  <c:v>38412</c:v>
                </c:pt>
                <c:pt idx="629">
                  <c:v>38442</c:v>
                </c:pt>
                <c:pt idx="630">
                  <c:v>38443</c:v>
                </c:pt>
                <c:pt idx="631">
                  <c:v>38472</c:v>
                </c:pt>
                <c:pt idx="632">
                  <c:v>38473</c:v>
                </c:pt>
                <c:pt idx="633">
                  <c:v>38503</c:v>
                </c:pt>
                <c:pt idx="634">
                  <c:v>38504</c:v>
                </c:pt>
                <c:pt idx="635">
                  <c:v>38533</c:v>
                </c:pt>
                <c:pt idx="636">
                  <c:v>38534</c:v>
                </c:pt>
                <c:pt idx="637">
                  <c:v>38564</c:v>
                </c:pt>
                <c:pt idx="638">
                  <c:v>38565</c:v>
                </c:pt>
                <c:pt idx="639">
                  <c:v>38595</c:v>
                </c:pt>
                <c:pt idx="640">
                  <c:v>38596</c:v>
                </c:pt>
                <c:pt idx="641">
                  <c:v>38625</c:v>
                </c:pt>
                <c:pt idx="642">
                  <c:v>38626</c:v>
                </c:pt>
                <c:pt idx="643">
                  <c:v>38656</c:v>
                </c:pt>
                <c:pt idx="644">
                  <c:v>38657</c:v>
                </c:pt>
                <c:pt idx="645">
                  <c:v>38686</c:v>
                </c:pt>
                <c:pt idx="646">
                  <c:v>38687</c:v>
                </c:pt>
                <c:pt idx="647">
                  <c:v>38717</c:v>
                </c:pt>
                <c:pt idx="648">
                  <c:v>38718</c:v>
                </c:pt>
                <c:pt idx="649">
                  <c:v>38748</c:v>
                </c:pt>
                <c:pt idx="650">
                  <c:v>38749</c:v>
                </c:pt>
                <c:pt idx="651">
                  <c:v>38776</c:v>
                </c:pt>
                <c:pt idx="652">
                  <c:v>38777</c:v>
                </c:pt>
                <c:pt idx="653">
                  <c:v>38807</c:v>
                </c:pt>
                <c:pt idx="654">
                  <c:v>38808</c:v>
                </c:pt>
                <c:pt idx="655">
                  <c:v>38837</c:v>
                </c:pt>
                <c:pt idx="656">
                  <c:v>38838</c:v>
                </c:pt>
                <c:pt idx="657">
                  <c:v>38868</c:v>
                </c:pt>
                <c:pt idx="658">
                  <c:v>38869</c:v>
                </c:pt>
                <c:pt idx="659">
                  <c:v>38898</c:v>
                </c:pt>
                <c:pt idx="660">
                  <c:v>38899</c:v>
                </c:pt>
                <c:pt idx="661">
                  <c:v>38929</c:v>
                </c:pt>
                <c:pt idx="662">
                  <c:v>38930</c:v>
                </c:pt>
                <c:pt idx="663">
                  <c:v>38960</c:v>
                </c:pt>
                <c:pt idx="664">
                  <c:v>38961</c:v>
                </c:pt>
                <c:pt idx="665">
                  <c:v>38990</c:v>
                </c:pt>
                <c:pt idx="666">
                  <c:v>38991</c:v>
                </c:pt>
                <c:pt idx="667">
                  <c:v>39021</c:v>
                </c:pt>
                <c:pt idx="668">
                  <c:v>39022</c:v>
                </c:pt>
                <c:pt idx="669">
                  <c:v>39051</c:v>
                </c:pt>
                <c:pt idx="670">
                  <c:v>39052</c:v>
                </c:pt>
                <c:pt idx="671">
                  <c:v>39082</c:v>
                </c:pt>
                <c:pt idx="672">
                  <c:v>39083</c:v>
                </c:pt>
                <c:pt idx="673">
                  <c:v>39113</c:v>
                </c:pt>
                <c:pt idx="674">
                  <c:v>39114</c:v>
                </c:pt>
                <c:pt idx="675">
                  <c:v>39141</c:v>
                </c:pt>
                <c:pt idx="676">
                  <c:v>39142</c:v>
                </c:pt>
                <c:pt idx="677">
                  <c:v>39172</c:v>
                </c:pt>
                <c:pt idx="678">
                  <c:v>39173</c:v>
                </c:pt>
                <c:pt idx="679">
                  <c:v>39202</c:v>
                </c:pt>
                <c:pt idx="680">
                  <c:v>39203</c:v>
                </c:pt>
                <c:pt idx="681">
                  <c:v>39233</c:v>
                </c:pt>
                <c:pt idx="682">
                  <c:v>39234</c:v>
                </c:pt>
                <c:pt idx="683">
                  <c:v>39263</c:v>
                </c:pt>
                <c:pt idx="684">
                  <c:v>39264</c:v>
                </c:pt>
                <c:pt idx="685">
                  <c:v>39294</c:v>
                </c:pt>
                <c:pt idx="686">
                  <c:v>39295</c:v>
                </c:pt>
                <c:pt idx="687">
                  <c:v>39325</c:v>
                </c:pt>
                <c:pt idx="688">
                  <c:v>39326</c:v>
                </c:pt>
                <c:pt idx="689">
                  <c:v>39355</c:v>
                </c:pt>
                <c:pt idx="690">
                  <c:v>39356</c:v>
                </c:pt>
                <c:pt idx="691">
                  <c:v>39386</c:v>
                </c:pt>
                <c:pt idx="692">
                  <c:v>39387</c:v>
                </c:pt>
                <c:pt idx="693">
                  <c:v>39416</c:v>
                </c:pt>
                <c:pt idx="694">
                  <c:v>39417</c:v>
                </c:pt>
                <c:pt idx="695">
                  <c:v>39447</c:v>
                </c:pt>
                <c:pt idx="696">
                  <c:v>39448</c:v>
                </c:pt>
                <c:pt idx="697">
                  <c:v>39478</c:v>
                </c:pt>
                <c:pt idx="698">
                  <c:v>39479</c:v>
                </c:pt>
                <c:pt idx="699">
                  <c:v>39507</c:v>
                </c:pt>
                <c:pt idx="700">
                  <c:v>39508</c:v>
                </c:pt>
                <c:pt idx="701">
                  <c:v>39538</c:v>
                </c:pt>
                <c:pt idx="702">
                  <c:v>39539</c:v>
                </c:pt>
                <c:pt idx="703">
                  <c:v>39568</c:v>
                </c:pt>
                <c:pt idx="704">
                  <c:v>39569</c:v>
                </c:pt>
                <c:pt idx="705">
                  <c:v>39599</c:v>
                </c:pt>
                <c:pt idx="706">
                  <c:v>39600</c:v>
                </c:pt>
                <c:pt idx="707">
                  <c:v>39629</c:v>
                </c:pt>
                <c:pt idx="708">
                  <c:v>39630</c:v>
                </c:pt>
                <c:pt idx="709">
                  <c:v>39660</c:v>
                </c:pt>
                <c:pt idx="710">
                  <c:v>39661</c:v>
                </c:pt>
                <c:pt idx="711">
                  <c:v>39691</c:v>
                </c:pt>
                <c:pt idx="712">
                  <c:v>39692</c:v>
                </c:pt>
                <c:pt idx="713">
                  <c:v>39721</c:v>
                </c:pt>
                <c:pt idx="714">
                  <c:v>39722</c:v>
                </c:pt>
                <c:pt idx="715">
                  <c:v>39752</c:v>
                </c:pt>
                <c:pt idx="716">
                  <c:v>39753</c:v>
                </c:pt>
                <c:pt idx="717">
                  <c:v>39782</c:v>
                </c:pt>
                <c:pt idx="718">
                  <c:v>39783</c:v>
                </c:pt>
                <c:pt idx="719">
                  <c:v>39813</c:v>
                </c:pt>
                <c:pt idx="720">
                  <c:v>39814</c:v>
                </c:pt>
                <c:pt idx="721">
                  <c:v>39844</c:v>
                </c:pt>
                <c:pt idx="722">
                  <c:v>39845</c:v>
                </c:pt>
                <c:pt idx="723">
                  <c:v>39872</c:v>
                </c:pt>
                <c:pt idx="724">
                  <c:v>39873</c:v>
                </c:pt>
                <c:pt idx="725">
                  <c:v>39903</c:v>
                </c:pt>
                <c:pt idx="726">
                  <c:v>39904</c:v>
                </c:pt>
                <c:pt idx="727">
                  <c:v>39933</c:v>
                </c:pt>
                <c:pt idx="728">
                  <c:v>39934</c:v>
                </c:pt>
                <c:pt idx="729">
                  <c:v>39964</c:v>
                </c:pt>
                <c:pt idx="730">
                  <c:v>39965</c:v>
                </c:pt>
                <c:pt idx="731">
                  <c:v>39994</c:v>
                </c:pt>
                <c:pt idx="732">
                  <c:v>39995</c:v>
                </c:pt>
                <c:pt idx="733">
                  <c:v>40025</c:v>
                </c:pt>
                <c:pt idx="734">
                  <c:v>40026</c:v>
                </c:pt>
                <c:pt idx="735">
                  <c:v>40056</c:v>
                </c:pt>
                <c:pt idx="736">
                  <c:v>40057</c:v>
                </c:pt>
                <c:pt idx="737">
                  <c:v>40086</c:v>
                </c:pt>
                <c:pt idx="738">
                  <c:v>40087</c:v>
                </c:pt>
                <c:pt idx="739">
                  <c:v>40117</c:v>
                </c:pt>
                <c:pt idx="740">
                  <c:v>40118</c:v>
                </c:pt>
                <c:pt idx="741">
                  <c:v>40147</c:v>
                </c:pt>
                <c:pt idx="742">
                  <c:v>40148</c:v>
                </c:pt>
                <c:pt idx="743">
                  <c:v>40178</c:v>
                </c:pt>
                <c:pt idx="744">
                  <c:v>40179</c:v>
                </c:pt>
                <c:pt idx="745">
                  <c:v>40209</c:v>
                </c:pt>
                <c:pt idx="746">
                  <c:v>40210</c:v>
                </c:pt>
                <c:pt idx="747">
                  <c:v>40237</c:v>
                </c:pt>
                <c:pt idx="748">
                  <c:v>40238</c:v>
                </c:pt>
                <c:pt idx="749">
                  <c:v>40268</c:v>
                </c:pt>
                <c:pt idx="750">
                  <c:v>40269</c:v>
                </c:pt>
                <c:pt idx="751">
                  <c:v>40298</c:v>
                </c:pt>
                <c:pt idx="752">
                  <c:v>40299</c:v>
                </c:pt>
                <c:pt idx="753">
                  <c:v>40329</c:v>
                </c:pt>
                <c:pt idx="754">
                  <c:v>40330</c:v>
                </c:pt>
                <c:pt idx="755">
                  <c:v>40359</c:v>
                </c:pt>
                <c:pt idx="756">
                  <c:v>40360</c:v>
                </c:pt>
                <c:pt idx="757">
                  <c:v>40390</c:v>
                </c:pt>
                <c:pt idx="758">
                  <c:v>40391</c:v>
                </c:pt>
                <c:pt idx="759">
                  <c:v>40421</c:v>
                </c:pt>
                <c:pt idx="760">
                  <c:v>40422</c:v>
                </c:pt>
                <c:pt idx="761">
                  <c:v>40451</c:v>
                </c:pt>
                <c:pt idx="762">
                  <c:v>40452</c:v>
                </c:pt>
                <c:pt idx="763">
                  <c:v>40482</c:v>
                </c:pt>
                <c:pt idx="764">
                  <c:v>40483</c:v>
                </c:pt>
                <c:pt idx="765">
                  <c:v>40512</c:v>
                </c:pt>
                <c:pt idx="766">
                  <c:v>40513</c:v>
                </c:pt>
                <c:pt idx="767">
                  <c:v>40543</c:v>
                </c:pt>
                <c:pt idx="768">
                  <c:v>40544</c:v>
                </c:pt>
                <c:pt idx="769">
                  <c:v>40908</c:v>
                </c:pt>
                <c:pt idx="770">
                  <c:v>40909</c:v>
                </c:pt>
                <c:pt idx="771">
                  <c:v>41274</c:v>
                </c:pt>
              </c:numCache>
            </c:numRef>
          </c:xVal>
          <c:yVal>
            <c:numRef>
              <c:f>Cerpani_CR!$B$2:$B$773</c:f>
              <c:numCache>
                <c:formatCode>General</c:formatCode>
                <c:ptCount val="772"/>
                <c:pt idx="0">
                  <c:v>29.420549581839904</c:v>
                </c:pt>
                <c:pt idx="1">
                  <c:v>29.420549581839904</c:v>
                </c:pt>
                <c:pt idx="2">
                  <c:v>32.572751322751323</c:v>
                </c:pt>
                <c:pt idx="3">
                  <c:v>32.572751322751323</c:v>
                </c:pt>
                <c:pt idx="4">
                  <c:v>29.420549581839904</c:v>
                </c:pt>
                <c:pt idx="5">
                  <c:v>29.420549581839904</c:v>
                </c:pt>
                <c:pt idx="6">
                  <c:v>30.401234567901234</c:v>
                </c:pt>
                <c:pt idx="7">
                  <c:v>30.401234567901234</c:v>
                </c:pt>
                <c:pt idx="8">
                  <c:v>29.420549581839904</c:v>
                </c:pt>
                <c:pt idx="9">
                  <c:v>29.420549581839904</c:v>
                </c:pt>
                <c:pt idx="10">
                  <c:v>30.401234567901234</c:v>
                </c:pt>
                <c:pt idx="11">
                  <c:v>30.401234567901234</c:v>
                </c:pt>
                <c:pt idx="12">
                  <c:v>29.420549581839904</c:v>
                </c:pt>
                <c:pt idx="13">
                  <c:v>29.420549581839904</c:v>
                </c:pt>
                <c:pt idx="14">
                  <c:v>29.420549581839904</c:v>
                </c:pt>
                <c:pt idx="15">
                  <c:v>29.420549581839904</c:v>
                </c:pt>
                <c:pt idx="16">
                  <c:v>30.401234567901234</c:v>
                </c:pt>
                <c:pt idx="17">
                  <c:v>30.401234567901234</c:v>
                </c:pt>
                <c:pt idx="18">
                  <c:v>29.420549581839904</c:v>
                </c:pt>
                <c:pt idx="19">
                  <c:v>29.420549581839904</c:v>
                </c:pt>
                <c:pt idx="20">
                  <c:v>30.401234567901234</c:v>
                </c:pt>
                <c:pt idx="21">
                  <c:v>30.401234567901234</c:v>
                </c:pt>
                <c:pt idx="22">
                  <c:v>29.420549581839904</c:v>
                </c:pt>
                <c:pt idx="23">
                  <c:v>29.420549581839904</c:v>
                </c:pt>
                <c:pt idx="24">
                  <c:v>22.625448028673837</c:v>
                </c:pt>
                <c:pt idx="25">
                  <c:v>22.625448028673837</c:v>
                </c:pt>
                <c:pt idx="26">
                  <c:v>22.669220945083016</c:v>
                </c:pt>
                <c:pt idx="27">
                  <c:v>22.669220945083016</c:v>
                </c:pt>
                <c:pt idx="28">
                  <c:v>22.625448028673837</c:v>
                </c:pt>
                <c:pt idx="29">
                  <c:v>22.625448028673837</c:v>
                </c:pt>
                <c:pt idx="30">
                  <c:v>22.608024691358025</c:v>
                </c:pt>
                <c:pt idx="31">
                  <c:v>22.608024691358025</c:v>
                </c:pt>
                <c:pt idx="32">
                  <c:v>22.625448028673837</c:v>
                </c:pt>
                <c:pt idx="33">
                  <c:v>22.625448028673837</c:v>
                </c:pt>
                <c:pt idx="34">
                  <c:v>22.608024691358025</c:v>
                </c:pt>
                <c:pt idx="35">
                  <c:v>22.608024691358025</c:v>
                </c:pt>
                <c:pt idx="36">
                  <c:v>22.625448028673837</c:v>
                </c:pt>
                <c:pt idx="37">
                  <c:v>22.625448028673837</c:v>
                </c:pt>
                <c:pt idx="38">
                  <c:v>22.625448028673837</c:v>
                </c:pt>
                <c:pt idx="39">
                  <c:v>22.625448028673837</c:v>
                </c:pt>
                <c:pt idx="40">
                  <c:v>22.608024691358025</c:v>
                </c:pt>
                <c:pt idx="41">
                  <c:v>22.608024691358025</c:v>
                </c:pt>
                <c:pt idx="42">
                  <c:v>22.625448028673837</c:v>
                </c:pt>
                <c:pt idx="43">
                  <c:v>22.625448028673837</c:v>
                </c:pt>
                <c:pt idx="44">
                  <c:v>22.608024691358025</c:v>
                </c:pt>
                <c:pt idx="45">
                  <c:v>22.608024691358025</c:v>
                </c:pt>
                <c:pt idx="46">
                  <c:v>22.625448028673837</c:v>
                </c:pt>
                <c:pt idx="47">
                  <c:v>22.625448028673837</c:v>
                </c:pt>
                <c:pt idx="48">
                  <c:v>22.625448028673837</c:v>
                </c:pt>
                <c:pt idx="49">
                  <c:v>22.625448028673837</c:v>
                </c:pt>
                <c:pt idx="50">
                  <c:v>23.478835978835981</c:v>
                </c:pt>
                <c:pt idx="51">
                  <c:v>23.478835978835981</c:v>
                </c:pt>
                <c:pt idx="52">
                  <c:v>22.625448028673837</c:v>
                </c:pt>
                <c:pt idx="53">
                  <c:v>22.625448028673837</c:v>
                </c:pt>
                <c:pt idx="54">
                  <c:v>22.608024691358025</c:v>
                </c:pt>
                <c:pt idx="55">
                  <c:v>22.608024691358025</c:v>
                </c:pt>
                <c:pt idx="56">
                  <c:v>22.625448028673837</c:v>
                </c:pt>
                <c:pt idx="57">
                  <c:v>22.625448028673837</c:v>
                </c:pt>
                <c:pt idx="58">
                  <c:v>22.608024691358025</c:v>
                </c:pt>
                <c:pt idx="59">
                  <c:v>22.608024691358025</c:v>
                </c:pt>
                <c:pt idx="60">
                  <c:v>22.625448028673837</c:v>
                </c:pt>
                <c:pt idx="61">
                  <c:v>22.625448028673837</c:v>
                </c:pt>
                <c:pt idx="62">
                  <c:v>22.625448028673837</c:v>
                </c:pt>
                <c:pt idx="63">
                  <c:v>22.625448028673837</c:v>
                </c:pt>
                <c:pt idx="64">
                  <c:v>22.608024691358025</c:v>
                </c:pt>
                <c:pt idx="65">
                  <c:v>22.608024691358025</c:v>
                </c:pt>
                <c:pt idx="66">
                  <c:v>22.625448028673837</c:v>
                </c:pt>
                <c:pt idx="67">
                  <c:v>22.625448028673837</c:v>
                </c:pt>
                <c:pt idx="68">
                  <c:v>22.608024691358025</c:v>
                </c:pt>
                <c:pt idx="69">
                  <c:v>22.608024691358025</c:v>
                </c:pt>
                <c:pt idx="70">
                  <c:v>22.625448028673837</c:v>
                </c:pt>
                <c:pt idx="71">
                  <c:v>22.625448028673837</c:v>
                </c:pt>
                <c:pt idx="72">
                  <c:v>39.986559139784944</c:v>
                </c:pt>
                <c:pt idx="73">
                  <c:v>39.986559139784944</c:v>
                </c:pt>
                <c:pt idx="74">
                  <c:v>41.418650793650798</c:v>
                </c:pt>
                <c:pt idx="75">
                  <c:v>41.418650793650798</c:v>
                </c:pt>
                <c:pt idx="76">
                  <c:v>39.986559139784944</c:v>
                </c:pt>
                <c:pt idx="77">
                  <c:v>39.986559139784944</c:v>
                </c:pt>
                <c:pt idx="78">
                  <c:v>59.992283950617278</c:v>
                </c:pt>
                <c:pt idx="79">
                  <c:v>59.992283950617278</c:v>
                </c:pt>
                <c:pt idx="80">
                  <c:v>59.998506571087219</c:v>
                </c:pt>
                <c:pt idx="81">
                  <c:v>59.998506571087219</c:v>
                </c:pt>
                <c:pt idx="82">
                  <c:v>59.992283950617278</c:v>
                </c:pt>
                <c:pt idx="83">
                  <c:v>59.992283950617278</c:v>
                </c:pt>
                <c:pt idx="84">
                  <c:v>66.644265232974917</c:v>
                </c:pt>
                <c:pt idx="85">
                  <c:v>66.644265232974917</c:v>
                </c:pt>
                <c:pt idx="86">
                  <c:v>66.644265232974917</c:v>
                </c:pt>
                <c:pt idx="87">
                  <c:v>66.644265232974917</c:v>
                </c:pt>
                <c:pt idx="88">
                  <c:v>69.98456790123457</c:v>
                </c:pt>
                <c:pt idx="89">
                  <c:v>69.98456790123457</c:v>
                </c:pt>
                <c:pt idx="90">
                  <c:v>79.973118279569889</c:v>
                </c:pt>
                <c:pt idx="91">
                  <c:v>79.973118279569889</c:v>
                </c:pt>
                <c:pt idx="92">
                  <c:v>69.98456790123457</c:v>
                </c:pt>
                <c:pt idx="93">
                  <c:v>69.98456790123457</c:v>
                </c:pt>
                <c:pt idx="94">
                  <c:v>79.973118279569889</c:v>
                </c:pt>
                <c:pt idx="95">
                  <c:v>79.973118279569889</c:v>
                </c:pt>
                <c:pt idx="96">
                  <c:v>79.45041816009558</c:v>
                </c:pt>
                <c:pt idx="97">
                  <c:v>79.45041816009558</c:v>
                </c:pt>
                <c:pt idx="98">
                  <c:v>79.489087301587304</c:v>
                </c:pt>
                <c:pt idx="99">
                  <c:v>79.489087301587304</c:v>
                </c:pt>
                <c:pt idx="100">
                  <c:v>79.45041816009558</c:v>
                </c:pt>
                <c:pt idx="101">
                  <c:v>79.45041816009558</c:v>
                </c:pt>
                <c:pt idx="102">
                  <c:v>79.398148148148152</c:v>
                </c:pt>
                <c:pt idx="103">
                  <c:v>79.398148148148152</c:v>
                </c:pt>
                <c:pt idx="104">
                  <c:v>79.45041816009558</c:v>
                </c:pt>
                <c:pt idx="105">
                  <c:v>79.45041816009558</c:v>
                </c:pt>
                <c:pt idx="106">
                  <c:v>79.398148148148152</c:v>
                </c:pt>
                <c:pt idx="107">
                  <c:v>79.398148148148152</c:v>
                </c:pt>
                <c:pt idx="108">
                  <c:v>79.45041816009558</c:v>
                </c:pt>
                <c:pt idx="109">
                  <c:v>79.45041816009558</c:v>
                </c:pt>
                <c:pt idx="110">
                  <c:v>79.45041816009558</c:v>
                </c:pt>
                <c:pt idx="111">
                  <c:v>79.45041816009558</c:v>
                </c:pt>
                <c:pt idx="112">
                  <c:v>79.398148148148152</c:v>
                </c:pt>
                <c:pt idx="113">
                  <c:v>79.398148148148152</c:v>
                </c:pt>
                <c:pt idx="114">
                  <c:v>79.45041816009558</c:v>
                </c:pt>
                <c:pt idx="115">
                  <c:v>79.45041816009558</c:v>
                </c:pt>
                <c:pt idx="116">
                  <c:v>79.398148148148152</c:v>
                </c:pt>
                <c:pt idx="117">
                  <c:v>79.398148148148152</c:v>
                </c:pt>
                <c:pt idx="118">
                  <c:v>79.45041816009558</c:v>
                </c:pt>
                <c:pt idx="119">
                  <c:v>79.45041816009558</c:v>
                </c:pt>
                <c:pt idx="120">
                  <c:v>95.280764635603347</c:v>
                </c:pt>
                <c:pt idx="121">
                  <c:v>95.280764635603347</c:v>
                </c:pt>
                <c:pt idx="122">
                  <c:v>86.406449553001281</c:v>
                </c:pt>
                <c:pt idx="123">
                  <c:v>86.406449553001281</c:v>
                </c:pt>
                <c:pt idx="124">
                  <c:v>90.987156511350051</c:v>
                </c:pt>
                <c:pt idx="125">
                  <c:v>90.987156511350051</c:v>
                </c:pt>
                <c:pt idx="126">
                  <c:v>93.942901234567898</c:v>
                </c:pt>
                <c:pt idx="127">
                  <c:v>93.942901234567898</c:v>
                </c:pt>
                <c:pt idx="128">
                  <c:v>100.54510155316606</c:v>
                </c:pt>
                <c:pt idx="129">
                  <c:v>100.54510155316606</c:v>
                </c:pt>
                <c:pt idx="130">
                  <c:v>102.19907407407408</c:v>
                </c:pt>
                <c:pt idx="131">
                  <c:v>102.19907407407408</c:v>
                </c:pt>
                <c:pt idx="132">
                  <c:v>95.990143369175641</c:v>
                </c:pt>
                <c:pt idx="133">
                  <c:v>95.990143369175641</c:v>
                </c:pt>
                <c:pt idx="134">
                  <c:v>99.798387096774192</c:v>
                </c:pt>
                <c:pt idx="135">
                  <c:v>99.798387096774192</c:v>
                </c:pt>
                <c:pt idx="136">
                  <c:v>102.9320987654321</c:v>
                </c:pt>
                <c:pt idx="137">
                  <c:v>102.9320987654321</c:v>
                </c:pt>
                <c:pt idx="138">
                  <c:v>110.14038231780168</c:v>
                </c:pt>
                <c:pt idx="139">
                  <c:v>110.14038231780168</c:v>
                </c:pt>
                <c:pt idx="140">
                  <c:v>108.37191358024693</c:v>
                </c:pt>
                <c:pt idx="141">
                  <c:v>108.37191358024693</c:v>
                </c:pt>
                <c:pt idx="142">
                  <c:v>112.64187574671446</c:v>
                </c:pt>
                <c:pt idx="143">
                  <c:v>112.64187574671446</c:v>
                </c:pt>
                <c:pt idx="144">
                  <c:v>112.04450418160097</c:v>
                </c:pt>
                <c:pt idx="145">
                  <c:v>112.04450418160097</c:v>
                </c:pt>
                <c:pt idx="146">
                  <c:v>110.7390873015873</c:v>
                </c:pt>
                <c:pt idx="147">
                  <c:v>110.7390873015873</c:v>
                </c:pt>
                <c:pt idx="148">
                  <c:v>113.23924731182795</c:v>
                </c:pt>
                <c:pt idx="149">
                  <c:v>113.23924731182795</c:v>
                </c:pt>
                <c:pt idx="150">
                  <c:v>113.31018518518519</c:v>
                </c:pt>
                <c:pt idx="151">
                  <c:v>113.31018518518519</c:v>
                </c:pt>
                <c:pt idx="152">
                  <c:v>112.04450418160097</c:v>
                </c:pt>
                <c:pt idx="153">
                  <c:v>112.04450418160097</c:v>
                </c:pt>
                <c:pt idx="154">
                  <c:v>113.6574074074074</c:v>
                </c:pt>
                <c:pt idx="155">
                  <c:v>113.6574074074074</c:v>
                </c:pt>
                <c:pt idx="156">
                  <c:v>112.34318996415772</c:v>
                </c:pt>
                <c:pt idx="157">
                  <c:v>112.34318996415772</c:v>
                </c:pt>
                <c:pt idx="158">
                  <c:v>106.66816009557947</c:v>
                </c:pt>
                <c:pt idx="159">
                  <c:v>106.66816009557947</c:v>
                </c:pt>
                <c:pt idx="160">
                  <c:v>107.67746913580248</c:v>
                </c:pt>
                <c:pt idx="161">
                  <c:v>107.67746913580248</c:v>
                </c:pt>
                <c:pt idx="162">
                  <c:v>114.91935483870968</c:v>
                </c:pt>
                <c:pt idx="163">
                  <c:v>114.91935483870968</c:v>
                </c:pt>
                <c:pt idx="164">
                  <c:v>110.91820987654322</c:v>
                </c:pt>
                <c:pt idx="165">
                  <c:v>110.91820987654322</c:v>
                </c:pt>
                <c:pt idx="166">
                  <c:v>112.79121863799284</c:v>
                </c:pt>
                <c:pt idx="167">
                  <c:v>112.79121863799284</c:v>
                </c:pt>
                <c:pt idx="168">
                  <c:v>110.66308243727599</c:v>
                </c:pt>
                <c:pt idx="169">
                  <c:v>110.66308243727599</c:v>
                </c:pt>
                <c:pt idx="170">
                  <c:v>108.87896825396824</c:v>
                </c:pt>
                <c:pt idx="171">
                  <c:v>108.87896825396824</c:v>
                </c:pt>
                <c:pt idx="172">
                  <c:v>110.96176821983273</c:v>
                </c:pt>
                <c:pt idx="173">
                  <c:v>110.96176821983273</c:v>
                </c:pt>
                <c:pt idx="174">
                  <c:v>105.63271604938271</c:v>
                </c:pt>
                <c:pt idx="175">
                  <c:v>105.63271604938271</c:v>
                </c:pt>
                <c:pt idx="176">
                  <c:v>109.09498207885304</c:v>
                </c:pt>
                <c:pt idx="177">
                  <c:v>109.09498207885304</c:v>
                </c:pt>
                <c:pt idx="178">
                  <c:v>112.34567901234567</c:v>
                </c:pt>
                <c:pt idx="179">
                  <c:v>112.34567901234567</c:v>
                </c:pt>
                <c:pt idx="180">
                  <c:v>121.415770609319</c:v>
                </c:pt>
                <c:pt idx="181">
                  <c:v>121.415770609319</c:v>
                </c:pt>
                <c:pt idx="182">
                  <c:v>119.77299880525688</c:v>
                </c:pt>
                <c:pt idx="183">
                  <c:v>119.77299880525688</c:v>
                </c:pt>
                <c:pt idx="184">
                  <c:v>122.99382716049382</c:v>
                </c:pt>
                <c:pt idx="185">
                  <c:v>122.99382716049382</c:v>
                </c:pt>
                <c:pt idx="186">
                  <c:v>118.83960573476702</c:v>
                </c:pt>
                <c:pt idx="187">
                  <c:v>118.83960573476702</c:v>
                </c:pt>
                <c:pt idx="188">
                  <c:v>122.14506172839506</c:v>
                </c:pt>
                <c:pt idx="189">
                  <c:v>122.14506172839506</c:v>
                </c:pt>
                <c:pt idx="190">
                  <c:v>118.72759856630825</c:v>
                </c:pt>
                <c:pt idx="191">
                  <c:v>118.72759856630825</c:v>
                </c:pt>
                <c:pt idx="192">
                  <c:v>118.27956989247311</c:v>
                </c:pt>
                <c:pt idx="193">
                  <c:v>118.27956989247311</c:v>
                </c:pt>
                <c:pt idx="194">
                  <c:v>117.14616402116401</c:v>
                </c:pt>
                <c:pt idx="195">
                  <c:v>117.14616402116401</c:v>
                </c:pt>
                <c:pt idx="196">
                  <c:v>118.01821983273597</c:v>
                </c:pt>
                <c:pt idx="197">
                  <c:v>118.01821983273597</c:v>
                </c:pt>
                <c:pt idx="198">
                  <c:v>118.86574074074075</c:v>
                </c:pt>
                <c:pt idx="199">
                  <c:v>118.86574074074075</c:v>
                </c:pt>
                <c:pt idx="200">
                  <c:v>111.93249701314218</c:v>
                </c:pt>
                <c:pt idx="201">
                  <c:v>111.93249701314218</c:v>
                </c:pt>
                <c:pt idx="202">
                  <c:v>107.6003086419753</c:v>
                </c:pt>
                <c:pt idx="203">
                  <c:v>107.6003086419753</c:v>
                </c:pt>
                <c:pt idx="204">
                  <c:v>110.51373954599762</c:v>
                </c:pt>
                <c:pt idx="205">
                  <c:v>110.51373954599762</c:v>
                </c:pt>
                <c:pt idx="206">
                  <c:v>107.78823178016727</c:v>
                </c:pt>
                <c:pt idx="207">
                  <c:v>107.78823178016727</c:v>
                </c:pt>
                <c:pt idx="208">
                  <c:v>121.64351851851852</c:v>
                </c:pt>
                <c:pt idx="209">
                  <c:v>121.64351851851852</c:v>
                </c:pt>
                <c:pt idx="210">
                  <c:v>125.67204301075269</c:v>
                </c:pt>
                <c:pt idx="211">
                  <c:v>125.67204301075269</c:v>
                </c:pt>
                <c:pt idx="212">
                  <c:v>126.85185185185185</c:v>
                </c:pt>
                <c:pt idx="213">
                  <c:v>126.85185185185185</c:v>
                </c:pt>
                <c:pt idx="214">
                  <c:v>128.0241935483871</c:v>
                </c:pt>
                <c:pt idx="215">
                  <c:v>128.0241935483871</c:v>
                </c:pt>
                <c:pt idx="216">
                  <c:v>121.415770609319</c:v>
                </c:pt>
                <c:pt idx="217">
                  <c:v>121.415770609319</c:v>
                </c:pt>
                <c:pt idx="218">
                  <c:v>116.45913154533844</c:v>
                </c:pt>
                <c:pt idx="219">
                  <c:v>116.45913154533844</c:v>
                </c:pt>
                <c:pt idx="220">
                  <c:v>118.83960573476702</c:v>
                </c:pt>
                <c:pt idx="221">
                  <c:v>118.83960573476702</c:v>
                </c:pt>
                <c:pt idx="222">
                  <c:v>115.89506172839506</c:v>
                </c:pt>
                <c:pt idx="223">
                  <c:v>115.89506172839506</c:v>
                </c:pt>
                <c:pt idx="224">
                  <c:v>118.57825567502988</c:v>
                </c:pt>
                <c:pt idx="225">
                  <c:v>118.57825567502988</c:v>
                </c:pt>
                <c:pt idx="226">
                  <c:v>121.45061728395062</c:v>
                </c:pt>
                <c:pt idx="227">
                  <c:v>121.45061728395062</c:v>
                </c:pt>
                <c:pt idx="228">
                  <c:v>119.25029868578255</c:v>
                </c:pt>
                <c:pt idx="229">
                  <c:v>119.25029868578255</c:v>
                </c:pt>
                <c:pt idx="230">
                  <c:v>118.69026284348864</c:v>
                </c:pt>
                <c:pt idx="231">
                  <c:v>118.69026284348864</c:v>
                </c:pt>
                <c:pt idx="232">
                  <c:v>119.09722222222223</c:v>
                </c:pt>
                <c:pt idx="233">
                  <c:v>119.09722222222223</c:v>
                </c:pt>
                <c:pt idx="234">
                  <c:v>123.09587813620072</c:v>
                </c:pt>
                <c:pt idx="235">
                  <c:v>123.09587813620072</c:v>
                </c:pt>
                <c:pt idx="236">
                  <c:v>121.72067901234567</c:v>
                </c:pt>
                <c:pt idx="237">
                  <c:v>121.72067901234567</c:v>
                </c:pt>
                <c:pt idx="238">
                  <c:v>118.80227001194743</c:v>
                </c:pt>
                <c:pt idx="239">
                  <c:v>118.80227001194743</c:v>
                </c:pt>
                <c:pt idx="240">
                  <c:v>127.16547192353643</c:v>
                </c:pt>
                <c:pt idx="241">
                  <c:v>127.16547192353643</c:v>
                </c:pt>
                <c:pt idx="242">
                  <c:v>129.75363756613757</c:v>
                </c:pt>
                <c:pt idx="243">
                  <c:v>129.75363756613757</c:v>
                </c:pt>
                <c:pt idx="244">
                  <c:v>130.67502986857824</c:v>
                </c:pt>
                <c:pt idx="245">
                  <c:v>130.67502986857824</c:v>
                </c:pt>
                <c:pt idx="246">
                  <c:v>134.68364197530863</c:v>
                </c:pt>
                <c:pt idx="247">
                  <c:v>134.68364197530863</c:v>
                </c:pt>
                <c:pt idx="248">
                  <c:v>135.56600955794505</c:v>
                </c:pt>
                <c:pt idx="249">
                  <c:v>135.56600955794505</c:v>
                </c:pt>
                <c:pt idx="250">
                  <c:v>134.3364197530864</c:v>
                </c:pt>
                <c:pt idx="251">
                  <c:v>134.3364197530864</c:v>
                </c:pt>
                <c:pt idx="252">
                  <c:v>136.91009557945043</c:v>
                </c:pt>
                <c:pt idx="253">
                  <c:v>136.91009557945043</c:v>
                </c:pt>
                <c:pt idx="254">
                  <c:v>135.49133811230587</c:v>
                </c:pt>
                <c:pt idx="255">
                  <c:v>135.49133811230587</c:v>
                </c:pt>
                <c:pt idx="256">
                  <c:v>133.83487654320987</c:v>
                </c:pt>
                <c:pt idx="257">
                  <c:v>133.83487654320987</c:v>
                </c:pt>
                <c:pt idx="258">
                  <c:v>131.16039426523298</c:v>
                </c:pt>
                <c:pt idx="259">
                  <c:v>131.16039426523298</c:v>
                </c:pt>
                <c:pt idx="260">
                  <c:v>125.69444444444444</c:v>
                </c:pt>
                <c:pt idx="261">
                  <c:v>125.69444444444444</c:v>
                </c:pt>
                <c:pt idx="262">
                  <c:v>129.96565113500597</c:v>
                </c:pt>
                <c:pt idx="263">
                  <c:v>129.96565113500597</c:v>
                </c:pt>
                <c:pt idx="264">
                  <c:v>132.31780167264037</c:v>
                </c:pt>
                <c:pt idx="265">
                  <c:v>132.31780167264037</c:v>
                </c:pt>
                <c:pt idx="266">
                  <c:v>130.62169312169311</c:v>
                </c:pt>
                <c:pt idx="267">
                  <c:v>130.62169312169311</c:v>
                </c:pt>
                <c:pt idx="268">
                  <c:v>135.26732377538829</c:v>
                </c:pt>
                <c:pt idx="269">
                  <c:v>135.26732377538829</c:v>
                </c:pt>
                <c:pt idx="270">
                  <c:v>130.36265432098767</c:v>
                </c:pt>
                <c:pt idx="271">
                  <c:v>130.36265432098767</c:v>
                </c:pt>
                <c:pt idx="272">
                  <c:v>131.38440860215053</c:v>
                </c:pt>
                <c:pt idx="273">
                  <c:v>131.38440860215053</c:v>
                </c:pt>
                <c:pt idx="274">
                  <c:v>131.0570987654321</c:v>
                </c:pt>
                <c:pt idx="275">
                  <c:v>131.0570987654321</c:v>
                </c:pt>
                <c:pt idx="276">
                  <c:v>131.12305854241339</c:v>
                </c:pt>
                <c:pt idx="277">
                  <c:v>131.12305854241339</c:v>
                </c:pt>
                <c:pt idx="278">
                  <c:v>131.16039426523298</c:v>
                </c:pt>
                <c:pt idx="279">
                  <c:v>131.16039426523298</c:v>
                </c:pt>
                <c:pt idx="280">
                  <c:v>131.09567901234567</c:v>
                </c:pt>
                <c:pt idx="281">
                  <c:v>131.09567901234567</c:v>
                </c:pt>
                <c:pt idx="282">
                  <c:v>139.18757467144565</c:v>
                </c:pt>
                <c:pt idx="283">
                  <c:v>139.18757467144565</c:v>
                </c:pt>
                <c:pt idx="284">
                  <c:v>134.22067901234567</c:v>
                </c:pt>
                <c:pt idx="285">
                  <c:v>134.22067901234567</c:v>
                </c:pt>
                <c:pt idx="286">
                  <c:v>136.91009557945043</c:v>
                </c:pt>
                <c:pt idx="287">
                  <c:v>136.91009557945043</c:v>
                </c:pt>
                <c:pt idx="288">
                  <c:v>132.31780167264037</c:v>
                </c:pt>
                <c:pt idx="289">
                  <c:v>132.31780167264037</c:v>
                </c:pt>
                <c:pt idx="290">
                  <c:v>130.62169312169311</c:v>
                </c:pt>
                <c:pt idx="291">
                  <c:v>130.62169312169311</c:v>
                </c:pt>
                <c:pt idx="292">
                  <c:v>135.26732377538829</c:v>
                </c:pt>
                <c:pt idx="293">
                  <c:v>135.26732377538829</c:v>
                </c:pt>
                <c:pt idx="294">
                  <c:v>130.36265432098767</c:v>
                </c:pt>
                <c:pt idx="295">
                  <c:v>130.36265432098767</c:v>
                </c:pt>
                <c:pt idx="296">
                  <c:v>131.38440860215053</c:v>
                </c:pt>
                <c:pt idx="297">
                  <c:v>131.38440860215053</c:v>
                </c:pt>
                <c:pt idx="298">
                  <c:v>131.0570987654321</c:v>
                </c:pt>
                <c:pt idx="299">
                  <c:v>131.0570987654321</c:v>
                </c:pt>
                <c:pt idx="300">
                  <c:v>131.12305854241339</c:v>
                </c:pt>
                <c:pt idx="301">
                  <c:v>131.12305854241339</c:v>
                </c:pt>
                <c:pt idx="302">
                  <c:v>131.16039426523298</c:v>
                </c:pt>
                <c:pt idx="303">
                  <c:v>131.16039426523298</c:v>
                </c:pt>
                <c:pt idx="304">
                  <c:v>131.09567901234567</c:v>
                </c:pt>
                <c:pt idx="305">
                  <c:v>131.09567901234567</c:v>
                </c:pt>
                <c:pt idx="306">
                  <c:v>139.18757467144565</c:v>
                </c:pt>
                <c:pt idx="307">
                  <c:v>139.18757467144565</c:v>
                </c:pt>
                <c:pt idx="308">
                  <c:v>134.22067901234567</c:v>
                </c:pt>
                <c:pt idx="309">
                  <c:v>134.22067901234567</c:v>
                </c:pt>
                <c:pt idx="310">
                  <c:v>136.91009557945043</c:v>
                </c:pt>
                <c:pt idx="311">
                  <c:v>136.91009557945043</c:v>
                </c:pt>
                <c:pt idx="312">
                  <c:v>132.31780167264037</c:v>
                </c:pt>
                <c:pt idx="313">
                  <c:v>132.31780167264037</c:v>
                </c:pt>
                <c:pt idx="314">
                  <c:v>126.11749680715197</c:v>
                </c:pt>
                <c:pt idx="315">
                  <c:v>126.11749680715197</c:v>
                </c:pt>
                <c:pt idx="316">
                  <c:v>135.26732377538829</c:v>
                </c:pt>
                <c:pt idx="317">
                  <c:v>135.26732377538829</c:v>
                </c:pt>
                <c:pt idx="318">
                  <c:v>130.36265432098767</c:v>
                </c:pt>
                <c:pt idx="319">
                  <c:v>130.36265432098767</c:v>
                </c:pt>
                <c:pt idx="320">
                  <c:v>131.38440860215053</c:v>
                </c:pt>
                <c:pt idx="321">
                  <c:v>131.38440860215053</c:v>
                </c:pt>
                <c:pt idx="322">
                  <c:v>131.0570987654321</c:v>
                </c:pt>
                <c:pt idx="323">
                  <c:v>131.0570987654321</c:v>
                </c:pt>
                <c:pt idx="324">
                  <c:v>131.12305854241339</c:v>
                </c:pt>
                <c:pt idx="325">
                  <c:v>131.12305854241339</c:v>
                </c:pt>
                <c:pt idx="326">
                  <c:v>131.16039426523298</c:v>
                </c:pt>
                <c:pt idx="327">
                  <c:v>131.16039426523298</c:v>
                </c:pt>
                <c:pt idx="328">
                  <c:v>131.09567901234567</c:v>
                </c:pt>
                <c:pt idx="329">
                  <c:v>131.09567901234567</c:v>
                </c:pt>
                <c:pt idx="330">
                  <c:v>139.18757467144565</c:v>
                </c:pt>
                <c:pt idx="331">
                  <c:v>139.18757467144565</c:v>
                </c:pt>
                <c:pt idx="332">
                  <c:v>134.22067901234567</c:v>
                </c:pt>
                <c:pt idx="333">
                  <c:v>134.22067901234567</c:v>
                </c:pt>
                <c:pt idx="334">
                  <c:v>136.91009557945043</c:v>
                </c:pt>
                <c:pt idx="335">
                  <c:v>136.91009557945043</c:v>
                </c:pt>
                <c:pt idx="336">
                  <c:v>127.09080047789726</c:v>
                </c:pt>
                <c:pt idx="337">
                  <c:v>127.09080047789726</c:v>
                </c:pt>
                <c:pt idx="338">
                  <c:v>118.59292328042328</c:v>
                </c:pt>
                <c:pt idx="339">
                  <c:v>118.59292328042328</c:v>
                </c:pt>
                <c:pt idx="340">
                  <c:v>118.91427718040622</c:v>
                </c:pt>
                <c:pt idx="341">
                  <c:v>118.91427718040622</c:v>
                </c:pt>
                <c:pt idx="342">
                  <c:v>125.1929012345679</c:v>
                </c:pt>
                <c:pt idx="343">
                  <c:v>125.1929012345679</c:v>
                </c:pt>
                <c:pt idx="344">
                  <c:v>132.95250896057348</c:v>
                </c:pt>
                <c:pt idx="345">
                  <c:v>132.95250896057348</c:v>
                </c:pt>
                <c:pt idx="346">
                  <c:v>127.66203703703704</c:v>
                </c:pt>
                <c:pt idx="347">
                  <c:v>127.66203703703704</c:v>
                </c:pt>
                <c:pt idx="348">
                  <c:v>124.36529271206692</c:v>
                </c:pt>
                <c:pt idx="349">
                  <c:v>124.36529271206692</c:v>
                </c:pt>
                <c:pt idx="350">
                  <c:v>126.12007168458781</c:v>
                </c:pt>
                <c:pt idx="351">
                  <c:v>126.12007168458781</c:v>
                </c:pt>
                <c:pt idx="352">
                  <c:v>126.11882716049382</c:v>
                </c:pt>
                <c:pt idx="353">
                  <c:v>126.11882716049382</c:v>
                </c:pt>
                <c:pt idx="354">
                  <c:v>124.81332138590201</c:v>
                </c:pt>
                <c:pt idx="355">
                  <c:v>124.81332138590201</c:v>
                </c:pt>
                <c:pt idx="356">
                  <c:v>127.39197530864197</c:v>
                </c:pt>
                <c:pt idx="357">
                  <c:v>127.39197530864197</c:v>
                </c:pt>
                <c:pt idx="358">
                  <c:v>133.51254480286738</c:v>
                </c:pt>
                <c:pt idx="359">
                  <c:v>133.51254480286738</c:v>
                </c:pt>
                <c:pt idx="360">
                  <c:v>127.83751493428913</c:v>
                </c:pt>
                <c:pt idx="361">
                  <c:v>127.83751493428913</c:v>
                </c:pt>
                <c:pt idx="362">
                  <c:v>128.96825396825398</c:v>
                </c:pt>
                <c:pt idx="363">
                  <c:v>128.96825396825398</c:v>
                </c:pt>
                <c:pt idx="364">
                  <c:v>129.21893667861409</c:v>
                </c:pt>
                <c:pt idx="365">
                  <c:v>129.21893667861409</c:v>
                </c:pt>
                <c:pt idx="366">
                  <c:v>117.63117283950618</c:v>
                </c:pt>
                <c:pt idx="367">
                  <c:v>117.63117283950618</c:v>
                </c:pt>
                <c:pt idx="368">
                  <c:v>109.28166069295102</c:v>
                </c:pt>
                <c:pt idx="369">
                  <c:v>109.28166069295102</c:v>
                </c:pt>
                <c:pt idx="370">
                  <c:v>125.1929012345679</c:v>
                </c:pt>
                <c:pt idx="371">
                  <c:v>125.1929012345679</c:v>
                </c:pt>
                <c:pt idx="372">
                  <c:v>126.79211469534049</c:v>
                </c:pt>
                <c:pt idx="373">
                  <c:v>126.79211469534049</c:v>
                </c:pt>
                <c:pt idx="374">
                  <c:v>119.36230585424134</c:v>
                </c:pt>
                <c:pt idx="375">
                  <c:v>119.36230585424134</c:v>
                </c:pt>
                <c:pt idx="376">
                  <c:v>118.82716049382715</c:v>
                </c:pt>
                <c:pt idx="377">
                  <c:v>118.82716049382715</c:v>
                </c:pt>
                <c:pt idx="378">
                  <c:v>116.67413381123059</c:v>
                </c:pt>
                <c:pt idx="379">
                  <c:v>116.67413381123059</c:v>
                </c:pt>
                <c:pt idx="380">
                  <c:v>127.46913580246914</c:v>
                </c:pt>
                <c:pt idx="381">
                  <c:v>127.46913580246914</c:v>
                </c:pt>
                <c:pt idx="382">
                  <c:v>111.03643966547192</c:v>
                </c:pt>
                <c:pt idx="383">
                  <c:v>111.03643966547192</c:v>
                </c:pt>
                <c:pt idx="384">
                  <c:v>131.08572281959377</c:v>
                </c:pt>
                <c:pt idx="385">
                  <c:v>131.08572281959377</c:v>
                </c:pt>
                <c:pt idx="386">
                  <c:v>115.78207671957672</c:v>
                </c:pt>
                <c:pt idx="387">
                  <c:v>115.78207671957672</c:v>
                </c:pt>
                <c:pt idx="388">
                  <c:v>108.79629629629629</c:v>
                </c:pt>
                <c:pt idx="389">
                  <c:v>108.79629629629629</c:v>
                </c:pt>
                <c:pt idx="390">
                  <c:v>120.29320987654322</c:v>
                </c:pt>
                <c:pt idx="391">
                  <c:v>120.29320987654322</c:v>
                </c:pt>
                <c:pt idx="392">
                  <c:v>113.91129032258065</c:v>
                </c:pt>
                <c:pt idx="393">
                  <c:v>113.91129032258065</c:v>
                </c:pt>
                <c:pt idx="394">
                  <c:v>113.31018518518519</c:v>
                </c:pt>
                <c:pt idx="395">
                  <c:v>113.31018518518519</c:v>
                </c:pt>
                <c:pt idx="396">
                  <c:v>118.57825567502988</c:v>
                </c:pt>
                <c:pt idx="397">
                  <c:v>118.57825567502988</c:v>
                </c:pt>
                <c:pt idx="398">
                  <c:v>109.61768219832736</c:v>
                </c:pt>
                <c:pt idx="399">
                  <c:v>109.61768219832736</c:v>
                </c:pt>
                <c:pt idx="400">
                  <c:v>114.08179012345678</c:v>
                </c:pt>
                <c:pt idx="401">
                  <c:v>114.08179012345678</c:v>
                </c:pt>
                <c:pt idx="402">
                  <c:v>112.11917562724014</c:v>
                </c:pt>
                <c:pt idx="403">
                  <c:v>112.11917562724014</c:v>
                </c:pt>
                <c:pt idx="404">
                  <c:v>107.6003086419753</c:v>
                </c:pt>
                <c:pt idx="405">
                  <c:v>107.6003086419753</c:v>
                </c:pt>
                <c:pt idx="406">
                  <c:v>109.72968936678615</c:v>
                </c:pt>
                <c:pt idx="407">
                  <c:v>109.72968936678615</c:v>
                </c:pt>
                <c:pt idx="408">
                  <c:v>106.85483870967742</c:v>
                </c:pt>
                <c:pt idx="409">
                  <c:v>106.85483870967742</c:v>
                </c:pt>
                <c:pt idx="410">
                  <c:v>106.92049808429118</c:v>
                </c:pt>
                <c:pt idx="411">
                  <c:v>106.92049808429118</c:v>
                </c:pt>
                <c:pt idx="412">
                  <c:v>106.85483870967742</c:v>
                </c:pt>
                <c:pt idx="413">
                  <c:v>106.85483870967742</c:v>
                </c:pt>
                <c:pt idx="414">
                  <c:v>106.86728395061729</c:v>
                </c:pt>
                <c:pt idx="415">
                  <c:v>106.86728395061729</c:v>
                </c:pt>
                <c:pt idx="416">
                  <c:v>106.85483870967742</c:v>
                </c:pt>
                <c:pt idx="417">
                  <c:v>106.85483870967742</c:v>
                </c:pt>
                <c:pt idx="418">
                  <c:v>106.86728395061729</c:v>
                </c:pt>
                <c:pt idx="419">
                  <c:v>106.86728395061729</c:v>
                </c:pt>
                <c:pt idx="420">
                  <c:v>106.85483870967742</c:v>
                </c:pt>
                <c:pt idx="421">
                  <c:v>106.85483870967742</c:v>
                </c:pt>
                <c:pt idx="422">
                  <c:v>106.85483870967742</c:v>
                </c:pt>
                <c:pt idx="423">
                  <c:v>106.85483870967742</c:v>
                </c:pt>
                <c:pt idx="424">
                  <c:v>106.86728395061729</c:v>
                </c:pt>
                <c:pt idx="425">
                  <c:v>106.86728395061729</c:v>
                </c:pt>
                <c:pt idx="426">
                  <c:v>106.85483870967742</c:v>
                </c:pt>
                <c:pt idx="427">
                  <c:v>106.85483870967742</c:v>
                </c:pt>
                <c:pt idx="428">
                  <c:v>106.86728395061729</c:v>
                </c:pt>
                <c:pt idx="429">
                  <c:v>106.86728395061729</c:v>
                </c:pt>
                <c:pt idx="430">
                  <c:v>106.85483870967742</c:v>
                </c:pt>
                <c:pt idx="431">
                  <c:v>106.85483870967742</c:v>
                </c:pt>
                <c:pt idx="432">
                  <c:v>124.88799283154121</c:v>
                </c:pt>
                <c:pt idx="433">
                  <c:v>124.88799283154121</c:v>
                </c:pt>
                <c:pt idx="434">
                  <c:v>126.5294312169312</c:v>
                </c:pt>
                <c:pt idx="435">
                  <c:v>126.5294312169312</c:v>
                </c:pt>
                <c:pt idx="436">
                  <c:v>105.66009557945041</c:v>
                </c:pt>
                <c:pt idx="437">
                  <c:v>105.66009557945041</c:v>
                </c:pt>
                <c:pt idx="438">
                  <c:v>101.1574074074074</c:v>
                </c:pt>
                <c:pt idx="439">
                  <c:v>101.1574074074074</c:v>
                </c:pt>
                <c:pt idx="440">
                  <c:v>98.790322580645167</c:v>
                </c:pt>
                <c:pt idx="441">
                  <c:v>98.790322580645167</c:v>
                </c:pt>
                <c:pt idx="442">
                  <c:v>100.81018518518519</c:v>
                </c:pt>
                <c:pt idx="443">
                  <c:v>100.81018518518519</c:v>
                </c:pt>
                <c:pt idx="444">
                  <c:v>114.58333333333333</c:v>
                </c:pt>
                <c:pt idx="445">
                  <c:v>114.58333333333333</c:v>
                </c:pt>
                <c:pt idx="446">
                  <c:v>126.53076463560335</c:v>
                </c:pt>
                <c:pt idx="447">
                  <c:v>126.53076463560335</c:v>
                </c:pt>
                <c:pt idx="448">
                  <c:v>108.79629629629629</c:v>
                </c:pt>
                <c:pt idx="449">
                  <c:v>108.79629629629629</c:v>
                </c:pt>
                <c:pt idx="450">
                  <c:v>73.551373954599768</c:v>
                </c:pt>
                <c:pt idx="451">
                  <c:v>73.551373954599768</c:v>
                </c:pt>
                <c:pt idx="452">
                  <c:v>75.077160493827165</c:v>
                </c:pt>
                <c:pt idx="453">
                  <c:v>75.077160493827165</c:v>
                </c:pt>
                <c:pt idx="454">
                  <c:v>81.727897252090798</c:v>
                </c:pt>
                <c:pt idx="455">
                  <c:v>81.727897252090798</c:v>
                </c:pt>
                <c:pt idx="456">
                  <c:v>90.38978494623656</c:v>
                </c:pt>
                <c:pt idx="457">
                  <c:v>90.38978494623656</c:v>
                </c:pt>
                <c:pt idx="458">
                  <c:v>90.484457671957671</c:v>
                </c:pt>
                <c:pt idx="459">
                  <c:v>90.484457671957671</c:v>
                </c:pt>
                <c:pt idx="460">
                  <c:v>90.38978494623656</c:v>
                </c:pt>
                <c:pt idx="461">
                  <c:v>90.38978494623656</c:v>
                </c:pt>
                <c:pt idx="462">
                  <c:v>90.393518518518519</c:v>
                </c:pt>
                <c:pt idx="463">
                  <c:v>90.393518518518519</c:v>
                </c:pt>
                <c:pt idx="464">
                  <c:v>90.38978494623656</c:v>
                </c:pt>
                <c:pt idx="465">
                  <c:v>90.38978494623656</c:v>
                </c:pt>
                <c:pt idx="466">
                  <c:v>90.393518518518519</c:v>
                </c:pt>
                <c:pt idx="467">
                  <c:v>90.393518518518519</c:v>
                </c:pt>
                <c:pt idx="468">
                  <c:v>90.38978494623656</c:v>
                </c:pt>
                <c:pt idx="469">
                  <c:v>90.38978494623656</c:v>
                </c:pt>
                <c:pt idx="470">
                  <c:v>90.38978494623656</c:v>
                </c:pt>
                <c:pt idx="471">
                  <c:v>90.38978494623656</c:v>
                </c:pt>
                <c:pt idx="472">
                  <c:v>90.393518518518519</c:v>
                </c:pt>
                <c:pt idx="473">
                  <c:v>90.393518518518519</c:v>
                </c:pt>
                <c:pt idx="474">
                  <c:v>90.38978494623656</c:v>
                </c:pt>
                <c:pt idx="475">
                  <c:v>90.38978494623656</c:v>
                </c:pt>
                <c:pt idx="476">
                  <c:v>90.393518518518519</c:v>
                </c:pt>
                <c:pt idx="477">
                  <c:v>90.393518518518519</c:v>
                </c:pt>
                <c:pt idx="478">
                  <c:v>90.38978494623656</c:v>
                </c:pt>
                <c:pt idx="479">
                  <c:v>90.38978494623656</c:v>
                </c:pt>
                <c:pt idx="480">
                  <c:v>93.152628434886495</c:v>
                </c:pt>
                <c:pt idx="481">
                  <c:v>93.152628434886495</c:v>
                </c:pt>
                <c:pt idx="482">
                  <c:v>93.956679894179899</c:v>
                </c:pt>
                <c:pt idx="483">
                  <c:v>93.956679894179899</c:v>
                </c:pt>
                <c:pt idx="484">
                  <c:v>93.152628434886495</c:v>
                </c:pt>
                <c:pt idx="485">
                  <c:v>93.152628434886495</c:v>
                </c:pt>
                <c:pt idx="486">
                  <c:v>93.132716049382722</c:v>
                </c:pt>
                <c:pt idx="487">
                  <c:v>93.132716049382722</c:v>
                </c:pt>
                <c:pt idx="488">
                  <c:v>93.152628434886495</c:v>
                </c:pt>
                <c:pt idx="489">
                  <c:v>93.152628434886495</c:v>
                </c:pt>
                <c:pt idx="490">
                  <c:v>93.132716049382722</c:v>
                </c:pt>
                <c:pt idx="491">
                  <c:v>93.132716049382722</c:v>
                </c:pt>
                <c:pt idx="492">
                  <c:v>93.152628434886495</c:v>
                </c:pt>
                <c:pt idx="493">
                  <c:v>93.152628434886495</c:v>
                </c:pt>
                <c:pt idx="494">
                  <c:v>93.152628434886495</c:v>
                </c:pt>
                <c:pt idx="495">
                  <c:v>93.152628434886495</c:v>
                </c:pt>
                <c:pt idx="496">
                  <c:v>93.132716049382722</c:v>
                </c:pt>
                <c:pt idx="497">
                  <c:v>93.132716049382722</c:v>
                </c:pt>
                <c:pt idx="498">
                  <c:v>93.152628434886495</c:v>
                </c:pt>
                <c:pt idx="499">
                  <c:v>93.152628434886495</c:v>
                </c:pt>
                <c:pt idx="500">
                  <c:v>93.132716049382722</c:v>
                </c:pt>
                <c:pt idx="501">
                  <c:v>93.132716049382722</c:v>
                </c:pt>
                <c:pt idx="502">
                  <c:v>93.152628434886495</c:v>
                </c:pt>
                <c:pt idx="503">
                  <c:v>93.152628434886495</c:v>
                </c:pt>
                <c:pt idx="504">
                  <c:v>92.965949820788524</c:v>
                </c:pt>
                <c:pt idx="505">
                  <c:v>92.965949820788524</c:v>
                </c:pt>
                <c:pt idx="506">
                  <c:v>92.911877394636022</c:v>
                </c:pt>
                <c:pt idx="507">
                  <c:v>92.911877394636022</c:v>
                </c:pt>
                <c:pt idx="508">
                  <c:v>92.965949820788524</c:v>
                </c:pt>
                <c:pt idx="509">
                  <c:v>92.965949820788524</c:v>
                </c:pt>
                <c:pt idx="510">
                  <c:v>92.93981481481481</c:v>
                </c:pt>
                <c:pt idx="511">
                  <c:v>92.93981481481481</c:v>
                </c:pt>
                <c:pt idx="512">
                  <c:v>92.965949820788524</c:v>
                </c:pt>
                <c:pt idx="513">
                  <c:v>92.965949820788524</c:v>
                </c:pt>
                <c:pt idx="514">
                  <c:v>92.93981481481481</c:v>
                </c:pt>
                <c:pt idx="515">
                  <c:v>92.93981481481481</c:v>
                </c:pt>
                <c:pt idx="516">
                  <c:v>92.965949820788524</c:v>
                </c:pt>
                <c:pt idx="517">
                  <c:v>92.965949820788524</c:v>
                </c:pt>
                <c:pt idx="518">
                  <c:v>92.965949820788524</c:v>
                </c:pt>
                <c:pt idx="519">
                  <c:v>92.965949820788524</c:v>
                </c:pt>
                <c:pt idx="520">
                  <c:v>92.93981481481481</c:v>
                </c:pt>
                <c:pt idx="521">
                  <c:v>92.93981481481481</c:v>
                </c:pt>
                <c:pt idx="522">
                  <c:v>92.965949820788524</c:v>
                </c:pt>
                <c:pt idx="523">
                  <c:v>92.965949820788524</c:v>
                </c:pt>
                <c:pt idx="524">
                  <c:v>90.162037037037038</c:v>
                </c:pt>
                <c:pt idx="525">
                  <c:v>90.162037037037038</c:v>
                </c:pt>
                <c:pt idx="526">
                  <c:v>92.965949820788524</c:v>
                </c:pt>
                <c:pt idx="527">
                  <c:v>92.965949820788524</c:v>
                </c:pt>
                <c:pt idx="528">
                  <c:v>103.83064516129032</c:v>
                </c:pt>
                <c:pt idx="529">
                  <c:v>103.83064516129032</c:v>
                </c:pt>
                <c:pt idx="530">
                  <c:v>109.62301587301587</c:v>
                </c:pt>
                <c:pt idx="531">
                  <c:v>109.62301587301587</c:v>
                </c:pt>
                <c:pt idx="532">
                  <c:v>104.12933094384707</c:v>
                </c:pt>
                <c:pt idx="533">
                  <c:v>104.12933094384707</c:v>
                </c:pt>
                <c:pt idx="534">
                  <c:v>62.847222222222221</c:v>
                </c:pt>
                <c:pt idx="535">
                  <c:v>62.847222222222221</c:v>
                </c:pt>
                <c:pt idx="536">
                  <c:v>104.12933094384707</c:v>
                </c:pt>
                <c:pt idx="537">
                  <c:v>104.12933094384707</c:v>
                </c:pt>
                <c:pt idx="538">
                  <c:v>102.50771604938274</c:v>
                </c:pt>
                <c:pt idx="539">
                  <c:v>102.50771604938274</c:v>
                </c:pt>
                <c:pt idx="540">
                  <c:v>104.09199522102747</c:v>
                </c:pt>
                <c:pt idx="541">
                  <c:v>104.09199522102747</c:v>
                </c:pt>
                <c:pt idx="542">
                  <c:v>103.83064516129032</c:v>
                </c:pt>
                <c:pt idx="543">
                  <c:v>103.83064516129032</c:v>
                </c:pt>
                <c:pt idx="544">
                  <c:v>101.4274691358025</c:v>
                </c:pt>
                <c:pt idx="545">
                  <c:v>101.4274691358025</c:v>
                </c:pt>
                <c:pt idx="546">
                  <c:v>103.83064516129032</c:v>
                </c:pt>
                <c:pt idx="547">
                  <c:v>103.83064516129032</c:v>
                </c:pt>
                <c:pt idx="548">
                  <c:v>102.62345679012346</c:v>
                </c:pt>
                <c:pt idx="549">
                  <c:v>102.62345679012346</c:v>
                </c:pt>
                <c:pt idx="550">
                  <c:v>104.12933094384707</c:v>
                </c:pt>
                <c:pt idx="551">
                  <c:v>104.12933094384707</c:v>
                </c:pt>
                <c:pt idx="552">
                  <c:v>113.38485663082437</c:v>
                </c:pt>
                <c:pt idx="553">
                  <c:v>113.38485663082437</c:v>
                </c:pt>
                <c:pt idx="554">
                  <c:v>103.00099206349206</c:v>
                </c:pt>
                <c:pt idx="555">
                  <c:v>103.00099206349206</c:v>
                </c:pt>
                <c:pt idx="556">
                  <c:v>100.36962365591398</c:v>
                </c:pt>
                <c:pt idx="557">
                  <c:v>100.36962365591398</c:v>
                </c:pt>
                <c:pt idx="558">
                  <c:v>105.74845679012343</c:v>
                </c:pt>
                <c:pt idx="559">
                  <c:v>105.74845679012343</c:v>
                </c:pt>
                <c:pt idx="560">
                  <c:v>99.970131421744327</c:v>
                </c:pt>
                <c:pt idx="561">
                  <c:v>99.970131421744327</c:v>
                </c:pt>
                <c:pt idx="562">
                  <c:v>91.547067901234584</c:v>
                </c:pt>
                <c:pt idx="563">
                  <c:v>91.547067901234584</c:v>
                </c:pt>
                <c:pt idx="564">
                  <c:v>103.40128434886499</c:v>
                </c:pt>
                <c:pt idx="565">
                  <c:v>103.40128434886499</c:v>
                </c:pt>
                <c:pt idx="566">
                  <c:v>105.74596774193547</c:v>
                </c:pt>
                <c:pt idx="567">
                  <c:v>105.74596774193547</c:v>
                </c:pt>
                <c:pt idx="568">
                  <c:v>117.0949074074074</c:v>
                </c:pt>
                <c:pt idx="569">
                  <c:v>117.0949074074074</c:v>
                </c:pt>
                <c:pt idx="570">
                  <c:v>78.016726403823171</c:v>
                </c:pt>
                <c:pt idx="571">
                  <c:v>78.016726403823171</c:v>
                </c:pt>
                <c:pt idx="572">
                  <c:v>108.804012345679</c:v>
                </c:pt>
                <c:pt idx="573">
                  <c:v>108.804012345679</c:v>
                </c:pt>
                <c:pt idx="574">
                  <c:v>105.30913978494624</c:v>
                </c:pt>
                <c:pt idx="575">
                  <c:v>105.30913978494624</c:v>
                </c:pt>
                <c:pt idx="576">
                  <c:v>101.10887096774194</c:v>
                </c:pt>
                <c:pt idx="577">
                  <c:v>101.10887096774194</c:v>
                </c:pt>
                <c:pt idx="578">
                  <c:v>99.284887566137584</c:v>
                </c:pt>
                <c:pt idx="579">
                  <c:v>99.284887566137584</c:v>
                </c:pt>
                <c:pt idx="580">
                  <c:v>102.06839904420551</c:v>
                </c:pt>
                <c:pt idx="581">
                  <c:v>102.06839904420551</c:v>
                </c:pt>
                <c:pt idx="582">
                  <c:v>97.538580246913583</c:v>
                </c:pt>
                <c:pt idx="583">
                  <c:v>97.538580246913583</c:v>
                </c:pt>
                <c:pt idx="584">
                  <c:v>79.85364396654721</c:v>
                </c:pt>
                <c:pt idx="585">
                  <c:v>79.85364396654721</c:v>
                </c:pt>
                <c:pt idx="586">
                  <c:v>90.443672839506164</c:v>
                </c:pt>
                <c:pt idx="587">
                  <c:v>90.443672839506164</c:v>
                </c:pt>
                <c:pt idx="588">
                  <c:v>73.868727598566323</c:v>
                </c:pt>
                <c:pt idx="589">
                  <c:v>73.868727598566323</c:v>
                </c:pt>
                <c:pt idx="590">
                  <c:v>89.165173237753891</c:v>
                </c:pt>
                <c:pt idx="591">
                  <c:v>89.165173237753891</c:v>
                </c:pt>
                <c:pt idx="592">
                  <c:v>97.773919753086417</c:v>
                </c:pt>
                <c:pt idx="593">
                  <c:v>97.773919753086417</c:v>
                </c:pt>
                <c:pt idx="594">
                  <c:v>93.328106332138589</c:v>
                </c:pt>
                <c:pt idx="595">
                  <c:v>93.328106332138589</c:v>
                </c:pt>
                <c:pt idx="596">
                  <c:v>79.158950617283949</c:v>
                </c:pt>
                <c:pt idx="597">
                  <c:v>79.158950617283949</c:v>
                </c:pt>
                <c:pt idx="598">
                  <c:v>98.495370370370367</c:v>
                </c:pt>
                <c:pt idx="599">
                  <c:v>98.495370370370367</c:v>
                </c:pt>
                <c:pt idx="600">
                  <c:v>101.81451612903226</c:v>
                </c:pt>
                <c:pt idx="601">
                  <c:v>101.81451612903226</c:v>
                </c:pt>
                <c:pt idx="602">
                  <c:v>96.958812260536405</c:v>
                </c:pt>
                <c:pt idx="603">
                  <c:v>96.958812260536405</c:v>
                </c:pt>
                <c:pt idx="604">
                  <c:v>86.346326164874554</c:v>
                </c:pt>
                <c:pt idx="605">
                  <c:v>86.346326164874554</c:v>
                </c:pt>
                <c:pt idx="606">
                  <c:v>85.841049382716051</c:v>
                </c:pt>
                <c:pt idx="607">
                  <c:v>85.841049382716051</c:v>
                </c:pt>
                <c:pt idx="608">
                  <c:v>81.48521505376344</c:v>
                </c:pt>
                <c:pt idx="609">
                  <c:v>81.48521505376344</c:v>
                </c:pt>
                <c:pt idx="610">
                  <c:v>82.530864197530875</c:v>
                </c:pt>
                <c:pt idx="611">
                  <c:v>82.530864197530875</c:v>
                </c:pt>
                <c:pt idx="612">
                  <c:v>82.926373954599768</c:v>
                </c:pt>
                <c:pt idx="613">
                  <c:v>82.926373954599768</c:v>
                </c:pt>
                <c:pt idx="614">
                  <c:v>92.021356033452804</c:v>
                </c:pt>
                <c:pt idx="615">
                  <c:v>92.021356033452804</c:v>
                </c:pt>
                <c:pt idx="616">
                  <c:v>91.26543209876543</c:v>
                </c:pt>
                <c:pt idx="617">
                  <c:v>91.26543209876543</c:v>
                </c:pt>
                <c:pt idx="618">
                  <c:v>80.040322580645167</c:v>
                </c:pt>
                <c:pt idx="619">
                  <c:v>80.040322580645167</c:v>
                </c:pt>
                <c:pt idx="620">
                  <c:v>95.14274691358024</c:v>
                </c:pt>
                <c:pt idx="621">
                  <c:v>95.14274691358024</c:v>
                </c:pt>
                <c:pt idx="622">
                  <c:v>88.466995221027489</c:v>
                </c:pt>
                <c:pt idx="623">
                  <c:v>88.466995221027489</c:v>
                </c:pt>
                <c:pt idx="624">
                  <c:v>88.597670250896059</c:v>
                </c:pt>
                <c:pt idx="625">
                  <c:v>88.597670250896059</c:v>
                </c:pt>
                <c:pt idx="626">
                  <c:v>88.946759259259252</c:v>
                </c:pt>
                <c:pt idx="627">
                  <c:v>88.946759259259252</c:v>
                </c:pt>
                <c:pt idx="628">
                  <c:v>88.037634408602159</c:v>
                </c:pt>
                <c:pt idx="629">
                  <c:v>88.037634408602159</c:v>
                </c:pt>
                <c:pt idx="630">
                  <c:v>85.636574074074076</c:v>
                </c:pt>
                <c:pt idx="631">
                  <c:v>85.636574074074076</c:v>
                </c:pt>
                <c:pt idx="632">
                  <c:v>89.762544802867396</c:v>
                </c:pt>
                <c:pt idx="633">
                  <c:v>89.762544802867396</c:v>
                </c:pt>
                <c:pt idx="634">
                  <c:v>88.649691358024683</c:v>
                </c:pt>
                <c:pt idx="635">
                  <c:v>88.649691358024683</c:v>
                </c:pt>
                <c:pt idx="636">
                  <c:v>87.328255675029865</c:v>
                </c:pt>
                <c:pt idx="637">
                  <c:v>87.328255675029865</c:v>
                </c:pt>
                <c:pt idx="638">
                  <c:v>82.833034647550775</c:v>
                </c:pt>
                <c:pt idx="639">
                  <c:v>82.833034647550775</c:v>
                </c:pt>
                <c:pt idx="640">
                  <c:v>87.565586419753089</c:v>
                </c:pt>
                <c:pt idx="641">
                  <c:v>87.565586419753089</c:v>
                </c:pt>
                <c:pt idx="642">
                  <c:v>84.636350059737154</c:v>
                </c:pt>
                <c:pt idx="643">
                  <c:v>84.636350059737154</c:v>
                </c:pt>
                <c:pt idx="644">
                  <c:v>83.503086419753089</c:v>
                </c:pt>
                <c:pt idx="645">
                  <c:v>83.503086419753089</c:v>
                </c:pt>
                <c:pt idx="646">
                  <c:v>88.911290322580655</c:v>
                </c:pt>
                <c:pt idx="647">
                  <c:v>88.911290322580655</c:v>
                </c:pt>
                <c:pt idx="648">
                  <c:v>92.760603345280771</c:v>
                </c:pt>
                <c:pt idx="649">
                  <c:v>92.760603345280771</c:v>
                </c:pt>
                <c:pt idx="650">
                  <c:v>94.642857142857139</c:v>
                </c:pt>
                <c:pt idx="651">
                  <c:v>94.642857142857139</c:v>
                </c:pt>
                <c:pt idx="652">
                  <c:v>84.595280764635604</c:v>
                </c:pt>
                <c:pt idx="653">
                  <c:v>84.595280764635604</c:v>
                </c:pt>
                <c:pt idx="654">
                  <c:v>86.265432098765444</c:v>
                </c:pt>
                <c:pt idx="655">
                  <c:v>86.265432098765444</c:v>
                </c:pt>
                <c:pt idx="656">
                  <c:v>81.104390681003593</c:v>
                </c:pt>
                <c:pt idx="657">
                  <c:v>81.104390681003593</c:v>
                </c:pt>
                <c:pt idx="658">
                  <c:v>86.091820987654316</c:v>
                </c:pt>
                <c:pt idx="659">
                  <c:v>86.091820987654316</c:v>
                </c:pt>
                <c:pt idx="660">
                  <c:v>91.980286738351253</c:v>
                </c:pt>
                <c:pt idx="661">
                  <c:v>91.980286738351253</c:v>
                </c:pt>
                <c:pt idx="662">
                  <c:v>81.690561529271207</c:v>
                </c:pt>
                <c:pt idx="663">
                  <c:v>81.690561529271207</c:v>
                </c:pt>
                <c:pt idx="664">
                  <c:v>82.303240740740748</c:v>
                </c:pt>
                <c:pt idx="665">
                  <c:v>82.303240740740748</c:v>
                </c:pt>
                <c:pt idx="666">
                  <c:v>82.933841099163686</c:v>
                </c:pt>
                <c:pt idx="667">
                  <c:v>82.933841099163686</c:v>
                </c:pt>
                <c:pt idx="668">
                  <c:v>79.074074074074076</c:v>
                </c:pt>
                <c:pt idx="669">
                  <c:v>79.074074074074076</c:v>
                </c:pt>
                <c:pt idx="670">
                  <c:v>87.126642771804057</c:v>
                </c:pt>
                <c:pt idx="671">
                  <c:v>87.126642771804057</c:v>
                </c:pt>
                <c:pt idx="672">
                  <c:v>86.338859020310622</c:v>
                </c:pt>
                <c:pt idx="673">
                  <c:v>86.338859020310622</c:v>
                </c:pt>
                <c:pt idx="674">
                  <c:v>82.928240740740748</c:v>
                </c:pt>
                <c:pt idx="675">
                  <c:v>82.928240740740748</c:v>
                </c:pt>
                <c:pt idx="676">
                  <c:v>76.881720430107535</c:v>
                </c:pt>
                <c:pt idx="677">
                  <c:v>76.881720430107535</c:v>
                </c:pt>
                <c:pt idx="678">
                  <c:v>77.897376543209887</c:v>
                </c:pt>
                <c:pt idx="679">
                  <c:v>77.897376543209887</c:v>
                </c:pt>
                <c:pt idx="680">
                  <c:v>81.985513739545993</c:v>
                </c:pt>
                <c:pt idx="681">
                  <c:v>81.985513739545993</c:v>
                </c:pt>
                <c:pt idx="682">
                  <c:v>97.523148148148152</c:v>
                </c:pt>
                <c:pt idx="683">
                  <c:v>97.523148148148152</c:v>
                </c:pt>
                <c:pt idx="684">
                  <c:v>82.373805256869787</c:v>
                </c:pt>
                <c:pt idx="685">
                  <c:v>82.373805256869787</c:v>
                </c:pt>
                <c:pt idx="686">
                  <c:v>95.418906810035864</c:v>
                </c:pt>
                <c:pt idx="687">
                  <c:v>95.418906810035864</c:v>
                </c:pt>
                <c:pt idx="688">
                  <c:v>99.537037037037038</c:v>
                </c:pt>
                <c:pt idx="689">
                  <c:v>99.537037037037038</c:v>
                </c:pt>
                <c:pt idx="690">
                  <c:v>103.07272998805257</c:v>
                </c:pt>
                <c:pt idx="691">
                  <c:v>103.07272998805257</c:v>
                </c:pt>
                <c:pt idx="692">
                  <c:v>64.880401234567913</c:v>
                </c:pt>
                <c:pt idx="693">
                  <c:v>64.880401234567913</c:v>
                </c:pt>
                <c:pt idx="694">
                  <c:v>85.27479091995221</c:v>
                </c:pt>
                <c:pt idx="695">
                  <c:v>85.27479091995221</c:v>
                </c:pt>
                <c:pt idx="696">
                  <c:v>69.429510155316606</c:v>
                </c:pt>
                <c:pt idx="697">
                  <c:v>69.429510155316606</c:v>
                </c:pt>
                <c:pt idx="698">
                  <c:v>69.037356321839084</c:v>
                </c:pt>
                <c:pt idx="699">
                  <c:v>69.037356321839084</c:v>
                </c:pt>
                <c:pt idx="700">
                  <c:v>70.80346475507767</c:v>
                </c:pt>
                <c:pt idx="701">
                  <c:v>70.80346475507767</c:v>
                </c:pt>
                <c:pt idx="702">
                  <c:v>64.440586419753089</c:v>
                </c:pt>
                <c:pt idx="703">
                  <c:v>64.440586419753089</c:v>
                </c:pt>
                <c:pt idx="704">
                  <c:v>74.488500597371569</c:v>
                </c:pt>
                <c:pt idx="705">
                  <c:v>74.488500597371569</c:v>
                </c:pt>
                <c:pt idx="706">
                  <c:v>77.827932098765444</c:v>
                </c:pt>
                <c:pt idx="707">
                  <c:v>77.827932098765444</c:v>
                </c:pt>
                <c:pt idx="708">
                  <c:v>70.079151732377554</c:v>
                </c:pt>
                <c:pt idx="709">
                  <c:v>70.079151732377554</c:v>
                </c:pt>
                <c:pt idx="710">
                  <c:v>70.153823178016722</c:v>
                </c:pt>
                <c:pt idx="711">
                  <c:v>70.153823178016722</c:v>
                </c:pt>
                <c:pt idx="712">
                  <c:v>69.054783950617278</c:v>
                </c:pt>
                <c:pt idx="713">
                  <c:v>69.054783950617278</c:v>
                </c:pt>
                <c:pt idx="714">
                  <c:v>68.649193548387089</c:v>
                </c:pt>
                <c:pt idx="715">
                  <c:v>68.649193548387089</c:v>
                </c:pt>
                <c:pt idx="716">
                  <c:v>67.1875</c:v>
                </c:pt>
                <c:pt idx="717">
                  <c:v>67.1875</c:v>
                </c:pt>
                <c:pt idx="718">
                  <c:v>80.518219832735966</c:v>
                </c:pt>
                <c:pt idx="719">
                  <c:v>80.518219832735966</c:v>
                </c:pt>
                <c:pt idx="720">
                  <c:v>79.368279569892465</c:v>
                </c:pt>
                <c:pt idx="721">
                  <c:v>79.368279569892465</c:v>
                </c:pt>
                <c:pt idx="722">
                  <c:v>84.114583333333329</c:v>
                </c:pt>
                <c:pt idx="723">
                  <c:v>84.114583333333329</c:v>
                </c:pt>
                <c:pt idx="724">
                  <c:v>77.956989247311824</c:v>
                </c:pt>
                <c:pt idx="725">
                  <c:v>77.956989247311824</c:v>
                </c:pt>
                <c:pt idx="726">
                  <c:v>71.527777777777771</c:v>
                </c:pt>
                <c:pt idx="727">
                  <c:v>71.527777777777771</c:v>
                </c:pt>
                <c:pt idx="728">
                  <c:v>65.875149342891277</c:v>
                </c:pt>
                <c:pt idx="729">
                  <c:v>65.875149342891277</c:v>
                </c:pt>
                <c:pt idx="730">
                  <c:v>67.361111111111128</c:v>
                </c:pt>
                <c:pt idx="731">
                  <c:v>67.361111111111128</c:v>
                </c:pt>
                <c:pt idx="732">
                  <c:v>64.844683393070497</c:v>
                </c:pt>
                <c:pt idx="733">
                  <c:v>64.844683393070497</c:v>
                </c:pt>
                <c:pt idx="734">
                  <c:v>63.44086021505376</c:v>
                </c:pt>
                <c:pt idx="735">
                  <c:v>63.44086021505376</c:v>
                </c:pt>
                <c:pt idx="736">
                  <c:v>63.695987654320987</c:v>
                </c:pt>
                <c:pt idx="737">
                  <c:v>63.695987654320987</c:v>
                </c:pt>
                <c:pt idx="738">
                  <c:v>64.422789725209086</c:v>
                </c:pt>
                <c:pt idx="739">
                  <c:v>64.422789725209086</c:v>
                </c:pt>
                <c:pt idx="740">
                  <c:v>68.537808641975303</c:v>
                </c:pt>
                <c:pt idx="741">
                  <c:v>68.537808641975303</c:v>
                </c:pt>
                <c:pt idx="742">
                  <c:v>69.347371565113491</c:v>
                </c:pt>
                <c:pt idx="743">
                  <c:v>69.347371565113491</c:v>
                </c:pt>
                <c:pt idx="744">
                  <c:v>72.715053763440878</c:v>
                </c:pt>
                <c:pt idx="745">
                  <c:v>72.715053763440878</c:v>
                </c:pt>
                <c:pt idx="746">
                  <c:v>74.041005291005291</c:v>
                </c:pt>
                <c:pt idx="747">
                  <c:v>74.041005291005291</c:v>
                </c:pt>
                <c:pt idx="748">
                  <c:v>71.307497013142168</c:v>
                </c:pt>
                <c:pt idx="749">
                  <c:v>71.307497013142168</c:v>
                </c:pt>
                <c:pt idx="750">
                  <c:v>70.979938271604951</c:v>
                </c:pt>
                <c:pt idx="751">
                  <c:v>70.979938271604951</c:v>
                </c:pt>
                <c:pt idx="752">
                  <c:v>64.971624850657108</c:v>
                </c:pt>
                <c:pt idx="753">
                  <c:v>64.971624850657108</c:v>
                </c:pt>
                <c:pt idx="754">
                  <c:v>71.396604938271608</c:v>
                </c:pt>
                <c:pt idx="755">
                  <c:v>71.396604938271608</c:v>
                </c:pt>
                <c:pt idx="756">
                  <c:v>67.839008363201913</c:v>
                </c:pt>
                <c:pt idx="757">
                  <c:v>67.839008363201913</c:v>
                </c:pt>
                <c:pt idx="758">
                  <c:v>66.67413381123059</c:v>
                </c:pt>
                <c:pt idx="759">
                  <c:v>66.67413381123059</c:v>
                </c:pt>
                <c:pt idx="760">
                  <c:v>58.834876543209873</c:v>
                </c:pt>
                <c:pt idx="761">
                  <c:v>58.834876543209873</c:v>
                </c:pt>
                <c:pt idx="762">
                  <c:v>65.255376344086031</c:v>
                </c:pt>
                <c:pt idx="763">
                  <c:v>65.255376344086031</c:v>
                </c:pt>
                <c:pt idx="764">
                  <c:v>60.119598765432094</c:v>
                </c:pt>
                <c:pt idx="765">
                  <c:v>60.119598765432094</c:v>
                </c:pt>
                <c:pt idx="766">
                  <c:v>67.140830346475511</c:v>
                </c:pt>
                <c:pt idx="767">
                  <c:v>67.140830346475511</c:v>
                </c:pt>
                <c:pt idx="768">
                  <c:v>66.200247336377473</c:v>
                </c:pt>
                <c:pt idx="769">
                  <c:v>66.200247336377473</c:v>
                </c:pt>
                <c:pt idx="770">
                  <c:v>74.3031139015728</c:v>
                </c:pt>
                <c:pt idx="771">
                  <c:v>74.3031139015728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85472"/>
        <c:axId val="197787008"/>
      </c:scatterChart>
      <c:valAx>
        <c:axId val="197777664"/>
        <c:scaling>
          <c:orientation val="minMax"/>
          <c:max val="41470"/>
          <c:min val="25000"/>
        </c:scaling>
        <c:delete val="0"/>
        <c:axPos val="b"/>
        <c:majorGridlines>
          <c:spPr>
            <a:ln w="12700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97783552"/>
        <c:crosses val="autoZero"/>
        <c:crossBetween val="midCat"/>
        <c:majorUnit val="1830"/>
      </c:valAx>
      <c:valAx>
        <c:axId val="197783552"/>
        <c:scaling>
          <c:orientation val="minMax"/>
          <c:max val="6"/>
          <c:min val="0"/>
        </c:scaling>
        <c:delete val="0"/>
        <c:axPos val="l"/>
        <c:majorGridlines>
          <c:spPr>
            <a:ln w="12700"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Kolísání HPV [m]</a:t>
                </a:r>
              </a:p>
            </c:rich>
          </c:tx>
          <c:layout>
            <c:manualLayout>
              <c:xMode val="edge"/>
              <c:yMode val="edge"/>
              <c:x val="1.8469551282051282E-2"/>
              <c:y val="0.2771746704331450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600" b="1"/>
            </a:pPr>
            <a:endParaRPr lang="cs-CZ"/>
          </a:p>
        </c:txPr>
        <c:crossAx val="197777664"/>
        <c:crosses val="autoZero"/>
        <c:crossBetween val="midCat"/>
        <c:majorUnit val="1"/>
        <c:minorUnit val="0.1"/>
      </c:valAx>
      <c:valAx>
        <c:axId val="1977854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7787008"/>
        <c:crosses val="autoZero"/>
        <c:crossBetween val="midCat"/>
      </c:valAx>
      <c:valAx>
        <c:axId val="197787008"/>
        <c:scaling>
          <c:orientation val="minMax"/>
          <c:max val="1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cs-CZ" sz="1400" b="1"/>
                  <a:t>Odběry podzemní vody </a:t>
                </a:r>
                <a:r>
                  <a:rPr lang="en-US" sz="1400" b="1"/>
                  <a:t>[</a:t>
                </a:r>
                <a:r>
                  <a:rPr lang="cs-CZ" sz="1400" b="1"/>
                  <a:t>l/s</a:t>
                </a:r>
                <a:r>
                  <a:rPr lang="en-US" sz="1400" b="1"/>
                  <a:t>]</a:t>
                </a:r>
              </a:p>
            </c:rich>
          </c:tx>
          <c:layout>
            <c:manualLayout>
              <c:xMode val="edge"/>
              <c:yMode val="edge"/>
              <c:x val="0.96251736111111097"/>
              <c:y val="0.2031466572504708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197785472"/>
        <c:crosses val="max"/>
        <c:crossBetween val="midCat"/>
        <c:majorUnit val="25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0325080128205129"/>
          <c:y val="0.11906944444444445"/>
          <c:w val="0.14468790064102563"/>
          <c:h val="0.44305084745762713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600"/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666493055555556E-2"/>
          <c:y val="5.4876709287595013E-2"/>
          <c:w val="0.82712552083333335"/>
          <c:h val="0.82684555709424212"/>
        </c:manualLayout>
      </c:layout>
      <c:scatterChart>
        <c:scatterStyle val="lineMarker"/>
        <c:varyColors val="0"/>
        <c:ser>
          <c:idx val="13"/>
          <c:order val="0"/>
          <c:tx>
            <c:strRef>
              <c:f>CR_model_output!$N$1</c:f>
              <c:strCache>
                <c:ptCount val="1"/>
                <c:pt idx="0">
                  <c:v>VP-8432 (model)</c:v>
                </c:pt>
              </c:strCache>
            </c:strRef>
          </c:tx>
          <c:spPr>
            <a:ln w="190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CR_model_output!$H$2:$H$5000</c:f>
              <c:numCache>
                <c:formatCode>m/d/yyyy</c:formatCode>
                <c:ptCount val="4999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25019</c:v>
                </c:pt>
                <c:pt idx="30">
                  <c:v>25323.189449999998</c:v>
                </c:pt>
                <c:pt idx="31">
                  <c:v>25384</c:v>
                </c:pt>
                <c:pt idx="32">
                  <c:v>25688.199220000002</c:v>
                </c:pt>
                <c:pt idx="33">
                  <c:v>25749</c:v>
                </c:pt>
                <c:pt idx="34">
                  <c:v>25931.529300000002</c:v>
                </c:pt>
                <c:pt idx="35">
                  <c:v>26114</c:v>
                </c:pt>
                <c:pt idx="36">
                  <c:v>26150.625980000001</c:v>
                </c:pt>
                <c:pt idx="37">
                  <c:v>26370.235349999999</c:v>
                </c:pt>
                <c:pt idx="38">
                  <c:v>26480</c:v>
                </c:pt>
                <c:pt idx="39">
                  <c:v>26589.551760000002</c:v>
                </c:pt>
                <c:pt idx="40">
                  <c:v>26808.575199999999</c:v>
                </c:pt>
                <c:pt idx="41">
                  <c:v>26845</c:v>
                </c:pt>
                <c:pt idx="42">
                  <c:v>27027.59863</c:v>
                </c:pt>
                <c:pt idx="43">
                  <c:v>27210</c:v>
                </c:pt>
                <c:pt idx="44">
                  <c:v>27246.622069999998</c:v>
                </c:pt>
                <c:pt idx="45">
                  <c:v>27465.645510000002</c:v>
                </c:pt>
                <c:pt idx="46">
                  <c:v>27575</c:v>
                </c:pt>
                <c:pt idx="47">
                  <c:v>27684.961909999998</c:v>
                </c:pt>
                <c:pt idx="48">
                  <c:v>27904.57129</c:v>
                </c:pt>
                <c:pt idx="49">
                  <c:v>27941</c:v>
                </c:pt>
                <c:pt idx="50">
                  <c:v>28123.69238</c:v>
                </c:pt>
                <c:pt idx="51">
                  <c:v>28306</c:v>
                </c:pt>
                <c:pt idx="52">
                  <c:v>28342.715799999998</c:v>
                </c:pt>
                <c:pt idx="53">
                  <c:v>28561.739300000001</c:v>
                </c:pt>
                <c:pt idx="54">
                  <c:v>28671</c:v>
                </c:pt>
                <c:pt idx="55">
                  <c:v>28780.762699999999</c:v>
                </c:pt>
                <c:pt idx="56">
                  <c:v>28999.786099999998</c:v>
                </c:pt>
                <c:pt idx="57">
                  <c:v>29036</c:v>
                </c:pt>
                <c:pt idx="58">
                  <c:v>29080.772499999999</c:v>
                </c:pt>
                <c:pt idx="59">
                  <c:v>29134.151400000002</c:v>
                </c:pt>
                <c:pt idx="60">
                  <c:v>29187.530299999999</c:v>
                </c:pt>
                <c:pt idx="61">
                  <c:v>29242.4326</c:v>
                </c:pt>
                <c:pt idx="62">
                  <c:v>29298.858399999997</c:v>
                </c:pt>
                <c:pt idx="63">
                  <c:v>29355.284200000002</c:v>
                </c:pt>
                <c:pt idx="64">
                  <c:v>29402</c:v>
                </c:pt>
                <c:pt idx="65">
                  <c:v>29420.5576</c:v>
                </c:pt>
                <c:pt idx="66">
                  <c:v>29530.069299999999</c:v>
                </c:pt>
                <c:pt idx="67">
                  <c:v>29639.581099999999</c:v>
                </c:pt>
                <c:pt idx="68">
                  <c:v>29749.092799999999</c:v>
                </c:pt>
                <c:pt idx="69">
                  <c:v>29767</c:v>
                </c:pt>
                <c:pt idx="70">
                  <c:v>29858.604500000001</c:v>
                </c:pt>
                <c:pt idx="71">
                  <c:v>29968.1162</c:v>
                </c:pt>
                <c:pt idx="72">
                  <c:v>30077.627899999999</c:v>
                </c:pt>
                <c:pt idx="73">
                  <c:v>30132</c:v>
                </c:pt>
                <c:pt idx="74">
                  <c:v>30187.139600000002</c:v>
                </c:pt>
                <c:pt idx="75">
                  <c:v>30296.651400000002</c:v>
                </c:pt>
                <c:pt idx="76">
                  <c:v>30406.163099999998</c:v>
                </c:pt>
                <c:pt idx="77">
                  <c:v>30497</c:v>
                </c:pt>
                <c:pt idx="78">
                  <c:v>30515.723599999998</c:v>
                </c:pt>
                <c:pt idx="79">
                  <c:v>30625.528299999998</c:v>
                </c:pt>
                <c:pt idx="80">
                  <c:v>30735.332999999999</c:v>
                </c:pt>
                <c:pt idx="81">
                  <c:v>30845.137699999999</c:v>
                </c:pt>
                <c:pt idx="82">
                  <c:v>30863</c:v>
                </c:pt>
                <c:pt idx="83">
                  <c:v>30954.698199999999</c:v>
                </c:pt>
                <c:pt idx="84">
                  <c:v>31064.21</c:v>
                </c:pt>
                <c:pt idx="85">
                  <c:v>31173.721700000002</c:v>
                </c:pt>
                <c:pt idx="86">
                  <c:v>31228</c:v>
                </c:pt>
                <c:pt idx="87">
                  <c:v>31283.233399999997</c:v>
                </c:pt>
                <c:pt idx="88">
                  <c:v>31392.7451</c:v>
                </c:pt>
                <c:pt idx="89">
                  <c:v>31502.256799999999</c:v>
                </c:pt>
                <c:pt idx="90">
                  <c:v>31593</c:v>
                </c:pt>
                <c:pt idx="91">
                  <c:v>31611.768599999999</c:v>
                </c:pt>
                <c:pt idx="92">
                  <c:v>31721.280299999999</c:v>
                </c:pt>
                <c:pt idx="93">
                  <c:v>31830.792000000001</c:v>
                </c:pt>
                <c:pt idx="94">
                  <c:v>31940.3037</c:v>
                </c:pt>
                <c:pt idx="95">
                  <c:v>31958</c:v>
                </c:pt>
                <c:pt idx="96">
                  <c:v>32050.059600000001</c:v>
                </c:pt>
                <c:pt idx="97">
                  <c:v>32159.864300000001</c:v>
                </c:pt>
                <c:pt idx="98">
                  <c:v>32269.668900000001</c:v>
                </c:pt>
                <c:pt idx="99">
                  <c:v>32324</c:v>
                </c:pt>
                <c:pt idx="100">
                  <c:v>32379.327100000002</c:v>
                </c:pt>
                <c:pt idx="101">
                  <c:v>32488.838900000002</c:v>
                </c:pt>
                <c:pt idx="102">
                  <c:v>32598.350599999998</c:v>
                </c:pt>
                <c:pt idx="103">
                  <c:v>32689</c:v>
                </c:pt>
                <c:pt idx="104">
                  <c:v>32707.862300000001</c:v>
                </c:pt>
                <c:pt idx="105">
                  <c:v>32817.373999999996</c:v>
                </c:pt>
                <c:pt idx="106">
                  <c:v>32926.885699999999</c:v>
                </c:pt>
                <c:pt idx="107">
                  <c:v>33036.397499999999</c:v>
                </c:pt>
                <c:pt idx="108">
                  <c:v>33054</c:v>
                </c:pt>
                <c:pt idx="109">
                  <c:v>33145.909200000002</c:v>
                </c:pt>
                <c:pt idx="110">
                  <c:v>33255.420899999997</c:v>
                </c:pt>
                <c:pt idx="111">
                  <c:v>33364.9326</c:v>
                </c:pt>
                <c:pt idx="112">
                  <c:v>33419</c:v>
                </c:pt>
                <c:pt idx="113">
                  <c:v>33474.590799999998</c:v>
                </c:pt>
                <c:pt idx="114">
                  <c:v>33584.395499999999</c:v>
                </c:pt>
                <c:pt idx="115">
                  <c:v>33694.200199999999</c:v>
                </c:pt>
                <c:pt idx="116">
                  <c:v>33785</c:v>
                </c:pt>
                <c:pt idx="117">
                  <c:v>33803.956099999996</c:v>
                </c:pt>
                <c:pt idx="118">
                  <c:v>33913.467799999999</c:v>
                </c:pt>
                <c:pt idx="119">
                  <c:v>34022.979500000001</c:v>
                </c:pt>
                <c:pt idx="120">
                  <c:v>34132.491200000004</c:v>
                </c:pt>
                <c:pt idx="121">
                  <c:v>34150</c:v>
                </c:pt>
                <c:pt idx="122">
                  <c:v>34242.002899999999</c:v>
                </c:pt>
                <c:pt idx="123">
                  <c:v>34351.514600000002</c:v>
                </c:pt>
                <c:pt idx="124">
                  <c:v>34461.026400000002</c:v>
                </c:pt>
                <c:pt idx="125">
                  <c:v>34515</c:v>
                </c:pt>
                <c:pt idx="126">
                  <c:v>34570.538099999998</c:v>
                </c:pt>
                <c:pt idx="127">
                  <c:v>34680.033200000005</c:v>
                </c:pt>
                <c:pt idx="128">
                  <c:v>34789.486300000004</c:v>
                </c:pt>
                <c:pt idx="129">
                  <c:v>34880</c:v>
                </c:pt>
                <c:pt idx="130">
                  <c:v>34898.8223</c:v>
                </c:pt>
                <c:pt idx="131">
                  <c:v>35007.5723</c:v>
                </c:pt>
                <c:pt idx="132">
                  <c:v>35116.3223</c:v>
                </c:pt>
                <c:pt idx="133">
                  <c:v>35225.0723</c:v>
                </c:pt>
                <c:pt idx="134">
                  <c:v>35246</c:v>
                </c:pt>
                <c:pt idx="135">
                  <c:v>35334.3848</c:v>
                </c:pt>
                <c:pt idx="136">
                  <c:v>35443.837899999999</c:v>
                </c:pt>
                <c:pt idx="137">
                  <c:v>35553.290999999997</c:v>
                </c:pt>
                <c:pt idx="138">
                  <c:v>35611</c:v>
                </c:pt>
                <c:pt idx="139">
                  <c:v>35662.744099999996</c:v>
                </c:pt>
                <c:pt idx="140">
                  <c:v>35772.1973</c:v>
                </c:pt>
                <c:pt idx="141">
                  <c:v>35881.650399999999</c:v>
                </c:pt>
                <c:pt idx="142">
                  <c:v>35976</c:v>
                </c:pt>
                <c:pt idx="143">
                  <c:v>35991.103499999997</c:v>
                </c:pt>
                <c:pt idx="144">
                  <c:v>36100.556599999996</c:v>
                </c:pt>
                <c:pt idx="145">
                  <c:v>36210.0098</c:v>
                </c:pt>
                <c:pt idx="146">
                  <c:v>36319.462899999999</c:v>
                </c:pt>
                <c:pt idx="147">
                  <c:v>36341</c:v>
                </c:pt>
                <c:pt idx="148">
                  <c:v>36429.1973</c:v>
                </c:pt>
                <c:pt idx="149">
                  <c:v>36539.002</c:v>
                </c:pt>
                <c:pt idx="150">
                  <c:v>36648.806599999996</c:v>
                </c:pt>
                <c:pt idx="151">
                  <c:v>36707</c:v>
                </c:pt>
                <c:pt idx="152">
                  <c:v>36758.4473</c:v>
                </c:pt>
                <c:pt idx="153">
                  <c:v>36867.900399999999</c:v>
                </c:pt>
                <c:pt idx="154">
                  <c:v>36977.353499999997</c:v>
                </c:pt>
                <c:pt idx="155">
                  <c:v>37072</c:v>
                </c:pt>
                <c:pt idx="156">
                  <c:v>37101.415999999997</c:v>
                </c:pt>
                <c:pt idx="157">
                  <c:v>37320.4395</c:v>
                </c:pt>
                <c:pt idx="158">
                  <c:v>37437</c:v>
                </c:pt>
                <c:pt idx="159">
                  <c:v>37539.462899999999</c:v>
                </c:pt>
                <c:pt idx="160">
                  <c:v>37758.486300000004</c:v>
                </c:pt>
                <c:pt idx="161">
                  <c:v>37802</c:v>
                </c:pt>
                <c:pt idx="162">
                  <c:v>37977.978499999997</c:v>
                </c:pt>
                <c:pt idx="163">
                  <c:v>38168</c:v>
                </c:pt>
                <c:pt idx="164">
                  <c:v>38192.6348</c:v>
                </c:pt>
                <c:pt idx="165">
                  <c:v>38375.095700000005</c:v>
                </c:pt>
                <c:pt idx="166">
                  <c:v>38533</c:v>
                </c:pt>
                <c:pt idx="167">
                  <c:v>38557.556599999996</c:v>
                </c:pt>
                <c:pt idx="168">
                  <c:v>38740.017599999999</c:v>
                </c:pt>
                <c:pt idx="169">
                  <c:v>38898</c:v>
                </c:pt>
                <c:pt idx="170">
                  <c:v>38927.353499999997</c:v>
                </c:pt>
                <c:pt idx="171">
                  <c:v>39146.377</c:v>
                </c:pt>
                <c:pt idx="172">
                  <c:v>39263</c:v>
                </c:pt>
                <c:pt idx="173">
                  <c:v>39365.673800000004</c:v>
                </c:pt>
                <c:pt idx="174">
                  <c:v>39585.283200000005</c:v>
                </c:pt>
                <c:pt idx="175">
                  <c:v>39629</c:v>
                </c:pt>
                <c:pt idx="176">
                  <c:v>39804.423800000004</c:v>
                </c:pt>
                <c:pt idx="177">
                  <c:v>39994</c:v>
                </c:pt>
                <c:pt idx="178">
                  <c:v>40023.4473</c:v>
                </c:pt>
                <c:pt idx="179">
                  <c:v>40242.470700000005</c:v>
                </c:pt>
                <c:pt idx="180">
                  <c:v>40359</c:v>
                </c:pt>
                <c:pt idx="181">
                  <c:v>40461.494099999996</c:v>
                </c:pt>
                <c:pt idx="182">
                  <c:v>40680.517599999999</c:v>
                </c:pt>
                <c:pt idx="183">
                  <c:v>40724</c:v>
                </c:pt>
                <c:pt idx="184">
                  <c:v>40900.0098</c:v>
                </c:pt>
                <c:pt idx="185">
                  <c:v>41090</c:v>
                </c:pt>
                <c:pt idx="186">
                  <c:v>50000</c:v>
                </c:pt>
                <c:pt idx="187">
                  <c:v>50000</c:v>
                </c:pt>
                <c:pt idx="188">
                  <c:v>50000</c:v>
                </c:pt>
                <c:pt idx="189">
                  <c:v>50000</c:v>
                </c:pt>
                <c:pt idx="190">
                  <c:v>50000</c:v>
                </c:pt>
                <c:pt idx="191">
                  <c:v>50000</c:v>
                </c:pt>
                <c:pt idx="192">
                  <c:v>50000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50000</c:v>
                </c:pt>
                <c:pt idx="200">
                  <c:v>50000</c:v>
                </c:pt>
                <c:pt idx="201">
                  <c:v>50000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50000</c:v>
                </c:pt>
                <c:pt idx="207">
                  <c:v>50000</c:v>
                </c:pt>
                <c:pt idx="208">
                  <c:v>50000</c:v>
                </c:pt>
                <c:pt idx="209">
                  <c:v>50000</c:v>
                </c:pt>
                <c:pt idx="210">
                  <c:v>50000</c:v>
                </c:pt>
                <c:pt idx="211">
                  <c:v>50000</c:v>
                </c:pt>
                <c:pt idx="212">
                  <c:v>50000</c:v>
                </c:pt>
                <c:pt idx="213">
                  <c:v>50000</c:v>
                </c:pt>
                <c:pt idx="214">
                  <c:v>50000</c:v>
                </c:pt>
                <c:pt idx="215">
                  <c:v>50000</c:v>
                </c:pt>
                <c:pt idx="216">
                  <c:v>50000</c:v>
                </c:pt>
                <c:pt idx="217">
                  <c:v>50000</c:v>
                </c:pt>
                <c:pt idx="218">
                  <c:v>50000</c:v>
                </c:pt>
                <c:pt idx="219">
                  <c:v>50000</c:v>
                </c:pt>
                <c:pt idx="220">
                  <c:v>50000</c:v>
                </c:pt>
                <c:pt idx="221">
                  <c:v>50000</c:v>
                </c:pt>
                <c:pt idx="222">
                  <c:v>50000</c:v>
                </c:pt>
                <c:pt idx="223">
                  <c:v>50000</c:v>
                </c:pt>
                <c:pt idx="224">
                  <c:v>50000</c:v>
                </c:pt>
                <c:pt idx="225">
                  <c:v>50000</c:v>
                </c:pt>
                <c:pt idx="226">
                  <c:v>50000</c:v>
                </c:pt>
                <c:pt idx="227">
                  <c:v>50000</c:v>
                </c:pt>
                <c:pt idx="228">
                  <c:v>50000</c:v>
                </c:pt>
                <c:pt idx="229">
                  <c:v>50000</c:v>
                </c:pt>
                <c:pt idx="230">
                  <c:v>50000</c:v>
                </c:pt>
                <c:pt idx="231">
                  <c:v>50000</c:v>
                </c:pt>
                <c:pt idx="232">
                  <c:v>50000</c:v>
                </c:pt>
                <c:pt idx="233">
                  <c:v>50000</c:v>
                </c:pt>
                <c:pt idx="234">
                  <c:v>50000</c:v>
                </c:pt>
                <c:pt idx="235">
                  <c:v>50000</c:v>
                </c:pt>
                <c:pt idx="236">
                  <c:v>50000</c:v>
                </c:pt>
                <c:pt idx="237">
                  <c:v>50000</c:v>
                </c:pt>
                <c:pt idx="238">
                  <c:v>50000</c:v>
                </c:pt>
                <c:pt idx="239">
                  <c:v>50000</c:v>
                </c:pt>
                <c:pt idx="240">
                  <c:v>50000</c:v>
                </c:pt>
                <c:pt idx="241">
                  <c:v>50000</c:v>
                </c:pt>
                <c:pt idx="242">
                  <c:v>50000</c:v>
                </c:pt>
                <c:pt idx="243">
                  <c:v>50000</c:v>
                </c:pt>
                <c:pt idx="244">
                  <c:v>50000</c:v>
                </c:pt>
                <c:pt idx="245">
                  <c:v>50000</c:v>
                </c:pt>
                <c:pt idx="246">
                  <c:v>50000</c:v>
                </c:pt>
                <c:pt idx="247">
                  <c:v>50000</c:v>
                </c:pt>
                <c:pt idx="248">
                  <c:v>50000</c:v>
                </c:pt>
                <c:pt idx="249">
                  <c:v>50000</c:v>
                </c:pt>
                <c:pt idx="250">
                  <c:v>50000</c:v>
                </c:pt>
                <c:pt idx="251">
                  <c:v>50000</c:v>
                </c:pt>
                <c:pt idx="252">
                  <c:v>50000</c:v>
                </c:pt>
                <c:pt idx="253">
                  <c:v>50000</c:v>
                </c:pt>
                <c:pt idx="254">
                  <c:v>50000</c:v>
                </c:pt>
                <c:pt idx="255">
                  <c:v>50000</c:v>
                </c:pt>
                <c:pt idx="256">
                  <c:v>50000</c:v>
                </c:pt>
                <c:pt idx="257">
                  <c:v>50000</c:v>
                </c:pt>
                <c:pt idx="258">
                  <c:v>50000</c:v>
                </c:pt>
                <c:pt idx="259">
                  <c:v>50000</c:v>
                </c:pt>
                <c:pt idx="260">
                  <c:v>50000</c:v>
                </c:pt>
                <c:pt idx="261">
                  <c:v>50000</c:v>
                </c:pt>
                <c:pt idx="262">
                  <c:v>50000</c:v>
                </c:pt>
                <c:pt idx="263">
                  <c:v>50000</c:v>
                </c:pt>
                <c:pt idx="264">
                  <c:v>50000</c:v>
                </c:pt>
                <c:pt idx="265">
                  <c:v>50000</c:v>
                </c:pt>
                <c:pt idx="266">
                  <c:v>50000</c:v>
                </c:pt>
                <c:pt idx="267">
                  <c:v>50000</c:v>
                </c:pt>
                <c:pt idx="268">
                  <c:v>50000</c:v>
                </c:pt>
                <c:pt idx="269">
                  <c:v>50000</c:v>
                </c:pt>
                <c:pt idx="270">
                  <c:v>50000</c:v>
                </c:pt>
                <c:pt idx="271">
                  <c:v>50000</c:v>
                </c:pt>
                <c:pt idx="272">
                  <c:v>50000</c:v>
                </c:pt>
                <c:pt idx="273">
                  <c:v>50000</c:v>
                </c:pt>
                <c:pt idx="274">
                  <c:v>50000</c:v>
                </c:pt>
                <c:pt idx="275">
                  <c:v>50000</c:v>
                </c:pt>
                <c:pt idx="276">
                  <c:v>50000</c:v>
                </c:pt>
                <c:pt idx="277">
                  <c:v>50000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50000</c:v>
                </c:pt>
                <c:pt idx="310">
                  <c:v>50000</c:v>
                </c:pt>
                <c:pt idx="311">
                  <c:v>50000</c:v>
                </c:pt>
                <c:pt idx="312">
                  <c:v>50000</c:v>
                </c:pt>
                <c:pt idx="313">
                  <c:v>50000</c:v>
                </c:pt>
                <c:pt idx="314">
                  <c:v>50000</c:v>
                </c:pt>
                <c:pt idx="315">
                  <c:v>50000</c:v>
                </c:pt>
                <c:pt idx="316">
                  <c:v>50000</c:v>
                </c:pt>
                <c:pt idx="317">
                  <c:v>50000</c:v>
                </c:pt>
                <c:pt idx="318">
                  <c:v>50000</c:v>
                </c:pt>
                <c:pt idx="319">
                  <c:v>50000</c:v>
                </c:pt>
                <c:pt idx="320">
                  <c:v>50000</c:v>
                </c:pt>
                <c:pt idx="321">
                  <c:v>50000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50000</c:v>
                </c:pt>
                <c:pt idx="340">
                  <c:v>50000</c:v>
                </c:pt>
                <c:pt idx="341">
                  <c:v>50000</c:v>
                </c:pt>
                <c:pt idx="342">
                  <c:v>50000</c:v>
                </c:pt>
                <c:pt idx="343">
                  <c:v>50000</c:v>
                </c:pt>
                <c:pt idx="344">
                  <c:v>50000</c:v>
                </c:pt>
                <c:pt idx="345">
                  <c:v>50000</c:v>
                </c:pt>
                <c:pt idx="346">
                  <c:v>50000</c:v>
                </c:pt>
                <c:pt idx="347">
                  <c:v>50000</c:v>
                </c:pt>
                <c:pt idx="348">
                  <c:v>50000</c:v>
                </c:pt>
                <c:pt idx="349">
                  <c:v>50000</c:v>
                </c:pt>
                <c:pt idx="350">
                  <c:v>50000</c:v>
                </c:pt>
                <c:pt idx="351">
                  <c:v>50000</c:v>
                </c:pt>
                <c:pt idx="352">
                  <c:v>50000</c:v>
                </c:pt>
                <c:pt idx="353">
                  <c:v>50000</c:v>
                </c:pt>
                <c:pt idx="354">
                  <c:v>50000</c:v>
                </c:pt>
                <c:pt idx="355">
                  <c:v>50000</c:v>
                </c:pt>
                <c:pt idx="356">
                  <c:v>50000</c:v>
                </c:pt>
                <c:pt idx="357">
                  <c:v>50000</c:v>
                </c:pt>
                <c:pt idx="358">
                  <c:v>50000</c:v>
                </c:pt>
                <c:pt idx="359">
                  <c:v>50000</c:v>
                </c:pt>
                <c:pt idx="360">
                  <c:v>50000</c:v>
                </c:pt>
                <c:pt idx="361">
                  <c:v>50000</c:v>
                </c:pt>
                <c:pt idx="362">
                  <c:v>50000</c:v>
                </c:pt>
                <c:pt idx="363">
                  <c:v>50000</c:v>
                </c:pt>
                <c:pt idx="364">
                  <c:v>50000</c:v>
                </c:pt>
                <c:pt idx="365">
                  <c:v>50000</c:v>
                </c:pt>
                <c:pt idx="366">
                  <c:v>50000</c:v>
                </c:pt>
                <c:pt idx="367">
                  <c:v>50000</c:v>
                </c:pt>
                <c:pt idx="368">
                  <c:v>50000</c:v>
                </c:pt>
                <c:pt idx="369">
                  <c:v>50000</c:v>
                </c:pt>
                <c:pt idx="370">
                  <c:v>50000</c:v>
                </c:pt>
                <c:pt idx="371">
                  <c:v>50000</c:v>
                </c:pt>
                <c:pt idx="372">
                  <c:v>50000</c:v>
                </c:pt>
                <c:pt idx="373">
                  <c:v>50000</c:v>
                </c:pt>
                <c:pt idx="374">
                  <c:v>50000</c:v>
                </c:pt>
                <c:pt idx="375">
                  <c:v>50000</c:v>
                </c:pt>
                <c:pt idx="376">
                  <c:v>50000</c:v>
                </c:pt>
                <c:pt idx="377">
                  <c:v>50000</c:v>
                </c:pt>
                <c:pt idx="378">
                  <c:v>50000</c:v>
                </c:pt>
                <c:pt idx="379">
                  <c:v>50000</c:v>
                </c:pt>
                <c:pt idx="380">
                  <c:v>50000</c:v>
                </c:pt>
                <c:pt idx="381">
                  <c:v>50000</c:v>
                </c:pt>
                <c:pt idx="382">
                  <c:v>50000</c:v>
                </c:pt>
                <c:pt idx="383">
                  <c:v>50000</c:v>
                </c:pt>
                <c:pt idx="384">
                  <c:v>50000</c:v>
                </c:pt>
                <c:pt idx="385">
                  <c:v>50000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50000</c:v>
                </c:pt>
                <c:pt idx="419">
                  <c:v>50000</c:v>
                </c:pt>
                <c:pt idx="420">
                  <c:v>50000</c:v>
                </c:pt>
                <c:pt idx="421">
                  <c:v>50000</c:v>
                </c:pt>
                <c:pt idx="422">
                  <c:v>50000</c:v>
                </c:pt>
                <c:pt idx="423">
                  <c:v>50000</c:v>
                </c:pt>
                <c:pt idx="424">
                  <c:v>50000</c:v>
                </c:pt>
                <c:pt idx="425">
                  <c:v>50000</c:v>
                </c:pt>
                <c:pt idx="426">
                  <c:v>50000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50000</c:v>
                </c:pt>
                <c:pt idx="468">
                  <c:v>50000</c:v>
                </c:pt>
                <c:pt idx="469">
                  <c:v>50000</c:v>
                </c:pt>
                <c:pt idx="470">
                  <c:v>50000</c:v>
                </c:pt>
                <c:pt idx="471">
                  <c:v>50000</c:v>
                </c:pt>
                <c:pt idx="472">
                  <c:v>50000</c:v>
                </c:pt>
                <c:pt idx="473">
                  <c:v>50000</c:v>
                </c:pt>
                <c:pt idx="474">
                  <c:v>50000</c:v>
                </c:pt>
                <c:pt idx="475">
                  <c:v>50000</c:v>
                </c:pt>
                <c:pt idx="476">
                  <c:v>50000</c:v>
                </c:pt>
                <c:pt idx="477">
                  <c:v>50000</c:v>
                </c:pt>
                <c:pt idx="478">
                  <c:v>50000</c:v>
                </c:pt>
                <c:pt idx="479">
                  <c:v>50000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50000</c:v>
                </c:pt>
                <c:pt idx="499">
                  <c:v>50000</c:v>
                </c:pt>
                <c:pt idx="500">
                  <c:v>50000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50000</c:v>
                </c:pt>
                <c:pt idx="545">
                  <c:v>50000</c:v>
                </c:pt>
                <c:pt idx="546">
                  <c:v>50000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50000</c:v>
                </c:pt>
                <c:pt idx="590">
                  <c:v>50000</c:v>
                </c:pt>
                <c:pt idx="591">
                  <c:v>50000</c:v>
                </c:pt>
                <c:pt idx="592">
                  <c:v>50000</c:v>
                </c:pt>
                <c:pt idx="593">
                  <c:v>50000</c:v>
                </c:pt>
                <c:pt idx="594">
                  <c:v>50000</c:v>
                </c:pt>
                <c:pt idx="595">
                  <c:v>50000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50000</c:v>
                </c:pt>
                <c:pt idx="650">
                  <c:v>50000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50000</c:v>
                </c:pt>
                <c:pt idx="658">
                  <c:v>50000</c:v>
                </c:pt>
                <c:pt idx="659">
                  <c:v>50000</c:v>
                </c:pt>
                <c:pt idx="660">
                  <c:v>50000</c:v>
                </c:pt>
                <c:pt idx="661">
                  <c:v>50000</c:v>
                </c:pt>
                <c:pt idx="662">
                  <c:v>50000</c:v>
                </c:pt>
                <c:pt idx="663">
                  <c:v>50000</c:v>
                </c:pt>
                <c:pt idx="664">
                  <c:v>50000</c:v>
                </c:pt>
                <c:pt idx="665">
                  <c:v>50000</c:v>
                </c:pt>
                <c:pt idx="666">
                  <c:v>50000</c:v>
                </c:pt>
                <c:pt idx="667">
                  <c:v>50000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50000</c:v>
                </c:pt>
                <c:pt idx="683">
                  <c:v>50000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50000</c:v>
                </c:pt>
                <c:pt idx="729">
                  <c:v>50000</c:v>
                </c:pt>
                <c:pt idx="730">
                  <c:v>50000</c:v>
                </c:pt>
                <c:pt idx="731">
                  <c:v>50000</c:v>
                </c:pt>
                <c:pt idx="732">
                  <c:v>50000</c:v>
                </c:pt>
                <c:pt idx="733">
                  <c:v>50000</c:v>
                </c:pt>
                <c:pt idx="734">
                  <c:v>50000</c:v>
                </c:pt>
                <c:pt idx="735">
                  <c:v>50000</c:v>
                </c:pt>
                <c:pt idx="736">
                  <c:v>50000</c:v>
                </c:pt>
                <c:pt idx="737">
                  <c:v>50000</c:v>
                </c:pt>
                <c:pt idx="738">
                  <c:v>50000</c:v>
                </c:pt>
                <c:pt idx="739">
                  <c:v>50000</c:v>
                </c:pt>
                <c:pt idx="740">
                  <c:v>50000</c:v>
                </c:pt>
                <c:pt idx="741">
                  <c:v>50000</c:v>
                </c:pt>
                <c:pt idx="742">
                  <c:v>50000</c:v>
                </c:pt>
                <c:pt idx="743">
                  <c:v>50000</c:v>
                </c:pt>
                <c:pt idx="744">
                  <c:v>50000</c:v>
                </c:pt>
                <c:pt idx="745">
                  <c:v>50000</c:v>
                </c:pt>
                <c:pt idx="746">
                  <c:v>50000</c:v>
                </c:pt>
                <c:pt idx="747">
                  <c:v>50000</c:v>
                </c:pt>
                <c:pt idx="748">
                  <c:v>50000</c:v>
                </c:pt>
                <c:pt idx="749">
                  <c:v>50000</c:v>
                </c:pt>
                <c:pt idx="750">
                  <c:v>50000</c:v>
                </c:pt>
                <c:pt idx="751">
                  <c:v>50000</c:v>
                </c:pt>
                <c:pt idx="752">
                  <c:v>50000</c:v>
                </c:pt>
                <c:pt idx="753">
                  <c:v>50000</c:v>
                </c:pt>
                <c:pt idx="754">
                  <c:v>50000</c:v>
                </c:pt>
                <c:pt idx="755">
                  <c:v>50000</c:v>
                </c:pt>
                <c:pt idx="756">
                  <c:v>50000</c:v>
                </c:pt>
                <c:pt idx="757">
                  <c:v>50000</c:v>
                </c:pt>
                <c:pt idx="758">
                  <c:v>50000</c:v>
                </c:pt>
                <c:pt idx="759">
                  <c:v>50000</c:v>
                </c:pt>
                <c:pt idx="760">
                  <c:v>50000</c:v>
                </c:pt>
                <c:pt idx="761">
                  <c:v>50000</c:v>
                </c:pt>
                <c:pt idx="762">
                  <c:v>50000</c:v>
                </c:pt>
                <c:pt idx="763">
                  <c:v>50000</c:v>
                </c:pt>
                <c:pt idx="764">
                  <c:v>50000</c:v>
                </c:pt>
                <c:pt idx="765">
                  <c:v>50000</c:v>
                </c:pt>
                <c:pt idx="766">
                  <c:v>50000</c:v>
                </c:pt>
                <c:pt idx="767">
                  <c:v>50000</c:v>
                </c:pt>
                <c:pt idx="768">
                  <c:v>50000</c:v>
                </c:pt>
                <c:pt idx="769">
                  <c:v>50000</c:v>
                </c:pt>
                <c:pt idx="770">
                  <c:v>50000</c:v>
                </c:pt>
                <c:pt idx="771">
                  <c:v>50000</c:v>
                </c:pt>
                <c:pt idx="772">
                  <c:v>50000</c:v>
                </c:pt>
                <c:pt idx="773">
                  <c:v>50000</c:v>
                </c:pt>
                <c:pt idx="774">
                  <c:v>50000</c:v>
                </c:pt>
                <c:pt idx="775">
                  <c:v>50000</c:v>
                </c:pt>
                <c:pt idx="776">
                  <c:v>50000</c:v>
                </c:pt>
                <c:pt idx="777">
                  <c:v>50000</c:v>
                </c:pt>
                <c:pt idx="778">
                  <c:v>50000</c:v>
                </c:pt>
                <c:pt idx="779">
                  <c:v>50000</c:v>
                </c:pt>
                <c:pt idx="780">
                  <c:v>50000</c:v>
                </c:pt>
                <c:pt idx="781">
                  <c:v>50000</c:v>
                </c:pt>
                <c:pt idx="782">
                  <c:v>50000</c:v>
                </c:pt>
                <c:pt idx="783">
                  <c:v>50000</c:v>
                </c:pt>
                <c:pt idx="784">
                  <c:v>50000</c:v>
                </c:pt>
                <c:pt idx="785">
                  <c:v>50000</c:v>
                </c:pt>
                <c:pt idx="786">
                  <c:v>50000</c:v>
                </c:pt>
                <c:pt idx="787">
                  <c:v>50000</c:v>
                </c:pt>
                <c:pt idx="788">
                  <c:v>50000</c:v>
                </c:pt>
                <c:pt idx="789">
                  <c:v>50000</c:v>
                </c:pt>
                <c:pt idx="790">
                  <c:v>50000</c:v>
                </c:pt>
                <c:pt idx="791">
                  <c:v>50000</c:v>
                </c:pt>
                <c:pt idx="792">
                  <c:v>50000</c:v>
                </c:pt>
                <c:pt idx="793">
                  <c:v>50000</c:v>
                </c:pt>
                <c:pt idx="794">
                  <c:v>50000</c:v>
                </c:pt>
                <c:pt idx="795">
                  <c:v>50000</c:v>
                </c:pt>
                <c:pt idx="796">
                  <c:v>50000</c:v>
                </c:pt>
                <c:pt idx="797">
                  <c:v>50000</c:v>
                </c:pt>
                <c:pt idx="798">
                  <c:v>50000</c:v>
                </c:pt>
                <c:pt idx="799">
                  <c:v>50000</c:v>
                </c:pt>
                <c:pt idx="800">
                  <c:v>50000</c:v>
                </c:pt>
                <c:pt idx="801">
                  <c:v>50000</c:v>
                </c:pt>
                <c:pt idx="802">
                  <c:v>50000</c:v>
                </c:pt>
                <c:pt idx="803">
                  <c:v>50000</c:v>
                </c:pt>
                <c:pt idx="804">
                  <c:v>50000</c:v>
                </c:pt>
                <c:pt idx="805">
                  <c:v>50000</c:v>
                </c:pt>
                <c:pt idx="806">
                  <c:v>50000</c:v>
                </c:pt>
                <c:pt idx="807">
                  <c:v>50000</c:v>
                </c:pt>
                <c:pt idx="808">
                  <c:v>50000</c:v>
                </c:pt>
                <c:pt idx="809">
                  <c:v>50000</c:v>
                </c:pt>
                <c:pt idx="810">
                  <c:v>50000</c:v>
                </c:pt>
                <c:pt idx="811">
                  <c:v>50000</c:v>
                </c:pt>
                <c:pt idx="812">
                  <c:v>50000</c:v>
                </c:pt>
                <c:pt idx="813">
                  <c:v>50000</c:v>
                </c:pt>
                <c:pt idx="814">
                  <c:v>50000</c:v>
                </c:pt>
                <c:pt idx="815">
                  <c:v>50000</c:v>
                </c:pt>
                <c:pt idx="816">
                  <c:v>50000</c:v>
                </c:pt>
                <c:pt idx="817">
                  <c:v>50000</c:v>
                </c:pt>
                <c:pt idx="818">
                  <c:v>50000</c:v>
                </c:pt>
                <c:pt idx="819">
                  <c:v>50000</c:v>
                </c:pt>
                <c:pt idx="820">
                  <c:v>50000</c:v>
                </c:pt>
                <c:pt idx="821">
                  <c:v>50000</c:v>
                </c:pt>
                <c:pt idx="822">
                  <c:v>50000</c:v>
                </c:pt>
                <c:pt idx="823">
                  <c:v>50000</c:v>
                </c:pt>
                <c:pt idx="824">
                  <c:v>50000</c:v>
                </c:pt>
                <c:pt idx="825">
                  <c:v>50000</c:v>
                </c:pt>
                <c:pt idx="826">
                  <c:v>50000</c:v>
                </c:pt>
                <c:pt idx="827">
                  <c:v>50000</c:v>
                </c:pt>
                <c:pt idx="828">
                  <c:v>50000</c:v>
                </c:pt>
                <c:pt idx="829">
                  <c:v>50000</c:v>
                </c:pt>
                <c:pt idx="830">
                  <c:v>50000</c:v>
                </c:pt>
                <c:pt idx="831">
                  <c:v>50000</c:v>
                </c:pt>
                <c:pt idx="832">
                  <c:v>50000</c:v>
                </c:pt>
                <c:pt idx="833">
                  <c:v>50000</c:v>
                </c:pt>
                <c:pt idx="834">
                  <c:v>50000</c:v>
                </c:pt>
                <c:pt idx="835">
                  <c:v>50000</c:v>
                </c:pt>
                <c:pt idx="836">
                  <c:v>50000</c:v>
                </c:pt>
                <c:pt idx="837">
                  <c:v>50000</c:v>
                </c:pt>
                <c:pt idx="838">
                  <c:v>50000</c:v>
                </c:pt>
                <c:pt idx="839">
                  <c:v>50000</c:v>
                </c:pt>
                <c:pt idx="840">
                  <c:v>50000</c:v>
                </c:pt>
                <c:pt idx="841">
                  <c:v>50000</c:v>
                </c:pt>
                <c:pt idx="842">
                  <c:v>50000</c:v>
                </c:pt>
                <c:pt idx="843">
                  <c:v>50000</c:v>
                </c:pt>
                <c:pt idx="844">
                  <c:v>50000</c:v>
                </c:pt>
                <c:pt idx="845">
                  <c:v>50000</c:v>
                </c:pt>
                <c:pt idx="846">
                  <c:v>50000</c:v>
                </c:pt>
                <c:pt idx="847">
                  <c:v>50000</c:v>
                </c:pt>
                <c:pt idx="848">
                  <c:v>50000</c:v>
                </c:pt>
                <c:pt idx="849">
                  <c:v>50000</c:v>
                </c:pt>
                <c:pt idx="850">
                  <c:v>50000</c:v>
                </c:pt>
                <c:pt idx="851">
                  <c:v>50000</c:v>
                </c:pt>
                <c:pt idx="852">
                  <c:v>50000</c:v>
                </c:pt>
                <c:pt idx="853">
                  <c:v>50000</c:v>
                </c:pt>
                <c:pt idx="854">
                  <c:v>50000</c:v>
                </c:pt>
                <c:pt idx="855">
                  <c:v>50000</c:v>
                </c:pt>
                <c:pt idx="856">
                  <c:v>50000</c:v>
                </c:pt>
                <c:pt idx="857">
                  <c:v>50000</c:v>
                </c:pt>
                <c:pt idx="858">
                  <c:v>50000</c:v>
                </c:pt>
                <c:pt idx="859">
                  <c:v>50000</c:v>
                </c:pt>
                <c:pt idx="860">
                  <c:v>50000</c:v>
                </c:pt>
                <c:pt idx="861">
                  <c:v>50000</c:v>
                </c:pt>
                <c:pt idx="862">
                  <c:v>50000</c:v>
                </c:pt>
                <c:pt idx="863">
                  <c:v>50000</c:v>
                </c:pt>
                <c:pt idx="864">
                  <c:v>50000</c:v>
                </c:pt>
                <c:pt idx="865">
                  <c:v>50000</c:v>
                </c:pt>
                <c:pt idx="866">
                  <c:v>50000</c:v>
                </c:pt>
                <c:pt idx="867">
                  <c:v>50000</c:v>
                </c:pt>
                <c:pt idx="868">
                  <c:v>50000</c:v>
                </c:pt>
                <c:pt idx="869">
                  <c:v>50000</c:v>
                </c:pt>
                <c:pt idx="870">
                  <c:v>50000</c:v>
                </c:pt>
                <c:pt idx="871">
                  <c:v>50000</c:v>
                </c:pt>
                <c:pt idx="872">
                  <c:v>50000</c:v>
                </c:pt>
                <c:pt idx="873">
                  <c:v>50000</c:v>
                </c:pt>
                <c:pt idx="874">
                  <c:v>50000</c:v>
                </c:pt>
                <c:pt idx="875">
                  <c:v>50000</c:v>
                </c:pt>
                <c:pt idx="876">
                  <c:v>50000</c:v>
                </c:pt>
                <c:pt idx="877">
                  <c:v>50000</c:v>
                </c:pt>
                <c:pt idx="878">
                  <c:v>50000</c:v>
                </c:pt>
                <c:pt idx="879">
                  <c:v>50000</c:v>
                </c:pt>
                <c:pt idx="880">
                  <c:v>50000</c:v>
                </c:pt>
                <c:pt idx="881">
                  <c:v>50000</c:v>
                </c:pt>
                <c:pt idx="882">
                  <c:v>50000</c:v>
                </c:pt>
                <c:pt idx="883">
                  <c:v>50000</c:v>
                </c:pt>
                <c:pt idx="884">
                  <c:v>50000</c:v>
                </c:pt>
                <c:pt idx="885">
                  <c:v>50000</c:v>
                </c:pt>
                <c:pt idx="886">
                  <c:v>50000</c:v>
                </c:pt>
                <c:pt idx="887">
                  <c:v>50000</c:v>
                </c:pt>
                <c:pt idx="888">
                  <c:v>50000</c:v>
                </c:pt>
                <c:pt idx="889">
                  <c:v>50000</c:v>
                </c:pt>
                <c:pt idx="890">
                  <c:v>50000</c:v>
                </c:pt>
                <c:pt idx="891">
                  <c:v>50000</c:v>
                </c:pt>
                <c:pt idx="892">
                  <c:v>50000</c:v>
                </c:pt>
                <c:pt idx="893">
                  <c:v>50000</c:v>
                </c:pt>
                <c:pt idx="894">
                  <c:v>50000</c:v>
                </c:pt>
                <c:pt idx="895">
                  <c:v>50000</c:v>
                </c:pt>
                <c:pt idx="896">
                  <c:v>50000</c:v>
                </c:pt>
                <c:pt idx="897">
                  <c:v>50000</c:v>
                </c:pt>
                <c:pt idx="898">
                  <c:v>50000</c:v>
                </c:pt>
                <c:pt idx="899">
                  <c:v>50000</c:v>
                </c:pt>
                <c:pt idx="900">
                  <c:v>50000</c:v>
                </c:pt>
                <c:pt idx="901">
                  <c:v>50000</c:v>
                </c:pt>
                <c:pt idx="902">
                  <c:v>50000</c:v>
                </c:pt>
                <c:pt idx="903">
                  <c:v>50000</c:v>
                </c:pt>
                <c:pt idx="904">
                  <c:v>50000</c:v>
                </c:pt>
                <c:pt idx="905">
                  <c:v>50000</c:v>
                </c:pt>
                <c:pt idx="906">
                  <c:v>50000</c:v>
                </c:pt>
                <c:pt idx="907">
                  <c:v>50000</c:v>
                </c:pt>
                <c:pt idx="908">
                  <c:v>50000</c:v>
                </c:pt>
                <c:pt idx="909">
                  <c:v>50000</c:v>
                </c:pt>
                <c:pt idx="910">
                  <c:v>50000</c:v>
                </c:pt>
                <c:pt idx="911">
                  <c:v>50000</c:v>
                </c:pt>
                <c:pt idx="912">
                  <c:v>50000</c:v>
                </c:pt>
                <c:pt idx="913">
                  <c:v>50000</c:v>
                </c:pt>
                <c:pt idx="914">
                  <c:v>50000</c:v>
                </c:pt>
                <c:pt idx="915">
                  <c:v>50000</c:v>
                </c:pt>
                <c:pt idx="916">
                  <c:v>50000</c:v>
                </c:pt>
                <c:pt idx="917">
                  <c:v>50000</c:v>
                </c:pt>
                <c:pt idx="918">
                  <c:v>50000</c:v>
                </c:pt>
                <c:pt idx="919">
                  <c:v>50000</c:v>
                </c:pt>
                <c:pt idx="920">
                  <c:v>50000</c:v>
                </c:pt>
                <c:pt idx="921">
                  <c:v>50000</c:v>
                </c:pt>
                <c:pt idx="922">
                  <c:v>50000</c:v>
                </c:pt>
                <c:pt idx="923">
                  <c:v>50000</c:v>
                </c:pt>
                <c:pt idx="924">
                  <c:v>50000</c:v>
                </c:pt>
                <c:pt idx="925">
                  <c:v>50000</c:v>
                </c:pt>
                <c:pt idx="926">
                  <c:v>50000</c:v>
                </c:pt>
                <c:pt idx="927">
                  <c:v>50000</c:v>
                </c:pt>
                <c:pt idx="928">
                  <c:v>50000</c:v>
                </c:pt>
                <c:pt idx="929">
                  <c:v>50000</c:v>
                </c:pt>
                <c:pt idx="930">
                  <c:v>50000</c:v>
                </c:pt>
                <c:pt idx="931">
                  <c:v>50000</c:v>
                </c:pt>
                <c:pt idx="932">
                  <c:v>50000</c:v>
                </c:pt>
                <c:pt idx="933">
                  <c:v>50000</c:v>
                </c:pt>
                <c:pt idx="934">
                  <c:v>50000</c:v>
                </c:pt>
                <c:pt idx="935">
                  <c:v>50000</c:v>
                </c:pt>
                <c:pt idx="936">
                  <c:v>50000</c:v>
                </c:pt>
                <c:pt idx="937">
                  <c:v>50000</c:v>
                </c:pt>
                <c:pt idx="938">
                  <c:v>50000</c:v>
                </c:pt>
                <c:pt idx="939">
                  <c:v>50000</c:v>
                </c:pt>
                <c:pt idx="940">
                  <c:v>50000</c:v>
                </c:pt>
                <c:pt idx="941">
                  <c:v>50000</c:v>
                </c:pt>
                <c:pt idx="942">
                  <c:v>50000</c:v>
                </c:pt>
                <c:pt idx="943">
                  <c:v>50000</c:v>
                </c:pt>
                <c:pt idx="944">
                  <c:v>50000</c:v>
                </c:pt>
                <c:pt idx="945">
                  <c:v>50000</c:v>
                </c:pt>
                <c:pt idx="946">
                  <c:v>50000</c:v>
                </c:pt>
                <c:pt idx="947">
                  <c:v>50000</c:v>
                </c:pt>
                <c:pt idx="948">
                  <c:v>50000</c:v>
                </c:pt>
                <c:pt idx="949">
                  <c:v>50000</c:v>
                </c:pt>
                <c:pt idx="950">
                  <c:v>50000</c:v>
                </c:pt>
                <c:pt idx="951">
                  <c:v>50000</c:v>
                </c:pt>
                <c:pt idx="952">
                  <c:v>50000</c:v>
                </c:pt>
                <c:pt idx="953">
                  <c:v>50000</c:v>
                </c:pt>
                <c:pt idx="954">
                  <c:v>50000</c:v>
                </c:pt>
                <c:pt idx="955">
                  <c:v>50000</c:v>
                </c:pt>
                <c:pt idx="956">
                  <c:v>50000</c:v>
                </c:pt>
                <c:pt idx="957">
                  <c:v>50000</c:v>
                </c:pt>
                <c:pt idx="958">
                  <c:v>50000</c:v>
                </c:pt>
                <c:pt idx="959">
                  <c:v>50000</c:v>
                </c:pt>
                <c:pt idx="960">
                  <c:v>50000</c:v>
                </c:pt>
                <c:pt idx="961">
                  <c:v>50000</c:v>
                </c:pt>
                <c:pt idx="962">
                  <c:v>50000</c:v>
                </c:pt>
                <c:pt idx="963">
                  <c:v>50000</c:v>
                </c:pt>
                <c:pt idx="964">
                  <c:v>50000</c:v>
                </c:pt>
                <c:pt idx="965">
                  <c:v>50000</c:v>
                </c:pt>
                <c:pt idx="966">
                  <c:v>50000</c:v>
                </c:pt>
                <c:pt idx="967">
                  <c:v>50000</c:v>
                </c:pt>
                <c:pt idx="968">
                  <c:v>50000</c:v>
                </c:pt>
                <c:pt idx="969">
                  <c:v>50000</c:v>
                </c:pt>
                <c:pt idx="970">
                  <c:v>50000</c:v>
                </c:pt>
                <c:pt idx="971">
                  <c:v>50000</c:v>
                </c:pt>
                <c:pt idx="972">
                  <c:v>50000</c:v>
                </c:pt>
                <c:pt idx="973">
                  <c:v>50000</c:v>
                </c:pt>
                <c:pt idx="974">
                  <c:v>50000</c:v>
                </c:pt>
                <c:pt idx="975">
                  <c:v>50000</c:v>
                </c:pt>
                <c:pt idx="976">
                  <c:v>50000</c:v>
                </c:pt>
                <c:pt idx="977">
                  <c:v>50000</c:v>
                </c:pt>
                <c:pt idx="978">
                  <c:v>50000</c:v>
                </c:pt>
                <c:pt idx="979">
                  <c:v>50000</c:v>
                </c:pt>
                <c:pt idx="980">
                  <c:v>50000</c:v>
                </c:pt>
                <c:pt idx="981">
                  <c:v>50000</c:v>
                </c:pt>
                <c:pt idx="982">
                  <c:v>50000</c:v>
                </c:pt>
                <c:pt idx="983">
                  <c:v>50000</c:v>
                </c:pt>
                <c:pt idx="984">
                  <c:v>50000</c:v>
                </c:pt>
                <c:pt idx="985">
                  <c:v>50000</c:v>
                </c:pt>
                <c:pt idx="986">
                  <c:v>50000</c:v>
                </c:pt>
                <c:pt idx="987">
                  <c:v>50000</c:v>
                </c:pt>
                <c:pt idx="988">
                  <c:v>50000</c:v>
                </c:pt>
                <c:pt idx="989">
                  <c:v>50000</c:v>
                </c:pt>
                <c:pt idx="990">
                  <c:v>50000</c:v>
                </c:pt>
                <c:pt idx="991">
                  <c:v>50000</c:v>
                </c:pt>
                <c:pt idx="992">
                  <c:v>50000</c:v>
                </c:pt>
                <c:pt idx="993">
                  <c:v>50000</c:v>
                </c:pt>
                <c:pt idx="994">
                  <c:v>50000</c:v>
                </c:pt>
                <c:pt idx="995">
                  <c:v>50000</c:v>
                </c:pt>
                <c:pt idx="996">
                  <c:v>50000</c:v>
                </c:pt>
                <c:pt idx="997">
                  <c:v>50000</c:v>
                </c:pt>
                <c:pt idx="998">
                  <c:v>50000</c:v>
                </c:pt>
                <c:pt idx="999">
                  <c:v>50000</c:v>
                </c:pt>
                <c:pt idx="1000">
                  <c:v>50000</c:v>
                </c:pt>
                <c:pt idx="1001">
                  <c:v>50000</c:v>
                </c:pt>
                <c:pt idx="1002">
                  <c:v>50000</c:v>
                </c:pt>
                <c:pt idx="1003">
                  <c:v>50000</c:v>
                </c:pt>
                <c:pt idx="1004">
                  <c:v>50000</c:v>
                </c:pt>
                <c:pt idx="1005">
                  <c:v>50000</c:v>
                </c:pt>
                <c:pt idx="1006">
                  <c:v>50000</c:v>
                </c:pt>
                <c:pt idx="1007">
                  <c:v>50000</c:v>
                </c:pt>
                <c:pt idx="1008">
                  <c:v>50000</c:v>
                </c:pt>
                <c:pt idx="1009">
                  <c:v>50000</c:v>
                </c:pt>
                <c:pt idx="1010">
                  <c:v>50000</c:v>
                </c:pt>
                <c:pt idx="1011">
                  <c:v>50000</c:v>
                </c:pt>
                <c:pt idx="1012">
                  <c:v>50000</c:v>
                </c:pt>
                <c:pt idx="1013">
                  <c:v>50000</c:v>
                </c:pt>
                <c:pt idx="1014">
                  <c:v>50000</c:v>
                </c:pt>
                <c:pt idx="1015">
                  <c:v>50000</c:v>
                </c:pt>
                <c:pt idx="1016">
                  <c:v>50000</c:v>
                </c:pt>
                <c:pt idx="1017">
                  <c:v>50000</c:v>
                </c:pt>
                <c:pt idx="1018">
                  <c:v>50000</c:v>
                </c:pt>
                <c:pt idx="1019">
                  <c:v>50000</c:v>
                </c:pt>
                <c:pt idx="1020">
                  <c:v>50000</c:v>
                </c:pt>
                <c:pt idx="1021">
                  <c:v>50000</c:v>
                </c:pt>
                <c:pt idx="1022">
                  <c:v>50000</c:v>
                </c:pt>
                <c:pt idx="1023">
                  <c:v>50000</c:v>
                </c:pt>
                <c:pt idx="1024">
                  <c:v>50000</c:v>
                </c:pt>
                <c:pt idx="1025">
                  <c:v>50000</c:v>
                </c:pt>
                <c:pt idx="1026">
                  <c:v>50000</c:v>
                </c:pt>
                <c:pt idx="1027">
                  <c:v>50000</c:v>
                </c:pt>
                <c:pt idx="1028">
                  <c:v>50000</c:v>
                </c:pt>
                <c:pt idx="1029">
                  <c:v>50000</c:v>
                </c:pt>
                <c:pt idx="1030">
                  <c:v>50000</c:v>
                </c:pt>
                <c:pt idx="1031">
                  <c:v>50000</c:v>
                </c:pt>
                <c:pt idx="1032">
                  <c:v>50000</c:v>
                </c:pt>
                <c:pt idx="1033">
                  <c:v>50000</c:v>
                </c:pt>
                <c:pt idx="1034">
                  <c:v>50000</c:v>
                </c:pt>
                <c:pt idx="1035">
                  <c:v>50000</c:v>
                </c:pt>
                <c:pt idx="1036">
                  <c:v>50000</c:v>
                </c:pt>
                <c:pt idx="1037">
                  <c:v>50000</c:v>
                </c:pt>
                <c:pt idx="1038">
                  <c:v>50000</c:v>
                </c:pt>
                <c:pt idx="1039">
                  <c:v>50000</c:v>
                </c:pt>
                <c:pt idx="1040">
                  <c:v>50000</c:v>
                </c:pt>
                <c:pt idx="1041">
                  <c:v>50000</c:v>
                </c:pt>
                <c:pt idx="1042">
                  <c:v>50000</c:v>
                </c:pt>
                <c:pt idx="1043">
                  <c:v>50000</c:v>
                </c:pt>
                <c:pt idx="1044">
                  <c:v>50000</c:v>
                </c:pt>
                <c:pt idx="1045">
                  <c:v>50000</c:v>
                </c:pt>
                <c:pt idx="1046">
                  <c:v>50000</c:v>
                </c:pt>
                <c:pt idx="1047">
                  <c:v>50000</c:v>
                </c:pt>
                <c:pt idx="1048">
                  <c:v>50000</c:v>
                </c:pt>
                <c:pt idx="1049">
                  <c:v>50000</c:v>
                </c:pt>
                <c:pt idx="1050">
                  <c:v>50000</c:v>
                </c:pt>
                <c:pt idx="1051">
                  <c:v>50000</c:v>
                </c:pt>
                <c:pt idx="1052">
                  <c:v>50000</c:v>
                </c:pt>
                <c:pt idx="1053">
                  <c:v>50000</c:v>
                </c:pt>
                <c:pt idx="1054">
                  <c:v>50000</c:v>
                </c:pt>
                <c:pt idx="1055">
                  <c:v>50000</c:v>
                </c:pt>
                <c:pt idx="1056">
                  <c:v>50000</c:v>
                </c:pt>
                <c:pt idx="1057">
                  <c:v>50000</c:v>
                </c:pt>
                <c:pt idx="1058">
                  <c:v>50000</c:v>
                </c:pt>
                <c:pt idx="1059">
                  <c:v>50000</c:v>
                </c:pt>
                <c:pt idx="1060">
                  <c:v>50000</c:v>
                </c:pt>
                <c:pt idx="1061">
                  <c:v>50000</c:v>
                </c:pt>
                <c:pt idx="1062">
                  <c:v>50000</c:v>
                </c:pt>
                <c:pt idx="1063">
                  <c:v>50000</c:v>
                </c:pt>
                <c:pt idx="1064">
                  <c:v>50000</c:v>
                </c:pt>
                <c:pt idx="1065">
                  <c:v>50000</c:v>
                </c:pt>
                <c:pt idx="1066">
                  <c:v>50000</c:v>
                </c:pt>
                <c:pt idx="1067">
                  <c:v>50000</c:v>
                </c:pt>
                <c:pt idx="1068">
                  <c:v>50000</c:v>
                </c:pt>
                <c:pt idx="1069">
                  <c:v>50000</c:v>
                </c:pt>
                <c:pt idx="1070">
                  <c:v>50000</c:v>
                </c:pt>
                <c:pt idx="1071">
                  <c:v>50000</c:v>
                </c:pt>
                <c:pt idx="1072">
                  <c:v>50000</c:v>
                </c:pt>
                <c:pt idx="1073">
                  <c:v>50000</c:v>
                </c:pt>
                <c:pt idx="1074">
                  <c:v>50000</c:v>
                </c:pt>
                <c:pt idx="1075">
                  <c:v>50000</c:v>
                </c:pt>
                <c:pt idx="1076">
                  <c:v>50000</c:v>
                </c:pt>
                <c:pt idx="1077">
                  <c:v>50000</c:v>
                </c:pt>
                <c:pt idx="1078">
                  <c:v>50000</c:v>
                </c:pt>
                <c:pt idx="1079">
                  <c:v>50000</c:v>
                </c:pt>
                <c:pt idx="1080">
                  <c:v>50000</c:v>
                </c:pt>
                <c:pt idx="1081">
                  <c:v>50000</c:v>
                </c:pt>
                <c:pt idx="1082">
                  <c:v>50000</c:v>
                </c:pt>
                <c:pt idx="1083">
                  <c:v>50000</c:v>
                </c:pt>
                <c:pt idx="1084">
                  <c:v>50000</c:v>
                </c:pt>
                <c:pt idx="1085">
                  <c:v>50000</c:v>
                </c:pt>
                <c:pt idx="1086">
                  <c:v>50000</c:v>
                </c:pt>
                <c:pt idx="1087">
                  <c:v>50000</c:v>
                </c:pt>
                <c:pt idx="1088">
                  <c:v>50000</c:v>
                </c:pt>
                <c:pt idx="1089">
                  <c:v>50000</c:v>
                </c:pt>
                <c:pt idx="1090">
                  <c:v>50000</c:v>
                </c:pt>
                <c:pt idx="1091">
                  <c:v>50000</c:v>
                </c:pt>
                <c:pt idx="1092">
                  <c:v>50000</c:v>
                </c:pt>
                <c:pt idx="1093">
                  <c:v>50000</c:v>
                </c:pt>
                <c:pt idx="1094">
                  <c:v>50000</c:v>
                </c:pt>
                <c:pt idx="1095">
                  <c:v>50000</c:v>
                </c:pt>
                <c:pt idx="1096">
                  <c:v>50000</c:v>
                </c:pt>
                <c:pt idx="1097">
                  <c:v>50000</c:v>
                </c:pt>
                <c:pt idx="1098">
                  <c:v>50000</c:v>
                </c:pt>
                <c:pt idx="1099">
                  <c:v>50000</c:v>
                </c:pt>
                <c:pt idx="1100">
                  <c:v>50000</c:v>
                </c:pt>
                <c:pt idx="1101">
                  <c:v>50000</c:v>
                </c:pt>
                <c:pt idx="1102">
                  <c:v>50000</c:v>
                </c:pt>
                <c:pt idx="1103">
                  <c:v>50000</c:v>
                </c:pt>
                <c:pt idx="1104">
                  <c:v>50000</c:v>
                </c:pt>
                <c:pt idx="1105">
                  <c:v>50000</c:v>
                </c:pt>
                <c:pt idx="1106">
                  <c:v>50000</c:v>
                </c:pt>
                <c:pt idx="1107">
                  <c:v>50000</c:v>
                </c:pt>
                <c:pt idx="1108">
                  <c:v>50000</c:v>
                </c:pt>
                <c:pt idx="1109">
                  <c:v>50000</c:v>
                </c:pt>
                <c:pt idx="1110">
                  <c:v>50000</c:v>
                </c:pt>
                <c:pt idx="1111">
                  <c:v>50000</c:v>
                </c:pt>
                <c:pt idx="1112">
                  <c:v>50000</c:v>
                </c:pt>
                <c:pt idx="1113">
                  <c:v>50000</c:v>
                </c:pt>
                <c:pt idx="1114">
                  <c:v>50000</c:v>
                </c:pt>
                <c:pt idx="1115">
                  <c:v>50000</c:v>
                </c:pt>
                <c:pt idx="1116">
                  <c:v>50000</c:v>
                </c:pt>
                <c:pt idx="1117">
                  <c:v>50000</c:v>
                </c:pt>
                <c:pt idx="1118">
                  <c:v>50000</c:v>
                </c:pt>
                <c:pt idx="1119">
                  <c:v>50000</c:v>
                </c:pt>
                <c:pt idx="1120">
                  <c:v>50000</c:v>
                </c:pt>
                <c:pt idx="1121">
                  <c:v>50000</c:v>
                </c:pt>
                <c:pt idx="1122">
                  <c:v>50000</c:v>
                </c:pt>
                <c:pt idx="1123">
                  <c:v>50000</c:v>
                </c:pt>
                <c:pt idx="1124">
                  <c:v>50000</c:v>
                </c:pt>
                <c:pt idx="1125">
                  <c:v>50000</c:v>
                </c:pt>
                <c:pt idx="1126">
                  <c:v>50000</c:v>
                </c:pt>
                <c:pt idx="1127">
                  <c:v>50000</c:v>
                </c:pt>
                <c:pt idx="1128">
                  <c:v>50000</c:v>
                </c:pt>
                <c:pt idx="1129">
                  <c:v>50000</c:v>
                </c:pt>
                <c:pt idx="1130">
                  <c:v>50000</c:v>
                </c:pt>
                <c:pt idx="1131">
                  <c:v>50000</c:v>
                </c:pt>
                <c:pt idx="1132">
                  <c:v>50000</c:v>
                </c:pt>
                <c:pt idx="1133">
                  <c:v>50000</c:v>
                </c:pt>
                <c:pt idx="1134">
                  <c:v>50000</c:v>
                </c:pt>
                <c:pt idx="1135">
                  <c:v>50000</c:v>
                </c:pt>
                <c:pt idx="1136">
                  <c:v>50000</c:v>
                </c:pt>
                <c:pt idx="1137">
                  <c:v>50000</c:v>
                </c:pt>
                <c:pt idx="1138">
                  <c:v>50000</c:v>
                </c:pt>
                <c:pt idx="1139">
                  <c:v>50000</c:v>
                </c:pt>
                <c:pt idx="1140">
                  <c:v>50000</c:v>
                </c:pt>
                <c:pt idx="1141">
                  <c:v>50000</c:v>
                </c:pt>
                <c:pt idx="1142">
                  <c:v>50000</c:v>
                </c:pt>
                <c:pt idx="1143">
                  <c:v>50000</c:v>
                </c:pt>
                <c:pt idx="1144">
                  <c:v>50000</c:v>
                </c:pt>
                <c:pt idx="1145">
                  <c:v>50000</c:v>
                </c:pt>
                <c:pt idx="1146">
                  <c:v>50000</c:v>
                </c:pt>
                <c:pt idx="1147">
                  <c:v>50000</c:v>
                </c:pt>
                <c:pt idx="1148">
                  <c:v>50000</c:v>
                </c:pt>
                <c:pt idx="1149">
                  <c:v>50000</c:v>
                </c:pt>
                <c:pt idx="1150">
                  <c:v>50000</c:v>
                </c:pt>
                <c:pt idx="1151">
                  <c:v>50000</c:v>
                </c:pt>
                <c:pt idx="1152">
                  <c:v>50000</c:v>
                </c:pt>
                <c:pt idx="1153">
                  <c:v>50000</c:v>
                </c:pt>
                <c:pt idx="1154">
                  <c:v>50000</c:v>
                </c:pt>
                <c:pt idx="1155">
                  <c:v>50000</c:v>
                </c:pt>
                <c:pt idx="1156">
                  <c:v>50000</c:v>
                </c:pt>
                <c:pt idx="1157">
                  <c:v>50000</c:v>
                </c:pt>
                <c:pt idx="1158">
                  <c:v>50000</c:v>
                </c:pt>
                <c:pt idx="1159">
                  <c:v>50000</c:v>
                </c:pt>
                <c:pt idx="1160">
                  <c:v>50000</c:v>
                </c:pt>
                <c:pt idx="1161">
                  <c:v>50000</c:v>
                </c:pt>
                <c:pt idx="1162">
                  <c:v>50000</c:v>
                </c:pt>
                <c:pt idx="1163">
                  <c:v>50000</c:v>
                </c:pt>
                <c:pt idx="1164">
                  <c:v>50000</c:v>
                </c:pt>
                <c:pt idx="1165">
                  <c:v>50000</c:v>
                </c:pt>
                <c:pt idx="1166">
                  <c:v>50000</c:v>
                </c:pt>
                <c:pt idx="1167">
                  <c:v>50000</c:v>
                </c:pt>
                <c:pt idx="1168">
                  <c:v>50000</c:v>
                </c:pt>
                <c:pt idx="1169">
                  <c:v>50000</c:v>
                </c:pt>
                <c:pt idx="1170">
                  <c:v>50000</c:v>
                </c:pt>
                <c:pt idx="1171">
                  <c:v>50000</c:v>
                </c:pt>
                <c:pt idx="1172">
                  <c:v>50000</c:v>
                </c:pt>
                <c:pt idx="1173">
                  <c:v>50000</c:v>
                </c:pt>
                <c:pt idx="1174">
                  <c:v>50000</c:v>
                </c:pt>
                <c:pt idx="1175">
                  <c:v>50000</c:v>
                </c:pt>
                <c:pt idx="1176">
                  <c:v>50000</c:v>
                </c:pt>
                <c:pt idx="1177">
                  <c:v>50000</c:v>
                </c:pt>
                <c:pt idx="1178">
                  <c:v>50000</c:v>
                </c:pt>
                <c:pt idx="1179">
                  <c:v>50000</c:v>
                </c:pt>
                <c:pt idx="1180">
                  <c:v>50000</c:v>
                </c:pt>
                <c:pt idx="1181">
                  <c:v>50000</c:v>
                </c:pt>
                <c:pt idx="1182">
                  <c:v>50000</c:v>
                </c:pt>
                <c:pt idx="1183">
                  <c:v>50000</c:v>
                </c:pt>
                <c:pt idx="1184">
                  <c:v>50000</c:v>
                </c:pt>
                <c:pt idx="1185">
                  <c:v>50000</c:v>
                </c:pt>
                <c:pt idx="1186">
                  <c:v>50000</c:v>
                </c:pt>
                <c:pt idx="1187">
                  <c:v>50000</c:v>
                </c:pt>
                <c:pt idx="1188">
                  <c:v>50000</c:v>
                </c:pt>
                <c:pt idx="1189">
                  <c:v>50000</c:v>
                </c:pt>
                <c:pt idx="1190">
                  <c:v>50000</c:v>
                </c:pt>
                <c:pt idx="1191">
                  <c:v>50000</c:v>
                </c:pt>
                <c:pt idx="1192">
                  <c:v>50000</c:v>
                </c:pt>
                <c:pt idx="1193">
                  <c:v>50000</c:v>
                </c:pt>
                <c:pt idx="1194">
                  <c:v>50000</c:v>
                </c:pt>
                <c:pt idx="1195">
                  <c:v>50000</c:v>
                </c:pt>
                <c:pt idx="1196">
                  <c:v>50000</c:v>
                </c:pt>
                <c:pt idx="1197">
                  <c:v>50000</c:v>
                </c:pt>
                <c:pt idx="1198">
                  <c:v>50000</c:v>
                </c:pt>
                <c:pt idx="1199">
                  <c:v>50000</c:v>
                </c:pt>
                <c:pt idx="1200">
                  <c:v>50000</c:v>
                </c:pt>
                <c:pt idx="1201">
                  <c:v>50000</c:v>
                </c:pt>
                <c:pt idx="1202">
                  <c:v>50000</c:v>
                </c:pt>
                <c:pt idx="1203">
                  <c:v>50000</c:v>
                </c:pt>
                <c:pt idx="1204">
                  <c:v>50000</c:v>
                </c:pt>
                <c:pt idx="1205">
                  <c:v>50000</c:v>
                </c:pt>
                <c:pt idx="1206">
                  <c:v>50000</c:v>
                </c:pt>
                <c:pt idx="1207">
                  <c:v>50000</c:v>
                </c:pt>
                <c:pt idx="1208">
                  <c:v>50000</c:v>
                </c:pt>
                <c:pt idx="1209">
                  <c:v>50000</c:v>
                </c:pt>
                <c:pt idx="1210">
                  <c:v>50000</c:v>
                </c:pt>
                <c:pt idx="1211">
                  <c:v>50000</c:v>
                </c:pt>
                <c:pt idx="1212">
                  <c:v>50000</c:v>
                </c:pt>
                <c:pt idx="1213">
                  <c:v>50000</c:v>
                </c:pt>
                <c:pt idx="1214">
                  <c:v>50000</c:v>
                </c:pt>
                <c:pt idx="1215">
                  <c:v>50000</c:v>
                </c:pt>
                <c:pt idx="1216">
                  <c:v>50000</c:v>
                </c:pt>
                <c:pt idx="1217">
                  <c:v>50000</c:v>
                </c:pt>
                <c:pt idx="1218">
                  <c:v>50000</c:v>
                </c:pt>
                <c:pt idx="1219">
                  <c:v>50000</c:v>
                </c:pt>
                <c:pt idx="1220">
                  <c:v>50000</c:v>
                </c:pt>
                <c:pt idx="1221">
                  <c:v>50000</c:v>
                </c:pt>
                <c:pt idx="1222">
                  <c:v>50000</c:v>
                </c:pt>
                <c:pt idx="1223">
                  <c:v>50000</c:v>
                </c:pt>
                <c:pt idx="1224">
                  <c:v>50000</c:v>
                </c:pt>
                <c:pt idx="1225">
                  <c:v>50000</c:v>
                </c:pt>
                <c:pt idx="1226">
                  <c:v>50000</c:v>
                </c:pt>
                <c:pt idx="1227">
                  <c:v>50000</c:v>
                </c:pt>
                <c:pt idx="1228">
                  <c:v>50000</c:v>
                </c:pt>
                <c:pt idx="1229">
                  <c:v>50000</c:v>
                </c:pt>
                <c:pt idx="1230">
                  <c:v>50000</c:v>
                </c:pt>
                <c:pt idx="1231">
                  <c:v>50000</c:v>
                </c:pt>
                <c:pt idx="1232">
                  <c:v>50000</c:v>
                </c:pt>
                <c:pt idx="1233">
                  <c:v>50000</c:v>
                </c:pt>
                <c:pt idx="1234">
                  <c:v>50000</c:v>
                </c:pt>
                <c:pt idx="1235">
                  <c:v>50000</c:v>
                </c:pt>
                <c:pt idx="1236">
                  <c:v>50000</c:v>
                </c:pt>
                <c:pt idx="1237">
                  <c:v>50000</c:v>
                </c:pt>
                <c:pt idx="1238">
                  <c:v>50000</c:v>
                </c:pt>
                <c:pt idx="1239">
                  <c:v>50000</c:v>
                </c:pt>
                <c:pt idx="1240">
                  <c:v>50000</c:v>
                </c:pt>
                <c:pt idx="1241">
                  <c:v>50000</c:v>
                </c:pt>
                <c:pt idx="1242">
                  <c:v>50000</c:v>
                </c:pt>
                <c:pt idx="1243">
                  <c:v>50000</c:v>
                </c:pt>
                <c:pt idx="1244">
                  <c:v>50000</c:v>
                </c:pt>
                <c:pt idx="1245">
                  <c:v>50000</c:v>
                </c:pt>
                <c:pt idx="1246">
                  <c:v>50000</c:v>
                </c:pt>
                <c:pt idx="1247">
                  <c:v>50000</c:v>
                </c:pt>
                <c:pt idx="1248">
                  <c:v>50000</c:v>
                </c:pt>
                <c:pt idx="1249">
                  <c:v>50000</c:v>
                </c:pt>
                <c:pt idx="1250">
                  <c:v>50000</c:v>
                </c:pt>
                <c:pt idx="1251">
                  <c:v>50000</c:v>
                </c:pt>
                <c:pt idx="1252">
                  <c:v>50000</c:v>
                </c:pt>
                <c:pt idx="1253">
                  <c:v>50000</c:v>
                </c:pt>
                <c:pt idx="1254">
                  <c:v>50000</c:v>
                </c:pt>
                <c:pt idx="1255">
                  <c:v>50000</c:v>
                </c:pt>
                <c:pt idx="1256">
                  <c:v>50000</c:v>
                </c:pt>
                <c:pt idx="1257">
                  <c:v>50000</c:v>
                </c:pt>
                <c:pt idx="1258">
                  <c:v>50000</c:v>
                </c:pt>
                <c:pt idx="1259">
                  <c:v>50000</c:v>
                </c:pt>
                <c:pt idx="1260">
                  <c:v>50000</c:v>
                </c:pt>
                <c:pt idx="1261">
                  <c:v>50000</c:v>
                </c:pt>
                <c:pt idx="1262">
                  <c:v>50000</c:v>
                </c:pt>
                <c:pt idx="1263">
                  <c:v>50000</c:v>
                </c:pt>
                <c:pt idx="1264">
                  <c:v>50000</c:v>
                </c:pt>
                <c:pt idx="1265">
                  <c:v>50000</c:v>
                </c:pt>
                <c:pt idx="1266">
                  <c:v>50000</c:v>
                </c:pt>
                <c:pt idx="1267">
                  <c:v>50000</c:v>
                </c:pt>
                <c:pt idx="1268">
                  <c:v>50000</c:v>
                </c:pt>
                <c:pt idx="1269">
                  <c:v>50000</c:v>
                </c:pt>
                <c:pt idx="1270">
                  <c:v>50000</c:v>
                </c:pt>
                <c:pt idx="1271">
                  <c:v>50000</c:v>
                </c:pt>
                <c:pt idx="1272">
                  <c:v>50000</c:v>
                </c:pt>
                <c:pt idx="1273">
                  <c:v>50000</c:v>
                </c:pt>
                <c:pt idx="1274">
                  <c:v>50000</c:v>
                </c:pt>
                <c:pt idx="1275">
                  <c:v>50000</c:v>
                </c:pt>
                <c:pt idx="1276">
                  <c:v>50000</c:v>
                </c:pt>
                <c:pt idx="1277">
                  <c:v>50000</c:v>
                </c:pt>
                <c:pt idx="1278">
                  <c:v>50000</c:v>
                </c:pt>
                <c:pt idx="1279">
                  <c:v>50000</c:v>
                </c:pt>
                <c:pt idx="1280">
                  <c:v>50000</c:v>
                </c:pt>
                <c:pt idx="1281">
                  <c:v>50000</c:v>
                </c:pt>
                <c:pt idx="1282">
                  <c:v>50000</c:v>
                </c:pt>
                <c:pt idx="1283">
                  <c:v>50000</c:v>
                </c:pt>
                <c:pt idx="1284">
                  <c:v>50000</c:v>
                </c:pt>
                <c:pt idx="1285">
                  <c:v>50000</c:v>
                </c:pt>
                <c:pt idx="1286">
                  <c:v>50000</c:v>
                </c:pt>
                <c:pt idx="1287">
                  <c:v>50000</c:v>
                </c:pt>
                <c:pt idx="1288">
                  <c:v>50000</c:v>
                </c:pt>
                <c:pt idx="1289">
                  <c:v>50000</c:v>
                </c:pt>
                <c:pt idx="1290">
                  <c:v>50000</c:v>
                </c:pt>
                <c:pt idx="1291">
                  <c:v>50000</c:v>
                </c:pt>
                <c:pt idx="1292">
                  <c:v>50000</c:v>
                </c:pt>
                <c:pt idx="1293">
                  <c:v>50000</c:v>
                </c:pt>
                <c:pt idx="1294">
                  <c:v>50000</c:v>
                </c:pt>
                <c:pt idx="1295">
                  <c:v>50000</c:v>
                </c:pt>
                <c:pt idx="1296">
                  <c:v>50000</c:v>
                </c:pt>
                <c:pt idx="1297">
                  <c:v>50000</c:v>
                </c:pt>
                <c:pt idx="1298">
                  <c:v>50000</c:v>
                </c:pt>
                <c:pt idx="1299">
                  <c:v>50000</c:v>
                </c:pt>
                <c:pt idx="1300">
                  <c:v>50000</c:v>
                </c:pt>
                <c:pt idx="1301">
                  <c:v>50000</c:v>
                </c:pt>
                <c:pt idx="1302">
                  <c:v>50000</c:v>
                </c:pt>
                <c:pt idx="1303">
                  <c:v>50000</c:v>
                </c:pt>
                <c:pt idx="1304">
                  <c:v>50000</c:v>
                </c:pt>
                <c:pt idx="1305">
                  <c:v>50000</c:v>
                </c:pt>
                <c:pt idx="1306">
                  <c:v>50000</c:v>
                </c:pt>
                <c:pt idx="1307">
                  <c:v>50000</c:v>
                </c:pt>
                <c:pt idx="1308">
                  <c:v>50000</c:v>
                </c:pt>
                <c:pt idx="1309">
                  <c:v>50000</c:v>
                </c:pt>
                <c:pt idx="1310">
                  <c:v>50000</c:v>
                </c:pt>
                <c:pt idx="1311">
                  <c:v>50000</c:v>
                </c:pt>
                <c:pt idx="1312">
                  <c:v>50000</c:v>
                </c:pt>
                <c:pt idx="1313">
                  <c:v>50000</c:v>
                </c:pt>
                <c:pt idx="1314">
                  <c:v>50000</c:v>
                </c:pt>
                <c:pt idx="1315">
                  <c:v>50000</c:v>
                </c:pt>
                <c:pt idx="1316">
                  <c:v>50000</c:v>
                </c:pt>
                <c:pt idx="1317">
                  <c:v>50000</c:v>
                </c:pt>
                <c:pt idx="1318">
                  <c:v>50000</c:v>
                </c:pt>
                <c:pt idx="1319">
                  <c:v>50000</c:v>
                </c:pt>
                <c:pt idx="1320">
                  <c:v>50000</c:v>
                </c:pt>
                <c:pt idx="1321">
                  <c:v>50000</c:v>
                </c:pt>
                <c:pt idx="1322">
                  <c:v>50000</c:v>
                </c:pt>
                <c:pt idx="1323">
                  <c:v>50000</c:v>
                </c:pt>
                <c:pt idx="1324">
                  <c:v>50000</c:v>
                </c:pt>
                <c:pt idx="1325">
                  <c:v>50000</c:v>
                </c:pt>
                <c:pt idx="1326">
                  <c:v>50000</c:v>
                </c:pt>
                <c:pt idx="1327">
                  <c:v>50000</c:v>
                </c:pt>
                <c:pt idx="1328">
                  <c:v>50000</c:v>
                </c:pt>
                <c:pt idx="1329">
                  <c:v>50000</c:v>
                </c:pt>
                <c:pt idx="1330">
                  <c:v>50000</c:v>
                </c:pt>
                <c:pt idx="1331">
                  <c:v>50000</c:v>
                </c:pt>
                <c:pt idx="1332">
                  <c:v>50000</c:v>
                </c:pt>
                <c:pt idx="1333">
                  <c:v>50000</c:v>
                </c:pt>
                <c:pt idx="1334">
                  <c:v>50000</c:v>
                </c:pt>
                <c:pt idx="1335">
                  <c:v>50000</c:v>
                </c:pt>
                <c:pt idx="1336">
                  <c:v>50000</c:v>
                </c:pt>
                <c:pt idx="1337">
                  <c:v>50000</c:v>
                </c:pt>
                <c:pt idx="1338">
                  <c:v>50000</c:v>
                </c:pt>
                <c:pt idx="1339">
                  <c:v>50000</c:v>
                </c:pt>
                <c:pt idx="1340">
                  <c:v>50000</c:v>
                </c:pt>
                <c:pt idx="1341">
                  <c:v>50000</c:v>
                </c:pt>
                <c:pt idx="1342">
                  <c:v>50000</c:v>
                </c:pt>
                <c:pt idx="1343">
                  <c:v>50000</c:v>
                </c:pt>
                <c:pt idx="1344">
                  <c:v>50000</c:v>
                </c:pt>
                <c:pt idx="1345">
                  <c:v>50000</c:v>
                </c:pt>
                <c:pt idx="1346">
                  <c:v>50000</c:v>
                </c:pt>
                <c:pt idx="1347">
                  <c:v>50000</c:v>
                </c:pt>
                <c:pt idx="1348">
                  <c:v>50000</c:v>
                </c:pt>
                <c:pt idx="1349">
                  <c:v>50000</c:v>
                </c:pt>
                <c:pt idx="1350">
                  <c:v>50000</c:v>
                </c:pt>
                <c:pt idx="1351">
                  <c:v>50000</c:v>
                </c:pt>
                <c:pt idx="1352">
                  <c:v>50000</c:v>
                </c:pt>
                <c:pt idx="1353">
                  <c:v>50000</c:v>
                </c:pt>
                <c:pt idx="1354">
                  <c:v>50000</c:v>
                </c:pt>
                <c:pt idx="1355">
                  <c:v>50000</c:v>
                </c:pt>
                <c:pt idx="1356">
                  <c:v>50000</c:v>
                </c:pt>
                <c:pt idx="1357">
                  <c:v>50000</c:v>
                </c:pt>
                <c:pt idx="1358">
                  <c:v>50000</c:v>
                </c:pt>
                <c:pt idx="1359">
                  <c:v>50000</c:v>
                </c:pt>
                <c:pt idx="1360">
                  <c:v>50000</c:v>
                </c:pt>
                <c:pt idx="1361">
                  <c:v>50000</c:v>
                </c:pt>
                <c:pt idx="1362">
                  <c:v>50000</c:v>
                </c:pt>
                <c:pt idx="1363">
                  <c:v>50000</c:v>
                </c:pt>
                <c:pt idx="1364">
                  <c:v>50000</c:v>
                </c:pt>
                <c:pt idx="1365">
                  <c:v>50000</c:v>
                </c:pt>
                <c:pt idx="1366">
                  <c:v>50000</c:v>
                </c:pt>
                <c:pt idx="1367">
                  <c:v>50000</c:v>
                </c:pt>
                <c:pt idx="1368">
                  <c:v>50000</c:v>
                </c:pt>
                <c:pt idx="1369">
                  <c:v>50000</c:v>
                </c:pt>
                <c:pt idx="1370">
                  <c:v>50000</c:v>
                </c:pt>
                <c:pt idx="1371">
                  <c:v>50000</c:v>
                </c:pt>
                <c:pt idx="1372">
                  <c:v>50000</c:v>
                </c:pt>
                <c:pt idx="1373">
                  <c:v>50000</c:v>
                </c:pt>
                <c:pt idx="1374">
                  <c:v>50000</c:v>
                </c:pt>
                <c:pt idx="1375">
                  <c:v>50000</c:v>
                </c:pt>
                <c:pt idx="1376">
                  <c:v>50000</c:v>
                </c:pt>
                <c:pt idx="1377">
                  <c:v>50000</c:v>
                </c:pt>
                <c:pt idx="1378">
                  <c:v>50000</c:v>
                </c:pt>
                <c:pt idx="1379">
                  <c:v>50000</c:v>
                </c:pt>
                <c:pt idx="1380">
                  <c:v>50000</c:v>
                </c:pt>
                <c:pt idx="1381">
                  <c:v>50000</c:v>
                </c:pt>
                <c:pt idx="1382">
                  <c:v>50000</c:v>
                </c:pt>
                <c:pt idx="1383">
                  <c:v>50000</c:v>
                </c:pt>
                <c:pt idx="1384">
                  <c:v>50000</c:v>
                </c:pt>
                <c:pt idx="1385">
                  <c:v>50000</c:v>
                </c:pt>
                <c:pt idx="1386">
                  <c:v>50000</c:v>
                </c:pt>
                <c:pt idx="1387">
                  <c:v>50000</c:v>
                </c:pt>
                <c:pt idx="1388">
                  <c:v>50000</c:v>
                </c:pt>
                <c:pt idx="1389">
                  <c:v>50000</c:v>
                </c:pt>
                <c:pt idx="1390">
                  <c:v>50000</c:v>
                </c:pt>
                <c:pt idx="1391">
                  <c:v>50000</c:v>
                </c:pt>
                <c:pt idx="1392">
                  <c:v>50000</c:v>
                </c:pt>
                <c:pt idx="1393">
                  <c:v>50000</c:v>
                </c:pt>
                <c:pt idx="1394">
                  <c:v>50000</c:v>
                </c:pt>
                <c:pt idx="1395">
                  <c:v>50000</c:v>
                </c:pt>
                <c:pt idx="1396">
                  <c:v>50000</c:v>
                </c:pt>
                <c:pt idx="1397">
                  <c:v>50000</c:v>
                </c:pt>
                <c:pt idx="1398">
                  <c:v>50000</c:v>
                </c:pt>
                <c:pt idx="1399">
                  <c:v>50000</c:v>
                </c:pt>
                <c:pt idx="1400">
                  <c:v>50000</c:v>
                </c:pt>
                <c:pt idx="1401">
                  <c:v>50000</c:v>
                </c:pt>
                <c:pt idx="1402">
                  <c:v>50000</c:v>
                </c:pt>
                <c:pt idx="1403">
                  <c:v>50000</c:v>
                </c:pt>
                <c:pt idx="1404">
                  <c:v>50000</c:v>
                </c:pt>
                <c:pt idx="1405">
                  <c:v>50000</c:v>
                </c:pt>
                <c:pt idx="1406">
                  <c:v>50000</c:v>
                </c:pt>
                <c:pt idx="1407">
                  <c:v>50000</c:v>
                </c:pt>
                <c:pt idx="1408">
                  <c:v>50000</c:v>
                </c:pt>
                <c:pt idx="1409">
                  <c:v>50000</c:v>
                </c:pt>
                <c:pt idx="1410">
                  <c:v>50000</c:v>
                </c:pt>
                <c:pt idx="1411">
                  <c:v>50000</c:v>
                </c:pt>
                <c:pt idx="1412">
                  <c:v>50000</c:v>
                </c:pt>
                <c:pt idx="1413">
                  <c:v>50000</c:v>
                </c:pt>
                <c:pt idx="1414">
                  <c:v>50000</c:v>
                </c:pt>
                <c:pt idx="1415">
                  <c:v>50000</c:v>
                </c:pt>
                <c:pt idx="1416">
                  <c:v>50000</c:v>
                </c:pt>
                <c:pt idx="1417">
                  <c:v>50000</c:v>
                </c:pt>
                <c:pt idx="1418">
                  <c:v>50000</c:v>
                </c:pt>
                <c:pt idx="1419">
                  <c:v>50000</c:v>
                </c:pt>
                <c:pt idx="1420">
                  <c:v>50000</c:v>
                </c:pt>
                <c:pt idx="1421">
                  <c:v>50000</c:v>
                </c:pt>
                <c:pt idx="1422">
                  <c:v>50000</c:v>
                </c:pt>
                <c:pt idx="1423">
                  <c:v>50000</c:v>
                </c:pt>
                <c:pt idx="1424">
                  <c:v>50000</c:v>
                </c:pt>
                <c:pt idx="1425">
                  <c:v>50000</c:v>
                </c:pt>
                <c:pt idx="1426">
                  <c:v>50000</c:v>
                </c:pt>
                <c:pt idx="1427">
                  <c:v>50000</c:v>
                </c:pt>
                <c:pt idx="1428">
                  <c:v>50000</c:v>
                </c:pt>
                <c:pt idx="1429">
                  <c:v>50000</c:v>
                </c:pt>
                <c:pt idx="1430">
                  <c:v>50000</c:v>
                </c:pt>
                <c:pt idx="1431">
                  <c:v>50000</c:v>
                </c:pt>
                <c:pt idx="1432">
                  <c:v>50000</c:v>
                </c:pt>
                <c:pt idx="1433">
                  <c:v>50000</c:v>
                </c:pt>
                <c:pt idx="1434">
                  <c:v>50000</c:v>
                </c:pt>
                <c:pt idx="1435">
                  <c:v>50000</c:v>
                </c:pt>
                <c:pt idx="1436">
                  <c:v>50000</c:v>
                </c:pt>
                <c:pt idx="1437">
                  <c:v>50000</c:v>
                </c:pt>
                <c:pt idx="1438">
                  <c:v>50000</c:v>
                </c:pt>
                <c:pt idx="1439">
                  <c:v>50000</c:v>
                </c:pt>
                <c:pt idx="1440">
                  <c:v>50000</c:v>
                </c:pt>
                <c:pt idx="1441">
                  <c:v>50000</c:v>
                </c:pt>
                <c:pt idx="1442">
                  <c:v>50000</c:v>
                </c:pt>
                <c:pt idx="1443">
                  <c:v>50000</c:v>
                </c:pt>
                <c:pt idx="1444">
                  <c:v>50000</c:v>
                </c:pt>
                <c:pt idx="1445">
                  <c:v>50000</c:v>
                </c:pt>
                <c:pt idx="1446">
                  <c:v>50000</c:v>
                </c:pt>
                <c:pt idx="1447">
                  <c:v>50000</c:v>
                </c:pt>
                <c:pt idx="1448">
                  <c:v>50000</c:v>
                </c:pt>
                <c:pt idx="1449">
                  <c:v>50000</c:v>
                </c:pt>
                <c:pt idx="1450">
                  <c:v>50000</c:v>
                </c:pt>
                <c:pt idx="1451">
                  <c:v>50000</c:v>
                </c:pt>
                <c:pt idx="1452">
                  <c:v>50000</c:v>
                </c:pt>
                <c:pt idx="1453">
                  <c:v>50000</c:v>
                </c:pt>
                <c:pt idx="1454">
                  <c:v>50000</c:v>
                </c:pt>
                <c:pt idx="1455">
                  <c:v>50000</c:v>
                </c:pt>
                <c:pt idx="1456">
                  <c:v>50000</c:v>
                </c:pt>
                <c:pt idx="1457">
                  <c:v>50000</c:v>
                </c:pt>
                <c:pt idx="1458">
                  <c:v>50000</c:v>
                </c:pt>
                <c:pt idx="1459">
                  <c:v>50000</c:v>
                </c:pt>
                <c:pt idx="1460">
                  <c:v>50000</c:v>
                </c:pt>
                <c:pt idx="1461">
                  <c:v>50000</c:v>
                </c:pt>
                <c:pt idx="1462">
                  <c:v>50000</c:v>
                </c:pt>
                <c:pt idx="1463">
                  <c:v>50000</c:v>
                </c:pt>
                <c:pt idx="1464">
                  <c:v>50000</c:v>
                </c:pt>
                <c:pt idx="1465">
                  <c:v>50000</c:v>
                </c:pt>
                <c:pt idx="1466">
                  <c:v>50000</c:v>
                </c:pt>
                <c:pt idx="1467">
                  <c:v>50000</c:v>
                </c:pt>
                <c:pt idx="1468">
                  <c:v>50000</c:v>
                </c:pt>
                <c:pt idx="1469">
                  <c:v>50000</c:v>
                </c:pt>
                <c:pt idx="1470">
                  <c:v>50000</c:v>
                </c:pt>
                <c:pt idx="1471">
                  <c:v>50000</c:v>
                </c:pt>
                <c:pt idx="1472">
                  <c:v>50000</c:v>
                </c:pt>
                <c:pt idx="1473">
                  <c:v>50000</c:v>
                </c:pt>
                <c:pt idx="1474">
                  <c:v>50000</c:v>
                </c:pt>
                <c:pt idx="1475">
                  <c:v>50000</c:v>
                </c:pt>
                <c:pt idx="1476">
                  <c:v>50000</c:v>
                </c:pt>
                <c:pt idx="1477">
                  <c:v>50000</c:v>
                </c:pt>
                <c:pt idx="1478">
                  <c:v>50000</c:v>
                </c:pt>
                <c:pt idx="1479">
                  <c:v>50000</c:v>
                </c:pt>
                <c:pt idx="1480">
                  <c:v>50000</c:v>
                </c:pt>
                <c:pt idx="1481">
                  <c:v>50000</c:v>
                </c:pt>
                <c:pt idx="1482">
                  <c:v>50000</c:v>
                </c:pt>
                <c:pt idx="1483">
                  <c:v>50000</c:v>
                </c:pt>
                <c:pt idx="1484">
                  <c:v>50000</c:v>
                </c:pt>
                <c:pt idx="1485">
                  <c:v>50000</c:v>
                </c:pt>
                <c:pt idx="1486">
                  <c:v>50000</c:v>
                </c:pt>
                <c:pt idx="1487">
                  <c:v>50000</c:v>
                </c:pt>
                <c:pt idx="1488">
                  <c:v>50000</c:v>
                </c:pt>
                <c:pt idx="1489">
                  <c:v>50000</c:v>
                </c:pt>
                <c:pt idx="1490">
                  <c:v>50000</c:v>
                </c:pt>
                <c:pt idx="1491">
                  <c:v>50000</c:v>
                </c:pt>
                <c:pt idx="1492">
                  <c:v>50000</c:v>
                </c:pt>
                <c:pt idx="1493">
                  <c:v>50000</c:v>
                </c:pt>
                <c:pt idx="1494">
                  <c:v>50000</c:v>
                </c:pt>
                <c:pt idx="1495">
                  <c:v>50000</c:v>
                </c:pt>
                <c:pt idx="1496">
                  <c:v>50000</c:v>
                </c:pt>
                <c:pt idx="1497">
                  <c:v>50000</c:v>
                </c:pt>
                <c:pt idx="1498">
                  <c:v>50000</c:v>
                </c:pt>
                <c:pt idx="1499">
                  <c:v>50000</c:v>
                </c:pt>
                <c:pt idx="1500">
                  <c:v>50000</c:v>
                </c:pt>
                <c:pt idx="1501">
                  <c:v>50000</c:v>
                </c:pt>
                <c:pt idx="1502">
                  <c:v>50000</c:v>
                </c:pt>
                <c:pt idx="1503">
                  <c:v>50000</c:v>
                </c:pt>
                <c:pt idx="1504">
                  <c:v>50000</c:v>
                </c:pt>
                <c:pt idx="1505">
                  <c:v>50000</c:v>
                </c:pt>
                <c:pt idx="1506">
                  <c:v>50000</c:v>
                </c:pt>
                <c:pt idx="1507">
                  <c:v>50000</c:v>
                </c:pt>
                <c:pt idx="1508">
                  <c:v>50000</c:v>
                </c:pt>
                <c:pt idx="1509">
                  <c:v>50000</c:v>
                </c:pt>
                <c:pt idx="1510">
                  <c:v>50000</c:v>
                </c:pt>
                <c:pt idx="1511">
                  <c:v>50000</c:v>
                </c:pt>
                <c:pt idx="1512">
                  <c:v>50000</c:v>
                </c:pt>
                <c:pt idx="1513">
                  <c:v>50000</c:v>
                </c:pt>
                <c:pt idx="1514">
                  <c:v>50000</c:v>
                </c:pt>
                <c:pt idx="1515">
                  <c:v>50000</c:v>
                </c:pt>
                <c:pt idx="1516">
                  <c:v>50000</c:v>
                </c:pt>
                <c:pt idx="1517">
                  <c:v>50000</c:v>
                </c:pt>
                <c:pt idx="1518">
                  <c:v>50000</c:v>
                </c:pt>
                <c:pt idx="1519">
                  <c:v>50000</c:v>
                </c:pt>
                <c:pt idx="1520">
                  <c:v>50000</c:v>
                </c:pt>
                <c:pt idx="1521">
                  <c:v>50000</c:v>
                </c:pt>
                <c:pt idx="1522">
                  <c:v>50000</c:v>
                </c:pt>
                <c:pt idx="1523">
                  <c:v>50000</c:v>
                </c:pt>
                <c:pt idx="1524">
                  <c:v>50000</c:v>
                </c:pt>
                <c:pt idx="1525">
                  <c:v>50000</c:v>
                </c:pt>
                <c:pt idx="1526">
                  <c:v>50000</c:v>
                </c:pt>
                <c:pt idx="1527">
                  <c:v>50000</c:v>
                </c:pt>
                <c:pt idx="1528">
                  <c:v>50000</c:v>
                </c:pt>
                <c:pt idx="1529">
                  <c:v>50000</c:v>
                </c:pt>
                <c:pt idx="1530">
                  <c:v>50000</c:v>
                </c:pt>
                <c:pt idx="1531">
                  <c:v>50000</c:v>
                </c:pt>
                <c:pt idx="1532">
                  <c:v>50000</c:v>
                </c:pt>
                <c:pt idx="1533">
                  <c:v>50000</c:v>
                </c:pt>
                <c:pt idx="1534">
                  <c:v>50000</c:v>
                </c:pt>
                <c:pt idx="1535">
                  <c:v>50000</c:v>
                </c:pt>
                <c:pt idx="1536">
                  <c:v>50000</c:v>
                </c:pt>
                <c:pt idx="1537">
                  <c:v>50000</c:v>
                </c:pt>
                <c:pt idx="1538">
                  <c:v>50000</c:v>
                </c:pt>
                <c:pt idx="1539">
                  <c:v>50000</c:v>
                </c:pt>
                <c:pt idx="1540">
                  <c:v>50000</c:v>
                </c:pt>
                <c:pt idx="1541">
                  <c:v>50000</c:v>
                </c:pt>
                <c:pt idx="1542">
                  <c:v>50000</c:v>
                </c:pt>
                <c:pt idx="1543">
                  <c:v>50000</c:v>
                </c:pt>
                <c:pt idx="1544">
                  <c:v>50000</c:v>
                </c:pt>
                <c:pt idx="1545">
                  <c:v>50000</c:v>
                </c:pt>
                <c:pt idx="1546">
                  <c:v>50000</c:v>
                </c:pt>
                <c:pt idx="1547">
                  <c:v>50000</c:v>
                </c:pt>
                <c:pt idx="1548">
                  <c:v>50000</c:v>
                </c:pt>
                <c:pt idx="1549">
                  <c:v>50000</c:v>
                </c:pt>
                <c:pt idx="1550">
                  <c:v>50000</c:v>
                </c:pt>
                <c:pt idx="1551">
                  <c:v>50000</c:v>
                </c:pt>
                <c:pt idx="1552">
                  <c:v>50000</c:v>
                </c:pt>
                <c:pt idx="1553">
                  <c:v>50000</c:v>
                </c:pt>
                <c:pt idx="1554">
                  <c:v>50000</c:v>
                </c:pt>
                <c:pt idx="1555">
                  <c:v>50000</c:v>
                </c:pt>
                <c:pt idx="1556">
                  <c:v>50000</c:v>
                </c:pt>
                <c:pt idx="1557">
                  <c:v>50000</c:v>
                </c:pt>
                <c:pt idx="1558">
                  <c:v>50000</c:v>
                </c:pt>
                <c:pt idx="1559">
                  <c:v>50000</c:v>
                </c:pt>
                <c:pt idx="1560">
                  <c:v>50000</c:v>
                </c:pt>
                <c:pt idx="1561">
                  <c:v>50000</c:v>
                </c:pt>
                <c:pt idx="1562">
                  <c:v>50000</c:v>
                </c:pt>
                <c:pt idx="1563">
                  <c:v>50000</c:v>
                </c:pt>
                <c:pt idx="1564">
                  <c:v>50000</c:v>
                </c:pt>
                <c:pt idx="1565">
                  <c:v>50000</c:v>
                </c:pt>
                <c:pt idx="1566">
                  <c:v>50000</c:v>
                </c:pt>
                <c:pt idx="1567">
                  <c:v>50000</c:v>
                </c:pt>
                <c:pt idx="1568">
                  <c:v>50000</c:v>
                </c:pt>
                <c:pt idx="1569">
                  <c:v>50000</c:v>
                </c:pt>
                <c:pt idx="1570">
                  <c:v>50000</c:v>
                </c:pt>
                <c:pt idx="1571">
                  <c:v>50000</c:v>
                </c:pt>
                <c:pt idx="1572">
                  <c:v>50000</c:v>
                </c:pt>
                <c:pt idx="1573">
                  <c:v>50000</c:v>
                </c:pt>
                <c:pt idx="1574">
                  <c:v>50000</c:v>
                </c:pt>
                <c:pt idx="1575">
                  <c:v>50000</c:v>
                </c:pt>
                <c:pt idx="1576">
                  <c:v>50000</c:v>
                </c:pt>
                <c:pt idx="1577">
                  <c:v>50000</c:v>
                </c:pt>
                <c:pt idx="1578">
                  <c:v>50000</c:v>
                </c:pt>
                <c:pt idx="1579">
                  <c:v>50000</c:v>
                </c:pt>
                <c:pt idx="1580">
                  <c:v>50000</c:v>
                </c:pt>
                <c:pt idx="1581">
                  <c:v>50000</c:v>
                </c:pt>
                <c:pt idx="1582">
                  <c:v>50000</c:v>
                </c:pt>
                <c:pt idx="1583">
                  <c:v>50000</c:v>
                </c:pt>
                <c:pt idx="1584">
                  <c:v>50000</c:v>
                </c:pt>
                <c:pt idx="1585">
                  <c:v>50000</c:v>
                </c:pt>
                <c:pt idx="1586">
                  <c:v>50000</c:v>
                </c:pt>
                <c:pt idx="1587">
                  <c:v>50000</c:v>
                </c:pt>
                <c:pt idx="1588">
                  <c:v>50000</c:v>
                </c:pt>
                <c:pt idx="1589">
                  <c:v>50000</c:v>
                </c:pt>
                <c:pt idx="1590">
                  <c:v>50000</c:v>
                </c:pt>
                <c:pt idx="1591">
                  <c:v>50000</c:v>
                </c:pt>
                <c:pt idx="1592">
                  <c:v>50000</c:v>
                </c:pt>
                <c:pt idx="1593">
                  <c:v>50000</c:v>
                </c:pt>
                <c:pt idx="1594">
                  <c:v>50000</c:v>
                </c:pt>
                <c:pt idx="1595">
                  <c:v>50000</c:v>
                </c:pt>
                <c:pt idx="1596">
                  <c:v>50000</c:v>
                </c:pt>
                <c:pt idx="1597">
                  <c:v>50000</c:v>
                </c:pt>
                <c:pt idx="1598">
                  <c:v>50000</c:v>
                </c:pt>
                <c:pt idx="1599">
                  <c:v>50000</c:v>
                </c:pt>
                <c:pt idx="1600">
                  <c:v>50000</c:v>
                </c:pt>
                <c:pt idx="1601">
                  <c:v>50000</c:v>
                </c:pt>
                <c:pt idx="1602">
                  <c:v>50000</c:v>
                </c:pt>
                <c:pt idx="1603">
                  <c:v>50000</c:v>
                </c:pt>
                <c:pt idx="1604">
                  <c:v>50000</c:v>
                </c:pt>
                <c:pt idx="1605">
                  <c:v>50000</c:v>
                </c:pt>
                <c:pt idx="1606">
                  <c:v>50000</c:v>
                </c:pt>
                <c:pt idx="1607">
                  <c:v>50000</c:v>
                </c:pt>
                <c:pt idx="1608">
                  <c:v>50000</c:v>
                </c:pt>
                <c:pt idx="1609">
                  <c:v>50000</c:v>
                </c:pt>
                <c:pt idx="1610">
                  <c:v>50000</c:v>
                </c:pt>
                <c:pt idx="1611">
                  <c:v>50000</c:v>
                </c:pt>
                <c:pt idx="1612">
                  <c:v>50000</c:v>
                </c:pt>
                <c:pt idx="1613">
                  <c:v>50000</c:v>
                </c:pt>
                <c:pt idx="1614">
                  <c:v>50000</c:v>
                </c:pt>
                <c:pt idx="1615">
                  <c:v>50000</c:v>
                </c:pt>
                <c:pt idx="1616">
                  <c:v>50000</c:v>
                </c:pt>
                <c:pt idx="1617">
                  <c:v>50000</c:v>
                </c:pt>
                <c:pt idx="1618">
                  <c:v>50000</c:v>
                </c:pt>
                <c:pt idx="1619">
                  <c:v>50000</c:v>
                </c:pt>
                <c:pt idx="1620">
                  <c:v>50000</c:v>
                </c:pt>
                <c:pt idx="1621">
                  <c:v>50000</c:v>
                </c:pt>
                <c:pt idx="1622">
                  <c:v>50000</c:v>
                </c:pt>
                <c:pt idx="1623">
                  <c:v>50000</c:v>
                </c:pt>
                <c:pt idx="1624">
                  <c:v>50000</c:v>
                </c:pt>
                <c:pt idx="1625">
                  <c:v>50000</c:v>
                </c:pt>
                <c:pt idx="1626">
                  <c:v>50000</c:v>
                </c:pt>
                <c:pt idx="1627">
                  <c:v>50000</c:v>
                </c:pt>
                <c:pt idx="1628">
                  <c:v>50000</c:v>
                </c:pt>
                <c:pt idx="1629">
                  <c:v>50000</c:v>
                </c:pt>
                <c:pt idx="1630">
                  <c:v>50000</c:v>
                </c:pt>
                <c:pt idx="1631">
                  <c:v>50000</c:v>
                </c:pt>
                <c:pt idx="1632">
                  <c:v>50000</c:v>
                </c:pt>
                <c:pt idx="1633">
                  <c:v>50000</c:v>
                </c:pt>
                <c:pt idx="1634">
                  <c:v>50000</c:v>
                </c:pt>
                <c:pt idx="1635">
                  <c:v>50000</c:v>
                </c:pt>
                <c:pt idx="1636">
                  <c:v>50000</c:v>
                </c:pt>
                <c:pt idx="1637">
                  <c:v>50000</c:v>
                </c:pt>
                <c:pt idx="1638">
                  <c:v>50000</c:v>
                </c:pt>
                <c:pt idx="1639">
                  <c:v>50000</c:v>
                </c:pt>
                <c:pt idx="1640">
                  <c:v>50000</c:v>
                </c:pt>
                <c:pt idx="1641">
                  <c:v>50000</c:v>
                </c:pt>
                <c:pt idx="1642">
                  <c:v>50000</c:v>
                </c:pt>
                <c:pt idx="1643">
                  <c:v>50000</c:v>
                </c:pt>
                <c:pt idx="1644">
                  <c:v>50000</c:v>
                </c:pt>
                <c:pt idx="1645">
                  <c:v>50000</c:v>
                </c:pt>
                <c:pt idx="1646">
                  <c:v>50000</c:v>
                </c:pt>
                <c:pt idx="1647">
                  <c:v>50000</c:v>
                </c:pt>
                <c:pt idx="1648">
                  <c:v>50000</c:v>
                </c:pt>
                <c:pt idx="1649">
                  <c:v>50000</c:v>
                </c:pt>
                <c:pt idx="1650">
                  <c:v>50000</c:v>
                </c:pt>
                <c:pt idx="1651">
                  <c:v>50000</c:v>
                </c:pt>
                <c:pt idx="1652">
                  <c:v>50000</c:v>
                </c:pt>
                <c:pt idx="1653">
                  <c:v>50000</c:v>
                </c:pt>
                <c:pt idx="1654">
                  <c:v>50000</c:v>
                </c:pt>
                <c:pt idx="1655">
                  <c:v>50000</c:v>
                </c:pt>
                <c:pt idx="1656">
                  <c:v>50000</c:v>
                </c:pt>
                <c:pt idx="1657">
                  <c:v>50000</c:v>
                </c:pt>
                <c:pt idx="1658">
                  <c:v>50000</c:v>
                </c:pt>
                <c:pt idx="1659">
                  <c:v>50000</c:v>
                </c:pt>
                <c:pt idx="1660">
                  <c:v>50000</c:v>
                </c:pt>
                <c:pt idx="1661">
                  <c:v>50000</c:v>
                </c:pt>
                <c:pt idx="1662">
                  <c:v>50000</c:v>
                </c:pt>
                <c:pt idx="1663">
                  <c:v>50000</c:v>
                </c:pt>
                <c:pt idx="1664">
                  <c:v>50000</c:v>
                </c:pt>
                <c:pt idx="1665">
                  <c:v>50000</c:v>
                </c:pt>
                <c:pt idx="1666">
                  <c:v>50000</c:v>
                </c:pt>
                <c:pt idx="1667">
                  <c:v>50000</c:v>
                </c:pt>
                <c:pt idx="1668">
                  <c:v>50000</c:v>
                </c:pt>
                <c:pt idx="1669">
                  <c:v>50000</c:v>
                </c:pt>
                <c:pt idx="1670">
                  <c:v>50000</c:v>
                </c:pt>
                <c:pt idx="1671">
                  <c:v>50000</c:v>
                </c:pt>
                <c:pt idx="1672">
                  <c:v>50000</c:v>
                </c:pt>
                <c:pt idx="1673">
                  <c:v>50000</c:v>
                </c:pt>
                <c:pt idx="1674">
                  <c:v>50000</c:v>
                </c:pt>
                <c:pt idx="1675">
                  <c:v>50000</c:v>
                </c:pt>
                <c:pt idx="1676">
                  <c:v>50000</c:v>
                </c:pt>
                <c:pt idx="1677">
                  <c:v>50000</c:v>
                </c:pt>
                <c:pt idx="1678">
                  <c:v>50000</c:v>
                </c:pt>
                <c:pt idx="1679">
                  <c:v>50000</c:v>
                </c:pt>
                <c:pt idx="1680">
                  <c:v>50000</c:v>
                </c:pt>
                <c:pt idx="1681">
                  <c:v>50000</c:v>
                </c:pt>
                <c:pt idx="1682">
                  <c:v>50000</c:v>
                </c:pt>
                <c:pt idx="1683">
                  <c:v>50000</c:v>
                </c:pt>
                <c:pt idx="1684">
                  <c:v>50000</c:v>
                </c:pt>
                <c:pt idx="1685">
                  <c:v>50000</c:v>
                </c:pt>
                <c:pt idx="1686">
                  <c:v>50000</c:v>
                </c:pt>
                <c:pt idx="1687">
                  <c:v>50000</c:v>
                </c:pt>
                <c:pt idx="1688">
                  <c:v>50000</c:v>
                </c:pt>
                <c:pt idx="1689">
                  <c:v>50000</c:v>
                </c:pt>
                <c:pt idx="1690">
                  <c:v>50000</c:v>
                </c:pt>
                <c:pt idx="1691">
                  <c:v>50000</c:v>
                </c:pt>
                <c:pt idx="1692">
                  <c:v>50000</c:v>
                </c:pt>
                <c:pt idx="1693">
                  <c:v>50000</c:v>
                </c:pt>
                <c:pt idx="1694">
                  <c:v>50000</c:v>
                </c:pt>
                <c:pt idx="1695">
                  <c:v>50000</c:v>
                </c:pt>
                <c:pt idx="1696">
                  <c:v>50000</c:v>
                </c:pt>
                <c:pt idx="1697">
                  <c:v>50000</c:v>
                </c:pt>
                <c:pt idx="1698">
                  <c:v>50000</c:v>
                </c:pt>
                <c:pt idx="1699">
                  <c:v>50000</c:v>
                </c:pt>
                <c:pt idx="1700">
                  <c:v>50000</c:v>
                </c:pt>
                <c:pt idx="1701">
                  <c:v>50000</c:v>
                </c:pt>
                <c:pt idx="1702">
                  <c:v>50000</c:v>
                </c:pt>
                <c:pt idx="1703">
                  <c:v>50000</c:v>
                </c:pt>
                <c:pt idx="1704">
                  <c:v>50000</c:v>
                </c:pt>
                <c:pt idx="1705">
                  <c:v>50000</c:v>
                </c:pt>
                <c:pt idx="1706">
                  <c:v>50000</c:v>
                </c:pt>
                <c:pt idx="1707">
                  <c:v>50000</c:v>
                </c:pt>
                <c:pt idx="1708">
                  <c:v>50000</c:v>
                </c:pt>
                <c:pt idx="1709">
                  <c:v>50000</c:v>
                </c:pt>
                <c:pt idx="1710">
                  <c:v>50000</c:v>
                </c:pt>
                <c:pt idx="1711">
                  <c:v>50000</c:v>
                </c:pt>
                <c:pt idx="1712">
                  <c:v>50000</c:v>
                </c:pt>
                <c:pt idx="1713">
                  <c:v>50000</c:v>
                </c:pt>
                <c:pt idx="1714">
                  <c:v>50000</c:v>
                </c:pt>
                <c:pt idx="1715">
                  <c:v>50000</c:v>
                </c:pt>
                <c:pt idx="1716">
                  <c:v>50000</c:v>
                </c:pt>
                <c:pt idx="1717">
                  <c:v>50000</c:v>
                </c:pt>
                <c:pt idx="1718">
                  <c:v>50000</c:v>
                </c:pt>
                <c:pt idx="1719">
                  <c:v>50000</c:v>
                </c:pt>
                <c:pt idx="1720">
                  <c:v>50000</c:v>
                </c:pt>
                <c:pt idx="1721">
                  <c:v>50000</c:v>
                </c:pt>
                <c:pt idx="1722">
                  <c:v>50000</c:v>
                </c:pt>
                <c:pt idx="1723">
                  <c:v>50000</c:v>
                </c:pt>
                <c:pt idx="1724">
                  <c:v>50000</c:v>
                </c:pt>
                <c:pt idx="1725">
                  <c:v>50000</c:v>
                </c:pt>
                <c:pt idx="1726">
                  <c:v>50000</c:v>
                </c:pt>
                <c:pt idx="1727">
                  <c:v>50000</c:v>
                </c:pt>
                <c:pt idx="1728">
                  <c:v>50000</c:v>
                </c:pt>
                <c:pt idx="1729">
                  <c:v>50000</c:v>
                </c:pt>
                <c:pt idx="1730">
                  <c:v>50000</c:v>
                </c:pt>
                <c:pt idx="1731">
                  <c:v>50000</c:v>
                </c:pt>
                <c:pt idx="1732">
                  <c:v>50000</c:v>
                </c:pt>
                <c:pt idx="1733">
                  <c:v>50000</c:v>
                </c:pt>
                <c:pt idx="1734">
                  <c:v>50000</c:v>
                </c:pt>
                <c:pt idx="1735">
                  <c:v>50000</c:v>
                </c:pt>
                <c:pt idx="1736">
                  <c:v>50000</c:v>
                </c:pt>
                <c:pt idx="1737">
                  <c:v>50000</c:v>
                </c:pt>
              </c:numCache>
            </c:numRef>
          </c:xVal>
          <c:yVal>
            <c:numRef>
              <c:f>CR_model_output!$N$2:$N$5000</c:f>
              <c:numCache>
                <c:formatCode>General</c:formatCode>
                <c:ptCount val="4999"/>
                <c:pt idx="0">
                  <c:v>0.20010399999998185</c:v>
                </c:pt>
                <c:pt idx="1">
                  <c:v>0.20027199999998402</c:v>
                </c:pt>
                <c:pt idx="2">
                  <c:v>0.20031699999998409</c:v>
                </c:pt>
                <c:pt idx="3">
                  <c:v>0.20034799999999109</c:v>
                </c:pt>
                <c:pt idx="4">
                  <c:v>0.20054599999997436</c:v>
                </c:pt>
                <c:pt idx="5">
                  <c:v>0.20069899999998597</c:v>
                </c:pt>
                <c:pt idx="6">
                  <c:v>0.20078999999998359</c:v>
                </c:pt>
                <c:pt idx="7">
                  <c:v>0.20080600000000004</c:v>
                </c:pt>
                <c:pt idx="8">
                  <c:v>0.20082099999999059</c:v>
                </c:pt>
                <c:pt idx="9">
                  <c:v>0.20085100000000011</c:v>
                </c:pt>
                <c:pt idx="10">
                  <c:v>0.20088199999997869</c:v>
                </c:pt>
                <c:pt idx="11">
                  <c:v>0.20092799999997624</c:v>
                </c:pt>
                <c:pt idx="12">
                  <c:v>0.2010349999999903</c:v>
                </c:pt>
                <c:pt idx="13">
                  <c:v>0.2010959999999784</c:v>
                </c:pt>
                <c:pt idx="14">
                  <c:v>0.20107999999999038</c:v>
                </c:pt>
                <c:pt idx="15">
                  <c:v>0.2010959999999784</c:v>
                </c:pt>
                <c:pt idx="16">
                  <c:v>0.20111099999999738</c:v>
                </c:pt>
                <c:pt idx="17">
                  <c:v>0.20112599999998793</c:v>
                </c:pt>
                <c:pt idx="18">
                  <c:v>0.20114099999997848</c:v>
                </c:pt>
                <c:pt idx="19">
                  <c:v>0.20118699999997602</c:v>
                </c:pt>
                <c:pt idx="20">
                  <c:v>0.201201999999995</c:v>
                </c:pt>
                <c:pt idx="21">
                  <c:v>0.20123299999997357</c:v>
                </c:pt>
                <c:pt idx="22">
                  <c:v>0.20123299999997357</c:v>
                </c:pt>
                <c:pt idx="23">
                  <c:v>0.20124799999999254</c:v>
                </c:pt>
                <c:pt idx="24">
                  <c:v>0.20126299999998309</c:v>
                </c:pt>
                <c:pt idx="25">
                  <c:v>0.20126299999998309</c:v>
                </c:pt>
                <c:pt idx="26">
                  <c:v>0.20126299999998309</c:v>
                </c:pt>
                <c:pt idx="27">
                  <c:v>0.20127899999999954</c:v>
                </c:pt>
                <c:pt idx="28">
                  <c:v>0.22842399999998975</c:v>
                </c:pt>
                <c:pt idx="29">
                  <c:v>0.23506150000000048</c:v>
                </c:pt>
                <c:pt idx="30">
                  <c:v>0.24169899999998279</c:v>
                </c:pt>
                <c:pt idx="31">
                  <c:v>0.24754299999997897</c:v>
                </c:pt>
                <c:pt idx="32">
                  <c:v>0.25338699999997516</c:v>
                </c:pt>
                <c:pt idx="33">
                  <c:v>0.22607399999998279</c:v>
                </c:pt>
                <c:pt idx="34">
                  <c:v>0.19876099999999042</c:v>
                </c:pt>
                <c:pt idx="35">
                  <c:v>0.18765999999999394</c:v>
                </c:pt>
                <c:pt idx="36">
                  <c:v>0.17655899999999747</c:v>
                </c:pt>
                <c:pt idx="37">
                  <c:v>0.15946999999999889</c:v>
                </c:pt>
                <c:pt idx="38">
                  <c:v>0.15184800000000109</c:v>
                </c:pt>
                <c:pt idx="39">
                  <c:v>0.14422599999997487</c:v>
                </c:pt>
                <c:pt idx="40">
                  <c:v>0.12980699999999956</c:v>
                </c:pt>
                <c:pt idx="41">
                  <c:v>0.12285649999998327</c:v>
                </c:pt>
                <c:pt idx="42">
                  <c:v>0.1159059999999954</c:v>
                </c:pt>
                <c:pt idx="43">
                  <c:v>0.10926849999998467</c:v>
                </c:pt>
                <c:pt idx="44">
                  <c:v>0.10263099999997394</c:v>
                </c:pt>
                <c:pt idx="45">
                  <c:v>8.9995999999985088E-2</c:v>
                </c:pt>
                <c:pt idx="46">
                  <c:v>9.9509999999980892E-2</c:v>
                </c:pt>
                <c:pt idx="47">
                  <c:v>0.1090239999999767</c:v>
                </c:pt>
                <c:pt idx="48">
                  <c:v>0.11991899999998168</c:v>
                </c:pt>
                <c:pt idx="49">
                  <c:v>0.1220169999999996</c:v>
                </c:pt>
                <c:pt idx="50">
                  <c:v>0.1241149999999891</c:v>
                </c:pt>
                <c:pt idx="51">
                  <c:v>0.12564849999998273</c:v>
                </c:pt>
                <c:pt idx="52">
                  <c:v>0.12718199999997637</c:v>
                </c:pt>
                <c:pt idx="53">
                  <c:v>0.13018799999997555</c:v>
                </c:pt>
                <c:pt idx="54">
                  <c:v>0.13179799999997499</c:v>
                </c:pt>
                <c:pt idx="55">
                  <c:v>0.13340799999997444</c:v>
                </c:pt>
                <c:pt idx="56">
                  <c:v>0.13682599999998502</c:v>
                </c:pt>
                <c:pt idx="57">
                  <c:v>0.1567540000000065</c:v>
                </c:pt>
                <c:pt idx="58">
                  <c:v>0.17668199999999956</c:v>
                </c:pt>
                <c:pt idx="59">
                  <c:v>0.20249899999998888</c:v>
                </c:pt>
                <c:pt idx="60">
                  <c:v>0.2202909999999747</c:v>
                </c:pt>
                <c:pt idx="61">
                  <c:v>0.23423799999997641</c:v>
                </c:pt>
                <c:pt idx="62">
                  <c:v>0.24620099999998502</c:v>
                </c:pt>
                <c:pt idx="63">
                  <c:v>0.257064999999983</c:v>
                </c:pt>
                <c:pt idx="64">
                  <c:v>0.26563249999998106</c:v>
                </c:pt>
                <c:pt idx="65">
                  <c:v>0.27419999999997913</c:v>
                </c:pt>
                <c:pt idx="66">
                  <c:v>0.30645799999999213</c:v>
                </c:pt>
                <c:pt idx="67">
                  <c:v>0.33132899999998244</c:v>
                </c:pt>
                <c:pt idx="68">
                  <c:v>0.35400399999997489</c:v>
                </c:pt>
                <c:pt idx="69">
                  <c:v>0.37061299999996322</c:v>
                </c:pt>
                <c:pt idx="70">
                  <c:v>0.38722199999997997</c:v>
                </c:pt>
                <c:pt idx="71">
                  <c:v>0.4108579999999904</c:v>
                </c:pt>
                <c:pt idx="72">
                  <c:v>0.43122899999997344</c:v>
                </c:pt>
                <c:pt idx="73">
                  <c:v>0.44704449999997564</c:v>
                </c:pt>
                <c:pt idx="74">
                  <c:v>0.46285999999997784</c:v>
                </c:pt>
                <c:pt idx="75">
                  <c:v>0.49081400000000031</c:v>
                </c:pt>
                <c:pt idx="76">
                  <c:v>0.51446499999997286</c:v>
                </c:pt>
                <c:pt idx="77">
                  <c:v>0.50781249999997158</c:v>
                </c:pt>
                <c:pt idx="78">
                  <c:v>0.50115999999999872</c:v>
                </c:pt>
                <c:pt idx="79">
                  <c:v>0.43528799999998569</c:v>
                </c:pt>
                <c:pt idx="80">
                  <c:v>0.41297899999997867</c:v>
                </c:pt>
                <c:pt idx="81">
                  <c:v>0.40141299999999092</c:v>
                </c:pt>
                <c:pt idx="82">
                  <c:v>0.39726249999998231</c:v>
                </c:pt>
                <c:pt idx="83">
                  <c:v>0.3931119999999737</c:v>
                </c:pt>
                <c:pt idx="84">
                  <c:v>0.38673399999998992</c:v>
                </c:pt>
                <c:pt idx="85">
                  <c:v>0.38198899999997593</c:v>
                </c:pt>
                <c:pt idx="86">
                  <c:v>0.38786349999998038</c:v>
                </c:pt>
                <c:pt idx="87">
                  <c:v>0.39373799999998482</c:v>
                </c:pt>
                <c:pt idx="88">
                  <c:v>0.40383899999997652</c:v>
                </c:pt>
                <c:pt idx="89">
                  <c:v>0.40753199999997491</c:v>
                </c:pt>
                <c:pt idx="90">
                  <c:v>0.40049750000000017</c:v>
                </c:pt>
                <c:pt idx="91">
                  <c:v>0.39346299999999701</c:v>
                </c:pt>
                <c:pt idx="92">
                  <c:v>0.35348499999997784</c:v>
                </c:pt>
                <c:pt idx="93">
                  <c:v>0.33096299999999701</c:v>
                </c:pt>
                <c:pt idx="94">
                  <c:v>0.31310999999999467</c:v>
                </c:pt>
                <c:pt idx="95">
                  <c:v>0.32659899999998743</c:v>
                </c:pt>
                <c:pt idx="96">
                  <c:v>0.34008799999998018</c:v>
                </c:pt>
                <c:pt idx="97">
                  <c:v>0.34472699999997758</c:v>
                </c:pt>
                <c:pt idx="98">
                  <c:v>0.34275799999997503</c:v>
                </c:pt>
                <c:pt idx="99">
                  <c:v>0.32874299999997447</c:v>
                </c:pt>
                <c:pt idx="100">
                  <c:v>0.31472799999997392</c:v>
                </c:pt>
                <c:pt idx="101">
                  <c:v>0.29367099999998914</c:v>
                </c:pt>
                <c:pt idx="102">
                  <c:v>0.27905299999997624</c:v>
                </c:pt>
                <c:pt idx="103">
                  <c:v>0.27133200000000102</c:v>
                </c:pt>
                <c:pt idx="104">
                  <c:v>0.26361099999999738</c:v>
                </c:pt>
                <c:pt idx="105">
                  <c:v>0.24375899999998296</c:v>
                </c:pt>
                <c:pt idx="106">
                  <c:v>0.23144499999997947</c:v>
                </c:pt>
                <c:pt idx="107">
                  <c:v>0.2202909999999747</c:v>
                </c:pt>
                <c:pt idx="108">
                  <c:v>0.21313449999999534</c:v>
                </c:pt>
                <c:pt idx="109">
                  <c:v>0.20597799999998756</c:v>
                </c:pt>
                <c:pt idx="110">
                  <c:v>0.19560199999997963</c:v>
                </c:pt>
                <c:pt idx="111">
                  <c:v>0.18577599999997574</c:v>
                </c:pt>
                <c:pt idx="112">
                  <c:v>0.17977899999996794</c:v>
                </c:pt>
                <c:pt idx="113">
                  <c:v>0.17378199999998856</c:v>
                </c:pt>
                <c:pt idx="114">
                  <c:v>0.15901199999998994</c:v>
                </c:pt>
                <c:pt idx="115">
                  <c:v>0.14396699999997509</c:v>
                </c:pt>
                <c:pt idx="116">
                  <c:v>0.13635249999998678</c:v>
                </c:pt>
                <c:pt idx="117">
                  <c:v>0.12873799999999846</c:v>
                </c:pt>
                <c:pt idx="118">
                  <c:v>0.11561599999998862</c:v>
                </c:pt>
                <c:pt idx="119">
                  <c:v>0.10186799999999607</c:v>
                </c:pt>
                <c:pt idx="120">
                  <c:v>8.9049999999986085E-2</c:v>
                </c:pt>
                <c:pt idx="121">
                  <c:v>0.10436250000000769</c:v>
                </c:pt>
                <c:pt idx="122">
                  <c:v>0.11967500000000086</c:v>
                </c:pt>
                <c:pt idx="123">
                  <c:v>0.13098099999999135</c:v>
                </c:pt>
                <c:pt idx="124">
                  <c:v>0.13583399999998846</c:v>
                </c:pt>
                <c:pt idx="125">
                  <c:v>0.137306499999994</c:v>
                </c:pt>
                <c:pt idx="126">
                  <c:v>0.13877899999999954</c:v>
                </c:pt>
                <c:pt idx="127">
                  <c:v>0.14085399999999026</c:v>
                </c:pt>
                <c:pt idx="128">
                  <c:v>0.14274599999998827</c:v>
                </c:pt>
                <c:pt idx="129">
                  <c:v>0.14089949999998908</c:v>
                </c:pt>
                <c:pt idx="130">
                  <c:v>0.13905299999998988</c:v>
                </c:pt>
                <c:pt idx="131">
                  <c:v>0.12628199999997491</c:v>
                </c:pt>
                <c:pt idx="132">
                  <c:v>0.12124599999998509</c:v>
                </c:pt>
                <c:pt idx="133">
                  <c:v>0.11846899999997618</c:v>
                </c:pt>
                <c:pt idx="134">
                  <c:v>0.11765299999999002</c:v>
                </c:pt>
                <c:pt idx="135">
                  <c:v>0.11683699999997543</c:v>
                </c:pt>
                <c:pt idx="136">
                  <c:v>0.11573799999999324</c:v>
                </c:pt>
                <c:pt idx="137">
                  <c:v>0.1150209999999845</c:v>
                </c:pt>
                <c:pt idx="138">
                  <c:v>0.11482999999998356</c:v>
                </c:pt>
                <c:pt idx="139">
                  <c:v>0.11463899999998262</c:v>
                </c:pt>
                <c:pt idx="140">
                  <c:v>0.11428799999998773</c:v>
                </c:pt>
                <c:pt idx="141">
                  <c:v>0.11434899999997583</c:v>
                </c:pt>
                <c:pt idx="142">
                  <c:v>0.11463150000000155</c:v>
                </c:pt>
                <c:pt idx="143">
                  <c:v>0.11491399999999885</c:v>
                </c:pt>
                <c:pt idx="144">
                  <c:v>0.11558499999998162</c:v>
                </c:pt>
                <c:pt idx="145">
                  <c:v>0.11627199999998084</c:v>
                </c:pt>
                <c:pt idx="146">
                  <c:v>0.11701999999999657</c:v>
                </c:pt>
                <c:pt idx="147">
                  <c:v>0.11731749999998442</c:v>
                </c:pt>
                <c:pt idx="148">
                  <c:v>0.11761500000000069</c:v>
                </c:pt>
                <c:pt idx="149">
                  <c:v>0.11813399999999774</c:v>
                </c:pt>
                <c:pt idx="150">
                  <c:v>0.11869799999999486</c:v>
                </c:pt>
                <c:pt idx="151">
                  <c:v>0.11904150000000868</c:v>
                </c:pt>
                <c:pt idx="152">
                  <c:v>0.11938499999999408</c:v>
                </c:pt>
                <c:pt idx="153">
                  <c:v>0.1200409999999863</c:v>
                </c:pt>
                <c:pt idx="154">
                  <c:v>0.12049899999999525</c:v>
                </c:pt>
                <c:pt idx="155">
                  <c:v>0.12061349999999038</c:v>
                </c:pt>
                <c:pt idx="156">
                  <c:v>0.12072799999998551</c:v>
                </c:pt>
                <c:pt idx="157">
                  <c:v>0.12065099999998097</c:v>
                </c:pt>
                <c:pt idx="158">
                  <c:v>0.11012249999998858</c:v>
                </c:pt>
                <c:pt idx="159">
                  <c:v>9.9593999999996186E-2</c:v>
                </c:pt>
                <c:pt idx="160">
                  <c:v>7.2494999999975107E-2</c:v>
                </c:pt>
                <c:pt idx="161">
                  <c:v>6.4804499999979726E-2</c:v>
                </c:pt>
                <c:pt idx="162">
                  <c:v>5.7113999999984344E-2</c:v>
                </c:pt>
                <c:pt idx="163">
                  <c:v>5.1071500000006154E-2</c:v>
                </c:pt>
                <c:pt idx="164">
                  <c:v>4.5028999999999542E-2</c:v>
                </c:pt>
                <c:pt idx="165">
                  <c:v>3.5735999999985779E-2</c:v>
                </c:pt>
                <c:pt idx="166">
                  <c:v>3.1425499999983231E-2</c:v>
                </c:pt>
                <c:pt idx="167">
                  <c:v>2.7114999999980682E-2</c:v>
                </c:pt>
                <c:pt idx="168">
                  <c:v>1.8920999999977539E-2</c:v>
                </c:pt>
                <c:pt idx="169">
                  <c:v>1.4861999999965292E-2</c:v>
                </c:pt>
                <c:pt idx="170">
                  <c:v>1.0802999999981466E-2</c:v>
                </c:pt>
                <c:pt idx="171">
                  <c:v>1.7849999999839383E-3</c:v>
                </c:pt>
                <c:pt idx="172">
                  <c:v>1.9455000000050404E-3</c:v>
                </c:pt>
                <c:pt idx="173">
                  <c:v>2.1059999999977208E-3</c:v>
                </c:pt>
                <c:pt idx="174">
                  <c:v>2.9139999999756583E-3</c:v>
                </c:pt>
                <c:pt idx="175">
                  <c:v>1.4569999999878291E-3</c:v>
                </c:pt>
                <c:pt idx="176">
                  <c:v>0</c:v>
                </c:pt>
                <c:pt idx="177">
                  <c:v>6.7594999999869287E-3</c:v>
                </c:pt>
                <c:pt idx="178">
                  <c:v>1.3518999999973857E-2</c:v>
                </c:pt>
                <c:pt idx="179">
                  <c:v>5.3512999999981048E-2</c:v>
                </c:pt>
                <c:pt idx="180">
                  <c:v>7.0640999999994847E-2</c:v>
                </c:pt>
                <c:pt idx="181">
                  <c:v>8.7768999999980224E-2</c:v>
                </c:pt>
                <c:pt idx="182">
                  <c:v>0.11622599999998329</c:v>
                </c:pt>
                <c:pt idx="183">
                  <c:v>0.12837949999996567</c:v>
                </c:pt>
                <c:pt idx="184">
                  <c:v>0.14053299999997648</c:v>
                </c:pt>
                <c:pt idx="185">
                  <c:v>0.14053299999997648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</c:numCache>
            </c:numRef>
          </c:yVal>
          <c:smooth val="0"/>
        </c:ser>
        <c:ser>
          <c:idx val="10"/>
          <c:order val="1"/>
          <c:tx>
            <c:strRef>
              <c:f>CR_kalibrace!$O$1</c:f>
              <c:strCache>
                <c:ptCount val="1"/>
                <c:pt idx="0">
                  <c:v>VP-8432 (2 a 3)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CR_kalibrace!$M$2:$M$38</c:f>
              <c:numCache>
                <c:formatCode>General</c:formatCode>
                <c:ptCount val="37"/>
                <c:pt idx="0">
                  <c:v>27941</c:v>
                </c:pt>
                <c:pt idx="1">
                  <c:v>28306</c:v>
                </c:pt>
                <c:pt idx="2">
                  <c:v>28671</c:v>
                </c:pt>
                <c:pt idx="3">
                  <c:v>29036</c:v>
                </c:pt>
                <c:pt idx="4">
                  <c:v>29402</c:v>
                </c:pt>
                <c:pt idx="5">
                  <c:v>29767</c:v>
                </c:pt>
                <c:pt idx="6">
                  <c:v>30132</c:v>
                </c:pt>
                <c:pt idx="7">
                  <c:v>30497</c:v>
                </c:pt>
                <c:pt idx="8">
                  <c:v>30863</c:v>
                </c:pt>
                <c:pt idx="9">
                  <c:v>31228</c:v>
                </c:pt>
                <c:pt idx="10">
                  <c:v>31593</c:v>
                </c:pt>
                <c:pt idx="11">
                  <c:v>31958</c:v>
                </c:pt>
                <c:pt idx="12">
                  <c:v>32324</c:v>
                </c:pt>
                <c:pt idx="13">
                  <c:v>32689</c:v>
                </c:pt>
                <c:pt idx="14">
                  <c:v>33054</c:v>
                </c:pt>
                <c:pt idx="15">
                  <c:v>33419</c:v>
                </c:pt>
                <c:pt idx="16">
                  <c:v>33785</c:v>
                </c:pt>
                <c:pt idx="17">
                  <c:v>34150</c:v>
                </c:pt>
                <c:pt idx="18">
                  <c:v>34515</c:v>
                </c:pt>
                <c:pt idx="19">
                  <c:v>34880</c:v>
                </c:pt>
                <c:pt idx="20">
                  <c:v>35246</c:v>
                </c:pt>
                <c:pt idx="21">
                  <c:v>35611</c:v>
                </c:pt>
                <c:pt idx="22">
                  <c:v>35976</c:v>
                </c:pt>
                <c:pt idx="23">
                  <c:v>36341</c:v>
                </c:pt>
                <c:pt idx="24">
                  <c:v>36707</c:v>
                </c:pt>
                <c:pt idx="25">
                  <c:v>37072</c:v>
                </c:pt>
                <c:pt idx="26">
                  <c:v>37437</c:v>
                </c:pt>
                <c:pt idx="27">
                  <c:v>37802</c:v>
                </c:pt>
                <c:pt idx="28">
                  <c:v>38168</c:v>
                </c:pt>
                <c:pt idx="29">
                  <c:v>38533</c:v>
                </c:pt>
                <c:pt idx="30">
                  <c:v>38898</c:v>
                </c:pt>
                <c:pt idx="31">
                  <c:v>39263</c:v>
                </c:pt>
                <c:pt idx="32">
                  <c:v>39629</c:v>
                </c:pt>
                <c:pt idx="33">
                  <c:v>39994</c:v>
                </c:pt>
                <c:pt idx="34">
                  <c:v>40359</c:v>
                </c:pt>
                <c:pt idx="35">
                  <c:v>40724</c:v>
                </c:pt>
                <c:pt idx="36">
                  <c:v>41090</c:v>
                </c:pt>
              </c:numCache>
            </c:numRef>
          </c:xVal>
          <c:yVal>
            <c:numRef>
              <c:f>CR_kalibrace!$O$2:$O$38</c:f>
              <c:numCache>
                <c:formatCode>General</c:formatCode>
                <c:ptCount val="37"/>
                <c:pt idx="0">
                  <c:v>4.1666666666344554E-3</c:v>
                </c:pt>
                <c:pt idx="1">
                  <c:v>7.9166666666651508E-2</c:v>
                </c:pt>
                <c:pt idx="2">
                  <c:v>4.7499999999928377E-2</c:v>
                </c:pt>
                <c:pt idx="3">
                  <c:v>6.0833333333278006E-2</c:v>
                </c:pt>
                <c:pt idx="4">
                  <c:v>9.0833333333250721E-2</c:v>
                </c:pt>
                <c:pt idx="5">
                  <c:v>8.6666666666644687E-2</c:v>
                </c:pt>
                <c:pt idx="6">
                  <c:v>0.11166666666662195</c:v>
                </c:pt>
                <c:pt idx="7">
                  <c:v>9.6666666666692436E-2</c:v>
                </c:pt>
                <c:pt idx="8">
                  <c:v>8.3333333333314386E-2</c:v>
                </c:pt>
                <c:pt idx="9">
                  <c:v>0.11083333333328937</c:v>
                </c:pt>
                <c:pt idx="10">
                  <c:v>8.0833333333345081E-2</c:v>
                </c:pt>
                <c:pt idx="11">
                  <c:v>0.124166666666639</c:v>
                </c:pt>
                <c:pt idx="12">
                  <c:v>0.10583333333332234</c:v>
                </c:pt>
                <c:pt idx="13">
                  <c:v>7.5833333333321207E-2</c:v>
                </c:pt>
                <c:pt idx="14">
                  <c:v>5.4166666666617402E-2</c:v>
                </c:pt>
                <c:pt idx="15">
                  <c:v>3.7499999999965894E-2</c:v>
                </c:pt>
                <c:pt idx="16">
                  <c:v>2.4999999999977263E-2</c:v>
                </c:pt>
                <c:pt idx="17">
                  <c:v>7.7499999999986358E-2</c:v>
                </c:pt>
                <c:pt idx="18">
                  <c:v>0.22916666666662877</c:v>
                </c:pt>
                <c:pt idx="19">
                  <c:v>0.31333333333330415</c:v>
                </c:pt>
                <c:pt idx="20">
                  <c:v>0.30500000000000682</c:v>
                </c:pt>
                <c:pt idx="21">
                  <c:v>0.2316666666666265</c:v>
                </c:pt>
                <c:pt idx="22">
                  <c:v>1.5833333333290511E-2</c:v>
                </c:pt>
                <c:pt idx="23">
                  <c:v>0</c:v>
                </c:pt>
                <c:pt idx="24">
                  <c:v>0.15583333333336213</c:v>
                </c:pt>
                <c:pt idx="25">
                  <c:v>0.21249999999997726</c:v>
                </c:pt>
                <c:pt idx="26">
                  <c:v>0.15999999999996817</c:v>
                </c:pt>
                <c:pt idx="27">
                  <c:v>0.125</c:v>
                </c:pt>
                <c:pt idx="28">
                  <c:v>0.15666666666663787</c:v>
                </c:pt>
                <c:pt idx="29">
                  <c:v>9.3333333333276869E-2</c:v>
                </c:pt>
                <c:pt idx="30">
                  <c:v>0.12916666666660603</c:v>
                </c:pt>
                <c:pt idx="31">
                  <c:v>0.16916666666668334</c:v>
                </c:pt>
                <c:pt idx="32">
                  <c:v>0.30583333333328255</c:v>
                </c:pt>
                <c:pt idx="33">
                  <c:v>0.18666666666661058</c:v>
                </c:pt>
                <c:pt idx="34">
                  <c:v>0.2433333333333394</c:v>
                </c:pt>
                <c:pt idx="35">
                  <c:v>0.30250000000000909</c:v>
                </c:pt>
                <c:pt idx="36">
                  <c:v>0.25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CR_model_output!$L$1</c:f>
              <c:strCache>
                <c:ptCount val="1"/>
                <c:pt idx="0">
                  <c:v>VP-8501 (model)</c:v>
                </c:pt>
              </c:strCache>
            </c:strRef>
          </c:tx>
          <c:spPr>
            <a:ln w="19050"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CR_model_output!$H$2:$H$5000</c:f>
              <c:numCache>
                <c:formatCode>m/d/yyyy</c:formatCode>
                <c:ptCount val="4999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25019</c:v>
                </c:pt>
                <c:pt idx="30">
                  <c:v>25323.189449999998</c:v>
                </c:pt>
                <c:pt idx="31">
                  <c:v>25384</c:v>
                </c:pt>
                <c:pt idx="32">
                  <c:v>25688.199220000002</c:v>
                </c:pt>
                <c:pt idx="33">
                  <c:v>25749</c:v>
                </c:pt>
                <c:pt idx="34">
                  <c:v>25931.529300000002</c:v>
                </c:pt>
                <c:pt idx="35">
                  <c:v>26114</c:v>
                </c:pt>
                <c:pt idx="36">
                  <c:v>26150.625980000001</c:v>
                </c:pt>
                <c:pt idx="37">
                  <c:v>26370.235349999999</c:v>
                </c:pt>
                <c:pt idx="38">
                  <c:v>26480</c:v>
                </c:pt>
                <c:pt idx="39">
                  <c:v>26589.551760000002</c:v>
                </c:pt>
                <c:pt idx="40">
                  <c:v>26808.575199999999</c:v>
                </c:pt>
                <c:pt idx="41">
                  <c:v>26845</c:v>
                </c:pt>
                <c:pt idx="42">
                  <c:v>27027.59863</c:v>
                </c:pt>
                <c:pt idx="43">
                  <c:v>27210</c:v>
                </c:pt>
                <c:pt idx="44">
                  <c:v>27246.622069999998</c:v>
                </c:pt>
                <c:pt idx="45">
                  <c:v>27465.645510000002</c:v>
                </c:pt>
                <c:pt idx="46">
                  <c:v>27575</c:v>
                </c:pt>
                <c:pt idx="47">
                  <c:v>27684.961909999998</c:v>
                </c:pt>
                <c:pt idx="48">
                  <c:v>27904.57129</c:v>
                </c:pt>
                <c:pt idx="49">
                  <c:v>27941</c:v>
                </c:pt>
                <c:pt idx="50">
                  <c:v>28123.69238</c:v>
                </c:pt>
                <c:pt idx="51">
                  <c:v>28306</c:v>
                </c:pt>
                <c:pt idx="52">
                  <c:v>28342.715799999998</c:v>
                </c:pt>
                <c:pt idx="53">
                  <c:v>28561.739300000001</c:v>
                </c:pt>
                <c:pt idx="54">
                  <c:v>28671</c:v>
                </c:pt>
                <c:pt idx="55">
                  <c:v>28780.762699999999</c:v>
                </c:pt>
                <c:pt idx="56">
                  <c:v>28999.786099999998</c:v>
                </c:pt>
                <c:pt idx="57">
                  <c:v>29036</c:v>
                </c:pt>
                <c:pt idx="58">
                  <c:v>29080.772499999999</c:v>
                </c:pt>
                <c:pt idx="59">
                  <c:v>29134.151400000002</c:v>
                </c:pt>
                <c:pt idx="60">
                  <c:v>29187.530299999999</c:v>
                </c:pt>
                <c:pt idx="61">
                  <c:v>29242.4326</c:v>
                </c:pt>
                <c:pt idx="62">
                  <c:v>29298.858399999997</c:v>
                </c:pt>
                <c:pt idx="63">
                  <c:v>29355.284200000002</c:v>
                </c:pt>
                <c:pt idx="64">
                  <c:v>29402</c:v>
                </c:pt>
                <c:pt idx="65">
                  <c:v>29420.5576</c:v>
                </c:pt>
                <c:pt idx="66">
                  <c:v>29530.069299999999</c:v>
                </c:pt>
                <c:pt idx="67">
                  <c:v>29639.581099999999</c:v>
                </c:pt>
                <c:pt idx="68">
                  <c:v>29749.092799999999</c:v>
                </c:pt>
                <c:pt idx="69">
                  <c:v>29767</c:v>
                </c:pt>
                <c:pt idx="70">
                  <c:v>29858.604500000001</c:v>
                </c:pt>
                <c:pt idx="71">
                  <c:v>29968.1162</c:v>
                </c:pt>
                <c:pt idx="72">
                  <c:v>30077.627899999999</c:v>
                </c:pt>
                <c:pt idx="73">
                  <c:v>30132</c:v>
                </c:pt>
                <c:pt idx="74">
                  <c:v>30187.139600000002</c:v>
                </c:pt>
                <c:pt idx="75">
                  <c:v>30296.651400000002</c:v>
                </c:pt>
                <c:pt idx="76">
                  <c:v>30406.163099999998</c:v>
                </c:pt>
                <c:pt idx="77">
                  <c:v>30497</c:v>
                </c:pt>
                <c:pt idx="78">
                  <c:v>30515.723599999998</c:v>
                </c:pt>
                <c:pt idx="79">
                  <c:v>30625.528299999998</c:v>
                </c:pt>
                <c:pt idx="80">
                  <c:v>30735.332999999999</c:v>
                </c:pt>
                <c:pt idx="81">
                  <c:v>30845.137699999999</c:v>
                </c:pt>
                <c:pt idx="82">
                  <c:v>30863</c:v>
                </c:pt>
                <c:pt idx="83">
                  <c:v>30954.698199999999</c:v>
                </c:pt>
                <c:pt idx="84">
                  <c:v>31064.21</c:v>
                </c:pt>
                <c:pt idx="85">
                  <c:v>31173.721700000002</c:v>
                </c:pt>
                <c:pt idx="86">
                  <c:v>31228</c:v>
                </c:pt>
                <c:pt idx="87">
                  <c:v>31283.233399999997</c:v>
                </c:pt>
                <c:pt idx="88">
                  <c:v>31392.7451</c:v>
                </c:pt>
                <c:pt idx="89">
                  <c:v>31502.256799999999</c:v>
                </c:pt>
                <c:pt idx="90">
                  <c:v>31593</c:v>
                </c:pt>
                <c:pt idx="91">
                  <c:v>31611.768599999999</c:v>
                </c:pt>
                <c:pt idx="92">
                  <c:v>31721.280299999999</c:v>
                </c:pt>
                <c:pt idx="93">
                  <c:v>31830.792000000001</c:v>
                </c:pt>
                <c:pt idx="94">
                  <c:v>31940.3037</c:v>
                </c:pt>
                <c:pt idx="95">
                  <c:v>31958</c:v>
                </c:pt>
                <c:pt idx="96">
                  <c:v>32050.059600000001</c:v>
                </c:pt>
                <c:pt idx="97">
                  <c:v>32159.864300000001</c:v>
                </c:pt>
                <c:pt idx="98">
                  <c:v>32269.668900000001</c:v>
                </c:pt>
                <c:pt idx="99">
                  <c:v>32324</c:v>
                </c:pt>
                <c:pt idx="100">
                  <c:v>32379.327100000002</c:v>
                </c:pt>
                <c:pt idx="101">
                  <c:v>32488.838900000002</c:v>
                </c:pt>
                <c:pt idx="102">
                  <c:v>32598.350599999998</c:v>
                </c:pt>
                <c:pt idx="103">
                  <c:v>32689</c:v>
                </c:pt>
                <c:pt idx="104">
                  <c:v>32707.862300000001</c:v>
                </c:pt>
                <c:pt idx="105">
                  <c:v>32817.373999999996</c:v>
                </c:pt>
                <c:pt idx="106">
                  <c:v>32926.885699999999</c:v>
                </c:pt>
                <c:pt idx="107">
                  <c:v>33036.397499999999</c:v>
                </c:pt>
                <c:pt idx="108">
                  <c:v>33054</c:v>
                </c:pt>
                <c:pt idx="109">
                  <c:v>33145.909200000002</c:v>
                </c:pt>
                <c:pt idx="110">
                  <c:v>33255.420899999997</c:v>
                </c:pt>
                <c:pt idx="111">
                  <c:v>33364.9326</c:v>
                </c:pt>
                <c:pt idx="112">
                  <c:v>33419</c:v>
                </c:pt>
                <c:pt idx="113">
                  <c:v>33474.590799999998</c:v>
                </c:pt>
                <c:pt idx="114">
                  <c:v>33584.395499999999</c:v>
                </c:pt>
                <c:pt idx="115">
                  <c:v>33694.200199999999</c:v>
                </c:pt>
                <c:pt idx="116">
                  <c:v>33785</c:v>
                </c:pt>
                <c:pt idx="117">
                  <c:v>33803.956099999996</c:v>
                </c:pt>
                <c:pt idx="118">
                  <c:v>33913.467799999999</c:v>
                </c:pt>
                <c:pt idx="119">
                  <c:v>34022.979500000001</c:v>
                </c:pt>
                <c:pt idx="120">
                  <c:v>34132.491200000004</c:v>
                </c:pt>
                <c:pt idx="121">
                  <c:v>34150</c:v>
                </c:pt>
                <c:pt idx="122">
                  <c:v>34242.002899999999</c:v>
                </c:pt>
                <c:pt idx="123">
                  <c:v>34351.514600000002</c:v>
                </c:pt>
                <c:pt idx="124">
                  <c:v>34461.026400000002</c:v>
                </c:pt>
                <c:pt idx="125">
                  <c:v>34515</c:v>
                </c:pt>
                <c:pt idx="126">
                  <c:v>34570.538099999998</c:v>
                </c:pt>
                <c:pt idx="127">
                  <c:v>34680.033200000005</c:v>
                </c:pt>
                <c:pt idx="128">
                  <c:v>34789.486300000004</c:v>
                </c:pt>
                <c:pt idx="129">
                  <c:v>34880</c:v>
                </c:pt>
                <c:pt idx="130">
                  <c:v>34898.8223</c:v>
                </c:pt>
                <c:pt idx="131">
                  <c:v>35007.5723</c:v>
                </c:pt>
                <c:pt idx="132">
                  <c:v>35116.3223</c:v>
                </c:pt>
                <c:pt idx="133">
                  <c:v>35225.0723</c:v>
                </c:pt>
                <c:pt idx="134">
                  <c:v>35246</c:v>
                </c:pt>
                <c:pt idx="135">
                  <c:v>35334.3848</c:v>
                </c:pt>
                <c:pt idx="136">
                  <c:v>35443.837899999999</c:v>
                </c:pt>
                <c:pt idx="137">
                  <c:v>35553.290999999997</c:v>
                </c:pt>
                <c:pt idx="138">
                  <c:v>35611</c:v>
                </c:pt>
                <c:pt idx="139">
                  <c:v>35662.744099999996</c:v>
                </c:pt>
                <c:pt idx="140">
                  <c:v>35772.1973</c:v>
                </c:pt>
                <c:pt idx="141">
                  <c:v>35881.650399999999</c:v>
                </c:pt>
                <c:pt idx="142">
                  <c:v>35976</c:v>
                </c:pt>
                <c:pt idx="143">
                  <c:v>35991.103499999997</c:v>
                </c:pt>
                <c:pt idx="144">
                  <c:v>36100.556599999996</c:v>
                </c:pt>
                <c:pt idx="145">
                  <c:v>36210.0098</c:v>
                </c:pt>
                <c:pt idx="146">
                  <c:v>36319.462899999999</c:v>
                </c:pt>
                <c:pt idx="147">
                  <c:v>36341</c:v>
                </c:pt>
                <c:pt idx="148">
                  <c:v>36429.1973</c:v>
                </c:pt>
                <c:pt idx="149">
                  <c:v>36539.002</c:v>
                </c:pt>
                <c:pt idx="150">
                  <c:v>36648.806599999996</c:v>
                </c:pt>
                <c:pt idx="151">
                  <c:v>36707</c:v>
                </c:pt>
                <c:pt idx="152">
                  <c:v>36758.4473</c:v>
                </c:pt>
                <c:pt idx="153">
                  <c:v>36867.900399999999</c:v>
                </c:pt>
                <c:pt idx="154">
                  <c:v>36977.353499999997</c:v>
                </c:pt>
                <c:pt idx="155">
                  <c:v>37072</c:v>
                </c:pt>
                <c:pt idx="156">
                  <c:v>37101.415999999997</c:v>
                </c:pt>
                <c:pt idx="157">
                  <c:v>37320.4395</c:v>
                </c:pt>
                <c:pt idx="158">
                  <c:v>37437</c:v>
                </c:pt>
                <c:pt idx="159">
                  <c:v>37539.462899999999</c:v>
                </c:pt>
                <c:pt idx="160">
                  <c:v>37758.486300000004</c:v>
                </c:pt>
                <c:pt idx="161">
                  <c:v>37802</c:v>
                </c:pt>
                <c:pt idx="162">
                  <c:v>37977.978499999997</c:v>
                </c:pt>
                <c:pt idx="163">
                  <c:v>38168</c:v>
                </c:pt>
                <c:pt idx="164">
                  <c:v>38192.6348</c:v>
                </c:pt>
                <c:pt idx="165">
                  <c:v>38375.095700000005</c:v>
                </c:pt>
                <c:pt idx="166">
                  <c:v>38533</c:v>
                </c:pt>
                <c:pt idx="167">
                  <c:v>38557.556599999996</c:v>
                </c:pt>
                <c:pt idx="168">
                  <c:v>38740.017599999999</c:v>
                </c:pt>
                <c:pt idx="169">
                  <c:v>38898</c:v>
                </c:pt>
                <c:pt idx="170">
                  <c:v>38927.353499999997</c:v>
                </c:pt>
                <c:pt idx="171">
                  <c:v>39146.377</c:v>
                </c:pt>
                <c:pt idx="172">
                  <c:v>39263</c:v>
                </c:pt>
                <c:pt idx="173">
                  <c:v>39365.673800000004</c:v>
                </c:pt>
                <c:pt idx="174">
                  <c:v>39585.283200000005</c:v>
                </c:pt>
                <c:pt idx="175">
                  <c:v>39629</c:v>
                </c:pt>
                <c:pt idx="176">
                  <c:v>39804.423800000004</c:v>
                </c:pt>
                <c:pt idx="177">
                  <c:v>39994</c:v>
                </c:pt>
                <c:pt idx="178">
                  <c:v>40023.4473</c:v>
                </c:pt>
                <c:pt idx="179">
                  <c:v>40242.470700000005</c:v>
                </c:pt>
                <c:pt idx="180">
                  <c:v>40359</c:v>
                </c:pt>
                <c:pt idx="181">
                  <c:v>40461.494099999996</c:v>
                </c:pt>
                <c:pt idx="182">
                  <c:v>40680.517599999999</c:v>
                </c:pt>
                <c:pt idx="183">
                  <c:v>40724</c:v>
                </c:pt>
                <c:pt idx="184">
                  <c:v>40900.0098</c:v>
                </c:pt>
                <c:pt idx="185">
                  <c:v>41090</c:v>
                </c:pt>
                <c:pt idx="186">
                  <c:v>50000</c:v>
                </c:pt>
                <c:pt idx="187">
                  <c:v>50000</c:v>
                </c:pt>
                <c:pt idx="188">
                  <c:v>50000</c:v>
                </c:pt>
                <c:pt idx="189">
                  <c:v>50000</c:v>
                </c:pt>
                <c:pt idx="190">
                  <c:v>50000</c:v>
                </c:pt>
                <c:pt idx="191">
                  <c:v>50000</c:v>
                </c:pt>
                <c:pt idx="192">
                  <c:v>50000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50000</c:v>
                </c:pt>
                <c:pt idx="200">
                  <c:v>50000</c:v>
                </c:pt>
                <c:pt idx="201">
                  <c:v>50000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50000</c:v>
                </c:pt>
                <c:pt idx="207">
                  <c:v>50000</c:v>
                </c:pt>
                <c:pt idx="208">
                  <c:v>50000</c:v>
                </c:pt>
                <c:pt idx="209">
                  <c:v>50000</c:v>
                </c:pt>
                <c:pt idx="210">
                  <c:v>50000</c:v>
                </c:pt>
                <c:pt idx="211">
                  <c:v>50000</c:v>
                </c:pt>
                <c:pt idx="212">
                  <c:v>50000</c:v>
                </c:pt>
                <c:pt idx="213">
                  <c:v>50000</c:v>
                </c:pt>
                <c:pt idx="214">
                  <c:v>50000</c:v>
                </c:pt>
                <c:pt idx="215">
                  <c:v>50000</c:v>
                </c:pt>
                <c:pt idx="216">
                  <c:v>50000</c:v>
                </c:pt>
                <c:pt idx="217">
                  <c:v>50000</c:v>
                </c:pt>
                <c:pt idx="218">
                  <c:v>50000</c:v>
                </c:pt>
                <c:pt idx="219">
                  <c:v>50000</c:v>
                </c:pt>
                <c:pt idx="220">
                  <c:v>50000</c:v>
                </c:pt>
                <c:pt idx="221">
                  <c:v>50000</c:v>
                </c:pt>
                <c:pt idx="222">
                  <c:v>50000</c:v>
                </c:pt>
                <c:pt idx="223">
                  <c:v>50000</c:v>
                </c:pt>
                <c:pt idx="224">
                  <c:v>50000</c:v>
                </c:pt>
                <c:pt idx="225">
                  <c:v>50000</c:v>
                </c:pt>
                <c:pt idx="226">
                  <c:v>50000</c:v>
                </c:pt>
                <c:pt idx="227">
                  <c:v>50000</c:v>
                </c:pt>
                <c:pt idx="228">
                  <c:v>50000</c:v>
                </c:pt>
                <c:pt idx="229">
                  <c:v>50000</c:v>
                </c:pt>
                <c:pt idx="230">
                  <c:v>50000</c:v>
                </c:pt>
                <c:pt idx="231">
                  <c:v>50000</c:v>
                </c:pt>
                <c:pt idx="232">
                  <c:v>50000</c:v>
                </c:pt>
                <c:pt idx="233">
                  <c:v>50000</c:v>
                </c:pt>
                <c:pt idx="234">
                  <c:v>50000</c:v>
                </c:pt>
                <c:pt idx="235">
                  <c:v>50000</c:v>
                </c:pt>
                <c:pt idx="236">
                  <c:v>50000</c:v>
                </c:pt>
                <c:pt idx="237">
                  <c:v>50000</c:v>
                </c:pt>
                <c:pt idx="238">
                  <c:v>50000</c:v>
                </c:pt>
                <c:pt idx="239">
                  <c:v>50000</c:v>
                </c:pt>
                <c:pt idx="240">
                  <c:v>50000</c:v>
                </c:pt>
                <c:pt idx="241">
                  <c:v>50000</c:v>
                </c:pt>
                <c:pt idx="242">
                  <c:v>50000</c:v>
                </c:pt>
                <c:pt idx="243">
                  <c:v>50000</c:v>
                </c:pt>
                <c:pt idx="244">
                  <c:v>50000</c:v>
                </c:pt>
                <c:pt idx="245">
                  <c:v>50000</c:v>
                </c:pt>
                <c:pt idx="246">
                  <c:v>50000</c:v>
                </c:pt>
                <c:pt idx="247">
                  <c:v>50000</c:v>
                </c:pt>
                <c:pt idx="248">
                  <c:v>50000</c:v>
                </c:pt>
                <c:pt idx="249">
                  <c:v>50000</c:v>
                </c:pt>
                <c:pt idx="250">
                  <c:v>50000</c:v>
                </c:pt>
                <c:pt idx="251">
                  <c:v>50000</c:v>
                </c:pt>
                <c:pt idx="252">
                  <c:v>50000</c:v>
                </c:pt>
                <c:pt idx="253">
                  <c:v>50000</c:v>
                </c:pt>
                <c:pt idx="254">
                  <c:v>50000</c:v>
                </c:pt>
                <c:pt idx="255">
                  <c:v>50000</c:v>
                </c:pt>
                <c:pt idx="256">
                  <c:v>50000</c:v>
                </c:pt>
                <c:pt idx="257">
                  <c:v>50000</c:v>
                </c:pt>
                <c:pt idx="258">
                  <c:v>50000</c:v>
                </c:pt>
                <c:pt idx="259">
                  <c:v>50000</c:v>
                </c:pt>
                <c:pt idx="260">
                  <c:v>50000</c:v>
                </c:pt>
                <c:pt idx="261">
                  <c:v>50000</c:v>
                </c:pt>
                <c:pt idx="262">
                  <c:v>50000</c:v>
                </c:pt>
                <c:pt idx="263">
                  <c:v>50000</c:v>
                </c:pt>
                <c:pt idx="264">
                  <c:v>50000</c:v>
                </c:pt>
                <c:pt idx="265">
                  <c:v>50000</c:v>
                </c:pt>
                <c:pt idx="266">
                  <c:v>50000</c:v>
                </c:pt>
                <c:pt idx="267">
                  <c:v>50000</c:v>
                </c:pt>
                <c:pt idx="268">
                  <c:v>50000</c:v>
                </c:pt>
                <c:pt idx="269">
                  <c:v>50000</c:v>
                </c:pt>
                <c:pt idx="270">
                  <c:v>50000</c:v>
                </c:pt>
                <c:pt idx="271">
                  <c:v>50000</c:v>
                </c:pt>
                <c:pt idx="272">
                  <c:v>50000</c:v>
                </c:pt>
                <c:pt idx="273">
                  <c:v>50000</c:v>
                </c:pt>
                <c:pt idx="274">
                  <c:v>50000</c:v>
                </c:pt>
                <c:pt idx="275">
                  <c:v>50000</c:v>
                </c:pt>
                <c:pt idx="276">
                  <c:v>50000</c:v>
                </c:pt>
                <c:pt idx="277">
                  <c:v>50000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50000</c:v>
                </c:pt>
                <c:pt idx="310">
                  <c:v>50000</c:v>
                </c:pt>
                <c:pt idx="311">
                  <c:v>50000</c:v>
                </c:pt>
                <c:pt idx="312">
                  <c:v>50000</c:v>
                </c:pt>
                <c:pt idx="313">
                  <c:v>50000</c:v>
                </c:pt>
                <c:pt idx="314">
                  <c:v>50000</c:v>
                </c:pt>
                <c:pt idx="315">
                  <c:v>50000</c:v>
                </c:pt>
                <c:pt idx="316">
                  <c:v>50000</c:v>
                </c:pt>
                <c:pt idx="317">
                  <c:v>50000</c:v>
                </c:pt>
                <c:pt idx="318">
                  <c:v>50000</c:v>
                </c:pt>
                <c:pt idx="319">
                  <c:v>50000</c:v>
                </c:pt>
                <c:pt idx="320">
                  <c:v>50000</c:v>
                </c:pt>
                <c:pt idx="321">
                  <c:v>50000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50000</c:v>
                </c:pt>
                <c:pt idx="340">
                  <c:v>50000</c:v>
                </c:pt>
                <c:pt idx="341">
                  <c:v>50000</c:v>
                </c:pt>
                <c:pt idx="342">
                  <c:v>50000</c:v>
                </c:pt>
                <c:pt idx="343">
                  <c:v>50000</c:v>
                </c:pt>
                <c:pt idx="344">
                  <c:v>50000</c:v>
                </c:pt>
                <c:pt idx="345">
                  <c:v>50000</c:v>
                </c:pt>
                <c:pt idx="346">
                  <c:v>50000</c:v>
                </c:pt>
                <c:pt idx="347">
                  <c:v>50000</c:v>
                </c:pt>
                <c:pt idx="348">
                  <c:v>50000</c:v>
                </c:pt>
                <c:pt idx="349">
                  <c:v>50000</c:v>
                </c:pt>
                <c:pt idx="350">
                  <c:v>50000</c:v>
                </c:pt>
                <c:pt idx="351">
                  <c:v>50000</c:v>
                </c:pt>
                <c:pt idx="352">
                  <c:v>50000</c:v>
                </c:pt>
                <c:pt idx="353">
                  <c:v>50000</c:v>
                </c:pt>
                <c:pt idx="354">
                  <c:v>50000</c:v>
                </c:pt>
                <c:pt idx="355">
                  <c:v>50000</c:v>
                </c:pt>
                <c:pt idx="356">
                  <c:v>50000</c:v>
                </c:pt>
                <c:pt idx="357">
                  <c:v>50000</c:v>
                </c:pt>
                <c:pt idx="358">
                  <c:v>50000</c:v>
                </c:pt>
                <c:pt idx="359">
                  <c:v>50000</c:v>
                </c:pt>
                <c:pt idx="360">
                  <c:v>50000</c:v>
                </c:pt>
                <c:pt idx="361">
                  <c:v>50000</c:v>
                </c:pt>
                <c:pt idx="362">
                  <c:v>50000</c:v>
                </c:pt>
                <c:pt idx="363">
                  <c:v>50000</c:v>
                </c:pt>
                <c:pt idx="364">
                  <c:v>50000</c:v>
                </c:pt>
                <c:pt idx="365">
                  <c:v>50000</c:v>
                </c:pt>
                <c:pt idx="366">
                  <c:v>50000</c:v>
                </c:pt>
                <c:pt idx="367">
                  <c:v>50000</c:v>
                </c:pt>
                <c:pt idx="368">
                  <c:v>50000</c:v>
                </c:pt>
                <c:pt idx="369">
                  <c:v>50000</c:v>
                </c:pt>
                <c:pt idx="370">
                  <c:v>50000</c:v>
                </c:pt>
                <c:pt idx="371">
                  <c:v>50000</c:v>
                </c:pt>
                <c:pt idx="372">
                  <c:v>50000</c:v>
                </c:pt>
                <c:pt idx="373">
                  <c:v>50000</c:v>
                </c:pt>
                <c:pt idx="374">
                  <c:v>50000</c:v>
                </c:pt>
                <c:pt idx="375">
                  <c:v>50000</c:v>
                </c:pt>
                <c:pt idx="376">
                  <c:v>50000</c:v>
                </c:pt>
                <c:pt idx="377">
                  <c:v>50000</c:v>
                </c:pt>
                <c:pt idx="378">
                  <c:v>50000</c:v>
                </c:pt>
                <c:pt idx="379">
                  <c:v>50000</c:v>
                </c:pt>
                <c:pt idx="380">
                  <c:v>50000</c:v>
                </c:pt>
                <c:pt idx="381">
                  <c:v>50000</c:v>
                </c:pt>
                <c:pt idx="382">
                  <c:v>50000</c:v>
                </c:pt>
                <c:pt idx="383">
                  <c:v>50000</c:v>
                </c:pt>
                <c:pt idx="384">
                  <c:v>50000</c:v>
                </c:pt>
                <c:pt idx="385">
                  <c:v>50000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50000</c:v>
                </c:pt>
                <c:pt idx="419">
                  <c:v>50000</c:v>
                </c:pt>
                <c:pt idx="420">
                  <c:v>50000</c:v>
                </c:pt>
                <c:pt idx="421">
                  <c:v>50000</c:v>
                </c:pt>
                <c:pt idx="422">
                  <c:v>50000</c:v>
                </c:pt>
                <c:pt idx="423">
                  <c:v>50000</c:v>
                </c:pt>
                <c:pt idx="424">
                  <c:v>50000</c:v>
                </c:pt>
                <c:pt idx="425">
                  <c:v>50000</c:v>
                </c:pt>
                <c:pt idx="426">
                  <c:v>50000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50000</c:v>
                </c:pt>
                <c:pt idx="468">
                  <c:v>50000</c:v>
                </c:pt>
                <c:pt idx="469">
                  <c:v>50000</c:v>
                </c:pt>
                <c:pt idx="470">
                  <c:v>50000</c:v>
                </c:pt>
                <c:pt idx="471">
                  <c:v>50000</c:v>
                </c:pt>
                <c:pt idx="472">
                  <c:v>50000</c:v>
                </c:pt>
                <c:pt idx="473">
                  <c:v>50000</c:v>
                </c:pt>
                <c:pt idx="474">
                  <c:v>50000</c:v>
                </c:pt>
                <c:pt idx="475">
                  <c:v>50000</c:v>
                </c:pt>
                <c:pt idx="476">
                  <c:v>50000</c:v>
                </c:pt>
                <c:pt idx="477">
                  <c:v>50000</c:v>
                </c:pt>
                <c:pt idx="478">
                  <c:v>50000</c:v>
                </c:pt>
                <c:pt idx="479">
                  <c:v>50000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50000</c:v>
                </c:pt>
                <c:pt idx="499">
                  <c:v>50000</c:v>
                </c:pt>
                <c:pt idx="500">
                  <c:v>50000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50000</c:v>
                </c:pt>
                <c:pt idx="545">
                  <c:v>50000</c:v>
                </c:pt>
                <c:pt idx="546">
                  <c:v>50000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50000</c:v>
                </c:pt>
                <c:pt idx="590">
                  <c:v>50000</c:v>
                </c:pt>
                <c:pt idx="591">
                  <c:v>50000</c:v>
                </c:pt>
                <c:pt idx="592">
                  <c:v>50000</c:v>
                </c:pt>
                <c:pt idx="593">
                  <c:v>50000</c:v>
                </c:pt>
                <c:pt idx="594">
                  <c:v>50000</c:v>
                </c:pt>
                <c:pt idx="595">
                  <c:v>50000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50000</c:v>
                </c:pt>
                <c:pt idx="650">
                  <c:v>50000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50000</c:v>
                </c:pt>
                <c:pt idx="658">
                  <c:v>50000</c:v>
                </c:pt>
                <c:pt idx="659">
                  <c:v>50000</c:v>
                </c:pt>
                <c:pt idx="660">
                  <c:v>50000</c:v>
                </c:pt>
                <c:pt idx="661">
                  <c:v>50000</c:v>
                </c:pt>
                <c:pt idx="662">
                  <c:v>50000</c:v>
                </c:pt>
                <c:pt idx="663">
                  <c:v>50000</c:v>
                </c:pt>
                <c:pt idx="664">
                  <c:v>50000</c:v>
                </c:pt>
                <c:pt idx="665">
                  <c:v>50000</c:v>
                </c:pt>
                <c:pt idx="666">
                  <c:v>50000</c:v>
                </c:pt>
                <c:pt idx="667">
                  <c:v>50000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50000</c:v>
                </c:pt>
                <c:pt idx="683">
                  <c:v>50000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50000</c:v>
                </c:pt>
                <c:pt idx="729">
                  <c:v>50000</c:v>
                </c:pt>
                <c:pt idx="730">
                  <c:v>50000</c:v>
                </c:pt>
                <c:pt idx="731">
                  <c:v>50000</c:v>
                </c:pt>
                <c:pt idx="732">
                  <c:v>50000</c:v>
                </c:pt>
                <c:pt idx="733">
                  <c:v>50000</c:v>
                </c:pt>
                <c:pt idx="734">
                  <c:v>50000</c:v>
                </c:pt>
                <c:pt idx="735">
                  <c:v>50000</c:v>
                </c:pt>
                <c:pt idx="736">
                  <c:v>50000</c:v>
                </c:pt>
                <c:pt idx="737">
                  <c:v>50000</c:v>
                </c:pt>
                <c:pt idx="738">
                  <c:v>50000</c:v>
                </c:pt>
                <c:pt idx="739">
                  <c:v>50000</c:v>
                </c:pt>
                <c:pt idx="740">
                  <c:v>50000</c:v>
                </c:pt>
                <c:pt idx="741">
                  <c:v>50000</c:v>
                </c:pt>
                <c:pt idx="742">
                  <c:v>50000</c:v>
                </c:pt>
                <c:pt idx="743">
                  <c:v>50000</c:v>
                </c:pt>
                <c:pt idx="744">
                  <c:v>50000</c:v>
                </c:pt>
                <c:pt idx="745">
                  <c:v>50000</c:v>
                </c:pt>
                <c:pt idx="746">
                  <c:v>50000</c:v>
                </c:pt>
                <c:pt idx="747">
                  <c:v>50000</c:v>
                </c:pt>
                <c:pt idx="748">
                  <c:v>50000</c:v>
                </c:pt>
                <c:pt idx="749">
                  <c:v>50000</c:v>
                </c:pt>
                <c:pt idx="750">
                  <c:v>50000</c:v>
                </c:pt>
                <c:pt idx="751">
                  <c:v>50000</c:v>
                </c:pt>
                <c:pt idx="752">
                  <c:v>50000</c:v>
                </c:pt>
                <c:pt idx="753">
                  <c:v>50000</c:v>
                </c:pt>
                <c:pt idx="754">
                  <c:v>50000</c:v>
                </c:pt>
                <c:pt idx="755">
                  <c:v>50000</c:v>
                </c:pt>
                <c:pt idx="756">
                  <c:v>50000</c:v>
                </c:pt>
                <c:pt idx="757">
                  <c:v>50000</c:v>
                </c:pt>
                <c:pt idx="758">
                  <c:v>50000</c:v>
                </c:pt>
                <c:pt idx="759">
                  <c:v>50000</c:v>
                </c:pt>
                <c:pt idx="760">
                  <c:v>50000</c:v>
                </c:pt>
                <c:pt idx="761">
                  <c:v>50000</c:v>
                </c:pt>
                <c:pt idx="762">
                  <c:v>50000</c:v>
                </c:pt>
                <c:pt idx="763">
                  <c:v>50000</c:v>
                </c:pt>
                <c:pt idx="764">
                  <c:v>50000</c:v>
                </c:pt>
                <c:pt idx="765">
                  <c:v>50000</c:v>
                </c:pt>
                <c:pt idx="766">
                  <c:v>50000</c:v>
                </c:pt>
                <c:pt idx="767">
                  <c:v>50000</c:v>
                </c:pt>
                <c:pt idx="768">
                  <c:v>50000</c:v>
                </c:pt>
                <c:pt idx="769">
                  <c:v>50000</c:v>
                </c:pt>
                <c:pt idx="770">
                  <c:v>50000</c:v>
                </c:pt>
                <c:pt idx="771">
                  <c:v>50000</c:v>
                </c:pt>
                <c:pt idx="772">
                  <c:v>50000</c:v>
                </c:pt>
                <c:pt idx="773">
                  <c:v>50000</c:v>
                </c:pt>
                <c:pt idx="774">
                  <c:v>50000</c:v>
                </c:pt>
                <c:pt idx="775">
                  <c:v>50000</c:v>
                </c:pt>
                <c:pt idx="776">
                  <c:v>50000</c:v>
                </c:pt>
                <c:pt idx="777">
                  <c:v>50000</c:v>
                </c:pt>
                <c:pt idx="778">
                  <c:v>50000</c:v>
                </c:pt>
                <c:pt idx="779">
                  <c:v>50000</c:v>
                </c:pt>
                <c:pt idx="780">
                  <c:v>50000</c:v>
                </c:pt>
                <c:pt idx="781">
                  <c:v>50000</c:v>
                </c:pt>
                <c:pt idx="782">
                  <c:v>50000</c:v>
                </c:pt>
                <c:pt idx="783">
                  <c:v>50000</c:v>
                </c:pt>
                <c:pt idx="784">
                  <c:v>50000</c:v>
                </c:pt>
                <c:pt idx="785">
                  <c:v>50000</c:v>
                </c:pt>
                <c:pt idx="786">
                  <c:v>50000</c:v>
                </c:pt>
                <c:pt idx="787">
                  <c:v>50000</c:v>
                </c:pt>
                <c:pt idx="788">
                  <c:v>50000</c:v>
                </c:pt>
                <c:pt idx="789">
                  <c:v>50000</c:v>
                </c:pt>
                <c:pt idx="790">
                  <c:v>50000</c:v>
                </c:pt>
                <c:pt idx="791">
                  <c:v>50000</c:v>
                </c:pt>
                <c:pt idx="792">
                  <c:v>50000</c:v>
                </c:pt>
                <c:pt idx="793">
                  <c:v>50000</c:v>
                </c:pt>
                <c:pt idx="794">
                  <c:v>50000</c:v>
                </c:pt>
                <c:pt idx="795">
                  <c:v>50000</c:v>
                </c:pt>
                <c:pt idx="796">
                  <c:v>50000</c:v>
                </c:pt>
                <c:pt idx="797">
                  <c:v>50000</c:v>
                </c:pt>
                <c:pt idx="798">
                  <c:v>50000</c:v>
                </c:pt>
                <c:pt idx="799">
                  <c:v>50000</c:v>
                </c:pt>
                <c:pt idx="800">
                  <c:v>50000</c:v>
                </c:pt>
                <c:pt idx="801">
                  <c:v>50000</c:v>
                </c:pt>
                <c:pt idx="802">
                  <c:v>50000</c:v>
                </c:pt>
                <c:pt idx="803">
                  <c:v>50000</c:v>
                </c:pt>
                <c:pt idx="804">
                  <c:v>50000</c:v>
                </c:pt>
                <c:pt idx="805">
                  <c:v>50000</c:v>
                </c:pt>
                <c:pt idx="806">
                  <c:v>50000</c:v>
                </c:pt>
                <c:pt idx="807">
                  <c:v>50000</c:v>
                </c:pt>
                <c:pt idx="808">
                  <c:v>50000</c:v>
                </c:pt>
                <c:pt idx="809">
                  <c:v>50000</c:v>
                </c:pt>
                <c:pt idx="810">
                  <c:v>50000</c:v>
                </c:pt>
                <c:pt idx="811">
                  <c:v>50000</c:v>
                </c:pt>
                <c:pt idx="812">
                  <c:v>50000</c:v>
                </c:pt>
                <c:pt idx="813">
                  <c:v>50000</c:v>
                </c:pt>
                <c:pt idx="814">
                  <c:v>50000</c:v>
                </c:pt>
                <c:pt idx="815">
                  <c:v>50000</c:v>
                </c:pt>
                <c:pt idx="816">
                  <c:v>50000</c:v>
                </c:pt>
                <c:pt idx="817">
                  <c:v>50000</c:v>
                </c:pt>
                <c:pt idx="818">
                  <c:v>50000</c:v>
                </c:pt>
                <c:pt idx="819">
                  <c:v>50000</c:v>
                </c:pt>
                <c:pt idx="820">
                  <c:v>50000</c:v>
                </c:pt>
                <c:pt idx="821">
                  <c:v>50000</c:v>
                </c:pt>
                <c:pt idx="822">
                  <c:v>50000</c:v>
                </c:pt>
                <c:pt idx="823">
                  <c:v>50000</c:v>
                </c:pt>
                <c:pt idx="824">
                  <c:v>50000</c:v>
                </c:pt>
                <c:pt idx="825">
                  <c:v>50000</c:v>
                </c:pt>
                <c:pt idx="826">
                  <c:v>50000</c:v>
                </c:pt>
                <c:pt idx="827">
                  <c:v>50000</c:v>
                </c:pt>
                <c:pt idx="828">
                  <c:v>50000</c:v>
                </c:pt>
                <c:pt idx="829">
                  <c:v>50000</c:v>
                </c:pt>
                <c:pt idx="830">
                  <c:v>50000</c:v>
                </c:pt>
                <c:pt idx="831">
                  <c:v>50000</c:v>
                </c:pt>
                <c:pt idx="832">
                  <c:v>50000</c:v>
                </c:pt>
                <c:pt idx="833">
                  <c:v>50000</c:v>
                </c:pt>
                <c:pt idx="834">
                  <c:v>50000</c:v>
                </c:pt>
                <c:pt idx="835">
                  <c:v>50000</c:v>
                </c:pt>
                <c:pt idx="836">
                  <c:v>50000</c:v>
                </c:pt>
                <c:pt idx="837">
                  <c:v>50000</c:v>
                </c:pt>
                <c:pt idx="838">
                  <c:v>50000</c:v>
                </c:pt>
                <c:pt idx="839">
                  <c:v>50000</c:v>
                </c:pt>
                <c:pt idx="840">
                  <c:v>50000</c:v>
                </c:pt>
                <c:pt idx="841">
                  <c:v>50000</c:v>
                </c:pt>
                <c:pt idx="842">
                  <c:v>50000</c:v>
                </c:pt>
                <c:pt idx="843">
                  <c:v>50000</c:v>
                </c:pt>
                <c:pt idx="844">
                  <c:v>50000</c:v>
                </c:pt>
                <c:pt idx="845">
                  <c:v>50000</c:v>
                </c:pt>
                <c:pt idx="846">
                  <c:v>50000</c:v>
                </c:pt>
                <c:pt idx="847">
                  <c:v>50000</c:v>
                </c:pt>
                <c:pt idx="848">
                  <c:v>50000</c:v>
                </c:pt>
                <c:pt idx="849">
                  <c:v>50000</c:v>
                </c:pt>
                <c:pt idx="850">
                  <c:v>50000</c:v>
                </c:pt>
                <c:pt idx="851">
                  <c:v>50000</c:v>
                </c:pt>
                <c:pt idx="852">
                  <c:v>50000</c:v>
                </c:pt>
                <c:pt idx="853">
                  <c:v>50000</c:v>
                </c:pt>
                <c:pt idx="854">
                  <c:v>50000</c:v>
                </c:pt>
                <c:pt idx="855">
                  <c:v>50000</c:v>
                </c:pt>
                <c:pt idx="856">
                  <c:v>50000</c:v>
                </c:pt>
                <c:pt idx="857">
                  <c:v>50000</c:v>
                </c:pt>
                <c:pt idx="858">
                  <c:v>50000</c:v>
                </c:pt>
                <c:pt idx="859">
                  <c:v>50000</c:v>
                </c:pt>
                <c:pt idx="860">
                  <c:v>50000</c:v>
                </c:pt>
                <c:pt idx="861">
                  <c:v>50000</c:v>
                </c:pt>
                <c:pt idx="862">
                  <c:v>50000</c:v>
                </c:pt>
                <c:pt idx="863">
                  <c:v>50000</c:v>
                </c:pt>
                <c:pt idx="864">
                  <c:v>50000</c:v>
                </c:pt>
                <c:pt idx="865">
                  <c:v>50000</c:v>
                </c:pt>
                <c:pt idx="866">
                  <c:v>50000</c:v>
                </c:pt>
                <c:pt idx="867">
                  <c:v>50000</c:v>
                </c:pt>
                <c:pt idx="868">
                  <c:v>50000</c:v>
                </c:pt>
                <c:pt idx="869">
                  <c:v>50000</c:v>
                </c:pt>
                <c:pt idx="870">
                  <c:v>50000</c:v>
                </c:pt>
                <c:pt idx="871">
                  <c:v>50000</c:v>
                </c:pt>
                <c:pt idx="872">
                  <c:v>50000</c:v>
                </c:pt>
                <c:pt idx="873">
                  <c:v>50000</c:v>
                </c:pt>
                <c:pt idx="874">
                  <c:v>50000</c:v>
                </c:pt>
                <c:pt idx="875">
                  <c:v>50000</c:v>
                </c:pt>
                <c:pt idx="876">
                  <c:v>50000</c:v>
                </c:pt>
                <c:pt idx="877">
                  <c:v>50000</c:v>
                </c:pt>
                <c:pt idx="878">
                  <c:v>50000</c:v>
                </c:pt>
                <c:pt idx="879">
                  <c:v>50000</c:v>
                </c:pt>
                <c:pt idx="880">
                  <c:v>50000</c:v>
                </c:pt>
                <c:pt idx="881">
                  <c:v>50000</c:v>
                </c:pt>
                <c:pt idx="882">
                  <c:v>50000</c:v>
                </c:pt>
                <c:pt idx="883">
                  <c:v>50000</c:v>
                </c:pt>
                <c:pt idx="884">
                  <c:v>50000</c:v>
                </c:pt>
                <c:pt idx="885">
                  <c:v>50000</c:v>
                </c:pt>
                <c:pt idx="886">
                  <c:v>50000</c:v>
                </c:pt>
                <c:pt idx="887">
                  <c:v>50000</c:v>
                </c:pt>
                <c:pt idx="888">
                  <c:v>50000</c:v>
                </c:pt>
                <c:pt idx="889">
                  <c:v>50000</c:v>
                </c:pt>
                <c:pt idx="890">
                  <c:v>50000</c:v>
                </c:pt>
                <c:pt idx="891">
                  <c:v>50000</c:v>
                </c:pt>
                <c:pt idx="892">
                  <c:v>50000</c:v>
                </c:pt>
                <c:pt idx="893">
                  <c:v>50000</c:v>
                </c:pt>
                <c:pt idx="894">
                  <c:v>50000</c:v>
                </c:pt>
                <c:pt idx="895">
                  <c:v>50000</c:v>
                </c:pt>
                <c:pt idx="896">
                  <c:v>50000</c:v>
                </c:pt>
                <c:pt idx="897">
                  <c:v>50000</c:v>
                </c:pt>
                <c:pt idx="898">
                  <c:v>50000</c:v>
                </c:pt>
                <c:pt idx="899">
                  <c:v>50000</c:v>
                </c:pt>
                <c:pt idx="900">
                  <c:v>50000</c:v>
                </c:pt>
                <c:pt idx="901">
                  <c:v>50000</c:v>
                </c:pt>
                <c:pt idx="902">
                  <c:v>50000</c:v>
                </c:pt>
                <c:pt idx="903">
                  <c:v>50000</c:v>
                </c:pt>
                <c:pt idx="904">
                  <c:v>50000</c:v>
                </c:pt>
                <c:pt idx="905">
                  <c:v>50000</c:v>
                </c:pt>
                <c:pt idx="906">
                  <c:v>50000</c:v>
                </c:pt>
                <c:pt idx="907">
                  <c:v>50000</c:v>
                </c:pt>
                <c:pt idx="908">
                  <c:v>50000</c:v>
                </c:pt>
                <c:pt idx="909">
                  <c:v>50000</c:v>
                </c:pt>
                <c:pt idx="910">
                  <c:v>50000</c:v>
                </c:pt>
                <c:pt idx="911">
                  <c:v>50000</c:v>
                </c:pt>
                <c:pt idx="912">
                  <c:v>50000</c:v>
                </c:pt>
                <c:pt idx="913">
                  <c:v>50000</c:v>
                </c:pt>
                <c:pt idx="914">
                  <c:v>50000</c:v>
                </c:pt>
                <c:pt idx="915">
                  <c:v>50000</c:v>
                </c:pt>
                <c:pt idx="916">
                  <c:v>50000</c:v>
                </c:pt>
                <c:pt idx="917">
                  <c:v>50000</c:v>
                </c:pt>
                <c:pt idx="918">
                  <c:v>50000</c:v>
                </c:pt>
                <c:pt idx="919">
                  <c:v>50000</c:v>
                </c:pt>
                <c:pt idx="920">
                  <c:v>50000</c:v>
                </c:pt>
                <c:pt idx="921">
                  <c:v>50000</c:v>
                </c:pt>
                <c:pt idx="922">
                  <c:v>50000</c:v>
                </c:pt>
                <c:pt idx="923">
                  <c:v>50000</c:v>
                </c:pt>
                <c:pt idx="924">
                  <c:v>50000</c:v>
                </c:pt>
                <c:pt idx="925">
                  <c:v>50000</c:v>
                </c:pt>
                <c:pt idx="926">
                  <c:v>50000</c:v>
                </c:pt>
                <c:pt idx="927">
                  <c:v>50000</c:v>
                </c:pt>
                <c:pt idx="928">
                  <c:v>50000</c:v>
                </c:pt>
                <c:pt idx="929">
                  <c:v>50000</c:v>
                </c:pt>
                <c:pt idx="930">
                  <c:v>50000</c:v>
                </c:pt>
                <c:pt idx="931">
                  <c:v>50000</c:v>
                </c:pt>
                <c:pt idx="932">
                  <c:v>50000</c:v>
                </c:pt>
                <c:pt idx="933">
                  <c:v>50000</c:v>
                </c:pt>
                <c:pt idx="934">
                  <c:v>50000</c:v>
                </c:pt>
                <c:pt idx="935">
                  <c:v>50000</c:v>
                </c:pt>
                <c:pt idx="936">
                  <c:v>50000</c:v>
                </c:pt>
                <c:pt idx="937">
                  <c:v>50000</c:v>
                </c:pt>
                <c:pt idx="938">
                  <c:v>50000</c:v>
                </c:pt>
                <c:pt idx="939">
                  <c:v>50000</c:v>
                </c:pt>
                <c:pt idx="940">
                  <c:v>50000</c:v>
                </c:pt>
                <c:pt idx="941">
                  <c:v>50000</c:v>
                </c:pt>
                <c:pt idx="942">
                  <c:v>50000</c:v>
                </c:pt>
                <c:pt idx="943">
                  <c:v>50000</c:v>
                </c:pt>
                <c:pt idx="944">
                  <c:v>50000</c:v>
                </c:pt>
                <c:pt idx="945">
                  <c:v>50000</c:v>
                </c:pt>
                <c:pt idx="946">
                  <c:v>50000</c:v>
                </c:pt>
                <c:pt idx="947">
                  <c:v>50000</c:v>
                </c:pt>
                <c:pt idx="948">
                  <c:v>50000</c:v>
                </c:pt>
                <c:pt idx="949">
                  <c:v>50000</c:v>
                </c:pt>
                <c:pt idx="950">
                  <c:v>50000</c:v>
                </c:pt>
                <c:pt idx="951">
                  <c:v>50000</c:v>
                </c:pt>
                <c:pt idx="952">
                  <c:v>50000</c:v>
                </c:pt>
                <c:pt idx="953">
                  <c:v>50000</c:v>
                </c:pt>
                <c:pt idx="954">
                  <c:v>50000</c:v>
                </c:pt>
                <c:pt idx="955">
                  <c:v>50000</c:v>
                </c:pt>
                <c:pt idx="956">
                  <c:v>50000</c:v>
                </c:pt>
                <c:pt idx="957">
                  <c:v>50000</c:v>
                </c:pt>
                <c:pt idx="958">
                  <c:v>50000</c:v>
                </c:pt>
                <c:pt idx="959">
                  <c:v>50000</c:v>
                </c:pt>
                <c:pt idx="960">
                  <c:v>50000</c:v>
                </c:pt>
                <c:pt idx="961">
                  <c:v>50000</c:v>
                </c:pt>
                <c:pt idx="962">
                  <c:v>50000</c:v>
                </c:pt>
                <c:pt idx="963">
                  <c:v>50000</c:v>
                </c:pt>
                <c:pt idx="964">
                  <c:v>50000</c:v>
                </c:pt>
                <c:pt idx="965">
                  <c:v>50000</c:v>
                </c:pt>
                <c:pt idx="966">
                  <c:v>50000</c:v>
                </c:pt>
                <c:pt idx="967">
                  <c:v>50000</c:v>
                </c:pt>
                <c:pt idx="968">
                  <c:v>50000</c:v>
                </c:pt>
                <c:pt idx="969">
                  <c:v>50000</c:v>
                </c:pt>
                <c:pt idx="970">
                  <c:v>50000</c:v>
                </c:pt>
                <c:pt idx="971">
                  <c:v>50000</c:v>
                </c:pt>
                <c:pt idx="972">
                  <c:v>50000</c:v>
                </c:pt>
                <c:pt idx="973">
                  <c:v>50000</c:v>
                </c:pt>
                <c:pt idx="974">
                  <c:v>50000</c:v>
                </c:pt>
                <c:pt idx="975">
                  <c:v>50000</c:v>
                </c:pt>
                <c:pt idx="976">
                  <c:v>50000</c:v>
                </c:pt>
                <c:pt idx="977">
                  <c:v>50000</c:v>
                </c:pt>
                <c:pt idx="978">
                  <c:v>50000</c:v>
                </c:pt>
                <c:pt idx="979">
                  <c:v>50000</c:v>
                </c:pt>
                <c:pt idx="980">
                  <c:v>50000</c:v>
                </c:pt>
                <c:pt idx="981">
                  <c:v>50000</c:v>
                </c:pt>
                <c:pt idx="982">
                  <c:v>50000</c:v>
                </c:pt>
                <c:pt idx="983">
                  <c:v>50000</c:v>
                </c:pt>
                <c:pt idx="984">
                  <c:v>50000</c:v>
                </c:pt>
                <c:pt idx="985">
                  <c:v>50000</c:v>
                </c:pt>
                <c:pt idx="986">
                  <c:v>50000</c:v>
                </c:pt>
                <c:pt idx="987">
                  <c:v>50000</c:v>
                </c:pt>
                <c:pt idx="988">
                  <c:v>50000</c:v>
                </c:pt>
                <c:pt idx="989">
                  <c:v>50000</c:v>
                </c:pt>
                <c:pt idx="990">
                  <c:v>50000</c:v>
                </c:pt>
                <c:pt idx="991">
                  <c:v>50000</c:v>
                </c:pt>
                <c:pt idx="992">
                  <c:v>50000</c:v>
                </c:pt>
                <c:pt idx="993">
                  <c:v>50000</c:v>
                </c:pt>
                <c:pt idx="994">
                  <c:v>50000</c:v>
                </c:pt>
                <c:pt idx="995">
                  <c:v>50000</c:v>
                </c:pt>
                <c:pt idx="996">
                  <c:v>50000</c:v>
                </c:pt>
                <c:pt idx="997">
                  <c:v>50000</c:v>
                </c:pt>
                <c:pt idx="998">
                  <c:v>50000</c:v>
                </c:pt>
                <c:pt idx="999">
                  <c:v>50000</c:v>
                </c:pt>
                <c:pt idx="1000">
                  <c:v>50000</c:v>
                </c:pt>
                <c:pt idx="1001">
                  <c:v>50000</c:v>
                </c:pt>
                <c:pt idx="1002">
                  <c:v>50000</c:v>
                </c:pt>
                <c:pt idx="1003">
                  <c:v>50000</c:v>
                </c:pt>
                <c:pt idx="1004">
                  <c:v>50000</c:v>
                </c:pt>
                <c:pt idx="1005">
                  <c:v>50000</c:v>
                </c:pt>
                <c:pt idx="1006">
                  <c:v>50000</c:v>
                </c:pt>
                <c:pt idx="1007">
                  <c:v>50000</c:v>
                </c:pt>
                <c:pt idx="1008">
                  <c:v>50000</c:v>
                </c:pt>
                <c:pt idx="1009">
                  <c:v>50000</c:v>
                </c:pt>
                <c:pt idx="1010">
                  <c:v>50000</c:v>
                </c:pt>
                <c:pt idx="1011">
                  <c:v>50000</c:v>
                </c:pt>
                <c:pt idx="1012">
                  <c:v>50000</c:v>
                </c:pt>
                <c:pt idx="1013">
                  <c:v>50000</c:v>
                </c:pt>
                <c:pt idx="1014">
                  <c:v>50000</c:v>
                </c:pt>
                <c:pt idx="1015">
                  <c:v>50000</c:v>
                </c:pt>
                <c:pt idx="1016">
                  <c:v>50000</c:v>
                </c:pt>
                <c:pt idx="1017">
                  <c:v>50000</c:v>
                </c:pt>
                <c:pt idx="1018">
                  <c:v>50000</c:v>
                </c:pt>
                <c:pt idx="1019">
                  <c:v>50000</c:v>
                </c:pt>
                <c:pt idx="1020">
                  <c:v>50000</c:v>
                </c:pt>
                <c:pt idx="1021">
                  <c:v>50000</c:v>
                </c:pt>
                <c:pt idx="1022">
                  <c:v>50000</c:v>
                </c:pt>
                <c:pt idx="1023">
                  <c:v>50000</c:v>
                </c:pt>
                <c:pt idx="1024">
                  <c:v>50000</c:v>
                </c:pt>
                <c:pt idx="1025">
                  <c:v>50000</c:v>
                </c:pt>
                <c:pt idx="1026">
                  <c:v>50000</c:v>
                </c:pt>
                <c:pt idx="1027">
                  <c:v>50000</c:v>
                </c:pt>
                <c:pt idx="1028">
                  <c:v>50000</c:v>
                </c:pt>
                <c:pt idx="1029">
                  <c:v>50000</c:v>
                </c:pt>
                <c:pt idx="1030">
                  <c:v>50000</c:v>
                </c:pt>
                <c:pt idx="1031">
                  <c:v>50000</c:v>
                </c:pt>
                <c:pt idx="1032">
                  <c:v>50000</c:v>
                </c:pt>
                <c:pt idx="1033">
                  <c:v>50000</c:v>
                </c:pt>
                <c:pt idx="1034">
                  <c:v>50000</c:v>
                </c:pt>
                <c:pt idx="1035">
                  <c:v>50000</c:v>
                </c:pt>
                <c:pt idx="1036">
                  <c:v>50000</c:v>
                </c:pt>
                <c:pt idx="1037">
                  <c:v>50000</c:v>
                </c:pt>
                <c:pt idx="1038">
                  <c:v>50000</c:v>
                </c:pt>
                <c:pt idx="1039">
                  <c:v>50000</c:v>
                </c:pt>
                <c:pt idx="1040">
                  <c:v>50000</c:v>
                </c:pt>
                <c:pt idx="1041">
                  <c:v>50000</c:v>
                </c:pt>
                <c:pt idx="1042">
                  <c:v>50000</c:v>
                </c:pt>
                <c:pt idx="1043">
                  <c:v>50000</c:v>
                </c:pt>
                <c:pt idx="1044">
                  <c:v>50000</c:v>
                </c:pt>
                <c:pt idx="1045">
                  <c:v>50000</c:v>
                </c:pt>
                <c:pt idx="1046">
                  <c:v>50000</c:v>
                </c:pt>
                <c:pt idx="1047">
                  <c:v>50000</c:v>
                </c:pt>
                <c:pt idx="1048">
                  <c:v>50000</c:v>
                </c:pt>
                <c:pt idx="1049">
                  <c:v>50000</c:v>
                </c:pt>
                <c:pt idx="1050">
                  <c:v>50000</c:v>
                </c:pt>
                <c:pt idx="1051">
                  <c:v>50000</c:v>
                </c:pt>
                <c:pt idx="1052">
                  <c:v>50000</c:v>
                </c:pt>
                <c:pt idx="1053">
                  <c:v>50000</c:v>
                </c:pt>
                <c:pt idx="1054">
                  <c:v>50000</c:v>
                </c:pt>
                <c:pt idx="1055">
                  <c:v>50000</c:v>
                </c:pt>
                <c:pt idx="1056">
                  <c:v>50000</c:v>
                </c:pt>
                <c:pt idx="1057">
                  <c:v>50000</c:v>
                </c:pt>
                <c:pt idx="1058">
                  <c:v>50000</c:v>
                </c:pt>
                <c:pt idx="1059">
                  <c:v>50000</c:v>
                </c:pt>
                <c:pt idx="1060">
                  <c:v>50000</c:v>
                </c:pt>
                <c:pt idx="1061">
                  <c:v>50000</c:v>
                </c:pt>
                <c:pt idx="1062">
                  <c:v>50000</c:v>
                </c:pt>
                <c:pt idx="1063">
                  <c:v>50000</c:v>
                </c:pt>
                <c:pt idx="1064">
                  <c:v>50000</c:v>
                </c:pt>
                <c:pt idx="1065">
                  <c:v>50000</c:v>
                </c:pt>
                <c:pt idx="1066">
                  <c:v>50000</c:v>
                </c:pt>
                <c:pt idx="1067">
                  <c:v>50000</c:v>
                </c:pt>
                <c:pt idx="1068">
                  <c:v>50000</c:v>
                </c:pt>
                <c:pt idx="1069">
                  <c:v>50000</c:v>
                </c:pt>
                <c:pt idx="1070">
                  <c:v>50000</c:v>
                </c:pt>
                <c:pt idx="1071">
                  <c:v>50000</c:v>
                </c:pt>
                <c:pt idx="1072">
                  <c:v>50000</c:v>
                </c:pt>
                <c:pt idx="1073">
                  <c:v>50000</c:v>
                </c:pt>
                <c:pt idx="1074">
                  <c:v>50000</c:v>
                </c:pt>
                <c:pt idx="1075">
                  <c:v>50000</c:v>
                </c:pt>
                <c:pt idx="1076">
                  <c:v>50000</c:v>
                </c:pt>
                <c:pt idx="1077">
                  <c:v>50000</c:v>
                </c:pt>
                <c:pt idx="1078">
                  <c:v>50000</c:v>
                </c:pt>
                <c:pt idx="1079">
                  <c:v>50000</c:v>
                </c:pt>
                <c:pt idx="1080">
                  <c:v>50000</c:v>
                </c:pt>
                <c:pt idx="1081">
                  <c:v>50000</c:v>
                </c:pt>
                <c:pt idx="1082">
                  <c:v>50000</c:v>
                </c:pt>
                <c:pt idx="1083">
                  <c:v>50000</c:v>
                </c:pt>
                <c:pt idx="1084">
                  <c:v>50000</c:v>
                </c:pt>
                <c:pt idx="1085">
                  <c:v>50000</c:v>
                </c:pt>
                <c:pt idx="1086">
                  <c:v>50000</c:v>
                </c:pt>
                <c:pt idx="1087">
                  <c:v>50000</c:v>
                </c:pt>
                <c:pt idx="1088">
                  <c:v>50000</c:v>
                </c:pt>
                <c:pt idx="1089">
                  <c:v>50000</c:v>
                </c:pt>
                <c:pt idx="1090">
                  <c:v>50000</c:v>
                </c:pt>
                <c:pt idx="1091">
                  <c:v>50000</c:v>
                </c:pt>
                <c:pt idx="1092">
                  <c:v>50000</c:v>
                </c:pt>
                <c:pt idx="1093">
                  <c:v>50000</c:v>
                </c:pt>
                <c:pt idx="1094">
                  <c:v>50000</c:v>
                </c:pt>
                <c:pt idx="1095">
                  <c:v>50000</c:v>
                </c:pt>
                <c:pt idx="1096">
                  <c:v>50000</c:v>
                </c:pt>
                <c:pt idx="1097">
                  <c:v>50000</c:v>
                </c:pt>
                <c:pt idx="1098">
                  <c:v>50000</c:v>
                </c:pt>
                <c:pt idx="1099">
                  <c:v>50000</c:v>
                </c:pt>
                <c:pt idx="1100">
                  <c:v>50000</c:v>
                </c:pt>
                <c:pt idx="1101">
                  <c:v>50000</c:v>
                </c:pt>
                <c:pt idx="1102">
                  <c:v>50000</c:v>
                </c:pt>
                <c:pt idx="1103">
                  <c:v>50000</c:v>
                </c:pt>
                <c:pt idx="1104">
                  <c:v>50000</c:v>
                </c:pt>
                <c:pt idx="1105">
                  <c:v>50000</c:v>
                </c:pt>
                <c:pt idx="1106">
                  <c:v>50000</c:v>
                </c:pt>
                <c:pt idx="1107">
                  <c:v>50000</c:v>
                </c:pt>
                <c:pt idx="1108">
                  <c:v>50000</c:v>
                </c:pt>
                <c:pt idx="1109">
                  <c:v>50000</c:v>
                </c:pt>
                <c:pt idx="1110">
                  <c:v>50000</c:v>
                </c:pt>
                <c:pt idx="1111">
                  <c:v>50000</c:v>
                </c:pt>
                <c:pt idx="1112">
                  <c:v>50000</c:v>
                </c:pt>
                <c:pt idx="1113">
                  <c:v>50000</c:v>
                </c:pt>
                <c:pt idx="1114">
                  <c:v>50000</c:v>
                </c:pt>
                <c:pt idx="1115">
                  <c:v>50000</c:v>
                </c:pt>
                <c:pt idx="1116">
                  <c:v>50000</c:v>
                </c:pt>
                <c:pt idx="1117">
                  <c:v>50000</c:v>
                </c:pt>
                <c:pt idx="1118">
                  <c:v>50000</c:v>
                </c:pt>
                <c:pt idx="1119">
                  <c:v>50000</c:v>
                </c:pt>
                <c:pt idx="1120">
                  <c:v>50000</c:v>
                </c:pt>
                <c:pt idx="1121">
                  <c:v>50000</c:v>
                </c:pt>
                <c:pt idx="1122">
                  <c:v>50000</c:v>
                </c:pt>
                <c:pt idx="1123">
                  <c:v>50000</c:v>
                </c:pt>
                <c:pt idx="1124">
                  <c:v>50000</c:v>
                </c:pt>
                <c:pt idx="1125">
                  <c:v>50000</c:v>
                </c:pt>
                <c:pt idx="1126">
                  <c:v>50000</c:v>
                </c:pt>
                <c:pt idx="1127">
                  <c:v>50000</c:v>
                </c:pt>
                <c:pt idx="1128">
                  <c:v>50000</c:v>
                </c:pt>
                <c:pt idx="1129">
                  <c:v>50000</c:v>
                </c:pt>
                <c:pt idx="1130">
                  <c:v>50000</c:v>
                </c:pt>
                <c:pt idx="1131">
                  <c:v>50000</c:v>
                </c:pt>
                <c:pt idx="1132">
                  <c:v>50000</c:v>
                </c:pt>
                <c:pt idx="1133">
                  <c:v>50000</c:v>
                </c:pt>
                <c:pt idx="1134">
                  <c:v>50000</c:v>
                </c:pt>
                <c:pt idx="1135">
                  <c:v>50000</c:v>
                </c:pt>
                <c:pt idx="1136">
                  <c:v>50000</c:v>
                </c:pt>
                <c:pt idx="1137">
                  <c:v>50000</c:v>
                </c:pt>
                <c:pt idx="1138">
                  <c:v>50000</c:v>
                </c:pt>
                <c:pt idx="1139">
                  <c:v>50000</c:v>
                </c:pt>
                <c:pt idx="1140">
                  <c:v>50000</c:v>
                </c:pt>
                <c:pt idx="1141">
                  <c:v>50000</c:v>
                </c:pt>
                <c:pt idx="1142">
                  <c:v>50000</c:v>
                </c:pt>
                <c:pt idx="1143">
                  <c:v>50000</c:v>
                </c:pt>
                <c:pt idx="1144">
                  <c:v>50000</c:v>
                </c:pt>
                <c:pt idx="1145">
                  <c:v>50000</c:v>
                </c:pt>
                <c:pt idx="1146">
                  <c:v>50000</c:v>
                </c:pt>
                <c:pt idx="1147">
                  <c:v>50000</c:v>
                </c:pt>
                <c:pt idx="1148">
                  <c:v>50000</c:v>
                </c:pt>
                <c:pt idx="1149">
                  <c:v>50000</c:v>
                </c:pt>
                <c:pt idx="1150">
                  <c:v>50000</c:v>
                </c:pt>
                <c:pt idx="1151">
                  <c:v>50000</c:v>
                </c:pt>
                <c:pt idx="1152">
                  <c:v>50000</c:v>
                </c:pt>
                <c:pt idx="1153">
                  <c:v>50000</c:v>
                </c:pt>
                <c:pt idx="1154">
                  <c:v>50000</c:v>
                </c:pt>
                <c:pt idx="1155">
                  <c:v>50000</c:v>
                </c:pt>
                <c:pt idx="1156">
                  <c:v>50000</c:v>
                </c:pt>
                <c:pt idx="1157">
                  <c:v>50000</c:v>
                </c:pt>
                <c:pt idx="1158">
                  <c:v>50000</c:v>
                </c:pt>
                <c:pt idx="1159">
                  <c:v>50000</c:v>
                </c:pt>
                <c:pt idx="1160">
                  <c:v>50000</c:v>
                </c:pt>
                <c:pt idx="1161">
                  <c:v>50000</c:v>
                </c:pt>
                <c:pt idx="1162">
                  <c:v>50000</c:v>
                </c:pt>
                <c:pt idx="1163">
                  <c:v>50000</c:v>
                </c:pt>
                <c:pt idx="1164">
                  <c:v>50000</c:v>
                </c:pt>
                <c:pt idx="1165">
                  <c:v>50000</c:v>
                </c:pt>
                <c:pt idx="1166">
                  <c:v>50000</c:v>
                </c:pt>
                <c:pt idx="1167">
                  <c:v>50000</c:v>
                </c:pt>
                <c:pt idx="1168">
                  <c:v>50000</c:v>
                </c:pt>
                <c:pt idx="1169">
                  <c:v>50000</c:v>
                </c:pt>
                <c:pt idx="1170">
                  <c:v>50000</c:v>
                </c:pt>
                <c:pt idx="1171">
                  <c:v>50000</c:v>
                </c:pt>
                <c:pt idx="1172">
                  <c:v>50000</c:v>
                </c:pt>
                <c:pt idx="1173">
                  <c:v>50000</c:v>
                </c:pt>
                <c:pt idx="1174">
                  <c:v>50000</c:v>
                </c:pt>
                <c:pt idx="1175">
                  <c:v>50000</c:v>
                </c:pt>
                <c:pt idx="1176">
                  <c:v>50000</c:v>
                </c:pt>
                <c:pt idx="1177">
                  <c:v>50000</c:v>
                </c:pt>
                <c:pt idx="1178">
                  <c:v>50000</c:v>
                </c:pt>
                <c:pt idx="1179">
                  <c:v>50000</c:v>
                </c:pt>
                <c:pt idx="1180">
                  <c:v>50000</c:v>
                </c:pt>
                <c:pt idx="1181">
                  <c:v>50000</c:v>
                </c:pt>
                <c:pt idx="1182">
                  <c:v>50000</c:v>
                </c:pt>
                <c:pt idx="1183">
                  <c:v>50000</c:v>
                </c:pt>
                <c:pt idx="1184">
                  <c:v>50000</c:v>
                </c:pt>
                <c:pt idx="1185">
                  <c:v>50000</c:v>
                </c:pt>
                <c:pt idx="1186">
                  <c:v>50000</c:v>
                </c:pt>
                <c:pt idx="1187">
                  <c:v>50000</c:v>
                </c:pt>
                <c:pt idx="1188">
                  <c:v>50000</c:v>
                </c:pt>
                <c:pt idx="1189">
                  <c:v>50000</c:v>
                </c:pt>
                <c:pt idx="1190">
                  <c:v>50000</c:v>
                </c:pt>
                <c:pt idx="1191">
                  <c:v>50000</c:v>
                </c:pt>
                <c:pt idx="1192">
                  <c:v>50000</c:v>
                </c:pt>
                <c:pt idx="1193">
                  <c:v>50000</c:v>
                </c:pt>
                <c:pt idx="1194">
                  <c:v>50000</c:v>
                </c:pt>
                <c:pt idx="1195">
                  <c:v>50000</c:v>
                </c:pt>
                <c:pt idx="1196">
                  <c:v>50000</c:v>
                </c:pt>
                <c:pt idx="1197">
                  <c:v>50000</c:v>
                </c:pt>
                <c:pt idx="1198">
                  <c:v>50000</c:v>
                </c:pt>
                <c:pt idx="1199">
                  <c:v>50000</c:v>
                </c:pt>
                <c:pt idx="1200">
                  <c:v>50000</c:v>
                </c:pt>
                <c:pt idx="1201">
                  <c:v>50000</c:v>
                </c:pt>
                <c:pt idx="1202">
                  <c:v>50000</c:v>
                </c:pt>
                <c:pt idx="1203">
                  <c:v>50000</c:v>
                </c:pt>
                <c:pt idx="1204">
                  <c:v>50000</c:v>
                </c:pt>
                <c:pt idx="1205">
                  <c:v>50000</c:v>
                </c:pt>
                <c:pt idx="1206">
                  <c:v>50000</c:v>
                </c:pt>
                <c:pt idx="1207">
                  <c:v>50000</c:v>
                </c:pt>
                <c:pt idx="1208">
                  <c:v>50000</c:v>
                </c:pt>
                <c:pt idx="1209">
                  <c:v>50000</c:v>
                </c:pt>
                <c:pt idx="1210">
                  <c:v>50000</c:v>
                </c:pt>
                <c:pt idx="1211">
                  <c:v>50000</c:v>
                </c:pt>
                <c:pt idx="1212">
                  <c:v>50000</c:v>
                </c:pt>
                <c:pt idx="1213">
                  <c:v>50000</c:v>
                </c:pt>
                <c:pt idx="1214">
                  <c:v>50000</c:v>
                </c:pt>
                <c:pt idx="1215">
                  <c:v>50000</c:v>
                </c:pt>
                <c:pt idx="1216">
                  <c:v>50000</c:v>
                </c:pt>
                <c:pt idx="1217">
                  <c:v>50000</c:v>
                </c:pt>
                <c:pt idx="1218">
                  <c:v>50000</c:v>
                </c:pt>
                <c:pt idx="1219">
                  <c:v>50000</c:v>
                </c:pt>
                <c:pt idx="1220">
                  <c:v>50000</c:v>
                </c:pt>
                <c:pt idx="1221">
                  <c:v>50000</c:v>
                </c:pt>
                <c:pt idx="1222">
                  <c:v>50000</c:v>
                </c:pt>
                <c:pt idx="1223">
                  <c:v>50000</c:v>
                </c:pt>
                <c:pt idx="1224">
                  <c:v>50000</c:v>
                </c:pt>
                <c:pt idx="1225">
                  <c:v>50000</c:v>
                </c:pt>
                <c:pt idx="1226">
                  <c:v>50000</c:v>
                </c:pt>
                <c:pt idx="1227">
                  <c:v>50000</c:v>
                </c:pt>
                <c:pt idx="1228">
                  <c:v>50000</c:v>
                </c:pt>
                <c:pt idx="1229">
                  <c:v>50000</c:v>
                </c:pt>
                <c:pt idx="1230">
                  <c:v>50000</c:v>
                </c:pt>
                <c:pt idx="1231">
                  <c:v>50000</c:v>
                </c:pt>
                <c:pt idx="1232">
                  <c:v>50000</c:v>
                </c:pt>
                <c:pt idx="1233">
                  <c:v>50000</c:v>
                </c:pt>
                <c:pt idx="1234">
                  <c:v>50000</c:v>
                </c:pt>
                <c:pt idx="1235">
                  <c:v>50000</c:v>
                </c:pt>
                <c:pt idx="1236">
                  <c:v>50000</c:v>
                </c:pt>
                <c:pt idx="1237">
                  <c:v>50000</c:v>
                </c:pt>
                <c:pt idx="1238">
                  <c:v>50000</c:v>
                </c:pt>
                <c:pt idx="1239">
                  <c:v>50000</c:v>
                </c:pt>
                <c:pt idx="1240">
                  <c:v>50000</c:v>
                </c:pt>
                <c:pt idx="1241">
                  <c:v>50000</c:v>
                </c:pt>
                <c:pt idx="1242">
                  <c:v>50000</c:v>
                </c:pt>
                <c:pt idx="1243">
                  <c:v>50000</c:v>
                </c:pt>
                <c:pt idx="1244">
                  <c:v>50000</c:v>
                </c:pt>
                <c:pt idx="1245">
                  <c:v>50000</c:v>
                </c:pt>
                <c:pt idx="1246">
                  <c:v>50000</c:v>
                </c:pt>
                <c:pt idx="1247">
                  <c:v>50000</c:v>
                </c:pt>
                <c:pt idx="1248">
                  <c:v>50000</c:v>
                </c:pt>
                <c:pt idx="1249">
                  <c:v>50000</c:v>
                </c:pt>
                <c:pt idx="1250">
                  <c:v>50000</c:v>
                </c:pt>
                <c:pt idx="1251">
                  <c:v>50000</c:v>
                </c:pt>
                <c:pt idx="1252">
                  <c:v>50000</c:v>
                </c:pt>
                <c:pt idx="1253">
                  <c:v>50000</c:v>
                </c:pt>
                <c:pt idx="1254">
                  <c:v>50000</c:v>
                </c:pt>
                <c:pt idx="1255">
                  <c:v>50000</c:v>
                </c:pt>
                <c:pt idx="1256">
                  <c:v>50000</c:v>
                </c:pt>
                <c:pt idx="1257">
                  <c:v>50000</c:v>
                </c:pt>
                <c:pt idx="1258">
                  <c:v>50000</c:v>
                </c:pt>
                <c:pt idx="1259">
                  <c:v>50000</c:v>
                </c:pt>
                <c:pt idx="1260">
                  <c:v>50000</c:v>
                </c:pt>
                <c:pt idx="1261">
                  <c:v>50000</c:v>
                </c:pt>
                <c:pt idx="1262">
                  <c:v>50000</c:v>
                </c:pt>
                <c:pt idx="1263">
                  <c:v>50000</c:v>
                </c:pt>
                <c:pt idx="1264">
                  <c:v>50000</c:v>
                </c:pt>
                <c:pt idx="1265">
                  <c:v>50000</c:v>
                </c:pt>
                <c:pt idx="1266">
                  <c:v>50000</c:v>
                </c:pt>
                <c:pt idx="1267">
                  <c:v>50000</c:v>
                </c:pt>
                <c:pt idx="1268">
                  <c:v>50000</c:v>
                </c:pt>
                <c:pt idx="1269">
                  <c:v>50000</c:v>
                </c:pt>
                <c:pt idx="1270">
                  <c:v>50000</c:v>
                </c:pt>
                <c:pt idx="1271">
                  <c:v>50000</c:v>
                </c:pt>
                <c:pt idx="1272">
                  <c:v>50000</c:v>
                </c:pt>
                <c:pt idx="1273">
                  <c:v>50000</c:v>
                </c:pt>
                <c:pt idx="1274">
                  <c:v>50000</c:v>
                </c:pt>
                <c:pt idx="1275">
                  <c:v>50000</c:v>
                </c:pt>
                <c:pt idx="1276">
                  <c:v>50000</c:v>
                </c:pt>
                <c:pt idx="1277">
                  <c:v>50000</c:v>
                </c:pt>
                <c:pt idx="1278">
                  <c:v>50000</c:v>
                </c:pt>
                <c:pt idx="1279">
                  <c:v>50000</c:v>
                </c:pt>
                <c:pt idx="1280">
                  <c:v>50000</c:v>
                </c:pt>
                <c:pt idx="1281">
                  <c:v>50000</c:v>
                </c:pt>
                <c:pt idx="1282">
                  <c:v>50000</c:v>
                </c:pt>
                <c:pt idx="1283">
                  <c:v>50000</c:v>
                </c:pt>
                <c:pt idx="1284">
                  <c:v>50000</c:v>
                </c:pt>
                <c:pt idx="1285">
                  <c:v>50000</c:v>
                </c:pt>
                <c:pt idx="1286">
                  <c:v>50000</c:v>
                </c:pt>
                <c:pt idx="1287">
                  <c:v>50000</c:v>
                </c:pt>
                <c:pt idx="1288">
                  <c:v>50000</c:v>
                </c:pt>
                <c:pt idx="1289">
                  <c:v>50000</c:v>
                </c:pt>
                <c:pt idx="1290">
                  <c:v>50000</c:v>
                </c:pt>
                <c:pt idx="1291">
                  <c:v>50000</c:v>
                </c:pt>
                <c:pt idx="1292">
                  <c:v>50000</c:v>
                </c:pt>
                <c:pt idx="1293">
                  <c:v>50000</c:v>
                </c:pt>
                <c:pt idx="1294">
                  <c:v>50000</c:v>
                </c:pt>
                <c:pt idx="1295">
                  <c:v>50000</c:v>
                </c:pt>
                <c:pt idx="1296">
                  <c:v>50000</c:v>
                </c:pt>
                <c:pt idx="1297">
                  <c:v>50000</c:v>
                </c:pt>
                <c:pt idx="1298">
                  <c:v>50000</c:v>
                </c:pt>
                <c:pt idx="1299">
                  <c:v>50000</c:v>
                </c:pt>
                <c:pt idx="1300">
                  <c:v>50000</c:v>
                </c:pt>
                <c:pt idx="1301">
                  <c:v>50000</c:v>
                </c:pt>
                <c:pt idx="1302">
                  <c:v>50000</c:v>
                </c:pt>
                <c:pt idx="1303">
                  <c:v>50000</c:v>
                </c:pt>
                <c:pt idx="1304">
                  <c:v>50000</c:v>
                </c:pt>
                <c:pt idx="1305">
                  <c:v>50000</c:v>
                </c:pt>
                <c:pt idx="1306">
                  <c:v>50000</c:v>
                </c:pt>
                <c:pt idx="1307">
                  <c:v>50000</c:v>
                </c:pt>
                <c:pt idx="1308">
                  <c:v>50000</c:v>
                </c:pt>
                <c:pt idx="1309">
                  <c:v>50000</c:v>
                </c:pt>
                <c:pt idx="1310">
                  <c:v>50000</c:v>
                </c:pt>
                <c:pt idx="1311">
                  <c:v>50000</c:v>
                </c:pt>
                <c:pt idx="1312">
                  <c:v>50000</c:v>
                </c:pt>
                <c:pt idx="1313">
                  <c:v>50000</c:v>
                </c:pt>
                <c:pt idx="1314">
                  <c:v>50000</c:v>
                </c:pt>
                <c:pt idx="1315">
                  <c:v>50000</c:v>
                </c:pt>
                <c:pt idx="1316">
                  <c:v>50000</c:v>
                </c:pt>
                <c:pt idx="1317">
                  <c:v>50000</c:v>
                </c:pt>
                <c:pt idx="1318">
                  <c:v>50000</c:v>
                </c:pt>
                <c:pt idx="1319">
                  <c:v>50000</c:v>
                </c:pt>
                <c:pt idx="1320">
                  <c:v>50000</c:v>
                </c:pt>
                <c:pt idx="1321">
                  <c:v>50000</c:v>
                </c:pt>
                <c:pt idx="1322">
                  <c:v>50000</c:v>
                </c:pt>
                <c:pt idx="1323">
                  <c:v>50000</c:v>
                </c:pt>
                <c:pt idx="1324">
                  <c:v>50000</c:v>
                </c:pt>
                <c:pt idx="1325">
                  <c:v>50000</c:v>
                </c:pt>
                <c:pt idx="1326">
                  <c:v>50000</c:v>
                </c:pt>
                <c:pt idx="1327">
                  <c:v>50000</c:v>
                </c:pt>
                <c:pt idx="1328">
                  <c:v>50000</c:v>
                </c:pt>
                <c:pt idx="1329">
                  <c:v>50000</c:v>
                </c:pt>
                <c:pt idx="1330">
                  <c:v>50000</c:v>
                </c:pt>
                <c:pt idx="1331">
                  <c:v>50000</c:v>
                </c:pt>
                <c:pt idx="1332">
                  <c:v>50000</c:v>
                </c:pt>
                <c:pt idx="1333">
                  <c:v>50000</c:v>
                </c:pt>
                <c:pt idx="1334">
                  <c:v>50000</c:v>
                </c:pt>
                <c:pt idx="1335">
                  <c:v>50000</c:v>
                </c:pt>
                <c:pt idx="1336">
                  <c:v>50000</c:v>
                </c:pt>
                <c:pt idx="1337">
                  <c:v>50000</c:v>
                </c:pt>
                <c:pt idx="1338">
                  <c:v>50000</c:v>
                </c:pt>
                <c:pt idx="1339">
                  <c:v>50000</c:v>
                </c:pt>
                <c:pt idx="1340">
                  <c:v>50000</c:v>
                </c:pt>
                <c:pt idx="1341">
                  <c:v>50000</c:v>
                </c:pt>
                <c:pt idx="1342">
                  <c:v>50000</c:v>
                </c:pt>
                <c:pt idx="1343">
                  <c:v>50000</c:v>
                </c:pt>
                <c:pt idx="1344">
                  <c:v>50000</c:v>
                </c:pt>
                <c:pt idx="1345">
                  <c:v>50000</c:v>
                </c:pt>
                <c:pt idx="1346">
                  <c:v>50000</c:v>
                </c:pt>
                <c:pt idx="1347">
                  <c:v>50000</c:v>
                </c:pt>
                <c:pt idx="1348">
                  <c:v>50000</c:v>
                </c:pt>
                <c:pt idx="1349">
                  <c:v>50000</c:v>
                </c:pt>
                <c:pt idx="1350">
                  <c:v>50000</c:v>
                </c:pt>
                <c:pt idx="1351">
                  <c:v>50000</c:v>
                </c:pt>
                <c:pt idx="1352">
                  <c:v>50000</c:v>
                </c:pt>
                <c:pt idx="1353">
                  <c:v>50000</c:v>
                </c:pt>
                <c:pt idx="1354">
                  <c:v>50000</c:v>
                </c:pt>
                <c:pt idx="1355">
                  <c:v>50000</c:v>
                </c:pt>
                <c:pt idx="1356">
                  <c:v>50000</c:v>
                </c:pt>
                <c:pt idx="1357">
                  <c:v>50000</c:v>
                </c:pt>
                <c:pt idx="1358">
                  <c:v>50000</c:v>
                </c:pt>
                <c:pt idx="1359">
                  <c:v>50000</c:v>
                </c:pt>
                <c:pt idx="1360">
                  <c:v>50000</c:v>
                </c:pt>
                <c:pt idx="1361">
                  <c:v>50000</c:v>
                </c:pt>
                <c:pt idx="1362">
                  <c:v>50000</c:v>
                </c:pt>
                <c:pt idx="1363">
                  <c:v>50000</c:v>
                </c:pt>
                <c:pt idx="1364">
                  <c:v>50000</c:v>
                </c:pt>
                <c:pt idx="1365">
                  <c:v>50000</c:v>
                </c:pt>
                <c:pt idx="1366">
                  <c:v>50000</c:v>
                </c:pt>
                <c:pt idx="1367">
                  <c:v>50000</c:v>
                </c:pt>
                <c:pt idx="1368">
                  <c:v>50000</c:v>
                </c:pt>
                <c:pt idx="1369">
                  <c:v>50000</c:v>
                </c:pt>
                <c:pt idx="1370">
                  <c:v>50000</c:v>
                </c:pt>
                <c:pt idx="1371">
                  <c:v>50000</c:v>
                </c:pt>
                <c:pt idx="1372">
                  <c:v>50000</c:v>
                </c:pt>
                <c:pt idx="1373">
                  <c:v>50000</c:v>
                </c:pt>
                <c:pt idx="1374">
                  <c:v>50000</c:v>
                </c:pt>
                <c:pt idx="1375">
                  <c:v>50000</c:v>
                </c:pt>
                <c:pt idx="1376">
                  <c:v>50000</c:v>
                </c:pt>
                <c:pt idx="1377">
                  <c:v>50000</c:v>
                </c:pt>
                <c:pt idx="1378">
                  <c:v>50000</c:v>
                </c:pt>
                <c:pt idx="1379">
                  <c:v>50000</c:v>
                </c:pt>
                <c:pt idx="1380">
                  <c:v>50000</c:v>
                </c:pt>
                <c:pt idx="1381">
                  <c:v>50000</c:v>
                </c:pt>
                <c:pt idx="1382">
                  <c:v>50000</c:v>
                </c:pt>
                <c:pt idx="1383">
                  <c:v>50000</c:v>
                </c:pt>
                <c:pt idx="1384">
                  <c:v>50000</c:v>
                </c:pt>
                <c:pt idx="1385">
                  <c:v>50000</c:v>
                </c:pt>
                <c:pt idx="1386">
                  <c:v>50000</c:v>
                </c:pt>
                <c:pt idx="1387">
                  <c:v>50000</c:v>
                </c:pt>
                <c:pt idx="1388">
                  <c:v>50000</c:v>
                </c:pt>
                <c:pt idx="1389">
                  <c:v>50000</c:v>
                </c:pt>
                <c:pt idx="1390">
                  <c:v>50000</c:v>
                </c:pt>
                <c:pt idx="1391">
                  <c:v>50000</c:v>
                </c:pt>
                <c:pt idx="1392">
                  <c:v>50000</c:v>
                </c:pt>
                <c:pt idx="1393">
                  <c:v>50000</c:v>
                </c:pt>
                <c:pt idx="1394">
                  <c:v>50000</c:v>
                </c:pt>
                <c:pt idx="1395">
                  <c:v>50000</c:v>
                </c:pt>
                <c:pt idx="1396">
                  <c:v>50000</c:v>
                </c:pt>
                <c:pt idx="1397">
                  <c:v>50000</c:v>
                </c:pt>
                <c:pt idx="1398">
                  <c:v>50000</c:v>
                </c:pt>
                <c:pt idx="1399">
                  <c:v>50000</c:v>
                </c:pt>
                <c:pt idx="1400">
                  <c:v>50000</c:v>
                </c:pt>
                <c:pt idx="1401">
                  <c:v>50000</c:v>
                </c:pt>
                <c:pt idx="1402">
                  <c:v>50000</c:v>
                </c:pt>
                <c:pt idx="1403">
                  <c:v>50000</c:v>
                </c:pt>
                <c:pt idx="1404">
                  <c:v>50000</c:v>
                </c:pt>
                <c:pt idx="1405">
                  <c:v>50000</c:v>
                </c:pt>
                <c:pt idx="1406">
                  <c:v>50000</c:v>
                </c:pt>
                <c:pt idx="1407">
                  <c:v>50000</c:v>
                </c:pt>
                <c:pt idx="1408">
                  <c:v>50000</c:v>
                </c:pt>
                <c:pt idx="1409">
                  <c:v>50000</c:v>
                </c:pt>
                <c:pt idx="1410">
                  <c:v>50000</c:v>
                </c:pt>
                <c:pt idx="1411">
                  <c:v>50000</c:v>
                </c:pt>
                <c:pt idx="1412">
                  <c:v>50000</c:v>
                </c:pt>
                <c:pt idx="1413">
                  <c:v>50000</c:v>
                </c:pt>
                <c:pt idx="1414">
                  <c:v>50000</c:v>
                </c:pt>
                <c:pt idx="1415">
                  <c:v>50000</c:v>
                </c:pt>
                <c:pt idx="1416">
                  <c:v>50000</c:v>
                </c:pt>
                <c:pt idx="1417">
                  <c:v>50000</c:v>
                </c:pt>
                <c:pt idx="1418">
                  <c:v>50000</c:v>
                </c:pt>
                <c:pt idx="1419">
                  <c:v>50000</c:v>
                </c:pt>
                <c:pt idx="1420">
                  <c:v>50000</c:v>
                </c:pt>
                <c:pt idx="1421">
                  <c:v>50000</c:v>
                </c:pt>
                <c:pt idx="1422">
                  <c:v>50000</c:v>
                </c:pt>
                <c:pt idx="1423">
                  <c:v>50000</c:v>
                </c:pt>
                <c:pt idx="1424">
                  <c:v>50000</c:v>
                </c:pt>
                <c:pt idx="1425">
                  <c:v>50000</c:v>
                </c:pt>
                <c:pt idx="1426">
                  <c:v>50000</c:v>
                </c:pt>
                <c:pt idx="1427">
                  <c:v>50000</c:v>
                </c:pt>
                <c:pt idx="1428">
                  <c:v>50000</c:v>
                </c:pt>
                <c:pt idx="1429">
                  <c:v>50000</c:v>
                </c:pt>
                <c:pt idx="1430">
                  <c:v>50000</c:v>
                </c:pt>
                <c:pt idx="1431">
                  <c:v>50000</c:v>
                </c:pt>
                <c:pt idx="1432">
                  <c:v>50000</c:v>
                </c:pt>
                <c:pt idx="1433">
                  <c:v>50000</c:v>
                </c:pt>
                <c:pt idx="1434">
                  <c:v>50000</c:v>
                </c:pt>
                <c:pt idx="1435">
                  <c:v>50000</c:v>
                </c:pt>
                <c:pt idx="1436">
                  <c:v>50000</c:v>
                </c:pt>
                <c:pt idx="1437">
                  <c:v>50000</c:v>
                </c:pt>
                <c:pt idx="1438">
                  <c:v>50000</c:v>
                </c:pt>
                <c:pt idx="1439">
                  <c:v>50000</c:v>
                </c:pt>
                <c:pt idx="1440">
                  <c:v>50000</c:v>
                </c:pt>
                <c:pt idx="1441">
                  <c:v>50000</c:v>
                </c:pt>
                <c:pt idx="1442">
                  <c:v>50000</c:v>
                </c:pt>
                <c:pt idx="1443">
                  <c:v>50000</c:v>
                </c:pt>
                <c:pt idx="1444">
                  <c:v>50000</c:v>
                </c:pt>
                <c:pt idx="1445">
                  <c:v>50000</c:v>
                </c:pt>
                <c:pt idx="1446">
                  <c:v>50000</c:v>
                </c:pt>
                <c:pt idx="1447">
                  <c:v>50000</c:v>
                </c:pt>
                <c:pt idx="1448">
                  <c:v>50000</c:v>
                </c:pt>
                <c:pt idx="1449">
                  <c:v>50000</c:v>
                </c:pt>
                <c:pt idx="1450">
                  <c:v>50000</c:v>
                </c:pt>
                <c:pt idx="1451">
                  <c:v>50000</c:v>
                </c:pt>
                <c:pt idx="1452">
                  <c:v>50000</c:v>
                </c:pt>
                <c:pt idx="1453">
                  <c:v>50000</c:v>
                </c:pt>
                <c:pt idx="1454">
                  <c:v>50000</c:v>
                </c:pt>
                <c:pt idx="1455">
                  <c:v>50000</c:v>
                </c:pt>
                <c:pt idx="1456">
                  <c:v>50000</c:v>
                </c:pt>
                <c:pt idx="1457">
                  <c:v>50000</c:v>
                </c:pt>
                <c:pt idx="1458">
                  <c:v>50000</c:v>
                </c:pt>
                <c:pt idx="1459">
                  <c:v>50000</c:v>
                </c:pt>
                <c:pt idx="1460">
                  <c:v>50000</c:v>
                </c:pt>
                <c:pt idx="1461">
                  <c:v>50000</c:v>
                </c:pt>
                <c:pt idx="1462">
                  <c:v>50000</c:v>
                </c:pt>
                <c:pt idx="1463">
                  <c:v>50000</c:v>
                </c:pt>
                <c:pt idx="1464">
                  <c:v>50000</c:v>
                </c:pt>
                <c:pt idx="1465">
                  <c:v>50000</c:v>
                </c:pt>
                <c:pt idx="1466">
                  <c:v>50000</c:v>
                </c:pt>
                <c:pt idx="1467">
                  <c:v>50000</c:v>
                </c:pt>
                <c:pt idx="1468">
                  <c:v>50000</c:v>
                </c:pt>
                <c:pt idx="1469">
                  <c:v>50000</c:v>
                </c:pt>
                <c:pt idx="1470">
                  <c:v>50000</c:v>
                </c:pt>
                <c:pt idx="1471">
                  <c:v>50000</c:v>
                </c:pt>
                <c:pt idx="1472">
                  <c:v>50000</c:v>
                </c:pt>
                <c:pt idx="1473">
                  <c:v>50000</c:v>
                </c:pt>
                <c:pt idx="1474">
                  <c:v>50000</c:v>
                </c:pt>
                <c:pt idx="1475">
                  <c:v>50000</c:v>
                </c:pt>
                <c:pt idx="1476">
                  <c:v>50000</c:v>
                </c:pt>
                <c:pt idx="1477">
                  <c:v>50000</c:v>
                </c:pt>
                <c:pt idx="1478">
                  <c:v>50000</c:v>
                </c:pt>
                <c:pt idx="1479">
                  <c:v>50000</c:v>
                </c:pt>
                <c:pt idx="1480">
                  <c:v>50000</c:v>
                </c:pt>
                <c:pt idx="1481">
                  <c:v>50000</c:v>
                </c:pt>
                <c:pt idx="1482">
                  <c:v>50000</c:v>
                </c:pt>
                <c:pt idx="1483">
                  <c:v>50000</c:v>
                </c:pt>
                <c:pt idx="1484">
                  <c:v>50000</c:v>
                </c:pt>
                <c:pt idx="1485">
                  <c:v>50000</c:v>
                </c:pt>
                <c:pt idx="1486">
                  <c:v>50000</c:v>
                </c:pt>
                <c:pt idx="1487">
                  <c:v>50000</c:v>
                </c:pt>
                <c:pt idx="1488">
                  <c:v>50000</c:v>
                </c:pt>
                <c:pt idx="1489">
                  <c:v>50000</c:v>
                </c:pt>
                <c:pt idx="1490">
                  <c:v>50000</c:v>
                </c:pt>
                <c:pt idx="1491">
                  <c:v>50000</c:v>
                </c:pt>
                <c:pt idx="1492">
                  <c:v>50000</c:v>
                </c:pt>
                <c:pt idx="1493">
                  <c:v>50000</c:v>
                </c:pt>
                <c:pt idx="1494">
                  <c:v>50000</c:v>
                </c:pt>
                <c:pt idx="1495">
                  <c:v>50000</c:v>
                </c:pt>
                <c:pt idx="1496">
                  <c:v>50000</c:v>
                </c:pt>
                <c:pt idx="1497">
                  <c:v>50000</c:v>
                </c:pt>
                <c:pt idx="1498">
                  <c:v>50000</c:v>
                </c:pt>
                <c:pt idx="1499">
                  <c:v>50000</c:v>
                </c:pt>
                <c:pt idx="1500">
                  <c:v>50000</c:v>
                </c:pt>
                <c:pt idx="1501">
                  <c:v>50000</c:v>
                </c:pt>
                <c:pt idx="1502">
                  <c:v>50000</c:v>
                </c:pt>
                <c:pt idx="1503">
                  <c:v>50000</c:v>
                </c:pt>
                <c:pt idx="1504">
                  <c:v>50000</c:v>
                </c:pt>
                <c:pt idx="1505">
                  <c:v>50000</c:v>
                </c:pt>
                <c:pt idx="1506">
                  <c:v>50000</c:v>
                </c:pt>
                <c:pt idx="1507">
                  <c:v>50000</c:v>
                </c:pt>
                <c:pt idx="1508">
                  <c:v>50000</c:v>
                </c:pt>
                <c:pt idx="1509">
                  <c:v>50000</c:v>
                </c:pt>
                <c:pt idx="1510">
                  <c:v>50000</c:v>
                </c:pt>
                <c:pt idx="1511">
                  <c:v>50000</c:v>
                </c:pt>
                <c:pt idx="1512">
                  <c:v>50000</c:v>
                </c:pt>
                <c:pt idx="1513">
                  <c:v>50000</c:v>
                </c:pt>
                <c:pt idx="1514">
                  <c:v>50000</c:v>
                </c:pt>
                <c:pt idx="1515">
                  <c:v>50000</c:v>
                </c:pt>
                <c:pt idx="1516">
                  <c:v>50000</c:v>
                </c:pt>
                <c:pt idx="1517">
                  <c:v>50000</c:v>
                </c:pt>
                <c:pt idx="1518">
                  <c:v>50000</c:v>
                </c:pt>
                <c:pt idx="1519">
                  <c:v>50000</c:v>
                </c:pt>
                <c:pt idx="1520">
                  <c:v>50000</c:v>
                </c:pt>
                <c:pt idx="1521">
                  <c:v>50000</c:v>
                </c:pt>
                <c:pt idx="1522">
                  <c:v>50000</c:v>
                </c:pt>
                <c:pt idx="1523">
                  <c:v>50000</c:v>
                </c:pt>
                <c:pt idx="1524">
                  <c:v>50000</c:v>
                </c:pt>
                <c:pt idx="1525">
                  <c:v>50000</c:v>
                </c:pt>
                <c:pt idx="1526">
                  <c:v>50000</c:v>
                </c:pt>
                <c:pt idx="1527">
                  <c:v>50000</c:v>
                </c:pt>
                <c:pt idx="1528">
                  <c:v>50000</c:v>
                </c:pt>
                <c:pt idx="1529">
                  <c:v>50000</c:v>
                </c:pt>
                <c:pt idx="1530">
                  <c:v>50000</c:v>
                </c:pt>
                <c:pt idx="1531">
                  <c:v>50000</c:v>
                </c:pt>
                <c:pt idx="1532">
                  <c:v>50000</c:v>
                </c:pt>
                <c:pt idx="1533">
                  <c:v>50000</c:v>
                </c:pt>
                <c:pt idx="1534">
                  <c:v>50000</c:v>
                </c:pt>
                <c:pt idx="1535">
                  <c:v>50000</c:v>
                </c:pt>
                <c:pt idx="1536">
                  <c:v>50000</c:v>
                </c:pt>
                <c:pt idx="1537">
                  <c:v>50000</c:v>
                </c:pt>
                <c:pt idx="1538">
                  <c:v>50000</c:v>
                </c:pt>
                <c:pt idx="1539">
                  <c:v>50000</c:v>
                </c:pt>
                <c:pt idx="1540">
                  <c:v>50000</c:v>
                </c:pt>
                <c:pt idx="1541">
                  <c:v>50000</c:v>
                </c:pt>
                <c:pt idx="1542">
                  <c:v>50000</c:v>
                </c:pt>
                <c:pt idx="1543">
                  <c:v>50000</c:v>
                </c:pt>
                <c:pt idx="1544">
                  <c:v>50000</c:v>
                </c:pt>
                <c:pt idx="1545">
                  <c:v>50000</c:v>
                </c:pt>
                <c:pt idx="1546">
                  <c:v>50000</c:v>
                </c:pt>
                <c:pt idx="1547">
                  <c:v>50000</c:v>
                </c:pt>
                <c:pt idx="1548">
                  <c:v>50000</c:v>
                </c:pt>
                <c:pt idx="1549">
                  <c:v>50000</c:v>
                </c:pt>
                <c:pt idx="1550">
                  <c:v>50000</c:v>
                </c:pt>
                <c:pt idx="1551">
                  <c:v>50000</c:v>
                </c:pt>
                <c:pt idx="1552">
                  <c:v>50000</c:v>
                </c:pt>
                <c:pt idx="1553">
                  <c:v>50000</c:v>
                </c:pt>
                <c:pt idx="1554">
                  <c:v>50000</c:v>
                </c:pt>
                <c:pt idx="1555">
                  <c:v>50000</c:v>
                </c:pt>
                <c:pt idx="1556">
                  <c:v>50000</c:v>
                </c:pt>
                <c:pt idx="1557">
                  <c:v>50000</c:v>
                </c:pt>
                <c:pt idx="1558">
                  <c:v>50000</c:v>
                </c:pt>
                <c:pt idx="1559">
                  <c:v>50000</c:v>
                </c:pt>
                <c:pt idx="1560">
                  <c:v>50000</c:v>
                </c:pt>
                <c:pt idx="1561">
                  <c:v>50000</c:v>
                </c:pt>
                <c:pt idx="1562">
                  <c:v>50000</c:v>
                </c:pt>
                <c:pt idx="1563">
                  <c:v>50000</c:v>
                </c:pt>
                <c:pt idx="1564">
                  <c:v>50000</c:v>
                </c:pt>
                <c:pt idx="1565">
                  <c:v>50000</c:v>
                </c:pt>
                <c:pt idx="1566">
                  <c:v>50000</c:v>
                </c:pt>
                <c:pt idx="1567">
                  <c:v>50000</c:v>
                </c:pt>
                <c:pt idx="1568">
                  <c:v>50000</c:v>
                </c:pt>
                <c:pt idx="1569">
                  <c:v>50000</c:v>
                </c:pt>
                <c:pt idx="1570">
                  <c:v>50000</c:v>
                </c:pt>
                <c:pt idx="1571">
                  <c:v>50000</c:v>
                </c:pt>
                <c:pt idx="1572">
                  <c:v>50000</c:v>
                </c:pt>
                <c:pt idx="1573">
                  <c:v>50000</c:v>
                </c:pt>
                <c:pt idx="1574">
                  <c:v>50000</c:v>
                </c:pt>
                <c:pt idx="1575">
                  <c:v>50000</c:v>
                </c:pt>
                <c:pt idx="1576">
                  <c:v>50000</c:v>
                </c:pt>
                <c:pt idx="1577">
                  <c:v>50000</c:v>
                </c:pt>
                <c:pt idx="1578">
                  <c:v>50000</c:v>
                </c:pt>
                <c:pt idx="1579">
                  <c:v>50000</c:v>
                </c:pt>
                <c:pt idx="1580">
                  <c:v>50000</c:v>
                </c:pt>
                <c:pt idx="1581">
                  <c:v>50000</c:v>
                </c:pt>
                <c:pt idx="1582">
                  <c:v>50000</c:v>
                </c:pt>
                <c:pt idx="1583">
                  <c:v>50000</c:v>
                </c:pt>
                <c:pt idx="1584">
                  <c:v>50000</c:v>
                </c:pt>
                <c:pt idx="1585">
                  <c:v>50000</c:v>
                </c:pt>
                <c:pt idx="1586">
                  <c:v>50000</c:v>
                </c:pt>
                <c:pt idx="1587">
                  <c:v>50000</c:v>
                </c:pt>
                <c:pt idx="1588">
                  <c:v>50000</c:v>
                </c:pt>
                <c:pt idx="1589">
                  <c:v>50000</c:v>
                </c:pt>
                <c:pt idx="1590">
                  <c:v>50000</c:v>
                </c:pt>
                <c:pt idx="1591">
                  <c:v>50000</c:v>
                </c:pt>
                <c:pt idx="1592">
                  <c:v>50000</c:v>
                </c:pt>
                <c:pt idx="1593">
                  <c:v>50000</c:v>
                </c:pt>
                <c:pt idx="1594">
                  <c:v>50000</c:v>
                </c:pt>
                <c:pt idx="1595">
                  <c:v>50000</c:v>
                </c:pt>
                <c:pt idx="1596">
                  <c:v>50000</c:v>
                </c:pt>
                <c:pt idx="1597">
                  <c:v>50000</c:v>
                </c:pt>
                <c:pt idx="1598">
                  <c:v>50000</c:v>
                </c:pt>
                <c:pt idx="1599">
                  <c:v>50000</c:v>
                </c:pt>
                <c:pt idx="1600">
                  <c:v>50000</c:v>
                </c:pt>
                <c:pt idx="1601">
                  <c:v>50000</c:v>
                </c:pt>
                <c:pt idx="1602">
                  <c:v>50000</c:v>
                </c:pt>
                <c:pt idx="1603">
                  <c:v>50000</c:v>
                </c:pt>
                <c:pt idx="1604">
                  <c:v>50000</c:v>
                </c:pt>
                <c:pt idx="1605">
                  <c:v>50000</c:v>
                </c:pt>
                <c:pt idx="1606">
                  <c:v>50000</c:v>
                </c:pt>
                <c:pt idx="1607">
                  <c:v>50000</c:v>
                </c:pt>
                <c:pt idx="1608">
                  <c:v>50000</c:v>
                </c:pt>
                <c:pt idx="1609">
                  <c:v>50000</c:v>
                </c:pt>
                <c:pt idx="1610">
                  <c:v>50000</c:v>
                </c:pt>
                <c:pt idx="1611">
                  <c:v>50000</c:v>
                </c:pt>
                <c:pt idx="1612">
                  <c:v>50000</c:v>
                </c:pt>
                <c:pt idx="1613">
                  <c:v>50000</c:v>
                </c:pt>
                <c:pt idx="1614">
                  <c:v>50000</c:v>
                </c:pt>
                <c:pt idx="1615">
                  <c:v>50000</c:v>
                </c:pt>
                <c:pt idx="1616">
                  <c:v>50000</c:v>
                </c:pt>
                <c:pt idx="1617">
                  <c:v>50000</c:v>
                </c:pt>
                <c:pt idx="1618">
                  <c:v>50000</c:v>
                </c:pt>
                <c:pt idx="1619">
                  <c:v>50000</c:v>
                </c:pt>
                <c:pt idx="1620">
                  <c:v>50000</c:v>
                </c:pt>
                <c:pt idx="1621">
                  <c:v>50000</c:v>
                </c:pt>
                <c:pt idx="1622">
                  <c:v>50000</c:v>
                </c:pt>
                <c:pt idx="1623">
                  <c:v>50000</c:v>
                </c:pt>
                <c:pt idx="1624">
                  <c:v>50000</c:v>
                </c:pt>
                <c:pt idx="1625">
                  <c:v>50000</c:v>
                </c:pt>
                <c:pt idx="1626">
                  <c:v>50000</c:v>
                </c:pt>
                <c:pt idx="1627">
                  <c:v>50000</c:v>
                </c:pt>
                <c:pt idx="1628">
                  <c:v>50000</c:v>
                </c:pt>
                <c:pt idx="1629">
                  <c:v>50000</c:v>
                </c:pt>
                <c:pt idx="1630">
                  <c:v>50000</c:v>
                </c:pt>
                <c:pt idx="1631">
                  <c:v>50000</c:v>
                </c:pt>
                <c:pt idx="1632">
                  <c:v>50000</c:v>
                </c:pt>
                <c:pt idx="1633">
                  <c:v>50000</c:v>
                </c:pt>
                <c:pt idx="1634">
                  <c:v>50000</c:v>
                </c:pt>
                <c:pt idx="1635">
                  <c:v>50000</c:v>
                </c:pt>
                <c:pt idx="1636">
                  <c:v>50000</c:v>
                </c:pt>
                <c:pt idx="1637">
                  <c:v>50000</c:v>
                </c:pt>
                <c:pt idx="1638">
                  <c:v>50000</c:v>
                </c:pt>
                <c:pt idx="1639">
                  <c:v>50000</c:v>
                </c:pt>
                <c:pt idx="1640">
                  <c:v>50000</c:v>
                </c:pt>
                <c:pt idx="1641">
                  <c:v>50000</c:v>
                </c:pt>
                <c:pt idx="1642">
                  <c:v>50000</c:v>
                </c:pt>
                <c:pt idx="1643">
                  <c:v>50000</c:v>
                </c:pt>
                <c:pt idx="1644">
                  <c:v>50000</c:v>
                </c:pt>
                <c:pt idx="1645">
                  <c:v>50000</c:v>
                </c:pt>
                <c:pt idx="1646">
                  <c:v>50000</c:v>
                </c:pt>
                <c:pt idx="1647">
                  <c:v>50000</c:v>
                </c:pt>
                <c:pt idx="1648">
                  <c:v>50000</c:v>
                </c:pt>
                <c:pt idx="1649">
                  <c:v>50000</c:v>
                </c:pt>
                <c:pt idx="1650">
                  <c:v>50000</c:v>
                </c:pt>
                <c:pt idx="1651">
                  <c:v>50000</c:v>
                </c:pt>
                <c:pt idx="1652">
                  <c:v>50000</c:v>
                </c:pt>
                <c:pt idx="1653">
                  <c:v>50000</c:v>
                </c:pt>
                <c:pt idx="1654">
                  <c:v>50000</c:v>
                </c:pt>
                <c:pt idx="1655">
                  <c:v>50000</c:v>
                </c:pt>
                <c:pt idx="1656">
                  <c:v>50000</c:v>
                </c:pt>
                <c:pt idx="1657">
                  <c:v>50000</c:v>
                </c:pt>
                <c:pt idx="1658">
                  <c:v>50000</c:v>
                </c:pt>
                <c:pt idx="1659">
                  <c:v>50000</c:v>
                </c:pt>
                <c:pt idx="1660">
                  <c:v>50000</c:v>
                </c:pt>
                <c:pt idx="1661">
                  <c:v>50000</c:v>
                </c:pt>
                <c:pt idx="1662">
                  <c:v>50000</c:v>
                </c:pt>
                <c:pt idx="1663">
                  <c:v>50000</c:v>
                </c:pt>
                <c:pt idx="1664">
                  <c:v>50000</c:v>
                </c:pt>
                <c:pt idx="1665">
                  <c:v>50000</c:v>
                </c:pt>
                <c:pt idx="1666">
                  <c:v>50000</c:v>
                </c:pt>
                <c:pt idx="1667">
                  <c:v>50000</c:v>
                </c:pt>
                <c:pt idx="1668">
                  <c:v>50000</c:v>
                </c:pt>
                <c:pt idx="1669">
                  <c:v>50000</c:v>
                </c:pt>
                <c:pt idx="1670">
                  <c:v>50000</c:v>
                </c:pt>
                <c:pt idx="1671">
                  <c:v>50000</c:v>
                </c:pt>
                <c:pt idx="1672">
                  <c:v>50000</c:v>
                </c:pt>
                <c:pt idx="1673">
                  <c:v>50000</c:v>
                </c:pt>
                <c:pt idx="1674">
                  <c:v>50000</c:v>
                </c:pt>
                <c:pt idx="1675">
                  <c:v>50000</c:v>
                </c:pt>
                <c:pt idx="1676">
                  <c:v>50000</c:v>
                </c:pt>
                <c:pt idx="1677">
                  <c:v>50000</c:v>
                </c:pt>
                <c:pt idx="1678">
                  <c:v>50000</c:v>
                </c:pt>
                <c:pt idx="1679">
                  <c:v>50000</c:v>
                </c:pt>
                <c:pt idx="1680">
                  <c:v>50000</c:v>
                </c:pt>
                <c:pt idx="1681">
                  <c:v>50000</c:v>
                </c:pt>
                <c:pt idx="1682">
                  <c:v>50000</c:v>
                </c:pt>
                <c:pt idx="1683">
                  <c:v>50000</c:v>
                </c:pt>
                <c:pt idx="1684">
                  <c:v>50000</c:v>
                </c:pt>
                <c:pt idx="1685">
                  <c:v>50000</c:v>
                </c:pt>
                <c:pt idx="1686">
                  <c:v>50000</c:v>
                </c:pt>
                <c:pt idx="1687">
                  <c:v>50000</c:v>
                </c:pt>
                <c:pt idx="1688">
                  <c:v>50000</c:v>
                </c:pt>
                <c:pt idx="1689">
                  <c:v>50000</c:v>
                </c:pt>
                <c:pt idx="1690">
                  <c:v>50000</c:v>
                </c:pt>
                <c:pt idx="1691">
                  <c:v>50000</c:v>
                </c:pt>
                <c:pt idx="1692">
                  <c:v>50000</c:v>
                </c:pt>
                <c:pt idx="1693">
                  <c:v>50000</c:v>
                </c:pt>
                <c:pt idx="1694">
                  <c:v>50000</c:v>
                </c:pt>
                <c:pt idx="1695">
                  <c:v>50000</c:v>
                </c:pt>
                <c:pt idx="1696">
                  <c:v>50000</c:v>
                </c:pt>
                <c:pt idx="1697">
                  <c:v>50000</c:v>
                </c:pt>
                <c:pt idx="1698">
                  <c:v>50000</c:v>
                </c:pt>
                <c:pt idx="1699">
                  <c:v>50000</c:v>
                </c:pt>
                <c:pt idx="1700">
                  <c:v>50000</c:v>
                </c:pt>
                <c:pt idx="1701">
                  <c:v>50000</c:v>
                </c:pt>
                <c:pt idx="1702">
                  <c:v>50000</c:v>
                </c:pt>
                <c:pt idx="1703">
                  <c:v>50000</c:v>
                </c:pt>
                <c:pt idx="1704">
                  <c:v>50000</c:v>
                </c:pt>
                <c:pt idx="1705">
                  <c:v>50000</c:v>
                </c:pt>
                <c:pt idx="1706">
                  <c:v>50000</c:v>
                </c:pt>
                <c:pt idx="1707">
                  <c:v>50000</c:v>
                </c:pt>
                <c:pt idx="1708">
                  <c:v>50000</c:v>
                </c:pt>
                <c:pt idx="1709">
                  <c:v>50000</c:v>
                </c:pt>
                <c:pt idx="1710">
                  <c:v>50000</c:v>
                </c:pt>
                <c:pt idx="1711">
                  <c:v>50000</c:v>
                </c:pt>
                <c:pt idx="1712">
                  <c:v>50000</c:v>
                </c:pt>
                <c:pt idx="1713">
                  <c:v>50000</c:v>
                </c:pt>
                <c:pt idx="1714">
                  <c:v>50000</c:v>
                </c:pt>
                <c:pt idx="1715">
                  <c:v>50000</c:v>
                </c:pt>
                <c:pt idx="1716">
                  <c:v>50000</c:v>
                </c:pt>
                <c:pt idx="1717">
                  <c:v>50000</c:v>
                </c:pt>
                <c:pt idx="1718">
                  <c:v>50000</c:v>
                </c:pt>
                <c:pt idx="1719">
                  <c:v>50000</c:v>
                </c:pt>
                <c:pt idx="1720">
                  <c:v>50000</c:v>
                </c:pt>
                <c:pt idx="1721">
                  <c:v>50000</c:v>
                </c:pt>
                <c:pt idx="1722">
                  <c:v>50000</c:v>
                </c:pt>
                <c:pt idx="1723">
                  <c:v>50000</c:v>
                </c:pt>
                <c:pt idx="1724">
                  <c:v>50000</c:v>
                </c:pt>
                <c:pt idx="1725">
                  <c:v>50000</c:v>
                </c:pt>
                <c:pt idx="1726">
                  <c:v>50000</c:v>
                </c:pt>
                <c:pt idx="1727">
                  <c:v>50000</c:v>
                </c:pt>
                <c:pt idx="1728">
                  <c:v>50000</c:v>
                </c:pt>
                <c:pt idx="1729">
                  <c:v>50000</c:v>
                </c:pt>
                <c:pt idx="1730">
                  <c:v>50000</c:v>
                </c:pt>
                <c:pt idx="1731">
                  <c:v>50000</c:v>
                </c:pt>
                <c:pt idx="1732">
                  <c:v>50000</c:v>
                </c:pt>
                <c:pt idx="1733">
                  <c:v>50000</c:v>
                </c:pt>
                <c:pt idx="1734">
                  <c:v>50000</c:v>
                </c:pt>
                <c:pt idx="1735">
                  <c:v>50000</c:v>
                </c:pt>
                <c:pt idx="1736">
                  <c:v>50000</c:v>
                </c:pt>
                <c:pt idx="1737">
                  <c:v>50000</c:v>
                </c:pt>
              </c:numCache>
            </c:numRef>
          </c:xVal>
          <c:yVal>
            <c:numRef>
              <c:f>CR_model_output!$L$2:$L$5000</c:f>
              <c:numCache>
                <c:formatCode>General</c:formatCode>
                <c:ptCount val="4999"/>
                <c:pt idx="0">
                  <c:v>0.25173999999998387</c:v>
                </c:pt>
                <c:pt idx="1">
                  <c:v>0.2510679999999752</c:v>
                </c:pt>
                <c:pt idx="2">
                  <c:v>0.25058000000001357</c:v>
                </c:pt>
                <c:pt idx="3">
                  <c:v>0.25027499999998781</c:v>
                </c:pt>
                <c:pt idx="4">
                  <c:v>0.2489620000000059</c:v>
                </c:pt>
                <c:pt idx="5">
                  <c:v>0.24822999999997819</c:v>
                </c:pt>
                <c:pt idx="6">
                  <c:v>0.24777199999999766</c:v>
                </c:pt>
                <c:pt idx="7">
                  <c:v>0.24682599999999866</c:v>
                </c:pt>
                <c:pt idx="8">
                  <c:v>0.24584999999996171</c:v>
                </c:pt>
                <c:pt idx="9">
                  <c:v>0.24508700000001227</c:v>
                </c:pt>
                <c:pt idx="10">
                  <c:v>0.24444599999998218</c:v>
                </c:pt>
                <c:pt idx="11">
                  <c:v>0.24380500000000893</c:v>
                </c:pt>
                <c:pt idx="12">
                  <c:v>0.24316399999997884</c:v>
                </c:pt>
                <c:pt idx="13">
                  <c:v>0.24227899999999636</c:v>
                </c:pt>
                <c:pt idx="14">
                  <c:v>0.24050899999997455</c:v>
                </c:pt>
                <c:pt idx="15">
                  <c:v>0.2389220000000023</c:v>
                </c:pt>
                <c:pt idx="16">
                  <c:v>0.23748799999998482</c:v>
                </c:pt>
                <c:pt idx="17">
                  <c:v>0.23617600000000039</c:v>
                </c:pt>
                <c:pt idx="18">
                  <c:v>0.23498499999999467</c:v>
                </c:pt>
                <c:pt idx="19">
                  <c:v>0.23413099999999076</c:v>
                </c:pt>
                <c:pt idx="20">
                  <c:v>0.23327599999998938</c:v>
                </c:pt>
                <c:pt idx="21">
                  <c:v>0.23260499999997819</c:v>
                </c:pt>
                <c:pt idx="22">
                  <c:v>0.23248300000000199</c:v>
                </c:pt>
                <c:pt idx="23">
                  <c:v>0.23171999999999571</c:v>
                </c:pt>
                <c:pt idx="24">
                  <c:v>0.23101800000000594</c:v>
                </c:pt>
                <c:pt idx="25">
                  <c:v>0.23037699999997585</c:v>
                </c:pt>
                <c:pt idx="26">
                  <c:v>0.22976699999998118</c:v>
                </c:pt>
                <c:pt idx="27">
                  <c:v>0.22918699999996761</c:v>
                </c:pt>
                <c:pt idx="28">
                  <c:v>0.24960299999997915</c:v>
                </c:pt>
                <c:pt idx="29">
                  <c:v>0.2576905000000238</c:v>
                </c:pt>
                <c:pt idx="30">
                  <c:v>0.26577800000001162</c:v>
                </c:pt>
                <c:pt idx="31">
                  <c:v>0.27703900000000203</c:v>
                </c:pt>
                <c:pt idx="32">
                  <c:v>0.28829999999999245</c:v>
                </c:pt>
                <c:pt idx="33">
                  <c:v>0.2749484999999936</c:v>
                </c:pt>
                <c:pt idx="34">
                  <c:v>0.26159699999999475</c:v>
                </c:pt>
                <c:pt idx="35">
                  <c:v>0.25721749999996746</c:v>
                </c:pt>
                <c:pt idx="36">
                  <c:v>0.25283799999999701</c:v>
                </c:pt>
                <c:pt idx="37">
                  <c:v>0.24047899999999345</c:v>
                </c:pt>
                <c:pt idx="38">
                  <c:v>0.23135399999995343</c:v>
                </c:pt>
                <c:pt idx="39">
                  <c:v>0.22222899999997026</c:v>
                </c:pt>
                <c:pt idx="40">
                  <c:v>0.19760099999996328</c:v>
                </c:pt>
                <c:pt idx="41">
                  <c:v>0.18264749999997321</c:v>
                </c:pt>
                <c:pt idx="42">
                  <c:v>0.16769399999998313</c:v>
                </c:pt>
                <c:pt idx="43">
                  <c:v>0.15071099999994431</c:v>
                </c:pt>
                <c:pt idx="44">
                  <c:v>0.13372799999996232</c:v>
                </c:pt>
                <c:pt idx="45">
                  <c:v>9.664900000001353E-2</c:v>
                </c:pt>
                <c:pt idx="46">
                  <c:v>8.8501000000007934E-2</c:v>
                </c:pt>
                <c:pt idx="47">
                  <c:v>8.0353000000002339E-2</c:v>
                </c:pt>
                <c:pt idx="48">
                  <c:v>5.8441000000016174E-2</c:v>
                </c:pt>
                <c:pt idx="49">
                  <c:v>4.8049999999989268E-2</c:v>
                </c:pt>
                <c:pt idx="50">
                  <c:v>3.7658999999962361E-2</c:v>
                </c:pt>
                <c:pt idx="51">
                  <c:v>2.94954999999959E-2</c:v>
                </c:pt>
                <c:pt idx="52">
                  <c:v>2.1331999999972595E-2</c:v>
                </c:pt>
                <c:pt idx="53">
                  <c:v>9.9490000000059808E-3</c:v>
                </c:pt>
                <c:pt idx="54">
                  <c:v>6.5155000000345353E-3</c:v>
                </c:pt>
                <c:pt idx="55">
                  <c:v>3.0820000000062464E-3</c:v>
                </c:pt>
                <c:pt idx="56">
                  <c:v>0</c:v>
                </c:pt>
                <c:pt idx="57">
                  <c:v>1.5228499999977885E-2</c:v>
                </c:pt>
                <c:pt idx="58">
                  <c:v>3.0457000000012613E-2</c:v>
                </c:pt>
                <c:pt idx="59">
                  <c:v>4.5837000000005901E-2</c:v>
                </c:pt>
                <c:pt idx="60">
                  <c:v>5.7097999999996318E-2</c:v>
                </c:pt>
                <c:pt idx="61">
                  <c:v>6.6894999999988158E-2</c:v>
                </c:pt>
                <c:pt idx="62">
                  <c:v>7.6262999999983094E-2</c:v>
                </c:pt>
                <c:pt idx="63">
                  <c:v>8.5784999999987122E-2</c:v>
                </c:pt>
                <c:pt idx="64">
                  <c:v>9.4100999999966461E-2</c:v>
                </c:pt>
                <c:pt idx="65">
                  <c:v>0.10241700000000264</c:v>
                </c:pt>
                <c:pt idx="66">
                  <c:v>0.13330100000001721</c:v>
                </c:pt>
                <c:pt idx="67">
                  <c:v>0.16238399999997455</c:v>
                </c:pt>
                <c:pt idx="68">
                  <c:v>0.19375600000000759</c:v>
                </c:pt>
                <c:pt idx="69">
                  <c:v>0.21202099999999291</c:v>
                </c:pt>
                <c:pt idx="70">
                  <c:v>0.23028599999997823</c:v>
                </c:pt>
                <c:pt idx="71">
                  <c:v>0.25906399999996665</c:v>
                </c:pt>
                <c:pt idx="72">
                  <c:v>0.28967299999999341</c:v>
                </c:pt>
                <c:pt idx="73">
                  <c:v>0.3122864999999706</c:v>
                </c:pt>
                <c:pt idx="74">
                  <c:v>0.33490000000000464</c:v>
                </c:pt>
                <c:pt idx="75">
                  <c:v>0.37634299999996301</c:v>
                </c:pt>
                <c:pt idx="76">
                  <c:v>0.41882299999997485</c:v>
                </c:pt>
                <c:pt idx="77">
                  <c:v>0.42658999999997604</c:v>
                </c:pt>
                <c:pt idx="78">
                  <c:v>0.43435699999997723</c:v>
                </c:pt>
                <c:pt idx="79">
                  <c:v>0.44357300000001487</c:v>
                </c:pt>
                <c:pt idx="80">
                  <c:v>0.47991899999999532</c:v>
                </c:pt>
                <c:pt idx="81">
                  <c:v>0.51895100000001548</c:v>
                </c:pt>
                <c:pt idx="82">
                  <c:v>0.53851300000002311</c:v>
                </c:pt>
                <c:pt idx="83">
                  <c:v>0.5580749999999739</c:v>
                </c:pt>
                <c:pt idx="84">
                  <c:v>0.59045399999996562</c:v>
                </c:pt>
                <c:pt idx="85">
                  <c:v>0.61212199999999939</c:v>
                </c:pt>
                <c:pt idx="86">
                  <c:v>0.63008150000001706</c:v>
                </c:pt>
                <c:pt idx="87">
                  <c:v>0.64804099999997788</c:v>
                </c:pt>
                <c:pt idx="88">
                  <c:v>0.67922999999996136</c:v>
                </c:pt>
                <c:pt idx="89">
                  <c:v>0.70544399999999996</c:v>
                </c:pt>
                <c:pt idx="90">
                  <c:v>0.71034249999996746</c:v>
                </c:pt>
                <c:pt idx="91">
                  <c:v>0.7152409999999918</c:v>
                </c:pt>
                <c:pt idx="92">
                  <c:v>0.71081499999996822</c:v>
                </c:pt>
                <c:pt idx="93">
                  <c:v>0.71478300000001127</c:v>
                </c:pt>
                <c:pt idx="94">
                  <c:v>0.71807899999998881</c:v>
                </c:pt>
                <c:pt idx="95">
                  <c:v>0.73468050000002449</c:v>
                </c:pt>
                <c:pt idx="96">
                  <c:v>0.75128200000000334</c:v>
                </c:pt>
                <c:pt idx="97">
                  <c:v>0.76516699999996263</c:v>
                </c:pt>
                <c:pt idx="98">
                  <c:v>0.77453600000001188</c:v>
                </c:pt>
                <c:pt idx="99">
                  <c:v>0.76870700000000625</c:v>
                </c:pt>
                <c:pt idx="100">
                  <c:v>0.76287800000000061</c:v>
                </c:pt>
                <c:pt idx="101">
                  <c:v>0.7565309999999954</c:v>
                </c:pt>
                <c:pt idx="102">
                  <c:v>0.75219699999996692</c:v>
                </c:pt>
                <c:pt idx="103">
                  <c:v>0.74842799999998988</c:v>
                </c:pt>
                <c:pt idx="104">
                  <c:v>0.74465900000001284</c:v>
                </c:pt>
                <c:pt idx="105">
                  <c:v>0.73382599999996501</c:v>
                </c:pt>
                <c:pt idx="106">
                  <c:v>0.72637900000000855</c:v>
                </c:pt>
                <c:pt idx="107">
                  <c:v>0.71792599999997719</c:v>
                </c:pt>
                <c:pt idx="108">
                  <c:v>0.71147149999995918</c:v>
                </c:pt>
                <c:pt idx="109">
                  <c:v>0.70501699999999801</c:v>
                </c:pt>
                <c:pt idx="110">
                  <c:v>0.69479400000000169</c:v>
                </c:pt>
                <c:pt idx="111">
                  <c:v>0.68350199999997585</c:v>
                </c:pt>
                <c:pt idx="112">
                  <c:v>0.67565899999999601</c:v>
                </c:pt>
                <c:pt idx="113">
                  <c:v>0.66781600000001617</c:v>
                </c:pt>
                <c:pt idx="114">
                  <c:v>0.64834600000000364</c:v>
                </c:pt>
                <c:pt idx="115">
                  <c:v>0.62747200000001158</c:v>
                </c:pt>
                <c:pt idx="116">
                  <c:v>0.6168519999999944</c:v>
                </c:pt>
                <c:pt idx="117">
                  <c:v>0.60623199999997723</c:v>
                </c:pt>
                <c:pt idx="118">
                  <c:v>0.58691399999997884</c:v>
                </c:pt>
                <c:pt idx="119">
                  <c:v>0.56594899999998916</c:v>
                </c:pt>
                <c:pt idx="120">
                  <c:v>0.54492199999998547</c:v>
                </c:pt>
                <c:pt idx="121">
                  <c:v>0.55000300000000379</c:v>
                </c:pt>
                <c:pt idx="122">
                  <c:v>0.55508399999996527</c:v>
                </c:pt>
                <c:pt idx="123">
                  <c:v>0.54809599999998682</c:v>
                </c:pt>
                <c:pt idx="124">
                  <c:v>0.53933699999998908</c:v>
                </c:pt>
                <c:pt idx="125">
                  <c:v>0.53518649999995205</c:v>
                </c:pt>
                <c:pt idx="126">
                  <c:v>0.53103599999997186</c:v>
                </c:pt>
                <c:pt idx="127">
                  <c:v>0.52386500000000069</c:v>
                </c:pt>
                <c:pt idx="128">
                  <c:v>0.51852400000001353</c:v>
                </c:pt>
                <c:pt idx="129">
                  <c:v>0.51417550000002166</c:v>
                </c:pt>
                <c:pt idx="130">
                  <c:v>0.50982699999997294</c:v>
                </c:pt>
                <c:pt idx="131">
                  <c:v>0.49835200000001123</c:v>
                </c:pt>
                <c:pt idx="132">
                  <c:v>0.49295000000000755</c:v>
                </c:pt>
                <c:pt idx="133">
                  <c:v>0.48965499999997064</c:v>
                </c:pt>
                <c:pt idx="134">
                  <c:v>0.48863249999993741</c:v>
                </c:pt>
                <c:pt idx="135">
                  <c:v>0.48760999999996102</c:v>
                </c:pt>
                <c:pt idx="136">
                  <c:v>0.4863589999999931</c:v>
                </c:pt>
                <c:pt idx="137">
                  <c:v>0.48571799999996301</c:v>
                </c:pt>
                <c:pt idx="138">
                  <c:v>0.48554999999998927</c:v>
                </c:pt>
                <c:pt idx="139">
                  <c:v>0.48538200000001552</c:v>
                </c:pt>
                <c:pt idx="140">
                  <c:v>0.48519899999996596</c:v>
                </c:pt>
                <c:pt idx="141">
                  <c:v>0.48513800000000629</c:v>
                </c:pt>
                <c:pt idx="142">
                  <c:v>0.48513800000000629</c:v>
                </c:pt>
                <c:pt idx="143">
                  <c:v>0.48513800000000629</c:v>
                </c:pt>
                <c:pt idx="144">
                  <c:v>0.48516899999998486</c:v>
                </c:pt>
                <c:pt idx="145">
                  <c:v>0.48523000000000138</c:v>
                </c:pt>
                <c:pt idx="146">
                  <c:v>0.48525999999998248</c:v>
                </c:pt>
                <c:pt idx="147">
                  <c:v>0.48516849999998612</c:v>
                </c:pt>
                <c:pt idx="148">
                  <c:v>0.48507699999998977</c:v>
                </c:pt>
                <c:pt idx="149">
                  <c:v>0.48480200000000195</c:v>
                </c:pt>
                <c:pt idx="150">
                  <c:v>0.4844669999999951</c:v>
                </c:pt>
                <c:pt idx="151">
                  <c:v>0.48435999999998103</c:v>
                </c:pt>
                <c:pt idx="152">
                  <c:v>0.48425299999996696</c:v>
                </c:pt>
                <c:pt idx="153">
                  <c:v>0.48416099999997186</c:v>
                </c:pt>
                <c:pt idx="154">
                  <c:v>0.48397799999997915</c:v>
                </c:pt>
                <c:pt idx="155">
                  <c:v>0.48382550000002311</c:v>
                </c:pt>
                <c:pt idx="156">
                  <c:v>0.48367300000001023</c:v>
                </c:pt>
                <c:pt idx="157">
                  <c:v>0.48300199999999904</c:v>
                </c:pt>
                <c:pt idx="158">
                  <c:v>0.47544899999996915</c:v>
                </c:pt>
                <c:pt idx="159">
                  <c:v>0.46789599999999609</c:v>
                </c:pt>
                <c:pt idx="160">
                  <c:v>0.44683800000001384</c:v>
                </c:pt>
                <c:pt idx="161">
                  <c:v>0.43695050000002311</c:v>
                </c:pt>
                <c:pt idx="162">
                  <c:v>0.42706299999997555</c:v>
                </c:pt>
                <c:pt idx="163">
                  <c:v>0.41577149999994845</c:v>
                </c:pt>
                <c:pt idx="164">
                  <c:v>0.40447999999997819</c:v>
                </c:pt>
                <c:pt idx="165">
                  <c:v>0.38226299999996627</c:v>
                </c:pt>
                <c:pt idx="166">
                  <c:v>0.37026950000000625</c:v>
                </c:pt>
                <c:pt idx="167">
                  <c:v>0.35827599999998938</c:v>
                </c:pt>
                <c:pt idx="168">
                  <c:v>0.33184799999997949</c:v>
                </c:pt>
                <c:pt idx="169">
                  <c:v>0.31773349999997436</c:v>
                </c:pt>
                <c:pt idx="170">
                  <c:v>0.30361899999996922</c:v>
                </c:pt>
                <c:pt idx="171">
                  <c:v>0.26910399999997026</c:v>
                </c:pt>
                <c:pt idx="172">
                  <c:v>0.25668349999995144</c:v>
                </c:pt>
                <c:pt idx="173">
                  <c:v>0.24426299999998946</c:v>
                </c:pt>
                <c:pt idx="174">
                  <c:v>0.22912600000000793</c:v>
                </c:pt>
                <c:pt idx="175">
                  <c:v>0.21376049999997804</c:v>
                </c:pt>
                <c:pt idx="176">
                  <c:v>0.19839500000000498</c:v>
                </c:pt>
                <c:pt idx="177">
                  <c:v>0.1902924999999982</c:v>
                </c:pt>
                <c:pt idx="178">
                  <c:v>0.18218999999999141</c:v>
                </c:pt>
                <c:pt idx="179">
                  <c:v>0.18405200000000832</c:v>
                </c:pt>
                <c:pt idx="180">
                  <c:v>0.1882324999999696</c:v>
                </c:pt>
                <c:pt idx="181">
                  <c:v>0.19241299999998773</c:v>
                </c:pt>
                <c:pt idx="182">
                  <c:v>0.20538299999998344</c:v>
                </c:pt>
                <c:pt idx="183">
                  <c:v>0.21554550000001882</c:v>
                </c:pt>
                <c:pt idx="184">
                  <c:v>0.22570799999999736</c:v>
                </c:pt>
                <c:pt idx="185">
                  <c:v>0.22570799999999736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</c:numCache>
            </c:numRef>
          </c:yVal>
          <c:smooth val="0"/>
        </c:ser>
        <c:ser>
          <c:idx val="7"/>
          <c:order val="3"/>
          <c:tx>
            <c:strRef>
              <c:f>CR_kalibrace!$I$1</c:f>
              <c:strCache>
                <c:ptCount val="1"/>
                <c:pt idx="0">
                  <c:v>VP-8501 (2 a 3)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marker>
          <c:xVal>
            <c:numRef>
              <c:f>CR_kalibrace!$G$2:$G$43</c:f>
              <c:numCache>
                <c:formatCode>General</c:formatCode>
                <c:ptCount val="42"/>
                <c:pt idx="0">
                  <c:v>25019</c:v>
                </c:pt>
                <c:pt idx="1">
                  <c:v>25384</c:v>
                </c:pt>
                <c:pt idx="2">
                  <c:v>25749</c:v>
                </c:pt>
                <c:pt idx="3">
                  <c:v>26114</c:v>
                </c:pt>
                <c:pt idx="4">
                  <c:v>26480</c:v>
                </c:pt>
                <c:pt idx="5">
                  <c:v>26845</c:v>
                </c:pt>
                <c:pt idx="6">
                  <c:v>27210</c:v>
                </c:pt>
                <c:pt idx="7">
                  <c:v>27575</c:v>
                </c:pt>
                <c:pt idx="8">
                  <c:v>27941</c:v>
                </c:pt>
                <c:pt idx="9">
                  <c:v>28306</c:v>
                </c:pt>
                <c:pt idx="10">
                  <c:v>28671</c:v>
                </c:pt>
                <c:pt idx="11">
                  <c:v>29036</c:v>
                </c:pt>
                <c:pt idx="12">
                  <c:v>29402</c:v>
                </c:pt>
                <c:pt idx="13">
                  <c:v>29767</c:v>
                </c:pt>
                <c:pt idx="14">
                  <c:v>30132</c:v>
                </c:pt>
                <c:pt idx="15">
                  <c:v>30497</c:v>
                </c:pt>
                <c:pt idx="16">
                  <c:v>30863</c:v>
                </c:pt>
                <c:pt idx="17">
                  <c:v>31228</c:v>
                </c:pt>
                <c:pt idx="18">
                  <c:v>31593</c:v>
                </c:pt>
                <c:pt idx="19">
                  <c:v>31958</c:v>
                </c:pt>
                <c:pt idx="20">
                  <c:v>32324</c:v>
                </c:pt>
                <c:pt idx="21">
                  <c:v>32689</c:v>
                </c:pt>
                <c:pt idx="22">
                  <c:v>33054</c:v>
                </c:pt>
                <c:pt idx="23">
                  <c:v>33419</c:v>
                </c:pt>
                <c:pt idx="24">
                  <c:v>33785</c:v>
                </c:pt>
                <c:pt idx="25">
                  <c:v>34150</c:v>
                </c:pt>
                <c:pt idx="26">
                  <c:v>34515</c:v>
                </c:pt>
                <c:pt idx="27">
                  <c:v>34880</c:v>
                </c:pt>
                <c:pt idx="28">
                  <c:v>35246</c:v>
                </c:pt>
                <c:pt idx="29">
                  <c:v>35611</c:v>
                </c:pt>
                <c:pt idx="30">
                  <c:v>35976</c:v>
                </c:pt>
                <c:pt idx="31">
                  <c:v>36341</c:v>
                </c:pt>
                <c:pt idx="32">
                  <c:v>36707</c:v>
                </c:pt>
                <c:pt idx="33">
                  <c:v>37072</c:v>
                </c:pt>
                <c:pt idx="34">
                  <c:v>37437</c:v>
                </c:pt>
                <c:pt idx="35">
                  <c:v>37802</c:v>
                </c:pt>
                <c:pt idx="36">
                  <c:v>38168</c:v>
                </c:pt>
                <c:pt idx="37">
                  <c:v>38533</c:v>
                </c:pt>
                <c:pt idx="38">
                  <c:v>38898</c:v>
                </c:pt>
                <c:pt idx="39">
                  <c:v>39263</c:v>
                </c:pt>
                <c:pt idx="40">
                  <c:v>39629</c:v>
                </c:pt>
                <c:pt idx="41">
                  <c:v>39994</c:v>
                </c:pt>
              </c:numCache>
            </c:numRef>
          </c:xVal>
          <c:yVal>
            <c:numRef>
              <c:f>CR_kalibrace!$I$2:$I$43</c:f>
              <c:numCache>
                <c:formatCode>General</c:formatCode>
                <c:ptCount val="42"/>
                <c:pt idx="0">
                  <c:v>0.92416666666662195</c:v>
                </c:pt>
                <c:pt idx="1">
                  <c:v>0.98500000000001364</c:v>
                </c:pt>
                <c:pt idx="2">
                  <c:v>0.96166666666664469</c:v>
                </c:pt>
                <c:pt idx="3">
                  <c:v>1.1691666666665697</c:v>
                </c:pt>
                <c:pt idx="4">
                  <c:v>1.0083333333333258</c:v>
                </c:pt>
                <c:pt idx="5">
                  <c:v>0.74083333333328483</c:v>
                </c:pt>
                <c:pt idx="6">
                  <c:v>0.52749999999991815</c:v>
                </c:pt>
                <c:pt idx="7">
                  <c:v>0.12416666666661058</c:v>
                </c:pt>
                <c:pt idx="8">
                  <c:v>0.10416666666662877</c:v>
                </c:pt>
                <c:pt idx="9">
                  <c:v>3.1666666666581023E-2</c:v>
                </c:pt>
                <c:pt idx="10">
                  <c:v>0</c:v>
                </c:pt>
                <c:pt idx="11">
                  <c:v>0.13083333333327118</c:v>
                </c:pt>
                <c:pt idx="12">
                  <c:v>0.33833333333325299</c:v>
                </c:pt>
                <c:pt idx="13">
                  <c:v>0.76833333333325982</c:v>
                </c:pt>
                <c:pt idx="14">
                  <c:v>1.5166666666665947</c:v>
                </c:pt>
                <c:pt idx="15">
                  <c:v>1.6733333333332894</c:v>
                </c:pt>
                <c:pt idx="16">
                  <c:v>1.4724999999999682</c:v>
                </c:pt>
                <c:pt idx="17">
                  <c:v>1.1283333333332735</c:v>
                </c:pt>
                <c:pt idx="18">
                  <c:v>0.79083333333335304</c:v>
                </c:pt>
                <c:pt idx="19">
                  <c:v>0.82583333333332121</c:v>
                </c:pt>
                <c:pt idx="20">
                  <c:v>1.094166666666581</c:v>
                </c:pt>
                <c:pt idx="21">
                  <c:v>1.4758333333332985</c:v>
                </c:pt>
                <c:pt idx="22">
                  <c:v>1.7141666666665856</c:v>
                </c:pt>
                <c:pt idx="23">
                  <c:v>1.4801666666666051</c:v>
                </c:pt>
                <c:pt idx="24">
                  <c:v>1.2533333333332735</c:v>
                </c:pt>
                <c:pt idx="25">
                  <c:v>1.1133333333332871</c:v>
                </c:pt>
                <c:pt idx="26">
                  <c:v>0.81499999999994088</c:v>
                </c:pt>
                <c:pt idx="27">
                  <c:v>1.0216666666665333</c:v>
                </c:pt>
                <c:pt idx="28">
                  <c:v>1.2541666666666629</c:v>
                </c:pt>
                <c:pt idx="29">
                  <c:v>1.4841666666665674</c:v>
                </c:pt>
                <c:pt idx="30">
                  <c:v>1.5291666666665833</c:v>
                </c:pt>
                <c:pt idx="31">
                  <c:v>1.6808333333332257</c:v>
                </c:pt>
                <c:pt idx="32">
                  <c:v>1.7366666666665651</c:v>
                </c:pt>
                <c:pt idx="33">
                  <c:v>1.6008333333332416</c:v>
                </c:pt>
                <c:pt idx="34">
                  <c:v>1.6941666666666606</c:v>
                </c:pt>
                <c:pt idx="35">
                  <c:v>1.519999999999925</c:v>
                </c:pt>
                <c:pt idx="36">
                  <c:v>1.2616666666666561</c:v>
                </c:pt>
                <c:pt idx="37">
                  <c:v>1.1183333333332826</c:v>
                </c:pt>
                <c:pt idx="38">
                  <c:v>0.99083333333328483</c:v>
                </c:pt>
                <c:pt idx="39">
                  <c:v>0.90583333333324845</c:v>
                </c:pt>
                <c:pt idx="40">
                  <c:v>0.83999999999997499</c:v>
                </c:pt>
                <c:pt idx="41">
                  <c:v>0.76249999999993179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CR_model_output!$J$1</c:f>
              <c:strCache>
                <c:ptCount val="1"/>
                <c:pt idx="0">
                  <c:v>VP-8503 (model)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CR_model_output!$H$2:$H$5000</c:f>
              <c:numCache>
                <c:formatCode>m/d/yyyy</c:formatCode>
                <c:ptCount val="4999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25019</c:v>
                </c:pt>
                <c:pt idx="30">
                  <c:v>25323.189449999998</c:v>
                </c:pt>
                <c:pt idx="31">
                  <c:v>25384</c:v>
                </c:pt>
                <c:pt idx="32">
                  <c:v>25688.199220000002</c:v>
                </c:pt>
                <c:pt idx="33">
                  <c:v>25749</c:v>
                </c:pt>
                <c:pt idx="34">
                  <c:v>25931.529300000002</c:v>
                </c:pt>
                <c:pt idx="35">
                  <c:v>26114</c:v>
                </c:pt>
                <c:pt idx="36">
                  <c:v>26150.625980000001</c:v>
                </c:pt>
                <c:pt idx="37">
                  <c:v>26370.235349999999</c:v>
                </c:pt>
                <c:pt idx="38">
                  <c:v>26480</c:v>
                </c:pt>
                <c:pt idx="39">
                  <c:v>26589.551760000002</c:v>
                </c:pt>
                <c:pt idx="40">
                  <c:v>26808.575199999999</c:v>
                </c:pt>
                <c:pt idx="41">
                  <c:v>26845</c:v>
                </c:pt>
                <c:pt idx="42">
                  <c:v>27027.59863</c:v>
                </c:pt>
                <c:pt idx="43">
                  <c:v>27210</c:v>
                </c:pt>
                <c:pt idx="44">
                  <c:v>27246.622069999998</c:v>
                </c:pt>
                <c:pt idx="45">
                  <c:v>27465.645510000002</c:v>
                </c:pt>
                <c:pt idx="46">
                  <c:v>27575</c:v>
                </c:pt>
                <c:pt idx="47">
                  <c:v>27684.961909999998</c:v>
                </c:pt>
                <c:pt idx="48">
                  <c:v>27904.57129</c:v>
                </c:pt>
                <c:pt idx="49">
                  <c:v>27941</c:v>
                </c:pt>
                <c:pt idx="50">
                  <c:v>28123.69238</c:v>
                </c:pt>
                <c:pt idx="51">
                  <c:v>28306</c:v>
                </c:pt>
                <c:pt idx="52">
                  <c:v>28342.715799999998</c:v>
                </c:pt>
                <c:pt idx="53">
                  <c:v>28561.739300000001</c:v>
                </c:pt>
                <c:pt idx="54">
                  <c:v>28671</c:v>
                </c:pt>
                <c:pt idx="55">
                  <c:v>28780.762699999999</c:v>
                </c:pt>
                <c:pt idx="56">
                  <c:v>28999.786099999998</c:v>
                </c:pt>
                <c:pt idx="57">
                  <c:v>29036</c:v>
                </c:pt>
                <c:pt idx="58">
                  <c:v>29080.772499999999</c:v>
                </c:pt>
                <c:pt idx="59">
                  <c:v>29134.151400000002</c:v>
                </c:pt>
                <c:pt idx="60">
                  <c:v>29187.530299999999</c:v>
                </c:pt>
                <c:pt idx="61">
                  <c:v>29242.4326</c:v>
                </c:pt>
                <c:pt idx="62">
                  <c:v>29298.858399999997</c:v>
                </c:pt>
                <c:pt idx="63">
                  <c:v>29355.284200000002</c:v>
                </c:pt>
                <c:pt idx="64">
                  <c:v>29402</c:v>
                </c:pt>
                <c:pt idx="65">
                  <c:v>29420.5576</c:v>
                </c:pt>
                <c:pt idx="66">
                  <c:v>29530.069299999999</c:v>
                </c:pt>
                <c:pt idx="67">
                  <c:v>29639.581099999999</c:v>
                </c:pt>
                <c:pt idx="68">
                  <c:v>29749.092799999999</c:v>
                </c:pt>
                <c:pt idx="69">
                  <c:v>29767</c:v>
                </c:pt>
                <c:pt idx="70">
                  <c:v>29858.604500000001</c:v>
                </c:pt>
                <c:pt idx="71">
                  <c:v>29968.1162</c:v>
                </c:pt>
                <c:pt idx="72">
                  <c:v>30077.627899999999</c:v>
                </c:pt>
                <c:pt idx="73">
                  <c:v>30132</c:v>
                </c:pt>
                <c:pt idx="74">
                  <c:v>30187.139600000002</c:v>
                </c:pt>
                <c:pt idx="75">
                  <c:v>30296.651400000002</c:v>
                </c:pt>
                <c:pt idx="76">
                  <c:v>30406.163099999998</c:v>
                </c:pt>
                <c:pt idx="77">
                  <c:v>30497</c:v>
                </c:pt>
                <c:pt idx="78">
                  <c:v>30515.723599999998</c:v>
                </c:pt>
                <c:pt idx="79">
                  <c:v>30625.528299999998</c:v>
                </c:pt>
                <c:pt idx="80">
                  <c:v>30735.332999999999</c:v>
                </c:pt>
                <c:pt idx="81">
                  <c:v>30845.137699999999</c:v>
                </c:pt>
                <c:pt idx="82">
                  <c:v>30863</c:v>
                </c:pt>
                <c:pt idx="83">
                  <c:v>30954.698199999999</c:v>
                </c:pt>
                <c:pt idx="84">
                  <c:v>31064.21</c:v>
                </c:pt>
                <c:pt idx="85">
                  <c:v>31173.721700000002</c:v>
                </c:pt>
                <c:pt idx="86">
                  <c:v>31228</c:v>
                </c:pt>
                <c:pt idx="87">
                  <c:v>31283.233399999997</c:v>
                </c:pt>
                <c:pt idx="88">
                  <c:v>31392.7451</c:v>
                </c:pt>
                <c:pt idx="89">
                  <c:v>31502.256799999999</c:v>
                </c:pt>
                <c:pt idx="90">
                  <c:v>31593</c:v>
                </c:pt>
                <c:pt idx="91">
                  <c:v>31611.768599999999</c:v>
                </c:pt>
                <c:pt idx="92">
                  <c:v>31721.280299999999</c:v>
                </c:pt>
                <c:pt idx="93">
                  <c:v>31830.792000000001</c:v>
                </c:pt>
                <c:pt idx="94">
                  <c:v>31940.3037</c:v>
                </c:pt>
                <c:pt idx="95">
                  <c:v>31958</c:v>
                </c:pt>
                <c:pt idx="96">
                  <c:v>32050.059600000001</c:v>
                </c:pt>
                <c:pt idx="97">
                  <c:v>32159.864300000001</c:v>
                </c:pt>
                <c:pt idx="98">
                  <c:v>32269.668900000001</c:v>
                </c:pt>
                <c:pt idx="99">
                  <c:v>32324</c:v>
                </c:pt>
                <c:pt idx="100">
                  <c:v>32379.327100000002</c:v>
                </c:pt>
                <c:pt idx="101">
                  <c:v>32488.838900000002</c:v>
                </c:pt>
                <c:pt idx="102">
                  <c:v>32598.350599999998</c:v>
                </c:pt>
                <c:pt idx="103">
                  <c:v>32689</c:v>
                </c:pt>
                <c:pt idx="104">
                  <c:v>32707.862300000001</c:v>
                </c:pt>
                <c:pt idx="105">
                  <c:v>32817.373999999996</c:v>
                </c:pt>
                <c:pt idx="106">
                  <c:v>32926.885699999999</c:v>
                </c:pt>
                <c:pt idx="107">
                  <c:v>33036.397499999999</c:v>
                </c:pt>
                <c:pt idx="108">
                  <c:v>33054</c:v>
                </c:pt>
                <c:pt idx="109">
                  <c:v>33145.909200000002</c:v>
                </c:pt>
                <c:pt idx="110">
                  <c:v>33255.420899999997</c:v>
                </c:pt>
                <c:pt idx="111">
                  <c:v>33364.9326</c:v>
                </c:pt>
                <c:pt idx="112">
                  <c:v>33419</c:v>
                </c:pt>
                <c:pt idx="113">
                  <c:v>33474.590799999998</c:v>
                </c:pt>
                <c:pt idx="114">
                  <c:v>33584.395499999999</c:v>
                </c:pt>
                <c:pt idx="115">
                  <c:v>33694.200199999999</c:v>
                </c:pt>
                <c:pt idx="116">
                  <c:v>33785</c:v>
                </c:pt>
                <c:pt idx="117">
                  <c:v>33803.956099999996</c:v>
                </c:pt>
                <c:pt idx="118">
                  <c:v>33913.467799999999</c:v>
                </c:pt>
                <c:pt idx="119">
                  <c:v>34022.979500000001</c:v>
                </c:pt>
                <c:pt idx="120">
                  <c:v>34132.491200000004</c:v>
                </c:pt>
                <c:pt idx="121">
                  <c:v>34150</c:v>
                </c:pt>
                <c:pt idx="122">
                  <c:v>34242.002899999999</c:v>
                </c:pt>
                <c:pt idx="123">
                  <c:v>34351.514600000002</c:v>
                </c:pt>
                <c:pt idx="124">
                  <c:v>34461.026400000002</c:v>
                </c:pt>
                <c:pt idx="125">
                  <c:v>34515</c:v>
                </c:pt>
                <c:pt idx="126">
                  <c:v>34570.538099999998</c:v>
                </c:pt>
                <c:pt idx="127">
                  <c:v>34680.033200000005</c:v>
                </c:pt>
                <c:pt idx="128">
                  <c:v>34789.486300000004</c:v>
                </c:pt>
                <c:pt idx="129">
                  <c:v>34880</c:v>
                </c:pt>
                <c:pt idx="130">
                  <c:v>34898.8223</c:v>
                </c:pt>
                <c:pt idx="131">
                  <c:v>35007.5723</c:v>
                </c:pt>
                <c:pt idx="132">
                  <c:v>35116.3223</c:v>
                </c:pt>
                <c:pt idx="133">
                  <c:v>35225.0723</c:v>
                </c:pt>
                <c:pt idx="134">
                  <c:v>35246</c:v>
                </c:pt>
                <c:pt idx="135">
                  <c:v>35334.3848</c:v>
                </c:pt>
                <c:pt idx="136">
                  <c:v>35443.837899999999</c:v>
                </c:pt>
                <c:pt idx="137">
                  <c:v>35553.290999999997</c:v>
                </c:pt>
                <c:pt idx="138">
                  <c:v>35611</c:v>
                </c:pt>
                <c:pt idx="139">
                  <c:v>35662.744099999996</c:v>
                </c:pt>
                <c:pt idx="140">
                  <c:v>35772.1973</c:v>
                </c:pt>
                <c:pt idx="141">
                  <c:v>35881.650399999999</c:v>
                </c:pt>
                <c:pt idx="142">
                  <c:v>35976</c:v>
                </c:pt>
                <c:pt idx="143">
                  <c:v>35991.103499999997</c:v>
                </c:pt>
                <c:pt idx="144">
                  <c:v>36100.556599999996</c:v>
                </c:pt>
                <c:pt idx="145">
                  <c:v>36210.0098</c:v>
                </c:pt>
                <c:pt idx="146">
                  <c:v>36319.462899999999</c:v>
                </c:pt>
                <c:pt idx="147">
                  <c:v>36341</c:v>
                </c:pt>
                <c:pt idx="148">
                  <c:v>36429.1973</c:v>
                </c:pt>
                <c:pt idx="149">
                  <c:v>36539.002</c:v>
                </c:pt>
                <c:pt idx="150">
                  <c:v>36648.806599999996</c:v>
                </c:pt>
                <c:pt idx="151">
                  <c:v>36707</c:v>
                </c:pt>
                <c:pt idx="152">
                  <c:v>36758.4473</c:v>
                </c:pt>
                <c:pt idx="153">
                  <c:v>36867.900399999999</c:v>
                </c:pt>
                <c:pt idx="154">
                  <c:v>36977.353499999997</c:v>
                </c:pt>
                <c:pt idx="155">
                  <c:v>37072</c:v>
                </c:pt>
                <c:pt idx="156">
                  <c:v>37101.415999999997</c:v>
                </c:pt>
                <c:pt idx="157">
                  <c:v>37320.4395</c:v>
                </c:pt>
                <c:pt idx="158">
                  <c:v>37437</c:v>
                </c:pt>
                <c:pt idx="159">
                  <c:v>37539.462899999999</c:v>
                </c:pt>
                <c:pt idx="160">
                  <c:v>37758.486300000004</c:v>
                </c:pt>
                <c:pt idx="161">
                  <c:v>37802</c:v>
                </c:pt>
                <c:pt idx="162">
                  <c:v>37977.978499999997</c:v>
                </c:pt>
                <c:pt idx="163">
                  <c:v>38168</c:v>
                </c:pt>
                <c:pt idx="164">
                  <c:v>38192.6348</c:v>
                </c:pt>
                <c:pt idx="165">
                  <c:v>38375.095700000005</c:v>
                </c:pt>
                <c:pt idx="166">
                  <c:v>38533</c:v>
                </c:pt>
                <c:pt idx="167">
                  <c:v>38557.556599999996</c:v>
                </c:pt>
                <c:pt idx="168">
                  <c:v>38740.017599999999</c:v>
                </c:pt>
                <c:pt idx="169">
                  <c:v>38898</c:v>
                </c:pt>
                <c:pt idx="170">
                  <c:v>38927.353499999997</c:v>
                </c:pt>
                <c:pt idx="171">
                  <c:v>39146.377</c:v>
                </c:pt>
                <c:pt idx="172">
                  <c:v>39263</c:v>
                </c:pt>
                <c:pt idx="173">
                  <c:v>39365.673800000004</c:v>
                </c:pt>
                <c:pt idx="174">
                  <c:v>39585.283200000005</c:v>
                </c:pt>
                <c:pt idx="175">
                  <c:v>39629</c:v>
                </c:pt>
                <c:pt idx="176">
                  <c:v>39804.423800000004</c:v>
                </c:pt>
                <c:pt idx="177">
                  <c:v>39994</c:v>
                </c:pt>
                <c:pt idx="178">
                  <c:v>40023.4473</c:v>
                </c:pt>
                <c:pt idx="179">
                  <c:v>40242.470700000005</c:v>
                </c:pt>
                <c:pt idx="180">
                  <c:v>40359</c:v>
                </c:pt>
                <c:pt idx="181">
                  <c:v>40461.494099999996</c:v>
                </c:pt>
                <c:pt idx="182">
                  <c:v>40680.517599999999</c:v>
                </c:pt>
                <c:pt idx="183">
                  <c:v>40724</c:v>
                </c:pt>
                <c:pt idx="184">
                  <c:v>40900.0098</c:v>
                </c:pt>
                <c:pt idx="185">
                  <c:v>41090</c:v>
                </c:pt>
                <c:pt idx="186">
                  <c:v>50000</c:v>
                </c:pt>
                <c:pt idx="187">
                  <c:v>50000</c:v>
                </c:pt>
                <c:pt idx="188">
                  <c:v>50000</c:v>
                </c:pt>
                <c:pt idx="189">
                  <c:v>50000</c:v>
                </c:pt>
                <c:pt idx="190">
                  <c:v>50000</c:v>
                </c:pt>
                <c:pt idx="191">
                  <c:v>50000</c:v>
                </c:pt>
                <c:pt idx="192">
                  <c:v>50000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50000</c:v>
                </c:pt>
                <c:pt idx="200">
                  <c:v>50000</c:v>
                </c:pt>
                <c:pt idx="201">
                  <c:v>50000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50000</c:v>
                </c:pt>
                <c:pt idx="207">
                  <c:v>50000</c:v>
                </c:pt>
                <c:pt idx="208">
                  <c:v>50000</c:v>
                </c:pt>
                <c:pt idx="209">
                  <c:v>50000</c:v>
                </c:pt>
                <c:pt idx="210">
                  <c:v>50000</c:v>
                </c:pt>
                <c:pt idx="211">
                  <c:v>50000</c:v>
                </c:pt>
                <c:pt idx="212">
                  <c:v>50000</c:v>
                </c:pt>
                <c:pt idx="213">
                  <c:v>50000</c:v>
                </c:pt>
                <c:pt idx="214">
                  <c:v>50000</c:v>
                </c:pt>
                <c:pt idx="215">
                  <c:v>50000</c:v>
                </c:pt>
                <c:pt idx="216">
                  <c:v>50000</c:v>
                </c:pt>
                <c:pt idx="217">
                  <c:v>50000</c:v>
                </c:pt>
                <c:pt idx="218">
                  <c:v>50000</c:v>
                </c:pt>
                <c:pt idx="219">
                  <c:v>50000</c:v>
                </c:pt>
                <c:pt idx="220">
                  <c:v>50000</c:v>
                </c:pt>
                <c:pt idx="221">
                  <c:v>50000</c:v>
                </c:pt>
                <c:pt idx="222">
                  <c:v>50000</c:v>
                </c:pt>
                <c:pt idx="223">
                  <c:v>50000</c:v>
                </c:pt>
                <c:pt idx="224">
                  <c:v>50000</c:v>
                </c:pt>
                <c:pt idx="225">
                  <c:v>50000</c:v>
                </c:pt>
                <c:pt idx="226">
                  <c:v>50000</c:v>
                </c:pt>
                <c:pt idx="227">
                  <c:v>50000</c:v>
                </c:pt>
                <c:pt idx="228">
                  <c:v>50000</c:v>
                </c:pt>
                <c:pt idx="229">
                  <c:v>50000</c:v>
                </c:pt>
                <c:pt idx="230">
                  <c:v>50000</c:v>
                </c:pt>
                <c:pt idx="231">
                  <c:v>50000</c:v>
                </c:pt>
                <c:pt idx="232">
                  <c:v>50000</c:v>
                </c:pt>
                <c:pt idx="233">
                  <c:v>50000</c:v>
                </c:pt>
                <c:pt idx="234">
                  <c:v>50000</c:v>
                </c:pt>
                <c:pt idx="235">
                  <c:v>50000</c:v>
                </c:pt>
                <c:pt idx="236">
                  <c:v>50000</c:v>
                </c:pt>
                <c:pt idx="237">
                  <c:v>50000</c:v>
                </c:pt>
                <c:pt idx="238">
                  <c:v>50000</c:v>
                </c:pt>
                <c:pt idx="239">
                  <c:v>50000</c:v>
                </c:pt>
                <c:pt idx="240">
                  <c:v>50000</c:v>
                </c:pt>
                <c:pt idx="241">
                  <c:v>50000</c:v>
                </c:pt>
                <c:pt idx="242">
                  <c:v>50000</c:v>
                </c:pt>
                <c:pt idx="243">
                  <c:v>50000</c:v>
                </c:pt>
                <c:pt idx="244">
                  <c:v>50000</c:v>
                </c:pt>
                <c:pt idx="245">
                  <c:v>50000</c:v>
                </c:pt>
                <c:pt idx="246">
                  <c:v>50000</c:v>
                </c:pt>
                <c:pt idx="247">
                  <c:v>50000</c:v>
                </c:pt>
                <c:pt idx="248">
                  <c:v>50000</c:v>
                </c:pt>
                <c:pt idx="249">
                  <c:v>50000</c:v>
                </c:pt>
                <c:pt idx="250">
                  <c:v>50000</c:v>
                </c:pt>
                <c:pt idx="251">
                  <c:v>50000</c:v>
                </c:pt>
                <c:pt idx="252">
                  <c:v>50000</c:v>
                </c:pt>
                <c:pt idx="253">
                  <c:v>50000</c:v>
                </c:pt>
                <c:pt idx="254">
                  <c:v>50000</c:v>
                </c:pt>
                <c:pt idx="255">
                  <c:v>50000</c:v>
                </c:pt>
                <c:pt idx="256">
                  <c:v>50000</c:v>
                </c:pt>
                <c:pt idx="257">
                  <c:v>50000</c:v>
                </c:pt>
                <c:pt idx="258">
                  <c:v>50000</c:v>
                </c:pt>
                <c:pt idx="259">
                  <c:v>50000</c:v>
                </c:pt>
                <c:pt idx="260">
                  <c:v>50000</c:v>
                </c:pt>
                <c:pt idx="261">
                  <c:v>50000</c:v>
                </c:pt>
                <c:pt idx="262">
                  <c:v>50000</c:v>
                </c:pt>
                <c:pt idx="263">
                  <c:v>50000</c:v>
                </c:pt>
                <c:pt idx="264">
                  <c:v>50000</c:v>
                </c:pt>
                <c:pt idx="265">
                  <c:v>50000</c:v>
                </c:pt>
                <c:pt idx="266">
                  <c:v>50000</c:v>
                </c:pt>
                <c:pt idx="267">
                  <c:v>50000</c:v>
                </c:pt>
                <c:pt idx="268">
                  <c:v>50000</c:v>
                </c:pt>
                <c:pt idx="269">
                  <c:v>50000</c:v>
                </c:pt>
                <c:pt idx="270">
                  <c:v>50000</c:v>
                </c:pt>
                <c:pt idx="271">
                  <c:v>50000</c:v>
                </c:pt>
                <c:pt idx="272">
                  <c:v>50000</c:v>
                </c:pt>
                <c:pt idx="273">
                  <c:v>50000</c:v>
                </c:pt>
                <c:pt idx="274">
                  <c:v>50000</c:v>
                </c:pt>
                <c:pt idx="275">
                  <c:v>50000</c:v>
                </c:pt>
                <c:pt idx="276">
                  <c:v>50000</c:v>
                </c:pt>
                <c:pt idx="277">
                  <c:v>50000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50000</c:v>
                </c:pt>
                <c:pt idx="310">
                  <c:v>50000</c:v>
                </c:pt>
                <c:pt idx="311">
                  <c:v>50000</c:v>
                </c:pt>
                <c:pt idx="312">
                  <c:v>50000</c:v>
                </c:pt>
                <c:pt idx="313">
                  <c:v>50000</c:v>
                </c:pt>
                <c:pt idx="314">
                  <c:v>50000</c:v>
                </c:pt>
                <c:pt idx="315">
                  <c:v>50000</c:v>
                </c:pt>
                <c:pt idx="316">
                  <c:v>50000</c:v>
                </c:pt>
                <c:pt idx="317">
                  <c:v>50000</c:v>
                </c:pt>
                <c:pt idx="318">
                  <c:v>50000</c:v>
                </c:pt>
                <c:pt idx="319">
                  <c:v>50000</c:v>
                </c:pt>
                <c:pt idx="320">
                  <c:v>50000</c:v>
                </c:pt>
                <c:pt idx="321">
                  <c:v>50000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50000</c:v>
                </c:pt>
                <c:pt idx="340">
                  <c:v>50000</c:v>
                </c:pt>
                <c:pt idx="341">
                  <c:v>50000</c:v>
                </c:pt>
                <c:pt idx="342">
                  <c:v>50000</c:v>
                </c:pt>
                <c:pt idx="343">
                  <c:v>50000</c:v>
                </c:pt>
                <c:pt idx="344">
                  <c:v>50000</c:v>
                </c:pt>
                <c:pt idx="345">
                  <c:v>50000</c:v>
                </c:pt>
                <c:pt idx="346">
                  <c:v>50000</c:v>
                </c:pt>
                <c:pt idx="347">
                  <c:v>50000</c:v>
                </c:pt>
                <c:pt idx="348">
                  <c:v>50000</c:v>
                </c:pt>
                <c:pt idx="349">
                  <c:v>50000</c:v>
                </c:pt>
                <c:pt idx="350">
                  <c:v>50000</c:v>
                </c:pt>
                <c:pt idx="351">
                  <c:v>50000</c:v>
                </c:pt>
                <c:pt idx="352">
                  <c:v>50000</c:v>
                </c:pt>
                <c:pt idx="353">
                  <c:v>50000</c:v>
                </c:pt>
                <c:pt idx="354">
                  <c:v>50000</c:v>
                </c:pt>
                <c:pt idx="355">
                  <c:v>50000</c:v>
                </c:pt>
                <c:pt idx="356">
                  <c:v>50000</c:v>
                </c:pt>
                <c:pt idx="357">
                  <c:v>50000</c:v>
                </c:pt>
                <c:pt idx="358">
                  <c:v>50000</c:v>
                </c:pt>
                <c:pt idx="359">
                  <c:v>50000</c:v>
                </c:pt>
                <c:pt idx="360">
                  <c:v>50000</c:v>
                </c:pt>
                <c:pt idx="361">
                  <c:v>50000</c:v>
                </c:pt>
                <c:pt idx="362">
                  <c:v>50000</c:v>
                </c:pt>
                <c:pt idx="363">
                  <c:v>50000</c:v>
                </c:pt>
                <c:pt idx="364">
                  <c:v>50000</c:v>
                </c:pt>
                <c:pt idx="365">
                  <c:v>50000</c:v>
                </c:pt>
                <c:pt idx="366">
                  <c:v>50000</c:v>
                </c:pt>
                <c:pt idx="367">
                  <c:v>50000</c:v>
                </c:pt>
                <c:pt idx="368">
                  <c:v>50000</c:v>
                </c:pt>
                <c:pt idx="369">
                  <c:v>50000</c:v>
                </c:pt>
                <c:pt idx="370">
                  <c:v>50000</c:v>
                </c:pt>
                <c:pt idx="371">
                  <c:v>50000</c:v>
                </c:pt>
                <c:pt idx="372">
                  <c:v>50000</c:v>
                </c:pt>
                <c:pt idx="373">
                  <c:v>50000</c:v>
                </c:pt>
                <c:pt idx="374">
                  <c:v>50000</c:v>
                </c:pt>
                <c:pt idx="375">
                  <c:v>50000</c:v>
                </c:pt>
                <c:pt idx="376">
                  <c:v>50000</c:v>
                </c:pt>
                <c:pt idx="377">
                  <c:v>50000</c:v>
                </c:pt>
                <c:pt idx="378">
                  <c:v>50000</c:v>
                </c:pt>
                <c:pt idx="379">
                  <c:v>50000</c:v>
                </c:pt>
                <c:pt idx="380">
                  <c:v>50000</c:v>
                </c:pt>
                <c:pt idx="381">
                  <c:v>50000</c:v>
                </c:pt>
                <c:pt idx="382">
                  <c:v>50000</c:v>
                </c:pt>
                <c:pt idx="383">
                  <c:v>50000</c:v>
                </c:pt>
                <c:pt idx="384">
                  <c:v>50000</c:v>
                </c:pt>
                <c:pt idx="385">
                  <c:v>50000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50000</c:v>
                </c:pt>
                <c:pt idx="419">
                  <c:v>50000</c:v>
                </c:pt>
                <c:pt idx="420">
                  <c:v>50000</c:v>
                </c:pt>
                <c:pt idx="421">
                  <c:v>50000</c:v>
                </c:pt>
                <c:pt idx="422">
                  <c:v>50000</c:v>
                </c:pt>
                <c:pt idx="423">
                  <c:v>50000</c:v>
                </c:pt>
                <c:pt idx="424">
                  <c:v>50000</c:v>
                </c:pt>
                <c:pt idx="425">
                  <c:v>50000</c:v>
                </c:pt>
                <c:pt idx="426">
                  <c:v>50000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50000</c:v>
                </c:pt>
                <c:pt idx="468">
                  <c:v>50000</c:v>
                </c:pt>
                <c:pt idx="469">
                  <c:v>50000</c:v>
                </c:pt>
                <c:pt idx="470">
                  <c:v>50000</c:v>
                </c:pt>
                <c:pt idx="471">
                  <c:v>50000</c:v>
                </c:pt>
                <c:pt idx="472">
                  <c:v>50000</c:v>
                </c:pt>
                <c:pt idx="473">
                  <c:v>50000</c:v>
                </c:pt>
                <c:pt idx="474">
                  <c:v>50000</c:v>
                </c:pt>
                <c:pt idx="475">
                  <c:v>50000</c:v>
                </c:pt>
                <c:pt idx="476">
                  <c:v>50000</c:v>
                </c:pt>
                <c:pt idx="477">
                  <c:v>50000</c:v>
                </c:pt>
                <c:pt idx="478">
                  <c:v>50000</c:v>
                </c:pt>
                <c:pt idx="479">
                  <c:v>50000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50000</c:v>
                </c:pt>
                <c:pt idx="499">
                  <c:v>50000</c:v>
                </c:pt>
                <c:pt idx="500">
                  <c:v>50000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50000</c:v>
                </c:pt>
                <c:pt idx="545">
                  <c:v>50000</c:v>
                </c:pt>
                <c:pt idx="546">
                  <c:v>50000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50000</c:v>
                </c:pt>
                <c:pt idx="590">
                  <c:v>50000</c:v>
                </c:pt>
                <c:pt idx="591">
                  <c:v>50000</c:v>
                </c:pt>
                <c:pt idx="592">
                  <c:v>50000</c:v>
                </c:pt>
                <c:pt idx="593">
                  <c:v>50000</c:v>
                </c:pt>
                <c:pt idx="594">
                  <c:v>50000</c:v>
                </c:pt>
                <c:pt idx="595">
                  <c:v>50000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50000</c:v>
                </c:pt>
                <c:pt idx="650">
                  <c:v>50000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50000</c:v>
                </c:pt>
                <c:pt idx="658">
                  <c:v>50000</c:v>
                </c:pt>
                <c:pt idx="659">
                  <c:v>50000</c:v>
                </c:pt>
                <c:pt idx="660">
                  <c:v>50000</c:v>
                </c:pt>
                <c:pt idx="661">
                  <c:v>50000</c:v>
                </c:pt>
                <c:pt idx="662">
                  <c:v>50000</c:v>
                </c:pt>
                <c:pt idx="663">
                  <c:v>50000</c:v>
                </c:pt>
                <c:pt idx="664">
                  <c:v>50000</c:v>
                </c:pt>
                <c:pt idx="665">
                  <c:v>50000</c:v>
                </c:pt>
                <c:pt idx="666">
                  <c:v>50000</c:v>
                </c:pt>
                <c:pt idx="667">
                  <c:v>50000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50000</c:v>
                </c:pt>
                <c:pt idx="683">
                  <c:v>50000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50000</c:v>
                </c:pt>
                <c:pt idx="729">
                  <c:v>50000</c:v>
                </c:pt>
                <c:pt idx="730">
                  <c:v>50000</c:v>
                </c:pt>
                <c:pt idx="731">
                  <c:v>50000</c:v>
                </c:pt>
                <c:pt idx="732">
                  <c:v>50000</c:v>
                </c:pt>
                <c:pt idx="733">
                  <c:v>50000</c:v>
                </c:pt>
                <c:pt idx="734">
                  <c:v>50000</c:v>
                </c:pt>
                <c:pt idx="735">
                  <c:v>50000</c:v>
                </c:pt>
                <c:pt idx="736">
                  <c:v>50000</c:v>
                </c:pt>
                <c:pt idx="737">
                  <c:v>50000</c:v>
                </c:pt>
                <c:pt idx="738">
                  <c:v>50000</c:v>
                </c:pt>
                <c:pt idx="739">
                  <c:v>50000</c:v>
                </c:pt>
                <c:pt idx="740">
                  <c:v>50000</c:v>
                </c:pt>
                <c:pt idx="741">
                  <c:v>50000</c:v>
                </c:pt>
                <c:pt idx="742">
                  <c:v>50000</c:v>
                </c:pt>
                <c:pt idx="743">
                  <c:v>50000</c:v>
                </c:pt>
                <c:pt idx="744">
                  <c:v>50000</c:v>
                </c:pt>
                <c:pt idx="745">
                  <c:v>50000</c:v>
                </c:pt>
                <c:pt idx="746">
                  <c:v>50000</c:v>
                </c:pt>
                <c:pt idx="747">
                  <c:v>50000</c:v>
                </c:pt>
                <c:pt idx="748">
                  <c:v>50000</c:v>
                </c:pt>
                <c:pt idx="749">
                  <c:v>50000</c:v>
                </c:pt>
                <c:pt idx="750">
                  <c:v>50000</c:v>
                </c:pt>
                <c:pt idx="751">
                  <c:v>50000</c:v>
                </c:pt>
                <c:pt idx="752">
                  <c:v>50000</c:v>
                </c:pt>
                <c:pt idx="753">
                  <c:v>50000</c:v>
                </c:pt>
                <c:pt idx="754">
                  <c:v>50000</c:v>
                </c:pt>
                <c:pt idx="755">
                  <c:v>50000</c:v>
                </c:pt>
                <c:pt idx="756">
                  <c:v>50000</c:v>
                </c:pt>
                <c:pt idx="757">
                  <c:v>50000</c:v>
                </c:pt>
                <c:pt idx="758">
                  <c:v>50000</c:v>
                </c:pt>
                <c:pt idx="759">
                  <c:v>50000</c:v>
                </c:pt>
                <c:pt idx="760">
                  <c:v>50000</c:v>
                </c:pt>
                <c:pt idx="761">
                  <c:v>50000</c:v>
                </c:pt>
                <c:pt idx="762">
                  <c:v>50000</c:v>
                </c:pt>
                <c:pt idx="763">
                  <c:v>50000</c:v>
                </c:pt>
                <c:pt idx="764">
                  <c:v>50000</c:v>
                </c:pt>
                <c:pt idx="765">
                  <c:v>50000</c:v>
                </c:pt>
                <c:pt idx="766">
                  <c:v>50000</c:v>
                </c:pt>
                <c:pt idx="767">
                  <c:v>50000</c:v>
                </c:pt>
                <c:pt idx="768">
                  <c:v>50000</c:v>
                </c:pt>
                <c:pt idx="769">
                  <c:v>50000</c:v>
                </c:pt>
                <c:pt idx="770">
                  <c:v>50000</c:v>
                </c:pt>
                <c:pt idx="771">
                  <c:v>50000</c:v>
                </c:pt>
                <c:pt idx="772">
                  <c:v>50000</c:v>
                </c:pt>
                <c:pt idx="773">
                  <c:v>50000</c:v>
                </c:pt>
                <c:pt idx="774">
                  <c:v>50000</c:v>
                </c:pt>
                <c:pt idx="775">
                  <c:v>50000</c:v>
                </c:pt>
                <c:pt idx="776">
                  <c:v>50000</c:v>
                </c:pt>
                <c:pt idx="777">
                  <c:v>50000</c:v>
                </c:pt>
                <c:pt idx="778">
                  <c:v>50000</c:v>
                </c:pt>
                <c:pt idx="779">
                  <c:v>50000</c:v>
                </c:pt>
                <c:pt idx="780">
                  <c:v>50000</c:v>
                </c:pt>
                <c:pt idx="781">
                  <c:v>50000</c:v>
                </c:pt>
                <c:pt idx="782">
                  <c:v>50000</c:v>
                </c:pt>
                <c:pt idx="783">
                  <c:v>50000</c:v>
                </c:pt>
                <c:pt idx="784">
                  <c:v>50000</c:v>
                </c:pt>
                <c:pt idx="785">
                  <c:v>50000</c:v>
                </c:pt>
                <c:pt idx="786">
                  <c:v>50000</c:v>
                </c:pt>
                <c:pt idx="787">
                  <c:v>50000</c:v>
                </c:pt>
                <c:pt idx="788">
                  <c:v>50000</c:v>
                </c:pt>
                <c:pt idx="789">
                  <c:v>50000</c:v>
                </c:pt>
                <c:pt idx="790">
                  <c:v>50000</c:v>
                </c:pt>
                <c:pt idx="791">
                  <c:v>50000</c:v>
                </c:pt>
                <c:pt idx="792">
                  <c:v>50000</c:v>
                </c:pt>
                <c:pt idx="793">
                  <c:v>50000</c:v>
                </c:pt>
                <c:pt idx="794">
                  <c:v>50000</c:v>
                </c:pt>
                <c:pt idx="795">
                  <c:v>50000</c:v>
                </c:pt>
                <c:pt idx="796">
                  <c:v>50000</c:v>
                </c:pt>
                <c:pt idx="797">
                  <c:v>50000</c:v>
                </c:pt>
                <c:pt idx="798">
                  <c:v>50000</c:v>
                </c:pt>
                <c:pt idx="799">
                  <c:v>50000</c:v>
                </c:pt>
                <c:pt idx="800">
                  <c:v>50000</c:v>
                </c:pt>
                <c:pt idx="801">
                  <c:v>50000</c:v>
                </c:pt>
                <c:pt idx="802">
                  <c:v>50000</c:v>
                </c:pt>
                <c:pt idx="803">
                  <c:v>50000</c:v>
                </c:pt>
                <c:pt idx="804">
                  <c:v>50000</c:v>
                </c:pt>
                <c:pt idx="805">
                  <c:v>50000</c:v>
                </c:pt>
                <c:pt idx="806">
                  <c:v>50000</c:v>
                </c:pt>
                <c:pt idx="807">
                  <c:v>50000</c:v>
                </c:pt>
                <c:pt idx="808">
                  <c:v>50000</c:v>
                </c:pt>
                <c:pt idx="809">
                  <c:v>50000</c:v>
                </c:pt>
                <c:pt idx="810">
                  <c:v>50000</c:v>
                </c:pt>
                <c:pt idx="811">
                  <c:v>50000</c:v>
                </c:pt>
                <c:pt idx="812">
                  <c:v>50000</c:v>
                </c:pt>
                <c:pt idx="813">
                  <c:v>50000</c:v>
                </c:pt>
                <c:pt idx="814">
                  <c:v>50000</c:v>
                </c:pt>
                <c:pt idx="815">
                  <c:v>50000</c:v>
                </c:pt>
                <c:pt idx="816">
                  <c:v>50000</c:v>
                </c:pt>
                <c:pt idx="817">
                  <c:v>50000</c:v>
                </c:pt>
                <c:pt idx="818">
                  <c:v>50000</c:v>
                </c:pt>
                <c:pt idx="819">
                  <c:v>50000</c:v>
                </c:pt>
                <c:pt idx="820">
                  <c:v>50000</c:v>
                </c:pt>
                <c:pt idx="821">
                  <c:v>50000</c:v>
                </c:pt>
                <c:pt idx="822">
                  <c:v>50000</c:v>
                </c:pt>
                <c:pt idx="823">
                  <c:v>50000</c:v>
                </c:pt>
                <c:pt idx="824">
                  <c:v>50000</c:v>
                </c:pt>
                <c:pt idx="825">
                  <c:v>50000</c:v>
                </c:pt>
                <c:pt idx="826">
                  <c:v>50000</c:v>
                </c:pt>
                <c:pt idx="827">
                  <c:v>50000</c:v>
                </c:pt>
                <c:pt idx="828">
                  <c:v>50000</c:v>
                </c:pt>
                <c:pt idx="829">
                  <c:v>50000</c:v>
                </c:pt>
                <c:pt idx="830">
                  <c:v>50000</c:v>
                </c:pt>
                <c:pt idx="831">
                  <c:v>50000</c:v>
                </c:pt>
                <c:pt idx="832">
                  <c:v>50000</c:v>
                </c:pt>
                <c:pt idx="833">
                  <c:v>50000</c:v>
                </c:pt>
                <c:pt idx="834">
                  <c:v>50000</c:v>
                </c:pt>
                <c:pt idx="835">
                  <c:v>50000</c:v>
                </c:pt>
                <c:pt idx="836">
                  <c:v>50000</c:v>
                </c:pt>
                <c:pt idx="837">
                  <c:v>50000</c:v>
                </c:pt>
                <c:pt idx="838">
                  <c:v>50000</c:v>
                </c:pt>
                <c:pt idx="839">
                  <c:v>50000</c:v>
                </c:pt>
                <c:pt idx="840">
                  <c:v>50000</c:v>
                </c:pt>
                <c:pt idx="841">
                  <c:v>50000</c:v>
                </c:pt>
                <c:pt idx="842">
                  <c:v>50000</c:v>
                </c:pt>
                <c:pt idx="843">
                  <c:v>50000</c:v>
                </c:pt>
                <c:pt idx="844">
                  <c:v>50000</c:v>
                </c:pt>
                <c:pt idx="845">
                  <c:v>50000</c:v>
                </c:pt>
                <c:pt idx="846">
                  <c:v>50000</c:v>
                </c:pt>
                <c:pt idx="847">
                  <c:v>50000</c:v>
                </c:pt>
                <c:pt idx="848">
                  <c:v>50000</c:v>
                </c:pt>
                <c:pt idx="849">
                  <c:v>50000</c:v>
                </c:pt>
                <c:pt idx="850">
                  <c:v>50000</c:v>
                </c:pt>
                <c:pt idx="851">
                  <c:v>50000</c:v>
                </c:pt>
                <c:pt idx="852">
                  <c:v>50000</c:v>
                </c:pt>
                <c:pt idx="853">
                  <c:v>50000</c:v>
                </c:pt>
                <c:pt idx="854">
                  <c:v>50000</c:v>
                </c:pt>
                <c:pt idx="855">
                  <c:v>50000</c:v>
                </c:pt>
                <c:pt idx="856">
                  <c:v>50000</c:v>
                </c:pt>
                <c:pt idx="857">
                  <c:v>50000</c:v>
                </c:pt>
                <c:pt idx="858">
                  <c:v>50000</c:v>
                </c:pt>
                <c:pt idx="859">
                  <c:v>50000</c:v>
                </c:pt>
                <c:pt idx="860">
                  <c:v>50000</c:v>
                </c:pt>
                <c:pt idx="861">
                  <c:v>50000</c:v>
                </c:pt>
                <c:pt idx="862">
                  <c:v>50000</c:v>
                </c:pt>
                <c:pt idx="863">
                  <c:v>50000</c:v>
                </c:pt>
                <c:pt idx="864">
                  <c:v>50000</c:v>
                </c:pt>
                <c:pt idx="865">
                  <c:v>50000</c:v>
                </c:pt>
                <c:pt idx="866">
                  <c:v>50000</c:v>
                </c:pt>
                <c:pt idx="867">
                  <c:v>50000</c:v>
                </c:pt>
                <c:pt idx="868">
                  <c:v>50000</c:v>
                </c:pt>
                <c:pt idx="869">
                  <c:v>50000</c:v>
                </c:pt>
                <c:pt idx="870">
                  <c:v>50000</c:v>
                </c:pt>
                <c:pt idx="871">
                  <c:v>50000</c:v>
                </c:pt>
                <c:pt idx="872">
                  <c:v>50000</c:v>
                </c:pt>
                <c:pt idx="873">
                  <c:v>50000</c:v>
                </c:pt>
                <c:pt idx="874">
                  <c:v>50000</c:v>
                </c:pt>
                <c:pt idx="875">
                  <c:v>50000</c:v>
                </c:pt>
                <c:pt idx="876">
                  <c:v>50000</c:v>
                </c:pt>
                <c:pt idx="877">
                  <c:v>50000</c:v>
                </c:pt>
                <c:pt idx="878">
                  <c:v>50000</c:v>
                </c:pt>
                <c:pt idx="879">
                  <c:v>50000</c:v>
                </c:pt>
                <c:pt idx="880">
                  <c:v>50000</c:v>
                </c:pt>
                <c:pt idx="881">
                  <c:v>50000</c:v>
                </c:pt>
                <c:pt idx="882">
                  <c:v>50000</c:v>
                </c:pt>
                <c:pt idx="883">
                  <c:v>50000</c:v>
                </c:pt>
                <c:pt idx="884">
                  <c:v>50000</c:v>
                </c:pt>
                <c:pt idx="885">
                  <c:v>50000</c:v>
                </c:pt>
                <c:pt idx="886">
                  <c:v>50000</c:v>
                </c:pt>
                <c:pt idx="887">
                  <c:v>50000</c:v>
                </c:pt>
                <c:pt idx="888">
                  <c:v>50000</c:v>
                </c:pt>
                <c:pt idx="889">
                  <c:v>50000</c:v>
                </c:pt>
                <c:pt idx="890">
                  <c:v>50000</c:v>
                </c:pt>
                <c:pt idx="891">
                  <c:v>50000</c:v>
                </c:pt>
                <c:pt idx="892">
                  <c:v>50000</c:v>
                </c:pt>
                <c:pt idx="893">
                  <c:v>50000</c:v>
                </c:pt>
                <c:pt idx="894">
                  <c:v>50000</c:v>
                </c:pt>
                <c:pt idx="895">
                  <c:v>50000</c:v>
                </c:pt>
                <c:pt idx="896">
                  <c:v>50000</c:v>
                </c:pt>
                <c:pt idx="897">
                  <c:v>50000</c:v>
                </c:pt>
                <c:pt idx="898">
                  <c:v>50000</c:v>
                </c:pt>
                <c:pt idx="899">
                  <c:v>50000</c:v>
                </c:pt>
                <c:pt idx="900">
                  <c:v>50000</c:v>
                </c:pt>
                <c:pt idx="901">
                  <c:v>50000</c:v>
                </c:pt>
                <c:pt idx="902">
                  <c:v>50000</c:v>
                </c:pt>
                <c:pt idx="903">
                  <c:v>50000</c:v>
                </c:pt>
                <c:pt idx="904">
                  <c:v>50000</c:v>
                </c:pt>
                <c:pt idx="905">
                  <c:v>50000</c:v>
                </c:pt>
                <c:pt idx="906">
                  <c:v>50000</c:v>
                </c:pt>
                <c:pt idx="907">
                  <c:v>50000</c:v>
                </c:pt>
                <c:pt idx="908">
                  <c:v>50000</c:v>
                </c:pt>
                <c:pt idx="909">
                  <c:v>50000</c:v>
                </c:pt>
                <c:pt idx="910">
                  <c:v>50000</c:v>
                </c:pt>
                <c:pt idx="911">
                  <c:v>50000</c:v>
                </c:pt>
                <c:pt idx="912">
                  <c:v>50000</c:v>
                </c:pt>
                <c:pt idx="913">
                  <c:v>50000</c:v>
                </c:pt>
                <c:pt idx="914">
                  <c:v>50000</c:v>
                </c:pt>
                <c:pt idx="915">
                  <c:v>50000</c:v>
                </c:pt>
                <c:pt idx="916">
                  <c:v>50000</c:v>
                </c:pt>
                <c:pt idx="917">
                  <c:v>50000</c:v>
                </c:pt>
                <c:pt idx="918">
                  <c:v>50000</c:v>
                </c:pt>
                <c:pt idx="919">
                  <c:v>50000</c:v>
                </c:pt>
                <c:pt idx="920">
                  <c:v>50000</c:v>
                </c:pt>
                <c:pt idx="921">
                  <c:v>50000</c:v>
                </c:pt>
                <c:pt idx="922">
                  <c:v>50000</c:v>
                </c:pt>
                <c:pt idx="923">
                  <c:v>50000</c:v>
                </c:pt>
                <c:pt idx="924">
                  <c:v>50000</c:v>
                </c:pt>
                <c:pt idx="925">
                  <c:v>50000</c:v>
                </c:pt>
                <c:pt idx="926">
                  <c:v>50000</c:v>
                </c:pt>
                <c:pt idx="927">
                  <c:v>50000</c:v>
                </c:pt>
                <c:pt idx="928">
                  <c:v>50000</c:v>
                </c:pt>
                <c:pt idx="929">
                  <c:v>50000</c:v>
                </c:pt>
                <c:pt idx="930">
                  <c:v>50000</c:v>
                </c:pt>
                <c:pt idx="931">
                  <c:v>50000</c:v>
                </c:pt>
                <c:pt idx="932">
                  <c:v>50000</c:v>
                </c:pt>
                <c:pt idx="933">
                  <c:v>50000</c:v>
                </c:pt>
                <c:pt idx="934">
                  <c:v>50000</c:v>
                </c:pt>
                <c:pt idx="935">
                  <c:v>50000</c:v>
                </c:pt>
                <c:pt idx="936">
                  <c:v>50000</c:v>
                </c:pt>
                <c:pt idx="937">
                  <c:v>50000</c:v>
                </c:pt>
                <c:pt idx="938">
                  <c:v>50000</c:v>
                </c:pt>
                <c:pt idx="939">
                  <c:v>50000</c:v>
                </c:pt>
                <c:pt idx="940">
                  <c:v>50000</c:v>
                </c:pt>
                <c:pt idx="941">
                  <c:v>50000</c:v>
                </c:pt>
                <c:pt idx="942">
                  <c:v>50000</c:v>
                </c:pt>
                <c:pt idx="943">
                  <c:v>50000</c:v>
                </c:pt>
                <c:pt idx="944">
                  <c:v>50000</c:v>
                </c:pt>
                <c:pt idx="945">
                  <c:v>50000</c:v>
                </c:pt>
                <c:pt idx="946">
                  <c:v>50000</c:v>
                </c:pt>
                <c:pt idx="947">
                  <c:v>50000</c:v>
                </c:pt>
                <c:pt idx="948">
                  <c:v>50000</c:v>
                </c:pt>
                <c:pt idx="949">
                  <c:v>50000</c:v>
                </c:pt>
                <c:pt idx="950">
                  <c:v>50000</c:v>
                </c:pt>
                <c:pt idx="951">
                  <c:v>50000</c:v>
                </c:pt>
                <c:pt idx="952">
                  <c:v>50000</c:v>
                </c:pt>
                <c:pt idx="953">
                  <c:v>50000</c:v>
                </c:pt>
                <c:pt idx="954">
                  <c:v>50000</c:v>
                </c:pt>
                <c:pt idx="955">
                  <c:v>50000</c:v>
                </c:pt>
                <c:pt idx="956">
                  <c:v>50000</c:v>
                </c:pt>
                <c:pt idx="957">
                  <c:v>50000</c:v>
                </c:pt>
                <c:pt idx="958">
                  <c:v>50000</c:v>
                </c:pt>
                <c:pt idx="959">
                  <c:v>50000</c:v>
                </c:pt>
                <c:pt idx="960">
                  <c:v>50000</c:v>
                </c:pt>
                <c:pt idx="961">
                  <c:v>50000</c:v>
                </c:pt>
                <c:pt idx="962">
                  <c:v>50000</c:v>
                </c:pt>
                <c:pt idx="963">
                  <c:v>50000</c:v>
                </c:pt>
                <c:pt idx="964">
                  <c:v>50000</c:v>
                </c:pt>
                <c:pt idx="965">
                  <c:v>50000</c:v>
                </c:pt>
                <c:pt idx="966">
                  <c:v>50000</c:v>
                </c:pt>
                <c:pt idx="967">
                  <c:v>50000</c:v>
                </c:pt>
                <c:pt idx="968">
                  <c:v>50000</c:v>
                </c:pt>
                <c:pt idx="969">
                  <c:v>50000</c:v>
                </c:pt>
                <c:pt idx="970">
                  <c:v>50000</c:v>
                </c:pt>
                <c:pt idx="971">
                  <c:v>50000</c:v>
                </c:pt>
                <c:pt idx="972">
                  <c:v>50000</c:v>
                </c:pt>
                <c:pt idx="973">
                  <c:v>50000</c:v>
                </c:pt>
                <c:pt idx="974">
                  <c:v>50000</c:v>
                </c:pt>
                <c:pt idx="975">
                  <c:v>50000</c:v>
                </c:pt>
                <c:pt idx="976">
                  <c:v>50000</c:v>
                </c:pt>
                <c:pt idx="977">
                  <c:v>50000</c:v>
                </c:pt>
                <c:pt idx="978">
                  <c:v>50000</c:v>
                </c:pt>
                <c:pt idx="979">
                  <c:v>50000</c:v>
                </c:pt>
                <c:pt idx="980">
                  <c:v>50000</c:v>
                </c:pt>
                <c:pt idx="981">
                  <c:v>50000</c:v>
                </c:pt>
                <c:pt idx="982">
                  <c:v>50000</c:v>
                </c:pt>
                <c:pt idx="983">
                  <c:v>50000</c:v>
                </c:pt>
                <c:pt idx="984">
                  <c:v>50000</c:v>
                </c:pt>
                <c:pt idx="985">
                  <c:v>50000</c:v>
                </c:pt>
                <c:pt idx="986">
                  <c:v>50000</c:v>
                </c:pt>
                <c:pt idx="987">
                  <c:v>50000</c:v>
                </c:pt>
                <c:pt idx="988">
                  <c:v>50000</c:v>
                </c:pt>
                <c:pt idx="989">
                  <c:v>50000</c:v>
                </c:pt>
                <c:pt idx="990">
                  <c:v>50000</c:v>
                </c:pt>
                <c:pt idx="991">
                  <c:v>50000</c:v>
                </c:pt>
                <c:pt idx="992">
                  <c:v>50000</c:v>
                </c:pt>
                <c:pt idx="993">
                  <c:v>50000</c:v>
                </c:pt>
                <c:pt idx="994">
                  <c:v>50000</c:v>
                </c:pt>
                <c:pt idx="995">
                  <c:v>50000</c:v>
                </c:pt>
                <c:pt idx="996">
                  <c:v>50000</c:v>
                </c:pt>
                <c:pt idx="997">
                  <c:v>50000</c:v>
                </c:pt>
                <c:pt idx="998">
                  <c:v>50000</c:v>
                </c:pt>
                <c:pt idx="999">
                  <c:v>50000</c:v>
                </c:pt>
                <c:pt idx="1000">
                  <c:v>50000</c:v>
                </c:pt>
                <c:pt idx="1001">
                  <c:v>50000</c:v>
                </c:pt>
                <c:pt idx="1002">
                  <c:v>50000</c:v>
                </c:pt>
                <c:pt idx="1003">
                  <c:v>50000</c:v>
                </c:pt>
                <c:pt idx="1004">
                  <c:v>50000</c:v>
                </c:pt>
                <c:pt idx="1005">
                  <c:v>50000</c:v>
                </c:pt>
                <c:pt idx="1006">
                  <c:v>50000</c:v>
                </c:pt>
                <c:pt idx="1007">
                  <c:v>50000</c:v>
                </c:pt>
                <c:pt idx="1008">
                  <c:v>50000</c:v>
                </c:pt>
                <c:pt idx="1009">
                  <c:v>50000</c:v>
                </c:pt>
                <c:pt idx="1010">
                  <c:v>50000</c:v>
                </c:pt>
                <c:pt idx="1011">
                  <c:v>50000</c:v>
                </c:pt>
                <c:pt idx="1012">
                  <c:v>50000</c:v>
                </c:pt>
                <c:pt idx="1013">
                  <c:v>50000</c:v>
                </c:pt>
                <c:pt idx="1014">
                  <c:v>50000</c:v>
                </c:pt>
                <c:pt idx="1015">
                  <c:v>50000</c:v>
                </c:pt>
                <c:pt idx="1016">
                  <c:v>50000</c:v>
                </c:pt>
                <c:pt idx="1017">
                  <c:v>50000</c:v>
                </c:pt>
                <c:pt idx="1018">
                  <c:v>50000</c:v>
                </c:pt>
                <c:pt idx="1019">
                  <c:v>50000</c:v>
                </c:pt>
                <c:pt idx="1020">
                  <c:v>50000</c:v>
                </c:pt>
                <c:pt idx="1021">
                  <c:v>50000</c:v>
                </c:pt>
                <c:pt idx="1022">
                  <c:v>50000</c:v>
                </c:pt>
                <c:pt idx="1023">
                  <c:v>50000</c:v>
                </c:pt>
                <c:pt idx="1024">
                  <c:v>50000</c:v>
                </c:pt>
                <c:pt idx="1025">
                  <c:v>50000</c:v>
                </c:pt>
                <c:pt idx="1026">
                  <c:v>50000</c:v>
                </c:pt>
                <c:pt idx="1027">
                  <c:v>50000</c:v>
                </c:pt>
                <c:pt idx="1028">
                  <c:v>50000</c:v>
                </c:pt>
                <c:pt idx="1029">
                  <c:v>50000</c:v>
                </c:pt>
                <c:pt idx="1030">
                  <c:v>50000</c:v>
                </c:pt>
                <c:pt idx="1031">
                  <c:v>50000</c:v>
                </c:pt>
                <c:pt idx="1032">
                  <c:v>50000</c:v>
                </c:pt>
                <c:pt idx="1033">
                  <c:v>50000</c:v>
                </c:pt>
                <c:pt idx="1034">
                  <c:v>50000</c:v>
                </c:pt>
                <c:pt idx="1035">
                  <c:v>50000</c:v>
                </c:pt>
                <c:pt idx="1036">
                  <c:v>50000</c:v>
                </c:pt>
                <c:pt idx="1037">
                  <c:v>50000</c:v>
                </c:pt>
                <c:pt idx="1038">
                  <c:v>50000</c:v>
                </c:pt>
                <c:pt idx="1039">
                  <c:v>50000</c:v>
                </c:pt>
                <c:pt idx="1040">
                  <c:v>50000</c:v>
                </c:pt>
                <c:pt idx="1041">
                  <c:v>50000</c:v>
                </c:pt>
                <c:pt idx="1042">
                  <c:v>50000</c:v>
                </c:pt>
                <c:pt idx="1043">
                  <c:v>50000</c:v>
                </c:pt>
                <c:pt idx="1044">
                  <c:v>50000</c:v>
                </c:pt>
                <c:pt idx="1045">
                  <c:v>50000</c:v>
                </c:pt>
                <c:pt idx="1046">
                  <c:v>50000</c:v>
                </c:pt>
                <c:pt idx="1047">
                  <c:v>50000</c:v>
                </c:pt>
                <c:pt idx="1048">
                  <c:v>50000</c:v>
                </c:pt>
                <c:pt idx="1049">
                  <c:v>50000</c:v>
                </c:pt>
                <c:pt idx="1050">
                  <c:v>50000</c:v>
                </c:pt>
                <c:pt idx="1051">
                  <c:v>50000</c:v>
                </c:pt>
                <c:pt idx="1052">
                  <c:v>50000</c:v>
                </c:pt>
                <c:pt idx="1053">
                  <c:v>50000</c:v>
                </c:pt>
                <c:pt idx="1054">
                  <c:v>50000</c:v>
                </c:pt>
                <c:pt idx="1055">
                  <c:v>50000</c:v>
                </c:pt>
                <c:pt idx="1056">
                  <c:v>50000</c:v>
                </c:pt>
                <c:pt idx="1057">
                  <c:v>50000</c:v>
                </c:pt>
                <c:pt idx="1058">
                  <c:v>50000</c:v>
                </c:pt>
                <c:pt idx="1059">
                  <c:v>50000</c:v>
                </c:pt>
                <c:pt idx="1060">
                  <c:v>50000</c:v>
                </c:pt>
                <c:pt idx="1061">
                  <c:v>50000</c:v>
                </c:pt>
                <c:pt idx="1062">
                  <c:v>50000</c:v>
                </c:pt>
                <c:pt idx="1063">
                  <c:v>50000</c:v>
                </c:pt>
                <c:pt idx="1064">
                  <c:v>50000</c:v>
                </c:pt>
                <c:pt idx="1065">
                  <c:v>50000</c:v>
                </c:pt>
                <c:pt idx="1066">
                  <c:v>50000</c:v>
                </c:pt>
                <c:pt idx="1067">
                  <c:v>50000</c:v>
                </c:pt>
                <c:pt idx="1068">
                  <c:v>50000</c:v>
                </c:pt>
                <c:pt idx="1069">
                  <c:v>50000</c:v>
                </c:pt>
                <c:pt idx="1070">
                  <c:v>50000</c:v>
                </c:pt>
                <c:pt idx="1071">
                  <c:v>50000</c:v>
                </c:pt>
                <c:pt idx="1072">
                  <c:v>50000</c:v>
                </c:pt>
                <c:pt idx="1073">
                  <c:v>50000</c:v>
                </c:pt>
                <c:pt idx="1074">
                  <c:v>50000</c:v>
                </c:pt>
                <c:pt idx="1075">
                  <c:v>50000</c:v>
                </c:pt>
                <c:pt idx="1076">
                  <c:v>50000</c:v>
                </c:pt>
                <c:pt idx="1077">
                  <c:v>50000</c:v>
                </c:pt>
                <c:pt idx="1078">
                  <c:v>50000</c:v>
                </c:pt>
                <c:pt idx="1079">
                  <c:v>50000</c:v>
                </c:pt>
                <c:pt idx="1080">
                  <c:v>50000</c:v>
                </c:pt>
                <c:pt idx="1081">
                  <c:v>50000</c:v>
                </c:pt>
                <c:pt idx="1082">
                  <c:v>50000</c:v>
                </c:pt>
                <c:pt idx="1083">
                  <c:v>50000</c:v>
                </c:pt>
                <c:pt idx="1084">
                  <c:v>50000</c:v>
                </c:pt>
                <c:pt idx="1085">
                  <c:v>50000</c:v>
                </c:pt>
                <c:pt idx="1086">
                  <c:v>50000</c:v>
                </c:pt>
                <c:pt idx="1087">
                  <c:v>50000</c:v>
                </c:pt>
                <c:pt idx="1088">
                  <c:v>50000</c:v>
                </c:pt>
                <c:pt idx="1089">
                  <c:v>50000</c:v>
                </c:pt>
                <c:pt idx="1090">
                  <c:v>50000</c:v>
                </c:pt>
                <c:pt idx="1091">
                  <c:v>50000</c:v>
                </c:pt>
                <c:pt idx="1092">
                  <c:v>50000</c:v>
                </c:pt>
                <c:pt idx="1093">
                  <c:v>50000</c:v>
                </c:pt>
                <c:pt idx="1094">
                  <c:v>50000</c:v>
                </c:pt>
                <c:pt idx="1095">
                  <c:v>50000</c:v>
                </c:pt>
                <c:pt idx="1096">
                  <c:v>50000</c:v>
                </c:pt>
                <c:pt idx="1097">
                  <c:v>50000</c:v>
                </c:pt>
                <c:pt idx="1098">
                  <c:v>50000</c:v>
                </c:pt>
                <c:pt idx="1099">
                  <c:v>50000</c:v>
                </c:pt>
                <c:pt idx="1100">
                  <c:v>50000</c:v>
                </c:pt>
                <c:pt idx="1101">
                  <c:v>50000</c:v>
                </c:pt>
                <c:pt idx="1102">
                  <c:v>50000</c:v>
                </c:pt>
                <c:pt idx="1103">
                  <c:v>50000</c:v>
                </c:pt>
                <c:pt idx="1104">
                  <c:v>50000</c:v>
                </c:pt>
                <c:pt idx="1105">
                  <c:v>50000</c:v>
                </c:pt>
                <c:pt idx="1106">
                  <c:v>50000</c:v>
                </c:pt>
                <c:pt idx="1107">
                  <c:v>50000</c:v>
                </c:pt>
                <c:pt idx="1108">
                  <c:v>50000</c:v>
                </c:pt>
                <c:pt idx="1109">
                  <c:v>50000</c:v>
                </c:pt>
                <c:pt idx="1110">
                  <c:v>50000</c:v>
                </c:pt>
                <c:pt idx="1111">
                  <c:v>50000</c:v>
                </c:pt>
                <c:pt idx="1112">
                  <c:v>50000</c:v>
                </c:pt>
                <c:pt idx="1113">
                  <c:v>50000</c:v>
                </c:pt>
                <c:pt idx="1114">
                  <c:v>50000</c:v>
                </c:pt>
                <c:pt idx="1115">
                  <c:v>50000</c:v>
                </c:pt>
                <c:pt idx="1116">
                  <c:v>50000</c:v>
                </c:pt>
                <c:pt idx="1117">
                  <c:v>50000</c:v>
                </c:pt>
                <c:pt idx="1118">
                  <c:v>50000</c:v>
                </c:pt>
                <c:pt idx="1119">
                  <c:v>50000</c:v>
                </c:pt>
                <c:pt idx="1120">
                  <c:v>50000</c:v>
                </c:pt>
                <c:pt idx="1121">
                  <c:v>50000</c:v>
                </c:pt>
                <c:pt idx="1122">
                  <c:v>50000</c:v>
                </c:pt>
                <c:pt idx="1123">
                  <c:v>50000</c:v>
                </c:pt>
                <c:pt idx="1124">
                  <c:v>50000</c:v>
                </c:pt>
                <c:pt idx="1125">
                  <c:v>50000</c:v>
                </c:pt>
                <c:pt idx="1126">
                  <c:v>50000</c:v>
                </c:pt>
                <c:pt idx="1127">
                  <c:v>50000</c:v>
                </c:pt>
                <c:pt idx="1128">
                  <c:v>50000</c:v>
                </c:pt>
                <c:pt idx="1129">
                  <c:v>50000</c:v>
                </c:pt>
                <c:pt idx="1130">
                  <c:v>50000</c:v>
                </c:pt>
                <c:pt idx="1131">
                  <c:v>50000</c:v>
                </c:pt>
                <c:pt idx="1132">
                  <c:v>50000</c:v>
                </c:pt>
                <c:pt idx="1133">
                  <c:v>50000</c:v>
                </c:pt>
                <c:pt idx="1134">
                  <c:v>50000</c:v>
                </c:pt>
                <c:pt idx="1135">
                  <c:v>50000</c:v>
                </c:pt>
                <c:pt idx="1136">
                  <c:v>50000</c:v>
                </c:pt>
                <c:pt idx="1137">
                  <c:v>50000</c:v>
                </c:pt>
                <c:pt idx="1138">
                  <c:v>50000</c:v>
                </c:pt>
                <c:pt idx="1139">
                  <c:v>50000</c:v>
                </c:pt>
                <c:pt idx="1140">
                  <c:v>50000</c:v>
                </c:pt>
                <c:pt idx="1141">
                  <c:v>50000</c:v>
                </c:pt>
                <c:pt idx="1142">
                  <c:v>50000</c:v>
                </c:pt>
                <c:pt idx="1143">
                  <c:v>50000</c:v>
                </c:pt>
                <c:pt idx="1144">
                  <c:v>50000</c:v>
                </c:pt>
                <c:pt idx="1145">
                  <c:v>50000</c:v>
                </c:pt>
                <c:pt idx="1146">
                  <c:v>50000</c:v>
                </c:pt>
                <c:pt idx="1147">
                  <c:v>50000</c:v>
                </c:pt>
                <c:pt idx="1148">
                  <c:v>50000</c:v>
                </c:pt>
                <c:pt idx="1149">
                  <c:v>50000</c:v>
                </c:pt>
                <c:pt idx="1150">
                  <c:v>50000</c:v>
                </c:pt>
                <c:pt idx="1151">
                  <c:v>50000</c:v>
                </c:pt>
                <c:pt idx="1152">
                  <c:v>50000</c:v>
                </c:pt>
                <c:pt idx="1153">
                  <c:v>50000</c:v>
                </c:pt>
                <c:pt idx="1154">
                  <c:v>50000</c:v>
                </c:pt>
                <c:pt idx="1155">
                  <c:v>50000</c:v>
                </c:pt>
                <c:pt idx="1156">
                  <c:v>50000</c:v>
                </c:pt>
                <c:pt idx="1157">
                  <c:v>50000</c:v>
                </c:pt>
                <c:pt idx="1158">
                  <c:v>50000</c:v>
                </c:pt>
                <c:pt idx="1159">
                  <c:v>50000</c:v>
                </c:pt>
                <c:pt idx="1160">
                  <c:v>50000</c:v>
                </c:pt>
                <c:pt idx="1161">
                  <c:v>50000</c:v>
                </c:pt>
                <c:pt idx="1162">
                  <c:v>50000</c:v>
                </c:pt>
                <c:pt idx="1163">
                  <c:v>50000</c:v>
                </c:pt>
                <c:pt idx="1164">
                  <c:v>50000</c:v>
                </c:pt>
                <c:pt idx="1165">
                  <c:v>50000</c:v>
                </c:pt>
                <c:pt idx="1166">
                  <c:v>50000</c:v>
                </c:pt>
                <c:pt idx="1167">
                  <c:v>50000</c:v>
                </c:pt>
                <c:pt idx="1168">
                  <c:v>50000</c:v>
                </c:pt>
                <c:pt idx="1169">
                  <c:v>50000</c:v>
                </c:pt>
                <c:pt idx="1170">
                  <c:v>50000</c:v>
                </c:pt>
                <c:pt idx="1171">
                  <c:v>50000</c:v>
                </c:pt>
                <c:pt idx="1172">
                  <c:v>50000</c:v>
                </c:pt>
                <c:pt idx="1173">
                  <c:v>50000</c:v>
                </c:pt>
                <c:pt idx="1174">
                  <c:v>50000</c:v>
                </c:pt>
                <c:pt idx="1175">
                  <c:v>50000</c:v>
                </c:pt>
                <c:pt idx="1176">
                  <c:v>50000</c:v>
                </c:pt>
                <c:pt idx="1177">
                  <c:v>50000</c:v>
                </c:pt>
                <c:pt idx="1178">
                  <c:v>50000</c:v>
                </c:pt>
                <c:pt idx="1179">
                  <c:v>50000</c:v>
                </c:pt>
                <c:pt idx="1180">
                  <c:v>50000</c:v>
                </c:pt>
                <c:pt idx="1181">
                  <c:v>50000</c:v>
                </c:pt>
                <c:pt idx="1182">
                  <c:v>50000</c:v>
                </c:pt>
                <c:pt idx="1183">
                  <c:v>50000</c:v>
                </c:pt>
                <c:pt idx="1184">
                  <c:v>50000</c:v>
                </c:pt>
                <c:pt idx="1185">
                  <c:v>50000</c:v>
                </c:pt>
                <c:pt idx="1186">
                  <c:v>50000</c:v>
                </c:pt>
                <c:pt idx="1187">
                  <c:v>50000</c:v>
                </c:pt>
                <c:pt idx="1188">
                  <c:v>50000</c:v>
                </c:pt>
                <c:pt idx="1189">
                  <c:v>50000</c:v>
                </c:pt>
                <c:pt idx="1190">
                  <c:v>50000</c:v>
                </c:pt>
                <c:pt idx="1191">
                  <c:v>50000</c:v>
                </c:pt>
                <c:pt idx="1192">
                  <c:v>50000</c:v>
                </c:pt>
                <c:pt idx="1193">
                  <c:v>50000</c:v>
                </c:pt>
                <c:pt idx="1194">
                  <c:v>50000</c:v>
                </c:pt>
                <c:pt idx="1195">
                  <c:v>50000</c:v>
                </c:pt>
                <c:pt idx="1196">
                  <c:v>50000</c:v>
                </c:pt>
                <c:pt idx="1197">
                  <c:v>50000</c:v>
                </c:pt>
                <c:pt idx="1198">
                  <c:v>50000</c:v>
                </c:pt>
                <c:pt idx="1199">
                  <c:v>50000</c:v>
                </c:pt>
                <c:pt idx="1200">
                  <c:v>50000</c:v>
                </c:pt>
                <c:pt idx="1201">
                  <c:v>50000</c:v>
                </c:pt>
                <c:pt idx="1202">
                  <c:v>50000</c:v>
                </c:pt>
                <c:pt idx="1203">
                  <c:v>50000</c:v>
                </c:pt>
                <c:pt idx="1204">
                  <c:v>50000</c:v>
                </c:pt>
                <c:pt idx="1205">
                  <c:v>50000</c:v>
                </c:pt>
                <c:pt idx="1206">
                  <c:v>50000</c:v>
                </c:pt>
                <c:pt idx="1207">
                  <c:v>50000</c:v>
                </c:pt>
                <c:pt idx="1208">
                  <c:v>50000</c:v>
                </c:pt>
                <c:pt idx="1209">
                  <c:v>50000</c:v>
                </c:pt>
                <c:pt idx="1210">
                  <c:v>50000</c:v>
                </c:pt>
                <c:pt idx="1211">
                  <c:v>50000</c:v>
                </c:pt>
                <c:pt idx="1212">
                  <c:v>50000</c:v>
                </c:pt>
                <c:pt idx="1213">
                  <c:v>50000</c:v>
                </c:pt>
                <c:pt idx="1214">
                  <c:v>50000</c:v>
                </c:pt>
                <c:pt idx="1215">
                  <c:v>50000</c:v>
                </c:pt>
                <c:pt idx="1216">
                  <c:v>50000</c:v>
                </c:pt>
                <c:pt idx="1217">
                  <c:v>50000</c:v>
                </c:pt>
                <c:pt idx="1218">
                  <c:v>50000</c:v>
                </c:pt>
                <c:pt idx="1219">
                  <c:v>50000</c:v>
                </c:pt>
                <c:pt idx="1220">
                  <c:v>50000</c:v>
                </c:pt>
                <c:pt idx="1221">
                  <c:v>50000</c:v>
                </c:pt>
                <c:pt idx="1222">
                  <c:v>50000</c:v>
                </c:pt>
                <c:pt idx="1223">
                  <c:v>50000</c:v>
                </c:pt>
                <c:pt idx="1224">
                  <c:v>50000</c:v>
                </c:pt>
                <c:pt idx="1225">
                  <c:v>50000</c:v>
                </c:pt>
                <c:pt idx="1226">
                  <c:v>50000</c:v>
                </c:pt>
                <c:pt idx="1227">
                  <c:v>50000</c:v>
                </c:pt>
                <c:pt idx="1228">
                  <c:v>50000</c:v>
                </c:pt>
                <c:pt idx="1229">
                  <c:v>50000</c:v>
                </c:pt>
                <c:pt idx="1230">
                  <c:v>50000</c:v>
                </c:pt>
                <c:pt idx="1231">
                  <c:v>50000</c:v>
                </c:pt>
                <c:pt idx="1232">
                  <c:v>50000</c:v>
                </c:pt>
                <c:pt idx="1233">
                  <c:v>50000</c:v>
                </c:pt>
                <c:pt idx="1234">
                  <c:v>50000</c:v>
                </c:pt>
                <c:pt idx="1235">
                  <c:v>50000</c:v>
                </c:pt>
                <c:pt idx="1236">
                  <c:v>50000</c:v>
                </c:pt>
                <c:pt idx="1237">
                  <c:v>50000</c:v>
                </c:pt>
                <c:pt idx="1238">
                  <c:v>50000</c:v>
                </c:pt>
                <c:pt idx="1239">
                  <c:v>50000</c:v>
                </c:pt>
                <c:pt idx="1240">
                  <c:v>50000</c:v>
                </c:pt>
                <c:pt idx="1241">
                  <c:v>50000</c:v>
                </c:pt>
                <c:pt idx="1242">
                  <c:v>50000</c:v>
                </c:pt>
                <c:pt idx="1243">
                  <c:v>50000</c:v>
                </c:pt>
                <c:pt idx="1244">
                  <c:v>50000</c:v>
                </c:pt>
                <c:pt idx="1245">
                  <c:v>50000</c:v>
                </c:pt>
                <c:pt idx="1246">
                  <c:v>50000</c:v>
                </c:pt>
                <c:pt idx="1247">
                  <c:v>50000</c:v>
                </c:pt>
                <c:pt idx="1248">
                  <c:v>50000</c:v>
                </c:pt>
                <c:pt idx="1249">
                  <c:v>50000</c:v>
                </c:pt>
                <c:pt idx="1250">
                  <c:v>50000</c:v>
                </c:pt>
                <c:pt idx="1251">
                  <c:v>50000</c:v>
                </c:pt>
                <c:pt idx="1252">
                  <c:v>50000</c:v>
                </c:pt>
                <c:pt idx="1253">
                  <c:v>50000</c:v>
                </c:pt>
                <c:pt idx="1254">
                  <c:v>50000</c:v>
                </c:pt>
                <c:pt idx="1255">
                  <c:v>50000</c:v>
                </c:pt>
                <c:pt idx="1256">
                  <c:v>50000</c:v>
                </c:pt>
                <c:pt idx="1257">
                  <c:v>50000</c:v>
                </c:pt>
                <c:pt idx="1258">
                  <c:v>50000</c:v>
                </c:pt>
                <c:pt idx="1259">
                  <c:v>50000</c:v>
                </c:pt>
                <c:pt idx="1260">
                  <c:v>50000</c:v>
                </c:pt>
                <c:pt idx="1261">
                  <c:v>50000</c:v>
                </c:pt>
                <c:pt idx="1262">
                  <c:v>50000</c:v>
                </c:pt>
                <c:pt idx="1263">
                  <c:v>50000</c:v>
                </c:pt>
                <c:pt idx="1264">
                  <c:v>50000</c:v>
                </c:pt>
                <c:pt idx="1265">
                  <c:v>50000</c:v>
                </c:pt>
                <c:pt idx="1266">
                  <c:v>50000</c:v>
                </c:pt>
                <c:pt idx="1267">
                  <c:v>50000</c:v>
                </c:pt>
                <c:pt idx="1268">
                  <c:v>50000</c:v>
                </c:pt>
                <c:pt idx="1269">
                  <c:v>50000</c:v>
                </c:pt>
                <c:pt idx="1270">
                  <c:v>50000</c:v>
                </c:pt>
                <c:pt idx="1271">
                  <c:v>50000</c:v>
                </c:pt>
                <c:pt idx="1272">
                  <c:v>50000</c:v>
                </c:pt>
                <c:pt idx="1273">
                  <c:v>50000</c:v>
                </c:pt>
                <c:pt idx="1274">
                  <c:v>50000</c:v>
                </c:pt>
                <c:pt idx="1275">
                  <c:v>50000</c:v>
                </c:pt>
                <c:pt idx="1276">
                  <c:v>50000</c:v>
                </c:pt>
                <c:pt idx="1277">
                  <c:v>50000</c:v>
                </c:pt>
                <c:pt idx="1278">
                  <c:v>50000</c:v>
                </c:pt>
                <c:pt idx="1279">
                  <c:v>50000</c:v>
                </c:pt>
                <c:pt idx="1280">
                  <c:v>50000</c:v>
                </c:pt>
                <c:pt idx="1281">
                  <c:v>50000</c:v>
                </c:pt>
                <c:pt idx="1282">
                  <c:v>50000</c:v>
                </c:pt>
                <c:pt idx="1283">
                  <c:v>50000</c:v>
                </c:pt>
                <c:pt idx="1284">
                  <c:v>50000</c:v>
                </c:pt>
                <c:pt idx="1285">
                  <c:v>50000</c:v>
                </c:pt>
                <c:pt idx="1286">
                  <c:v>50000</c:v>
                </c:pt>
                <c:pt idx="1287">
                  <c:v>50000</c:v>
                </c:pt>
                <c:pt idx="1288">
                  <c:v>50000</c:v>
                </c:pt>
                <c:pt idx="1289">
                  <c:v>50000</c:v>
                </c:pt>
                <c:pt idx="1290">
                  <c:v>50000</c:v>
                </c:pt>
                <c:pt idx="1291">
                  <c:v>50000</c:v>
                </c:pt>
                <c:pt idx="1292">
                  <c:v>50000</c:v>
                </c:pt>
                <c:pt idx="1293">
                  <c:v>50000</c:v>
                </c:pt>
                <c:pt idx="1294">
                  <c:v>50000</c:v>
                </c:pt>
                <c:pt idx="1295">
                  <c:v>50000</c:v>
                </c:pt>
                <c:pt idx="1296">
                  <c:v>50000</c:v>
                </c:pt>
                <c:pt idx="1297">
                  <c:v>50000</c:v>
                </c:pt>
                <c:pt idx="1298">
                  <c:v>50000</c:v>
                </c:pt>
                <c:pt idx="1299">
                  <c:v>50000</c:v>
                </c:pt>
                <c:pt idx="1300">
                  <c:v>50000</c:v>
                </c:pt>
                <c:pt idx="1301">
                  <c:v>50000</c:v>
                </c:pt>
                <c:pt idx="1302">
                  <c:v>50000</c:v>
                </c:pt>
                <c:pt idx="1303">
                  <c:v>50000</c:v>
                </c:pt>
                <c:pt idx="1304">
                  <c:v>50000</c:v>
                </c:pt>
                <c:pt idx="1305">
                  <c:v>50000</c:v>
                </c:pt>
                <c:pt idx="1306">
                  <c:v>50000</c:v>
                </c:pt>
                <c:pt idx="1307">
                  <c:v>50000</c:v>
                </c:pt>
                <c:pt idx="1308">
                  <c:v>50000</c:v>
                </c:pt>
                <c:pt idx="1309">
                  <c:v>50000</c:v>
                </c:pt>
                <c:pt idx="1310">
                  <c:v>50000</c:v>
                </c:pt>
                <c:pt idx="1311">
                  <c:v>50000</c:v>
                </c:pt>
                <c:pt idx="1312">
                  <c:v>50000</c:v>
                </c:pt>
                <c:pt idx="1313">
                  <c:v>50000</c:v>
                </c:pt>
                <c:pt idx="1314">
                  <c:v>50000</c:v>
                </c:pt>
                <c:pt idx="1315">
                  <c:v>50000</c:v>
                </c:pt>
                <c:pt idx="1316">
                  <c:v>50000</c:v>
                </c:pt>
                <c:pt idx="1317">
                  <c:v>50000</c:v>
                </c:pt>
                <c:pt idx="1318">
                  <c:v>50000</c:v>
                </c:pt>
                <c:pt idx="1319">
                  <c:v>50000</c:v>
                </c:pt>
                <c:pt idx="1320">
                  <c:v>50000</c:v>
                </c:pt>
                <c:pt idx="1321">
                  <c:v>50000</c:v>
                </c:pt>
                <c:pt idx="1322">
                  <c:v>50000</c:v>
                </c:pt>
                <c:pt idx="1323">
                  <c:v>50000</c:v>
                </c:pt>
                <c:pt idx="1324">
                  <c:v>50000</c:v>
                </c:pt>
                <c:pt idx="1325">
                  <c:v>50000</c:v>
                </c:pt>
                <c:pt idx="1326">
                  <c:v>50000</c:v>
                </c:pt>
                <c:pt idx="1327">
                  <c:v>50000</c:v>
                </c:pt>
                <c:pt idx="1328">
                  <c:v>50000</c:v>
                </c:pt>
                <c:pt idx="1329">
                  <c:v>50000</c:v>
                </c:pt>
                <c:pt idx="1330">
                  <c:v>50000</c:v>
                </c:pt>
                <c:pt idx="1331">
                  <c:v>50000</c:v>
                </c:pt>
                <c:pt idx="1332">
                  <c:v>50000</c:v>
                </c:pt>
                <c:pt idx="1333">
                  <c:v>50000</c:v>
                </c:pt>
                <c:pt idx="1334">
                  <c:v>50000</c:v>
                </c:pt>
                <c:pt idx="1335">
                  <c:v>50000</c:v>
                </c:pt>
                <c:pt idx="1336">
                  <c:v>50000</c:v>
                </c:pt>
                <c:pt idx="1337">
                  <c:v>50000</c:v>
                </c:pt>
                <c:pt idx="1338">
                  <c:v>50000</c:v>
                </c:pt>
                <c:pt idx="1339">
                  <c:v>50000</c:v>
                </c:pt>
                <c:pt idx="1340">
                  <c:v>50000</c:v>
                </c:pt>
                <c:pt idx="1341">
                  <c:v>50000</c:v>
                </c:pt>
                <c:pt idx="1342">
                  <c:v>50000</c:v>
                </c:pt>
                <c:pt idx="1343">
                  <c:v>50000</c:v>
                </c:pt>
                <c:pt idx="1344">
                  <c:v>50000</c:v>
                </c:pt>
                <c:pt idx="1345">
                  <c:v>50000</c:v>
                </c:pt>
                <c:pt idx="1346">
                  <c:v>50000</c:v>
                </c:pt>
                <c:pt idx="1347">
                  <c:v>50000</c:v>
                </c:pt>
                <c:pt idx="1348">
                  <c:v>50000</c:v>
                </c:pt>
                <c:pt idx="1349">
                  <c:v>50000</c:v>
                </c:pt>
                <c:pt idx="1350">
                  <c:v>50000</c:v>
                </c:pt>
                <c:pt idx="1351">
                  <c:v>50000</c:v>
                </c:pt>
                <c:pt idx="1352">
                  <c:v>50000</c:v>
                </c:pt>
                <c:pt idx="1353">
                  <c:v>50000</c:v>
                </c:pt>
                <c:pt idx="1354">
                  <c:v>50000</c:v>
                </c:pt>
                <c:pt idx="1355">
                  <c:v>50000</c:v>
                </c:pt>
                <c:pt idx="1356">
                  <c:v>50000</c:v>
                </c:pt>
                <c:pt idx="1357">
                  <c:v>50000</c:v>
                </c:pt>
                <c:pt idx="1358">
                  <c:v>50000</c:v>
                </c:pt>
                <c:pt idx="1359">
                  <c:v>50000</c:v>
                </c:pt>
                <c:pt idx="1360">
                  <c:v>50000</c:v>
                </c:pt>
                <c:pt idx="1361">
                  <c:v>50000</c:v>
                </c:pt>
                <c:pt idx="1362">
                  <c:v>50000</c:v>
                </c:pt>
                <c:pt idx="1363">
                  <c:v>50000</c:v>
                </c:pt>
                <c:pt idx="1364">
                  <c:v>50000</c:v>
                </c:pt>
                <c:pt idx="1365">
                  <c:v>50000</c:v>
                </c:pt>
                <c:pt idx="1366">
                  <c:v>50000</c:v>
                </c:pt>
                <c:pt idx="1367">
                  <c:v>50000</c:v>
                </c:pt>
                <c:pt idx="1368">
                  <c:v>50000</c:v>
                </c:pt>
                <c:pt idx="1369">
                  <c:v>50000</c:v>
                </c:pt>
                <c:pt idx="1370">
                  <c:v>50000</c:v>
                </c:pt>
                <c:pt idx="1371">
                  <c:v>50000</c:v>
                </c:pt>
                <c:pt idx="1372">
                  <c:v>50000</c:v>
                </c:pt>
                <c:pt idx="1373">
                  <c:v>50000</c:v>
                </c:pt>
                <c:pt idx="1374">
                  <c:v>50000</c:v>
                </c:pt>
                <c:pt idx="1375">
                  <c:v>50000</c:v>
                </c:pt>
                <c:pt idx="1376">
                  <c:v>50000</c:v>
                </c:pt>
                <c:pt idx="1377">
                  <c:v>50000</c:v>
                </c:pt>
                <c:pt idx="1378">
                  <c:v>50000</c:v>
                </c:pt>
                <c:pt idx="1379">
                  <c:v>50000</c:v>
                </c:pt>
                <c:pt idx="1380">
                  <c:v>50000</c:v>
                </c:pt>
                <c:pt idx="1381">
                  <c:v>50000</c:v>
                </c:pt>
                <c:pt idx="1382">
                  <c:v>50000</c:v>
                </c:pt>
                <c:pt idx="1383">
                  <c:v>50000</c:v>
                </c:pt>
                <c:pt idx="1384">
                  <c:v>50000</c:v>
                </c:pt>
                <c:pt idx="1385">
                  <c:v>50000</c:v>
                </c:pt>
                <c:pt idx="1386">
                  <c:v>50000</c:v>
                </c:pt>
                <c:pt idx="1387">
                  <c:v>50000</c:v>
                </c:pt>
                <c:pt idx="1388">
                  <c:v>50000</c:v>
                </c:pt>
                <c:pt idx="1389">
                  <c:v>50000</c:v>
                </c:pt>
                <c:pt idx="1390">
                  <c:v>50000</c:v>
                </c:pt>
                <c:pt idx="1391">
                  <c:v>50000</c:v>
                </c:pt>
                <c:pt idx="1392">
                  <c:v>50000</c:v>
                </c:pt>
                <c:pt idx="1393">
                  <c:v>50000</c:v>
                </c:pt>
                <c:pt idx="1394">
                  <c:v>50000</c:v>
                </c:pt>
                <c:pt idx="1395">
                  <c:v>50000</c:v>
                </c:pt>
                <c:pt idx="1396">
                  <c:v>50000</c:v>
                </c:pt>
                <c:pt idx="1397">
                  <c:v>50000</c:v>
                </c:pt>
                <c:pt idx="1398">
                  <c:v>50000</c:v>
                </c:pt>
                <c:pt idx="1399">
                  <c:v>50000</c:v>
                </c:pt>
                <c:pt idx="1400">
                  <c:v>50000</c:v>
                </c:pt>
                <c:pt idx="1401">
                  <c:v>50000</c:v>
                </c:pt>
                <c:pt idx="1402">
                  <c:v>50000</c:v>
                </c:pt>
                <c:pt idx="1403">
                  <c:v>50000</c:v>
                </c:pt>
                <c:pt idx="1404">
                  <c:v>50000</c:v>
                </c:pt>
                <c:pt idx="1405">
                  <c:v>50000</c:v>
                </c:pt>
                <c:pt idx="1406">
                  <c:v>50000</c:v>
                </c:pt>
                <c:pt idx="1407">
                  <c:v>50000</c:v>
                </c:pt>
                <c:pt idx="1408">
                  <c:v>50000</c:v>
                </c:pt>
                <c:pt idx="1409">
                  <c:v>50000</c:v>
                </c:pt>
                <c:pt idx="1410">
                  <c:v>50000</c:v>
                </c:pt>
                <c:pt idx="1411">
                  <c:v>50000</c:v>
                </c:pt>
                <c:pt idx="1412">
                  <c:v>50000</c:v>
                </c:pt>
                <c:pt idx="1413">
                  <c:v>50000</c:v>
                </c:pt>
                <c:pt idx="1414">
                  <c:v>50000</c:v>
                </c:pt>
                <c:pt idx="1415">
                  <c:v>50000</c:v>
                </c:pt>
                <c:pt idx="1416">
                  <c:v>50000</c:v>
                </c:pt>
                <c:pt idx="1417">
                  <c:v>50000</c:v>
                </c:pt>
                <c:pt idx="1418">
                  <c:v>50000</c:v>
                </c:pt>
                <c:pt idx="1419">
                  <c:v>50000</c:v>
                </c:pt>
                <c:pt idx="1420">
                  <c:v>50000</c:v>
                </c:pt>
                <c:pt idx="1421">
                  <c:v>50000</c:v>
                </c:pt>
                <c:pt idx="1422">
                  <c:v>50000</c:v>
                </c:pt>
                <c:pt idx="1423">
                  <c:v>50000</c:v>
                </c:pt>
                <c:pt idx="1424">
                  <c:v>50000</c:v>
                </c:pt>
                <c:pt idx="1425">
                  <c:v>50000</c:v>
                </c:pt>
                <c:pt idx="1426">
                  <c:v>50000</c:v>
                </c:pt>
                <c:pt idx="1427">
                  <c:v>50000</c:v>
                </c:pt>
                <c:pt idx="1428">
                  <c:v>50000</c:v>
                </c:pt>
                <c:pt idx="1429">
                  <c:v>50000</c:v>
                </c:pt>
                <c:pt idx="1430">
                  <c:v>50000</c:v>
                </c:pt>
                <c:pt idx="1431">
                  <c:v>50000</c:v>
                </c:pt>
                <c:pt idx="1432">
                  <c:v>50000</c:v>
                </c:pt>
                <c:pt idx="1433">
                  <c:v>50000</c:v>
                </c:pt>
                <c:pt idx="1434">
                  <c:v>50000</c:v>
                </c:pt>
                <c:pt idx="1435">
                  <c:v>50000</c:v>
                </c:pt>
                <c:pt idx="1436">
                  <c:v>50000</c:v>
                </c:pt>
                <c:pt idx="1437">
                  <c:v>50000</c:v>
                </c:pt>
                <c:pt idx="1438">
                  <c:v>50000</c:v>
                </c:pt>
                <c:pt idx="1439">
                  <c:v>50000</c:v>
                </c:pt>
                <c:pt idx="1440">
                  <c:v>50000</c:v>
                </c:pt>
                <c:pt idx="1441">
                  <c:v>50000</c:v>
                </c:pt>
                <c:pt idx="1442">
                  <c:v>50000</c:v>
                </c:pt>
                <c:pt idx="1443">
                  <c:v>50000</c:v>
                </c:pt>
                <c:pt idx="1444">
                  <c:v>50000</c:v>
                </c:pt>
                <c:pt idx="1445">
                  <c:v>50000</c:v>
                </c:pt>
                <c:pt idx="1446">
                  <c:v>50000</c:v>
                </c:pt>
                <c:pt idx="1447">
                  <c:v>50000</c:v>
                </c:pt>
                <c:pt idx="1448">
                  <c:v>50000</c:v>
                </c:pt>
                <c:pt idx="1449">
                  <c:v>50000</c:v>
                </c:pt>
                <c:pt idx="1450">
                  <c:v>50000</c:v>
                </c:pt>
                <c:pt idx="1451">
                  <c:v>50000</c:v>
                </c:pt>
                <c:pt idx="1452">
                  <c:v>50000</c:v>
                </c:pt>
                <c:pt idx="1453">
                  <c:v>50000</c:v>
                </c:pt>
                <c:pt idx="1454">
                  <c:v>50000</c:v>
                </c:pt>
                <c:pt idx="1455">
                  <c:v>50000</c:v>
                </c:pt>
                <c:pt idx="1456">
                  <c:v>50000</c:v>
                </c:pt>
                <c:pt idx="1457">
                  <c:v>50000</c:v>
                </c:pt>
                <c:pt idx="1458">
                  <c:v>50000</c:v>
                </c:pt>
                <c:pt idx="1459">
                  <c:v>50000</c:v>
                </c:pt>
                <c:pt idx="1460">
                  <c:v>50000</c:v>
                </c:pt>
                <c:pt idx="1461">
                  <c:v>50000</c:v>
                </c:pt>
                <c:pt idx="1462">
                  <c:v>50000</c:v>
                </c:pt>
                <c:pt idx="1463">
                  <c:v>50000</c:v>
                </c:pt>
                <c:pt idx="1464">
                  <c:v>50000</c:v>
                </c:pt>
                <c:pt idx="1465">
                  <c:v>50000</c:v>
                </c:pt>
                <c:pt idx="1466">
                  <c:v>50000</c:v>
                </c:pt>
                <c:pt idx="1467">
                  <c:v>50000</c:v>
                </c:pt>
                <c:pt idx="1468">
                  <c:v>50000</c:v>
                </c:pt>
                <c:pt idx="1469">
                  <c:v>50000</c:v>
                </c:pt>
                <c:pt idx="1470">
                  <c:v>50000</c:v>
                </c:pt>
                <c:pt idx="1471">
                  <c:v>50000</c:v>
                </c:pt>
                <c:pt idx="1472">
                  <c:v>50000</c:v>
                </c:pt>
                <c:pt idx="1473">
                  <c:v>50000</c:v>
                </c:pt>
                <c:pt idx="1474">
                  <c:v>50000</c:v>
                </c:pt>
                <c:pt idx="1475">
                  <c:v>50000</c:v>
                </c:pt>
                <c:pt idx="1476">
                  <c:v>50000</c:v>
                </c:pt>
                <c:pt idx="1477">
                  <c:v>50000</c:v>
                </c:pt>
                <c:pt idx="1478">
                  <c:v>50000</c:v>
                </c:pt>
                <c:pt idx="1479">
                  <c:v>50000</c:v>
                </c:pt>
                <c:pt idx="1480">
                  <c:v>50000</c:v>
                </c:pt>
                <c:pt idx="1481">
                  <c:v>50000</c:v>
                </c:pt>
                <c:pt idx="1482">
                  <c:v>50000</c:v>
                </c:pt>
                <c:pt idx="1483">
                  <c:v>50000</c:v>
                </c:pt>
                <c:pt idx="1484">
                  <c:v>50000</c:v>
                </c:pt>
                <c:pt idx="1485">
                  <c:v>50000</c:v>
                </c:pt>
                <c:pt idx="1486">
                  <c:v>50000</c:v>
                </c:pt>
                <c:pt idx="1487">
                  <c:v>50000</c:v>
                </c:pt>
                <c:pt idx="1488">
                  <c:v>50000</c:v>
                </c:pt>
                <c:pt idx="1489">
                  <c:v>50000</c:v>
                </c:pt>
                <c:pt idx="1490">
                  <c:v>50000</c:v>
                </c:pt>
                <c:pt idx="1491">
                  <c:v>50000</c:v>
                </c:pt>
                <c:pt idx="1492">
                  <c:v>50000</c:v>
                </c:pt>
                <c:pt idx="1493">
                  <c:v>50000</c:v>
                </c:pt>
                <c:pt idx="1494">
                  <c:v>50000</c:v>
                </c:pt>
                <c:pt idx="1495">
                  <c:v>50000</c:v>
                </c:pt>
                <c:pt idx="1496">
                  <c:v>50000</c:v>
                </c:pt>
                <c:pt idx="1497">
                  <c:v>50000</c:v>
                </c:pt>
                <c:pt idx="1498">
                  <c:v>50000</c:v>
                </c:pt>
                <c:pt idx="1499">
                  <c:v>50000</c:v>
                </c:pt>
                <c:pt idx="1500">
                  <c:v>50000</c:v>
                </c:pt>
                <c:pt idx="1501">
                  <c:v>50000</c:v>
                </c:pt>
                <c:pt idx="1502">
                  <c:v>50000</c:v>
                </c:pt>
                <c:pt idx="1503">
                  <c:v>50000</c:v>
                </c:pt>
                <c:pt idx="1504">
                  <c:v>50000</c:v>
                </c:pt>
                <c:pt idx="1505">
                  <c:v>50000</c:v>
                </c:pt>
                <c:pt idx="1506">
                  <c:v>50000</c:v>
                </c:pt>
                <c:pt idx="1507">
                  <c:v>50000</c:v>
                </c:pt>
                <c:pt idx="1508">
                  <c:v>50000</c:v>
                </c:pt>
                <c:pt idx="1509">
                  <c:v>50000</c:v>
                </c:pt>
                <c:pt idx="1510">
                  <c:v>50000</c:v>
                </c:pt>
                <c:pt idx="1511">
                  <c:v>50000</c:v>
                </c:pt>
                <c:pt idx="1512">
                  <c:v>50000</c:v>
                </c:pt>
                <c:pt idx="1513">
                  <c:v>50000</c:v>
                </c:pt>
                <c:pt idx="1514">
                  <c:v>50000</c:v>
                </c:pt>
                <c:pt idx="1515">
                  <c:v>50000</c:v>
                </c:pt>
                <c:pt idx="1516">
                  <c:v>50000</c:v>
                </c:pt>
                <c:pt idx="1517">
                  <c:v>50000</c:v>
                </c:pt>
                <c:pt idx="1518">
                  <c:v>50000</c:v>
                </c:pt>
                <c:pt idx="1519">
                  <c:v>50000</c:v>
                </c:pt>
                <c:pt idx="1520">
                  <c:v>50000</c:v>
                </c:pt>
                <c:pt idx="1521">
                  <c:v>50000</c:v>
                </c:pt>
                <c:pt idx="1522">
                  <c:v>50000</c:v>
                </c:pt>
                <c:pt idx="1523">
                  <c:v>50000</c:v>
                </c:pt>
                <c:pt idx="1524">
                  <c:v>50000</c:v>
                </c:pt>
                <c:pt idx="1525">
                  <c:v>50000</c:v>
                </c:pt>
                <c:pt idx="1526">
                  <c:v>50000</c:v>
                </c:pt>
                <c:pt idx="1527">
                  <c:v>50000</c:v>
                </c:pt>
                <c:pt idx="1528">
                  <c:v>50000</c:v>
                </c:pt>
                <c:pt idx="1529">
                  <c:v>50000</c:v>
                </c:pt>
                <c:pt idx="1530">
                  <c:v>50000</c:v>
                </c:pt>
                <c:pt idx="1531">
                  <c:v>50000</c:v>
                </c:pt>
                <c:pt idx="1532">
                  <c:v>50000</c:v>
                </c:pt>
                <c:pt idx="1533">
                  <c:v>50000</c:v>
                </c:pt>
                <c:pt idx="1534">
                  <c:v>50000</c:v>
                </c:pt>
                <c:pt idx="1535">
                  <c:v>50000</c:v>
                </c:pt>
                <c:pt idx="1536">
                  <c:v>50000</c:v>
                </c:pt>
                <c:pt idx="1537">
                  <c:v>50000</c:v>
                </c:pt>
                <c:pt idx="1538">
                  <c:v>50000</c:v>
                </c:pt>
                <c:pt idx="1539">
                  <c:v>50000</c:v>
                </c:pt>
                <c:pt idx="1540">
                  <c:v>50000</c:v>
                </c:pt>
                <c:pt idx="1541">
                  <c:v>50000</c:v>
                </c:pt>
                <c:pt idx="1542">
                  <c:v>50000</c:v>
                </c:pt>
                <c:pt idx="1543">
                  <c:v>50000</c:v>
                </c:pt>
                <c:pt idx="1544">
                  <c:v>50000</c:v>
                </c:pt>
                <c:pt idx="1545">
                  <c:v>50000</c:v>
                </c:pt>
                <c:pt idx="1546">
                  <c:v>50000</c:v>
                </c:pt>
                <c:pt idx="1547">
                  <c:v>50000</c:v>
                </c:pt>
                <c:pt idx="1548">
                  <c:v>50000</c:v>
                </c:pt>
                <c:pt idx="1549">
                  <c:v>50000</c:v>
                </c:pt>
                <c:pt idx="1550">
                  <c:v>50000</c:v>
                </c:pt>
                <c:pt idx="1551">
                  <c:v>50000</c:v>
                </c:pt>
                <c:pt idx="1552">
                  <c:v>50000</c:v>
                </c:pt>
                <c:pt idx="1553">
                  <c:v>50000</c:v>
                </c:pt>
                <c:pt idx="1554">
                  <c:v>50000</c:v>
                </c:pt>
                <c:pt idx="1555">
                  <c:v>50000</c:v>
                </c:pt>
                <c:pt idx="1556">
                  <c:v>50000</c:v>
                </c:pt>
                <c:pt idx="1557">
                  <c:v>50000</c:v>
                </c:pt>
                <c:pt idx="1558">
                  <c:v>50000</c:v>
                </c:pt>
                <c:pt idx="1559">
                  <c:v>50000</c:v>
                </c:pt>
                <c:pt idx="1560">
                  <c:v>50000</c:v>
                </c:pt>
                <c:pt idx="1561">
                  <c:v>50000</c:v>
                </c:pt>
                <c:pt idx="1562">
                  <c:v>50000</c:v>
                </c:pt>
                <c:pt idx="1563">
                  <c:v>50000</c:v>
                </c:pt>
                <c:pt idx="1564">
                  <c:v>50000</c:v>
                </c:pt>
                <c:pt idx="1565">
                  <c:v>50000</c:v>
                </c:pt>
                <c:pt idx="1566">
                  <c:v>50000</c:v>
                </c:pt>
                <c:pt idx="1567">
                  <c:v>50000</c:v>
                </c:pt>
                <c:pt idx="1568">
                  <c:v>50000</c:v>
                </c:pt>
                <c:pt idx="1569">
                  <c:v>50000</c:v>
                </c:pt>
                <c:pt idx="1570">
                  <c:v>50000</c:v>
                </c:pt>
                <c:pt idx="1571">
                  <c:v>50000</c:v>
                </c:pt>
                <c:pt idx="1572">
                  <c:v>50000</c:v>
                </c:pt>
                <c:pt idx="1573">
                  <c:v>50000</c:v>
                </c:pt>
                <c:pt idx="1574">
                  <c:v>50000</c:v>
                </c:pt>
                <c:pt idx="1575">
                  <c:v>50000</c:v>
                </c:pt>
                <c:pt idx="1576">
                  <c:v>50000</c:v>
                </c:pt>
                <c:pt idx="1577">
                  <c:v>50000</c:v>
                </c:pt>
                <c:pt idx="1578">
                  <c:v>50000</c:v>
                </c:pt>
                <c:pt idx="1579">
                  <c:v>50000</c:v>
                </c:pt>
                <c:pt idx="1580">
                  <c:v>50000</c:v>
                </c:pt>
                <c:pt idx="1581">
                  <c:v>50000</c:v>
                </c:pt>
                <c:pt idx="1582">
                  <c:v>50000</c:v>
                </c:pt>
                <c:pt idx="1583">
                  <c:v>50000</c:v>
                </c:pt>
                <c:pt idx="1584">
                  <c:v>50000</c:v>
                </c:pt>
                <c:pt idx="1585">
                  <c:v>50000</c:v>
                </c:pt>
                <c:pt idx="1586">
                  <c:v>50000</c:v>
                </c:pt>
                <c:pt idx="1587">
                  <c:v>50000</c:v>
                </c:pt>
                <c:pt idx="1588">
                  <c:v>50000</c:v>
                </c:pt>
                <c:pt idx="1589">
                  <c:v>50000</c:v>
                </c:pt>
                <c:pt idx="1590">
                  <c:v>50000</c:v>
                </c:pt>
                <c:pt idx="1591">
                  <c:v>50000</c:v>
                </c:pt>
                <c:pt idx="1592">
                  <c:v>50000</c:v>
                </c:pt>
                <c:pt idx="1593">
                  <c:v>50000</c:v>
                </c:pt>
                <c:pt idx="1594">
                  <c:v>50000</c:v>
                </c:pt>
                <c:pt idx="1595">
                  <c:v>50000</c:v>
                </c:pt>
                <c:pt idx="1596">
                  <c:v>50000</c:v>
                </c:pt>
                <c:pt idx="1597">
                  <c:v>50000</c:v>
                </c:pt>
                <c:pt idx="1598">
                  <c:v>50000</c:v>
                </c:pt>
                <c:pt idx="1599">
                  <c:v>50000</c:v>
                </c:pt>
                <c:pt idx="1600">
                  <c:v>50000</c:v>
                </c:pt>
                <c:pt idx="1601">
                  <c:v>50000</c:v>
                </c:pt>
                <c:pt idx="1602">
                  <c:v>50000</c:v>
                </c:pt>
                <c:pt idx="1603">
                  <c:v>50000</c:v>
                </c:pt>
                <c:pt idx="1604">
                  <c:v>50000</c:v>
                </c:pt>
                <c:pt idx="1605">
                  <c:v>50000</c:v>
                </c:pt>
                <c:pt idx="1606">
                  <c:v>50000</c:v>
                </c:pt>
                <c:pt idx="1607">
                  <c:v>50000</c:v>
                </c:pt>
                <c:pt idx="1608">
                  <c:v>50000</c:v>
                </c:pt>
                <c:pt idx="1609">
                  <c:v>50000</c:v>
                </c:pt>
                <c:pt idx="1610">
                  <c:v>50000</c:v>
                </c:pt>
                <c:pt idx="1611">
                  <c:v>50000</c:v>
                </c:pt>
                <c:pt idx="1612">
                  <c:v>50000</c:v>
                </c:pt>
                <c:pt idx="1613">
                  <c:v>50000</c:v>
                </c:pt>
                <c:pt idx="1614">
                  <c:v>50000</c:v>
                </c:pt>
                <c:pt idx="1615">
                  <c:v>50000</c:v>
                </c:pt>
                <c:pt idx="1616">
                  <c:v>50000</c:v>
                </c:pt>
                <c:pt idx="1617">
                  <c:v>50000</c:v>
                </c:pt>
                <c:pt idx="1618">
                  <c:v>50000</c:v>
                </c:pt>
                <c:pt idx="1619">
                  <c:v>50000</c:v>
                </c:pt>
                <c:pt idx="1620">
                  <c:v>50000</c:v>
                </c:pt>
                <c:pt idx="1621">
                  <c:v>50000</c:v>
                </c:pt>
                <c:pt idx="1622">
                  <c:v>50000</c:v>
                </c:pt>
                <c:pt idx="1623">
                  <c:v>50000</c:v>
                </c:pt>
                <c:pt idx="1624">
                  <c:v>50000</c:v>
                </c:pt>
                <c:pt idx="1625">
                  <c:v>50000</c:v>
                </c:pt>
                <c:pt idx="1626">
                  <c:v>50000</c:v>
                </c:pt>
                <c:pt idx="1627">
                  <c:v>50000</c:v>
                </c:pt>
                <c:pt idx="1628">
                  <c:v>50000</c:v>
                </c:pt>
                <c:pt idx="1629">
                  <c:v>50000</c:v>
                </c:pt>
                <c:pt idx="1630">
                  <c:v>50000</c:v>
                </c:pt>
                <c:pt idx="1631">
                  <c:v>50000</c:v>
                </c:pt>
                <c:pt idx="1632">
                  <c:v>50000</c:v>
                </c:pt>
                <c:pt idx="1633">
                  <c:v>50000</c:v>
                </c:pt>
                <c:pt idx="1634">
                  <c:v>50000</c:v>
                </c:pt>
                <c:pt idx="1635">
                  <c:v>50000</c:v>
                </c:pt>
                <c:pt idx="1636">
                  <c:v>50000</c:v>
                </c:pt>
                <c:pt idx="1637">
                  <c:v>50000</c:v>
                </c:pt>
                <c:pt idx="1638">
                  <c:v>50000</c:v>
                </c:pt>
                <c:pt idx="1639">
                  <c:v>50000</c:v>
                </c:pt>
                <c:pt idx="1640">
                  <c:v>50000</c:v>
                </c:pt>
                <c:pt idx="1641">
                  <c:v>50000</c:v>
                </c:pt>
                <c:pt idx="1642">
                  <c:v>50000</c:v>
                </c:pt>
                <c:pt idx="1643">
                  <c:v>50000</c:v>
                </c:pt>
                <c:pt idx="1644">
                  <c:v>50000</c:v>
                </c:pt>
                <c:pt idx="1645">
                  <c:v>50000</c:v>
                </c:pt>
                <c:pt idx="1646">
                  <c:v>50000</c:v>
                </c:pt>
                <c:pt idx="1647">
                  <c:v>50000</c:v>
                </c:pt>
                <c:pt idx="1648">
                  <c:v>50000</c:v>
                </c:pt>
                <c:pt idx="1649">
                  <c:v>50000</c:v>
                </c:pt>
                <c:pt idx="1650">
                  <c:v>50000</c:v>
                </c:pt>
                <c:pt idx="1651">
                  <c:v>50000</c:v>
                </c:pt>
                <c:pt idx="1652">
                  <c:v>50000</c:v>
                </c:pt>
                <c:pt idx="1653">
                  <c:v>50000</c:v>
                </c:pt>
                <c:pt idx="1654">
                  <c:v>50000</c:v>
                </c:pt>
                <c:pt idx="1655">
                  <c:v>50000</c:v>
                </c:pt>
                <c:pt idx="1656">
                  <c:v>50000</c:v>
                </c:pt>
                <c:pt idx="1657">
                  <c:v>50000</c:v>
                </c:pt>
                <c:pt idx="1658">
                  <c:v>50000</c:v>
                </c:pt>
                <c:pt idx="1659">
                  <c:v>50000</c:v>
                </c:pt>
                <c:pt idx="1660">
                  <c:v>50000</c:v>
                </c:pt>
                <c:pt idx="1661">
                  <c:v>50000</c:v>
                </c:pt>
                <c:pt idx="1662">
                  <c:v>50000</c:v>
                </c:pt>
                <c:pt idx="1663">
                  <c:v>50000</c:v>
                </c:pt>
                <c:pt idx="1664">
                  <c:v>50000</c:v>
                </c:pt>
                <c:pt idx="1665">
                  <c:v>50000</c:v>
                </c:pt>
                <c:pt idx="1666">
                  <c:v>50000</c:v>
                </c:pt>
                <c:pt idx="1667">
                  <c:v>50000</c:v>
                </c:pt>
                <c:pt idx="1668">
                  <c:v>50000</c:v>
                </c:pt>
                <c:pt idx="1669">
                  <c:v>50000</c:v>
                </c:pt>
                <c:pt idx="1670">
                  <c:v>50000</c:v>
                </c:pt>
                <c:pt idx="1671">
                  <c:v>50000</c:v>
                </c:pt>
                <c:pt idx="1672">
                  <c:v>50000</c:v>
                </c:pt>
                <c:pt idx="1673">
                  <c:v>50000</c:v>
                </c:pt>
                <c:pt idx="1674">
                  <c:v>50000</c:v>
                </c:pt>
                <c:pt idx="1675">
                  <c:v>50000</c:v>
                </c:pt>
                <c:pt idx="1676">
                  <c:v>50000</c:v>
                </c:pt>
                <c:pt idx="1677">
                  <c:v>50000</c:v>
                </c:pt>
                <c:pt idx="1678">
                  <c:v>50000</c:v>
                </c:pt>
                <c:pt idx="1679">
                  <c:v>50000</c:v>
                </c:pt>
                <c:pt idx="1680">
                  <c:v>50000</c:v>
                </c:pt>
                <c:pt idx="1681">
                  <c:v>50000</c:v>
                </c:pt>
                <c:pt idx="1682">
                  <c:v>50000</c:v>
                </c:pt>
                <c:pt idx="1683">
                  <c:v>50000</c:v>
                </c:pt>
                <c:pt idx="1684">
                  <c:v>50000</c:v>
                </c:pt>
                <c:pt idx="1685">
                  <c:v>50000</c:v>
                </c:pt>
                <c:pt idx="1686">
                  <c:v>50000</c:v>
                </c:pt>
                <c:pt idx="1687">
                  <c:v>50000</c:v>
                </c:pt>
                <c:pt idx="1688">
                  <c:v>50000</c:v>
                </c:pt>
                <c:pt idx="1689">
                  <c:v>50000</c:v>
                </c:pt>
                <c:pt idx="1690">
                  <c:v>50000</c:v>
                </c:pt>
                <c:pt idx="1691">
                  <c:v>50000</c:v>
                </c:pt>
                <c:pt idx="1692">
                  <c:v>50000</c:v>
                </c:pt>
                <c:pt idx="1693">
                  <c:v>50000</c:v>
                </c:pt>
                <c:pt idx="1694">
                  <c:v>50000</c:v>
                </c:pt>
                <c:pt idx="1695">
                  <c:v>50000</c:v>
                </c:pt>
                <c:pt idx="1696">
                  <c:v>50000</c:v>
                </c:pt>
                <c:pt idx="1697">
                  <c:v>50000</c:v>
                </c:pt>
                <c:pt idx="1698">
                  <c:v>50000</c:v>
                </c:pt>
                <c:pt idx="1699">
                  <c:v>50000</c:v>
                </c:pt>
                <c:pt idx="1700">
                  <c:v>50000</c:v>
                </c:pt>
                <c:pt idx="1701">
                  <c:v>50000</c:v>
                </c:pt>
                <c:pt idx="1702">
                  <c:v>50000</c:v>
                </c:pt>
                <c:pt idx="1703">
                  <c:v>50000</c:v>
                </c:pt>
                <c:pt idx="1704">
                  <c:v>50000</c:v>
                </c:pt>
                <c:pt idx="1705">
                  <c:v>50000</c:v>
                </c:pt>
                <c:pt idx="1706">
                  <c:v>50000</c:v>
                </c:pt>
                <c:pt idx="1707">
                  <c:v>50000</c:v>
                </c:pt>
                <c:pt idx="1708">
                  <c:v>50000</c:v>
                </c:pt>
                <c:pt idx="1709">
                  <c:v>50000</c:v>
                </c:pt>
                <c:pt idx="1710">
                  <c:v>50000</c:v>
                </c:pt>
                <c:pt idx="1711">
                  <c:v>50000</c:v>
                </c:pt>
                <c:pt idx="1712">
                  <c:v>50000</c:v>
                </c:pt>
                <c:pt idx="1713">
                  <c:v>50000</c:v>
                </c:pt>
                <c:pt idx="1714">
                  <c:v>50000</c:v>
                </c:pt>
                <c:pt idx="1715">
                  <c:v>50000</c:v>
                </c:pt>
                <c:pt idx="1716">
                  <c:v>50000</c:v>
                </c:pt>
                <c:pt idx="1717">
                  <c:v>50000</c:v>
                </c:pt>
                <c:pt idx="1718">
                  <c:v>50000</c:v>
                </c:pt>
                <c:pt idx="1719">
                  <c:v>50000</c:v>
                </c:pt>
                <c:pt idx="1720">
                  <c:v>50000</c:v>
                </c:pt>
                <c:pt idx="1721">
                  <c:v>50000</c:v>
                </c:pt>
                <c:pt idx="1722">
                  <c:v>50000</c:v>
                </c:pt>
                <c:pt idx="1723">
                  <c:v>50000</c:v>
                </c:pt>
                <c:pt idx="1724">
                  <c:v>50000</c:v>
                </c:pt>
                <c:pt idx="1725">
                  <c:v>50000</c:v>
                </c:pt>
                <c:pt idx="1726">
                  <c:v>50000</c:v>
                </c:pt>
                <c:pt idx="1727">
                  <c:v>50000</c:v>
                </c:pt>
                <c:pt idx="1728">
                  <c:v>50000</c:v>
                </c:pt>
                <c:pt idx="1729">
                  <c:v>50000</c:v>
                </c:pt>
                <c:pt idx="1730">
                  <c:v>50000</c:v>
                </c:pt>
                <c:pt idx="1731">
                  <c:v>50000</c:v>
                </c:pt>
                <c:pt idx="1732">
                  <c:v>50000</c:v>
                </c:pt>
                <c:pt idx="1733">
                  <c:v>50000</c:v>
                </c:pt>
                <c:pt idx="1734">
                  <c:v>50000</c:v>
                </c:pt>
                <c:pt idx="1735">
                  <c:v>50000</c:v>
                </c:pt>
                <c:pt idx="1736">
                  <c:v>50000</c:v>
                </c:pt>
                <c:pt idx="1737">
                  <c:v>50000</c:v>
                </c:pt>
              </c:numCache>
            </c:numRef>
          </c:xVal>
          <c:yVal>
            <c:numRef>
              <c:f>CR_model_output!$J$2:$J$5000</c:f>
              <c:numCache>
                <c:formatCode>General</c:formatCode>
                <c:ptCount val="4999"/>
                <c:pt idx="0">
                  <c:v>1.4932399999999859</c:v>
                </c:pt>
                <c:pt idx="1">
                  <c:v>1.4939569999999947</c:v>
                </c:pt>
                <c:pt idx="2">
                  <c:v>1.4944610000000011</c:v>
                </c:pt>
                <c:pt idx="3">
                  <c:v>1.4947959999999796</c:v>
                </c:pt>
                <c:pt idx="4">
                  <c:v>1.4964439999999968</c:v>
                </c:pt>
                <c:pt idx="5">
                  <c:v>1.4977569999999787</c:v>
                </c:pt>
                <c:pt idx="6">
                  <c:v>1.4986869999999897</c:v>
                </c:pt>
                <c:pt idx="7">
                  <c:v>1.4991909999999962</c:v>
                </c:pt>
                <c:pt idx="8">
                  <c:v>1.4995270000000005</c:v>
                </c:pt>
                <c:pt idx="9">
                  <c:v>1.4998319999999978</c:v>
                </c:pt>
                <c:pt idx="10">
                  <c:v>1.5001519999999857</c:v>
                </c:pt>
                <c:pt idx="11">
                  <c:v>1.5006099999999947</c:v>
                </c:pt>
                <c:pt idx="12">
                  <c:v>1.5017239999999958</c:v>
                </c:pt>
                <c:pt idx="13">
                  <c:v>1.5024410000000046</c:v>
                </c:pt>
                <c:pt idx="14">
                  <c:v>1.5028989999999851</c:v>
                </c:pt>
                <c:pt idx="15">
                  <c:v>1.5032039999999824</c:v>
                </c:pt>
                <c:pt idx="16">
                  <c:v>1.5033870000000036</c:v>
                </c:pt>
                <c:pt idx="17">
                  <c:v>1.5034939999999892</c:v>
                </c:pt>
                <c:pt idx="18">
                  <c:v>1.5035699999999963</c:v>
                </c:pt>
                <c:pt idx="19">
                  <c:v>1.503752999999989</c:v>
                </c:pt>
                <c:pt idx="20">
                  <c:v>1.5038749999999936</c:v>
                </c:pt>
                <c:pt idx="21">
                  <c:v>1.5039359999999817</c:v>
                </c:pt>
                <c:pt idx="22">
                  <c:v>1.5039519999999982</c:v>
                </c:pt>
                <c:pt idx="23">
                  <c:v>1.5039819999999793</c:v>
                </c:pt>
                <c:pt idx="24">
                  <c:v>1.5039969999999983</c:v>
                </c:pt>
                <c:pt idx="25">
                  <c:v>1.5039969999999983</c:v>
                </c:pt>
                <c:pt idx="26">
                  <c:v>1.5039819999999793</c:v>
                </c:pt>
                <c:pt idx="27">
                  <c:v>1.5039359999999817</c:v>
                </c:pt>
                <c:pt idx="28">
                  <c:v>1.6352229999999963</c:v>
                </c:pt>
                <c:pt idx="29">
                  <c:v>1.7017664999999909</c:v>
                </c:pt>
                <c:pt idx="30">
                  <c:v>1.7683099999999854</c:v>
                </c:pt>
                <c:pt idx="31">
                  <c:v>1.8256829999999979</c:v>
                </c:pt>
                <c:pt idx="32">
                  <c:v>1.8830559999999821</c:v>
                </c:pt>
                <c:pt idx="33">
                  <c:v>1.7991174999999942</c:v>
                </c:pt>
                <c:pt idx="34">
                  <c:v>1.7151789999999778</c:v>
                </c:pt>
                <c:pt idx="35">
                  <c:v>1.6167064999999923</c:v>
                </c:pt>
                <c:pt idx="36">
                  <c:v>1.5182339999999783</c:v>
                </c:pt>
                <c:pt idx="37">
                  <c:v>1.337615999999997</c:v>
                </c:pt>
                <c:pt idx="38">
                  <c:v>1.2585749999999791</c:v>
                </c:pt>
                <c:pt idx="39">
                  <c:v>1.1795339999999896</c:v>
                </c:pt>
                <c:pt idx="40">
                  <c:v>1.0360709999999926</c:v>
                </c:pt>
                <c:pt idx="41">
                  <c:v>0.9704734999999971</c:v>
                </c:pt>
                <c:pt idx="42">
                  <c:v>0.90487600000000157</c:v>
                </c:pt>
                <c:pt idx="43">
                  <c:v>0.84378749999999059</c:v>
                </c:pt>
                <c:pt idx="44">
                  <c:v>0.78269899999997961</c:v>
                </c:pt>
                <c:pt idx="45">
                  <c:v>0.66979899999998338</c:v>
                </c:pt>
                <c:pt idx="46">
                  <c:v>0.66477899999998158</c:v>
                </c:pt>
                <c:pt idx="47">
                  <c:v>0.65975899999997978</c:v>
                </c:pt>
                <c:pt idx="48">
                  <c:v>0.73182599999998388</c:v>
                </c:pt>
                <c:pt idx="49">
                  <c:v>0.76077949999998395</c:v>
                </c:pt>
                <c:pt idx="50">
                  <c:v>0.78973299999998403</c:v>
                </c:pt>
                <c:pt idx="51">
                  <c:v>0.81332349999999565</c:v>
                </c:pt>
                <c:pt idx="52">
                  <c:v>0.83691399999997884</c:v>
                </c:pt>
                <c:pt idx="53">
                  <c:v>0.87632700000000341</c:v>
                </c:pt>
                <c:pt idx="54">
                  <c:v>0.89318049999999971</c:v>
                </c:pt>
                <c:pt idx="55">
                  <c:v>0.91003399999999601</c:v>
                </c:pt>
                <c:pt idx="56">
                  <c:v>0.93952899999999318</c:v>
                </c:pt>
                <c:pt idx="57">
                  <c:v>0.98712900000001014</c:v>
                </c:pt>
                <c:pt idx="58">
                  <c:v>1.0347289999999987</c:v>
                </c:pt>
                <c:pt idx="59">
                  <c:v>1.1407619999999952</c:v>
                </c:pt>
                <c:pt idx="60">
                  <c:v>1.2436519999999973</c:v>
                </c:pt>
                <c:pt idx="61">
                  <c:v>1.3455040000000054</c:v>
                </c:pt>
                <c:pt idx="62">
                  <c:v>1.4459990000000005</c:v>
                </c:pt>
                <c:pt idx="63">
                  <c:v>1.5430749999999875</c:v>
                </c:pt>
                <c:pt idx="64">
                  <c:v>1.6017070000000047</c:v>
                </c:pt>
                <c:pt idx="65">
                  <c:v>1.6603389999999933</c:v>
                </c:pt>
                <c:pt idx="66">
                  <c:v>1.8910979999999995</c:v>
                </c:pt>
                <c:pt idx="67">
                  <c:v>2.1127620000000036</c:v>
                </c:pt>
                <c:pt idx="68">
                  <c:v>2.3248439999999846</c:v>
                </c:pt>
                <c:pt idx="69">
                  <c:v>2.4771419999999864</c:v>
                </c:pt>
                <c:pt idx="70">
                  <c:v>2.6294399999999882</c:v>
                </c:pt>
                <c:pt idx="71">
                  <c:v>2.9304349999999886</c:v>
                </c:pt>
                <c:pt idx="72">
                  <c:v>3.1929470000000038</c:v>
                </c:pt>
                <c:pt idx="73">
                  <c:v>3.3251644999999996</c:v>
                </c:pt>
                <c:pt idx="74">
                  <c:v>3.4573819999999955</c:v>
                </c:pt>
                <c:pt idx="75">
                  <c:v>3.7467340000000036</c:v>
                </c:pt>
                <c:pt idx="76">
                  <c:v>4.0064239999999813</c:v>
                </c:pt>
                <c:pt idx="77">
                  <c:v>4.0867534999999862</c:v>
                </c:pt>
                <c:pt idx="78">
                  <c:v>4.167082999999991</c:v>
                </c:pt>
                <c:pt idx="79">
                  <c:v>3.9542539999999917</c:v>
                </c:pt>
                <c:pt idx="80">
                  <c:v>3.7754359999999849</c:v>
                </c:pt>
                <c:pt idx="81">
                  <c:v>3.6299279999999783</c:v>
                </c:pt>
                <c:pt idx="82">
                  <c:v>3.5679164999999955</c:v>
                </c:pt>
                <c:pt idx="83">
                  <c:v>3.5059049999999843</c:v>
                </c:pt>
                <c:pt idx="84">
                  <c:v>3.3921499999999867</c:v>
                </c:pt>
                <c:pt idx="85">
                  <c:v>3.283569</c:v>
                </c:pt>
                <c:pt idx="86">
                  <c:v>3.2630839999999921</c:v>
                </c:pt>
                <c:pt idx="87">
                  <c:v>3.2425989999999842</c:v>
                </c:pt>
                <c:pt idx="88">
                  <c:v>3.2596279999999922</c:v>
                </c:pt>
                <c:pt idx="89">
                  <c:v>3.2716979999999865</c:v>
                </c:pt>
                <c:pt idx="90">
                  <c:v>3.2609859999999742</c:v>
                </c:pt>
                <c:pt idx="91">
                  <c:v>3.2502739999999903</c:v>
                </c:pt>
                <c:pt idx="92">
                  <c:v>3.0785819999999831</c:v>
                </c:pt>
                <c:pt idx="93">
                  <c:v>2.9188230000000033</c:v>
                </c:pt>
                <c:pt idx="94">
                  <c:v>2.7694549999999936</c:v>
                </c:pt>
                <c:pt idx="95">
                  <c:v>2.7701259999999763</c:v>
                </c:pt>
                <c:pt idx="96">
                  <c:v>2.7707969999999875</c:v>
                </c:pt>
                <c:pt idx="97">
                  <c:v>2.7919609999999864</c:v>
                </c:pt>
                <c:pt idx="98">
                  <c:v>2.8021689999999921</c:v>
                </c:pt>
                <c:pt idx="99">
                  <c:v>2.768698999999998</c:v>
                </c:pt>
                <c:pt idx="100">
                  <c:v>2.7352290000000039</c:v>
                </c:pt>
                <c:pt idx="101">
                  <c:v>2.5899959999999851</c:v>
                </c:pt>
                <c:pt idx="102">
                  <c:v>2.4598079999999811</c:v>
                </c:pt>
                <c:pt idx="103">
                  <c:v>2.4034039999999948</c:v>
                </c:pt>
                <c:pt idx="104">
                  <c:v>2.34699999999998</c:v>
                </c:pt>
                <c:pt idx="105">
                  <c:v>2.2156829999999843</c:v>
                </c:pt>
                <c:pt idx="106">
                  <c:v>2.0872650000000021</c:v>
                </c:pt>
                <c:pt idx="107">
                  <c:v>1.9711299999999881</c:v>
                </c:pt>
                <c:pt idx="108">
                  <c:v>1.9231869999999844</c:v>
                </c:pt>
                <c:pt idx="109">
                  <c:v>1.8752439999999808</c:v>
                </c:pt>
                <c:pt idx="110">
                  <c:v>1.7699729999999931</c:v>
                </c:pt>
                <c:pt idx="111">
                  <c:v>1.6709899999999891</c:v>
                </c:pt>
                <c:pt idx="112">
                  <c:v>1.6288984999999911</c:v>
                </c:pt>
                <c:pt idx="113">
                  <c:v>1.5868069999999932</c:v>
                </c:pt>
                <c:pt idx="114">
                  <c:v>1.5020439999999837</c:v>
                </c:pt>
                <c:pt idx="115">
                  <c:v>1.4236449999999934</c:v>
                </c:pt>
                <c:pt idx="116">
                  <c:v>1.3791730000000086</c:v>
                </c:pt>
                <c:pt idx="117">
                  <c:v>1.3347009999999955</c:v>
                </c:pt>
                <c:pt idx="118">
                  <c:v>1.2411799999999857</c:v>
                </c:pt>
                <c:pt idx="119">
                  <c:v>1.1528769999999895</c:v>
                </c:pt>
                <c:pt idx="120">
                  <c:v>1.0593719999999962</c:v>
                </c:pt>
                <c:pt idx="121">
                  <c:v>1.0777510000000063</c:v>
                </c:pt>
                <c:pt idx="122">
                  <c:v>1.0961299999999881</c:v>
                </c:pt>
                <c:pt idx="123">
                  <c:v>1.1510159999999985</c:v>
                </c:pt>
                <c:pt idx="124">
                  <c:v>1.2001799999999889</c:v>
                </c:pt>
                <c:pt idx="125">
                  <c:v>1.222068500000006</c:v>
                </c:pt>
                <c:pt idx="126">
                  <c:v>1.2439569999999947</c:v>
                </c:pt>
                <c:pt idx="127">
                  <c:v>1.2833100000000002</c:v>
                </c:pt>
                <c:pt idx="128">
                  <c:v>1.3164819999999793</c:v>
                </c:pt>
                <c:pt idx="129">
                  <c:v>1.3271324999999763</c:v>
                </c:pt>
                <c:pt idx="130">
                  <c:v>1.3377830000000017</c:v>
                </c:pt>
                <c:pt idx="131">
                  <c:v>1.3083029999999951</c:v>
                </c:pt>
                <c:pt idx="132">
                  <c:v>1.2816009999999949</c:v>
                </c:pt>
                <c:pt idx="133">
                  <c:v>1.2570340000000044</c:v>
                </c:pt>
                <c:pt idx="134">
                  <c:v>1.2466045000000179</c:v>
                </c:pt>
                <c:pt idx="135">
                  <c:v>1.2361750000000029</c:v>
                </c:pt>
                <c:pt idx="136">
                  <c:v>1.2146599999999808</c:v>
                </c:pt>
                <c:pt idx="137">
                  <c:v>1.196440999999993</c:v>
                </c:pt>
                <c:pt idx="138">
                  <c:v>1.1869885000000124</c:v>
                </c:pt>
                <c:pt idx="139">
                  <c:v>1.1775360000000035</c:v>
                </c:pt>
                <c:pt idx="140">
                  <c:v>1.1596979999999917</c:v>
                </c:pt>
                <c:pt idx="141">
                  <c:v>1.1463310000000035</c:v>
                </c:pt>
                <c:pt idx="142">
                  <c:v>1.1404720000000168</c:v>
                </c:pt>
                <c:pt idx="143">
                  <c:v>1.1346130000000016</c:v>
                </c:pt>
                <c:pt idx="144">
                  <c:v>1.1265410000000031</c:v>
                </c:pt>
                <c:pt idx="145">
                  <c:v>1.1195219999999892</c:v>
                </c:pt>
                <c:pt idx="146">
                  <c:v>1.112608999999992</c:v>
                </c:pt>
                <c:pt idx="147">
                  <c:v>1.1101904999999874</c:v>
                </c:pt>
                <c:pt idx="148">
                  <c:v>1.1077719999999829</c:v>
                </c:pt>
                <c:pt idx="149">
                  <c:v>1.1033469999999852</c:v>
                </c:pt>
                <c:pt idx="150">
                  <c:v>1.099425999999994</c:v>
                </c:pt>
                <c:pt idx="151">
                  <c:v>1.0980984999999919</c:v>
                </c:pt>
                <c:pt idx="152">
                  <c:v>1.0967709999999897</c:v>
                </c:pt>
                <c:pt idx="153">
                  <c:v>1.0948789999999917</c:v>
                </c:pt>
                <c:pt idx="154">
                  <c:v>1.0935360000000003</c:v>
                </c:pt>
                <c:pt idx="155">
                  <c:v>1.0928800000000081</c:v>
                </c:pt>
                <c:pt idx="156">
                  <c:v>1.0922239999999874</c:v>
                </c:pt>
                <c:pt idx="157">
                  <c:v>1.0897209999999973</c:v>
                </c:pt>
                <c:pt idx="158">
                  <c:v>1.0385204999999758</c:v>
                </c:pt>
                <c:pt idx="159">
                  <c:v>0.98731999999998266</c:v>
                </c:pt>
                <c:pt idx="160">
                  <c:v>0.8267060000000015</c:v>
                </c:pt>
                <c:pt idx="161">
                  <c:v>0.7550200000000018</c:v>
                </c:pt>
                <c:pt idx="162">
                  <c:v>0.68333400000000211</c:v>
                </c:pt>
                <c:pt idx="163">
                  <c:v>0.6196055000000058</c:v>
                </c:pt>
                <c:pt idx="164">
                  <c:v>0.55587699999998108</c:v>
                </c:pt>
                <c:pt idx="165">
                  <c:v>0.46084600000000364</c:v>
                </c:pt>
                <c:pt idx="166">
                  <c:v>0.41709099999999921</c:v>
                </c:pt>
                <c:pt idx="167">
                  <c:v>0.37333599999999478</c:v>
                </c:pt>
                <c:pt idx="168">
                  <c:v>0.28747500000000059</c:v>
                </c:pt>
                <c:pt idx="169">
                  <c:v>0.2478554999999858</c:v>
                </c:pt>
                <c:pt idx="170">
                  <c:v>0.20823599999999942</c:v>
                </c:pt>
                <c:pt idx="171">
                  <c:v>0.11982699999998658</c:v>
                </c:pt>
                <c:pt idx="172">
                  <c:v>8.9476999999988038E-2</c:v>
                </c:pt>
                <c:pt idx="173">
                  <c:v>5.9126999999989494E-2</c:v>
                </c:pt>
                <c:pt idx="174">
                  <c:v>2.3848999999984244E-2</c:v>
                </c:pt>
                <c:pt idx="175">
                  <c:v>1.1924499999992122E-2</c:v>
                </c:pt>
                <c:pt idx="176">
                  <c:v>0</c:v>
                </c:pt>
                <c:pt idx="177">
                  <c:v>4.8139999999818883E-3</c:v>
                </c:pt>
                <c:pt idx="178">
                  <c:v>9.6279999999921984E-3</c:v>
                </c:pt>
                <c:pt idx="179">
                  <c:v>0.2076409999999953</c:v>
                </c:pt>
                <c:pt idx="180">
                  <c:v>0.31677199999998606</c:v>
                </c:pt>
                <c:pt idx="181">
                  <c:v>0.42590300000000525</c:v>
                </c:pt>
                <c:pt idx="182">
                  <c:v>0.67037899999999695</c:v>
                </c:pt>
                <c:pt idx="183">
                  <c:v>0.78413349999999582</c:v>
                </c:pt>
                <c:pt idx="184">
                  <c:v>0.89788799999999469</c:v>
                </c:pt>
                <c:pt idx="185">
                  <c:v>0.89788799999999469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CR_kalibrace!$C$1</c:f>
              <c:strCache>
                <c:ptCount val="1"/>
                <c:pt idx="0">
                  <c:v>VP-8503 (2 a 3)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CR_kalibrace!$A$2:$A$44</c:f>
              <c:numCache>
                <c:formatCode>General</c:formatCode>
                <c:ptCount val="43"/>
                <c:pt idx="0">
                  <c:v>25749</c:v>
                </c:pt>
                <c:pt idx="1">
                  <c:v>26114</c:v>
                </c:pt>
                <c:pt idx="2">
                  <c:v>26480</c:v>
                </c:pt>
                <c:pt idx="3">
                  <c:v>26845</c:v>
                </c:pt>
                <c:pt idx="4">
                  <c:v>27210</c:v>
                </c:pt>
                <c:pt idx="5">
                  <c:v>27575</c:v>
                </c:pt>
                <c:pt idx="6">
                  <c:v>27941</c:v>
                </c:pt>
                <c:pt idx="7">
                  <c:v>28306</c:v>
                </c:pt>
                <c:pt idx="8">
                  <c:v>28671</c:v>
                </c:pt>
                <c:pt idx="9">
                  <c:v>29036</c:v>
                </c:pt>
                <c:pt idx="10">
                  <c:v>29402</c:v>
                </c:pt>
                <c:pt idx="11">
                  <c:v>29767</c:v>
                </c:pt>
                <c:pt idx="12">
                  <c:v>30132</c:v>
                </c:pt>
                <c:pt idx="13">
                  <c:v>30497</c:v>
                </c:pt>
                <c:pt idx="14">
                  <c:v>30863</c:v>
                </c:pt>
                <c:pt idx="15">
                  <c:v>31228</c:v>
                </c:pt>
                <c:pt idx="16">
                  <c:v>31593</c:v>
                </c:pt>
                <c:pt idx="17">
                  <c:v>31958</c:v>
                </c:pt>
                <c:pt idx="18">
                  <c:v>32324</c:v>
                </c:pt>
                <c:pt idx="19">
                  <c:v>32689</c:v>
                </c:pt>
                <c:pt idx="20">
                  <c:v>33054</c:v>
                </c:pt>
                <c:pt idx="21">
                  <c:v>33419</c:v>
                </c:pt>
                <c:pt idx="22">
                  <c:v>33785</c:v>
                </c:pt>
                <c:pt idx="23">
                  <c:v>34150</c:v>
                </c:pt>
                <c:pt idx="24">
                  <c:v>34515</c:v>
                </c:pt>
                <c:pt idx="25">
                  <c:v>34880</c:v>
                </c:pt>
                <c:pt idx="26">
                  <c:v>35246</c:v>
                </c:pt>
                <c:pt idx="27">
                  <c:v>35611</c:v>
                </c:pt>
                <c:pt idx="28">
                  <c:v>35976</c:v>
                </c:pt>
                <c:pt idx="29">
                  <c:v>36341</c:v>
                </c:pt>
                <c:pt idx="30">
                  <c:v>36707</c:v>
                </c:pt>
                <c:pt idx="31">
                  <c:v>37072</c:v>
                </c:pt>
                <c:pt idx="32">
                  <c:v>37437</c:v>
                </c:pt>
                <c:pt idx="33">
                  <c:v>37802</c:v>
                </c:pt>
                <c:pt idx="34">
                  <c:v>38168</c:v>
                </c:pt>
                <c:pt idx="35">
                  <c:v>38533</c:v>
                </c:pt>
                <c:pt idx="36">
                  <c:v>38898</c:v>
                </c:pt>
                <c:pt idx="37">
                  <c:v>39263</c:v>
                </c:pt>
                <c:pt idx="38">
                  <c:v>39629</c:v>
                </c:pt>
                <c:pt idx="39">
                  <c:v>39994</c:v>
                </c:pt>
                <c:pt idx="40">
                  <c:v>40359</c:v>
                </c:pt>
                <c:pt idx="41">
                  <c:v>40724</c:v>
                </c:pt>
                <c:pt idx="42">
                  <c:v>41090</c:v>
                </c:pt>
              </c:numCache>
            </c:numRef>
          </c:xVal>
          <c:yVal>
            <c:numRef>
              <c:f>CR_kalibrace!$C$2:$C$44</c:f>
              <c:numCache>
                <c:formatCode>General</c:formatCode>
                <c:ptCount val="43"/>
                <c:pt idx="0">
                  <c:v>0.66083333333330074</c:v>
                </c:pt>
                <c:pt idx="1">
                  <c:v>0.79249999999993292</c:v>
                </c:pt>
                <c:pt idx="2">
                  <c:v>0.71916666666663787</c:v>
                </c:pt>
                <c:pt idx="3">
                  <c:v>0.47249999999993975</c:v>
                </c:pt>
                <c:pt idx="4">
                  <c:v>0.20499999999995566</c:v>
                </c:pt>
                <c:pt idx="5">
                  <c:v>0.12999999999996703</c:v>
                </c:pt>
                <c:pt idx="6">
                  <c:v>0.19166666666663446</c:v>
                </c:pt>
                <c:pt idx="7">
                  <c:v>0.4375</c:v>
                </c:pt>
                <c:pt idx="8">
                  <c:v>0.47999999999998977</c:v>
                </c:pt>
                <c:pt idx="9">
                  <c:v>0.67749999999992383</c:v>
                </c:pt>
                <c:pt idx="10">
                  <c:v>0.90916666666660717</c:v>
                </c:pt>
                <c:pt idx="11">
                  <c:v>1.3516666666666595</c:v>
                </c:pt>
                <c:pt idx="12">
                  <c:v>2.3383333333332814</c:v>
                </c:pt>
                <c:pt idx="13">
                  <c:v>3.4133333333332985</c:v>
                </c:pt>
                <c:pt idx="14">
                  <c:v>3.5366666666666617</c:v>
                </c:pt>
                <c:pt idx="15">
                  <c:v>3.3424999999999727</c:v>
                </c:pt>
                <c:pt idx="16">
                  <c:v>2.971666666666664</c:v>
                </c:pt>
                <c:pt idx="17">
                  <c:v>2.5766666666665969</c:v>
                </c:pt>
                <c:pt idx="18">
                  <c:v>2.503333333333245</c:v>
                </c:pt>
                <c:pt idx="19">
                  <c:v>2.6749999999999545</c:v>
                </c:pt>
                <c:pt idx="20">
                  <c:v>2.3683333333333394</c:v>
                </c:pt>
                <c:pt idx="21">
                  <c:v>1.6966666666666299</c:v>
                </c:pt>
                <c:pt idx="22">
                  <c:v>1.2516666666666367</c:v>
                </c:pt>
                <c:pt idx="23">
                  <c:v>0.92333333333328937</c:v>
                </c:pt>
                <c:pt idx="24">
                  <c:v>0.78416666666666401</c:v>
                </c:pt>
                <c:pt idx="25">
                  <c:v>0.89499999999995339</c:v>
                </c:pt>
                <c:pt idx="26">
                  <c:v>1.1341666666666299</c:v>
                </c:pt>
                <c:pt idx="27">
                  <c:v>0.97333333333332916</c:v>
                </c:pt>
                <c:pt idx="28">
                  <c:v>0.82916666666665151</c:v>
                </c:pt>
                <c:pt idx="29">
                  <c:v>0.91666666666662877</c:v>
                </c:pt>
                <c:pt idx="30">
                  <c:v>0.99499999999997613</c:v>
                </c:pt>
                <c:pt idx="31">
                  <c:v>0.9408333333333303</c:v>
                </c:pt>
                <c:pt idx="32">
                  <c:v>0.99166666666658898</c:v>
                </c:pt>
                <c:pt idx="33">
                  <c:v>0.89416666666662081</c:v>
                </c:pt>
                <c:pt idx="34">
                  <c:v>0.61499999999992383</c:v>
                </c:pt>
                <c:pt idx="35">
                  <c:v>0.39249999999995566</c:v>
                </c:pt>
                <c:pt idx="36">
                  <c:v>0.13249999999993634</c:v>
                </c:pt>
                <c:pt idx="37">
                  <c:v>0</c:v>
                </c:pt>
                <c:pt idx="38">
                  <c:v>0.13416666666662991</c:v>
                </c:pt>
                <c:pt idx="39">
                  <c:v>0.10166666666665947</c:v>
                </c:pt>
                <c:pt idx="40">
                  <c:v>0.26999999999998181</c:v>
                </c:pt>
                <c:pt idx="41">
                  <c:v>0.74416666666661513</c:v>
                </c:pt>
                <c:pt idx="42">
                  <c:v>1.2258333333332985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334720"/>
        <c:axId val="198349184"/>
      </c:scatterChart>
      <c:scatterChart>
        <c:scatterStyle val="lineMarker"/>
        <c:varyColors val="0"/>
        <c:ser>
          <c:idx val="12"/>
          <c:order val="6"/>
          <c:tx>
            <c:strRef>
              <c:f>Inf_kalibrace!$J$1</c:f>
              <c:strCache>
                <c:ptCount val="1"/>
                <c:pt idx="0">
                  <c:v>Modelová infiltrace</c:v>
                </c:pt>
              </c:strCache>
            </c:strRef>
          </c:tx>
          <c:spPr>
            <a:ln w="25400">
              <a:solidFill>
                <a:srgbClr val="CC00FF"/>
              </a:solidFill>
            </a:ln>
          </c:spPr>
          <c:marker>
            <c:symbol val="none"/>
          </c:marker>
          <c:xVal>
            <c:numRef>
              <c:f>Inf_kalibrace!$I$2:$I$113</c:f>
              <c:numCache>
                <c:formatCode>General</c:formatCode>
                <c:ptCount val="112"/>
                <c:pt idx="0">
                  <c:v>18265</c:v>
                </c:pt>
                <c:pt idx="1">
                  <c:v>18273</c:v>
                </c:pt>
                <c:pt idx="2">
                  <c:v>18274</c:v>
                </c:pt>
                <c:pt idx="3">
                  <c:v>18363</c:v>
                </c:pt>
                <c:pt idx="4">
                  <c:v>18364</c:v>
                </c:pt>
                <c:pt idx="5">
                  <c:v>18513</c:v>
                </c:pt>
                <c:pt idx="6">
                  <c:v>18514</c:v>
                </c:pt>
                <c:pt idx="7">
                  <c:v>18808</c:v>
                </c:pt>
                <c:pt idx="8">
                  <c:v>18809</c:v>
                </c:pt>
                <c:pt idx="9">
                  <c:v>18993</c:v>
                </c:pt>
                <c:pt idx="10">
                  <c:v>18994</c:v>
                </c:pt>
                <c:pt idx="11">
                  <c:v>19358</c:v>
                </c:pt>
                <c:pt idx="12">
                  <c:v>19359</c:v>
                </c:pt>
                <c:pt idx="13">
                  <c:v>19703</c:v>
                </c:pt>
                <c:pt idx="14">
                  <c:v>19704</c:v>
                </c:pt>
                <c:pt idx="15">
                  <c:v>20088</c:v>
                </c:pt>
                <c:pt idx="16">
                  <c:v>20089</c:v>
                </c:pt>
                <c:pt idx="17">
                  <c:v>21913</c:v>
                </c:pt>
                <c:pt idx="18">
                  <c:v>21914</c:v>
                </c:pt>
                <c:pt idx="19">
                  <c:v>24652</c:v>
                </c:pt>
                <c:pt idx="20">
                  <c:v>24653</c:v>
                </c:pt>
                <c:pt idx="21">
                  <c:v>25018</c:v>
                </c:pt>
                <c:pt idx="22">
                  <c:v>25019</c:v>
                </c:pt>
                <c:pt idx="23">
                  <c:v>25383</c:v>
                </c:pt>
                <c:pt idx="24">
                  <c:v>25384</c:v>
                </c:pt>
                <c:pt idx="25">
                  <c:v>25748</c:v>
                </c:pt>
                <c:pt idx="26">
                  <c:v>25749</c:v>
                </c:pt>
                <c:pt idx="27">
                  <c:v>26113</c:v>
                </c:pt>
                <c:pt idx="28">
                  <c:v>26114</c:v>
                </c:pt>
                <c:pt idx="29">
                  <c:v>26479</c:v>
                </c:pt>
                <c:pt idx="30">
                  <c:v>26480</c:v>
                </c:pt>
                <c:pt idx="31">
                  <c:v>26844</c:v>
                </c:pt>
                <c:pt idx="32">
                  <c:v>26845</c:v>
                </c:pt>
                <c:pt idx="33">
                  <c:v>27209</c:v>
                </c:pt>
                <c:pt idx="34">
                  <c:v>27210</c:v>
                </c:pt>
                <c:pt idx="35">
                  <c:v>27574</c:v>
                </c:pt>
                <c:pt idx="36">
                  <c:v>27575</c:v>
                </c:pt>
                <c:pt idx="37">
                  <c:v>27940</c:v>
                </c:pt>
                <c:pt idx="38">
                  <c:v>27941</c:v>
                </c:pt>
                <c:pt idx="39">
                  <c:v>28305</c:v>
                </c:pt>
                <c:pt idx="40">
                  <c:v>28306</c:v>
                </c:pt>
                <c:pt idx="41">
                  <c:v>28670</c:v>
                </c:pt>
                <c:pt idx="42">
                  <c:v>28671</c:v>
                </c:pt>
                <c:pt idx="43">
                  <c:v>29035</c:v>
                </c:pt>
                <c:pt idx="44">
                  <c:v>29036</c:v>
                </c:pt>
                <c:pt idx="45">
                  <c:v>29401</c:v>
                </c:pt>
                <c:pt idx="46">
                  <c:v>29402</c:v>
                </c:pt>
                <c:pt idx="47">
                  <c:v>29766</c:v>
                </c:pt>
                <c:pt idx="48">
                  <c:v>29767</c:v>
                </c:pt>
                <c:pt idx="49">
                  <c:v>30131</c:v>
                </c:pt>
                <c:pt idx="50">
                  <c:v>30132</c:v>
                </c:pt>
                <c:pt idx="51">
                  <c:v>30496</c:v>
                </c:pt>
                <c:pt idx="52">
                  <c:v>30497</c:v>
                </c:pt>
                <c:pt idx="53">
                  <c:v>30862</c:v>
                </c:pt>
                <c:pt idx="54">
                  <c:v>30863</c:v>
                </c:pt>
                <c:pt idx="55">
                  <c:v>31227</c:v>
                </c:pt>
                <c:pt idx="56">
                  <c:v>31228</c:v>
                </c:pt>
                <c:pt idx="57">
                  <c:v>31592</c:v>
                </c:pt>
                <c:pt idx="58">
                  <c:v>31593</c:v>
                </c:pt>
                <c:pt idx="59">
                  <c:v>31957</c:v>
                </c:pt>
                <c:pt idx="60">
                  <c:v>31958</c:v>
                </c:pt>
                <c:pt idx="61">
                  <c:v>32323</c:v>
                </c:pt>
                <c:pt idx="62">
                  <c:v>32324</c:v>
                </c:pt>
                <c:pt idx="63">
                  <c:v>32688</c:v>
                </c:pt>
                <c:pt idx="64">
                  <c:v>32689</c:v>
                </c:pt>
                <c:pt idx="65">
                  <c:v>33053</c:v>
                </c:pt>
                <c:pt idx="66">
                  <c:v>33054</c:v>
                </c:pt>
                <c:pt idx="67">
                  <c:v>33418</c:v>
                </c:pt>
                <c:pt idx="68">
                  <c:v>33419</c:v>
                </c:pt>
                <c:pt idx="69">
                  <c:v>33784</c:v>
                </c:pt>
                <c:pt idx="70">
                  <c:v>33785</c:v>
                </c:pt>
                <c:pt idx="71">
                  <c:v>34149</c:v>
                </c:pt>
                <c:pt idx="72">
                  <c:v>34150</c:v>
                </c:pt>
                <c:pt idx="73">
                  <c:v>34514</c:v>
                </c:pt>
                <c:pt idx="74">
                  <c:v>34515</c:v>
                </c:pt>
                <c:pt idx="75">
                  <c:v>34879</c:v>
                </c:pt>
                <c:pt idx="76">
                  <c:v>34880</c:v>
                </c:pt>
                <c:pt idx="77">
                  <c:v>35245</c:v>
                </c:pt>
                <c:pt idx="78">
                  <c:v>35246</c:v>
                </c:pt>
                <c:pt idx="79">
                  <c:v>35610</c:v>
                </c:pt>
                <c:pt idx="80">
                  <c:v>35611</c:v>
                </c:pt>
                <c:pt idx="81">
                  <c:v>35975</c:v>
                </c:pt>
                <c:pt idx="82">
                  <c:v>35976</c:v>
                </c:pt>
                <c:pt idx="83">
                  <c:v>36340</c:v>
                </c:pt>
                <c:pt idx="84">
                  <c:v>36341</c:v>
                </c:pt>
                <c:pt idx="85">
                  <c:v>36706</c:v>
                </c:pt>
                <c:pt idx="86">
                  <c:v>36707</c:v>
                </c:pt>
                <c:pt idx="87">
                  <c:v>37071</c:v>
                </c:pt>
                <c:pt idx="88">
                  <c:v>37072</c:v>
                </c:pt>
                <c:pt idx="89">
                  <c:v>37436</c:v>
                </c:pt>
                <c:pt idx="90">
                  <c:v>37437</c:v>
                </c:pt>
                <c:pt idx="91">
                  <c:v>37801</c:v>
                </c:pt>
                <c:pt idx="92">
                  <c:v>37802</c:v>
                </c:pt>
                <c:pt idx="93">
                  <c:v>38167</c:v>
                </c:pt>
                <c:pt idx="94">
                  <c:v>38168</c:v>
                </c:pt>
                <c:pt idx="95">
                  <c:v>38532</c:v>
                </c:pt>
                <c:pt idx="96">
                  <c:v>38533</c:v>
                </c:pt>
                <c:pt idx="97">
                  <c:v>38897</c:v>
                </c:pt>
                <c:pt idx="98">
                  <c:v>38898</c:v>
                </c:pt>
                <c:pt idx="99">
                  <c:v>39262</c:v>
                </c:pt>
                <c:pt idx="100">
                  <c:v>39263</c:v>
                </c:pt>
                <c:pt idx="101">
                  <c:v>39628</c:v>
                </c:pt>
                <c:pt idx="102">
                  <c:v>39629</c:v>
                </c:pt>
                <c:pt idx="103">
                  <c:v>39993</c:v>
                </c:pt>
                <c:pt idx="104">
                  <c:v>39994</c:v>
                </c:pt>
                <c:pt idx="105">
                  <c:v>40358</c:v>
                </c:pt>
                <c:pt idx="106">
                  <c:v>40359</c:v>
                </c:pt>
                <c:pt idx="107">
                  <c:v>40723</c:v>
                </c:pt>
                <c:pt idx="108">
                  <c:v>40724</c:v>
                </c:pt>
                <c:pt idx="109">
                  <c:v>41263</c:v>
                </c:pt>
                <c:pt idx="110">
                  <c:v>41264</c:v>
                </c:pt>
                <c:pt idx="111">
                  <c:v>41264</c:v>
                </c:pt>
              </c:numCache>
            </c:numRef>
          </c:xVal>
          <c:yVal>
            <c:numRef>
              <c:f>Inf_kalibrace!$J$2:$J$113</c:f>
              <c:numCache>
                <c:formatCode>General</c:formatCode>
                <c:ptCount val="112"/>
                <c:pt idx="0">
                  <c:v>253</c:v>
                </c:pt>
                <c:pt idx="1">
                  <c:v>253</c:v>
                </c:pt>
                <c:pt idx="2">
                  <c:v>253</c:v>
                </c:pt>
                <c:pt idx="3">
                  <c:v>253</c:v>
                </c:pt>
                <c:pt idx="4">
                  <c:v>253</c:v>
                </c:pt>
                <c:pt idx="5">
                  <c:v>253</c:v>
                </c:pt>
                <c:pt idx="6">
                  <c:v>253</c:v>
                </c:pt>
                <c:pt idx="7">
                  <c:v>253</c:v>
                </c:pt>
                <c:pt idx="8">
                  <c:v>253</c:v>
                </c:pt>
                <c:pt idx="9">
                  <c:v>253</c:v>
                </c:pt>
                <c:pt idx="10">
                  <c:v>253</c:v>
                </c:pt>
                <c:pt idx="11">
                  <c:v>253</c:v>
                </c:pt>
                <c:pt idx="12">
                  <c:v>253</c:v>
                </c:pt>
                <c:pt idx="13">
                  <c:v>253</c:v>
                </c:pt>
                <c:pt idx="14">
                  <c:v>253</c:v>
                </c:pt>
                <c:pt idx="15">
                  <c:v>253</c:v>
                </c:pt>
                <c:pt idx="16">
                  <c:v>253</c:v>
                </c:pt>
                <c:pt idx="17">
                  <c:v>253</c:v>
                </c:pt>
                <c:pt idx="18">
                  <c:v>253</c:v>
                </c:pt>
                <c:pt idx="19">
                  <c:v>253</c:v>
                </c:pt>
                <c:pt idx="20">
                  <c:v>253</c:v>
                </c:pt>
                <c:pt idx="21">
                  <c:v>253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220</c:v>
                </c:pt>
                <c:pt idx="29">
                  <c:v>220</c:v>
                </c:pt>
                <c:pt idx="30">
                  <c:v>220</c:v>
                </c:pt>
                <c:pt idx="31">
                  <c:v>220</c:v>
                </c:pt>
                <c:pt idx="32">
                  <c:v>220</c:v>
                </c:pt>
                <c:pt idx="33">
                  <c:v>220</c:v>
                </c:pt>
                <c:pt idx="34">
                  <c:v>220</c:v>
                </c:pt>
                <c:pt idx="35">
                  <c:v>220</c:v>
                </c:pt>
                <c:pt idx="36">
                  <c:v>220</c:v>
                </c:pt>
                <c:pt idx="37">
                  <c:v>220</c:v>
                </c:pt>
                <c:pt idx="38">
                  <c:v>253</c:v>
                </c:pt>
                <c:pt idx="39">
                  <c:v>253</c:v>
                </c:pt>
                <c:pt idx="40">
                  <c:v>253</c:v>
                </c:pt>
                <c:pt idx="41">
                  <c:v>253</c:v>
                </c:pt>
                <c:pt idx="42">
                  <c:v>253</c:v>
                </c:pt>
                <c:pt idx="43">
                  <c:v>253</c:v>
                </c:pt>
                <c:pt idx="44">
                  <c:v>253</c:v>
                </c:pt>
                <c:pt idx="45">
                  <c:v>253</c:v>
                </c:pt>
                <c:pt idx="46">
                  <c:v>320</c:v>
                </c:pt>
                <c:pt idx="47">
                  <c:v>320</c:v>
                </c:pt>
                <c:pt idx="48">
                  <c:v>340</c:v>
                </c:pt>
                <c:pt idx="49">
                  <c:v>340</c:v>
                </c:pt>
                <c:pt idx="50">
                  <c:v>360</c:v>
                </c:pt>
                <c:pt idx="51">
                  <c:v>360</c:v>
                </c:pt>
                <c:pt idx="52">
                  <c:v>380</c:v>
                </c:pt>
                <c:pt idx="53">
                  <c:v>380</c:v>
                </c:pt>
                <c:pt idx="54">
                  <c:v>253</c:v>
                </c:pt>
                <c:pt idx="55">
                  <c:v>253</c:v>
                </c:pt>
                <c:pt idx="56">
                  <c:v>253</c:v>
                </c:pt>
                <c:pt idx="57">
                  <c:v>253</c:v>
                </c:pt>
                <c:pt idx="58">
                  <c:v>280</c:v>
                </c:pt>
                <c:pt idx="59">
                  <c:v>280</c:v>
                </c:pt>
                <c:pt idx="60">
                  <c:v>230</c:v>
                </c:pt>
                <c:pt idx="61">
                  <c:v>230</c:v>
                </c:pt>
                <c:pt idx="62">
                  <c:v>280</c:v>
                </c:pt>
                <c:pt idx="63">
                  <c:v>280</c:v>
                </c:pt>
                <c:pt idx="64">
                  <c:v>240</c:v>
                </c:pt>
                <c:pt idx="65">
                  <c:v>240</c:v>
                </c:pt>
                <c:pt idx="66">
                  <c:v>230</c:v>
                </c:pt>
                <c:pt idx="67">
                  <c:v>230</c:v>
                </c:pt>
                <c:pt idx="68">
                  <c:v>230</c:v>
                </c:pt>
                <c:pt idx="69">
                  <c:v>230</c:v>
                </c:pt>
                <c:pt idx="70">
                  <c:v>230</c:v>
                </c:pt>
                <c:pt idx="71">
                  <c:v>230</c:v>
                </c:pt>
                <c:pt idx="72">
                  <c:v>230</c:v>
                </c:pt>
                <c:pt idx="73">
                  <c:v>230</c:v>
                </c:pt>
                <c:pt idx="74">
                  <c:v>280</c:v>
                </c:pt>
                <c:pt idx="75">
                  <c:v>280</c:v>
                </c:pt>
                <c:pt idx="76">
                  <c:v>280</c:v>
                </c:pt>
                <c:pt idx="77">
                  <c:v>280</c:v>
                </c:pt>
                <c:pt idx="78">
                  <c:v>260</c:v>
                </c:pt>
                <c:pt idx="79">
                  <c:v>260</c:v>
                </c:pt>
                <c:pt idx="80">
                  <c:v>260</c:v>
                </c:pt>
                <c:pt idx="81">
                  <c:v>260</c:v>
                </c:pt>
                <c:pt idx="82">
                  <c:v>260</c:v>
                </c:pt>
                <c:pt idx="83">
                  <c:v>260</c:v>
                </c:pt>
                <c:pt idx="84">
                  <c:v>260</c:v>
                </c:pt>
                <c:pt idx="85">
                  <c:v>260</c:v>
                </c:pt>
                <c:pt idx="86">
                  <c:v>260</c:v>
                </c:pt>
                <c:pt idx="87">
                  <c:v>260</c:v>
                </c:pt>
                <c:pt idx="88">
                  <c:v>260</c:v>
                </c:pt>
                <c:pt idx="89">
                  <c:v>260</c:v>
                </c:pt>
                <c:pt idx="90">
                  <c:v>260</c:v>
                </c:pt>
                <c:pt idx="91">
                  <c:v>260</c:v>
                </c:pt>
                <c:pt idx="92">
                  <c:v>230</c:v>
                </c:pt>
                <c:pt idx="93">
                  <c:v>230</c:v>
                </c:pt>
                <c:pt idx="94">
                  <c:v>230</c:v>
                </c:pt>
                <c:pt idx="95">
                  <c:v>230</c:v>
                </c:pt>
                <c:pt idx="96">
                  <c:v>230</c:v>
                </c:pt>
                <c:pt idx="97">
                  <c:v>230</c:v>
                </c:pt>
                <c:pt idx="98">
                  <c:v>230</c:v>
                </c:pt>
                <c:pt idx="99">
                  <c:v>230</c:v>
                </c:pt>
                <c:pt idx="100">
                  <c:v>230</c:v>
                </c:pt>
                <c:pt idx="101">
                  <c:v>230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280</c:v>
                </c:pt>
                <c:pt idx="107">
                  <c:v>280</c:v>
                </c:pt>
                <c:pt idx="108">
                  <c:v>295</c:v>
                </c:pt>
                <c:pt idx="109">
                  <c:v>295</c:v>
                </c:pt>
                <c:pt idx="110">
                  <c:v>295</c:v>
                </c:pt>
                <c:pt idx="111">
                  <c:v>295</c:v>
                </c:pt>
              </c:numCache>
            </c:numRef>
          </c:yVal>
          <c:smooth val="0"/>
        </c:ser>
        <c:ser>
          <c:idx val="8"/>
          <c:order val="7"/>
          <c:tx>
            <c:strRef>
              <c:f>Klives!$E$1</c:f>
              <c:strCache>
                <c:ptCount val="1"/>
                <c:pt idx="0">
                  <c:v>Infiltrace KLIWES</c:v>
                </c:pt>
              </c:strCache>
            </c:strRef>
          </c:tx>
          <c:spPr>
            <a:ln w="3175"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Klives!$A$2:$A$56</c:f>
              <c:numCache>
                <c:formatCode>m/d/yyyy</c:formatCode>
                <c:ptCount val="55"/>
                <c:pt idx="0">
                  <c:v>18809</c:v>
                </c:pt>
                <c:pt idx="1">
                  <c:v>19175</c:v>
                </c:pt>
                <c:pt idx="2">
                  <c:v>19540</c:v>
                </c:pt>
                <c:pt idx="3">
                  <c:v>19905</c:v>
                </c:pt>
                <c:pt idx="4">
                  <c:v>20270</c:v>
                </c:pt>
                <c:pt idx="5">
                  <c:v>20636</c:v>
                </c:pt>
                <c:pt idx="6">
                  <c:v>21001</c:v>
                </c:pt>
                <c:pt idx="7">
                  <c:v>21366</c:v>
                </c:pt>
                <c:pt idx="8">
                  <c:v>21731</c:v>
                </c:pt>
                <c:pt idx="9">
                  <c:v>22097</c:v>
                </c:pt>
                <c:pt idx="10">
                  <c:v>22462</c:v>
                </c:pt>
                <c:pt idx="11">
                  <c:v>22827</c:v>
                </c:pt>
                <c:pt idx="12">
                  <c:v>23192</c:v>
                </c:pt>
                <c:pt idx="13">
                  <c:v>23558</c:v>
                </c:pt>
                <c:pt idx="14">
                  <c:v>23923</c:v>
                </c:pt>
                <c:pt idx="15">
                  <c:v>24288</c:v>
                </c:pt>
                <c:pt idx="16">
                  <c:v>24653</c:v>
                </c:pt>
                <c:pt idx="17">
                  <c:v>25019</c:v>
                </c:pt>
                <c:pt idx="18">
                  <c:v>25384</c:v>
                </c:pt>
                <c:pt idx="19">
                  <c:v>25749</c:v>
                </c:pt>
                <c:pt idx="20">
                  <c:v>26114</c:v>
                </c:pt>
                <c:pt idx="21">
                  <c:v>26480</c:v>
                </c:pt>
                <c:pt idx="22">
                  <c:v>26845</c:v>
                </c:pt>
                <c:pt idx="23">
                  <c:v>27210</c:v>
                </c:pt>
                <c:pt idx="24">
                  <c:v>27575</c:v>
                </c:pt>
                <c:pt idx="25">
                  <c:v>27941</c:v>
                </c:pt>
                <c:pt idx="26">
                  <c:v>28306</c:v>
                </c:pt>
                <c:pt idx="27">
                  <c:v>28671</c:v>
                </c:pt>
                <c:pt idx="28">
                  <c:v>29036</c:v>
                </c:pt>
                <c:pt idx="29">
                  <c:v>29402</c:v>
                </c:pt>
                <c:pt idx="30">
                  <c:v>29767</c:v>
                </c:pt>
                <c:pt idx="31">
                  <c:v>30132</c:v>
                </c:pt>
                <c:pt idx="32">
                  <c:v>30497</c:v>
                </c:pt>
                <c:pt idx="33">
                  <c:v>30863</c:v>
                </c:pt>
                <c:pt idx="34">
                  <c:v>31228</c:v>
                </c:pt>
                <c:pt idx="35">
                  <c:v>31593</c:v>
                </c:pt>
                <c:pt idx="36">
                  <c:v>31958</c:v>
                </c:pt>
                <c:pt idx="37">
                  <c:v>32324</c:v>
                </c:pt>
                <c:pt idx="38">
                  <c:v>32689</c:v>
                </c:pt>
                <c:pt idx="39">
                  <c:v>33054</c:v>
                </c:pt>
                <c:pt idx="40">
                  <c:v>33419</c:v>
                </c:pt>
                <c:pt idx="41">
                  <c:v>33785</c:v>
                </c:pt>
                <c:pt idx="42">
                  <c:v>34150</c:v>
                </c:pt>
                <c:pt idx="43">
                  <c:v>34515</c:v>
                </c:pt>
                <c:pt idx="44">
                  <c:v>34880</c:v>
                </c:pt>
                <c:pt idx="45">
                  <c:v>35246</c:v>
                </c:pt>
                <c:pt idx="46">
                  <c:v>35611</c:v>
                </c:pt>
                <c:pt idx="47">
                  <c:v>35976</c:v>
                </c:pt>
                <c:pt idx="48">
                  <c:v>36341</c:v>
                </c:pt>
                <c:pt idx="49">
                  <c:v>36707</c:v>
                </c:pt>
                <c:pt idx="50">
                  <c:v>37072</c:v>
                </c:pt>
                <c:pt idx="51">
                  <c:v>37437</c:v>
                </c:pt>
                <c:pt idx="52">
                  <c:v>37802</c:v>
                </c:pt>
                <c:pt idx="53">
                  <c:v>38168</c:v>
                </c:pt>
                <c:pt idx="54">
                  <c:v>38533</c:v>
                </c:pt>
              </c:numCache>
            </c:numRef>
          </c:xVal>
          <c:yVal>
            <c:numRef>
              <c:f>Klives!$E$2:$E$56</c:f>
              <c:numCache>
                <c:formatCode>General</c:formatCode>
                <c:ptCount val="55"/>
                <c:pt idx="0">
                  <c:v>151</c:v>
                </c:pt>
                <c:pt idx="1">
                  <c:v>270.10000000000002</c:v>
                </c:pt>
                <c:pt idx="2">
                  <c:v>93.399999999999991</c:v>
                </c:pt>
                <c:pt idx="3">
                  <c:v>436.5</c:v>
                </c:pt>
                <c:pt idx="4">
                  <c:v>384.9</c:v>
                </c:pt>
                <c:pt idx="5">
                  <c:v>363.19999999999993</c:v>
                </c:pt>
                <c:pt idx="6">
                  <c:v>333.6</c:v>
                </c:pt>
                <c:pt idx="7">
                  <c:v>350.29999999999995</c:v>
                </c:pt>
                <c:pt idx="8">
                  <c:v>146.99999999999997</c:v>
                </c:pt>
                <c:pt idx="9">
                  <c:v>233.59999999999997</c:v>
                </c:pt>
                <c:pt idx="10">
                  <c:v>271.29999999999995</c:v>
                </c:pt>
                <c:pt idx="11">
                  <c:v>143.49999999999997</c:v>
                </c:pt>
                <c:pt idx="12">
                  <c:v>114.50000000000001</c:v>
                </c:pt>
                <c:pt idx="13">
                  <c:v>186.7</c:v>
                </c:pt>
                <c:pt idx="14">
                  <c:v>291.79999999999995</c:v>
                </c:pt>
                <c:pt idx="15">
                  <c:v>368.6</c:v>
                </c:pt>
                <c:pt idx="16">
                  <c:v>227.6</c:v>
                </c:pt>
                <c:pt idx="17">
                  <c:v>236.59999999999997</c:v>
                </c:pt>
                <c:pt idx="18">
                  <c:v>239.3</c:v>
                </c:pt>
                <c:pt idx="19">
                  <c:v>548.80000000000007</c:v>
                </c:pt>
                <c:pt idx="20">
                  <c:v>194.4</c:v>
                </c:pt>
                <c:pt idx="21">
                  <c:v>149.20000000000002</c:v>
                </c:pt>
                <c:pt idx="22">
                  <c:v>272.8</c:v>
                </c:pt>
                <c:pt idx="23">
                  <c:v>365.80000000000007</c:v>
                </c:pt>
                <c:pt idx="24">
                  <c:v>143.5</c:v>
                </c:pt>
                <c:pt idx="25">
                  <c:v>208.7</c:v>
                </c:pt>
                <c:pt idx="26">
                  <c:v>270.39999999999998</c:v>
                </c:pt>
                <c:pt idx="27">
                  <c:v>269.5</c:v>
                </c:pt>
                <c:pt idx="28">
                  <c:v>313.2</c:v>
                </c:pt>
                <c:pt idx="29">
                  <c:v>368.2</c:v>
                </c:pt>
                <c:pt idx="30">
                  <c:v>426.20000000000005</c:v>
                </c:pt>
                <c:pt idx="31">
                  <c:v>116.69999999999999</c:v>
                </c:pt>
                <c:pt idx="32">
                  <c:v>289.8</c:v>
                </c:pt>
                <c:pt idx="33">
                  <c:v>224.89999999999998</c:v>
                </c:pt>
                <c:pt idx="34">
                  <c:v>210.40000000000003</c:v>
                </c:pt>
                <c:pt idx="35">
                  <c:v>394.8</c:v>
                </c:pt>
                <c:pt idx="36">
                  <c:v>166.49999999999997</c:v>
                </c:pt>
                <c:pt idx="37">
                  <c:v>379.20000000000005</c:v>
                </c:pt>
                <c:pt idx="38">
                  <c:v>213.9</c:v>
                </c:pt>
                <c:pt idx="39">
                  <c:v>156.1</c:v>
                </c:pt>
                <c:pt idx="40">
                  <c:v>186.1</c:v>
                </c:pt>
                <c:pt idx="41">
                  <c:v>148.80000000000001</c:v>
                </c:pt>
                <c:pt idx="42">
                  <c:v>219.8</c:v>
                </c:pt>
                <c:pt idx="43">
                  <c:v>275.5</c:v>
                </c:pt>
                <c:pt idx="44">
                  <c:v>307.09999999999997</c:v>
                </c:pt>
                <c:pt idx="45">
                  <c:v>221.6</c:v>
                </c:pt>
                <c:pt idx="46">
                  <c:v>216.7</c:v>
                </c:pt>
                <c:pt idx="47">
                  <c:v>253.10000000000002</c:v>
                </c:pt>
                <c:pt idx="48">
                  <c:v>232.10000000000002</c:v>
                </c:pt>
                <c:pt idx="49">
                  <c:v>285.5</c:v>
                </c:pt>
                <c:pt idx="50">
                  <c:v>274.2</c:v>
                </c:pt>
                <c:pt idx="51">
                  <c:v>232.2</c:v>
                </c:pt>
                <c:pt idx="52">
                  <c:v>149.6</c:v>
                </c:pt>
                <c:pt idx="53">
                  <c:v>162.69999999999999</c:v>
                </c:pt>
                <c:pt idx="54">
                  <c:v>223.5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351104"/>
        <c:axId val="198373376"/>
      </c:scatterChart>
      <c:valAx>
        <c:axId val="198334720"/>
        <c:scaling>
          <c:orientation val="minMax"/>
          <c:max val="41470"/>
          <c:min val="25000"/>
        </c:scaling>
        <c:delete val="0"/>
        <c:axPos val="b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/>
            </a:pPr>
            <a:endParaRPr lang="cs-CZ"/>
          </a:p>
        </c:txPr>
        <c:crossAx val="198349184"/>
        <c:crosses val="autoZero"/>
        <c:crossBetween val="midCat"/>
        <c:majorUnit val="1830"/>
      </c:valAx>
      <c:valAx>
        <c:axId val="198349184"/>
        <c:scaling>
          <c:orientation val="minMax"/>
          <c:max val="7"/>
          <c:min val="0"/>
        </c:scaling>
        <c:delete val="0"/>
        <c:axPos val="l"/>
        <c:majorGridlines>
          <c:spPr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en-US" sz="1000" b="1"/>
                  <a:t>Kolísání HPV [m]</a:t>
                </a:r>
              </a:p>
            </c:rich>
          </c:tx>
          <c:layout>
            <c:manualLayout>
              <c:xMode val="edge"/>
              <c:yMode val="edge"/>
              <c:x val="1.5077458751999435E-2"/>
              <c:y val="0.343049440483879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8334720"/>
        <c:crosses val="autoZero"/>
        <c:crossBetween val="midCat"/>
        <c:majorUnit val="1"/>
        <c:minorUnit val="0.1"/>
      </c:valAx>
      <c:valAx>
        <c:axId val="19835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373376"/>
        <c:crosses val="autoZero"/>
        <c:crossBetween val="midCat"/>
      </c:valAx>
      <c:valAx>
        <c:axId val="198373376"/>
        <c:scaling>
          <c:orientation val="minMax"/>
          <c:max val="56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cs-CZ" sz="1000" b="1"/>
                  <a:t>Infiltrace</a:t>
                </a:r>
                <a:r>
                  <a:rPr lang="en-US" sz="1000" b="1"/>
                  <a:t> [mm/rok]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/>
            </a:pPr>
            <a:endParaRPr lang="cs-CZ"/>
          </a:p>
        </c:txPr>
        <c:crossAx val="198351104"/>
        <c:crosses val="max"/>
        <c:crossBetween val="midCat"/>
        <c:majorUnit val="80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6630601453466725"/>
          <c:y val="7.5199533322569428E-2"/>
          <c:w val="0.42217058779719946"/>
          <c:h val="0.22302444444444447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81076388888883E-2"/>
          <c:y val="5.4876709287595013E-2"/>
          <c:w val="0.81389635416666661"/>
          <c:h val="0.82684555709424212"/>
        </c:manualLayout>
      </c:layout>
      <c:scatterChart>
        <c:scatterStyle val="lineMarker"/>
        <c:varyColors val="0"/>
        <c:ser>
          <c:idx val="13"/>
          <c:order val="0"/>
          <c:tx>
            <c:strRef>
              <c:f>GER_model_output!$AF$1</c:f>
              <c:strCache>
                <c:ptCount val="1"/>
                <c:pt idx="0">
                  <c:v>50516004 (model)</c:v>
                </c:pt>
              </c:strCache>
            </c:strRef>
          </c:tx>
          <c:spPr>
            <a:ln w="190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GER_model_output!$U$2:$U$5000</c:f>
              <c:numCache>
                <c:formatCode>m/d/yyyy</c:formatCode>
                <c:ptCount val="4999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  <c:pt idx="171">
                  <c:v>50000</c:v>
                </c:pt>
                <c:pt idx="172">
                  <c:v>50000</c:v>
                </c:pt>
                <c:pt idx="173">
                  <c:v>50000</c:v>
                </c:pt>
                <c:pt idx="174">
                  <c:v>50000</c:v>
                </c:pt>
                <c:pt idx="175">
                  <c:v>50000</c:v>
                </c:pt>
                <c:pt idx="176">
                  <c:v>50000</c:v>
                </c:pt>
                <c:pt idx="177">
                  <c:v>50000</c:v>
                </c:pt>
                <c:pt idx="178">
                  <c:v>50000</c:v>
                </c:pt>
                <c:pt idx="179">
                  <c:v>50000</c:v>
                </c:pt>
                <c:pt idx="180">
                  <c:v>50000</c:v>
                </c:pt>
                <c:pt idx="181">
                  <c:v>50000</c:v>
                </c:pt>
                <c:pt idx="182">
                  <c:v>50000</c:v>
                </c:pt>
                <c:pt idx="183">
                  <c:v>50000</c:v>
                </c:pt>
                <c:pt idx="184">
                  <c:v>50000</c:v>
                </c:pt>
                <c:pt idx="185">
                  <c:v>50000</c:v>
                </c:pt>
                <c:pt idx="186">
                  <c:v>50000</c:v>
                </c:pt>
                <c:pt idx="187">
                  <c:v>50000</c:v>
                </c:pt>
                <c:pt idx="188">
                  <c:v>50000</c:v>
                </c:pt>
                <c:pt idx="189">
                  <c:v>50000</c:v>
                </c:pt>
                <c:pt idx="190">
                  <c:v>50000</c:v>
                </c:pt>
                <c:pt idx="191">
                  <c:v>50000</c:v>
                </c:pt>
                <c:pt idx="192">
                  <c:v>50000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50000</c:v>
                </c:pt>
                <c:pt idx="200">
                  <c:v>50000</c:v>
                </c:pt>
                <c:pt idx="201">
                  <c:v>50000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50000</c:v>
                </c:pt>
                <c:pt idx="207">
                  <c:v>50000</c:v>
                </c:pt>
                <c:pt idx="208">
                  <c:v>50000</c:v>
                </c:pt>
                <c:pt idx="209">
                  <c:v>50000</c:v>
                </c:pt>
                <c:pt idx="210">
                  <c:v>50000</c:v>
                </c:pt>
                <c:pt idx="211">
                  <c:v>50000</c:v>
                </c:pt>
                <c:pt idx="212">
                  <c:v>50000</c:v>
                </c:pt>
                <c:pt idx="213">
                  <c:v>50000</c:v>
                </c:pt>
                <c:pt idx="214">
                  <c:v>50000</c:v>
                </c:pt>
                <c:pt idx="215">
                  <c:v>50000</c:v>
                </c:pt>
                <c:pt idx="216">
                  <c:v>50000</c:v>
                </c:pt>
                <c:pt idx="217">
                  <c:v>50000</c:v>
                </c:pt>
                <c:pt idx="218">
                  <c:v>50000</c:v>
                </c:pt>
                <c:pt idx="219">
                  <c:v>50000</c:v>
                </c:pt>
                <c:pt idx="220">
                  <c:v>50000</c:v>
                </c:pt>
                <c:pt idx="221">
                  <c:v>50000</c:v>
                </c:pt>
                <c:pt idx="222">
                  <c:v>50000</c:v>
                </c:pt>
                <c:pt idx="223">
                  <c:v>50000</c:v>
                </c:pt>
                <c:pt idx="224">
                  <c:v>50000</c:v>
                </c:pt>
                <c:pt idx="225">
                  <c:v>50000</c:v>
                </c:pt>
                <c:pt idx="226">
                  <c:v>50000</c:v>
                </c:pt>
                <c:pt idx="227">
                  <c:v>50000</c:v>
                </c:pt>
                <c:pt idx="228">
                  <c:v>50000</c:v>
                </c:pt>
                <c:pt idx="229">
                  <c:v>50000</c:v>
                </c:pt>
                <c:pt idx="230">
                  <c:v>50000</c:v>
                </c:pt>
                <c:pt idx="231">
                  <c:v>50000</c:v>
                </c:pt>
                <c:pt idx="232">
                  <c:v>50000</c:v>
                </c:pt>
                <c:pt idx="233">
                  <c:v>50000</c:v>
                </c:pt>
                <c:pt idx="234">
                  <c:v>50000</c:v>
                </c:pt>
                <c:pt idx="235">
                  <c:v>50000</c:v>
                </c:pt>
                <c:pt idx="236">
                  <c:v>50000</c:v>
                </c:pt>
                <c:pt idx="237">
                  <c:v>50000</c:v>
                </c:pt>
                <c:pt idx="238">
                  <c:v>50000</c:v>
                </c:pt>
                <c:pt idx="239">
                  <c:v>50000</c:v>
                </c:pt>
                <c:pt idx="240">
                  <c:v>50000</c:v>
                </c:pt>
                <c:pt idx="241">
                  <c:v>50000</c:v>
                </c:pt>
                <c:pt idx="242">
                  <c:v>50000</c:v>
                </c:pt>
                <c:pt idx="243">
                  <c:v>50000</c:v>
                </c:pt>
                <c:pt idx="244">
                  <c:v>50000</c:v>
                </c:pt>
                <c:pt idx="245">
                  <c:v>50000</c:v>
                </c:pt>
                <c:pt idx="246">
                  <c:v>50000</c:v>
                </c:pt>
                <c:pt idx="247">
                  <c:v>50000</c:v>
                </c:pt>
                <c:pt idx="248">
                  <c:v>50000</c:v>
                </c:pt>
                <c:pt idx="249">
                  <c:v>50000</c:v>
                </c:pt>
                <c:pt idx="250">
                  <c:v>50000</c:v>
                </c:pt>
                <c:pt idx="251">
                  <c:v>50000</c:v>
                </c:pt>
                <c:pt idx="252">
                  <c:v>50000</c:v>
                </c:pt>
                <c:pt idx="253">
                  <c:v>50000</c:v>
                </c:pt>
                <c:pt idx="254">
                  <c:v>50000</c:v>
                </c:pt>
                <c:pt idx="255">
                  <c:v>50000</c:v>
                </c:pt>
                <c:pt idx="256">
                  <c:v>50000</c:v>
                </c:pt>
                <c:pt idx="257">
                  <c:v>50000</c:v>
                </c:pt>
                <c:pt idx="258">
                  <c:v>50000</c:v>
                </c:pt>
                <c:pt idx="259">
                  <c:v>50000</c:v>
                </c:pt>
                <c:pt idx="260">
                  <c:v>50000</c:v>
                </c:pt>
                <c:pt idx="261">
                  <c:v>50000</c:v>
                </c:pt>
                <c:pt idx="262">
                  <c:v>50000</c:v>
                </c:pt>
                <c:pt idx="263">
                  <c:v>50000</c:v>
                </c:pt>
                <c:pt idx="264">
                  <c:v>50000</c:v>
                </c:pt>
                <c:pt idx="265">
                  <c:v>50000</c:v>
                </c:pt>
                <c:pt idx="266">
                  <c:v>50000</c:v>
                </c:pt>
                <c:pt idx="267">
                  <c:v>50000</c:v>
                </c:pt>
                <c:pt idx="268">
                  <c:v>50000</c:v>
                </c:pt>
                <c:pt idx="269">
                  <c:v>50000</c:v>
                </c:pt>
                <c:pt idx="270">
                  <c:v>50000</c:v>
                </c:pt>
                <c:pt idx="271">
                  <c:v>50000</c:v>
                </c:pt>
                <c:pt idx="272">
                  <c:v>50000</c:v>
                </c:pt>
                <c:pt idx="273">
                  <c:v>50000</c:v>
                </c:pt>
                <c:pt idx="274">
                  <c:v>50000</c:v>
                </c:pt>
                <c:pt idx="275">
                  <c:v>50000</c:v>
                </c:pt>
                <c:pt idx="276">
                  <c:v>50000</c:v>
                </c:pt>
                <c:pt idx="277">
                  <c:v>50000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50000</c:v>
                </c:pt>
                <c:pt idx="310">
                  <c:v>50000</c:v>
                </c:pt>
                <c:pt idx="311">
                  <c:v>50000</c:v>
                </c:pt>
                <c:pt idx="312">
                  <c:v>50000</c:v>
                </c:pt>
                <c:pt idx="313">
                  <c:v>50000</c:v>
                </c:pt>
                <c:pt idx="314">
                  <c:v>50000</c:v>
                </c:pt>
                <c:pt idx="315">
                  <c:v>50000</c:v>
                </c:pt>
                <c:pt idx="316">
                  <c:v>50000</c:v>
                </c:pt>
                <c:pt idx="317">
                  <c:v>50000</c:v>
                </c:pt>
                <c:pt idx="318">
                  <c:v>50000</c:v>
                </c:pt>
                <c:pt idx="319">
                  <c:v>50000</c:v>
                </c:pt>
                <c:pt idx="320">
                  <c:v>50000</c:v>
                </c:pt>
                <c:pt idx="321">
                  <c:v>50000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50000</c:v>
                </c:pt>
                <c:pt idx="340">
                  <c:v>50000</c:v>
                </c:pt>
                <c:pt idx="341">
                  <c:v>50000</c:v>
                </c:pt>
                <c:pt idx="342">
                  <c:v>50000</c:v>
                </c:pt>
                <c:pt idx="343">
                  <c:v>50000</c:v>
                </c:pt>
                <c:pt idx="344">
                  <c:v>50000</c:v>
                </c:pt>
                <c:pt idx="345">
                  <c:v>50000</c:v>
                </c:pt>
                <c:pt idx="346">
                  <c:v>50000</c:v>
                </c:pt>
                <c:pt idx="347">
                  <c:v>50000</c:v>
                </c:pt>
                <c:pt idx="348">
                  <c:v>50000</c:v>
                </c:pt>
                <c:pt idx="349">
                  <c:v>50000</c:v>
                </c:pt>
                <c:pt idx="350">
                  <c:v>50000</c:v>
                </c:pt>
                <c:pt idx="351">
                  <c:v>50000</c:v>
                </c:pt>
                <c:pt idx="352">
                  <c:v>50000</c:v>
                </c:pt>
                <c:pt idx="353">
                  <c:v>50000</c:v>
                </c:pt>
                <c:pt idx="354">
                  <c:v>50000</c:v>
                </c:pt>
                <c:pt idx="355">
                  <c:v>50000</c:v>
                </c:pt>
                <c:pt idx="356">
                  <c:v>50000</c:v>
                </c:pt>
                <c:pt idx="357">
                  <c:v>50000</c:v>
                </c:pt>
                <c:pt idx="358">
                  <c:v>50000</c:v>
                </c:pt>
                <c:pt idx="359">
                  <c:v>50000</c:v>
                </c:pt>
                <c:pt idx="360">
                  <c:v>50000</c:v>
                </c:pt>
                <c:pt idx="361">
                  <c:v>50000</c:v>
                </c:pt>
                <c:pt idx="362">
                  <c:v>50000</c:v>
                </c:pt>
                <c:pt idx="363">
                  <c:v>50000</c:v>
                </c:pt>
                <c:pt idx="364">
                  <c:v>50000</c:v>
                </c:pt>
                <c:pt idx="365">
                  <c:v>50000</c:v>
                </c:pt>
                <c:pt idx="366">
                  <c:v>50000</c:v>
                </c:pt>
                <c:pt idx="367">
                  <c:v>50000</c:v>
                </c:pt>
                <c:pt idx="368">
                  <c:v>50000</c:v>
                </c:pt>
                <c:pt idx="369">
                  <c:v>50000</c:v>
                </c:pt>
                <c:pt idx="370">
                  <c:v>50000</c:v>
                </c:pt>
                <c:pt idx="371">
                  <c:v>50000</c:v>
                </c:pt>
                <c:pt idx="372">
                  <c:v>50000</c:v>
                </c:pt>
                <c:pt idx="373">
                  <c:v>50000</c:v>
                </c:pt>
                <c:pt idx="374">
                  <c:v>50000</c:v>
                </c:pt>
                <c:pt idx="375">
                  <c:v>50000</c:v>
                </c:pt>
                <c:pt idx="376">
                  <c:v>50000</c:v>
                </c:pt>
                <c:pt idx="377">
                  <c:v>50000</c:v>
                </c:pt>
                <c:pt idx="378">
                  <c:v>50000</c:v>
                </c:pt>
                <c:pt idx="379">
                  <c:v>50000</c:v>
                </c:pt>
                <c:pt idx="380">
                  <c:v>50000</c:v>
                </c:pt>
                <c:pt idx="381">
                  <c:v>50000</c:v>
                </c:pt>
                <c:pt idx="382">
                  <c:v>50000</c:v>
                </c:pt>
                <c:pt idx="383">
                  <c:v>50000</c:v>
                </c:pt>
                <c:pt idx="384">
                  <c:v>50000</c:v>
                </c:pt>
                <c:pt idx="385">
                  <c:v>50000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50000</c:v>
                </c:pt>
                <c:pt idx="419">
                  <c:v>50000</c:v>
                </c:pt>
                <c:pt idx="420">
                  <c:v>50000</c:v>
                </c:pt>
                <c:pt idx="421">
                  <c:v>50000</c:v>
                </c:pt>
                <c:pt idx="422">
                  <c:v>50000</c:v>
                </c:pt>
                <c:pt idx="423">
                  <c:v>50000</c:v>
                </c:pt>
                <c:pt idx="424">
                  <c:v>50000</c:v>
                </c:pt>
                <c:pt idx="425">
                  <c:v>50000</c:v>
                </c:pt>
                <c:pt idx="426">
                  <c:v>50000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50000</c:v>
                </c:pt>
                <c:pt idx="468">
                  <c:v>50000</c:v>
                </c:pt>
                <c:pt idx="469">
                  <c:v>50000</c:v>
                </c:pt>
                <c:pt idx="470">
                  <c:v>50000</c:v>
                </c:pt>
                <c:pt idx="471">
                  <c:v>50000</c:v>
                </c:pt>
                <c:pt idx="472">
                  <c:v>50000</c:v>
                </c:pt>
                <c:pt idx="473">
                  <c:v>50000</c:v>
                </c:pt>
                <c:pt idx="474">
                  <c:v>50000</c:v>
                </c:pt>
                <c:pt idx="475">
                  <c:v>50000</c:v>
                </c:pt>
                <c:pt idx="476">
                  <c:v>50000</c:v>
                </c:pt>
                <c:pt idx="477">
                  <c:v>50000</c:v>
                </c:pt>
                <c:pt idx="478">
                  <c:v>50000</c:v>
                </c:pt>
                <c:pt idx="479">
                  <c:v>50000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50000</c:v>
                </c:pt>
                <c:pt idx="499">
                  <c:v>50000</c:v>
                </c:pt>
                <c:pt idx="500">
                  <c:v>50000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50000</c:v>
                </c:pt>
                <c:pt idx="545">
                  <c:v>50000</c:v>
                </c:pt>
                <c:pt idx="546">
                  <c:v>50000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50000</c:v>
                </c:pt>
                <c:pt idx="590">
                  <c:v>50000</c:v>
                </c:pt>
                <c:pt idx="591">
                  <c:v>50000</c:v>
                </c:pt>
                <c:pt idx="592">
                  <c:v>50000</c:v>
                </c:pt>
                <c:pt idx="593">
                  <c:v>50000</c:v>
                </c:pt>
                <c:pt idx="594">
                  <c:v>50000</c:v>
                </c:pt>
                <c:pt idx="595">
                  <c:v>50000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50000</c:v>
                </c:pt>
                <c:pt idx="650">
                  <c:v>50000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50000</c:v>
                </c:pt>
                <c:pt idx="658">
                  <c:v>50000</c:v>
                </c:pt>
                <c:pt idx="659">
                  <c:v>50000</c:v>
                </c:pt>
                <c:pt idx="660">
                  <c:v>50000</c:v>
                </c:pt>
                <c:pt idx="661">
                  <c:v>50000</c:v>
                </c:pt>
                <c:pt idx="662">
                  <c:v>50000</c:v>
                </c:pt>
                <c:pt idx="663">
                  <c:v>50000</c:v>
                </c:pt>
                <c:pt idx="664">
                  <c:v>50000</c:v>
                </c:pt>
                <c:pt idx="665">
                  <c:v>50000</c:v>
                </c:pt>
                <c:pt idx="666">
                  <c:v>50000</c:v>
                </c:pt>
                <c:pt idx="667">
                  <c:v>50000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50000</c:v>
                </c:pt>
                <c:pt idx="683">
                  <c:v>50000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50000</c:v>
                </c:pt>
                <c:pt idx="729">
                  <c:v>50000</c:v>
                </c:pt>
                <c:pt idx="730">
                  <c:v>50000</c:v>
                </c:pt>
                <c:pt idx="731">
                  <c:v>50000</c:v>
                </c:pt>
                <c:pt idx="732">
                  <c:v>50000</c:v>
                </c:pt>
                <c:pt idx="733">
                  <c:v>50000</c:v>
                </c:pt>
                <c:pt idx="734">
                  <c:v>50000</c:v>
                </c:pt>
                <c:pt idx="735">
                  <c:v>50000</c:v>
                </c:pt>
                <c:pt idx="736">
                  <c:v>50000</c:v>
                </c:pt>
                <c:pt idx="737">
                  <c:v>50000</c:v>
                </c:pt>
                <c:pt idx="738">
                  <c:v>50000</c:v>
                </c:pt>
                <c:pt idx="739">
                  <c:v>50000</c:v>
                </c:pt>
                <c:pt idx="740">
                  <c:v>50000</c:v>
                </c:pt>
                <c:pt idx="741">
                  <c:v>50000</c:v>
                </c:pt>
                <c:pt idx="742">
                  <c:v>50000</c:v>
                </c:pt>
                <c:pt idx="743">
                  <c:v>50000</c:v>
                </c:pt>
                <c:pt idx="744">
                  <c:v>50000</c:v>
                </c:pt>
                <c:pt idx="745">
                  <c:v>50000</c:v>
                </c:pt>
                <c:pt idx="746">
                  <c:v>50000</c:v>
                </c:pt>
                <c:pt idx="747">
                  <c:v>50000</c:v>
                </c:pt>
                <c:pt idx="748">
                  <c:v>50000</c:v>
                </c:pt>
                <c:pt idx="749">
                  <c:v>50000</c:v>
                </c:pt>
                <c:pt idx="750">
                  <c:v>50000</c:v>
                </c:pt>
                <c:pt idx="751">
                  <c:v>50000</c:v>
                </c:pt>
                <c:pt idx="752">
                  <c:v>50000</c:v>
                </c:pt>
                <c:pt idx="753">
                  <c:v>50000</c:v>
                </c:pt>
                <c:pt idx="754">
                  <c:v>50000</c:v>
                </c:pt>
                <c:pt idx="755">
                  <c:v>50000</c:v>
                </c:pt>
                <c:pt idx="756">
                  <c:v>50000</c:v>
                </c:pt>
                <c:pt idx="757">
                  <c:v>50000</c:v>
                </c:pt>
                <c:pt idx="758">
                  <c:v>50000</c:v>
                </c:pt>
                <c:pt idx="759">
                  <c:v>50000</c:v>
                </c:pt>
                <c:pt idx="760">
                  <c:v>50000</c:v>
                </c:pt>
                <c:pt idx="761">
                  <c:v>50000</c:v>
                </c:pt>
                <c:pt idx="762">
                  <c:v>50000</c:v>
                </c:pt>
                <c:pt idx="763">
                  <c:v>50000</c:v>
                </c:pt>
                <c:pt idx="764">
                  <c:v>50000</c:v>
                </c:pt>
                <c:pt idx="765">
                  <c:v>50000</c:v>
                </c:pt>
                <c:pt idx="766">
                  <c:v>50000</c:v>
                </c:pt>
                <c:pt idx="767">
                  <c:v>50000</c:v>
                </c:pt>
                <c:pt idx="768">
                  <c:v>50000</c:v>
                </c:pt>
                <c:pt idx="769">
                  <c:v>50000</c:v>
                </c:pt>
                <c:pt idx="770">
                  <c:v>50000</c:v>
                </c:pt>
                <c:pt idx="771">
                  <c:v>50000</c:v>
                </c:pt>
                <c:pt idx="772">
                  <c:v>50000</c:v>
                </c:pt>
                <c:pt idx="773">
                  <c:v>50000</c:v>
                </c:pt>
                <c:pt idx="774">
                  <c:v>50000</c:v>
                </c:pt>
                <c:pt idx="775">
                  <c:v>50000</c:v>
                </c:pt>
                <c:pt idx="776">
                  <c:v>50000</c:v>
                </c:pt>
                <c:pt idx="777">
                  <c:v>50000</c:v>
                </c:pt>
                <c:pt idx="778">
                  <c:v>50000</c:v>
                </c:pt>
                <c:pt idx="779">
                  <c:v>50000</c:v>
                </c:pt>
                <c:pt idx="780">
                  <c:v>50000</c:v>
                </c:pt>
                <c:pt idx="781">
                  <c:v>50000</c:v>
                </c:pt>
                <c:pt idx="782">
                  <c:v>50000</c:v>
                </c:pt>
                <c:pt idx="783">
                  <c:v>50000</c:v>
                </c:pt>
                <c:pt idx="784">
                  <c:v>50000</c:v>
                </c:pt>
                <c:pt idx="785">
                  <c:v>50000</c:v>
                </c:pt>
                <c:pt idx="786">
                  <c:v>50000</c:v>
                </c:pt>
                <c:pt idx="787">
                  <c:v>50000</c:v>
                </c:pt>
                <c:pt idx="788">
                  <c:v>50000</c:v>
                </c:pt>
                <c:pt idx="789">
                  <c:v>50000</c:v>
                </c:pt>
                <c:pt idx="790">
                  <c:v>50000</c:v>
                </c:pt>
                <c:pt idx="791">
                  <c:v>50000</c:v>
                </c:pt>
                <c:pt idx="792">
                  <c:v>50000</c:v>
                </c:pt>
                <c:pt idx="793">
                  <c:v>50000</c:v>
                </c:pt>
                <c:pt idx="794">
                  <c:v>50000</c:v>
                </c:pt>
                <c:pt idx="795">
                  <c:v>50000</c:v>
                </c:pt>
                <c:pt idx="796">
                  <c:v>50000</c:v>
                </c:pt>
                <c:pt idx="797">
                  <c:v>50000</c:v>
                </c:pt>
                <c:pt idx="798">
                  <c:v>50000</c:v>
                </c:pt>
                <c:pt idx="799">
                  <c:v>50000</c:v>
                </c:pt>
                <c:pt idx="800">
                  <c:v>50000</c:v>
                </c:pt>
                <c:pt idx="801">
                  <c:v>50000</c:v>
                </c:pt>
                <c:pt idx="802">
                  <c:v>50000</c:v>
                </c:pt>
                <c:pt idx="803">
                  <c:v>50000</c:v>
                </c:pt>
                <c:pt idx="804">
                  <c:v>50000</c:v>
                </c:pt>
                <c:pt idx="805">
                  <c:v>50000</c:v>
                </c:pt>
                <c:pt idx="806">
                  <c:v>50000</c:v>
                </c:pt>
                <c:pt idx="807">
                  <c:v>50000</c:v>
                </c:pt>
                <c:pt idx="808">
                  <c:v>50000</c:v>
                </c:pt>
                <c:pt idx="809">
                  <c:v>50000</c:v>
                </c:pt>
                <c:pt idx="810">
                  <c:v>50000</c:v>
                </c:pt>
                <c:pt idx="811">
                  <c:v>50000</c:v>
                </c:pt>
                <c:pt idx="812">
                  <c:v>50000</c:v>
                </c:pt>
                <c:pt idx="813">
                  <c:v>50000</c:v>
                </c:pt>
                <c:pt idx="814">
                  <c:v>50000</c:v>
                </c:pt>
                <c:pt idx="815">
                  <c:v>50000</c:v>
                </c:pt>
                <c:pt idx="816">
                  <c:v>50000</c:v>
                </c:pt>
                <c:pt idx="817">
                  <c:v>50000</c:v>
                </c:pt>
                <c:pt idx="818">
                  <c:v>50000</c:v>
                </c:pt>
                <c:pt idx="819">
                  <c:v>50000</c:v>
                </c:pt>
                <c:pt idx="820">
                  <c:v>50000</c:v>
                </c:pt>
                <c:pt idx="821">
                  <c:v>50000</c:v>
                </c:pt>
                <c:pt idx="822">
                  <c:v>50000</c:v>
                </c:pt>
                <c:pt idx="823">
                  <c:v>50000</c:v>
                </c:pt>
                <c:pt idx="824">
                  <c:v>50000</c:v>
                </c:pt>
                <c:pt idx="825">
                  <c:v>50000</c:v>
                </c:pt>
                <c:pt idx="826">
                  <c:v>50000</c:v>
                </c:pt>
                <c:pt idx="827">
                  <c:v>50000</c:v>
                </c:pt>
                <c:pt idx="828">
                  <c:v>50000</c:v>
                </c:pt>
                <c:pt idx="829">
                  <c:v>50000</c:v>
                </c:pt>
                <c:pt idx="830">
                  <c:v>50000</c:v>
                </c:pt>
                <c:pt idx="831">
                  <c:v>50000</c:v>
                </c:pt>
                <c:pt idx="832">
                  <c:v>50000</c:v>
                </c:pt>
                <c:pt idx="833">
                  <c:v>50000</c:v>
                </c:pt>
                <c:pt idx="834">
                  <c:v>50000</c:v>
                </c:pt>
                <c:pt idx="835">
                  <c:v>50000</c:v>
                </c:pt>
                <c:pt idx="836">
                  <c:v>50000</c:v>
                </c:pt>
                <c:pt idx="837">
                  <c:v>50000</c:v>
                </c:pt>
                <c:pt idx="838">
                  <c:v>50000</c:v>
                </c:pt>
                <c:pt idx="839">
                  <c:v>50000</c:v>
                </c:pt>
                <c:pt idx="840">
                  <c:v>50000</c:v>
                </c:pt>
                <c:pt idx="841">
                  <c:v>50000</c:v>
                </c:pt>
                <c:pt idx="842">
                  <c:v>50000</c:v>
                </c:pt>
                <c:pt idx="843">
                  <c:v>50000</c:v>
                </c:pt>
                <c:pt idx="844">
                  <c:v>50000</c:v>
                </c:pt>
                <c:pt idx="845">
                  <c:v>50000</c:v>
                </c:pt>
                <c:pt idx="846">
                  <c:v>50000</c:v>
                </c:pt>
                <c:pt idx="847">
                  <c:v>50000</c:v>
                </c:pt>
                <c:pt idx="848">
                  <c:v>50000</c:v>
                </c:pt>
                <c:pt idx="849">
                  <c:v>50000</c:v>
                </c:pt>
                <c:pt idx="850">
                  <c:v>50000</c:v>
                </c:pt>
                <c:pt idx="851">
                  <c:v>50000</c:v>
                </c:pt>
                <c:pt idx="852">
                  <c:v>50000</c:v>
                </c:pt>
                <c:pt idx="853">
                  <c:v>50000</c:v>
                </c:pt>
                <c:pt idx="854">
                  <c:v>50000</c:v>
                </c:pt>
                <c:pt idx="855">
                  <c:v>50000</c:v>
                </c:pt>
                <c:pt idx="856">
                  <c:v>50000</c:v>
                </c:pt>
                <c:pt idx="857">
                  <c:v>50000</c:v>
                </c:pt>
                <c:pt idx="858">
                  <c:v>50000</c:v>
                </c:pt>
                <c:pt idx="859">
                  <c:v>50000</c:v>
                </c:pt>
                <c:pt idx="860">
                  <c:v>50000</c:v>
                </c:pt>
                <c:pt idx="861">
                  <c:v>50000</c:v>
                </c:pt>
                <c:pt idx="862">
                  <c:v>50000</c:v>
                </c:pt>
                <c:pt idx="863">
                  <c:v>50000</c:v>
                </c:pt>
                <c:pt idx="864">
                  <c:v>50000</c:v>
                </c:pt>
                <c:pt idx="865">
                  <c:v>50000</c:v>
                </c:pt>
                <c:pt idx="866">
                  <c:v>50000</c:v>
                </c:pt>
                <c:pt idx="867">
                  <c:v>50000</c:v>
                </c:pt>
                <c:pt idx="868">
                  <c:v>50000</c:v>
                </c:pt>
                <c:pt idx="869">
                  <c:v>50000</c:v>
                </c:pt>
                <c:pt idx="870">
                  <c:v>50000</c:v>
                </c:pt>
                <c:pt idx="871">
                  <c:v>50000</c:v>
                </c:pt>
                <c:pt idx="872">
                  <c:v>50000</c:v>
                </c:pt>
                <c:pt idx="873">
                  <c:v>50000</c:v>
                </c:pt>
                <c:pt idx="874">
                  <c:v>50000</c:v>
                </c:pt>
                <c:pt idx="875">
                  <c:v>50000</c:v>
                </c:pt>
                <c:pt idx="876">
                  <c:v>50000</c:v>
                </c:pt>
                <c:pt idx="877">
                  <c:v>50000</c:v>
                </c:pt>
                <c:pt idx="878">
                  <c:v>50000</c:v>
                </c:pt>
                <c:pt idx="879">
                  <c:v>50000</c:v>
                </c:pt>
                <c:pt idx="880">
                  <c:v>50000</c:v>
                </c:pt>
                <c:pt idx="881">
                  <c:v>50000</c:v>
                </c:pt>
                <c:pt idx="882">
                  <c:v>50000</c:v>
                </c:pt>
                <c:pt idx="883">
                  <c:v>50000</c:v>
                </c:pt>
                <c:pt idx="884">
                  <c:v>50000</c:v>
                </c:pt>
                <c:pt idx="885">
                  <c:v>50000</c:v>
                </c:pt>
                <c:pt idx="886">
                  <c:v>50000</c:v>
                </c:pt>
                <c:pt idx="887">
                  <c:v>50000</c:v>
                </c:pt>
                <c:pt idx="888">
                  <c:v>50000</c:v>
                </c:pt>
                <c:pt idx="889">
                  <c:v>50000</c:v>
                </c:pt>
                <c:pt idx="890">
                  <c:v>50000</c:v>
                </c:pt>
                <c:pt idx="891">
                  <c:v>50000</c:v>
                </c:pt>
                <c:pt idx="892">
                  <c:v>50000</c:v>
                </c:pt>
                <c:pt idx="893">
                  <c:v>50000</c:v>
                </c:pt>
                <c:pt idx="894">
                  <c:v>50000</c:v>
                </c:pt>
                <c:pt idx="895">
                  <c:v>50000</c:v>
                </c:pt>
                <c:pt idx="896">
                  <c:v>50000</c:v>
                </c:pt>
                <c:pt idx="897">
                  <c:v>50000</c:v>
                </c:pt>
                <c:pt idx="898">
                  <c:v>50000</c:v>
                </c:pt>
                <c:pt idx="899">
                  <c:v>50000</c:v>
                </c:pt>
                <c:pt idx="900">
                  <c:v>50000</c:v>
                </c:pt>
                <c:pt idx="901">
                  <c:v>50000</c:v>
                </c:pt>
                <c:pt idx="902">
                  <c:v>50000</c:v>
                </c:pt>
                <c:pt idx="903">
                  <c:v>50000</c:v>
                </c:pt>
                <c:pt idx="904">
                  <c:v>50000</c:v>
                </c:pt>
                <c:pt idx="905">
                  <c:v>50000</c:v>
                </c:pt>
                <c:pt idx="906">
                  <c:v>50000</c:v>
                </c:pt>
                <c:pt idx="907">
                  <c:v>50000</c:v>
                </c:pt>
                <c:pt idx="908">
                  <c:v>50000</c:v>
                </c:pt>
                <c:pt idx="909">
                  <c:v>50000</c:v>
                </c:pt>
                <c:pt idx="910">
                  <c:v>50000</c:v>
                </c:pt>
                <c:pt idx="911">
                  <c:v>50000</c:v>
                </c:pt>
                <c:pt idx="912">
                  <c:v>50000</c:v>
                </c:pt>
                <c:pt idx="913">
                  <c:v>50000</c:v>
                </c:pt>
                <c:pt idx="914">
                  <c:v>50000</c:v>
                </c:pt>
                <c:pt idx="915">
                  <c:v>50000</c:v>
                </c:pt>
                <c:pt idx="916">
                  <c:v>50000</c:v>
                </c:pt>
                <c:pt idx="917">
                  <c:v>50000</c:v>
                </c:pt>
                <c:pt idx="918">
                  <c:v>50000</c:v>
                </c:pt>
                <c:pt idx="919">
                  <c:v>50000</c:v>
                </c:pt>
                <c:pt idx="920">
                  <c:v>50000</c:v>
                </c:pt>
                <c:pt idx="921">
                  <c:v>50000</c:v>
                </c:pt>
                <c:pt idx="922">
                  <c:v>50000</c:v>
                </c:pt>
                <c:pt idx="923">
                  <c:v>50000</c:v>
                </c:pt>
                <c:pt idx="924">
                  <c:v>50000</c:v>
                </c:pt>
                <c:pt idx="925">
                  <c:v>50000</c:v>
                </c:pt>
                <c:pt idx="926">
                  <c:v>50000</c:v>
                </c:pt>
                <c:pt idx="927">
                  <c:v>50000</c:v>
                </c:pt>
                <c:pt idx="928">
                  <c:v>50000</c:v>
                </c:pt>
                <c:pt idx="929">
                  <c:v>50000</c:v>
                </c:pt>
                <c:pt idx="930">
                  <c:v>50000</c:v>
                </c:pt>
                <c:pt idx="931">
                  <c:v>50000</c:v>
                </c:pt>
                <c:pt idx="932">
                  <c:v>50000</c:v>
                </c:pt>
                <c:pt idx="933">
                  <c:v>50000</c:v>
                </c:pt>
                <c:pt idx="934">
                  <c:v>50000</c:v>
                </c:pt>
                <c:pt idx="935">
                  <c:v>50000</c:v>
                </c:pt>
                <c:pt idx="936">
                  <c:v>50000</c:v>
                </c:pt>
                <c:pt idx="937">
                  <c:v>50000</c:v>
                </c:pt>
                <c:pt idx="938">
                  <c:v>50000</c:v>
                </c:pt>
                <c:pt idx="939">
                  <c:v>50000</c:v>
                </c:pt>
                <c:pt idx="940">
                  <c:v>50000</c:v>
                </c:pt>
                <c:pt idx="941">
                  <c:v>50000</c:v>
                </c:pt>
                <c:pt idx="942">
                  <c:v>50000</c:v>
                </c:pt>
                <c:pt idx="943">
                  <c:v>50000</c:v>
                </c:pt>
                <c:pt idx="944">
                  <c:v>50000</c:v>
                </c:pt>
                <c:pt idx="945">
                  <c:v>50000</c:v>
                </c:pt>
                <c:pt idx="946">
                  <c:v>50000</c:v>
                </c:pt>
                <c:pt idx="947">
                  <c:v>50000</c:v>
                </c:pt>
                <c:pt idx="948">
                  <c:v>50000</c:v>
                </c:pt>
                <c:pt idx="949">
                  <c:v>50000</c:v>
                </c:pt>
                <c:pt idx="950">
                  <c:v>50000</c:v>
                </c:pt>
                <c:pt idx="951">
                  <c:v>50000</c:v>
                </c:pt>
                <c:pt idx="952">
                  <c:v>50000</c:v>
                </c:pt>
                <c:pt idx="953">
                  <c:v>50000</c:v>
                </c:pt>
                <c:pt idx="954">
                  <c:v>50000</c:v>
                </c:pt>
                <c:pt idx="955">
                  <c:v>50000</c:v>
                </c:pt>
                <c:pt idx="956">
                  <c:v>50000</c:v>
                </c:pt>
                <c:pt idx="957">
                  <c:v>50000</c:v>
                </c:pt>
                <c:pt idx="958">
                  <c:v>50000</c:v>
                </c:pt>
                <c:pt idx="959">
                  <c:v>50000</c:v>
                </c:pt>
                <c:pt idx="960">
                  <c:v>50000</c:v>
                </c:pt>
                <c:pt idx="961">
                  <c:v>50000</c:v>
                </c:pt>
                <c:pt idx="962">
                  <c:v>50000</c:v>
                </c:pt>
                <c:pt idx="963">
                  <c:v>50000</c:v>
                </c:pt>
                <c:pt idx="964">
                  <c:v>50000</c:v>
                </c:pt>
                <c:pt idx="965">
                  <c:v>50000</c:v>
                </c:pt>
                <c:pt idx="966">
                  <c:v>50000</c:v>
                </c:pt>
                <c:pt idx="967">
                  <c:v>50000</c:v>
                </c:pt>
                <c:pt idx="968">
                  <c:v>50000</c:v>
                </c:pt>
                <c:pt idx="969">
                  <c:v>50000</c:v>
                </c:pt>
                <c:pt idx="970">
                  <c:v>50000</c:v>
                </c:pt>
                <c:pt idx="971">
                  <c:v>50000</c:v>
                </c:pt>
                <c:pt idx="972">
                  <c:v>50000</c:v>
                </c:pt>
                <c:pt idx="973">
                  <c:v>50000</c:v>
                </c:pt>
                <c:pt idx="974">
                  <c:v>50000</c:v>
                </c:pt>
                <c:pt idx="975">
                  <c:v>50000</c:v>
                </c:pt>
                <c:pt idx="976">
                  <c:v>50000</c:v>
                </c:pt>
                <c:pt idx="977">
                  <c:v>50000</c:v>
                </c:pt>
                <c:pt idx="978">
                  <c:v>50000</c:v>
                </c:pt>
                <c:pt idx="979">
                  <c:v>50000</c:v>
                </c:pt>
                <c:pt idx="980">
                  <c:v>50000</c:v>
                </c:pt>
                <c:pt idx="981">
                  <c:v>50000</c:v>
                </c:pt>
                <c:pt idx="982">
                  <c:v>50000</c:v>
                </c:pt>
                <c:pt idx="983">
                  <c:v>50000</c:v>
                </c:pt>
                <c:pt idx="984">
                  <c:v>50000</c:v>
                </c:pt>
                <c:pt idx="985">
                  <c:v>50000</c:v>
                </c:pt>
                <c:pt idx="986">
                  <c:v>50000</c:v>
                </c:pt>
                <c:pt idx="987">
                  <c:v>50000</c:v>
                </c:pt>
                <c:pt idx="988">
                  <c:v>50000</c:v>
                </c:pt>
                <c:pt idx="989">
                  <c:v>50000</c:v>
                </c:pt>
                <c:pt idx="990">
                  <c:v>50000</c:v>
                </c:pt>
                <c:pt idx="991">
                  <c:v>50000</c:v>
                </c:pt>
                <c:pt idx="992">
                  <c:v>50000</c:v>
                </c:pt>
                <c:pt idx="993">
                  <c:v>50000</c:v>
                </c:pt>
                <c:pt idx="994">
                  <c:v>50000</c:v>
                </c:pt>
                <c:pt idx="995">
                  <c:v>50000</c:v>
                </c:pt>
                <c:pt idx="996">
                  <c:v>50000</c:v>
                </c:pt>
                <c:pt idx="997">
                  <c:v>50000</c:v>
                </c:pt>
                <c:pt idx="998">
                  <c:v>50000</c:v>
                </c:pt>
                <c:pt idx="999">
                  <c:v>50000</c:v>
                </c:pt>
                <c:pt idx="1000">
                  <c:v>50000</c:v>
                </c:pt>
                <c:pt idx="1001">
                  <c:v>50000</c:v>
                </c:pt>
                <c:pt idx="1002">
                  <c:v>50000</c:v>
                </c:pt>
                <c:pt idx="1003">
                  <c:v>50000</c:v>
                </c:pt>
                <c:pt idx="1004">
                  <c:v>50000</c:v>
                </c:pt>
                <c:pt idx="1005">
                  <c:v>50000</c:v>
                </c:pt>
                <c:pt idx="1006">
                  <c:v>50000</c:v>
                </c:pt>
                <c:pt idx="1007">
                  <c:v>50000</c:v>
                </c:pt>
                <c:pt idx="1008">
                  <c:v>50000</c:v>
                </c:pt>
                <c:pt idx="1009">
                  <c:v>50000</c:v>
                </c:pt>
                <c:pt idx="1010">
                  <c:v>50000</c:v>
                </c:pt>
                <c:pt idx="1011">
                  <c:v>50000</c:v>
                </c:pt>
                <c:pt idx="1012">
                  <c:v>50000</c:v>
                </c:pt>
                <c:pt idx="1013">
                  <c:v>50000</c:v>
                </c:pt>
                <c:pt idx="1014">
                  <c:v>50000</c:v>
                </c:pt>
                <c:pt idx="1015">
                  <c:v>50000</c:v>
                </c:pt>
                <c:pt idx="1016">
                  <c:v>50000</c:v>
                </c:pt>
                <c:pt idx="1017">
                  <c:v>50000</c:v>
                </c:pt>
                <c:pt idx="1018">
                  <c:v>50000</c:v>
                </c:pt>
                <c:pt idx="1019">
                  <c:v>50000</c:v>
                </c:pt>
                <c:pt idx="1020">
                  <c:v>50000</c:v>
                </c:pt>
                <c:pt idx="1021">
                  <c:v>50000</c:v>
                </c:pt>
                <c:pt idx="1022">
                  <c:v>50000</c:v>
                </c:pt>
                <c:pt idx="1023">
                  <c:v>50000</c:v>
                </c:pt>
                <c:pt idx="1024">
                  <c:v>50000</c:v>
                </c:pt>
                <c:pt idx="1025">
                  <c:v>50000</c:v>
                </c:pt>
                <c:pt idx="1026">
                  <c:v>50000</c:v>
                </c:pt>
                <c:pt idx="1027">
                  <c:v>50000</c:v>
                </c:pt>
                <c:pt idx="1028">
                  <c:v>50000</c:v>
                </c:pt>
                <c:pt idx="1029">
                  <c:v>50000</c:v>
                </c:pt>
                <c:pt idx="1030">
                  <c:v>50000</c:v>
                </c:pt>
                <c:pt idx="1031">
                  <c:v>50000</c:v>
                </c:pt>
                <c:pt idx="1032">
                  <c:v>50000</c:v>
                </c:pt>
                <c:pt idx="1033">
                  <c:v>50000</c:v>
                </c:pt>
                <c:pt idx="1034">
                  <c:v>50000</c:v>
                </c:pt>
                <c:pt idx="1035">
                  <c:v>50000</c:v>
                </c:pt>
                <c:pt idx="1036">
                  <c:v>50000</c:v>
                </c:pt>
                <c:pt idx="1037">
                  <c:v>50000</c:v>
                </c:pt>
                <c:pt idx="1038">
                  <c:v>50000</c:v>
                </c:pt>
                <c:pt idx="1039">
                  <c:v>50000</c:v>
                </c:pt>
                <c:pt idx="1040">
                  <c:v>50000</c:v>
                </c:pt>
                <c:pt idx="1041">
                  <c:v>50000</c:v>
                </c:pt>
                <c:pt idx="1042">
                  <c:v>50000</c:v>
                </c:pt>
                <c:pt idx="1043">
                  <c:v>50000</c:v>
                </c:pt>
                <c:pt idx="1044">
                  <c:v>50000</c:v>
                </c:pt>
                <c:pt idx="1045">
                  <c:v>50000</c:v>
                </c:pt>
                <c:pt idx="1046">
                  <c:v>50000</c:v>
                </c:pt>
                <c:pt idx="1047">
                  <c:v>50000</c:v>
                </c:pt>
                <c:pt idx="1048">
                  <c:v>50000</c:v>
                </c:pt>
                <c:pt idx="1049">
                  <c:v>50000</c:v>
                </c:pt>
                <c:pt idx="1050">
                  <c:v>50000</c:v>
                </c:pt>
                <c:pt idx="1051">
                  <c:v>50000</c:v>
                </c:pt>
                <c:pt idx="1052">
                  <c:v>50000</c:v>
                </c:pt>
                <c:pt idx="1053">
                  <c:v>50000</c:v>
                </c:pt>
                <c:pt idx="1054">
                  <c:v>50000</c:v>
                </c:pt>
                <c:pt idx="1055">
                  <c:v>50000</c:v>
                </c:pt>
                <c:pt idx="1056">
                  <c:v>50000</c:v>
                </c:pt>
                <c:pt idx="1057">
                  <c:v>50000</c:v>
                </c:pt>
                <c:pt idx="1058">
                  <c:v>50000</c:v>
                </c:pt>
                <c:pt idx="1059">
                  <c:v>50000</c:v>
                </c:pt>
                <c:pt idx="1060">
                  <c:v>50000</c:v>
                </c:pt>
                <c:pt idx="1061">
                  <c:v>50000</c:v>
                </c:pt>
                <c:pt idx="1062">
                  <c:v>50000</c:v>
                </c:pt>
                <c:pt idx="1063">
                  <c:v>50000</c:v>
                </c:pt>
                <c:pt idx="1064">
                  <c:v>50000</c:v>
                </c:pt>
                <c:pt idx="1065">
                  <c:v>50000</c:v>
                </c:pt>
                <c:pt idx="1066">
                  <c:v>50000</c:v>
                </c:pt>
                <c:pt idx="1067">
                  <c:v>50000</c:v>
                </c:pt>
                <c:pt idx="1068">
                  <c:v>50000</c:v>
                </c:pt>
                <c:pt idx="1069">
                  <c:v>50000</c:v>
                </c:pt>
                <c:pt idx="1070">
                  <c:v>50000</c:v>
                </c:pt>
                <c:pt idx="1071">
                  <c:v>50000</c:v>
                </c:pt>
                <c:pt idx="1072">
                  <c:v>50000</c:v>
                </c:pt>
                <c:pt idx="1073">
                  <c:v>50000</c:v>
                </c:pt>
                <c:pt idx="1074">
                  <c:v>50000</c:v>
                </c:pt>
                <c:pt idx="1075">
                  <c:v>50000</c:v>
                </c:pt>
                <c:pt idx="1076">
                  <c:v>50000</c:v>
                </c:pt>
                <c:pt idx="1077">
                  <c:v>50000</c:v>
                </c:pt>
                <c:pt idx="1078">
                  <c:v>50000</c:v>
                </c:pt>
                <c:pt idx="1079">
                  <c:v>50000</c:v>
                </c:pt>
                <c:pt idx="1080">
                  <c:v>50000</c:v>
                </c:pt>
                <c:pt idx="1081">
                  <c:v>50000</c:v>
                </c:pt>
                <c:pt idx="1082">
                  <c:v>50000</c:v>
                </c:pt>
                <c:pt idx="1083">
                  <c:v>50000</c:v>
                </c:pt>
                <c:pt idx="1084">
                  <c:v>50000</c:v>
                </c:pt>
                <c:pt idx="1085">
                  <c:v>50000</c:v>
                </c:pt>
                <c:pt idx="1086">
                  <c:v>50000</c:v>
                </c:pt>
                <c:pt idx="1087">
                  <c:v>50000</c:v>
                </c:pt>
                <c:pt idx="1088">
                  <c:v>50000</c:v>
                </c:pt>
                <c:pt idx="1089">
                  <c:v>50000</c:v>
                </c:pt>
                <c:pt idx="1090">
                  <c:v>50000</c:v>
                </c:pt>
                <c:pt idx="1091">
                  <c:v>50000</c:v>
                </c:pt>
                <c:pt idx="1092">
                  <c:v>50000</c:v>
                </c:pt>
                <c:pt idx="1093">
                  <c:v>50000</c:v>
                </c:pt>
                <c:pt idx="1094">
                  <c:v>50000</c:v>
                </c:pt>
                <c:pt idx="1095">
                  <c:v>50000</c:v>
                </c:pt>
                <c:pt idx="1096">
                  <c:v>50000</c:v>
                </c:pt>
                <c:pt idx="1097">
                  <c:v>50000</c:v>
                </c:pt>
                <c:pt idx="1098">
                  <c:v>50000</c:v>
                </c:pt>
                <c:pt idx="1099">
                  <c:v>50000</c:v>
                </c:pt>
                <c:pt idx="1100">
                  <c:v>50000</c:v>
                </c:pt>
                <c:pt idx="1101">
                  <c:v>50000</c:v>
                </c:pt>
                <c:pt idx="1102">
                  <c:v>50000</c:v>
                </c:pt>
                <c:pt idx="1103">
                  <c:v>50000</c:v>
                </c:pt>
                <c:pt idx="1104">
                  <c:v>50000</c:v>
                </c:pt>
                <c:pt idx="1105">
                  <c:v>50000</c:v>
                </c:pt>
                <c:pt idx="1106">
                  <c:v>50000</c:v>
                </c:pt>
                <c:pt idx="1107">
                  <c:v>50000</c:v>
                </c:pt>
                <c:pt idx="1108">
                  <c:v>50000</c:v>
                </c:pt>
                <c:pt idx="1109">
                  <c:v>50000</c:v>
                </c:pt>
                <c:pt idx="1110">
                  <c:v>50000</c:v>
                </c:pt>
                <c:pt idx="1111">
                  <c:v>50000</c:v>
                </c:pt>
                <c:pt idx="1112">
                  <c:v>50000</c:v>
                </c:pt>
                <c:pt idx="1113">
                  <c:v>50000</c:v>
                </c:pt>
                <c:pt idx="1114">
                  <c:v>50000</c:v>
                </c:pt>
                <c:pt idx="1115">
                  <c:v>50000</c:v>
                </c:pt>
                <c:pt idx="1116">
                  <c:v>50000</c:v>
                </c:pt>
                <c:pt idx="1117">
                  <c:v>50000</c:v>
                </c:pt>
                <c:pt idx="1118">
                  <c:v>50000</c:v>
                </c:pt>
                <c:pt idx="1119">
                  <c:v>50000</c:v>
                </c:pt>
                <c:pt idx="1120">
                  <c:v>50000</c:v>
                </c:pt>
                <c:pt idx="1121">
                  <c:v>50000</c:v>
                </c:pt>
                <c:pt idx="1122">
                  <c:v>50000</c:v>
                </c:pt>
                <c:pt idx="1123">
                  <c:v>50000</c:v>
                </c:pt>
                <c:pt idx="1124">
                  <c:v>50000</c:v>
                </c:pt>
                <c:pt idx="1125">
                  <c:v>50000</c:v>
                </c:pt>
                <c:pt idx="1126">
                  <c:v>50000</c:v>
                </c:pt>
                <c:pt idx="1127">
                  <c:v>50000</c:v>
                </c:pt>
                <c:pt idx="1128">
                  <c:v>50000</c:v>
                </c:pt>
                <c:pt idx="1129">
                  <c:v>50000</c:v>
                </c:pt>
                <c:pt idx="1130">
                  <c:v>50000</c:v>
                </c:pt>
                <c:pt idx="1131">
                  <c:v>50000</c:v>
                </c:pt>
                <c:pt idx="1132">
                  <c:v>50000</c:v>
                </c:pt>
                <c:pt idx="1133">
                  <c:v>50000</c:v>
                </c:pt>
                <c:pt idx="1134">
                  <c:v>50000</c:v>
                </c:pt>
                <c:pt idx="1135">
                  <c:v>50000</c:v>
                </c:pt>
                <c:pt idx="1136">
                  <c:v>50000</c:v>
                </c:pt>
                <c:pt idx="1137">
                  <c:v>50000</c:v>
                </c:pt>
                <c:pt idx="1138">
                  <c:v>50000</c:v>
                </c:pt>
                <c:pt idx="1139">
                  <c:v>50000</c:v>
                </c:pt>
                <c:pt idx="1140">
                  <c:v>50000</c:v>
                </c:pt>
                <c:pt idx="1141">
                  <c:v>50000</c:v>
                </c:pt>
                <c:pt idx="1142">
                  <c:v>50000</c:v>
                </c:pt>
                <c:pt idx="1143">
                  <c:v>50000</c:v>
                </c:pt>
                <c:pt idx="1144">
                  <c:v>50000</c:v>
                </c:pt>
                <c:pt idx="1145">
                  <c:v>50000</c:v>
                </c:pt>
                <c:pt idx="1146">
                  <c:v>50000</c:v>
                </c:pt>
                <c:pt idx="1147">
                  <c:v>50000</c:v>
                </c:pt>
                <c:pt idx="1148">
                  <c:v>50000</c:v>
                </c:pt>
                <c:pt idx="1149">
                  <c:v>50000</c:v>
                </c:pt>
                <c:pt idx="1150">
                  <c:v>50000</c:v>
                </c:pt>
                <c:pt idx="1151">
                  <c:v>50000</c:v>
                </c:pt>
                <c:pt idx="1152">
                  <c:v>50000</c:v>
                </c:pt>
                <c:pt idx="1153">
                  <c:v>50000</c:v>
                </c:pt>
                <c:pt idx="1154">
                  <c:v>50000</c:v>
                </c:pt>
                <c:pt idx="1155">
                  <c:v>50000</c:v>
                </c:pt>
                <c:pt idx="1156">
                  <c:v>50000</c:v>
                </c:pt>
                <c:pt idx="1157">
                  <c:v>50000</c:v>
                </c:pt>
                <c:pt idx="1158">
                  <c:v>50000</c:v>
                </c:pt>
                <c:pt idx="1159">
                  <c:v>50000</c:v>
                </c:pt>
                <c:pt idx="1160">
                  <c:v>50000</c:v>
                </c:pt>
                <c:pt idx="1161">
                  <c:v>50000</c:v>
                </c:pt>
                <c:pt idx="1162">
                  <c:v>50000</c:v>
                </c:pt>
                <c:pt idx="1163">
                  <c:v>50000</c:v>
                </c:pt>
                <c:pt idx="1164">
                  <c:v>50000</c:v>
                </c:pt>
                <c:pt idx="1165">
                  <c:v>50000</c:v>
                </c:pt>
                <c:pt idx="1166">
                  <c:v>50000</c:v>
                </c:pt>
                <c:pt idx="1167">
                  <c:v>50000</c:v>
                </c:pt>
                <c:pt idx="1168">
                  <c:v>50000</c:v>
                </c:pt>
                <c:pt idx="1169">
                  <c:v>50000</c:v>
                </c:pt>
                <c:pt idx="1170">
                  <c:v>50000</c:v>
                </c:pt>
                <c:pt idx="1171">
                  <c:v>50000</c:v>
                </c:pt>
                <c:pt idx="1172">
                  <c:v>50000</c:v>
                </c:pt>
                <c:pt idx="1173">
                  <c:v>50000</c:v>
                </c:pt>
                <c:pt idx="1174">
                  <c:v>50000</c:v>
                </c:pt>
                <c:pt idx="1175">
                  <c:v>50000</c:v>
                </c:pt>
                <c:pt idx="1176">
                  <c:v>50000</c:v>
                </c:pt>
                <c:pt idx="1177">
                  <c:v>50000</c:v>
                </c:pt>
                <c:pt idx="1178">
                  <c:v>50000</c:v>
                </c:pt>
                <c:pt idx="1179">
                  <c:v>50000</c:v>
                </c:pt>
                <c:pt idx="1180">
                  <c:v>50000</c:v>
                </c:pt>
                <c:pt idx="1181">
                  <c:v>50000</c:v>
                </c:pt>
                <c:pt idx="1182">
                  <c:v>50000</c:v>
                </c:pt>
                <c:pt idx="1183">
                  <c:v>50000</c:v>
                </c:pt>
                <c:pt idx="1184">
                  <c:v>50000</c:v>
                </c:pt>
                <c:pt idx="1185">
                  <c:v>50000</c:v>
                </c:pt>
                <c:pt idx="1186">
                  <c:v>50000</c:v>
                </c:pt>
                <c:pt idx="1187">
                  <c:v>50000</c:v>
                </c:pt>
                <c:pt idx="1188">
                  <c:v>50000</c:v>
                </c:pt>
                <c:pt idx="1189">
                  <c:v>50000</c:v>
                </c:pt>
                <c:pt idx="1190">
                  <c:v>50000</c:v>
                </c:pt>
                <c:pt idx="1191">
                  <c:v>50000</c:v>
                </c:pt>
                <c:pt idx="1192">
                  <c:v>50000</c:v>
                </c:pt>
                <c:pt idx="1193">
                  <c:v>50000</c:v>
                </c:pt>
                <c:pt idx="1194">
                  <c:v>50000</c:v>
                </c:pt>
                <c:pt idx="1195">
                  <c:v>50000</c:v>
                </c:pt>
                <c:pt idx="1196">
                  <c:v>50000</c:v>
                </c:pt>
                <c:pt idx="1197">
                  <c:v>50000</c:v>
                </c:pt>
                <c:pt idx="1198">
                  <c:v>50000</c:v>
                </c:pt>
                <c:pt idx="1199">
                  <c:v>50000</c:v>
                </c:pt>
                <c:pt idx="1200">
                  <c:v>50000</c:v>
                </c:pt>
                <c:pt idx="1201">
                  <c:v>50000</c:v>
                </c:pt>
                <c:pt idx="1202">
                  <c:v>50000</c:v>
                </c:pt>
                <c:pt idx="1203">
                  <c:v>50000</c:v>
                </c:pt>
                <c:pt idx="1204">
                  <c:v>50000</c:v>
                </c:pt>
                <c:pt idx="1205">
                  <c:v>50000</c:v>
                </c:pt>
                <c:pt idx="1206">
                  <c:v>50000</c:v>
                </c:pt>
                <c:pt idx="1207">
                  <c:v>50000</c:v>
                </c:pt>
                <c:pt idx="1208">
                  <c:v>50000</c:v>
                </c:pt>
                <c:pt idx="1209">
                  <c:v>50000</c:v>
                </c:pt>
                <c:pt idx="1210">
                  <c:v>50000</c:v>
                </c:pt>
                <c:pt idx="1211">
                  <c:v>50000</c:v>
                </c:pt>
                <c:pt idx="1212">
                  <c:v>50000</c:v>
                </c:pt>
                <c:pt idx="1213">
                  <c:v>50000</c:v>
                </c:pt>
                <c:pt idx="1214">
                  <c:v>50000</c:v>
                </c:pt>
                <c:pt idx="1215">
                  <c:v>50000</c:v>
                </c:pt>
                <c:pt idx="1216">
                  <c:v>50000</c:v>
                </c:pt>
                <c:pt idx="1217">
                  <c:v>50000</c:v>
                </c:pt>
                <c:pt idx="1218">
                  <c:v>50000</c:v>
                </c:pt>
                <c:pt idx="1219">
                  <c:v>50000</c:v>
                </c:pt>
                <c:pt idx="1220">
                  <c:v>50000</c:v>
                </c:pt>
                <c:pt idx="1221">
                  <c:v>50000</c:v>
                </c:pt>
                <c:pt idx="1222">
                  <c:v>50000</c:v>
                </c:pt>
                <c:pt idx="1223">
                  <c:v>50000</c:v>
                </c:pt>
                <c:pt idx="1224">
                  <c:v>50000</c:v>
                </c:pt>
                <c:pt idx="1225">
                  <c:v>50000</c:v>
                </c:pt>
                <c:pt idx="1226">
                  <c:v>50000</c:v>
                </c:pt>
                <c:pt idx="1227">
                  <c:v>50000</c:v>
                </c:pt>
                <c:pt idx="1228">
                  <c:v>50000</c:v>
                </c:pt>
                <c:pt idx="1229">
                  <c:v>50000</c:v>
                </c:pt>
                <c:pt idx="1230">
                  <c:v>50000</c:v>
                </c:pt>
                <c:pt idx="1231">
                  <c:v>50000</c:v>
                </c:pt>
                <c:pt idx="1232">
                  <c:v>50000</c:v>
                </c:pt>
                <c:pt idx="1233">
                  <c:v>50000</c:v>
                </c:pt>
                <c:pt idx="1234">
                  <c:v>50000</c:v>
                </c:pt>
                <c:pt idx="1235">
                  <c:v>50000</c:v>
                </c:pt>
                <c:pt idx="1236">
                  <c:v>50000</c:v>
                </c:pt>
                <c:pt idx="1237">
                  <c:v>50000</c:v>
                </c:pt>
                <c:pt idx="1238">
                  <c:v>50000</c:v>
                </c:pt>
                <c:pt idx="1239">
                  <c:v>50000</c:v>
                </c:pt>
                <c:pt idx="1240">
                  <c:v>50000</c:v>
                </c:pt>
                <c:pt idx="1241">
                  <c:v>50000</c:v>
                </c:pt>
                <c:pt idx="1242">
                  <c:v>50000</c:v>
                </c:pt>
                <c:pt idx="1243">
                  <c:v>50000</c:v>
                </c:pt>
                <c:pt idx="1244">
                  <c:v>50000</c:v>
                </c:pt>
                <c:pt idx="1245">
                  <c:v>50000</c:v>
                </c:pt>
                <c:pt idx="1246">
                  <c:v>50000</c:v>
                </c:pt>
                <c:pt idx="1247">
                  <c:v>50000</c:v>
                </c:pt>
                <c:pt idx="1248">
                  <c:v>50000</c:v>
                </c:pt>
                <c:pt idx="1249">
                  <c:v>50000</c:v>
                </c:pt>
                <c:pt idx="1250">
                  <c:v>50000</c:v>
                </c:pt>
                <c:pt idx="1251">
                  <c:v>50000</c:v>
                </c:pt>
                <c:pt idx="1252">
                  <c:v>50000</c:v>
                </c:pt>
                <c:pt idx="1253">
                  <c:v>50000</c:v>
                </c:pt>
                <c:pt idx="1254">
                  <c:v>50000</c:v>
                </c:pt>
                <c:pt idx="1255">
                  <c:v>50000</c:v>
                </c:pt>
                <c:pt idx="1256">
                  <c:v>50000</c:v>
                </c:pt>
                <c:pt idx="1257">
                  <c:v>50000</c:v>
                </c:pt>
                <c:pt idx="1258">
                  <c:v>50000</c:v>
                </c:pt>
                <c:pt idx="1259">
                  <c:v>50000</c:v>
                </c:pt>
                <c:pt idx="1260">
                  <c:v>50000</c:v>
                </c:pt>
                <c:pt idx="1261">
                  <c:v>50000</c:v>
                </c:pt>
                <c:pt idx="1262">
                  <c:v>50000</c:v>
                </c:pt>
                <c:pt idx="1263">
                  <c:v>50000</c:v>
                </c:pt>
                <c:pt idx="1264">
                  <c:v>50000</c:v>
                </c:pt>
                <c:pt idx="1265">
                  <c:v>50000</c:v>
                </c:pt>
                <c:pt idx="1266">
                  <c:v>50000</c:v>
                </c:pt>
                <c:pt idx="1267">
                  <c:v>50000</c:v>
                </c:pt>
                <c:pt idx="1268">
                  <c:v>50000</c:v>
                </c:pt>
                <c:pt idx="1269">
                  <c:v>50000</c:v>
                </c:pt>
                <c:pt idx="1270">
                  <c:v>50000</c:v>
                </c:pt>
                <c:pt idx="1271">
                  <c:v>50000</c:v>
                </c:pt>
                <c:pt idx="1272">
                  <c:v>50000</c:v>
                </c:pt>
                <c:pt idx="1273">
                  <c:v>50000</c:v>
                </c:pt>
                <c:pt idx="1274">
                  <c:v>50000</c:v>
                </c:pt>
                <c:pt idx="1275">
                  <c:v>50000</c:v>
                </c:pt>
                <c:pt idx="1276">
                  <c:v>50000</c:v>
                </c:pt>
                <c:pt idx="1277">
                  <c:v>50000</c:v>
                </c:pt>
                <c:pt idx="1278">
                  <c:v>50000</c:v>
                </c:pt>
                <c:pt idx="1279">
                  <c:v>50000</c:v>
                </c:pt>
                <c:pt idx="1280">
                  <c:v>50000</c:v>
                </c:pt>
                <c:pt idx="1281">
                  <c:v>50000</c:v>
                </c:pt>
                <c:pt idx="1282">
                  <c:v>50000</c:v>
                </c:pt>
                <c:pt idx="1283">
                  <c:v>50000</c:v>
                </c:pt>
                <c:pt idx="1284">
                  <c:v>50000</c:v>
                </c:pt>
                <c:pt idx="1285">
                  <c:v>50000</c:v>
                </c:pt>
                <c:pt idx="1286">
                  <c:v>50000</c:v>
                </c:pt>
                <c:pt idx="1287">
                  <c:v>50000</c:v>
                </c:pt>
                <c:pt idx="1288">
                  <c:v>50000</c:v>
                </c:pt>
                <c:pt idx="1289">
                  <c:v>50000</c:v>
                </c:pt>
                <c:pt idx="1290">
                  <c:v>50000</c:v>
                </c:pt>
                <c:pt idx="1291">
                  <c:v>50000</c:v>
                </c:pt>
                <c:pt idx="1292">
                  <c:v>50000</c:v>
                </c:pt>
                <c:pt idx="1293">
                  <c:v>50000</c:v>
                </c:pt>
                <c:pt idx="1294">
                  <c:v>50000</c:v>
                </c:pt>
                <c:pt idx="1295">
                  <c:v>50000</c:v>
                </c:pt>
                <c:pt idx="1296">
                  <c:v>50000</c:v>
                </c:pt>
                <c:pt idx="1297">
                  <c:v>50000</c:v>
                </c:pt>
                <c:pt idx="1298">
                  <c:v>50000</c:v>
                </c:pt>
                <c:pt idx="1299">
                  <c:v>50000</c:v>
                </c:pt>
                <c:pt idx="1300">
                  <c:v>50000</c:v>
                </c:pt>
                <c:pt idx="1301">
                  <c:v>50000</c:v>
                </c:pt>
                <c:pt idx="1302">
                  <c:v>50000</c:v>
                </c:pt>
                <c:pt idx="1303">
                  <c:v>50000</c:v>
                </c:pt>
                <c:pt idx="1304">
                  <c:v>50000</c:v>
                </c:pt>
                <c:pt idx="1305">
                  <c:v>50000</c:v>
                </c:pt>
                <c:pt idx="1306">
                  <c:v>50000</c:v>
                </c:pt>
                <c:pt idx="1307">
                  <c:v>50000</c:v>
                </c:pt>
                <c:pt idx="1308">
                  <c:v>50000</c:v>
                </c:pt>
                <c:pt idx="1309">
                  <c:v>50000</c:v>
                </c:pt>
                <c:pt idx="1310">
                  <c:v>50000</c:v>
                </c:pt>
                <c:pt idx="1311">
                  <c:v>50000</c:v>
                </c:pt>
                <c:pt idx="1312">
                  <c:v>50000</c:v>
                </c:pt>
                <c:pt idx="1313">
                  <c:v>50000</c:v>
                </c:pt>
                <c:pt idx="1314">
                  <c:v>50000</c:v>
                </c:pt>
                <c:pt idx="1315">
                  <c:v>50000</c:v>
                </c:pt>
                <c:pt idx="1316">
                  <c:v>50000</c:v>
                </c:pt>
                <c:pt idx="1317">
                  <c:v>50000</c:v>
                </c:pt>
                <c:pt idx="1318">
                  <c:v>50000</c:v>
                </c:pt>
                <c:pt idx="1319">
                  <c:v>50000</c:v>
                </c:pt>
                <c:pt idx="1320">
                  <c:v>50000</c:v>
                </c:pt>
                <c:pt idx="1321">
                  <c:v>50000</c:v>
                </c:pt>
                <c:pt idx="1322">
                  <c:v>50000</c:v>
                </c:pt>
                <c:pt idx="1323">
                  <c:v>50000</c:v>
                </c:pt>
                <c:pt idx="1324">
                  <c:v>50000</c:v>
                </c:pt>
                <c:pt idx="1325">
                  <c:v>50000</c:v>
                </c:pt>
                <c:pt idx="1326">
                  <c:v>50000</c:v>
                </c:pt>
                <c:pt idx="1327">
                  <c:v>50000</c:v>
                </c:pt>
                <c:pt idx="1328">
                  <c:v>50000</c:v>
                </c:pt>
                <c:pt idx="1329">
                  <c:v>50000</c:v>
                </c:pt>
                <c:pt idx="1330">
                  <c:v>50000</c:v>
                </c:pt>
                <c:pt idx="1331">
                  <c:v>50000</c:v>
                </c:pt>
                <c:pt idx="1332">
                  <c:v>50000</c:v>
                </c:pt>
                <c:pt idx="1333">
                  <c:v>50000</c:v>
                </c:pt>
                <c:pt idx="1334">
                  <c:v>50000</c:v>
                </c:pt>
                <c:pt idx="1335">
                  <c:v>50000</c:v>
                </c:pt>
                <c:pt idx="1336">
                  <c:v>50000</c:v>
                </c:pt>
                <c:pt idx="1337">
                  <c:v>50000</c:v>
                </c:pt>
                <c:pt idx="1338">
                  <c:v>50000</c:v>
                </c:pt>
                <c:pt idx="1339">
                  <c:v>50000</c:v>
                </c:pt>
                <c:pt idx="1340">
                  <c:v>50000</c:v>
                </c:pt>
                <c:pt idx="1341">
                  <c:v>50000</c:v>
                </c:pt>
                <c:pt idx="1342">
                  <c:v>50000</c:v>
                </c:pt>
                <c:pt idx="1343">
                  <c:v>50000</c:v>
                </c:pt>
                <c:pt idx="1344">
                  <c:v>50000</c:v>
                </c:pt>
                <c:pt idx="1345">
                  <c:v>50000</c:v>
                </c:pt>
                <c:pt idx="1346">
                  <c:v>50000</c:v>
                </c:pt>
                <c:pt idx="1347">
                  <c:v>50000</c:v>
                </c:pt>
                <c:pt idx="1348">
                  <c:v>50000</c:v>
                </c:pt>
                <c:pt idx="1349">
                  <c:v>50000</c:v>
                </c:pt>
                <c:pt idx="1350">
                  <c:v>50000</c:v>
                </c:pt>
                <c:pt idx="1351">
                  <c:v>50000</c:v>
                </c:pt>
                <c:pt idx="1352">
                  <c:v>50000</c:v>
                </c:pt>
                <c:pt idx="1353">
                  <c:v>50000</c:v>
                </c:pt>
                <c:pt idx="1354">
                  <c:v>50000</c:v>
                </c:pt>
                <c:pt idx="1355">
                  <c:v>50000</c:v>
                </c:pt>
                <c:pt idx="1356">
                  <c:v>50000</c:v>
                </c:pt>
                <c:pt idx="1357">
                  <c:v>50000</c:v>
                </c:pt>
                <c:pt idx="1358">
                  <c:v>50000</c:v>
                </c:pt>
                <c:pt idx="1359">
                  <c:v>50000</c:v>
                </c:pt>
                <c:pt idx="1360">
                  <c:v>50000</c:v>
                </c:pt>
                <c:pt idx="1361">
                  <c:v>50000</c:v>
                </c:pt>
                <c:pt idx="1362">
                  <c:v>50000</c:v>
                </c:pt>
                <c:pt idx="1363">
                  <c:v>50000</c:v>
                </c:pt>
                <c:pt idx="1364">
                  <c:v>50000</c:v>
                </c:pt>
                <c:pt idx="1365">
                  <c:v>50000</c:v>
                </c:pt>
                <c:pt idx="1366">
                  <c:v>50000</c:v>
                </c:pt>
                <c:pt idx="1367">
                  <c:v>50000</c:v>
                </c:pt>
                <c:pt idx="1368">
                  <c:v>50000</c:v>
                </c:pt>
                <c:pt idx="1369">
                  <c:v>50000</c:v>
                </c:pt>
                <c:pt idx="1370">
                  <c:v>50000</c:v>
                </c:pt>
                <c:pt idx="1371">
                  <c:v>50000</c:v>
                </c:pt>
                <c:pt idx="1372">
                  <c:v>50000</c:v>
                </c:pt>
                <c:pt idx="1373">
                  <c:v>50000</c:v>
                </c:pt>
                <c:pt idx="1374">
                  <c:v>50000</c:v>
                </c:pt>
                <c:pt idx="1375">
                  <c:v>50000</c:v>
                </c:pt>
                <c:pt idx="1376">
                  <c:v>50000</c:v>
                </c:pt>
                <c:pt idx="1377">
                  <c:v>50000</c:v>
                </c:pt>
                <c:pt idx="1378">
                  <c:v>50000</c:v>
                </c:pt>
                <c:pt idx="1379">
                  <c:v>50000</c:v>
                </c:pt>
                <c:pt idx="1380">
                  <c:v>50000</c:v>
                </c:pt>
                <c:pt idx="1381">
                  <c:v>50000</c:v>
                </c:pt>
                <c:pt idx="1382">
                  <c:v>50000</c:v>
                </c:pt>
                <c:pt idx="1383">
                  <c:v>50000</c:v>
                </c:pt>
                <c:pt idx="1384">
                  <c:v>50000</c:v>
                </c:pt>
                <c:pt idx="1385">
                  <c:v>50000</c:v>
                </c:pt>
                <c:pt idx="1386">
                  <c:v>50000</c:v>
                </c:pt>
                <c:pt idx="1387">
                  <c:v>50000</c:v>
                </c:pt>
                <c:pt idx="1388">
                  <c:v>50000</c:v>
                </c:pt>
                <c:pt idx="1389">
                  <c:v>50000</c:v>
                </c:pt>
                <c:pt idx="1390">
                  <c:v>50000</c:v>
                </c:pt>
                <c:pt idx="1391">
                  <c:v>50000</c:v>
                </c:pt>
                <c:pt idx="1392">
                  <c:v>50000</c:v>
                </c:pt>
                <c:pt idx="1393">
                  <c:v>50000</c:v>
                </c:pt>
                <c:pt idx="1394">
                  <c:v>50000</c:v>
                </c:pt>
                <c:pt idx="1395">
                  <c:v>50000</c:v>
                </c:pt>
                <c:pt idx="1396">
                  <c:v>50000</c:v>
                </c:pt>
                <c:pt idx="1397">
                  <c:v>50000</c:v>
                </c:pt>
                <c:pt idx="1398">
                  <c:v>50000</c:v>
                </c:pt>
                <c:pt idx="1399">
                  <c:v>50000</c:v>
                </c:pt>
                <c:pt idx="1400">
                  <c:v>50000</c:v>
                </c:pt>
                <c:pt idx="1401">
                  <c:v>50000</c:v>
                </c:pt>
                <c:pt idx="1402">
                  <c:v>50000</c:v>
                </c:pt>
                <c:pt idx="1403">
                  <c:v>50000</c:v>
                </c:pt>
                <c:pt idx="1404">
                  <c:v>50000</c:v>
                </c:pt>
                <c:pt idx="1405">
                  <c:v>50000</c:v>
                </c:pt>
              </c:numCache>
            </c:numRef>
          </c:xVal>
          <c:yVal>
            <c:numRef>
              <c:f>GER_model_output!$AF$2:$AF$5000</c:f>
              <c:numCache>
                <c:formatCode>General</c:formatCode>
                <c:ptCount val="4999"/>
                <c:pt idx="0">
                  <c:v>1.7778629999999964</c:v>
                </c:pt>
                <c:pt idx="1">
                  <c:v>1.7781370000000152</c:v>
                </c:pt>
                <c:pt idx="2">
                  <c:v>1.7785650000000146</c:v>
                </c:pt>
                <c:pt idx="3">
                  <c:v>1.7788390000000049</c:v>
                </c:pt>
                <c:pt idx="4">
                  <c:v>1.780335000000008</c:v>
                </c:pt>
                <c:pt idx="5">
                  <c:v>1.7815400000000068</c:v>
                </c:pt>
                <c:pt idx="6">
                  <c:v>1.782211000000018</c:v>
                </c:pt>
                <c:pt idx="7">
                  <c:v>1.7825620000000129</c:v>
                </c:pt>
                <c:pt idx="8">
                  <c:v>1.783188000000024</c:v>
                </c:pt>
                <c:pt idx="9">
                  <c:v>1.7837370000000021</c:v>
                </c:pt>
                <c:pt idx="10">
                  <c:v>1.7842410000000086</c:v>
                </c:pt>
                <c:pt idx="11">
                  <c:v>1.7848360000000127</c:v>
                </c:pt>
                <c:pt idx="12">
                  <c:v>1.7859190000000069</c:v>
                </c:pt>
                <c:pt idx="13">
                  <c:v>1.7870330000000081</c:v>
                </c:pt>
                <c:pt idx="14">
                  <c:v>1.7881780000000163</c:v>
                </c:pt>
                <c:pt idx="15">
                  <c:v>1.7892300000000034</c:v>
                </c:pt>
                <c:pt idx="16">
                  <c:v>1.7902070000000094</c:v>
                </c:pt>
                <c:pt idx="17">
                  <c:v>1.7910920000000203</c:v>
                </c:pt>
                <c:pt idx="18">
                  <c:v>1.7919160000000147</c:v>
                </c:pt>
                <c:pt idx="19">
                  <c:v>1.7928160000000162</c:v>
                </c:pt>
                <c:pt idx="20">
                  <c:v>1.7936550000000011</c:v>
                </c:pt>
                <c:pt idx="21">
                  <c:v>1.7942960000000028</c:v>
                </c:pt>
                <c:pt idx="22">
                  <c:v>1.7944180000000074</c:v>
                </c:pt>
                <c:pt idx="23">
                  <c:v>1.7951050000000066</c:v>
                </c:pt>
                <c:pt idx="24">
                  <c:v>1.7957000000000107</c:v>
                </c:pt>
                <c:pt idx="25">
                  <c:v>1.7962339999999983</c:v>
                </c:pt>
                <c:pt idx="26">
                  <c:v>1.7966920000000073</c:v>
                </c:pt>
                <c:pt idx="27">
                  <c:v>1.7971040000000187</c:v>
                </c:pt>
                <c:pt idx="28">
                  <c:v>1.8851170000000081</c:v>
                </c:pt>
                <c:pt idx="29">
                  <c:v>1.9542849999999987</c:v>
                </c:pt>
                <c:pt idx="30">
                  <c:v>2.0236969999999985</c:v>
                </c:pt>
                <c:pt idx="31">
                  <c:v>1.900162000000023</c:v>
                </c:pt>
                <c:pt idx="32">
                  <c:v>1.8128820000000019</c:v>
                </c:pt>
                <c:pt idx="33">
                  <c:v>1.7446750000000009</c:v>
                </c:pt>
                <c:pt idx="34">
                  <c:v>1.679473999999999</c:v>
                </c:pt>
                <c:pt idx="35">
                  <c:v>1.6097870000000114</c:v>
                </c:pt>
                <c:pt idx="36">
                  <c:v>1.5322570000000155</c:v>
                </c:pt>
                <c:pt idx="37">
                  <c:v>1.4466550000000211</c:v>
                </c:pt>
                <c:pt idx="38">
                  <c:v>1.3537290000000155</c:v>
                </c:pt>
                <c:pt idx="39">
                  <c:v>1.3312070000000062</c:v>
                </c:pt>
                <c:pt idx="40">
                  <c:v>1.3247379999999964</c:v>
                </c:pt>
                <c:pt idx="41">
                  <c:v>1.295960000000008</c:v>
                </c:pt>
                <c:pt idx="42">
                  <c:v>1.262344000000013</c:v>
                </c:pt>
                <c:pt idx="43">
                  <c:v>1.231094000000013</c:v>
                </c:pt>
                <c:pt idx="44">
                  <c:v>1.2057800000000043</c:v>
                </c:pt>
                <c:pt idx="45">
                  <c:v>1.1879120000000114</c:v>
                </c:pt>
                <c:pt idx="46">
                  <c:v>1.2637789999999995</c:v>
                </c:pt>
                <c:pt idx="47">
                  <c:v>1.3426210000000083</c:v>
                </c:pt>
                <c:pt idx="48">
                  <c:v>1.4079590000000053</c:v>
                </c:pt>
                <c:pt idx="49">
                  <c:v>1.4657750000000078</c:v>
                </c:pt>
                <c:pt idx="50">
                  <c:v>1.5186309999999992</c:v>
                </c:pt>
                <c:pt idx="51">
                  <c:v>1.5681460000000129</c:v>
                </c:pt>
                <c:pt idx="52">
                  <c:v>1.6300810000000183</c:v>
                </c:pt>
                <c:pt idx="53">
                  <c:v>1.7497710000000097</c:v>
                </c:pt>
                <c:pt idx="54">
                  <c:v>1.8573000000000093</c:v>
                </c:pt>
                <c:pt idx="55">
                  <c:v>1.9619289999999978</c:v>
                </c:pt>
                <c:pt idx="56">
                  <c:v>2.1313320000000147</c:v>
                </c:pt>
                <c:pt idx="57">
                  <c:v>2.3002630000000011</c:v>
                </c:pt>
                <c:pt idx="58">
                  <c:v>2.4628910000000133</c:v>
                </c:pt>
                <c:pt idx="59">
                  <c:v>2.5576934999999992</c:v>
                </c:pt>
                <c:pt idx="60">
                  <c:v>2.6524960000000135</c:v>
                </c:pt>
                <c:pt idx="61">
                  <c:v>2.8630679999999984</c:v>
                </c:pt>
                <c:pt idx="62">
                  <c:v>3.0648960000000045</c:v>
                </c:pt>
                <c:pt idx="63">
                  <c:v>3.1313555000000122</c:v>
                </c:pt>
                <c:pt idx="64">
                  <c:v>3.1978150000000198</c:v>
                </c:pt>
                <c:pt idx="65">
                  <c:v>3.0778500000000122</c:v>
                </c:pt>
                <c:pt idx="66">
                  <c:v>3.0439450000000079</c:v>
                </c:pt>
                <c:pt idx="67">
                  <c:v>3.0451810000000137</c:v>
                </c:pt>
                <c:pt idx="68">
                  <c:v>3.0544585000000097</c:v>
                </c:pt>
                <c:pt idx="69">
                  <c:v>3.0637360000000058</c:v>
                </c:pt>
                <c:pt idx="70">
                  <c:v>3.0919499999999971</c:v>
                </c:pt>
                <c:pt idx="71">
                  <c:v>3.1282350000000179</c:v>
                </c:pt>
                <c:pt idx="72">
                  <c:v>3.1713640000000112</c:v>
                </c:pt>
                <c:pt idx="73">
                  <c:v>3.2144930000000045</c:v>
                </c:pt>
                <c:pt idx="74">
                  <c:v>3.331955000000022</c:v>
                </c:pt>
                <c:pt idx="75">
                  <c:v>3.423782000000017</c:v>
                </c:pt>
                <c:pt idx="76">
                  <c:v>3.4447629999999947</c:v>
                </c:pt>
                <c:pt idx="77">
                  <c:v>3.4657440000000008</c:v>
                </c:pt>
                <c:pt idx="78">
                  <c:v>3.3825230000000204</c:v>
                </c:pt>
                <c:pt idx="79">
                  <c:v>3.3256840000000238</c:v>
                </c:pt>
                <c:pt idx="80">
                  <c:v>3.2746429999999975</c:v>
                </c:pt>
                <c:pt idx="81">
                  <c:v>3.3022765000000049</c:v>
                </c:pt>
                <c:pt idx="82">
                  <c:v>3.3299100000000124</c:v>
                </c:pt>
                <c:pt idx="83">
                  <c:v>3.3637540000000001</c:v>
                </c:pt>
                <c:pt idx="84">
                  <c:v>3.3780980000000227</c:v>
                </c:pt>
                <c:pt idx="85">
                  <c:v>3.3500750000000323</c:v>
                </c:pt>
                <c:pt idx="86">
                  <c:v>3.3220520000000135</c:v>
                </c:pt>
                <c:pt idx="87">
                  <c:v>3.2233580000000188</c:v>
                </c:pt>
                <c:pt idx="88">
                  <c:v>3.136398000000014</c:v>
                </c:pt>
                <c:pt idx="89">
                  <c:v>3.0934370000000229</c:v>
                </c:pt>
                <c:pt idx="90">
                  <c:v>3.0504760000000033</c:v>
                </c:pt>
                <c:pt idx="91">
                  <c:v>2.9506840000000238</c:v>
                </c:pt>
                <c:pt idx="92">
                  <c:v>2.8495029999999986</c:v>
                </c:pt>
                <c:pt idx="93">
                  <c:v>2.7483060000000137</c:v>
                </c:pt>
                <c:pt idx="94">
                  <c:v>2.7030640000000119</c:v>
                </c:pt>
                <c:pt idx="95">
                  <c:v>2.6578220000000101</c:v>
                </c:pt>
                <c:pt idx="96">
                  <c:v>2.5563360000000159</c:v>
                </c:pt>
                <c:pt idx="97">
                  <c:v>2.4516600000000039</c:v>
                </c:pt>
                <c:pt idx="98">
                  <c:v>2.4025800000000004</c:v>
                </c:pt>
                <c:pt idx="99">
                  <c:v>2.3534999999999968</c:v>
                </c:pt>
                <c:pt idx="100">
                  <c:v>2.2592319999999972</c:v>
                </c:pt>
                <c:pt idx="101">
                  <c:v>2.1706850000000202</c:v>
                </c:pt>
                <c:pt idx="102">
                  <c:v>2.1254885000000172</c:v>
                </c:pt>
                <c:pt idx="103">
                  <c:v>2.0802920000000142</c:v>
                </c:pt>
                <c:pt idx="104">
                  <c:v>1.9848479999999995</c:v>
                </c:pt>
                <c:pt idx="105">
                  <c:v>1.8918150000000082</c:v>
                </c:pt>
                <c:pt idx="106">
                  <c:v>1.7954560000000015</c:v>
                </c:pt>
                <c:pt idx="107">
                  <c:v>1.7982100000000116</c:v>
                </c:pt>
                <c:pt idx="108">
                  <c:v>1.8009640000000218</c:v>
                </c:pt>
                <c:pt idx="109">
                  <c:v>1.7902679999999975</c:v>
                </c:pt>
                <c:pt idx="110">
                  <c:v>1.76237500000002</c:v>
                </c:pt>
                <c:pt idx="111">
                  <c:v>1.7441100000000063</c:v>
                </c:pt>
                <c:pt idx="112">
                  <c:v>1.7258450000000209</c:v>
                </c:pt>
                <c:pt idx="113">
                  <c:v>1.6864620000000059</c:v>
                </c:pt>
                <c:pt idx="114">
                  <c:v>1.6468200000000195</c:v>
                </c:pt>
                <c:pt idx="115">
                  <c:v>1.6230850000000316</c:v>
                </c:pt>
                <c:pt idx="116">
                  <c:v>1.5993500000000154</c:v>
                </c:pt>
                <c:pt idx="117">
                  <c:v>1.5182340000000067</c:v>
                </c:pt>
                <c:pt idx="118">
                  <c:v>1.4557190000000162</c:v>
                </c:pt>
                <c:pt idx="119">
                  <c:v>1.4009400000000198</c:v>
                </c:pt>
                <c:pt idx="120">
                  <c:v>1.3769150000000252</c:v>
                </c:pt>
                <c:pt idx="121">
                  <c:v>1.3528900000000021</c:v>
                </c:pt>
                <c:pt idx="122">
                  <c:v>1.3091890000000035</c:v>
                </c:pt>
                <c:pt idx="123">
                  <c:v>1.2680660000000046</c:v>
                </c:pt>
                <c:pt idx="124">
                  <c:v>1.247809999999987</c:v>
                </c:pt>
                <c:pt idx="125">
                  <c:v>1.2275539999999978</c:v>
                </c:pt>
                <c:pt idx="126">
                  <c:v>1.1912540000000149</c:v>
                </c:pt>
                <c:pt idx="127">
                  <c:v>1.1637120000000039</c:v>
                </c:pt>
                <c:pt idx="128">
                  <c:v>1.1514970000000062</c:v>
                </c:pt>
                <c:pt idx="129">
                  <c:v>1.1392820000000086</c:v>
                </c:pt>
                <c:pt idx="130">
                  <c:v>1.1187740000000019</c:v>
                </c:pt>
                <c:pt idx="131">
                  <c:v>1.1003110000000049</c:v>
                </c:pt>
                <c:pt idx="132">
                  <c:v>1.0831760000000088</c:v>
                </c:pt>
                <c:pt idx="133">
                  <c:v>1.0756149999999991</c:v>
                </c:pt>
                <c:pt idx="134">
                  <c:v>1.0680540000000178</c:v>
                </c:pt>
                <c:pt idx="135">
                  <c:v>1.0535580000000095</c:v>
                </c:pt>
                <c:pt idx="136">
                  <c:v>1.0404660000000092</c:v>
                </c:pt>
                <c:pt idx="137">
                  <c:v>1.0348050000000057</c:v>
                </c:pt>
                <c:pt idx="138">
                  <c:v>1.0291440000000023</c:v>
                </c:pt>
                <c:pt idx="139">
                  <c:v>1.0189510000000155</c:v>
                </c:pt>
                <c:pt idx="140">
                  <c:v>1.0091859999999997</c:v>
                </c:pt>
                <c:pt idx="141">
                  <c:v>1.0036929999999984</c:v>
                </c:pt>
                <c:pt idx="142">
                  <c:v>0.99819999999999709</c:v>
                </c:pt>
                <c:pt idx="143">
                  <c:v>0.97767600000000243</c:v>
                </c:pt>
                <c:pt idx="144">
                  <c:v>0.93548549999999864</c:v>
                </c:pt>
                <c:pt idx="145">
                  <c:v>0.89329500000002326</c:v>
                </c:pt>
                <c:pt idx="146">
                  <c:v>0.78323400000002152</c:v>
                </c:pt>
                <c:pt idx="147">
                  <c:v>0.73851050000001806</c:v>
                </c:pt>
                <c:pt idx="148">
                  <c:v>0.69378700000001459</c:v>
                </c:pt>
                <c:pt idx="149">
                  <c:v>0.65387000000001194</c:v>
                </c:pt>
                <c:pt idx="150">
                  <c:v>0.6139530000000093</c:v>
                </c:pt>
                <c:pt idx="151">
                  <c:v>0.54769900000002281</c:v>
                </c:pt>
                <c:pt idx="152">
                  <c:v>0.51390100000000416</c:v>
                </c:pt>
                <c:pt idx="153">
                  <c:v>0.48010300000001394</c:v>
                </c:pt>
                <c:pt idx="154">
                  <c:v>0.41159100000001558</c:v>
                </c:pt>
                <c:pt idx="155">
                  <c:v>0.3754960000000267</c:v>
                </c:pt>
                <c:pt idx="156">
                  <c:v>0.33940100000000939</c:v>
                </c:pt>
                <c:pt idx="157">
                  <c:v>0.25238000000001648</c:v>
                </c:pt>
                <c:pt idx="158">
                  <c:v>0.21733100000002992</c:v>
                </c:pt>
                <c:pt idx="159">
                  <c:v>0.18228200000001493</c:v>
                </c:pt>
                <c:pt idx="160">
                  <c:v>0.10244800000000964</c:v>
                </c:pt>
                <c:pt idx="161">
                  <c:v>6.7673000000013417E-2</c:v>
                </c:pt>
                <c:pt idx="162">
                  <c:v>3.2898000000017191E-2</c:v>
                </c:pt>
                <c:pt idx="163">
                  <c:v>1.6448999999994385E-2</c:v>
                </c:pt>
                <c:pt idx="164">
                  <c:v>0</c:v>
                </c:pt>
                <c:pt idx="165">
                  <c:v>8.8242000000008147E-2</c:v>
                </c:pt>
                <c:pt idx="166">
                  <c:v>0.13140899999999078</c:v>
                </c:pt>
                <c:pt idx="167">
                  <c:v>0.17457600000000184</c:v>
                </c:pt>
                <c:pt idx="168">
                  <c:v>0.27258299999999736</c:v>
                </c:pt>
                <c:pt idx="169">
                  <c:v>0.3207854999999995</c:v>
                </c:pt>
                <c:pt idx="170">
                  <c:v>0.36898800000000165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</c:numCache>
            </c:numRef>
          </c:yVal>
          <c:smooth val="0"/>
        </c:ser>
        <c:ser>
          <c:idx val="10"/>
          <c:order val="1"/>
          <c:tx>
            <c:strRef>
              <c:f>GER_kalibrace!$L$1</c:f>
              <c:strCache>
                <c:ptCount val="1"/>
                <c:pt idx="0">
                  <c:v>50516004 (2)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GER_kalibrace!$J$2:$J$32</c:f>
              <c:numCache>
                <c:formatCode>General</c:formatCode>
                <c:ptCount val="31"/>
                <c:pt idx="0">
                  <c:v>30132</c:v>
                </c:pt>
                <c:pt idx="1">
                  <c:v>30497</c:v>
                </c:pt>
                <c:pt idx="2">
                  <c:v>30863</c:v>
                </c:pt>
                <c:pt idx="3">
                  <c:v>31228</c:v>
                </c:pt>
                <c:pt idx="4">
                  <c:v>31593</c:v>
                </c:pt>
                <c:pt idx="5">
                  <c:v>31958</c:v>
                </c:pt>
                <c:pt idx="6">
                  <c:v>32324</c:v>
                </c:pt>
                <c:pt idx="7">
                  <c:v>32689</c:v>
                </c:pt>
                <c:pt idx="8">
                  <c:v>33054</c:v>
                </c:pt>
                <c:pt idx="9">
                  <c:v>33419</c:v>
                </c:pt>
                <c:pt idx="10">
                  <c:v>33785</c:v>
                </c:pt>
                <c:pt idx="11">
                  <c:v>34150</c:v>
                </c:pt>
                <c:pt idx="12">
                  <c:v>34515</c:v>
                </c:pt>
                <c:pt idx="13">
                  <c:v>34880</c:v>
                </c:pt>
                <c:pt idx="14">
                  <c:v>35246</c:v>
                </c:pt>
                <c:pt idx="15">
                  <c:v>35611</c:v>
                </c:pt>
                <c:pt idx="16">
                  <c:v>35976</c:v>
                </c:pt>
                <c:pt idx="17">
                  <c:v>36341</c:v>
                </c:pt>
                <c:pt idx="18">
                  <c:v>36707</c:v>
                </c:pt>
                <c:pt idx="19">
                  <c:v>37072</c:v>
                </c:pt>
                <c:pt idx="20">
                  <c:v>37437</c:v>
                </c:pt>
                <c:pt idx="21">
                  <c:v>37802</c:v>
                </c:pt>
                <c:pt idx="22">
                  <c:v>38168</c:v>
                </c:pt>
                <c:pt idx="23">
                  <c:v>38533</c:v>
                </c:pt>
                <c:pt idx="24">
                  <c:v>38898</c:v>
                </c:pt>
                <c:pt idx="25">
                  <c:v>39263</c:v>
                </c:pt>
                <c:pt idx="26">
                  <c:v>39629</c:v>
                </c:pt>
                <c:pt idx="27">
                  <c:v>39994</c:v>
                </c:pt>
                <c:pt idx="28">
                  <c:v>40359</c:v>
                </c:pt>
                <c:pt idx="29">
                  <c:v>40724</c:v>
                </c:pt>
                <c:pt idx="30">
                  <c:v>41090</c:v>
                </c:pt>
              </c:numCache>
            </c:numRef>
          </c:xVal>
          <c:yVal>
            <c:numRef>
              <c:f>GER_kalibrace!$L$2:$L$32</c:f>
              <c:numCache>
                <c:formatCode>General</c:formatCode>
                <c:ptCount val="31"/>
                <c:pt idx="0">
                  <c:v>2.9679166666666674</c:v>
                </c:pt>
                <c:pt idx="1">
                  <c:v>3.4900000000000375</c:v>
                </c:pt>
                <c:pt idx="2">
                  <c:v>4.38250000000005</c:v>
                </c:pt>
                <c:pt idx="3">
                  <c:v>4.1408333333334042</c:v>
                </c:pt>
                <c:pt idx="4">
                  <c:v>3.7658333333333758</c:v>
                </c:pt>
                <c:pt idx="5">
                  <c:v>3.2400000000000375</c:v>
                </c:pt>
                <c:pt idx="6">
                  <c:v>2.9291666666667027</c:v>
                </c:pt>
                <c:pt idx="7">
                  <c:v>2.8450000000000273</c:v>
                </c:pt>
                <c:pt idx="8">
                  <c:v>2.8183333333333849</c:v>
                </c:pt>
                <c:pt idx="9">
                  <c:v>2.57000000000005</c:v>
                </c:pt>
                <c:pt idx="10">
                  <c:v>2.3075000000000614</c:v>
                </c:pt>
                <c:pt idx="11">
                  <c:v>1.8266666666666254</c:v>
                </c:pt>
                <c:pt idx="12">
                  <c:v>1.2658333333333758</c:v>
                </c:pt>
                <c:pt idx="13">
                  <c:v>0.86250000000006821</c:v>
                </c:pt>
                <c:pt idx="14">
                  <c:v>0.66000000000002501</c:v>
                </c:pt>
                <c:pt idx="15">
                  <c:v>0.6581666666667445</c:v>
                </c:pt>
                <c:pt idx="16">
                  <c:v>0.83750000000003411</c:v>
                </c:pt>
                <c:pt idx="17">
                  <c:v>0.95333333333337578</c:v>
                </c:pt>
                <c:pt idx="18">
                  <c:v>1.0683333333333849</c:v>
                </c:pt>
                <c:pt idx="19">
                  <c:v>1.1041666666666856</c:v>
                </c:pt>
                <c:pt idx="20">
                  <c:v>1.0800000000000409</c:v>
                </c:pt>
                <c:pt idx="21">
                  <c:v>0.96166666666672995</c:v>
                </c:pt>
                <c:pt idx="22">
                  <c:v>0.8425000000000864</c:v>
                </c:pt>
                <c:pt idx="23">
                  <c:v>0.62301282051285511</c:v>
                </c:pt>
                <c:pt idx="24">
                  <c:v>0.45685897435899392</c:v>
                </c:pt>
                <c:pt idx="25">
                  <c:v>0.3091666666666697</c:v>
                </c:pt>
                <c:pt idx="26">
                  <c:v>0.15993589743592906</c:v>
                </c:pt>
                <c:pt idx="27">
                  <c:v>7.2500000000019327E-2</c:v>
                </c:pt>
                <c:pt idx="28">
                  <c:v>0</c:v>
                </c:pt>
                <c:pt idx="29">
                  <c:v>0.24166666666670267</c:v>
                </c:pt>
                <c:pt idx="30">
                  <c:v>0.55488095238098367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GER_model_output!$Y$1</c:f>
              <c:strCache>
                <c:ptCount val="1"/>
                <c:pt idx="0">
                  <c:v>51516002 (model)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GER_model_output!$U$2:$U$5000</c:f>
              <c:numCache>
                <c:formatCode>m/d/yyyy</c:formatCode>
                <c:ptCount val="4999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  <c:pt idx="171">
                  <c:v>50000</c:v>
                </c:pt>
                <c:pt idx="172">
                  <c:v>50000</c:v>
                </c:pt>
                <c:pt idx="173">
                  <c:v>50000</c:v>
                </c:pt>
                <c:pt idx="174">
                  <c:v>50000</c:v>
                </c:pt>
                <c:pt idx="175">
                  <c:v>50000</c:v>
                </c:pt>
                <c:pt idx="176">
                  <c:v>50000</c:v>
                </c:pt>
                <c:pt idx="177">
                  <c:v>50000</c:v>
                </c:pt>
                <c:pt idx="178">
                  <c:v>50000</c:v>
                </c:pt>
                <c:pt idx="179">
                  <c:v>50000</c:v>
                </c:pt>
                <c:pt idx="180">
                  <c:v>50000</c:v>
                </c:pt>
                <c:pt idx="181">
                  <c:v>50000</c:v>
                </c:pt>
                <c:pt idx="182">
                  <c:v>50000</c:v>
                </c:pt>
                <c:pt idx="183">
                  <c:v>50000</c:v>
                </c:pt>
                <c:pt idx="184">
                  <c:v>50000</c:v>
                </c:pt>
                <c:pt idx="185">
                  <c:v>50000</c:v>
                </c:pt>
                <c:pt idx="186">
                  <c:v>50000</c:v>
                </c:pt>
                <c:pt idx="187">
                  <c:v>50000</c:v>
                </c:pt>
                <c:pt idx="188">
                  <c:v>50000</c:v>
                </c:pt>
                <c:pt idx="189">
                  <c:v>50000</c:v>
                </c:pt>
                <c:pt idx="190">
                  <c:v>50000</c:v>
                </c:pt>
                <c:pt idx="191">
                  <c:v>50000</c:v>
                </c:pt>
                <c:pt idx="192">
                  <c:v>50000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50000</c:v>
                </c:pt>
                <c:pt idx="200">
                  <c:v>50000</c:v>
                </c:pt>
                <c:pt idx="201">
                  <c:v>50000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50000</c:v>
                </c:pt>
                <c:pt idx="207">
                  <c:v>50000</c:v>
                </c:pt>
                <c:pt idx="208">
                  <c:v>50000</c:v>
                </c:pt>
                <c:pt idx="209">
                  <c:v>50000</c:v>
                </c:pt>
                <c:pt idx="210">
                  <c:v>50000</c:v>
                </c:pt>
                <c:pt idx="211">
                  <c:v>50000</c:v>
                </c:pt>
                <c:pt idx="212">
                  <c:v>50000</c:v>
                </c:pt>
                <c:pt idx="213">
                  <c:v>50000</c:v>
                </c:pt>
                <c:pt idx="214">
                  <c:v>50000</c:v>
                </c:pt>
                <c:pt idx="215">
                  <c:v>50000</c:v>
                </c:pt>
                <c:pt idx="216">
                  <c:v>50000</c:v>
                </c:pt>
                <c:pt idx="217">
                  <c:v>50000</c:v>
                </c:pt>
                <c:pt idx="218">
                  <c:v>50000</c:v>
                </c:pt>
                <c:pt idx="219">
                  <c:v>50000</c:v>
                </c:pt>
                <c:pt idx="220">
                  <c:v>50000</c:v>
                </c:pt>
                <c:pt idx="221">
                  <c:v>50000</c:v>
                </c:pt>
                <c:pt idx="222">
                  <c:v>50000</c:v>
                </c:pt>
                <c:pt idx="223">
                  <c:v>50000</c:v>
                </c:pt>
                <c:pt idx="224">
                  <c:v>50000</c:v>
                </c:pt>
                <c:pt idx="225">
                  <c:v>50000</c:v>
                </c:pt>
                <c:pt idx="226">
                  <c:v>50000</c:v>
                </c:pt>
                <c:pt idx="227">
                  <c:v>50000</c:v>
                </c:pt>
                <c:pt idx="228">
                  <c:v>50000</c:v>
                </c:pt>
                <c:pt idx="229">
                  <c:v>50000</c:v>
                </c:pt>
                <c:pt idx="230">
                  <c:v>50000</c:v>
                </c:pt>
                <c:pt idx="231">
                  <c:v>50000</c:v>
                </c:pt>
                <c:pt idx="232">
                  <c:v>50000</c:v>
                </c:pt>
                <c:pt idx="233">
                  <c:v>50000</c:v>
                </c:pt>
                <c:pt idx="234">
                  <c:v>50000</c:v>
                </c:pt>
                <c:pt idx="235">
                  <c:v>50000</c:v>
                </c:pt>
                <c:pt idx="236">
                  <c:v>50000</c:v>
                </c:pt>
                <c:pt idx="237">
                  <c:v>50000</c:v>
                </c:pt>
                <c:pt idx="238">
                  <c:v>50000</c:v>
                </c:pt>
                <c:pt idx="239">
                  <c:v>50000</c:v>
                </c:pt>
                <c:pt idx="240">
                  <c:v>50000</c:v>
                </c:pt>
                <c:pt idx="241">
                  <c:v>50000</c:v>
                </c:pt>
                <c:pt idx="242">
                  <c:v>50000</c:v>
                </c:pt>
                <c:pt idx="243">
                  <c:v>50000</c:v>
                </c:pt>
                <c:pt idx="244">
                  <c:v>50000</c:v>
                </c:pt>
                <c:pt idx="245">
                  <c:v>50000</c:v>
                </c:pt>
                <c:pt idx="246">
                  <c:v>50000</c:v>
                </c:pt>
                <c:pt idx="247">
                  <c:v>50000</c:v>
                </c:pt>
                <c:pt idx="248">
                  <c:v>50000</c:v>
                </c:pt>
                <c:pt idx="249">
                  <c:v>50000</c:v>
                </c:pt>
                <c:pt idx="250">
                  <c:v>50000</c:v>
                </c:pt>
                <c:pt idx="251">
                  <c:v>50000</c:v>
                </c:pt>
                <c:pt idx="252">
                  <c:v>50000</c:v>
                </c:pt>
                <c:pt idx="253">
                  <c:v>50000</c:v>
                </c:pt>
                <c:pt idx="254">
                  <c:v>50000</c:v>
                </c:pt>
                <c:pt idx="255">
                  <c:v>50000</c:v>
                </c:pt>
                <c:pt idx="256">
                  <c:v>50000</c:v>
                </c:pt>
                <c:pt idx="257">
                  <c:v>50000</c:v>
                </c:pt>
                <c:pt idx="258">
                  <c:v>50000</c:v>
                </c:pt>
                <c:pt idx="259">
                  <c:v>50000</c:v>
                </c:pt>
                <c:pt idx="260">
                  <c:v>50000</c:v>
                </c:pt>
                <c:pt idx="261">
                  <c:v>50000</c:v>
                </c:pt>
                <c:pt idx="262">
                  <c:v>50000</c:v>
                </c:pt>
                <c:pt idx="263">
                  <c:v>50000</c:v>
                </c:pt>
                <c:pt idx="264">
                  <c:v>50000</c:v>
                </c:pt>
                <c:pt idx="265">
                  <c:v>50000</c:v>
                </c:pt>
                <c:pt idx="266">
                  <c:v>50000</c:v>
                </c:pt>
                <c:pt idx="267">
                  <c:v>50000</c:v>
                </c:pt>
                <c:pt idx="268">
                  <c:v>50000</c:v>
                </c:pt>
                <c:pt idx="269">
                  <c:v>50000</c:v>
                </c:pt>
                <c:pt idx="270">
                  <c:v>50000</c:v>
                </c:pt>
                <c:pt idx="271">
                  <c:v>50000</c:v>
                </c:pt>
                <c:pt idx="272">
                  <c:v>50000</c:v>
                </c:pt>
                <c:pt idx="273">
                  <c:v>50000</c:v>
                </c:pt>
                <c:pt idx="274">
                  <c:v>50000</c:v>
                </c:pt>
                <c:pt idx="275">
                  <c:v>50000</c:v>
                </c:pt>
                <c:pt idx="276">
                  <c:v>50000</c:v>
                </c:pt>
                <c:pt idx="277">
                  <c:v>50000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50000</c:v>
                </c:pt>
                <c:pt idx="310">
                  <c:v>50000</c:v>
                </c:pt>
                <c:pt idx="311">
                  <c:v>50000</c:v>
                </c:pt>
                <c:pt idx="312">
                  <c:v>50000</c:v>
                </c:pt>
                <c:pt idx="313">
                  <c:v>50000</c:v>
                </c:pt>
                <c:pt idx="314">
                  <c:v>50000</c:v>
                </c:pt>
                <c:pt idx="315">
                  <c:v>50000</c:v>
                </c:pt>
                <c:pt idx="316">
                  <c:v>50000</c:v>
                </c:pt>
                <c:pt idx="317">
                  <c:v>50000</c:v>
                </c:pt>
                <c:pt idx="318">
                  <c:v>50000</c:v>
                </c:pt>
                <c:pt idx="319">
                  <c:v>50000</c:v>
                </c:pt>
                <c:pt idx="320">
                  <c:v>50000</c:v>
                </c:pt>
                <c:pt idx="321">
                  <c:v>50000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50000</c:v>
                </c:pt>
                <c:pt idx="340">
                  <c:v>50000</c:v>
                </c:pt>
                <c:pt idx="341">
                  <c:v>50000</c:v>
                </c:pt>
                <c:pt idx="342">
                  <c:v>50000</c:v>
                </c:pt>
                <c:pt idx="343">
                  <c:v>50000</c:v>
                </c:pt>
                <c:pt idx="344">
                  <c:v>50000</c:v>
                </c:pt>
                <c:pt idx="345">
                  <c:v>50000</c:v>
                </c:pt>
                <c:pt idx="346">
                  <c:v>50000</c:v>
                </c:pt>
                <c:pt idx="347">
                  <c:v>50000</c:v>
                </c:pt>
                <c:pt idx="348">
                  <c:v>50000</c:v>
                </c:pt>
                <c:pt idx="349">
                  <c:v>50000</c:v>
                </c:pt>
                <c:pt idx="350">
                  <c:v>50000</c:v>
                </c:pt>
                <c:pt idx="351">
                  <c:v>50000</c:v>
                </c:pt>
                <c:pt idx="352">
                  <c:v>50000</c:v>
                </c:pt>
                <c:pt idx="353">
                  <c:v>50000</c:v>
                </c:pt>
                <c:pt idx="354">
                  <c:v>50000</c:v>
                </c:pt>
                <c:pt idx="355">
                  <c:v>50000</c:v>
                </c:pt>
                <c:pt idx="356">
                  <c:v>50000</c:v>
                </c:pt>
                <c:pt idx="357">
                  <c:v>50000</c:v>
                </c:pt>
                <c:pt idx="358">
                  <c:v>50000</c:v>
                </c:pt>
                <c:pt idx="359">
                  <c:v>50000</c:v>
                </c:pt>
                <c:pt idx="360">
                  <c:v>50000</c:v>
                </c:pt>
                <c:pt idx="361">
                  <c:v>50000</c:v>
                </c:pt>
                <c:pt idx="362">
                  <c:v>50000</c:v>
                </c:pt>
                <c:pt idx="363">
                  <c:v>50000</c:v>
                </c:pt>
                <c:pt idx="364">
                  <c:v>50000</c:v>
                </c:pt>
                <c:pt idx="365">
                  <c:v>50000</c:v>
                </c:pt>
                <c:pt idx="366">
                  <c:v>50000</c:v>
                </c:pt>
                <c:pt idx="367">
                  <c:v>50000</c:v>
                </c:pt>
                <c:pt idx="368">
                  <c:v>50000</c:v>
                </c:pt>
                <c:pt idx="369">
                  <c:v>50000</c:v>
                </c:pt>
                <c:pt idx="370">
                  <c:v>50000</c:v>
                </c:pt>
                <c:pt idx="371">
                  <c:v>50000</c:v>
                </c:pt>
                <c:pt idx="372">
                  <c:v>50000</c:v>
                </c:pt>
                <c:pt idx="373">
                  <c:v>50000</c:v>
                </c:pt>
                <c:pt idx="374">
                  <c:v>50000</c:v>
                </c:pt>
                <c:pt idx="375">
                  <c:v>50000</c:v>
                </c:pt>
                <c:pt idx="376">
                  <c:v>50000</c:v>
                </c:pt>
                <c:pt idx="377">
                  <c:v>50000</c:v>
                </c:pt>
                <c:pt idx="378">
                  <c:v>50000</c:v>
                </c:pt>
                <c:pt idx="379">
                  <c:v>50000</c:v>
                </c:pt>
                <c:pt idx="380">
                  <c:v>50000</c:v>
                </c:pt>
                <c:pt idx="381">
                  <c:v>50000</c:v>
                </c:pt>
                <c:pt idx="382">
                  <c:v>50000</c:v>
                </c:pt>
                <c:pt idx="383">
                  <c:v>50000</c:v>
                </c:pt>
                <c:pt idx="384">
                  <c:v>50000</c:v>
                </c:pt>
                <c:pt idx="385">
                  <c:v>50000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50000</c:v>
                </c:pt>
                <c:pt idx="419">
                  <c:v>50000</c:v>
                </c:pt>
                <c:pt idx="420">
                  <c:v>50000</c:v>
                </c:pt>
                <c:pt idx="421">
                  <c:v>50000</c:v>
                </c:pt>
                <c:pt idx="422">
                  <c:v>50000</c:v>
                </c:pt>
                <c:pt idx="423">
                  <c:v>50000</c:v>
                </c:pt>
                <c:pt idx="424">
                  <c:v>50000</c:v>
                </c:pt>
                <c:pt idx="425">
                  <c:v>50000</c:v>
                </c:pt>
                <c:pt idx="426">
                  <c:v>50000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50000</c:v>
                </c:pt>
                <c:pt idx="468">
                  <c:v>50000</c:v>
                </c:pt>
                <c:pt idx="469">
                  <c:v>50000</c:v>
                </c:pt>
                <c:pt idx="470">
                  <c:v>50000</c:v>
                </c:pt>
                <c:pt idx="471">
                  <c:v>50000</c:v>
                </c:pt>
                <c:pt idx="472">
                  <c:v>50000</c:v>
                </c:pt>
                <c:pt idx="473">
                  <c:v>50000</c:v>
                </c:pt>
                <c:pt idx="474">
                  <c:v>50000</c:v>
                </c:pt>
                <c:pt idx="475">
                  <c:v>50000</c:v>
                </c:pt>
                <c:pt idx="476">
                  <c:v>50000</c:v>
                </c:pt>
                <c:pt idx="477">
                  <c:v>50000</c:v>
                </c:pt>
                <c:pt idx="478">
                  <c:v>50000</c:v>
                </c:pt>
                <c:pt idx="479">
                  <c:v>50000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50000</c:v>
                </c:pt>
                <c:pt idx="499">
                  <c:v>50000</c:v>
                </c:pt>
                <c:pt idx="500">
                  <c:v>50000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50000</c:v>
                </c:pt>
                <c:pt idx="545">
                  <c:v>50000</c:v>
                </c:pt>
                <c:pt idx="546">
                  <c:v>50000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50000</c:v>
                </c:pt>
                <c:pt idx="590">
                  <c:v>50000</c:v>
                </c:pt>
                <c:pt idx="591">
                  <c:v>50000</c:v>
                </c:pt>
                <c:pt idx="592">
                  <c:v>50000</c:v>
                </c:pt>
                <c:pt idx="593">
                  <c:v>50000</c:v>
                </c:pt>
                <c:pt idx="594">
                  <c:v>50000</c:v>
                </c:pt>
                <c:pt idx="595">
                  <c:v>50000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50000</c:v>
                </c:pt>
                <c:pt idx="650">
                  <c:v>50000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50000</c:v>
                </c:pt>
                <c:pt idx="658">
                  <c:v>50000</c:v>
                </c:pt>
                <c:pt idx="659">
                  <c:v>50000</c:v>
                </c:pt>
                <c:pt idx="660">
                  <c:v>50000</c:v>
                </c:pt>
                <c:pt idx="661">
                  <c:v>50000</c:v>
                </c:pt>
                <c:pt idx="662">
                  <c:v>50000</c:v>
                </c:pt>
                <c:pt idx="663">
                  <c:v>50000</c:v>
                </c:pt>
                <c:pt idx="664">
                  <c:v>50000</c:v>
                </c:pt>
                <c:pt idx="665">
                  <c:v>50000</c:v>
                </c:pt>
                <c:pt idx="666">
                  <c:v>50000</c:v>
                </c:pt>
                <c:pt idx="667">
                  <c:v>50000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50000</c:v>
                </c:pt>
                <c:pt idx="683">
                  <c:v>50000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50000</c:v>
                </c:pt>
                <c:pt idx="729">
                  <c:v>50000</c:v>
                </c:pt>
                <c:pt idx="730">
                  <c:v>50000</c:v>
                </c:pt>
                <c:pt idx="731">
                  <c:v>50000</c:v>
                </c:pt>
                <c:pt idx="732">
                  <c:v>50000</c:v>
                </c:pt>
                <c:pt idx="733">
                  <c:v>50000</c:v>
                </c:pt>
                <c:pt idx="734">
                  <c:v>50000</c:v>
                </c:pt>
                <c:pt idx="735">
                  <c:v>50000</c:v>
                </c:pt>
                <c:pt idx="736">
                  <c:v>50000</c:v>
                </c:pt>
                <c:pt idx="737">
                  <c:v>50000</c:v>
                </c:pt>
                <c:pt idx="738">
                  <c:v>50000</c:v>
                </c:pt>
                <c:pt idx="739">
                  <c:v>50000</c:v>
                </c:pt>
                <c:pt idx="740">
                  <c:v>50000</c:v>
                </c:pt>
                <c:pt idx="741">
                  <c:v>50000</c:v>
                </c:pt>
                <c:pt idx="742">
                  <c:v>50000</c:v>
                </c:pt>
                <c:pt idx="743">
                  <c:v>50000</c:v>
                </c:pt>
                <c:pt idx="744">
                  <c:v>50000</c:v>
                </c:pt>
                <c:pt idx="745">
                  <c:v>50000</c:v>
                </c:pt>
                <c:pt idx="746">
                  <c:v>50000</c:v>
                </c:pt>
                <c:pt idx="747">
                  <c:v>50000</c:v>
                </c:pt>
                <c:pt idx="748">
                  <c:v>50000</c:v>
                </c:pt>
                <c:pt idx="749">
                  <c:v>50000</c:v>
                </c:pt>
                <c:pt idx="750">
                  <c:v>50000</c:v>
                </c:pt>
                <c:pt idx="751">
                  <c:v>50000</c:v>
                </c:pt>
                <c:pt idx="752">
                  <c:v>50000</c:v>
                </c:pt>
                <c:pt idx="753">
                  <c:v>50000</c:v>
                </c:pt>
                <c:pt idx="754">
                  <c:v>50000</c:v>
                </c:pt>
                <c:pt idx="755">
                  <c:v>50000</c:v>
                </c:pt>
                <c:pt idx="756">
                  <c:v>50000</c:v>
                </c:pt>
                <c:pt idx="757">
                  <c:v>50000</c:v>
                </c:pt>
                <c:pt idx="758">
                  <c:v>50000</c:v>
                </c:pt>
                <c:pt idx="759">
                  <c:v>50000</c:v>
                </c:pt>
                <c:pt idx="760">
                  <c:v>50000</c:v>
                </c:pt>
                <c:pt idx="761">
                  <c:v>50000</c:v>
                </c:pt>
                <c:pt idx="762">
                  <c:v>50000</c:v>
                </c:pt>
                <c:pt idx="763">
                  <c:v>50000</c:v>
                </c:pt>
                <c:pt idx="764">
                  <c:v>50000</c:v>
                </c:pt>
                <c:pt idx="765">
                  <c:v>50000</c:v>
                </c:pt>
                <c:pt idx="766">
                  <c:v>50000</c:v>
                </c:pt>
                <c:pt idx="767">
                  <c:v>50000</c:v>
                </c:pt>
                <c:pt idx="768">
                  <c:v>50000</c:v>
                </c:pt>
                <c:pt idx="769">
                  <c:v>50000</c:v>
                </c:pt>
                <c:pt idx="770">
                  <c:v>50000</c:v>
                </c:pt>
                <c:pt idx="771">
                  <c:v>50000</c:v>
                </c:pt>
                <c:pt idx="772">
                  <c:v>50000</c:v>
                </c:pt>
                <c:pt idx="773">
                  <c:v>50000</c:v>
                </c:pt>
                <c:pt idx="774">
                  <c:v>50000</c:v>
                </c:pt>
                <c:pt idx="775">
                  <c:v>50000</c:v>
                </c:pt>
                <c:pt idx="776">
                  <c:v>50000</c:v>
                </c:pt>
                <c:pt idx="777">
                  <c:v>50000</c:v>
                </c:pt>
                <c:pt idx="778">
                  <c:v>50000</c:v>
                </c:pt>
                <c:pt idx="779">
                  <c:v>50000</c:v>
                </c:pt>
                <c:pt idx="780">
                  <c:v>50000</c:v>
                </c:pt>
                <c:pt idx="781">
                  <c:v>50000</c:v>
                </c:pt>
                <c:pt idx="782">
                  <c:v>50000</c:v>
                </c:pt>
                <c:pt idx="783">
                  <c:v>50000</c:v>
                </c:pt>
                <c:pt idx="784">
                  <c:v>50000</c:v>
                </c:pt>
                <c:pt idx="785">
                  <c:v>50000</c:v>
                </c:pt>
                <c:pt idx="786">
                  <c:v>50000</c:v>
                </c:pt>
                <c:pt idx="787">
                  <c:v>50000</c:v>
                </c:pt>
                <c:pt idx="788">
                  <c:v>50000</c:v>
                </c:pt>
                <c:pt idx="789">
                  <c:v>50000</c:v>
                </c:pt>
                <c:pt idx="790">
                  <c:v>50000</c:v>
                </c:pt>
                <c:pt idx="791">
                  <c:v>50000</c:v>
                </c:pt>
                <c:pt idx="792">
                  <c:v>50000</c:v>
                </c:pt>
                <c:pt idx="793">
                  <c:v>50000</c:v>
                </c:pt>
                <c:pt idx="794">
                  <c:v>50000</c:v>
                </c:pt>
                <c:pt idx="795">
                  <c:v>50000</c:v>
                </c:pt>
                <c:pt idx="796">
                  <c:v>50000</c:v>
                </c:pt>
                <c:pt idx="797">
                  <c:v>50000</c:v>
                </c:pt>
                <c:pt idx="798">
                  <c:v>50000</c:v>
                </c:pt>
                <c:pt idx="799">
                  <c:v>50000</c:v>
                </c:pt>
                <c:pt idx="800">
                  <c:v>50000</c:v>
                </c:pt>
                <c:pt idx="801">
                  <c:v>50000</c:v>
                </c:pt>
                <c:pt idx="802">
                  <c:v>50000</c:v>
                </c:pt>
                <c:pt idx="803">
                  <c:v>50000</c:v>
                </c:pt>
                <c:pt idx="804">
                  <c:v>50000</c:v>
                </c:pt>
                <c:pt idx="805">
                  <c:v>50000</c:v>
                </c:pt>
                <c:pt idx="806">
                  <c:v>50000</c:v>
                </c:pt>
                <c:pt idx="807">
                  <c:v>50000</c:v>
                </c:pt>
                <c:pt idx="808">
                  <c:v>50000</c:v>
                </c:pt>
                <c:pt idx="809">
                  <c:v>50000</c:v>
                </c:pt>
                <c:pt idx="810">
                  <c:v>50000</c:v>
                </c:pt>
                <c:pt idx="811">
                  <c:v>50000</c:v>
                </c:pt>
                <c:pt idx="812">
                  <c:v>50000</c:v>
                </c:pt>
                <c:pt idx="813">
                  <c:v>50000</c:v>
                </c:pt>
                <c:pt idx="814">
                  <c:v>50000</c:v>
                </c:pt>
                <c:pt idx="815">
                  <c:v>50000</c:v>
                </c:pt>
                <c:pt idx="816">
                  <c:v>50000</c:v>
                </c:pt>
                <c:pt idx="817">
                  <c:v>50000</c:v>
                </c:pt>
                <c:pt idx="818">
                  <c:v>50000</c:v>
                </c:pt>
                <c:pt idx="819">
                  <c:v>50000</c:v>
                </c:pt>
                <c:pt idx="820">
                  <c:v>50000</c:v>
                </c:pt>
                <c:pt idx="821">
                  <c:v>50000</c:v>
                </c:pt>
                <c:pt idx="822">
                  <c:v>50000</c:v>
                </c:pt>
                <c:pt idx="823">
                  <c:v>50000</c:v>
                </c:pt>
                <c:pt idx="824">
                  <c:v>50000</c:v>
                </c:pt>
                <c:pt idx="825">
                  <c:v>50000</c:v>
                </c:pt>
                <c:pt idx="826">
                  <c:v>50000</c:v>
                </c:pt>
                <c:pt idx="827">
                  <c:v>50000</c:v>
                </c:pt>
                <c:pt idx="828">
                  <c:v>50000</c:v>
                </c:pt>
                <c:pt idx="829">
                  <c:v>50000</c:v>
                </c:pt>
                <c:pt idx="830">
                  <c:v>50000</c:v>
                </c:pt>
                <c:pt idx="831">
                  <c:v>50000</c:v>
                </c:pt>
                <c:pt idx="832">
                  <c:v>50000</c:v>
                </c:pt>
                <c:pt idx="833">
                  <c:v>50000</c:v>
                </c:pt>
                <c:pt idx="834">
                  <c:v>50000</c:v>
                </c:pt>
                <c:pt idx="835">
                  <c:v>50000</c:v>
                </c:pt>
                <c:pt idx="836">
                  <c:v>50000</c:v>
                </c:pt>
                <c:pt idx="837">
                  <c:v>50000</c:v>
                </c:pt>
                <c:pt idx="838">
                  <c:v>50000</c:v>
                </c:pt>
                <c:pt idx="839">
                  <c:v>50000</c:v>
                </c:pt>
                <c:pt idx="840">
                  <c:v>50000</c:v>
                </c:pt>
                <c:pt idx="841">
                  <c:v>50000</c:v>
                </c:pt>
                <c:pt idx="842">
                  <c:v>50000</c:v>
                </c:pt>
                <c:pt idx="843">
                  <c:v>50000</c:v>
                </c:pt>
                <c:pt idx="844">
                  <c:v>50000</c:v>
                </c:pt>
                <c:pt idx="845">
                  <c:v>50000</c:v>
                </c:pt>
                <c:pt idx="846">
                  <c:v>50000</c:v>
                </c:pt>
                <c:pt idx="847">
                  <c:v>50000</c:v>
                </c:pt>
                <c:pt idx="848">
                  <c:v>50000</c:v>
                </c:pt>
                <c:pt idx="849">
                  <c:v>50000</c:v>
                </c:pt>
                <c:pt idx="850">
                  <c:v>50000</c:v>
                </c:pt>
                <c:pt idx="851">
                  <c:v>50000</c:v>
                </c:pt>
                <c:pt idx="852">
                  <c:v>50000</c:v>
                </c:pt>
                <c:pt idx="853">
                  <c:v>50000</c:v>
                </c:pt>
                <c:pt idx="854">
                  <c:v>50000</c:v>
                </c:pt>
                <c:pt idx="855">
                  <c:v>50000</c:v>
                </c:pt>
                <c:pt idx="856">
                  <c:v>50000</c:v>
                </c:pt>
                <c:pt idx="857">
                  <c:v>50000</c:v>
                </c:pt>
                <c:pt idx="858">
                  <c:v>50000</c:v>
                </c:pt>
                <c:pt idx="859">
                  <c:v>50000</c:v>
                </c:pt>
                <c:pt idx="860">
                  <c:v>50000</c:v>
                </c:pt>
                <c:pt idx="861">
                  <c:v>50000</c:v>
                </c:pt>
                <c:pt idx="862">
                  <c:v>50000</c:v>
                </c:pt>
                <c:pt idx="863">
                  <c:v>50000</c:v>
                </c:pt>
                <c:pt idx="864">
                  <c:v>50000</c:v>
                </c:pt>
                <c:pt idx="865">
                  <c:v>50000</c:v>
                </c:pt>
                <c:pt idx="866">
                  <c:v>50000</c:v>
                </c:pt>
                <c:pt idx="867">
                  <c:v>50000</c:v>
                </c:pt>
                <c:pt idx="868">
                  <c:v>50000</c:v>
                </c:pt>
                <c:pt idx="869">
                  <c:v>50000</c:v>
                </c:pt>
                <c:pt idx="870">
                  <c:v>50000</c:v>
                </c:pt>
                <c:pt idx="871">
                  <c:v>50000</c:v>
                </c:pt>
                <c:pt idx="872">
                  <c:v>50000</c:v>
                </c:pt>
                <c:pt idx="873">
                  <c:v>50000</c:v>
                </c:pt>
                <c:pt idx="874">
                  <c:v>50000</c:v>
                </c:pt>
                <c:pt idx="875">
                  <c:v>50000</c:v>
                </c:pt>
                <c:pt idx="876">
                  <c:v>50000</c:v>
                </c:pt>
                <c:pt idx="877">
                  <c:v>50000</c:v>
                </c:pt>
                <c:pt idx="878">
                  <c:v>50000</c:v>
                </c:pt>
                <c:pt idx="879">
                  <c:v>50000</c:v>
                </c:pt>
                <c:pt idx="880">
                  <c:v>50000</c:v>
                </c:pt>
                <c:pt idx="881">
                  <c:v>50000</c:v>
                </c:pt>
                <c:pt idx="882">
                  <c:v>50000</c:v>
                </c:pt>
                <c:pt idx="883">
                  <c:v>50000</c:v>
                </c:pt>
                <c:pt idx="884">
                  <c:v>50000</c:v>
                </c:pt>
                <c:pt idx="885">
                  <c:v>50000</c:v>
                </c:pt>
                <c:pt idx="886">
                  <c:v>50000</c:v>
                </c:pt>
                <c:pt idx="887">
                  <c:v>50000</c:v>
                </c:pt>
                <c:pt idx="888">
                  <c:v>50000</c:v>
                </c:pt>
                <c:pt idx="889">
                  <c:v>50000</c:v>
                </c:pt>
                <c:pt idx="890">
                  <c:v>50000</c:v>
                </c:pt>
                <c:pt idx="891">
                  <c:v>50000</c:v>
                </c:pt>
                <c:pt idx="892">
                  <c:v>50000</c:v>
                </c:pt>
                <c:pt idx="893">
                  <c:v>50000</c:v>
                </c:pt>
                <c:pt idx="894">
                  <c:v>50000</c:v>
                </c:pt>
                <c:pt idx="895">
                  <c:v>50000</c:v>
                </c:pt>
                <c:pt idx="896">
                  <c:v>50000</c:v>
                </c:pt>
                <c:pt idx="897">
                  <c:v>50000</c:v>
                </c:pt>
                <c:pt idx="898">
                  <c:v>50000</c:v>
                </c:pt>
                <c:pt idx="899">
                  <c:v>50000</c:v>
                </c:pt>
                <c:pt idx="900">
                  <c:v>50000</c:v>
                </c:pt>
                <c:pt idx="901">
                  <c:v>50000</c:v>
                </c:pt>
                <c:pt idx="902">
                  <c:v>50000</c:v>
                </c:pt>
                <c:pt idx="903">
                  <c:v>50000</c:v>
                </c:pt>
                <c:pt idx="904">
                  <c:v>50000</c:v>
                </c:pt>
                <c:pt idx="905">
                  <c:v>50000</c:v>
                </c:pt>
                <c:pt idx="906">
                  <c:v>50000</c:v>
                </c:pt>
                <c:pt idx="907">
                  <c:v>50000</c:v>
                </c:pt>
                <c:pt idx="908">
                  <c:v>50000</c:v>
                </c:pt>
                <c:pt idx="909">
                  <c:v>50000</c:v>
                </c:pt>
                <c:pt idx="910">
                  <c:v>50000</c:v>
                </c:pt>
                <c:pt idx="911">
                  <c:v>50000</c:v>
                </c:pt>
                <c:pt idx="912">
                  <c:v>50000</c:v>
                </c:pt>
                <c:pt idx="913">
                  <c:v>50000</c:v>
                </c:pt>
                <c:pt idx="914">
                  <c:v>50000</c:v>
                </c:pt>
                <c:pt idx="915">
                  <c:v>50000</c:v>
                </c:pt>
                <c:pt idx="916">
                  <c:v>50000</c:v>
                </c:pt>
                <c:pt idx="917">
                  <c:v>50000</c:v>
                </c:pt>
                <c:pt idx="918">
                  <c:v>50000</c:v>
                </c:pt>
                <c:pt idx="919">
                  <c:v>50000</c:v>
                </c:pt>
                <c:pt idx="920">
                  <c:v>50000</c:v>
                </c:pt>
                <c:pt idx="921">
                  <c:v>50000</c:v>
                </c:pt>
                <c:pt idx="922">
                  <c:v>50000</c:v>
                </c:pt>
                <c:pt idx="923">
                  <c:v>50000</c:v>
                </c:pt>
                <c:pt idx="924">
                  <c:v>50000</c:v>
                </c:pt>
                <c:pt idx="925">
                  <c:v>50000</c:v>
                </c:pt>
                <c:pt idx="926">
                  <c:v>50000</c:v>
                </c:pt>
                <c:pt idx="927">
                  <c:v>50000</c:v>
                </c:pt>
                <c:pt idx="928">
                  <c:v>50000</c:v>
                </c:pt>
                <c:pt idx="929">
                  <c:v>50000</c:v>
                </c:pt>
                <c:pt idx="930">
                  <c:v>50000</c:v>
                </c:pt>
                <c:pt idx="931">
                  <c:v>50000</c:v>
                </c:pt>
                <c:pt idx="932">
                  <c:v>50000</c:v>
                </c:pt>
                <c:pt idx="933">
                  <c:v>50000</c:v>
                </c:pt>
                <c:pt idx="934">
                  <c:v>50000</c:v>
                </c:pt>
                <c:pt idx="935">
                  <c:v>50000</c:v>
                </c:pt>
                <c:pt idx="936">
                  <c:v>50000</c:v>
                </c:pt>
                <c:pt idx="937">
                  <c:v>50000</c:v>
                </c:pt>
                <c:pt idx="938">
                  <c:v>50000</c:v>
                </c:pt>
                <c:pt idx="939">
                  <c:v>50000</c:v>
                </c:pt>
                <c:pt idx="940">
                  <c:v>50000</c:v>
                </c:pt>
                <c:pt idx="941">
                  <c:v>50000</c:v>
                </c:pt>
                <c:pt idx="942">
                  <c:v>50000</c:v>
                </c:pt>
                <c:pt idx="943">
                  <c:v>50000</c:v>
                </c:pt>
                <c:pt idx="944">
                  <c:v>50000</c:v>
                </c:pt>
                <c:pt idx="945">
                  <c:v>50000</c:v>
                </c:pt>
                <c:pt idx="946">
                  <c:v>50000</c:v>
                </c:pt>
                <c:pt idx="947">
                  <c:v>50000</c:v>
                </c:pt>
                <c:pt idx="948">
                  <c:v>50000</c:v>
                </c:pt>
                <c:pt idx="949">
                  <c:v>50000</c:v>
                </c:pt>
                <c:pt idx="950">
                  <c:v>50000</c:v>
                </c:pt>
                <c:pt idx="951">
                  <c:v>50000</c:v>
                </c:pt>
                <c:pt idx="952">
                  <c:v>50000</c:v>
                </c:pt>
                <c:pt idx="953">
                  <c:v>50000</c:v>
                </c:pt>
                <c:pt idx="954">
                  <c:v>50000</c:v>
                </c:pt>
                <c:pt idx="955">
                  <c:v>50000</c:v>
                </c:pt>
                <c:pt idx="956">
                  <c:v>50000</c:v>
                </c:pt>
                <c:pt idx="957">
                  <c:v>50000</c:v>
                </c:pt>
                <c:pt idx="958">
                  <c:v>50000</c:v>
                </c:pt>
                <c:pt idx="959">
                  <c:v>50000</c:v>
                </c:pt>
                <c:pt idx="960">
                  <c:v>50000</c:v>
                </c:pt>
                <c:pt idx="961">
                  <c:v>50000</c:v>
                </c:pt>
                <c:pt idx="962">
                  <c:v>50000</c:v>
                </c:pt>
                <c:pt idx="963">
                  <c:v>50000</c:v>
                </c:pt>
                <c:pt idx="964">
                  <c:v>50000</c:v>
                </c:pt>
                <c:pt idx="965">
                  <c:v>50000</c:v>
                </c:pt>
                <c:pt idx="966">
                  <c:v>50000</c:v>
                </c:pt>
                <c:pt idx="967">
                  <c:v>50000</c:v>
                </c:pt>
                <c:pt idx="968">
                  <c:v>50000</c:v>
                </c:pt>
                <c:pt idx="969">
                  <c:v>50000</c:v>
                </c:pt>
                <c:pt idx="970">
                  <c:v>50000</c:v>
                </c:pt>
                <c:pt idx="971">
                  <c:v>50000</c:v>
                </c:pt>
                <c:pt idx="972">
                  <c:v>50000</c:v>
                </c:pt>
                <c:pt idx="973">
                  <c:v>50000</c:v>
                </c:pt>
                <c:pt idx="974">
                  <c:v>50000</c:v>
                </c:pt>
                <c:pt idx="975">
                  <c:v>50000</c:v>
                </c:pt>
                <c:pt idx="976">
                  <c:v>50000</c:v>
                </c:pt>
                <c:pt idx="977">
                  <c:v>50000</c:v>
                </c:pt>
                <c:pt idx="978">
                  <c:v>50000</c:v>
                </c:pt>
                <c:pt idx="979">
                  <c:v>50000</c:v>
                </c:pt>
                <c:pt idx="980">
                  <c:v>50000</c:v>
                </c:pt>
                <c:pt idx="981">
                  <c:v>50000</c:v>
                </c:pt>
                <c:pt idx="982">
                  <c:v>50000</c:v>
                </c:pt>
                <c:pt idx="983">
                  <c:v>50000</c:v>
                </c:pt>
                <c:pt idx="984">
                  <c:v>50000</c:v>
                </c:pt>
                <c:pt idx="985">
                  <c:v>50000</c:v>
                </c:pt>
                <c:pt idx="986">
                  <c:v>50000</c:v>
                </c:pt>
                <c:pt idx="987">
                  <c:v>50000</c:v>
                </c:pt>
                <c:pt idx="988">
                  <c:v>50000</c:v>
                </c:pt>
                <c:pt idx="989">
                  <c:v>50000</c:v>
                </c:pt>
                <c:pt idx="990">
                  <c:v>50000</c:v>
                </c:pt>
                <c:pt idx="991">
                  <c:v>50000</c:v>
                </c:pt>
                <c:pt idx="992">
                  <c:v>50000</c:v>
                </c:pt>
                <c:pt idx="993">
                  <c:v>50000</c:v>
                </c:pt>
                <c:pt idx="994">
                  <c:v>50000</c:v>
                </c:pt>
                <c:pt idx="995">
                  <c:v>50000</c:v>
                </c:pt>
                <c:pt idx="996">
                  <c:v>50000</c:v>
                </c:pt>
                <c:pt idx="997">
                  <c:v>50000</c:v>
                </c:pt>
                <c:pt idx="998">
                  <c:v>50000</c:v>
                </c:pt>
                <c:pt idx="999">
                  <c:v>50000</c:v>
                </c:pt>
                <c:pt idx="1000">
                  <c:v>50000</c:v>
                </c:pt>
                <c:pt idx="1001">
                  <c:v>50000</c:v>
                </c:pt>
                <c:pt idx="1002">
                  <c:v>50000</c:v>
                </c:pt>
                <c:pt idx="1003">
                  <c:v>50000</c:v>
                </c:pt>
                <c:pt idx="1004">
                  <c:v>50000</c:v>
                </c:pt>
                <c:pt idx="1005">
                  <c:v>50000</c:v>
                </c:pt>
                <c:pt idx="1006">
                  <c:v>50000</c:v>
                </c:pt>
                <c:pt idx="1007">
                  <c:v>50000</c:v>
                </c:pt>
                <c:pt idx="1008">
                  <c:v>50000</c:v>
                </c:pt>
                <c:pt idx="1009">
                  <c:v>50000</c:v>
                </c:pt>
                <c:pt idx="1010">
                  <c:v>50000</c:v>
                </c:pt>
                <c:pt idx="1011">
                  <c:v>50000</c:v>
                </c:pt>
                <c:pt idx="1012">
                  <c:v>50000</c:v>
                </c:pt>
                <c:pt idx="1013">
                  <c:v>50000</c:v>
                </c:pt>
                <c:pt idx="1014">
                  <c:v>50000</c:v>
                </c:pt>
                <c:pt idx="1015">
                  <c:v>50000</c:v>
                </c:pt>
                <c:pt idx="1016">
                  <c:v>50000</c:v>
                </c:pt>
                <c:pt idx="1017">
                  <c:v>50000</c:v>
                </c:pt>
                <c:pt idx="1018">
                  <c:v>50000</c:v>
                </c:pt>
                <c:pt idx="1019">
                  <c:v>50000</c:v>
                </c:pt>
                <c:pt idx="1020">
                  <c:v>50000</c:v>
                </c:pt>
                <c:pt idx="1021">
                  <c:v>50000</c:v>
                </c:pt>
                <c:pt idx="1022">
                  <c:v>50000</c:v>
                </c:pt>
                <c:pt idx="1023">
                  <c:v>50000</c:v>
                </c:pt>
                <c:pt idx="1024">
                  <c:v>50000</c:v>
                </c:pt>
                <c:pt idx="1025">
                  <c:v>50000</c:v>
                </c:pt>
                <c:pt idx="1026">
                  <c:v>50000</c:v>
                </c:pt>
                <c:pt idx="1027">
                  <c:v>50000</c:v>
                </c:pt>
                <c:pt idx="1028">
                  <c:v>50000</c:v>
                </c:pt>
                <c:pt idx="1029">
                  <c:v>50000</c:v>
                </c:pt>
                <c:pt idx="1030">
                  <c:v>50000</c:v>
                </c:pt>
                <c:pt idx="1031">
                  <c:v>50000</c:v>
                </c:pt>
                <c:pt idx="1032">
                  <c:v>50000</c:v>
                </c:pt>
                <c:pt idx="1033">
                  <c:v>50000</c:v>
                </c:pt>
                <c:pt idx="1034">
                  <c:v>50000</c:v>
                </c:pt>
                <c:pt idx="1035">
                  <c:v>50000</c:v>
                </c:pt>
                <c:pt idx="1036">
                  <c:v>50000</c:v>
                </c:pt>
                <c:pt idx="1037">
                  <c:v>50000</c:v>
                </c:pt>
                <c:pt idx="1038">
                  <c:v>50000</c:v>
                </c:pt>
                <c:pt idx="1039">
                  <c:v>50000</c:v>
                </c:pt>
                <c:pt idx="1040">
                  <c:v>50000</c:v>
                </c:pt>
                <c:pt idx="1041">
                  <c:v>50000</c:v>
                </c:pt>
                <c:pt idx="1042">
                  <c:v>50000</c:v>
                </c:pt>
                <c:pt idx="1043">
                  <c:v>50000</c:v>
                </c:pt>
                <c:pt idx="1044">
                  <c:v>50000</c:v>
                </c:pt>
                <c:pt idx="1045">
                  <c:v>50000</c:v>
                </c:pt>
                <c:pt idx="1046">
                  <c:v>50000</c:v>
                </c:pt>
                <c:pt idx="1047">
                  <c:v>50000</c:v>
                </c:pt>
                <c:pt idx="1048">
                  <c:v>50000</c:v>
                </c:pt>
                <c:pt idx="1049">
                  <c:v>50000</c:v>
                </c:pt>
                <c:pt idx="1050">
                  <c:v>50000</c:v>
                </c:pt>
                <c:pt idx="1051">
                  <c:v>50000</c:v>
                </c:pt>
                <c:pt idx="1052">
                  <c:v>50000</c:v>
                </c:pt>
                <c:pt idx="1053">
                  <c:v>50000</c:v>
                </c:pt>
                <c:pt idx="1054">
                  <c:v>50000</c:v>
                </c:pt>
                <c:pt idx="1055">
                  <c:v>50000</c:v>
                </c:pt>
                <c:pt idx="1056">
                  <c:v>50000</c:v>
                </c:pt>
                <c:pt idx="1057">
                  <c:v>50000</c:v>
                </c:pt>
                <c:pt idx="1058">
                  <c:v>50000</c:v>
                </c:pt>
                <c:pt idx="1059">
                  <c:v>50000</c:v>
                </c:pt>
                <c:pt idx="1060">
                  <c:v>50000</c:v>
                </c:pt>
                <c:pt idx="1061">
                  <c:v>50000</c:v>
                </c:pt>
                <c:pt idx="1062">
                  <c:v>50000</c:v>
                </c:pt>
                <c:pt idx="1063">
                  <c:v>50000</c:v>
                </c:pt>
                <c:pt idx="1064">
                  <c:v>50000</c:v>
                </c:pt>
                <c:pt idx="1065">
                  <c:v>50000</c:v>
                </c:pt>
                <c:pt idx="1066">
                  <c:v>50000</c:v>
                </c:pt>
                <c:pt idx="1067">
                  <c:v>50000</c:v>
                </c:pt>
                <c:pt idx="1068">
                  <c:v>50000</c:v>
                </c:pt>
                <c:pt idx="1069">
                  <c:v>50000</c:v>
                </c:pt>
                <c:pt idx="1070">
                  <c:v>50000</c:v>
                </c:pt>
                <c:pt idx="1071">
                  <c:v>50000</c:v>
                </c:pt>
                <c:pt idx="1072">
                  <c:v>50000</c:v>
                </c:pt>
                <c:pt idx="1073">
                  <c:v>50000</c:v>
                </c:pt>
                <c:pt idx="1074">
                  <c:v>50000</c:v>
                </c:pt>
                <c:pt idx="1075">
                  <c:v>50000</c:v>
                </c:pt>
                <c:pt idx="1076">
                  <c:v>50000</c:v>
                </c:pt>
                <c:pt idx="1077">
                  <c:v>50000</c:v>
                </c:pt>
                <c:pt idx="1078">
                  <c:v>50000</c:v>
                </c:pt>
                <c:pt idx="1079">
                  <c:v>50000</c:v>
                </c:pt>
                <c:pt idx="1080">
                  <c:v>50000</c:v>
                </c:pt>
                <c:pt idx="1081">
                  <c:v>50000</c:v>
                </c:pt>
                <c:pt idx="1082">
                  <c:v>50000</c:v>
                </c:pt>
                <c:pt idx="1083">
                  <c:v>50000</c:v>
                </c:pt>
                <c:pt idx="1084">
                  <c:v>50000</c:v>
                </c:pt>
                <c:pt idx="1085">
                  <c:v>50000</c:v>
                </c:pt>
                <c:pt idx="1086">
                  <c:v>50000</c:v>
                </c:pt>
                <c:pt idx="1087">
                  <c:v>50000</c:v>
                </c:pt>
                <c:pt idx="1088">
                  <c:v>50000</c:v>
                </c:pt>
                <c:pt idx="1089">
                  <c:v>50000</c:v>
                </c:pt>
                <c:pt idx="1090">
                  <c:v>50000</c:v>
                </c:pt>
                <c:pt idx="1091">
                  <c:v>50000</c:v>
                </c:pt>
                <c:pt idx="1092">
                  <c:v>50000</c:v>
                </c:pt>
                <c:pt idx="1093">
                  <c:v>50000</c:v>
                </c:pt>
                <c:pt idx="1094">
                  <c:v>50000</c:v>
                </c:pt>
                <c:pt idx="1095">
                  <c:v>50000</c:v>
                </c:pt>
                <c:pt idx="1096">
                  <c:v>50000</c:v>
                </c:pt>
                <c:pt idx="1097">
                  <c:v>50000</c:v>
                </c:pt>
                <c:pt idx="1098">
                  <c:v>50000</c:v>
                </c:pt>
                <c:pt idx="1099">
                  <c:v>50000</c:v>
                </c:pt>
                <c:pt idx="1100">
                  <c:v>50000</c:v>
                </c:pt>
                <c:pt idx="1101">
                  <c:v>50000</c:v>
                </c:pt>
                <c:pt idx="1102">
                  <c:v>50000</c:v>
                </c:pt>
                <c:pt idx="1103">
                  <c:v>50000</c:v>
                </c:pt>
                <c:pt idx="1104">
                  <c:v>50000</c:v>
                </c:pt>
                <c:pt idx="1105">
                  <c:v>50000</c:v>
                </c:pt>
                <c:pt idx="1106">
                  <c:v>50000</c:v>
                </c:pt>
                <c:pt idx="1107">
                  <c:v>50000</c:v>
                </c:pt>
                <c:pt idx="1108">
                  <c:v>50000</c:v>
                </c:pt>
                <c:pt idx="1109">
                  <c:v>50000</c:v>
                </c:pt>
                <c:pt idx="1110">
                  <c:v>50000</c:v>
                </c:pt>
                <c:pt idx="1111">
                  <c:v>50000</c:v>
                </c:pt>
                <c:pt idx="1112">
                  <c:v>50000</c:v>
                </c:pt>
                <c:pt idx="1113">
                  <c:v>50000</c:v>
                </c:pt>
                <c:pt idx="1114">
                  <c:v>50000</c:v>
                </c:pt>
                <c:pt idx="1115">
                  <c:v>50000</c:v>
                </c:pt>
                <c:pt idx="1116">
                  <c:v>50000</c:v>
                </c:pt>
                <c:pt idx="1117">
                  <c:v>50000</c:v>
                </c:pt>
                <c:pt idx="1118">
                  <c:v>50000</c:v>
                </c:pt>
                <c:pt idx="1119">
                  <c:v>50000</c:v>
                </c:pt>
                <c:pt idx="1120">
                  <c:v>50000</c:v>
                </c:pt>
                <c:pt idx="1121">
                  <c:v>50000</c:v>
                </c:pt>
                <c:pt idx="1122">
                  <c:v>50000</c:v>
                </c:pt>
                <c:pt idx="1123">
                  <c:v>50000</c:v>
                </c:pt>
                <c:pt idx="1124">
                  <c:v>50000</c:v>
                </c:pt>
                <c:pt idx="1125">
                  <c:v>50000</c:v>
                </c:pt>
                <c:pt idx="1126">
                  <c:v>50000</c:v>
                </c:pt>
                <c:pt idx="1127">
                  <c:v>50000</c:v>
                </c:pt>
                <c:pt idx="1128">
                  <c:v>50000</c:v>
                </c:pt>
                <c:pt idx="1129">
                  <c:v>50000</c:v>
                </c:pt>
                <c:pt idx="1130">
                  <c:v>50000</c:v>
                </c:pt>
                <c:pt idx="1131">
                  <c:v>50000</c:v>
                </c:pt>
                <c:pt idx="1132">
                  <c:v>50000</c:v>
                </c:pt>
                <c:pt idx="1133">
                  <c:v>50000</c:v>
                </c:pt>
                <c:pt idx="1134">
                  <c:v>50000</c:v>
                </c:pt>
                <c:pt idx="1135">
                  <c:v>50000</c:v>
                </c:pt>
                <c:pt idx="1136">
                  <c:v>50000</c:v>
                </c:pt>
                <c:pt idx="1137">
                  <c:v>50000</c:v>
                </c:pt>
                <c:pt idx="1138">
                  <c:v>50000</c:v>
                </c:pt>
                <c:pt idx="1139">
                  <c:v>50000</c:v>
                </c:pt>
                <c:pt idx="1140">
                  <c:v>50000</c:v>
                </c:pt>
                <c:pt idx="1141">
                  <c:v>50000</c:v>
                </c:pt>
                <c:pt idx="1142">
                  <c:v>50000</c:v>
                </c:pt>
                <c:pt idx="1143">
                  <c:v>50000</c:v>
                </c:pt>
                <c:pt idx="1144">
                  <c:v>50000</c:v>
                </c:pt>
                <c:pt idx="1145">
                  <c:v>50000</c:v>
                </c:pt>
                <c:pt idx="1146">
                  <c:v>50000</c:v>
                </c:pt>
                <c:pt idx="1147">
                  <c:v>50000</c:v>
                </c:pt>
                <c:pt idx="1148">
                  <c:v>50000</c:v>
                </c:pt>
                <c:pt idx="1149">
                  <c:v>50000</c:v>
                </c:pt>
                <c:pt idx="1150">
                  <c:v>50000</c:v>
                </c:pt>
                <c:pt idx="1151">
                  <c:v>50000</c:v>
                </c:pt>
                <c:pt idx="1152">
                  <c:v>50000</c:v>
                </c:pt>
                <c:pt idx="1153">
                  <c:v>50000</c:v>
                </c:pt>
                <c:pt idx="1154">
                  <c:v>50000</c:v>
                </c:pt>
                <c:pt idx="1155">
                  <c:v>50000</c:v>
                </c:pt>
                <c:pt idx="1156">
                  <c:v>50000</c:v>
                </c:pt>
                <c:pt idx="1157">
                  <c:v>50000</c:v>
                </c:pt>
                <c:pt idx="1158">
                  <c:v>50000</c:v>
                </c:pt>
                <c:pt idx="1159">
                  <c:v>50000</c:v>
                </c:pt>
                <c:pt idx="1160">
                  <c:v>50000</c:v>
                </c:pt>
                <c:pt idx="1161">
                  <c:v>50000</c:v>
                </c:pt>
                <c:pt idx="1162">
                  <c:v>50000</c:v>
                </c:pt>
                <c:pt idx="1163">
                  <c:v>50000</c:v>
                </c:pt>
                <c:pt idx="1164">
                  <c:v>50000</c:v>
                </c:pt>
                <c:pt idx="1165">
                  <c:v>50000</c:v>
                </c:pt>
                <c:pt idx="1166">
                  <c:v>50000</c:v>
                </c:pt>
                <c:pt idx="1167">
                  <c:v>50000</c:v>
                </c:pt>
                <c:pt idx="1168">
                  <c:v>50000</c:v>
                </c:pt>
                <c:pt idx="1169">
                  <c:v>50000</c:v>
                </c:pt>
                <c:pt idx="1170">
                  <c:v>50000</c:v>
                </c:pt>
                <c:pt idx="1171">
                  <c:v>50000</c:v>
                </c:pt>
                <c:pt idx="1172">
                  <c:v>50000</c:v>
                </c:pt>
                <c:pt idx="1173">
                  <c:v>50000</c:v>
                </c:pt>
                <c:pt idx="1174">
                  <c:v>50000</c:v>
                </c:pt>
                <c:pt idx="1175">
                  <c:v>50000</c:v>
                </c:pt>
                <c:pt idx="1176">
                  <c:v>50000</c:v>
                </c:pt>
                <c:pt idx="1177">
                  <c:v>50000</c:v>
                </c:pt>
                <c:pt idx="1178">
                  <c:v>50000</c:v>
                </c:pt>
                <c:pt idx="1179">
                  <c:v>50000</c:v>
                </c:pt>
                <c:pt idx="1180">
                  <c:v>50000</c:v>
                </c:pt>
                <c:pt idx="1181">
                  <c:v>50000</c:v>
                </c:pt>
                <c:pt idx="1182">
                  <c:v>50000</c:v>
                </c:pt>
                <c:pt idx="1183">
                  <c:v>50000</c:v>
                </c:pt>
                <c:pt idx="1184">
                  <c:v>50000</c:v>
                </c:pt>
                <c:pt idx="1185">
                  <c:v>50000</c:v>
                </c:pt>
                <c:pt idx="1186">
                  <c:v>50000</c:v>
                </c:pt>
                <c:pt idx="1187">
                  <c:v>50000</c:v>
                </c:pt>
                <c:pt idx="1188">
                  <c:v>50000</c:v>
                </c:pt>
                <c:pt idx="1189">
                  <c:v>50000</c:v>
                </c:pt>
                <c:pt idx="1190">
                  <c:v>50000</c:v>
                </c:pt>
                <c:pt idx="1191">
                  <c:v>50000</c:v>
                </c:pt>
                <c:pt idx="1192">
                  <c:v>50000</c:v>
                </c:pt>
                <c:pt idx="1193">
                  <c:v>50000</c:v>
                </c:pt>
                <c:pt idx="1194">
                  <c:v>50000</c:v>
                </c:pt>
                <c:pt idx="1195">
                  <c:v>50000</c:v>
                </c:pt>
                <c:pt idx="1196">
                  <c:v>50000</c:v>
                </c:pt>
                <c:pt idx="1197">
                  <c:v>50000</c:v>
                </c:pt>
                <c:pt idx="1198">
                  <c:v>50000</c:v>
                </c:pt>
                <c:pt idx="1199">
                  <c:v>50000</c:v>
                </c:pt>
                <c:pt idx="1200">
                  <c:v>50000</c:v>
                </c:pt>
                <c:pt idx="1201">
                  <c:v>50000</c:v>
                </c:pt>
                <c:pt idx="1202">
                  <c:v>50000</c:v>
                </c:pt>
                <c:pt idx="1203">
                  <c:v>50000</c:v>
                </c:pt>
                <c:pt idx="1204">
                  <c:v>50000</c:v>
                </c:pt>
                <c:pt idx="1205">
                  <c:v>50000</c:v>
                </c:pt>
                <c:pt idx="1206">
                  <c:v>50000</c:v>
                </c:pt>
                <c:pt idx="1207">
                  <c:v>50000</c:v>
                </c:pt>
                <c:pt idx="1208">
                  <c:v>50000</c:v>
                </c:pt>
                <c:pt idx="1209">
                  <c:v>50000</c:v>
                </c:pt>
                <c:pt idx="1210">
                  <c:v>50000</c:v>
                </c:pt>
                <c:pt idx="1211">
                  <c:v>50000</c:v>
                </c:pt>
                <c:pt idx="1212">
                  <c:v>50000</c:v>
                </c:pt>
                <c:pt idx="1213">
                  <c:v>50000</c:v>
                </c:pt>
                <c:pt idx="1214">
                  <c:v>50000</c:v>
                </c:pt>
                <c:pt idx="1215">
                  <c:v>50000</c:v>
                </c:pt>
                <c:pt idx="1216">
                  <c:v>50000</c:v>
                </c:pt>
                <c:pt idx="1217">
                  <c:v>50000</c:v>
                </c:pt>
                <c:pt idx="1218">
                  <c:v>50000</c:v>
                </c:pt>
                <c:pt idx="1219">
                  <c:v>50000</c:v>
                </c:pt>
                <c:pt idx="1220">
                  <c:v>50000</c:v>
                </c:pt>
                <c:pt idx="1221">
                  <c:v>50000</c:v>
                </c:pt>
                <c:pt idx="1222">
                  <c:v>50000</c:v>
                </c:pt>
                <c:pt idx="1223">
                  <c:v>50000</c:v>
                </c:pt>
                <c:pt idx="1224">
                  <c:v>50000</c:v>
                </c:pt>
                <c:pt idx="1225">
                  <c:v>50000</c:v>
                </c:pt>
                <c:pt idx="1226">
                  <c:v>50000</c:v>
                </c:pt>
                <c:pt idx="1227">
                  <c:v>50000</c:v>
                </c:pt>
                <c:pt idx="1228">
                  <c:v>50000</c:v>
                </c:pt>
                <c:pt idx="1229">
                  <c:v>50000</c:v>
                </c:pt>
                <c:pt idx="1230">
                  <c:v>50000</c:v>
                </c:pt>
                <c:pt idx="1231">
                  <c:v>50000</c:v>
                </c:pt>
                <c:pt idx="1232">
                  <c:v>50000</c:v>
                </c:pt>
                <c:pt idx="1233">
                  <c:v>50000</c:v>
                </c:pt>
                <c:pt idx="1234">
                  <c:v>50000</c:v>
                </c:pt>
                <c:pt idx="1235">
                  <c:v>50000</c:v>
                </c:pt>
                <c:pt idx="1236">
                  <c:v>50000</c:v>
                </c:pt>
                <c:pt idx="1237">
                  <c:v>50000</c:v>
                </c:pt>
                <c:pt idx="1238">
                  <c:v>50000</c:v>
                </c:pt>
                <c:pt idx="1239">
                  <c:v>50000</c:v>
                </c:pt>
                <c:pt idx="1240">
                  <c:v>50000</c:v>
                </c:pt>
                <c:pt idx="1241">
                  <c:v>50000</c:v>
                </c:pt>
                <c:pt idx="1242">
                  <c:v>50000</c:v>
                </c:pt>
                <c:pt idx="1243">
                  <c:v>50000</c:v>
                </c:pt>
                <c:pt idx="1244">
                  <c:v>50000</c:v>
                </c:pt>
                <c:pt idx="1245">
                  <c:v>50000</c:v>
                </c:pt>
                <c:pt idx="1246">
                  <c:v>50000</c:v>
                </c:pt>
                <c:pt idx="1247">
                  <c:v>50000</c:v>
                </c:pt>
                <c:pt idx="1248">
                  <c:v>50000</c:v>
                </c:pt>
                <c:pt idx="1249">
                  <c:v>50000</c:v>
                </c:pt>
                <c:pt idx="1250">
                  <c:v>50000</c:v>
                </c:pt>
                <c:pt idx="1251">
                  <c:v>50000</c:v>
                </c:pt>
                <c:pt idx="1252">
                  <c:v>50000</c:v>
                </c:pt>
                <c:pt idx="1253">
                  <c:v>50000</c:v>
                </c:pt>
                <c:pt idx="1254">
                  <c:v>50000</c:v>
                </c:pt>
                <c:pt idx="1255">
                  <c:v>50000</c:v>
                </c:pt>
                <c:pt idx="1256">
                  <c:v>50000</c:v>
                </c:pt>
                <c:pt idx="1257">
                  <c:v>50000</c:v>
                </c:pt>
                <c:pt idx="1258">
                  <c:v>50000</c:v>
                </c:pt>
                <c:pt idx="1259">
                  <c:v>50000</c:v>
                </c:pt>
                <c:pt idx="1260">
                  <c:v>50000</c:v>
                </c:pt>
                <c:pt idx="1261">
                  <c:v>50000</c:v>
                </c:pt>
                <c:pt idx="1262">
                  <c:v>50000</c:v>
                </c:pt>
                <c:pt idx="1263">
                  <c:v>50000</c:v>
                </c:pt>
                <c:pt idx="1264">
                  <c:v>50000</c:v>
                </c:pt>
                <c:pt idx="1265">
                  <c:v>50000</c:v>
                </c:pt>
                <c:pt idx="1266">
                  <c:v>50000</c:v>
                </c:pt>
                <c:pt idx="1267">
                  <c:v>50000</c:v>
                </c:pt>
                <c:pt idx="1268">
                  <c:v>50000</c:v>
                </c:pt>
                <c:pt idx="1269">
                  <c:v>50000</c:v>
                </c:pt>
                <c:pt idx="1270">
                  <c:v>50000</c:v>
                </c:pt>
                <c:pt idx="1271">
                  <c:v>50000</c:v>
                </c:pt>
                <c:pt idx="1272">
                  <c:v>50000</c:v>
                </c:pt>
                <c:pt idx="1273">
                  <c:v>50000</c:v>
                </c:pt>
                <c:pt idx="1274">
                  <c:v>50000</c:v>
                </c:pt>
                <c:pt idx="1275">
                  <c:v>50000</c:v>
                </c:pt>
                <c:pt idx="1276">
                  <c:v>50000</c:v>
                </c:pt>
                <c:pt idx="1277">
                  <c:v>50000</c:v>
                </c:pt>
                <c:pt idx="1278">
                  <c:v>50000</c:v>
                </c:pt>
                <c:pt idx="1279">
                  <c:v>50000</c:v>
                </c:pt>
                <c:pt idx="1280">
                  <c:v>50000</c:v>
                </c:pt>
                <c:pt idx="1281">
                  <c:v>50000</c:v>
                </c:pt>
                <c:pt idx="1282">
                  <c:v>50000</c:v>
                </c:pt>
                <c:pt idx="1283">
                  <c:v>50000</c:v>
                </c:pt>
                <c:pt idx="1284">
                  <c:v>50000</c:v>
                </c:pt>
                <c:pt idx="1285">
                  <c:v>50000</c:v>
                </c:pt>
                <c:pt idx="1286">
                  <c:v>50000</c:v>
                </c:pt>
                <c:pt idx="1287">
                  <c:v>50000</c:v>
                </c:pt>
                <c:pt idx="1288">
                  <c:v>50000</c:v>
                </c:pt>
                <c:pt idx="1289">
                  <c:v>50000</c:v>
                </c:pt>
                <c:pt idx="1290">
                  <c:v>50000</c:v>
                </c:pt>
                <c:pt idx="1291">
                  <c:v>50000</c:v>
                </c:pt>
                <c:pt idx="1292">
                  <c:v>50000</c:v>
                </c:pt>
                <c:pt idx="1293">
                  <c:v>50000</c:v>
                </c:pt>
                <c:pt idx="1294">
                  <c:v>50000</c:v>
                </c:pt>
                <c:pt idx="1295">
                  <c:v>50000</c:v>
                </c:pt>
                <c:pt idx="1296">
                  <c:v>50000</c:v>
                </c:pt>
                <c:pt idx="1297">
                  <c:v>50000</c:v>
                </c:pt>
                <c:pt idx="1298">
                  <c:v>50000</c:v>
                </c:pt>
                <c:pt idx="1299">
                  <c:v>50000</c:v>
                </c:pt>
                <c:pt idx="1300">
                  <c:v>50000</c:v>
                </c:pt>
                <c:pt idx="1301">
                  <c:v>50000</c:v>
                </c:pt>
                <c:pt idx="1302">
                  <c:v>50000</c:v>
                </c:pt>
                <c:pt idx="1303">
                  <c:v>50000</c:v>
                </c:pt>
                <c:pt idx="1304">
                  <c:v>50000</c:v>
                </c:pt>
                <c:pt idx="1305">
                  <c:v>50000</c:v>
                </c:pt>
                <c:pt idx="1306">
                  <c:v>50000</c:v>
                </c:pt>
                <c:pt idx="1307">
                  <c:v>50000</c:v>
                </c:pt>
                <c:pt idx="1308">
                  <c:v>50000</c:v>
                </c:pt>
                <c:pt idx="1309">
                  <c:v>50000</c:v>
                </c:pt>
                <c:pt idx="1310">
                  <c:v>50000</c:v>
                </c:pt>
                <c:pt idx="1311">
                  <c:v>50000</c:v>
                </c:pt>
                <c:pt idx="1312">
                  <c:v>50000</c:v>
                </c:pt>
                <c:pt idx="1313">
                  <c:v>50000</c:v>
                </c:pt>
                <c:pt idx="1314">
                  <c:v>50000</c:v>
                </c:pt>
                <c:pt idx="1315">
                  <c:v>50000</c:v>
                </c:pt>
                <c:pt idx="1316">
                  <c:v>50000</c:v>
                </c:pt>
                <c:pt idx="1317">
                  <c:v>50000</c:v>
                </c:pt>
                <c:pt idx="1318">
                  <c:v>50000</c:v>
                </c:pt>
                <c:pt idx="1319">
                  <c:v>50000</c:v>
                </c:pt>
                <c:pt idx="1320">
                  <c:v>50000</c:v>
                </c:pt>
                <c:pt idx="1321">
                  <c:v>50000</c:v>
                </c:pt>
                <c:pt idx="1322">
                  <c:v>50000</c:v>
                </c:pt>
                <c:pt idx="1323">
                  <c:v>50000</c:v>
                </c:pt>
                <c:pt idx="1324">
                  <c:v>50000</c:v>
                </c:pt>
                <c:pt idx="1325">
                  <c:v>50000</c:v>
                </c:pt>
                <c:pt idx="1326">
                  <c:v>50000</c:v>
                </c:pt>
                <c:pt idx="1327">
                  <c:v>50000</c:v>
                </c:pt>
                <c:pt idx="1328">
                  <c:v>50000</c:v>
                </c:pt>
                <c:pt idx="1329">
                  <c:v>50000</c:v>
                </c:pt>
                <c:pt idx="1330">
                  <c:v>50000</c:v>
                </c:pt>
                <c:pt idx="1331">
                  <c:v>50000</c:v>
                </c:pt>
                <c:pt idx="1332">
                  <c:v>50000</c:v>
                </c:pt>
                <c:pt idx="1333">
                  <c:v>50000</c:v>
                </c:pt>
                <c:pt idx="1334">
                  <c:v>50000</c:v>
                </c:pt>
                <c:pt idx="1335">
                  <c:v>50000</c:v>
                </c:pt>
                <c:pt idx="1336">
                  <c:v>50000</c:v>
                </c:pt>
                <c:pt idx="1337">
                  <c:v>50000</c:v>
                </c:pt>
                <c:pt idx="1338">
                  <c:v>50000</c:v>
                </c:pt>
                <c:pt idx="1339">
                  <c:v>50000</c:v>
                </c:pt>
                <c:pt idx="1340">
                  <c:v>50000</c:v>
                </c:pt>
                <c:pt idx="1341">
                  <c:v>50000</c:v>
                </c:pt>
                <c:pt idx="1342">
                  <c:v>50000</c:v>
                </c:pt>
                <c:pt idx="1343">
                  <c:v>50000</c:v>
                </c:pt>
                <c:pt idx="1344">
                  <c:v>50000</c:v>
                </c:pt>
                <c:pt idx="1345">
                  <c:v>50000</c:v>
                </c:pt>
                <c:pt idx="1346">
                  <c:v>50000</c:v>
                </c:pt>
                <c:pt idx="1347">
                  <c:v>50000</c:v>
                </c:pt>
                <c:pt idx="1348">
                  <c:v>50000</c:v>
                </c:pt>
                <c:pt idx="1349">
                  <c:v>50000</c:v>
                </c:pt>
                <c:pt idx="1350">
                  <c:v>50000</c:v>
                </c:pt>
                <c:pt idx="1351">
                  <c:v>50000</c:v>
                </c:pt>
                <c:pt idx="1352">
                  <c:v>50000</c:v>
                </c:pt>
                <c:pt idx="1353">
                  <c:v>50000</c:v>
                </c:pt>
                <c:pt idx="1354">
                  <c:v>50000</c:v>
                </c:pt>
                <c:pt idx="1355">
                  <c:v>50000</c:v>
                </c:pt>
                <c:pt idx="1356">
                  <c:v>50000</c:v>
                </c:pt>
                <c:pt idx="1357">
                  <c:v>50000</c:v>
                </c:pt>
                <c:pt idx="1358">
                  <c:v>50000</c:v>
                </c:pt>
                <c:pt idx="1359">
                  <c:v>50000</c:v>
                </c:pt>
                <c:pt idx="1360">
                  <c:v>50000</c:v>
                </c:pt>
                <c:pt idx="1361">
                  <c:v>50000</c:v>
                </c:pt>
                <c:pt idx="1362">
                  <c:v>50000</c:v>
                </c:pt>
                <c:pt idx="1363">
                  <c:v>50000</c:v>
                </c:pt>
                <c:pt idx="1364">
                  <c:v>50000</c:v>
                </c:pt>
                <c:pt idx="1365">
                  <c:v>50000</c:v>
                </c:pt>
                <c:pt idx="1366">
                  <c:v>50000</c:v>
                </c:pt>
                <c:pt idx="1367">
                  <c:v>50000</c:v>
                </c:pt>
                <c:pt idx="1368">
                  <c:v>50000</c:v>
                </c:pt>
                <c:pt idx="1369">
                  <c:v>50000</c:v>
                </c:pt>
                <c:pt idx="1370">
                  <c:v>50000</c:v>
                </c:pt>
                <c:pt idx="1371">
                  <c:v>50000</c:v>
                </c:pt>
                <c:pt idx="1372">
                  <c:v>50000</c:v>
                </c:pt>
                <c:pt idx="1373">
                  <c:v>50000</c:v>
                </c:pt>
                <c:pt idx="1374">
                  <c:v>50000</c:v>
                </c:pt>
                <c:pt idx="1375">
                  <c:v>50000</c:v>
                </c:pt>
                <c:pt idx="1376">
                  <c:v>50000</c:v>
                </c:pt>
                <c:pt idx="1377">
                  <c:v>50000</c:v>
                </c:pt>
                <c:pt idx="1378">
                  <c:v>50000</c:v>
                </c:pt>
                <c:pt idx="1379">
                  <c:v>50000</c:v>
                </c:pt>
                <c:pt idx="1380">
                  <c:v>50000</c:v>
                </c:pt>
                <c:pt idx="1381">
                  <c:v>50000</c:v>
                </c:pt>
                <c:pt idx="1382">
                  <c:v>50000</c:v>
                </c:pt>
                <c:pt idx="1383">
                  <c:v>50000</c:v>
                </c:pt>
                <c:pt idx="1384">
                  <c:v>50000</c:v>
                </c:pt>
                <c:pt idx="1385">
                  <c:v>50000</c:v>
                </c:pt>
                <c:pt idx="1386">
                  <c:v>50000</c:v>
                </c:pt>
                <c:pt idx="1387">
                  <c:v>50000</c:v>
                </c:pt>
                <c:pt idx="1388">
                  <c:v>50000</c:v>
                </c:pt>
                <c:pt idx="1389">
                  <c:v>50000</c:v>
                </c:pt>
                <c:pt idx="1390">
                  <c:v>50000</c:v>
                </c:pt>
                <c:pt idx="1391">
                  <c:v>50000</c:v>
                </c:pt>
                <c:pt idx="1392">
                  <c:v>50000</c:v>
                </c:pt>
                <c:pt idx="1393">
                  <c:v>50000</c:v>
                </c:pt>
                <c:pt idx="1394">
                  <c:v>50000</c:v>
                </c:pt>
                <c:pt idx="1395">
                  <c:v>50000</c:v>
                </c:pt>
                <c:pt idx="1396">
                  <c:v>50000</c:v>
                </c:pt>
                <c:pt idx="1397">
                  <c:v>50000</c:v>
                </c:pt>
                <c:pt idx="1398">
                  <c:v>50000</c:v>
                </c:pt>
                <c:pt idx="1399">
                  <c:v>50000</c:v>
                </c:pt>
                <c:pt idx="1400">
                  <c:v>50000</c:v>
                </c:pt>
                <c:pt idx="1401">
                  <c:v>50000</c:v>
                </c:pt>
                <c:pt idx="1402">
                  <c:v>50000</c:v>
                </c:pt>
                <c:pt idx="1403">
                  <c:v>50000</c:v>
                </c:pt>
                <c:pt idx="1404">
                  <c:v>50000</c:v>
                </c:pt>
                <c:pt idx="1405">
                  <c:v>50000</c:v>
                </c:pt>
              </c:numCache>
            </c:numRef>
          </c:xVal>
          <c:yVal>
            <c:numRef>
              <c:f>GER_model_output!$Y$2:$Y$5000</c:f>
              <c:numCache>
                <c:formatCode>General</c:formatCode>
                <c:ptCount val="4999"/>
                <c:pt idx="0">
                  <c:v>1.7557989999999961</c:v>
                </c:pt>
                <c:pt idx="1">
                  <c:v>1.756118999999984</c:v>
                </c:pt>
                <c:pt idx="2">
                  <c:v>1.7567290000000071</c:v>
                </c:pt>
                <c:pt idx="3">
                  <c:v>1.7571259999999995</c:v>
                </c:pt>
                <c:pt idx="4">
                  <c:v>1.7592009999999902</c:v>
                </c:pt>
                <c:pt idx="5">
                  <c:v>1.7606049999999982</c:v>
                </c:pt>
                <c:pt idx="6">
                  <c:v>1.7612760000000094</c:v>
                </c:pt>
                <c:pt idx="7">
                  <c:v>1.7619479999999896</c:v>
                </c:pt>
                <c:pt idx="8">
                  <c:v>1.7629239999999982</c:v>
                </c:pt>
                <c:pt idx="9">
                  <c:v>1.7637789999999995</c:v>
                </c:pt>
                <c:pt idx="10">
                  <c:v>1.7645109999999988</c:v>
                </c:pt>
                <c:pt idx="11">
                  <c:v>1.7653200000000027</c:v>
                </c:pt>
                <c:pt idx="12">
                  <c:v>1.7666169999999966</c:v>
                </c:pt>
                <c:pt idx="13">
                  <c:v>1.7679449999999974</c:v>
                </c:pt>
                <c:pt idx="14">
                  <c:v>1.7693940000000055</c:v>
                </c:pt>
                <c:pt idx="15">
                  <c:v>1.7706609999999898</c:v>
                </c:pt>
                <c:pt idx="16">
                  <c:v>1.771774999999991</c:v>
                </c:pt>
                <c:pt idx="17">
                  <c:v>1.7727659999999901</c:v>
                </c:pt>
                <c:pt idx="18">
                  <c:v>1.7736969999999985</c:v>
                </c:pt>
                <c:pt idx="19">
                  <c:v>1.7746429999999975</c:v>
                </c:pt>
                <c:pt idx="20">
                  <c:v>1.7755280000000084</c:v>
                </c:pt>
                <c:pt idx="21">
                  <c:v>1.7762299999999982</c:v>
                </c:pt>
                <c:pt idx="22">
                  <c:v>1.7763520000000028</c:v>
                </c:pt>
                <c:pt idx="23">
                  <c:v>1.7770689999999831</c:v>
                </c:pt>
                <c:pt idx="24">
                  <c:v>1.7776800000000037</c:v>
                </c:pt>
                <c:pt idx="25">
                  <c:v>1.7782139999999913</c:v>
                </c:pt>
                <c:pt idx="26">
                  <c:v>1.7786710000000028</c:v>
                </c:pt>
                <c:pt idx="27">
                  <c:v>1.7790530000000047</c:v>
                </c:pt>
                <c:pt idx="28">
                  <c:v>1.8394779999999855</c:v>
                </c:pt>
                <c:pt idx="29">
                  <c:v>1.8936160000000086</c:v>
                </c:pt>
                <c:pt idx="30">
                  <c:v>1.9644169999999974</c:v>
                </c:pt>
                <c:pt idx="31">
                  <c:v>1.8988799999999912</c:v>
                </c:pt>
                <c:pt idx="32">
                  <c:v>1.8656159999999886</c:v>
                </c:pt>
                <c:pt idx="33">
                  <c:v>1.8294530000000009</c:v>
                </c:pt>
                <c:pt idx="34">
                  <c:v>1.7768099999999833</c:v>
                </c:pt>
                <c:pt idx="35">
                  <c:v>1.7068179999999984</c:v>
                </c:pt>
                <c:pt idx="36">
                  <c:v>1.6204229999999882</c:v>
                </c:pt>
                <c:pt idx="37">
                  <c:v>1.5207519999999874</c:v>
                </c:pt>
                <c:pt idx="38">
                  <c:v>1.4106449999999882</c:v>
                </c:pt>
                <c:pt idx="39">
                  <c:v>1.34991500000001</c:v>
                </c:pt>
                <c:pt idx="40">
                  <c:v>1.2894289999999842</c:v>
                </c:pt>
                <c:pt idx="41">
                  <c:v>1.2231909999999857</c:v>
                </c:pt>
                <c:pt idx="42">
                  <c:v>1.1667479999999841</c:v>
                </c:pt>
                <c:pt idx="43">
                  <c:v>1.1240239999999915</c:v>
                </c:pt>
                <c:pt idx="44">
                  <c:v>1.0953979999999888</c:v>
                </c:pt>
                <c:pt idx="45">
                  <c:v>1.0796210000000031</c:v>
                </c:pt>
                <c:pt idx="46">
                  <c:v>1.1421660000000031</c:v>
                </c:pt>
                <c:pt idx="47">
                  <c:v>1.1943669999999997</c:v>
                </c:pt>
                <c:pt idx="48">
                  <c:v>1.2358859999999936</c:v>
                </c:pt>
                <c:pt idx="49">
                  <c:v>1.2726749999999925</c:v>
                </c:pt>
                <c:pt idx="50">
                  <c:v>1.3073579999999936</c:v>
                </c:pt>
                <c:pt idx="51">
                  <c:v>1.3415219999999977</c:v>
                </c:pt>
                <c:pt idx="52">
                  <c:v>1.389144999999985</c:v>
                </c:pt>
                <c:pt idx="53">
                  <c:v>1.4847259999999949</c:v>
                </c:pt>
                <c:pt idx="54">
                  <c:v>1.5769960000000083</c:v>
                </c:pt>
                <c:pt idx="55">
                  <c:v>1.6746070000000088</c:v>
                </c:pt>
                <c:pt idx="56">
                  <c:v>1.8379669999999919</c:v>
                </c:pt>
                <c:pt idx="57">
                  <c:v>2.0087739999999883</c:v>
                </c:pt>
                <c:pt idx="58">
                  <c:v>2.1839139999999873</c:v>
                </c:pt>
                <c:pt idx="59">
                  <c:v>2.2856065000000001</c:v>
                </c:pt>
                <c:pt idx="60">
                  <c:v>2.3872989999999845</c:v>
                </c:pt>
                <c:pt idx="61">
                  <c:v>2.609406000000007</c:v>
                </c:pt>
                <c:pt idx="62">
                  <c:v>2.8313449999999989</c:v>
                </c:pt>
                <c:pt idx="63">
                  <c:v>2.9125064999999779</c:v>
                </c:pt>
                <c:pt idx="64">
                  <c:v>2.9936679999999853</c:v>
                </c:pt>
                <c:pt idx="65">
                  <c:v>2.9885409999999979</c:v>
                </c:pt>
                <c:pt idx="66">
                  <c:v>3.0644839999999931</c:v>
                </c:pt>
                <c:pt idx="67">
                  <c:v>3.1581270000000075</c:v>
                </c:pt>
                <c:pt idx="68">
                  <c:v>3.2055210000000045</c:v>
                </c:pt>
                <c:pt idx="69">
                  <c:v>3.2529150000000016</c:v>
                </c:pt>
                <c:pt idx="70">
                  <c:v>3.3435059999999908</c:v>
                </c:pt>
                <c:pt idx="71">
                  <c:v>3.4302370000000053</c:v>
                </c:pt>
                <c:pt idx="72">
                  <c:v>3.4866409999999917</c:v>
                </c:pt>
                <c:pt idx="73">
                  <c:v>3.5430450000000064</c:v>
                </c:pt>
                <c:pt idx="74">
                  <c:v>3.6610569999999996</c:v>
                </c:pt>
                <c:pt idx="75">
                  <c:v>3.7458799999999997</c:v>
                </c:pt>
                <c:pt idx="76">
                  <c:v>3.7622070000000178</c:v>
                </c:pt>
                <c:pt idx="77">
                  <c:v>3.7785340000000076</c:v>
                </c:pt>
                <c:pt idx="78">
                  <c:v>3.7214969999999994</c:v>
                </c:pt>
                <c:pt idx="79">
                  <c:v>3.68469300000001</c:v>
                </c:pt>
                <c:pt idx="80">
                  <c:v>3.6454159999999831</c:v>
                </c:pt>
                <c:pt idx="81">
                  <c:v>3.6632229999999879</c:v>
                </c:pt>
                <c:pt idx="82">
                  <c:v>3.6810299999999927</c:v>
                </c:pt>
                <c:pt idx="83">
                  <c:v>3.6872559999999908</c:v>
                </c:pt>
                <c:pt idx="84">
                  <c:v>3.6741340000000093</c:v>
                </c:pt>
                <c:pt idx="85">
                  <c:v>3.6372075000000166</c:v>
                </c:pt>
                <c:pt idx="86">
                  <c:v>3.6002809999999954</c:v>
                </c:pt>
                <c:pt idx="87">
                  <c:v>3.5027320000000088</c:v>
                </c:pt>
                <c:pt idx="88">
                  <c:v>3.413741999999985</c:v>
                </c:pt>
                <c:pt idx="89">
                  <c:v>3.3692324999999812</c:v>
                </c:pt>
                <c:pt idx="90">
                  <c:v>3.3247230000000059</c:v>
                </c:pt>
                <c:pt idx="91">
                  <c:v>3.2237399999999923</c:v>
                </c:pt>
                <c:pt idx="92">
                  <c:v>3.1200110000000052</c:v>
                </c:pt>
                <c:pt idx="93">
                  <c:v>3.0127410000000054</c:v>
                </c:pt>
                <c:pt idx="94">
                  <c:v>2.9631880000000024</c:v>
                </c:pt>
                <c:pt idx="95">
                  <c:v>2.9136349999999993</c:v>
                </c:pt>
                <c:pt idx="96">
                  <c:v>2.8003850000000057</c:v>
                </c:pt>
                <c:pt idx="97">
                  <c:v>2.6816259999999943</c:v>
                </c:pt>
                <c:pt idx="98">
                  <c:v>2.6252444999999796</c:v>
                </c:pt>
                <c:pt idx="99">
                  <c:v>2.5688629999999932</c:v>
                </c:pt>
                <c:pt idx="100">
                  <c:v>2.4557039999999972</c:v>
                </c:pt>
                <c:pt idx="101">
                  <c:v>2.3534699999999873</c:v>
                </c:pt>
                <c:pt idx="102">
                  <c:v>2.2985229999999888</c:v>
                </c:pt>
                <c:pt idx="103">
                  <c:v>2.2435759999999902</c:v>
                </c:pt>
                <c:pt idx="104">
                  <c:v>2.1300049999999828</c:v>
                </c:pt>
                <c:pt idx="105">
                  <c:v>2.0224759999999833</c:v>
                </c:pt>
                <c:pt idx="106">
                  <c:v>1.9091949999999827</c:v>
                </c:pt>
                <c:pt idx="107">
                  <c:v>1.8932879999999841</c:v>
                </c:pt>
                <c:pt idx="108">
                  <c:v>1.8773809999999855</c:v>
                </c:pt>
                <c:pt idx="109">
                  <c:v>1.8225860000000011</c:v>
                </c:pt>
                <c:pt idx="110">
                  <c:v>1.7570189999999855</c:v>
                </c:pt>
                <c:pt idx="111">
                  <c:v>1.7236634999999865</c:v>
                </c:pt>
                <c:pt idx="112">
                  <c:v>1.6903079999999875</c:v>
                </c:pt>
                <c:pt idx="113">
                  <c:v>1.6265870000000007</c:v>
                </c:pt>
                <c:pt idx="114">
                  <c:v>1.5721589999999992</c:v>
                </c:pt>
                <c:pt idx="115">
                  <c:v>1.5440600000000018</c:v>
                </c:pt>
                <c:pt idx="116">
                  <c:v>1.5159610000000043</c:v>
                </c:pt>
                <c:pt idx="117">
                  <c:v>1.4397590000000093</c:v>
                </c:pt>
                <c:pt idx="118">
                  <c:v>1.3828430000000083</c:v>
                </c:pt>
                <c:pt idx="119">
                  <c:v>1.3355099999999993</c:v>
                </c:pt>
                <c:pt idx="120">
                  <c:v>1.3166200000000003</c:v>
                </c:pt>
                <c:pt idx="121">
                  <c:v>1.2977300000000014</c:v>
                </c:pt>
                <c:pt idx="122">
                  <c:v>1.2603000000000009</c:v>
                </c:pt>
                <c:pt idx="123">
                  <c:v>1.2293090000000007</c:v>
                </c:pt>
                <c:pt idx="124">
                  <c:v>1.2135389999999973</c:v>
                </c:pt>
                <c:pt idx="125">
                  <c:v>1.1977689999999939</c:v>
                </c:pt>
                <c:pt idx="126">
                  <c:v>1.1677709999999877</c:v>
                </c:pt>
                <c:pt idx="127">
                  <c:v>1.1453249999999855</c:v>
                </c:pt>
                <c:pt idx="128">
                  <c:v>1.1356434999999863</c:v>
                </c:pt>
                <c:pt idx="129">
                  <c:v>1.125961999999987</c:v>
                </c:pt>
                <c:pt idx="130">
                  <c:v>1.1121070000000088</c:v>
                </c:pt>
                <c:pt idx="131">
                  <c:v>1.0993039999999894</c:v>
                </c:pt>
                <c:pt idx="132">
                  <c:v>1.0859219999999823</c:v>
                </c:pt>
                <c:pt idx="133">
                  <c:v>1.0808565000000101</c:v>
                </c:pt>
                <c:pt idx="134">
                  <c:v>1.0757910000000095</c:v>
                </c:pt>
                <c:pt idx="135">
                  <c:v>1.0654150000000016</c:v>
                </c:pt>
                <c:pt idx="136">
                  <c:v>1.0551759999999888</c:v>
                </c:pt>
                <c:pt idx="137">
                  <c:v>1.0510485000000074</c:v>
                </c:pt>
                <c:pt idx="138">
                  <c:v>1.0469209999999975</c:v>
                </c:pt>
                <c:pt idx="139">
                  <c:v>1.0389859999999942</c:v>
                </c:pt>
                <c:pt idx="140">
                  <c:v>1.0318450000000041</c:v>
                </c:pt>
                <c:pt idx="141">
                  <c:v>1.0281374999999855</c:v>
                </c:pt>
                <c:pt idx="142">
                  <c:v>1.0244299999999953</c:v>
                </c:pt>
                <c:pt idx="143">
                  <c:v>1.0120550000000037</c:v>
                </c:pt>
                <c:pt idx="144">
                  <c:v>0.98006499999999619</c:v>
                </c:pt>
                <c:pt idx="145">
                  <c:v>0.94807499999998868</c:v>
                </c:pt>
                <c:pt idx="146">
                  <c:v>0.87890600000000063</c:v>
                </c:pt>
                <c:pt idx="147">
                  <c:v>0.84671000000000163</c:v>
                </c:pt>
                <c:pt idx="148">
                  <c:v>0.81451400000000262</c:v>
                </c:pt>
                <c:pt idx="149">
                  <c:v>0.7800215000000037</c:v>
                </c:pt>
                <c:pt idx="150">
                  <c:v>0.74552900000000477</c:v>
                </c:pt>
                <c:pt idx="151">
                  <c:v>0.67996199999998908</c:v>
                </c:pt>
                <c:pt idx="152">
                  <c:v>0.64459249999998747</c:v>
                </c:pt>
                <c:pt idx="153">
                  <c:v>0.60922299999998586</c:v>
                </c:pt>
                <c:pt idx="154">
                  <c:v>0.53428700000000617</c:v>
                </c:pt>
                <c:pt idx="155">
                  <c:v>0.49314899999998829</c:v>
                </c:pt>
                <c:pt idx="156">
                  <c:v>0.45201099999999883</c:v>
                </c:pt>
                <c:pt idx="157">
                  <c:v>0.351791999999989</c:v>
                </c:pt>
                <c:pt idx="158">
                  <c:v>0.30419199999997204</c:v>
                </c:pt>
                <c:pt idx="159">
                  <c:v>0.2565919999999835</c:v>
                </c:pt>
                <c:pt idx="160">
                  <c:v>0.13443000000000893</c:v>
                </c:pt>
                <c:pt idx="161">
                  <c:v>9.1789500000004409E-2</c:v>
                </c:pt>
                <c:pt idx="162">
                  <c:v>4.9148999999999887E-2</c:v>
                </c:pt>
                <c:pt idx="163">
                  <c:v>2.4574499999999944E-2</c:v>
                </c:pt>
                <c:pt idx="164">
                  <c:v>0</c:v>
                </c:pt>
                <c:pt idx="165">
                  <c:v>3.4210000000001628E-2</c:v>
                </c:pt>
                <c:pt idx="166">
                  <c:v>5.6206000000003087E-2</c:v>
                </c:pt>
                <c:pt idx="167">
                  <c:v>7.8202000000004546E-2</c:v>
                </c:pt>
                <c:pt idx="168">
                  <c:v>0.14431799999999839</c:v>
                </c:pt>
                <c:pt idx="169">
                  <c:v>0.18685200000001601</c:v>
                </c:pt>
                <c:pt idx="170">
                  <c:v>0.2293860000000052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</c:numCache>
            </c:numRef>
          </c:yVal>
          <c:smooth val="0"/>
        </c:ser>
        <c:ser>
          <c:idx val="11"/>
          <c:order val="3"/>
          <c:tx>
            <c:strRef>
              <c:f>GER_kalibrace!$AG$1</c:f>
              <c:strCache>
                <c:ptCount val="1"/>
                <c:pt idx="0">
                  <c:v>51516002 (2)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GER_kalibrace!$AE$2:$AE$28</c:f>
              <c:numCache>
                <c:formatCode>General</c:formatCode>
                <c:ptCount val="27"/>
                <c:pt idx="0">
                  <c:v>30132</c:v>
                </c:pt>
                <c:pt idx="1">
                  <c:v>30497</c:v>
                </c:pt>
                <c:pt idx="2">
                  <c:v>30863</c:v>
                </c:pt>
                <c:pt idx="3">
                  <c:v>31228</c:v>
                </c:pt>
                <c:pt idx="4">
                  <c:v>31593</c:v>
                </c:pt>
                <c:pt idx="5">
                  <c:v>31958</c:v>
                </c:pt>
                <c:pt idx="6">
                  <c:v>32324</c:v>
                </c:pt>
                <c:pt idx="7">
                  <c:v>32689</c:v>
                </c:pt>
                <c:pt idx="8">
                  <c:v>33054</c:v>
                </c:pt>
                <c:pt idx="9">
                  <c:v>33419</c:v>
                </c:pt>
                <c:pt idx="10">
                  <c:v>33785</c:v>
                </c:pt>
                <c:pt idx="11">
                  <c:v>34150</c:v>
                </c:pt>
                <c:pt idx="12">
                  <c:v>34515</c:v>
                </c:pt>
                <c:pt idx="13">
                  <c:v>34880</c:v>
                </c:pt>
                <c:pt idx="14">
                  <c:v>36707</c:v>
                </c:pt>
                <c:pt idx="15">
                  <c:v>37072</c:v>
                </c:pt>
                <c:pt idx="16">
                  <c:v>37437</c:v>
                </c:pt>
                <c:pt idx="17">
                  <c:v>37802</c:v>
                </c:pt>
                <c:pt idx="18">
                  <c:v>38168</c:v>
                </c:pt>
                <c:pt idx="19">
                  <c:v>38533</c:v>
                </c:pt>
                <c:pt idx="20">
                  <c:v>38898</c:v>
                </c:pt>
                <c:pt idx="21">
                  <c:v>39263</c:v>
                </c:pt>
                <c:pt idx="22">
                  <c:v>39629</c:v>
                </c:pt>
                <c:pt idx="23">
                  <c:v>39994</c:v>
                </c:pt>
                <c:pt idx="24">
                  <c:v>40359</c:v>
                </c:pt>
                <c:pt idx="25">
                  <c:v>40724</c:v>
                </c:pt>
                <c:pt idx="26">
                  <c:v>41090</c:v>
                </c:pt>
              </c:numCache>
            </c:numRef>
          </c:xVal>
          <c:yVal>
            <c:numRef>
              <c:f>GER_kalibrace!$AG$2:$AG$28</c:f>
              <c:numCache>
                <c:formatCode>General</c:formatCode>
                <c:ptCount val="27"/>
                <c:pt idx="0">
                  <c:v>2.7770833333333371</c:v>
                </c:pt>
                <c:pt idx="1">
                  <c:v>3.375</c:v>
                </c:pt>
                <c:pt idx="2">
                  <c:v>4.4166666666666572</c:v>
                </c:pt>
                <c:pt idx="3">
                  <c:v>4.5625</c:v>
                </c:pt>
                <c:pt idx="4">
                  <c:v>4.1774999999999807</c:v>
                </c:pt>
                <c:pt idx="5">
                  <c:v>3.3928787878787432</c:v>
                </c:pt>
                <c:pt idx="6">
                  <c:v>2.9728787878787841</c:v>
                </c:pt>
                <c:pt idx="7">
                  <c:v>2.9183333333333223</c:v>
                </c:pt>
                <c:pt idx="8">
                  <c:v>2.8716666666666697</c:v>
                </c:pt>
                <c:pt idx="9">
                  <c:v>2.6283333333333303</c:v>
                </c:pt>
                <c:pt idx="10">
                  <c:v>2.5033333333333303</c:v>
                </c:pt>
                <c:pt idx="11">
                  <c:v>2.0416666666666572</c:v>
                </c:pt>
                <c:pt idx="12">
                  <c:v>1.3883333333333496</c:v>
                </c:pt>
                <c:pt idx="13">
                  <c:v>1.0158333333332905</c:v>
                </c:pt>
                <c:pt idx="14">
                  <c:v>1.1016666666666595</c:v>
                </c:pt>
                <c:pt idx="15">
                  <c:v>1.1958333333332973</c:v>
                </c:pt>
                <c:pt idx="16">
                  <c:v>1.1816666666666436</c:v>
                </c:pt>
                <c:pt idx="17">
                  <c:v>1.0983333333333292</c:v>
                </c:pt>
                <c:pt idx="18">
                  <c:v>1.0116666666666561</c:v>
                </c:pt>
                <c:pt idx="19">
                  <c:v>0.77371794871800148</c:v>
                </c:pt>
                <c:pt idx="20">
                  <c:v>0.61904761904759198</c:v>
                </c:pt>
                <c:pt idx="21">
                  <c:v>0.56525641025640994</c:v>
                </c:pt>
                <c:pt idx="22">
                  <c:v>0.25064102564101631</c:v>
                </c:pt>
                <c:pt idx="23">
                  <c:v>0.1141666666666481</c:v>
                </c:pt>
                <c:pt idx="24">
                  <c:v>0</c:v>
                </c:pt>
                <c:pt idx="25">
                  <c:v>0.13333333333332575</c:v>
                </c:pt>
                <c:pt idx="26">
                  <c:v>0.3708333333333087</c:v>
                </c:pt>
              </c:numCache>
            </c:numRef>
          </c:yVal>
          <c:smooth val="0"/>
        </c:ser>
        <c:ser>
          <c:idx val="3"/>
          <c:order val="4"/>
          <c:tx>
            <c:strRef>
              <c:f>GER_model_output!$X$1</c:f>
              <c:strCache>
                <c:ptCount val="1"/>
                <c:pt idx="0">
                  <c:v>51516006_1 (model)</c:v>
                </c:pt>
              </c:strCache>
            </c:strRef>
          </c:tx>
          <c:spPr>
            <a:ln w="19050"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GER_model_output!$U$2:$U$5000</c:f>
              <c:numCache>
                <c:formatCode>m/d/yyyy</c:formatCode>
                <c:ptCount val="4999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  <c:pt idx="171">
                  <c:v>50000</c:v>
                </c:pt>
                <c:pt idx="172">
                  <c:v>50000</c:v>
                </c:pt>
                <c:pt idx="173">
                  <c:v>50000</c:v>
                </c:pt>
                <c:pt idx="174">
                  <c:v>50000</c:v>
                </c:pt>
                <c:pt idx="175">
                  <c:v>50000</c:v>
                </c:pt>
                <c:pt idx="176">
                  <c:v>50000</c:v>
                </c:pt>
                <c:pt idx="177">
                  <c:v>50000</c:v>
                </c:pt>
                <c:pt idx="178">
                  <c:v>50000</c:v>
                </c:pt>
                <c:pt idx="179">
                  <c:v>50000</c:v>
                </c:pt>
                <c:pt idx="180">
                  <c:v>50000</c:v>
                </c:pt>
                <c:pt idx="181">
                  <c:v>50000</c:v>
                </c:pt>
                <c:pt idx="182">
                  <c:v>50000</c:v>
                </c:pt>
                <c:pt idx="183">
                  <c:v>50000</c:v>
                </c:pt>
                <c:pt idx="184">
                  <c:v>50000</c:v>
                </c:pt>
                <c:pt idx="185">
                  <c:v>50000</c:v>
                </c:pt>
                <c:pt idx="186">
                  <c:v>50000</c:v>
                </c:pt>
                <c:pt idx="187">
                  <c:v>50000</c:v>
                </c:pt>
                <c:pt idx="188">
                  <c:v>50000</c:v>
                </c:pt>
                <c:pt idx="189">
                  <c:v>50000</c:v>
                </c:pt>
                <c:pt idx="190">
                  <c:v>50000</c:v>
                </c:pt>
                <c:pt idx="191">
                  <c:v>50000</c:v>
                </c:pt>
                <c:pt idx="192">
                  <c:v>50000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50000</c:v>
                </c:pt>
                <c:pt idx="200">
                  <c:v>50000</c:v>
                </c:pt>
                <c:pt idx="201">
                  <c:v>50000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50000</c:v>
                </c:pt>
                <c:pt idx="207">
                  <c:v>50000</c:v>
                </c:pt>
                <c:pt idx="208">
                  <c:v>50000</c:v>
                </c:pt>
                <c:pt idx="209">
                  <c:v>50000</c:v>
                </c:pt>
                <c:pt idx="210">
                  <c:v>50000</c:v>
                </c:pt>
                <c:pt idx="211">
                  <c:v>50000</c:v>
                </c:pt>
                <c:pt idx="212">
                  <c:v>50000</c:v>
                </c:pt>
                <c:pt idx="213">
                  <c:v>50000</c:v>
                </c:pt>
                <c:pt idx="214">
                  <c:v>50000</c:v>
                </c:pt>
                <c:pt idx="215">
                  <c:v>50000</c:v>
                </c:pt>
                <c:pt idx="216">
                  <c:v>50000</c:v>
                </c:pt>
                <c:pt idx="217">
                  <c:v>50000</c:v>
                </c:pt>
                <c:pt idx="218">
                  <c:v>50000</c:v>
                </c:pt>
                <c:pt idx="219">
                  <c:v>50000</c:v>
                </c:pt>
                <c:pt idx="220">
                  <c:v>50000</c:v>
                </c:pt>
                <c:pt idx="221">
                  <c:v>50000</c:v>
                </c:pt>
                <c:pt idx="222">
                  <c:v>50000</c:v>
                </c:pt>
                <c:pt idx="223">
                  <c:v>50000</c:v>
                </c:pt>
                <c:pt idx="224">
                  <c:v>50000</c:v>
                </c:pt>
                <c:pt idx="225">
                  <c:v>50000</c:v>
                </c:pt>
                <c:pt idx="226">
                  <c:v>50000</c:v>
                </c:pt>
                <c:pt idx="227">
                  <c:v>50000</c:v>
                </c:pt>
                <c:pt idx="228">
                  <c:v>50000</c:v>
                </c:pt>
                <c:pt idx="229">
                  <c:v>50000</c:v>
                </c:pt>
                <c:pt idx="230">
                  <c:v>50000</c:v>
                </c:pt>
                <c:pt idx="231">
                  <c:v>50000</c:v>
                </c:pt>
                <c:pt idx="232">
                  <c:v>50000</c:v>
                </c:pt>
                <c:pt idx="233">
                  <c:v>50000</c:v>
                </c:pt>
                <c:pt idx="234">
                  <c:v>50000</c:v>
                </c:pt>
                <c:pt idx="235">
                  <c:v>50000</c:v>
                </c:pt>
                <c:pt idx="236">
                  <c:v>50000</c:v>
                </c:pt>
                <c:pt idx="237">
                  <c:v>50000</c:v>
                </c:pt>
                <c:pt idx="238">
                  <c:v>50000</c:v>
                </c:pt>
                <c:pt idx="239">
                  <c:v>50000</c:v>
                </c:pt>
                <c:pt idx="240">
                  <c:v>50000</c:v>
                </c:pt>
                <c:pt idx="241">
                  <c:v>50000</c:v>
                </c:pt>
                <c:pt idx="242">
                  <c:v>50000</c:v>
                </c:pt>
                <c:pt idx="243">
                  <c:v>50000</c:v>
                </c:pt>
                <c:pt idx="244">
                  <c:v>50000</c:v>
                </c:pt>
                <c:pt idx="245">
                  <c:v>50000</c:v>
                </c:pt>
                <c:pt idx="246">
                  <c:v>50000</c:v>
                </c:pt>
                <c:pt idx="247">
                  <c:v>50000</c:v>
                </c:pt>
                <c:pt idx="248">
                  <c:v>50000</c:v>
                </c:pt>
                <c:pt idx="249">
                  <c:v>50000</c:v>
                </c:pt>
                <c:pt idx="250">
                  <c:v>50000</c:v>
                </c:pt>
                <c:pt idx="251">
                  <c:v>50000</c:v>
                </c:pt>
                <c:pt idx="252">
                  <c:v>50000</c:v>
                </c:pt>
                <c:pt idx="253">
                  <c:v>50000</c:v>
                </c:pt>
                <c:pt idx="254">
                  <c:v>50000</c:v>
                </c:pt>
                <c:pt idx="255">
                  <c:v>50000</c:v>
                </c:pt>
                <c:pt idx="256">
                  <c:v>50000</c:v>
                </c:pt>
                <c:pt idx="257">
                  <c:v>50000</c:v>
                </c:pt>
                <c:pt idx="258">
                  <c:v>50000</c:v>
                </c:pt>
                <c:pt idx="259">
                  <c:v>50000</c:v>
                </c:pt>
                <c:pt idx="260">
                  <c:v>50000</c:v>
                </c:pt>
                <c:pt idx="261">
                  <c:v>50000</c:v>
                </c:pt>
                <c:pt idx="262">
                  <c:v>50000</c:v>
                </c:pt>
                <c:pt idx="263">
                  <c:v>50000</c:v>
                </c:pt>
                <c:pt idx="264">
                  <c:v>50000</c:v>
                </c:pt>
                <c:pt idx="265">
                  <c:v>50000</c:v>
                </c:pt>
                <c:pt idx="266">
                  <c:v>50000</c:v>
                </c:pt>
                <c:pt idx="267">
                  <c:v>50000</c:v>
                </c:pt>
                <c:pt idx="268">
                  <c:v>50000</c:v>
                </c:pt>
                <c:pt idx="269">
                  <c:v>50000</c:v>
                </c:pt>
                <c:pt idx="270">
                  <c:v>50000</c:v>
                </c:pt>
                <c:pt idx="271">
                  <c:v>50000</c:v>
                </c:pt>
                <c:pt idx="272">
                  <c:v>50000</c:v>
                </c:pt>
                <c:pt idx="273">
                  <c:v>50000</c:v>
                </c:pt>
                <c:pt idx="274">
                  <c:v>50000</c:v>
                </c:pt>
                <c:pt idx="275">
                  <c:v>50000</c:v>
                </c:pt>
                <c:pt idx="276">
                  <c:v>50000</c:v>
                </c:pt>
                <c:pt idx="277">
                  <c:v>50000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50000</c:v>
                </c:pt>
                <c:pt idx="310">
                  <c:v>50000</c:v>
                </c:pt>
                <c:pt idx="311">
                  <c:v>50000</c:v>
                </c:pt>
                <c:pt idx="312">
                  <c:v>50000</c:v>
                </c:pt>
                <c:pt idx="313">
                  <c:v>50000</c:v>
                </c:pt>
                <c:pt idx="314">
                  <c:v>50000</c:v>
                </c:pt>
                <c:pt idx="315">
                  <c:v>50000</c:v>
                </c:pt>
                <c:pt idx="316">
                  <c:v>50000</c:v>
                </c:pt>
                <c:pt idx="317">
                  <c:v>50000</c:v>
                </c:pt>
                <c:pt idx="318">
                  <c:v>50000</c:v>
                </c:pt>
                <c:pt idx="319">
                  <c:v>50000</c:v>
                </c:pt>
                <c:pt idx="320">
                  <c:v>50000</c:v>
                </c:pt>
                <c:pt idx="321">
                  <c:v>50000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50000</c:v>
                </c:pt>
                <c:pt idx="340">
                  <c:v>50000</c:v>
                </c:pt>
                <c:pt idx="341">
                  <c:v>50000</c:v>
                </c:pt>
                <c:pt idx="342">
                  <c:v>50000</c:v>
                </c:pt>
                <c:pt idx="343">
                  <c:v>50000</c:v>
                </c:pt>
                <c:pt idx="344">
                  <c:v>50000</c:v>
                </c:pt>
                <c:pt idx="345">
                  <c:v>50000</c:v>
                </c:pt>
                <c:pt idx="346">
                  <c:v>50000</c:v>
                </c:pt>
                <c:pt idx="347">
                  <c:v>50000</c:v>
                </c:pt>
                <c:pt idx="348">
                  <c:v>50000</c:v>
                </c:pt>
                <c:pt idx="349">
                  <c:v>50000</c:v>
                </c:pt>
                <c:pt idx="350">
                  <c:v>50000</c:v>
                </c:pt>
                <c:pt idx="351">
                  <c:v>50000</c:v>
                </c:pt>
                <c:pt idx="352">
                  <c:v>50000</c:v>
                </c:pt>
                <c:pt idx="353">
                  <c:v>50000</c:v>
                </c:pt>
                <c:pt idx="354">
                  <c:v>50000</c:v>
                </c:pt>
                <c:pt idx="355">
                  <c:v>50000</c:v>
                </c:pt>
                <c:pt idx="356">
                  <c:v>50000</c:v>
                </c:pt>
                <c:pt idx="357">
                  <c:v>50000</c:v>
                </c:pt>
                <c:pt idx="358">
                  <c:v>50000</c:v>
                </c:pt>
                <c:pt idx="359">
                  <c:v>50000</c:v>
                </c:pt>
                <c:pt idx="360">
                  <c:v>50000</c:v>
                </c:pt>
                <c:pt idx="361">
                  <c:v>50000</c:v>
                </c:pt>
                <c:pt idx="362">
                  <c:v>50000</c:v>
                </c:pt>
                <c:pt idx="363">
                  <c:v>50000</c:v>
                </c:pt>
                <c:pt idx="364">
                  <c:v>50000</c:v>
                </c:pt>
                <c:pt idx="365">
                  <c:v>50000</c:v>
                </c:pt>
                <c:pt idx="366">
                  <c:v>50000</c:v>
                </c:pt>
                <c:pt idx="367">
                  <c:v>50000</c:v>
                </c:pt>
                <c:pt idx="368">
                  <c:v>50000</c:v>
                </c:pt>
                <c:pt idx="369">
                  <c:v>50000</c:v>
                </c:pt>
                <c:pt idx="370">
                  <c:v>50000</c:v>
                </c:pt>
                <c:pt idx="371">
                  <c:v>50000</c:v>
                </c:pt>
                <c:pt idx="372">
                  <c:v>50000</c:v>
                </c:pt>
                <c:pt idx="373">
                  <c:v>50000</c:v>
                </c:pt>
                <c:pt idx="374">
                  <c:v>50000</c:v>
                </c:pt>
                <c:pt idx="375">
                  <c:v>50000</c:v>
                </c:pt>
                <c:pt idx="376">
                  <c:v>50000</c:v>
                </c:pt>
                <c:pt idx="377">
                  <c:v>50000</c:v>
                </c:pt>
                <c:pt idx="378">
                  <c:v>50000</c:v>
                </c:pt>
                <c:pt idx="379">
                  <c:v>50000</c:v>
                </c:pt>
                <c:pt idx="380">
                  <c:v>50000</c:v>
                </c:pt>
                <c:pt idx="381">
                  <c:v>50000</c:v>
                </c:pt>
                <c:pt idx="382">
                  <c:v>50000</c:v>
                </c:pt>
                <c:pt idx="383">
                  <c:v>50000</c:v>
                </c:pt>
                <c:pt idx="384">
                  <c:v>50000</c:v>
                </c:pt>
                <c:pt idx="385">
                  <c:v>50000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50000</c:v>
                </c:pt>
                <c:pt idx="419">
                  <c:v>50000</c:v>
                </c:pt>
                <c:pt idx="420">
                  <c:v>50000</c:v>
                </c:pt>
                <c:pt idx="421">
                  <c:v>50000</c:v>
                </c:pt>
                <c:pt idx="422">
                  <c:v>50000</c:v>
                </c:pt>
                <c:pt idx="423">
                  <c:v>50000</c:v>
                </c:pt>
                <c:pt idx="424">
                  <c:v>50000</c:v>
                </c:pt>
                <c:pt idx="425">
                  <c:v>50000</c:v>
                </c:pt>
                <c:pt idx="426">
                  <c:v>50000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50000</c:v>
                </c:pt>
                <c:pt idx="468">
                  <c:v>50000</c:v>
                </c:pt>
                <c:pt idx="469">
                  <c:v>50000</c:v>
                </c:pt>
                <c:pt idx="470">
                  <c:v>50000</c:v>
                </c:pt>
                <c:pt idx="471">
                  <c:v>50000</c:v>
                </c:pt>
                <c:pt idx="472">
                  <c:v>50000</c:v>
                </c:pt>
                <c:pt idx="473">
                  <c:v>50000</c:v>
                </c:pt>
                <c:pt idx="474">
                  <c:v>50000</c:v>
                </c:pt>
                <c:pt idx="475">
                  <c:v>50000</c:v>
                </c:pt>
                <c:pt idx="476">
                  <c:v>50000</c:v>
                </c:pt>
                <c:pt idx="477">
                  <c:v>50000</c:v>
                </c:pt>
                <c:pt idx="478">
                  <c:v>50000</c:v>
                </c:pt>
                <c:pt idx="479">
                  <c:v>50000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50000</c:v>
                </c:pt>
                <c:pt idx="499">
                  <c:v>50000</c:v>
                </c:pt>
                <c:pt idx="500">
                  <c:v>50000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50000</c:v>
                </c:pt>
                <c:pt idx="545">
                  <c:v>50000</c:v>
                </c:pt>
                <c:pt idx="546">
                  <c:v>50000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50000</c:v>
                </c:pt>
                <c:pt idx="590">
                  <c:v>50000</c:v>
                </c:pt>
                <c:pt idx="591">
                  <c:v>50000</c:v>
                </c:pt>
                <c:pt idx="592">
                  <c:v>50000</c:v>
                </c:pt>
                <c:pt idx="593">
                  <c:v>50000</c:v>
                </c:pt>
                <c:pt idx="594">
                  <c:v>50000</c:v>
                </c:pt>
                <c:pt idx="595">
                  <c:v>50000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50000</c:v>
                </c:pt>
                <c:pt idx="650">
                  <c:v>50000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50000</c:v>
                </c:pt>
                <c:pt idx="658">
                  <c:v>50000</c:v>
                </c:pt>
                <c:pt idx="659">
                  <c:v>50000</c:v>
                </c:pt>
                <c:pt idx="660">
                  <c:v>50000</c:v>
                </c:pt>
                <c:pt idx="661">
                  <c:v>50000</c:v>
                </c:pt>
                <c:pt idx="662">
                  <c:v>50000</c:v>
                </c:pt>
                <c:pt idx="663">
                  <c:v>50000</c:v>
                </c:pt>
                <c:pt idx="664">
                  <c:v>50000</c:v>
                </c:pt>
                <c:pt idx="665">
                  <c:v>50000</c:v>
                </c:pt>
                <c:pt idx="666">
                  <c:v>50000</c:v>
                </c:pt>
                <c:pt idx="667">
                  <c:v>50000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50000</c:v>
                </c:pt>
                <c:pt idx="683">
                  <c:v>50000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50000</c:v>
                </c:pt>
                <c:pt idx="729">
                  <c:v>50000</c:v>
                </c:pt>
                <c:pt idx="730">
                  <c:v>50000</c:v>
                </c:pt>
                <c:pt idx="731">
                  <c:v>50000</c:v>
                </c:pt>
                <c:pt idx="732">
                  <c:v>50000</c:v>
                </c:pt>
                <c:pt idx="733">
                  <c:v>50000</c:v>
                </c:pt>
                <c:pt idx="734">
                  <c:v>50000</c:v>
                </c:pt>
                <c:pt idx="735">
                  <c:v>50000</c:v>
                </c:pt>
                <c:pt idx="736">
                  <c:v>50000</c:v>
                </c:pt>
                <c:pt idx="737">
                  <c:v>50000</c:v>
                </c:pt>
                <c:pt idx="738">
                  <c:v>50000</c:v>
                </c:pt>
                <c:pt idx="739">
                  <c:v>50000</c:v>
                </c:pt>
                <c:pt idx="740">
                  <c:v>50000</c:v>
                </c:pt>
                <c:pt idx="741">
                  <c:v>50000</c:v>
                </c:pt>
                <c:pt idx="742">
                  <c:v>50000</c:v>
                </c:pt>
                <c:pt idx="743">
                  <c:v>50000</c:v>
                </c:pt>
                <c:pt idx="744">
                  <c:v>50000</c:v>
                </c:pt>
                <c:pt idx="745">
                  <c:v>50000</c:v>
                </c:pt>
                <c:pt idx="746">
                  <c:v>50000</c:v>
                </c:pt>
                <c:pt idx="747">
                  <c:v>50000</c:v>
                </c:pt>
                <c:pt idx="748">
                  <c:v>50000</c:v>
                </c:pt>
                <c:pt idx="749">
                  <c:v>50000</c:v>
                </c:pt>
                <c:pt idx="750">
                  <c:v>50000</c:v>
                </c:pt>
                <c:pt idx="751">
                  <c:v>50000</c:v>
                </c:pt>
                <c:pt idx="752">
                  <c:v>50000</c:v>
                </c:pt>
                <c:pt idx="753">
                  <c:v>50000</c:v>
                </c:pt>
                <c:pt idx="754">
                  <c:v>50000</c:v>
                </c:pt>
                <c:pt idx="755">
                  <c:v>50000</c:v>
                </c:pt>
                <c:pt idx="756">
                  <c:v>50000</c:v>
                </c:pt>
                <c:pt idx="757">
                  <c:v>50000</c:v>
                </c:pt>
                <c:pt idx="758">
                  <c:v>50000</c:v>
                </c:pt>
                <c:pt idx="759">
                  <c:v>50000</c:v>
                </c:pt>
                <c:pt idx="760">
                  <c:v>50000</c:v>
                </c:pt>
                <c:pt idx="761">
                  <c:v>50000</c:v>
                </c:pt>
                <c:pt idx="762">
                  <c:v>50000</c:v>
                </c:pt>
                <c:pt idx="763">
                  <c:v>50000</c:v>
                </c:pt>
                <c:pt idx="764">
                  <c:v>50000</c:v>
                </c:pt>
                <c:pt idx="765">
                  <c:v>50000</c:v>
                </c:pt>
                <c:pt idx="766">
                  <c:v>50000</c:v>
                </c:pt>
                <c:pt idx="767">
                  <c:v>50000</c:v>
                </c:pt>
                <c:pt idx="768">
                  <c:v>50000</c:v>
                </c:pt>
                <c:pt idx="769">
                  <c:v>50000</c:v>
                </c:pt>
                <c:pt idx="770">
                  <c:v>50000</c:v>
                </c:pt>
                <c:pt idx="771">
                  <c:v>50000</c:v>
                </c:pt>
                <c:pt idx="772">
                  <c:v>50000</c:v>
                </c:pt>
                <c:pt idx="773">
                  <c:v>50000</c:v>
                </c:pt>
                <c:pt idx="774">
                  <c:v>50000</c:v>
                </c:pt>
                <c:pt idx="775">
                  <c:v>50000</c:v>
                </c:pt>
                <c:pt idx="776">
                  <c:v>50000</c:v>
                </c:pt>
                <c:pt idx="777">
                  <c:v>50000</c:v>
                </c:pt>
                <c:pt idx="778">
                  <c:v>50000</c:v>
                </c:pt>
                <c:pt idx="779">
                  <c:v>50000</c:v>
                </c:pt>
                <c:pt idx="780">
                  <c:v>50000</c:v>
                </c:pt>
                <c:pt idx="781">
                  <c:v>50000</c:v>
                </c:pt>
                <c:pt idx="782">
                  <c:v>50000</c:v>
                </c:pt>
                <c:pt idx="783">
                  <c:v>50000</c:v>
                </c:pt>
                <c:pt idx="784">
                  <c:v>50000</c:v>
                </c:pt>
                <c:pt idx="785">
                  <c:v>50000</c:v>
                </c:pt>
                <c:pt idx="786">
                  <c:v>50000</c:v>
                </c:pt>
                <c:pt idx="787">
                  <c:v>50000</c:v>
                </c:pt>
                <c:pt idx="788">
                  <c:v>50000</c:v>
                </c:pt>
                <c:pt idx="789">
                  <c:v>50000</c:v>
                </c:pt>
                <c:pt idx="790">
                  <c:v>50000</c:v>
                </c:pt>
                <c:pt idx="791">
                  <c:v>50000</c:v>
                </c:pt>
                <c:pt idx="792">
                  <c:v>50000</c:v>
                </c:pt>
                <c:pt idx="793">
                  <c:v>50000</c:v>
                </c:pt>
                <c:pt idx="794">
                  <c:v>50000</c:v>
                </c:pt>
                <c:pt idx="795">
                  <c:v>50000</c:v>
                </c:pt>
                <c:pt idx="796">
                  <c:v>50000</c:v>
                </c:pt>
                <c:pt idx="797">
                  <c:v>50000</c:v>
                </c:pt>
                <c:pt idx="798">
                  <c:v>50000</c:v>
                </c:pt>
                <c:pt idx="799">
                  <c:v>50000</c:v>
                </c:pt>
                <c:pt idx="800">
                  <c:v>50000</c:v>
                </c:pt>
                <c:pt idx="801">
                  <c:v>50000</c:v>
                </c:pt>
                <c:pt idx="802">
                  <c:v>50000</c:v>
                </c:pt>
                <c:pt idx="803">
                  <c:v>50000</c:v>
                </c:pt>
                <c:pt idx="804">
                  <c:v>50000</c:v>
                </c:pt>
                <c:pt idx="805">
                  <c:v>50000</c:v>
                </c:pt>
                <c:pt idx="806">
                  <c:v>50000</c:v>
                </c:pt>
                <c:pt idx="807">
                  <c:v>50000</c:v>
                </c:pt>
                <c:pt idx="808">
                  <c:v>50000</c:v>
                </c:pt>
                <c:pt idx="809">
                  <c:v>50000</c:v>
                </c:pt>
                <c:pt idx="810">
                  <c:v>50000</c:v>
                </c:pt>
                <c:pt idx="811">
                  <c:v>50000</c:v>
                </c:pt>
                <c:pt idx="812">
                  <c:v>50000</c:v>
                </c:pt>
                <c:pt idx="813">
                  <c:v>50000</c:v>
                </c:pt>
                <c:pt idx="814">
                  <c:v>50000</c:v>
                </c:pt>
                <c:pt idx="815">
                  <c:v>50000</c:v>
                </c:pt>
                <c:pt idx="816">
                  <c:v>50000</c:v>
                </c:pt>
                <c:pt idx="817">
                  <c:v>50000</c:v>
                </c:pt>
                <c:pt idx="818">
                  <c:v>50000</c:v>
                </c:pt>
                <c:pt idx="819">
                  <c:v>50000</c:v>
                </c:pt>
                <c:pt idx="820">
                  <c:v>50000</c:v>
                </c:pt>
                <c:pt idx="821">
                  <c:v>50000</c:v>
                </c:pt>
                <c:pt idx="822">
                  <c:v>50000</c:v>
                </c:pt>
                <c:pt idx="823">
                  <c:v>50000</c:v>
                </c:pt>
                <c:pt idx="824">
                  <c:v>50000</c:v>
                </c:pt>
                <c:pt idx="825">
                  <c:v>50000</c:v>
                </c:pt>
                <c:pt idx="826">
                  <c:v>50000</c:v>
                </c:pt>
                <c:pt idx="827">
                  <c:v>50000</c:v>
                </c:pt>
                <c:pt idx="828">
                  <c:v>50000</c:v>
                </c:pt>
                <c:pt idx="829">
                  <c:v>50000</c:v>
                </c:pt>
                <c:pt idx="830">
                  <c:v>50000</c:v>
                </c:pt>
                <c:pt idx="831">
                  <c:v>50000</c:v>
                </c:pt>
                <c:pt idx="832">
                  <c:v>50000</c:v>
                </c:pt>
                <c:pt idx="833">
                  <c:v>50000</c:v>
                </c:pt>
                <c:pt idx="834">
                  <c:v>50000</c:v>
                </c:pt>
                <c:pt idx="835">
                  <c:v>50000</c:v>
                </c:pt>
                <c:pt idx="836">
                  <c:v>50000</c:v>
                </c:pt>
                <c:pt idx="837">
                  <c:v>50000</c:v>
                </c:pt>
                <c:pt idx="838">
                  <c:v>50000</c:v>
                </c:pt>
                <c:pt idx="839">
                  <c:v>50000</c:v>
                </c:pt>
                <c:pt idx="840">
                  <c:v>50000</c:v>
                </c:pt>
                <c:pt idx="841">
                  <c:v>50000</c:v>
                </c:pt>
                <c:pt idx="842">
                  <c:v>50000</c:v>
                </c:pt>
                <c:pt idx="843">
                  <c:v>50000</c:v>
                </c:pt>
                <c:pt idx="844">
                  <c:v>50000</c:v>
                </c:pt>
                <c:pt idx="845">
                  <c:v>50000</c:v>
                </c:pt>
                <c:pt idx="846">
                  <c:v>50000</c:v>
                </c:pt>
                <c:pt idx="847">
                  <c:v>50000</c:v>
                </c:pt>
                <c:pt idx="848">
                  <c:v>50000</c:v>
                </c:pt>
                <c:pt idx="849">
                  <c:v>50000</c:v>
                </c:pt>
                <c:pt idx="850">
                  <c:v>50000</c:v>
                </c:pt>
                <c:pt idx="851">
                  <c:v>50000</c:v>
                </c:pt>
                <c:pt idx="852">
                  <c:v>50000</c:v>
                </c:pt>
                <c:pt idx="853">
                  <c:v>50000</c:v>
                </c:pt>
                <c:pt idx="854">
                  <c:v>50000</c:v>
                </c:pt>
                <c:pt idx="855">
                  <c:v>50000</c:v>
                </c:pt>
                <c:pt idx="856">
                  <c:v>50000</c:v>
                </c:pt>
                <c:pt idx="857">
                  <c:v>50000</c:v>
                </c:pt>
                <c:pt idx="858">
                  <c:v>50000</c:v>
                </c:pt>
                <c:pt idx="859">
                  <c:v>50000</c:v>
                </c:pt>
                <c:pt idx="860">
                  <c:v>50000</c:v>
                </c:pt>
                <c:pt idx="861">
                  <c:v>50000</c:v>
                </c:pt>
                <c:pt idx="862">
                  <c:v>50000</c:v>
                </c:pt>
                <c:pt idx="863">
                  <c:v>50000</c:v>
                </c:pt>
                <c:pt idx="864">
                  <c:v>50000</c:v>
                </c:pt>
                <c:pt idx="865">
                  <c:v>50000</c:v>
                </c:pt>
                <c:pt idx="866">
                  <c:v>50000</c:v>
                </c:pt>
                <c:pt idx="867">
                  <c:v>50000</c:v>
                </c:pt>
                <c:pt idx="868">
                  <c:v>50000</c:v>
                </c:pt>
                <c:pt idx="869">
                  <c:v>50000</c:v>
                </c:pt>
                <c:pt idx="870">
                  <c:v>50000</c:v>
                </c:pt>
                <c:pt idx="871">
                  <c:v>50000</c:v>
                </c:pt>
                <c:pt idx="872">
                  <c:v>50000</c:v>
                </c:pt>
                <c:pt idx="873">
                  <c:v>50000</c:v>
                </c:pt>
                <c:pt idx="874">
                  <c:v>50000</c:v>
                </c:pt>
                <c:pt idx="875">
                  <c:v>50000</c:v>
                </c:pt>
                <c:pt idx="876">
                  <c:v>50000</c:v>
                </c:pt>
                <c:pt idx="877">
                  <c:v>50000</c:v>
                </c:pt>
                <c:pt idx="878">
                  <c:v>50000</c:v>
                </c:pt>
                <c:pt idx="879">
                  <c:v>50000</c:v>
                </c:pt>
                <c:pt idx="880">
                  <c:v>50000</c:v>
                </c:pt>
                <c:pt idx="881">
                  <c:v>50000</c:v>
                </c:pt>
                <c:pt idx="882">
                  <c:v>50000</c:v>
                </c:pt>
                <c:pt idx="883">
                  <c:v>50000</c:v>
                </c:pt>
                <c:pt idx="884">
                  <c:v>50000</c:v>
                </c:pt>
                <c:pt idx="885">
                  <c:v>50000</c:v>
                </c:pt>
                <c:pt idx="886">
                  <c:v>50000</c:v>
                </c:pt>
                <c:pt idx="887">
                  <c:v>50000</c:v>
                </c:pt>
                <c:pt idx="888">
                  <c:v>50000</c:v>
                </c:pt>
                <c:pt idx="889">
                  <c:v>50000</c:v>
                </c:pt>
                <c:pt idx="890">
                  <c:v>50000</c:v>
                </c:pt>
                <c:pt idx="891">
                  <c:v>50000</c:v>
                </c:pt>
                <c:pt idx="892">
                  <c:v>50000</c:v>
                </c:pt>
                <c:pt idx="893">
                  <c:v>50000</c:v>
                </c:pt>
                <c:pt idx="894">
                  <c:v>50000</c:v>
                </c:pt>
                <c:pt idx="895">
                  <c:v>50000</c:v>
                </c:pt>
                <c:pt idx="896">
                  <c:v>50000</c:v>
                </c:pt>
                <c:pt idx="897">
                  <c:v>50000</c:v>
                </c:pt>
                <c:pt idx="898">
                  <c:v>50000</c:v>
                </c:pt>
                <c:pt idx="899">
                  <c:v>50000</c:v>
                </c:pt>
                <c:pt idx="900">
                  <c:v>50000</c:v>
                </c:pt>
                <c:pt idx="901">
                  <c:v>50000</c:v>
                </c:pt>
                <c:pt idx="902">
                  <c:v>50000</c:v>
                </c:pt>
                <c:pt idx="903">
                  <c:v>50000</c:v>
                </c:pt>
                <c:pt idx="904">
                  <c:v>50000</c:v>
                </c:pt>
                <c:pt idx="905">
                  <c:v>50000</c:v>
                </c:pt>
                <c:pt idx="906">
                  <c:v>50000</c:v>
                </c:pt>
                <c:pt idx="907">
                  <c:v>50000</c:v>
                </c:pt>
                <c:pt idx="908">
                  <c:v>50000</c:v>
                </c:pt>
                <c:pt idx="909">
                  <c:v>50000</c:v>
                </c:pt>
                <c:pt idx="910">
                  <c:v>50000</c:v>
                </c:pt>
                <c:pt idx="911">
                  <c:v>50000</c:v>
                </c:pt>
                <c:pt idx="912">
                  <c:v>50000</c:v>
                </c:pt>
                <c:pt idx="913">
                  <c:v>50000</c:v>
                </c:pt>
                <c:pt idx="914">
                  <c:v>50000</c:v>
                </c:pt>
                <c:pt idx="915">
                  <c:v>50000</c:v>
                </c:pt>
                <c:pt idx="916">
                  <c:v>50000</c:v>
                </c:pt>
                <c:pt idx="917">
                  <c:v>50000</c:v>
                </c:pt>
                <c:pt idx="918">
                  <c:v>50000</c:v>
                </c:pt>
                <c:pt idx="919">
                  <c:v>50000</c:v>
                </c:pt>
                <c:pt idx="920">
                  <c:v>50000</c:v>
                </c:pt>
                <c:pt idx="921">
                  <c:v>50000</c:v>
                </c:pt>
                <c:pt idx="922">
                  <c:v>50000</c:v>
                </c:pt>
                <c:pt idx="923">
                  <c:v>50000</c:v>
                </c:pt>
                <c:pt idx="924">
                  <c:v>50000</c:v>
                </c:pt>
                <c:pt idx="925">
                  <c:v>50000</c:v>
                </c:pt>
                <c:pt idx="926">
                  <c:v>50000</c:v>
                </c:pt>
                <c:pt idx="927">
                  <c:v>50000</c:v>
                </c:pt>
                <c:pt idx="928">
                  <c:v>50000</c:v>
                </c:pt>
                <c:pt idx="929">
                  <c:v>50000</c:v>
                </c:pt>
                <c:pt idx="930">
                  <c:v>50000</c:v>
                </c:pt>
                <c:pt idx="931">
                  <c:v>50000</c:v>
                </c:pt>
                <c:pt idx="932">
                  <c:v>50000</c:v>
                </c:pt>
                <c:pt idx="933">
                  <c:v>50000</c:v>
                </c:pt>
                <c:pt idx="934">
                  <c:v>50000</c:v>
                </c:pt>
                <c:pt idx="935">
                  <c:v>50000</c:v>
                </c:pt>
                <c:pt idx="936">
                  <c:v>50000</c:v>
                </c:pt>
                <c:pt idx="937">
                  <c:v>50000</c:v>
                </c:pt>
                <c:pt idx="938">
                  <c:v>50000</c:v>
                </c:pt>
                <c:pt idx="939">
                  <c:v>50000</c:v>
                </c:pt>
                <c:pt idx="940">
                  <c:v>50000</c:v>
                </c:pt>
                <c:pt idx="941">
                  <c:v>50000</c:v>
                </c:pt>
                <c:pt idx="942">
                  <c:v>50000</c:v>
                </c:pt>
                <c:pt idx="943">
                  <c:v>50000</c:v>
                </c:pt>
                <c:pt idx="944">
                  <c:v>50000</c:v>
                </c:pt>
                <c:pt idx="945">
                  <c:v>50000</c:v>
                </c:pt>
                <c:pt idx="946">
                  <c:v>50000</c:v>
                </c:pt>
                <c:pt idx="947">
                  <c:v>50000</c:v>
                </c:pt>
                <c:pt idx="948">
                  <c:v>50000</c:v>
                </c:pt>
                <c:pt idx="949">
                  <c:v>50000</c:v>
                </c:pt>
                <c:pt idx="950">
                  <c:v>50000</c:v>
                </c:pt>
                <c:pt idx="951">
                  <c:v>50000</c:v>
                </c:pt>
                <c:pt idx="952">
                  <c:v>50000</c:v>
                </c:pt>
                <c:pt idx="953">
                  <c:v>50000</c:v>
                </c:pt>
                <c:pt idx="954">
                  <c:v>50000</c:v>
                </c:pt>
                <c:pt idx="955">
                  <c:v>50000</c:v>
                </c:pt>
                <c:pt idx="956">
                  <c:v>50000</c:v>
                </c:pt>
                <c:pt idx="957">
                  <c:v>50000</c:v>
                </c:pt>
                <c:pt idx="958">
                  <c:v>50000</c:v>
                </c:pt>
                <c:pt idx="959">
                  <c:v>50000</c:v>
                </c:pt>
                <c:pt idx="960">
                  <c:v>50000</c:v>
                </c:pt>
                <c:pt idx="961">
                  <c:v>50000</c:v>
                </c:pt>
                <c:pt idx="962">
                  <c:v>50000</c:v>
                </c:pt>
                <c:pt idx="963">
                  <c:v>50000</c:v>
                </c:pt>
                <c:pt idx="964">
                  <c:v>50000</c:v>
                </c:pt>
                <c:pt idx="965">
                  <c:v>50000</c:v>
                </c:pt>
                <c:pt idx="966">
                  <c:v>50000</c:v>
                </c:pt>
                <c:pt idx="967">
                  <c:v>50000</c:v>
                </c:pt>
                <c:pt idx="968">
                  <c:v>50000</c:v>
                </c:pt>
                <c:pt idx="969">
                  <c:v>50000</c:v>
                </c:pt>
                <c:pt idx="970">
                  <c:v>50000</c:v>
                </c:pt>
                <c:pt idx="971">
                  <c:v>50000</c:v>
                </c:pt>
                <c:pt idx="972">
                  <c:v>50000</c:v>
                </c:pt>
                <c:pt idx="973">
                  <c:v>50000</c:v>
                </c:pt>
                <c:pt idx="974">
                  <c:v>50000</c:v>
                </c:pt>
                <c:pt idx="975">
                  <c:v>50000</c:v>
                </c:pt>
                <c:pt idx="976">
                  <c:v>50000</c:v>
                </c:pt>
                <c:pt idx="977">
                  <c:v>50000</c:v>
                </c:pt>
                <c:pt idx="978">
                  <c:v>50000</c:v>
                </c:pt>
                <c:pt idx="979">
                  <c:v>50000</c:v>
                </c:pt>
                <c:pt idx="980">
                  <c:v>50000</c:v>
                </c:pt>
                <c:pt idx="981">
                  <c:v>50000</c:v>
                </c:pt>
                <c:pt idx="982">
                  <c:v>50000</c:v>
                </c:pt>
                <c:pt idx="983">
                  <c:v>50000</c:v>
                </c:pt>
                <c:pt idx="984">
                  <c:v>50000</c:v>
                </c:pt>
                <c:pt idx="985">
                  <c:v>50000</c:v>
                </c:pt>
                <c:pt idx="986">
                  <c:v>50000</c:v>
                </c:pt>
                <c:pt idx="987">
                  <c:v>50000</c:v>
                </c:pt>
                <c:pt idx="988">
                  <c:v>50000</c:v>
                </c:pt>
                <c:pt idx="989">
                  <c:v>50000</c:v>
                </c:pt>
                <c:pt idx="990">
                  <c:v>50000</c:v>
                </c:pt>
                <c:pt idx="991">
                  <c:v>50000</c:v>
                </c:pt>
                <c:pt idx="992">
                  <c:v>50000</c:v>
                </c:pt>
                <c:pt idx="993">
                  <c:v>50000</c:v>
                </c:pt>
                <c:pt idx="994">
                  <c:v>50000</c:v>
                </c:pt>
                <c:pt idx="995">
                  <c:v>50000</c:v>
                </c:pt>
                <c:pt idx="996">
                  <c:v>50000</c:v>
                </c:pt>
                <c:pt idx="997">
                  <c:v>50000</c:v>
                </c:pt>
                <c:pt idx="998">
                  <c:v>50000</c:v>
                </c:pt>
                <c:pt idx="999">
                  <c:v>50000</c:v>
                </c:pt>
                <c:pt idx="1000">
                  <c:v>50000</c:v>
                </c:pt>
                <c:pt idx="1001">
                  <c:v>50000</c:v>
                </c:pt>
                <c:pt idx="1002">
                  <c:v>50000</c:v>
                </c:pt>
                <c:pt idx="1003">
                  <c:v>50000</c:v>
                </c:pt>
                <c:pt idx="1004">
                  <c:v>50000</c:v>
                </c:pt>
                <c:pt idx="1005">
                  <c:v>50000</c:v>
                </c:pt>
                <c:pt idx="1006">
                  <c:v>50000</c:v>
                </c:pt>
                <c:pt idx="1007">
                  <c:v>50000</c:v>
                </c:pt>
                <c:pt idx="1008">
                  <c:v>50000</c:v>
                </c:pt>
                <c:pt idx="1009">
                  <c:v>50000</c:v>
                </c:pt>
                <c:pt idx="1010">
                  <c:v>50000</c:v>
                </c:pt>
                <c:pt idx="1011">
                  <c:v>50000</c:v>
                </c:pt>
                <c:pt idx="1012">
                  <c:v>50000</c:v>
                </c:pt>
                <c:pt idx="1013">
                  <c:v>50000</c:v>
                </c:pt>
                <c:pt idx="1014">
                  <c:v>50000</c:v>
                </c:pt>
                <c:pt idx="1015">
                  <c:v>50000</c:v>
                </c:pt>
                <c:pt idx="1016">
                  <c:v>50000</c:v>
                </c:pt>
                <c:pt idx="1017">
                  <c:v>50000</c:v>
                </c:pt>
                <c:pt idx="1018">
                  <c:v>50000</c:v>
                </c:pt>
                <c:pt idx="1019">
                  <c:v>50000</c:v>
                </c:pt>
                <c:pt idx="1020">
                  <c:v>50000</c:v>
                </c:pt>
                <c:pt idx="1021">
                  <c:v>50000</c:v>
                </c:pt>
                <c:pt idx="1022">
                  <c:v>50000</c:v>
                </c:pt>
                <c:pt idx="1023">
                  <c:v>50000</c:v>
                </c:pt>
                <c:pt idx="1024">
                  <c:v>50000</c:v>
                </c:pt>
                <c:pt idx="1025">
                  <c:v>50000</c:v>
                </c:pt>
                <c:pt idx="1026">
                  <c:v>50000</c:v>
                </c:pt>
                <c:pt idx="1027">
                  <c:v>50000</c:v>
                </c:pt>
                <c:pt idx="1028">
                  <c:v>50000</c:v>
                </c:pt>
                <c:pt idx="1029">
                  <c:v>50000</c:v>
                </c:pt>
                <c:pt idx="1030">
                  <c:v>50000</c:v>
                </c:pt>
                <c:pt idx="1031">
                  <c:v>50000</c:v>
                </c:pt>
                <c:pt idx="1032">
                  <c:v>50000</c:v>
                </c:pt>
                <c:pt idx="1033">
                  <c:v>50000</c:v>
                </c:pt>
                <c:pt idx="1034">
                  <c:v>50000</c:v>
                </c:pt>
                <c:pt idx="1035">
                  <c:v>50000</c:v>
                </c:pt>
                <c:pt idx="1036">
                  <c:v>50000</c:v>
                </c:pt>
                <c:pt idx="1037">
                  <c:v>50000</c:v>
                </c:pt>
                <c:pt idx="1038">
                  <c:v>50000</c:v>
                </c:pt>
                <c:pt idx="1039">
                  <c:v>50000</c:v>
                </c:pt>
                <c:pt idx="1040">
                  <c:v>50000</c:v>
                </c:pt>
                <c:pt idx="1041">
                  <c:v>50000</c:v>
                </c:pt>
                <c:pt idx="1042">
                  <c:v>50000</c:v>
                </c:pt>
                <c:pt idx="1043">
                  <c:v>50000</c:v>
                </c:pt>
                <c:pt idx="1044">
                  <c:v>50000</c:v>
                </c:pt>
                <c:pt idx="1045">
                  <c:v>50000</c:v>
                </c:pt>
                <c:pt idx="1046">
                  <c:v>50000</c:v>
                </c:pt>
                <c:pt idx="1047">
                  <c:v>50000</c:v>
                </c:pt>
                <c:pt idx="1048">
                  <c:v>50000</c:v>
                </c:pt>
                <c:pt idx="1049">
                  <c:v>50000</c:v>
                </c:pt>
                <c:pt idx="1050">
                  <c:v>50000</c:v>
                </c:pt>
                <c:pt idx="1051">
                  <c:v>50000</c:v>
                </c:pt>
                <c:pt idx="1052">
                  <c:v>50000</c:v>
                </c:pt>
                <c:pt idx="1053">
                  <c:v>50000</c:v>
                </c:pt>
                <c:pt idx="1054">
                  <c:v>50000</c:v>
                </c:pt>
                <c:pt idx="1055">
                  <c:v>50000</c:v>
                </c:pt>
                <c:pt idx="1056">
                  <c:v>50000</c:v>
                </c:pt>
                <c:pt idx="1057">
                  <c:v>50000</c:v>
                </c:pt>
                <c:pt idx="1058">
                  <c:v>50000</c:v>
                </c:pt>
                <c:pt idx="1059">
                  <c:v>50000</c:v>
                </c:pt>
                <c:pt idx="1060">
                  <c:v>50000</c:v>
                </c:pt>
                <c:pt idx="1061">
                  <c:v>50000</c:v>
                </c:pt>
                <c:pt idx="1062">
                  <c:v>50000</c:v>
                </c:pt>
                <c:pt idx="1063">
                  <c:v>50000</c:v>
                </c:pt>
                <c:pt idx="1064">
                  <c:v>50000</c:v>
                </c:pt>
                <c:pt idx="1065">
                  <c:v>50000</c:v>
                </c:pt>
                <c:pt idx="1066">
                  <c:v>50000</c:v>
                </c:pt>
                <c:pt idx="1067">
                  <c:v>50000</c:v>
                </c:pt>
                <c:pt idx="1068">
                  <c:v>50000</c:v>
                </c:pt>
                <c:pt idx="1069">
                  <c:v>50000</c:v>
                </c:pt>
                <c:pt idx="1070">
                  <c:v>50000</c:v>
                </c:pt>
                <c:pt idx="1071">
                  <c:v>50000</c:v>
                </c:pt>
                <c:pt idx="1072">
                  <c:v>50000</c:v>
                </c:pt>
                <c:pt idx="1073">
                  <c:v>50000</c:v>
                </c:pt>
                <c:pt idx="1074">
                  <c:v>50000</c:v>
                </c:pt>
                <c:pt idx="1075">
                  <c:v>50000</c:v>
                </c:pt>
                <c:pt idx="1076">
                  <c:v>50000</c:v>
                </c:pt>
                <c:pt idx="1077">
                  <c:v>50000</c:v>
                </c:pt>
                <c:pt idx="1078">
                  <c:v>50000</c:v>
                </c:pt>
                <c:pt idx="1079">
                  <c:v>50000</c:v>
                </c:pt>
                <c:pt idx="1080">
                  <c:v>50000</c:v>
                </c:pt>
                <c:pt idx="1081">
                  <c:v>50000</c:v>
                </c:pt>
                <c:pt idx="1082">
                  <c:v>50000</c:v>
                </c:pt>
                <c:pt idx="1083">
                  <c:v>50000</c:v>
                </c:pt>
                <c:pt idx="1084">
                  <c:v>50000</c:v>
                </c:pt>
                <c:pt idx="1085">
                  <c:v>50000</c:v>
                </c:pt>
                <c:pt idx="1086">
                  <c:v>50000</c:v>
                </c:pt>
                <c:pt idx="1087">
                  <c:v>50000</c:v>
                </c:pt>
                <c:pt idx="1088">
                  <c:v>50000</c:v>
                </c:pt>
                <c:pt idx="1089">
                  <c:v>50000</c:v>
                </c:pt>
                <c:pt idx="1090">
                  <c:v>50000</c:v>
                </c:pt>
                <c:pt idx="1091">
                  <c:v>50000</c:v>
                </c:pt>
                <c:pt idx="1092">
                  <c:v>50000</c:v>
                </c:pt>
                <c:pt idx="1093">
                  <c:v>50000</c:v>
                </c:pt>
                <c:pt idx="1094">
                  <c:v>50000</c:v>
                </c:pt>
                <c:pt idx="1095">
                  <c:v>50000</c:v>
                </c:pt>
                <c:pt idx="1096">
                  <c:v>50000</c:v>
                </c:pt>
                <c:pt idx="1097">
                  <c:v>50000</c:v>
                </c:pt>
                <c:pt idx="1098">
                  <c:v>50000</c:v>
                </c:pt>
                <c:pt idx="1099">
                  <c:v>50000</c:v>
                </c:pt>
                <c:pt idx="1100">
                  <c:v>50000</c:v>
                </c:pt>
                <c:pt idx="1101">
                  <c:v>50000</c:v>
                </c:pt>
                <c:pt idx="1102">
                  <c:v>50000</c:v>
                </c:pt>
                <c:pt idx="1103">
                  <c:v>50000</c:v>
                </c:pt>
                <c:pt idx="1104">
                  <c:v>50000</c:v>
                </c:pt>
                <c:pt idx="1105">
                  <c:v>50000</c:v>
                </c:pt>
                <c:pt idx="1106">
                  <c:v>50000</c:v>
                </c:pt>
                <c:pt idx="1107">
                  <c:v>50000</c:v>
                </c:pt>
                <c:pt idx="1108">
                  <c:v>50000</c:v>
                </c:pt>
                <c:pt idx="1109">
                  <c:v>50000</c:v>
                </c:pt>
                <c:pt idx="1110">
                  <c:v>50000</c:v>
                </c:pt>
                <c:pt idx="1111">
                  <c:v>50000</c:v>
                </c:pt>
                <c:pt idx="1112">
                  <c:v>50000</c:v>
                </c:pt>
                <c:pt idx="1113">
                  <c:v>50000</c:v>
                </c:pt>
                <c:pt idx="1114">
                  <c:v>50000</c:v>
                </c:pt>
                <c:pt idx="1115">
                  <c:v>50000</c:v>
                </c:pt>
                <c:pt idx="1116">
                  <c:v>50000</c:v>
                </c:pt>
                <c:pt idx="1117">
                  <c:v>50000</c:v>
                </c:pt>
                <c:pt idx="1118">
                  <c:v>50000</c:v>
                </c:pt>
                <c:pt idx="1119">
                  <c:v>50000</c:v>
                </c:pt>
                <c:pt idx="1120">
                  <c:v>50000</c:v>
                </c:pt>
                <c:pt idx="1121">
                  <c:v>50000</c:v>
                </c:pt>
                <c:pt idx="1122">
                  <c:v>50000</c:v>
                </c:pt>
                <c:pt idx="1123">
                  <c:v>50000</c:v>
                </c:pt>
                <c:pt idx="1124">
                  <c:v>50000</c:v>
                </c:pt>
                <c:pt idx="1125">
                  <c:v>50000</c:v>
                </c:pt>
                <c:pt idx="1126">
                  <c:v>50000</c:v>
                </c:pt>
                <c:pt idx="1127">
                  <c:v>50000</c:v>
                </c:pt>
                <c:pt idx="1128">
                  <c:v>50000</c:v>
                </c:pt>
                <c:pt idx="1129">
                  <c:v>50000</c:v>
                </c:pt>
                <c:pt idx="1130">
                  <c:v>50000</c:v>
                </c:pt>
                <c:pt idx="1131">
                  <c:v>50000</c:v>
                </c:pt>
                <c:pt idx="1132">
                  <c:v>50000</c:v>
                </c:pt>
                <c:pt idx="1133">
                  <c:v>50000</c:v>
                </c:pt>
                <c:pt idx="1134">
                  <c:v>50000</c:v>
                </c:pt>
                <c:pt idx="1135">
                  <c:v>50000</c:v>
                </c:pt>
                <c:pt idx="1136">
                  <c:v>50000</c:v>
                </c:pt>
                <c:pt idx="1137">
                  <c:v>50000</c:v>
                </c:pt>
                <c:pt idx="1138">
                  <c:v>50000</c:v>
                </c:pt>
                <c:pt idx="1139">
                  <c:v>50000</c:v>
                </c:pt>
                <c:pt idx="1140">
                  <c:v>50000</c:v>
                </c:pt>
                <c:pt idx="1141">
                  <c:v>50000</c:v>
                </c:pt>
                <c:pt idx="1142">
                  <c:v>50000</c:v>
                </c:pt>
                <c:pt idx="1143">
                  <c:v>50000</c:v>
                </c:pt>
                <c:pt idx="1144">
                  <c:v>50000</c:v>
                </c:pt>
                <c:pt idx="1145">
                  <c:v>50000</c:v>
                </c:pt>
                <c:pt idx="1146">
                  <c:v>50000</c:v>
                </c:pt>
                <c:pt idx="1147">
                  <c:v>50000</c:v>
                </c:pt>
                <c:pt idx="1148">
                  <c:v>50000</c:v>
                </c:pt>
                <c:pt idx="1149">
                  <c:v>50000</c:v>
                </c:pt>
                <c:pt idx="1150">
                  <c:v>50000</c:v>
                </c:pt>
                <c:pt idx="1151">
                  <c:v>50000</c:v>
                </c:pt>
                <c:pt idx="1152">
                  <c:v>50000</c:v>
                </c:pt>
                <c:pt idx="1153">
                  <c:v>50000</c:v>
                </c:pt>
                <c:pt idx="1154">
                  <c:v>50000</c:v>
                </c:pt>
                <c:pt idx="1155">
                  <c:v>50000</c:v>
                </c:pt>
                <c:pt idx="1156">
                  <c:v>50000</c:v>
                </c:pt>
                <c:pt idx="1157">
                  <c:v>50000</c:v>
                </c:pt>
                <c:pt idx="1158">
                  <c:v>50000</c:v>
                </c:pt>
                <c:pt idx="1159">
                  <c:v>50000</c:v>
                </c:pt>
                <c:pt idx="1160">
                  <c:v>50000</c:v>
                </c:pt>
                <c:pt idx="1161">
                  <c:v>50000</c:v>
                </c:pt>
                <c:pt idx="1162">
                  <c:v>50000</c:v>
                </c:pt>
                <c:pt idx="1163">
                  <c:v>50000</c:v>
                </c:pt>
                <c:pt idx="1164">
                  <c:v>50000</c:v>
                </c:pt>
                <c:pt idx="1165">
                  <c:v>50000</c:v>
                </c:pt>
                <c:pt idx="1166">
                  <c:v>50000</c:v>
                </c:pt>
                <c:pt idx="1167">
                  <c:v>50000</c:v>
                </c:pt>
                <c:pt idx="1168">
                  <c:v>50000</c:v>
                </c:pt>
                <c:pt idx="1169">
                  <c:v>50000</c:v>
                </c:pt>
                <c:pt idx="1170">
                  <c:v>50000</c:v>
                </c:pt>
                <c:pt idx="1171">
                  <c:v>50000</c:v>
                </c:pt>
                <c:pt idx="1172">
                  <c:v>50000</c:v>
                </c:pt>
                <c:pt idx="1173">
                  <c:v>50000</c:v>
                </c:pt>
                <c:pt idx="1174">
                  <c:v>50000</c:v>
                </c:pt>
                <c:pt idx="1175">
                  <c:v>50000</c:v>
                </c:pt>
                <c:pt idx="1176">
                  <c:v>50000</c:v>
                </c:pt>
                <c:pt idx="1177">
                  <c:v>50000</c:v>
                </c:pt>
                <c:pt idx="1178">
                  <c:v>50000</c:v>
                </c:pt>
                <c:pt idx="1179">
                  <c:v>50000</c:v>
                </c:pt>
                <c:pt idx="1180">
                  <c:v>50000</c:v>
                </c:pt>
                <c:pt idx="1181">
                  <c:v>50000</c:v>
                </c:pt>
                <c:pt idx="1182">
                  <c:v>50000</c:v>
                </c:pt>
                <c:pt idx="1183">
                  <c:v>50000</c:v>
                </c:pt>
                <c:pt idx="1184">
                  <c:v>50000</c:v>
                </c:pt>
                <c:pt idx="1185">
                  <c:v>50000</c:v>
                </c:pt>
                <c:pt idx="1186">
                  <c:v>50000</c:v>
                </c:pt>
                <c:pt idx="1187">
                  <c:v>50000</c:v>
                </c:pt>
                <c:pt idx="1188">
                  <c:v>50000</c:v>
                </c:pt>
                <c:pt idx="1189">
                  <c:v>50000</c:v>
                </c:pt>
                <c:pt idx="1190">
                  <c:v>50000</c:v>
                </c:pt>
                <c:pt idx="1191">
                  <c:v>50000</c:v>
                </c:pt>
                <c:pt idx="1192">
                  <c:v>50000</c:v>
                </c:pt>
                <c:pt idx="1193">
                  <c:v>50000</c:v>
                </c:pt>
                <c:pt idx="1194">
                  <c:v>50000</c:v>
                </c:pt>
                <c:pt idx="1195">
                  <c:v>50000</c:v>
                </c:pt>
                <c:pt idx="1196">
                  <c:v>50000</c:v>
                </c:pt>
                <c:pt idx="1197">
                  <c:v>50000</c:v>
                </c:pt>
                <c:pt idx="1198">
                  <c:v>50000</c:v>
                </c:pt>
                <c:pt idx="1199">
                  <c:v>50000</c:v>
                </c:pt>
                <c:pt idx="1200">
                  <c:v>50000</c:v>
                </c:pt>
                <c:pt idx="1201">
                  <c:v>50000</c:v>
                </c:pt>
                <c:pt idx="1202">
                  <c:v>50000</c:v>
                </c:pt>
                <c:pt idx="1203">
                  <c:v>50000</c:v>
                </c:pt>
                <c:pt idx="1204">
                  <c:v>50000</c:v>
                </c:pt>
                <c:pt idx="1205">
                  <c:v>50000</c:v>
                </c:pt>
                <c:pt idx="1206">
                  <c:v>50000</c:v>
                </c:pt>
                <c:pt idx="1207">
                  <c:v>50000</c:v>
                </c:pt>
                <c:pt idx="1208">
                  <c:v>50000</c:v>
                </c:pt>
                <c:pt idx="1209">
                  <c:v>50000</c:v>
                </c:pt>
                <c:pt idx="1210">
                  <c:v>50000</c:v>
                </c:pt>
                <c:pt idx="1211">
                  <c:v>50000</c:v>
                </c:pt>
                <c:pt idx="1212">
                  <c:v>50000</c:v>
                </c:pt>
                <c:pt idx="1213">
                  <c:v>50000</c:v>
                </c:pt>
                <c:pt idx="1214">
                  <c:v>50000</c:v>
                </c:pt>
                <c:pt idx="1215">
                  <c:v>50000</c:v>
                </c:pt>
                <c:pt idx="1216">
                  <c:v>50000</c:v>
                </c:pt>
                <c:pt idx="1217">
                  <c:v>50000</c:v>
                </c:pt>
                <c:pt idx="1218">
                  <c:v>50000</c:v>
                </c:pt>
                <c:pt idx="1219">
                  <c:v>50000</c:v>
                </c:pt>
                <c:pt idx="1220">
                  <c:v>50000</c:v>
                </c:pt>
                <c:pt idx="1221">
                  <c:v>50000</c:v>
                </c:pt>
                <c:pt idx="1222">
                  <c:v>50000</c:v>
                </c:pt>
                <c:pt idx="1223">
                  <c:v>50000</c:v>
                </c:pt>
                <c:pt idx="1224">
                  <c:v>50000</c:v>
                </c:pt>
                <c:pt idx="1225">
                  <c:v>50000</c:v>
                </c:pt>
                <c:pt idx="1226">
                  <c:v>50000</c:v>
                </c:pt>
                <c:pt idx="1227">
                  <c:v>50000</c:v>
                </c:pt>
                <c:pt idx="1228">
                  <c:v>50000</c:v>
                </c:pt>
                <c:pt idx="1229">
                  <c:v>50000</c:v>
                </c:pt>
                <c:pt idx="1230">
                  <c:v>50000</c:v>
                </c:pt>
                <c:pt idx="1231">
                  <c:v>50000</c:v>
                </c:pt>
                <c:pt idx="1232">
                  <c:v>50000</c:v>
                </c:pt>
                <c:pt idx="1233">
                  <c:v>50000</c:v>
                </c:pt>
                <c:pt idx="1234">
                  <c:v>50000</c:v>
                </c:pt>
                <c:pt idx="1235">
                  <c:v>50000</c:v>
                </c:pt>
                <c:pt idx="1236">
                  <c:v>50000</c:v>
                </c:pt>
                <c:pt idx="1237">
                  <c:v>50000</c:v>
                </c:pt>
                <c:pt idx="1238">
                  <c:v>50000</c:v>
                </c:pt>
                <c:pt idx="1239">
                  <c:v>50000</c:v>
                </c:pt>
                <c:pt idx="1240">
                  <c:v>50000</c:v>
                </c:pt>
                <c:pt idx="1241">
                  <c:v>50000</c:v>
                </c:pt>
                <c:pt idx="1242">
                  <c:v>50000</c:v>
                </c:pt>
                <c:pt idx="1243">
                  <c:v>50000</c:v>
                </c:pt>
                <c:pt idx="1244">
                  <c:v>50000</c:v>
                </c:pt>
                <c:pt idx="1245">
                  <c:v>50000</c:v>
                </c:pt>
                <c:pt idx="1246">
                  <c:v>50000</c:v>
                </c:pt>
                <c:pt idx="1247">
                  <c:v>50000</c:v>
                </c:pt>
                <c:pt idx="1248">
                  <c:v>50000</c:v>
                </c:pt>
                <c:pt idx="1249">
                  <c:v>50000</c:v>
                </c:pt>
                <c:pt idx="1250">
                  <c:v>50000</c:v>
                </c:pt>
                <c:pt idx="1251">
                  <c:v>50000</c:v>
                </c:pt>
                <c:pt idx="1252">
                  <c:v>50000</c:v>
                </c:pt>
                <c:pt idx="1253">
                  <c:v>50000</c:v>
                </c:pt>
                <c:pt idx="1254">
                  <c:v>50000</c:v>
                </c:pt>
                <c:pt idx="1255">
                  <c:v>50000</c:v>
                </c:pt>
                <c:pt idx="1256">
                  <c:v>50000</c:v>
                </c:pt>
                <c:pt idx="1257">
                  <c:v>50000</c:v>
                </c:pt>
                <c:pt idx="1258">
                  <c:v>50000</c:v>
                </c:pt>
                <c:pt idx="1259">
                  <c:v>50000</c:v>
                </c:pt>
                <c:pt idx="1260">
                  <c:v>50000</c:v>
                </c:pt>
                <c:pt idx="1261">
                  <c:v>50000</c:v>
                </c:pt>
                <c:pt idx="1262">
                  <c:v>50000</c:v>
                </c:pt>
                <c:pt idx="1263">
                  <c:v>50000</c:v>
                </c:pt>
                <c:pt idx="1264">
                  <c:v>50000</c:v>
                </c:pt>
                <c:pt idx="1265">
                  <c:v>50000</c:v>
                </c:pt>
                <c:pt idx="1266">
                  <c:v>50000</c:v>
                </c:pt>
                <c:pt idx="1267">
                  <c:v>50000</c:v>
                </c:pt>
                <c:pt idx="1268">
                  <c:v>50000</c:v>
                </c:pt>
                <c:pt idx="1269">
                  <c:v>50000</c:v>
                </c:pt>
                <c:pt idx="1270">
                  <c:v>50000</c:v>
                </c:pt>
                <c:pt idx="1271">
                  <c:v>50000</c:v>
                </c:pt>
                <c:pt idx="1272">
                  <c:v>50000</c:v>
                </c:pt>
                <c:pt idx="1273">
                  <c:v>50000</c:v>
                </c:pt>
                <c:pt idx="1274">
                  <c:v>50000</c:v>
                </c:pt>
                <c:pt idx="1275">
                  <c:v>50000</c:v>
                </c:pt>
                <c:pt idx="1276">
                  <c:v>50000</c:v>
                </c:pt>
                <c:pt idx="1277">
                  <c:v>50000</c:v>
                </c:pt>
                <c:pt idx="1278">
                  <c:v>50000</c:v>
                </c:pt>
                <c:pt idx="1279">
                  <c:v>50000</c:v>
                </c:pt>
                <c:pt idx="1280">
                  <c:v>50000</c:v>
                </c:pt>
                <c:pt idx="1281">
                  <c:v>50000</c:v>
                </c:pt>
                <c:pt idx="1282">
                  <c:v>50000</c:v>
                </c:pt>
                <c:pt idx="1283">
                  <c:v>50000</c:v>
                </c:pt>
                <c:pt idx="1284">
                  <c:v>50000</c:v>
                </c:pt>
                <c:pt idx="1285">
                  <c:v>50000</c:v>
                </c:pt>
                <c:pt idx="1286">
                  <c:v>50000</c:v>
                </c:pt>
                <c:pt idx="1287">
                  <c:v>50000</c:v>
                </c:pt>
                <c:pt idx="1288">
                  <c:v>50000</c:v>
                </c:pt>
                <c:pt idx="1289">
                  <c:v>50000</c:v>
                </c:pt>
                <c:pt idx="1290">
                  <c:v>50000</c:v>
                </c:pt>
                <c:pt idx="1291">
                  <c:v>50000</c:v>
                </c:pt>
                <c:pt idx="1292">
                  <c:v>50000</c:v>
                </c:pt>
                <c:pt idx="1293">
                  <c:v>50000</c:v>
                </c:pt>
                <c:pt idx="1294">
                  <c:v>50000</c:v>
                </c:pt>
                <c:pt idx="1295">
                  <c:v>50000</c:v>
                </c:pt>
                <c:pt idx="1296">
                  <c:v>50000</c:v>
                </c:pt>
                <c:pt idx="1297">
                  <c:v>50000</c:v>
                </c:pt>
                <c:pt idx="1298">
                  <c:v>50000</c:v>
                </c:pt>
                <c:pt idx="1299">
                  <c:v>50000</c:v>
                </c:pt>
                <c:pt idx="1300">
                  <c:v>50000</c:v>
                </c:pt>
                <c:pt idx="1301">
                  <c:v>50000</c:v>
                </c:pt>
                <c:pt idx="1302">
                  <c:v>50000</c:v>
                </c:pt>
                <c:pt idx="1303">
                  <c:v>50000</c:v>
                </c:pt>
                <c:pt idx="1304">
                  <c:v>50000</c:v>
                </c:pt>
                <c:pt idx="1305">
                  <c:v>50000</c:v>
                </c:pt>
                <c:pt idx="1306">
                  <c:v>50000</c:v>
                </c:pt>
                <c:pt idx="1307">
                  <c:v>50000</c:v>
                </c:pt>
                <c:pt idx="1308">
                  <c:v>50000</c:v>
                </c:pt>
                <c:pt idx="1309">
                  <c:v>50000</c:v>
                </c:pt>
                <c:pt idx="1310">
                  <c:v>50000</c:v>
                </c:pt>
                <c:pt idx="1311">
                  <c:v>50000</c:v>
                </c:pt>
                <c:pt idx="1312">
                  <c:v>50000</c:v>
                </c:pt>
                <c:pt idx="1313">
                  <c:v>50000</c:v>
                </c:pt>
                <c:pt idx="1314">
                  <c:v>50000</c:v>
                </c:pt>
                <c:pt idx="1315">
                  <c:v>50000</c:v>
                </c:pt>
                <c:pt idx="1316">
                  <c:v>50000</c:v>
                </c:pt>
                <c:pt idx="1317">
                  <c:v>50000</c:v>
                </c:pt>
                <c:pt idx="1318">
                  <c:v>50000</c:v>
                </c:pt>
                <c:pt idx="1319">
                  <c:v>50000</c:v>
                </c:pt>
                <c:pt idx="1320">
                  <c:v>50000</c:v>
                </c:pt>
                <c:pt idx="1321">
                  <c:v>50000</c:v>
                </c:pt>
                <c:pt idx="1322">
                  <c:v>50000</c:v>
                </c:pt>
                <c:pt idx="1323">
                  <c:v>50000</c:v>
                </c:pt>
                <c:pt idx="1324">
                  <c:v>50000</c:v>
                </c:pt>
                <c:pt idx="1325">
                  <c:v>50000</c:v>
                </c:pt>
                <c:pt idx="1326">
                  <c:v>50000</c:v>
                </c:pt>
                <c:pt idx="1327">
                  <c:v>50000</c:v>
                </c:pt>
                <c:pt idx="1328">
                  <c:v>50000</c:v>
                </c:pt>
                <c:pt idx="1329">
                  <c:v>50000</c:v>
                </c:pt>
                <c:pt idx="1330">
                  <c:v>50000</c:v>
                </c:pt>
                <c:pt idx="1331">
                  <c:v>50000</c:v>
                </c:pt>
                <c:pt idx="1332">
                  <c:v>50000</c:v>
                </c:pt>
                <c:pt idx="1333">
                  <c:v>50000</c:v>
                </c:pt>
                <c:pt idx="1334">
                  <c:v>50000</c:v>
                </c:pt>
                <c:pt idx="1335">
                  <c:v>50000</c:v>
                </c:pt>
                <c:pt idx="1336">
                  <c:v>50000</c:v>
                </c:pt>
                <c:pt idx="1337">
                  <c:v>50000</c:v>
                </c:pt>
                <c:pt idx="1338">
                  <c:v>50000</c:v>
                </c:pt>
                <c:pt idx="1339">
                  <c:v>50000</c:v>
                </c:pt>
                <c:pt idx="1340">
                  <c:v>50000</c:v>
                </c:pt>
                <c:pt idx="1341">
                  <c:v>50000</c:v>
                </c:pt>
                <c:pt idx="1342">
                  <c:v>50000</c:v>
                </c:pt>
                <c:pt idx="1343">
                  <c:v>50000</c:v>
                </c:pt>
                <c:pt idx="1344">
                  <c:v>50000</c:v>
                </c:pt>
                <c:pt idx="1345">
                  <c:v>50000</c:v>
                </c:pt>
                <c:pt idx="1346">
                  <c:v>50000</c:v>
                </c:pt>
                <c:pt idx="1347">
                  <c:v>50000</c:v>
                </c:pt>
                <c:pt idx="1348">
                  <c:v>50000</c:v>
                </c:pt>
                <c:pt idx="1349">
                  <c:v>50000</c:v>
                </c:pt>
                <c:pt idx="1350">
                  <c:v>50000</c:v>
                </c:pt>
                <c:pt idx="1351">
                  <c:v>50000</c:v>
                </c:pt>
                <c:pt idx="1352">
                  <c:v>50000</c:v>
                </c:pt>
                <c:pt idx="1353">
                  <c:v>50000</c:v>
                </c:pt>
                <c:pt idx="1354">
                  <c:v>50000</c:v>
                </c:pt>
                <c:pt idx="1355">
                  <c:v>50000</c:v>
                </c:pt>
                <c:pt idx="1356">
                  <c:v>50000</c:v>
                </c:pt>
                <c:pt idx="1357">
                  <c:v>50000</c:v>
                </c:pt>
                <c:pt idx="1358">
                  <c:v>50000</c:v>
                </c:pt>
                <c:pt idx="1359">
                  <c:v>50000</c:v>
                </c:pt>
                <c:pt idx="1360">
                  <c:v>50000</c:v>
                </c:pt>
                <c:pt idx="1361">
                  <c:v>50000</c:v>
                </c:pt>
                <c:pt idx="1362">
                  <c:v>50000</c:v>
                </c:pt>
                <c:pt idx="1363">
                  <c:v>50000</c:v>
                </c:pt>
                <c:pt idx="1364">
                  <c:v>50000</c:v>
                </c:pt>
                <c:pt idx="1365">
                  <c:v>50000</c:v>
                </c:pt>
                <c:pt idx="1366">
                  <c:v>50000</c:v>
                </c:pt>
                <c:pt idx="1367">
                  <c:v>50000</c:v>
                </c:pt>
                <c:pt idx="1368">
                  <c:v>50000</c:v>
                </c:pt>
                <c:pt idx="1369">
                  <c:v>50000</c:v>
                </c:pt>
                <c:pt idx="1370">
                  <c:v>50000</c:v>
                </c:pt>
                <c:pt idx="1371">
                  <c:v>50000</c:v>
                </c:pt>
                <c:pt idx="1372">
                  <c:v>50000</c:v>
                </c:pt>
                <c:pt idx="1373">
                  <c:v>50000</c:v>
                </c:pt>
                <c:pt idx="1374">
                  <c:v>50000</c:v>
                </c:pt>
                <c:pt idx="1375">
                  <c:v>50000</c:v>
                </c:pt>
                <c:pt idx="1376">
                  <c:v>50000</c:v>
                </c:pt>
                <c:pt idx="1377">
                  <c:v>50000</c:v>
                </c:pt>
                <c:pt idx="1378">
                  <c:v>50000</c:v>
                </c:pt>
                <c:pt idx="1379">
                  <c:v>50000</c:v>
                </c:pt>
                <c:pt idx="1380">
                  <c:v>50000</c:v>
                </c:pt>
                <c:pt idx="1381">
                  <c:v>50000</c:v>
                </c:pt>
                <c:pt idx="1382">
                  <c:v>50000</c:v>
                </c:pt>
                <c:pt idx="1383">
                  <c:v>50000</c:v>
                </c:pt>
                <c:pt idx="1384">
                  <c:v>50000</c:v>
                </c:pt>
                <c:pt idx="1385">
                  <c:v>50000</c:v>
                </c:pt>
                <c:pt idx="1386">
                  <c:v>50000</c:v>
                </c:pt>
                <c:pt idx="1387">
                  <c:v>50000</c:v>
                </c:pt>
                <c:pt idx="1388">
                  <c:v>50000</c:v>
                </c:pt>
                <c:pt idx="1389">
                  <c:v>50000</c:v>
                </c:pt>
                <c:pt idx="1390">
                  <c:v>50000</c:v>
                </c:pt>
                <c:pt idx="1391">
                  <c:v>50000</c:v>
                </c:pt>
                <c:pt idx="1392">
                  <c:v>50000</c:v>
                </c:pt>
                <c:pt idx="1393">
                  <c:v>50000</c:v>
                </c:pt>
                <c:pt idx="1394">
                  <c:v>50000</c:v>
                </c:pt>
                <c:pt idx="1395">
                  <c:v>50000</c:v>
                </c:pt>
                <c:pt idx="1396">
                  <c:v>50000</c:v>
                </c:pt>
                <c:pt idx="1397">
                  <c:v>50000</c:v>
                </c:pt>
                <c:pt idx="1398">
                  <c:v>50000</c:v>
                </c:pt>
                <c:pt idx="1399">
                  <c:v>50000</c:v>
                </c:pt>
                <c:pt idx="1400">
                  <c:v>50000</c:v>
                </c:pt>
                <c:pt idx="1401">
                  <c:v>50000</c:v>
                </c:pt>
                <c:pt idx="1402">
                  <c:v>50000</c:v>
                </c:pt>
                <c:pt idx="1403">
                  <c:v>50000</c:v>
                </c:pt>
                <c:pt idx="1404">
                  <c:v>50000</c:v>
                </c:pt>
                <c:pt idx="1405">
                  <c:v>50000</c:v>
                </c:pt>
              </c:numCache>
            </c:numRef>
          </c:xVal>
          <c:yVal>
            <c:numRef>
              <c:f>GER_model_output!$X$2:$X$5000</c:f>
              <c:numCache>
                <c:formatCode>General</c:formatCode>
                <c:ptCount val="4999"/>
                <c:pt idx="0">
                  <c:v>1.7626339999999914</c:v>
                </c:pt>
                <c:pt idx="1">
                  <c:v>1.7630920000000003</c:v>
                </c:pt>
                <c:pt idx="2">
                  <c:v>1.7638549999999782</c:v>
                </c:pt>
                <c:pt idx="3">
                  <c:v>1.7643429999999967</c:v>
                </c:pt>
                <c:pt idx="4">
                  <c:v>1.7667689999999823</c:v>
                </c:pt>
                <c:pt idx="5">
                  <c:v>1.7683409999999924</c:v>
                </c:pt>
                <c:pt idx="6">
                  <c:v>1.7690429999999822</c:v>
                </c:pt>
                <c:pt idx="7">
                  <c:v>1.7699429999999836</c:v>
                </c:pt>
                <c:pt idx="8">
                  <c:v>1.7710869999999943</c:v>
                </c:pt>
                <c:pt idx="9">
                  <c:v>1.7720329999999933</c:v>
                </c:pt>
                <c:pt idx="10">
                  <c:v>1.7728569999999877</c:v>
                </c:pt>
                <c:pt idx="11">
                  <c:v>1.7738029999999867</c:v>
                </c:pt>
                <c:pt idx="12">
                  <c:v>1.7753449999999873</c:v>
                </c:pt>
                <c:pt idx="13">
                  <c:v>1.7768250000000023</c:v>
                </c:pt>
                <c:pt idx="14">
                  <c:v>1.7784570000000031</c:v>
                </c:pt>
                <c:pt idx="15">
                  <c:v>1.7798609999999826</c:v>
                </c:pt>
                <c:pt idx="16">
                  <c:v>1.7811119999999789</c:v>
                </c:pt>
                <c:pt idx="17">
                  <c:v>1.7821799999999826</c:v>
                </c:pt>
                <c:pt idx="18">
                  <c:v>1.7831569999999886</c:v>
                </c:pt>
                <c:pt idx="19">
                  <c:v>1.7841339999999946</c:v>
                </c:pt>
                <c:pt idx="20">
                  <c:v>1.7850489999999866</c:v>
                </c:pt>
                <c:pt idx="21">
                  <c:v>1.7857359999999858</c:v>
                </c:pt>
                <c:pt idx="22">
                  <c:v>1.7858579999999904</c:v>
                </c:pt>
                <c:pt idx="23">
                  <c:v>1.7865899999999897</c:v>
                </c:pt>
                <c:pt idx="24">
                  <c:v>1.7871700000000033</c:v>
                </c:pt>
                <c:pt idx="25">
                  <c:v>1.7876890000000003</c:v>
                </c:pt>
                <c:pt idx="26">
                  <c:v>1.7881160000000023</c:v>
                </c:pt>
                <c:pt idx="27">
                  <c:v>1.7884980000000041</c:v>
                </c:pt>
                <c:pt idx="28">
                  <c:v>1.8346249999999884</c:v>
                </c:pt>
                <c:pt idx="29">
                  <c:v>1.8878780000000006</c:v>
                </c:pt>
                <c:pt idx="30">
                  <c:v>1.9603730000000041</c:v>
                </c:pt>
                <c:pt idx="31">
                  <c:v>1.9272459999999967</c:v>
                </c:pt>
                <c:pt idx="32">
                  <c:v>1.906661999999983</c:v>
                </c:pt>
                <c:pt idx="33">
                  <c:v>1.8722679999999912</c:v>
                </c:pt>
                <c:pt idx="34">
                  <c:v>1.819090999999986</c:v>
                </c:pt>
                <c:pt idx="35">
                  <c:v>1.7474210000000028</c:v>
                </c:pt>
                <c:pt idx="36">
                  <c:v>1.6592399999999827</c:v>
                </c:pt>
                <c:pt idx="37">
                  <c:v>1.5570519999999988</c:v>
                </c:pt>
                <c:pt idx="38">
                  <c:v>1.4443509999999833</c:v>
                </c:pt>
                <c:pt idx="39">
                  <c:v>1.3675229999999772</c:v>
                </c:pt>
                <c:pt idx="40">
                  <c:v>1.2925869999999975</c:v>
                </c:pt>
                <c:pt idx="41">
                  <c:v>1.2227469999999983</c:v>
                </c:pt>
                <c:pt idx="42">
                  <c:v>1.1661069999999825</c:v>
                </c:pt>
                <c:pt idx="43">
                  <c:v>1.1244049999999959</c:v>
                </c:pt>
                <c:pt idx="44">
                  <c:v>1.0972439999999892</c:v>
                </c:pt>
                <c:pt idx="45">
                  <c:v>1.0829310000000021</c:v>
                </c:pt>
                <c:pt idx="46">
                  <c:v>1.1314999999999884</c:v>
                </c:pt>
                <c:pt idx="47">
                  <c:v>1.1660919999999919</c:v>
                </c:pt>
                <c:pt idx="48">
                  <c:v>1.1951439999999991</c:v>
                </c:pt>
                <c:pt idx="49">
                  <c:v>1.2228539999999839</c:v>
                </c:pt>
                <c:pt idx="50">
                  <c:v>1.2509759999999801</c:v>
                </c:pt>
                <c:pt idx="51">
                  <c:v>1.2803799999999796</c:v>
                </c:pt>
                <c:pt idx="52">
                  <c:v>1.323775999999981</c:v>
                </c:pt>
                <c:pt idx="53">
                  <c:v>1.4122769999999889</c:v>
                </c:pt>
                <c:pt idx="54">
                  <c:v>1.5036309999999844</c:v>
                </c:pt>
                <c:pt idx="55">
                  <c:v>1.6033319999999947</c:v>
                </c:pt>
                <c:pt idx="56">
                  <c:v>1.7620079999999803</c:v>
                </c:pt>
                <c:pt idx="57">
                  <c:v>1.9329369999999813</c:v>
                </c:pt>
                <c:pt idx="58">
                  <c:v>2.1128379999999822</c:v>
                </c:pt>
                <c:pt idx="59">
                  <c:v>2.215148499999998</c:v>
                </c:pt>
                <c:pt idx="60">
                  <c:v>2.3174589999999853</c:v>
                </c:pt>
                <c:pt idx="61">
                  <c:v>2.5383449999999925</c:v>
                </c:pt>
                <c:pt idx="62">
                  <c:v>2.7639769999999828</c:v>
                </c:pt>
                <c:pt idx="63">
                  <c:v>2.8514554999999859</c:v>
                </c:pt>
                <c:pt idx="64">
                  <c:v>2.9389339999999891</c:v>
                </c:pt>
                <c:pt idx="65">
                  <c:v>2.9992059999999867</c:v>
                </c:pt>
                <c:pt idx="66">
                  <c:v>3.1099549999999851</c:v>
                </c:pt>
                <c:pt idx="67">
                  <c:v>3.2195579999999779</c:v>
                </c:pt>
                <c:pt idx="68">
                  <c:v>3.2698739999999873</c:v>
                </c:pt>
                <c:pt idx="69">
                  <c:v>3.3201899999999966</c:v>
                </c:pt>
                <c:pt idx="70">
                  <c:v>3.4112089999999853</c:v>
                </c:pt>
                <c:pt idx="71">
                  <c:v>3.4940949999999873</c:v>
                </c:pt>
                <c:pt idx="72">
                  <c:v>3.5432354999999802</c:v>
                </c:pt>
                <c:pt idx="73">
                  <c:v>3.5923760000000016</c:v>
                </c:pt>
                <c:pt idx="74">
                  <c:v>3.6918790000000001</c:v>
                </c:pt>
                <c:pt idx="75">
                  <c:v>3.7661129999999901</c:v>
                </c:pt>
                <c:pt idx="76">
                  <c:v>3.780593500000009</c:v>
                </c:pt>
                <c:pt idx="77">
                  <c:v>3.7950739999999996</c:v>
                </c:pt>
                <c:pt idx="78">
                  <c:v>3.7576439999999991</c:v>
                </c:pt>
                <c:pt idx="79">
                  <c:v>3.7266999999999939</c:v>
                </c:pt>
                <c:pt idx="80">
                  <c:v>3.6868439999999794</c:v>
                </c:pt>
                <c:pt idx="81">
                  <c:v>3.6941524999999729</c:v>
                </c:pt>
                <c:pt idx="82">
                  <c:v>3.7014609999999948</c:v>
                </c:pt>
                <c:pt idx="83">
                  <c:v>3.6914060000000006</c:v>
                </c:pt>
                <c:pt idx="84">
                  <c:v>3.6665189999999939</c:v>
                </c:pt>
                <c:pt idx="85">
                  <c:v>3.630195499999985</c:v>
                </c:pt>
                <c:pt idx="86">
                  <c:v>3.5938719999999762</c:v>
                </c:pt>
                <c:pt idx="87">
                  <c:v>3.5049279999999783</c:v>
                </c:pt>
                <c:pt idx="88">
                  <c:v>3.4165490000000034</c:v>
                </c:pt>
                <c:pt idx="89">
                  <c:v>3.3714365000000157</c:v>
                </c:pt>
                <c:pt idx="90">
                  <c:v>3.3263239999999996</c:v>
                </c:pt>
                <c:pt idx="91">
                  <c:v>3.2255699999999763</c:v>
                </c:pt>
                <c:pt idx="92">
                  <c:v>3.1201629999999909</c:v>
                </c:pt>
                <c:pt idx="93">
                  <c:v>3.0099329999999895</c:v>
                </c:pt>
                <c:pt idx="94">
                  <c:v>2.958556499999986</c:v>
                </c:pt>
                <c:pt idx="95">
                  <c:v>2.9071799999999826</c:v>
                </c:pt>
                <c:pt idx="96">
                  <c:v>2.7907559999999876</c:v>
                </c:pt>
                <c:pt idx="97">
                  <c:v>2.6691889999999887</c:v>
                </c:pt>
                <c:pt idx="98">
                  <c:v>2.6114650000000097</c:v>
                </c:pt>
                <c:pt idx="99">
                  <c:v>2.5537410000000023</c:v>
                </c:pt>
                <c:pt idx="100">
                  <c:v>2.4368130000000008</c:v>
                </c:pt>
                <c:pt idx="101">
                  <c:v>2.3327179999999998</c:v>
                </c:pt>
                <c:pt idx="102">
                  <c:v>2.2752304999999922</c:v>
                </c:pt>
                <c:pt idx="103">
                  <c:v>2.2177429999999845</c:v>
                </c:pt>
                <c:pt idx="104">
                  <c:v>2.1013030000000015</c:v>
                </c:pt>
                <c:pt idx="105">
                  <c:v>1.9921259999999847</c:v>
                </c:pt>
                <c:pt idx="106">
                  <c:v>1.8780819999999778</c:v>
                </c:pt>
                <c:pt idx="107">
                  <c:v>1.8515774999999906</c:v>
                </c:pt>
                <c:pt idx="108">
                  <c:v>1.8250730000000033</c:v>
                </c:pt>
                <c:pt idx="109">
                  <c:v>1.7549129999999877</c:v>
                </c:pt>
                <c:pt idx="110">
                  <c:v>1.6819610000000011</c:v>
                </c:pt>
                <c:pt idx="111">
                  <c:v>1.6472929999999906</c:v>
                </c:pt>
                <c:pt idx="112">
                  <c:v>1.61262499999998</c:v>
                </c:pt>
                <c:pt idx="113">
                  <c:v>1.5474700000000041</c:v>
                </c:pt>
                <c:pt idx="114">
                  <c:v>1.4946899999999914</c:v>
                </c:pt>
                <c:pt idx="115">
                  <c:v>1.4679944999999748</c:v>
                </c:pt>
                <c:pt idx="116">
                  <c:v>1.4412989999999866</c:v>
                </c:pt>
                <c:pt idx="117">
                  <c:v>1.374481000000003</c:v>
                </c:pt>
                <c:pt idx="118">
                  <c:v>1.3221739999999897</c:v>
                </c:pt>
                <c:pt idx="119">
                  <c:v>1.2779390000000035</c:v>
                </c:pt>
                <c:pt idx="120">
                  <c:v>1.2606734999999958</c:v>
                </c:pt>
                <c:pt idx="121">
                  <c:v>1.2434079999999881</c:v>
                </c:pt>
                <c:pt idx="122">
                  <c:v>1.2066189999999892</c:v>
                </c:pt>
                <c:pt idx="123">
                  <c:v>1.178528</c:v>
                </c:pt>
                <c:pt idx="124">
                  <c:v>1.1636579999999981</c:v>
                </c:pt>
                <c:pt idx="125">
                  <c:v>1.1487879999999961</c:v>
                </c:pt>
                <c:pt idx="126">
                  <c:v>1.1198269999999866</c:v>
                </c:pt>
                <c:pt idx="127">
                  <c:v>1.0980679999999836</c:v>
                </c:pt>
                <c:pt idx="128">
                  <c:v>1.0890655000000038</c:v>
                </c:pt>
                <c:pt idx="129">
                  <c:v>1.0800629999999956</c:v>
                </c:pt>
                <c:pt idx="130">
                  <c:v>1.0685119999999984</c:v>
                </c:pt>
                <c:pt idx="131">
                  <c:v>1.0575859999999864</c:v>
                </c:pt>
                <c:pt idx="132">
                  <c:v>1.0455010000000016</c:v>
                </c:pt>
                <c:pt idx="133">
                  <c:v>1.0414119999999798</c:v>
                </c:pt>
                <c:pt idx="134">
                  <c:v>1.0373229999999865</c:v>
                </c:pt>
                <c:pt idx="135">
                  <c:v>1.0286559999999838</c:v>
                </c:pt>
                <c:pt idx="136">
                  <c:v>1.0198969999999861</c:v>
                </c:pt>
                <c:pt idx="137">
                  <c:v>1.0166239999999789</c:v>
                </c:pt>
                <c:pt idx="138">
                  <c:v>1.0133510000000001</c:v>
                </c:pt>
                <c:pt idx="139">
                  <c:v>1.0068809999999928</c:v>
                </c:pt>
                <c:pt idx="140">
                  <c:v>1.0012509999999963</c:v>
                </c:pt>
                <c:pt idx="141">
                  <c:v>0.99834399999997459</c:v>
                </c:pt>
                <c:pt idx="142">
                  <c:v>0.99543699999998125</c:v>
                </c:pt>
                <c:pt idx="143">
                  <c:v>0.98681600000000458</c:v>
                </c:pt>
                <c:pt idx="144">
                  <c:v>0.96160850000001119</c:v>
                </c:pt>
                <c:pt idx="145">
                  <c:v>0.93640099999998938</c:v>
                </c:pt>
                <c:pt idx="146">
                  <c:v>0.88188099999999281</c:v>
                </c:pt>
                <c:pt idx="147">
                  <c:v>0.85252349999998955</c:v>
                </c:pt>
                <c:pt idx="148">
                  <c:v>0.8231659999999863</c:v>
                </c:pt>
                <c:pt idx="149">
                  <c:v>0.78980250000000751</c:v>
                </c:pt>
                <c:pt idx="150">
                  <c:v>0.75643900000000031</c:v>
                </c:pt>
                <c:pt idx="151">
                  <c:v>0.69345099999998183</c:v>
                </c:pt>
                <c:pt idx="152">
                  <c:v>0.65937049999996589</c:v>
                </c:pt>
                <c:pt idx="153">
                  <c:v>0.62528999999997836</c:v>
                </c:pt>
                <c:pt idx="154">
                  <c:v>0.55108599999999797</c:v>
                </c:pt>
                <c:pt idx="155">
                  <c:v>0.51081800000000044</c:v>
                </c:pt>
                <c:pt idx="156">
                  <c:v>0.47055000000000291</c:v>
                </c:pt>
                <c:pt idx="157">
                  <c:v>0.37086499999998068</c:v>
                </c:pt>
                <c:pt idx="158">
                  <c:v>0.31973999999996749</c:v>
                </c:pt>
                <c:pt idx="159">
                  <c:v>0.26861499999998273</c:v>
                </c:pt>
                <c:pt idx="160">
                  <c:v>0.13620000000000232</c:v>
                </c:pt>
                <c:pt idx="161">
                  <c:v>9.3375999999977921E-2</c:v>
                </c:pt>
                <c:pt idx="162">
                  <c:v>5.0551999999981945E-2</c:v>
                </c:pt>
                <c:pt idx="163">
                  <c:v>2.5275999999990972E-2</c:v>
                </c:pt>
                <c:pt idx="164">
                  <c:v>0</c:v>
                </c:pt>
                <c:pt idx="165">
                  <c:v>1.3992000000001781E-2</c:v>
                </c:pt>
                <c:pt idx="166">
                  <c:v>3.1745499999999538E-2</c:v>
                </c:pt>
                <c:pt idx="167">
                  <c:v>4.9498999999997295E-2</c:v>
                </c:pt>
                <c:pt idx="168">
                  <c:v>0.11091600000000312</c:v>
                </c:pt>
                <c:pt idx="169">
                  <c:v>0.15553249999999252</c:v>
                </c:pt>
                <c:pt idx="170">
                  <c:v>0.20014899999998192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</c:numCache>
            </c:numRef>
          </c:yVal>
          <c:smooth val="0"/>
        </c:ser>
        <c:ser>
          <c:idx val="7"/>
          <c:order val="5"/>
          <c:tx>
            <c:strRef>
              <c:f>GER_kalibrace!$AJ$1</c:f>
              <c:strCache>
                <c:ptCount val="1"/>
                <c:pt idx="0">
                  <c:v>51516006_1 (2)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marker>
          <c:xVal>
            <c:numRef>
              <c:f>GER_kalibrace!$AH$2:$AH$16</c:f>
              <c:numCache>
                <c:formatCode>General</c:formatCode>
                <c:ptCount val="15"/>
                <c:pt idx="0">
                  <c:v>35976</c:v>
                </c:pt>
                <c:pt idx="1">
                  <c:v>36341</c:v>
                </c:pt>
                <c:pt idx="2">
                  <c:v>36707</c:v>
                </c:pt>
                <c:pt idx="3">
                  <c:v>37072</c:v>
                </c:pt>
                <c:pt idx="4">
                  <c:v>37437</c:v>
                </c:pt>
                <c:pt idx="5">
                  <c:v>37802</c:v>
                </c:pt>
                <c:pt idx="6">
                  <c:v>38168</c:v>
                </c:pt>
                <c:pt idx="7">
                  <c:v>38533</c:v>
                </c:pt>
                <c:pt idx="8">
                  <c:v>38898</c:v>
                </c:pt>
                <c:pt idx="9">
                  <c:v>39263</c:v>
                </c:pt>
                <c:pt idx="10">
                  <c:v>39629</c:v>
                </c:pt>
                <c:pt idx="11">
                  <c:v>39994</c:v>
                </c:pt>
                <c:pt idx="12">
                  <c:v>40359</c:v>
                </c:pt>
                <c:pt idx="13">
                  <c:v>40724</c:v>
                </c:pt>
                <c:pt idx="14">
                  <c:v>41090</c:v>
                </c:pt>
              </c:numCache>
            </c:numRef>
          </c:xVal>
          <c:yVal>
            <c:numRef>
              <c:f>GER_kalibrace!$AJ$2:$AJ$16</c:f>
              <c:numCache>
                <c:formatCode>General</c:formatCode>
                <c:ptCount val="15"/>
                <c:pt idx="0">
                  <c:v>0.59663941871031057</c:v>
                </c:pt>
                <c:pt idx="1">
                  <c:v>0.7590425194855186</c:v>
                </c:pt>
                <c:pt idx="2">
                  <c:v>0.97740132347215081</c:v>
                </c:pt>
                <c:pt idx="3">
                  <c:v>1.1255977520436034</c:v>
                </c:pt>
                <c:pt idx="4">
                  <c:v>1.1745560853769348</c:v>
                </c:pt>
                <c:pt idx="5">
                  <c:v>1.1002744761815677</c:v>
                </c:pt>
                <c:pt idx="6">
                  <c:v>0.9988220671120871</c:v>
                </c:pt>
                <c:pt idx="7">
                  <c:v>0.83072067448142661</c:v>
                </c:pt>
                <c:pt idx="8">
                  <c:v>0.58109912566999355</c:v>
                </c:pt>
                <c:pt idx="9">
                  <c:v>0.53648374105475227</c:v>
                </c:pt>
                <c:pt idx="10">
                  <c:v>0.12675000322849428</c:v>
                </c:pt>
                <c:pt idx="11">
                  <c:v>0.13739740957788626</c:v>
                </c:pt>
                <c:pt idx="12">
                  <c:v>0</c:v>
                </c:pt>
                <c:pt idx="13">
                  <c:v>5.564032697563448E-2</c:v>
                </c:pt>
                <c:pt idx="14">
                  <c:v>0.27688764566059376</c:v>
                </c:pt>
              </c:numCache>
            </c:numRef>
          </c:yVal>
          <c:smooth val="0"/>
        </c:ser>
        <c:ser>
          <c:idx val="2"/>
          <c:order val="6"/>
          <c:tx>
            <c:strRef>
              <c:f>GER_model_output!$W$1</c:f>
              <c:strCache>
                <c:ptCount val="1"/>
                <c:pt idx="0">
                  <c:v>51516006_2 (model)</c:v>
                </c:pt>
              </c:strCache>
            </c:strRef>
          </c:tx>
          <c:spPr>
            <a:ln w="19050">
              <a:solidFill>
                <a:srgbClr val="3333FF"/>
              </a:solidFill>
            </a:ln>
          </c:spPr>
          <c:marker>
            <c:symbol val="none"/>
          </c:marker>
          <c:xVal>
            <c:numRef>
              <c:f>GER_model_output!$U$2:$U$5000</c:f>
              <c:numCache>
                <c:formatCode>m/d/yyyy</c:formatCode>
                <c:ptCount val="4999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  <c:pt idx="171">
                  <c:v>50000</c:v>
                </c:pt>
                <c:pt idx="172">
                  <c:v>50000</c:v>
                </c:pt>
                <c:pt idx="173">
                  <c:v>50000</c:v>
                </c:pt>
                <c:pt idx="174">
                  <c:v>50000</c:v>
                </c:pt>
                <c:pt idx="175">
                  <c:v>50000</c:v>
                </c:pt>
                <c:pt idx="176">
                  <c:v>50000</c:v>
                </c:pt>
                <c:pt idx="177">
                  <c:v>50000</c:v>
                </c:pt>
                <c:pt idx="178">
                  <c:v>50000</c:v>
                </c:pt>
                <c:pt idx="179">
                  <c:v>50000</c:v>
                </c:pt>
                <c:pt idx="180">
                  <c:v>50000</c:v>
                </c:pt>
                <c:pt idx="181">
                  <c:v>50000</c:v>
                </c:pt>
                <c:pt idx="182">
                  <c:v>50000</c:v>
                </c:pt>
                <c:pt idx="183">
                  <c:v>50000</c:v>
                </c:pt>
                <c:pt idx="184">
                  <c:v>50000</c:v>
                </c:pt>
                <c:pt idx="185">
                  <c:v>50000</c:v>
                </c:pt>
                <c:pt idx="186">
                  <c:v>50000</c:v>
                </c:pt>
                <c:pt idx="187">
                  <c:v>50000</c:v>
                </c:pt>
                <c:pt idx="188">
                  <c:v>50000</c:v>
                </c:pt>
                <c:pt idx="189">
                  <c:v>50000</c:v>
                </c:pt>
                <c:pt idx="190">
                  <c:v>50000</c:v>
                </c:pt>
                <c:pt idx="191">
                  <c:v>50000</c:v>
                </c:pt>
                <c:pt idx="192">
                  <c:v>50000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50000</c:v>
                </c:pt>
                <c:pt idx="200">
                  <c:v>50000</c:v>
                </c:pt>
                <c:pt idx="201">
                  <c:v>50000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50000</c:v>
                </c:pt>
                <c:pt idx="207">
                  <c:v>50000</c:v>
                </c:pt>
                <c:pt idx="208">
                  <c:v>50000</c:v>
                </c:pt>
                <c:pt idx="209">
                  <c:v>50000</c:v>
                </c:pt>
                <c:pt idx="210">
                  <c:v>50000</c:v>
                </c:pt>
                <c:pt idx="211">
                  <c:v>50000</c:v>
                </c:pt>
                <c:pt idx="212">
                  <c:v>50000</c:v>
                </c:pt>
                <c:pt idx="213">
                  <c:v>50000</c:v>
                </c:pt>
                <c:pt idx="214">
                  <c:v>50000</c:v>
                </c:pt>
                <c:pt idx="215">
                  <c:v>50000</c:v>
                </c:pt>
                <c:pt idx="216">
                  <c:v>50000</c:v>
                </c:pt>
                <c:pt idx="217">
                  <c:v>50000</c:v>
                </c:pt>
                <c:pt idx="218">
                  <c:v>50000</c:v>
                </c:pt>
                <c:pt idx="219">
                  <c:v>50000</c:v>
                </c:pt>
                <c:pt idx="220">
                  <c:v>50000</c:v>
                </c:pt>
                <c:pt idx="221">
                  <c:v>50000</c:v>
                </c:pt>
                <c:pt idx="222">
                  <c:v>50000</c:v>
                </c:pt>
                <c:pt idx="223">
                  <c:v>50000</c:v>
                </c:pt>
                <c:pt idx="224">
                  <c:v>50000</c:v>
                </c:pt>
                <c:pt idx="225">
                  <c:v>50000</c:v>
                </c:pt>
                <c:pt idx="226">
                  <c:v>50000</c:v>
                </c:pt>
                <c:pt idx="227">
                  <c:v>50000</c:v>
                </c:pt>
                <c:pt idx="228">
                  <c:v>50000</c:v>
                </c:pt>
                <c:pt idx="229">
                  <c:v>50000</c:v>
                </c:pt>
                <c:pt idx="230">
                  <c:v>50000</c:v>
                </c:pt>
                <c:pt idx="231">
                  <c:v>50000</c:v>
                </c:pt>
                <c:pt idx="232">
                  <c:v>50000</c:v>
                </c:pt>
                <c:pt idx="233">
                  <c:v>50000</c:v>
                </c:pt>
                <c:pt idx="234">
                  <c:v>50000</c:v>
                </c:pt>
                <c:pt idx="235">
                  <c:v>50000</c:v>
                </c:pt>
                <c:pt idx="236">
                  <c:v>50000</c:v>
                </c:pt>
                <c:pt idx="237">
                  <c:v>50000</c:v>
                </c:pt>
                <c:pt idx="238">
                  <c:v>50000</c:v>
                </c:pt>
                <c:pt idx="239">
                  <c:v>50000</c:v>
                </c:pt>
                <c:pt idx="240">
                  <c:v>50000</c:v>
                </c:pt>
                <c:pt idx="241">
                  <c:v>50000</c:v>
                </c:pt>
                <c:pt idx="242">
                  <c:v>50000</c:v>
                </c:pt>
                <c:pt idx="243">
                  <c:v>50000</c:v>
                </c:pt>
                <c:pt idx="244">
                  <c:v>50000</c:v>
                </c:pt>
                <c:pt idx="245">
                  <c:v>50000</c:v>
                </c:pt>
                <c:pt idx="246">
                  <c:v>50000</c:v>
                </c:pt>
                <c:pt idx="247">
                  <c:v>50000</c:v>
                </c:pt>
                <c:pt idx="248">
                  <c:v>50000</c:v>
                </c:pt>
                <c:pt idx="249">
                  <c:v>50000</c:v>
                </c:pt>
                <c:pt idx="250">
                  <c:v>50000</c:v>
                </c:pt>
                <c:pt idx="251">
                  <c:v>50000</c:v>
                </c:pt>
                <c:pt idx="252">
                  <c:v>50000</c:v>
                </c:pt>
                <c:pt idx="253">
                  <c:v>50000</c:v>
                </c:pt>
                <c:pt idx="254">
                  <c:v>50000</c:v>
                </c:pt>
                <c:pt idx="255">
                  <c:v>50000</c:v>
                </c:pt>
                <c:pt idx="256">
                  <c:v>50000</c:v>
                </c:pt>
                <c:pt idx="257">
                  <c:v>50000</c:v>
                </c:pt>
                <c:pt idx="258">
                  <c:v>50000</c:v>
                </c:pt>
                <c:pt idx="259">
                  <c:v>50000</c:v>
                </c:pt>
                <c:pt idx="260">
                  <c:v>50000</c:v>
                </c:pt>
                <c:pt idx="261">
                  <c:v>50000</c:v>
                </c:pt>
                <c:pt idx="262">
                  <c:v>50000</c:v>
                </c:pt>
                <c:pt idx="263">
                  <c:v>50000</c:v>
                </c:pt>
                <c:pt idx="264">
                  <c:v>50000</c:v>
                </c:pt>
                <c:pt idx="265">
                  <c:v>50000</c:v>
                </c:pt>
                <c:pt idx="266">
                  <c:v>50000</c:v>
                </c:pt>
                <c:pt idx="267">
                  <c:v>50000</c:v>
                </c:pt>
                <c:pt idx="268">
                  <c:v>50000</c:v>
                </c:pt>
                <c:pt idx="269">
                  <c:v>50000</c:v>
                </c:pt>
                <c:pt idx="270">
                  <c:v>50000</c:v>
                </c:pt>
                <c:pt idx="271">
                  <c:v>50000</c:v>
                </c:pt>
                <c:pt idx="272">
                  <c:v>50000</c:v>
                </c:pt>
                <c:pt idx="273">
                  <c:v>50000</c:v>
                </c:pt>
                <c:pt idx="274">
                  <c:v>50000</c:v>
                </c:pt>
                <c:pt idx="275">
                  <c:v>50000</c:v>
                </c:pt>
                <c:pt idx="276">
                  <c:v>50000</c:v>
                </c:pt>
                <c:pt idx="277">
                  <c:v>50000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50000</c:v>
                </c:pt>
                <c:pt idx="310">
                  <c:v>50000</c:v>
                </c:pt>
                <c:pt idx="311">
                  <c:v>50000</c:v>
                </c:pt>
                <c:pt idx="312">
                  <c:v>50000</c:v>
                </c:pt>
                <c:pt idx="313">
                  <c:v>50000</c:v>
                </c:pt>
                <c:pt idx="314">
                  <c:v>50000</c:v>
                </c:pt>
                <c:pt idx="315">
                  <c:v>50000</c:v>
                </c:pt>
                <c:pt idx="316">
                  <c:v>50000</c:v>
                </c:pt>
                <c:pt idx="317">
                  <c:v>50000</c:v>
                </c:pt>
                <c:pt idx="318">
                  <c:v>50000</c:v>
                </c:pt>
                <c:pt idx="319">
                  <c:v>50000</c:v>
                </c:pt>
                <c:pt idx="320">
                  <c:v>50000</c:v>
                </c:pt>
                <c:pt idx="321">
                  <c:v>50000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50000</c:v>
                </c:pt>
                <c:pt idx="340">
                  <c:v>50000</c:v>
                </c:pt>
                <c:pt idx="341">
                  <c:v>50000</c:v>
                </c:pt>
                <c:pt idx="342">
                  <c:v>50000</c:v>
                </c:pt>
                <c:pt idx="343">
                  <c:v>50000</c:v>
                </c:pt>
                <c:pt idx="344">
                  <c:v>50000</c:v>
                </c:pt>
                <c:pt idx="345">
                  <c:v>50000</c:v>
                </c:pt>
                <c:pt idx="346">
                  <c:v>50000</c:v>
                </c:pt>
                <c:pt idx="347">
                  <c:v>50000</c:v>
                </c:pt>
                <c:pt idx="348">
                  <c:v>50000</c:v>
                </c:pt>
                <c:pt idx="349">
                  <c:v>50000</c:v>
                </c:pt>
                <c:pt idx="350">
                  <c:v>50000</c:v>
                </c:pt>
                <c:pt idx="351">
                  <c:v>50000</c:v>
                </c:pt>
                <c:pt idx="352">
                  <c:v>50000</c:v>
                </c:pt>
                <c:pt idx="353">
                  <c:v>50000</c:v>
                </c:pt>
                <c:pt idx="354">
                  <c:v>50000</c:v>
                </c:pt>
                <c:pt idx="355">
                  <c:v>50000</c:v>
                </c:pt>
                <c:pt idx="356">
                  <c:v>50000</c:v>
                </c:pt>
                <c:pt idx="357">
                  <c:v>50000</c:v>
                </c:pt>
                <c:pt idx="358">
                  <c:v>50000</c:v>
                </c:pt>
                <c:pt idx="359">
                  <c:v>50000</c:v>
                </c:pt>
                <c:pt idx="360">
                  <c:v>50000</c:v>
                </c:pt>
                <c:pt idx="361">
                  <c:v>50000</c:v>
                </c:pt>
                <c:pt idx="362">
                  <c:v>50000</c:v>
                </c:pt>
                <c:pt idx="363">
                  <c:v>50000</c:v>
                </c:pt>
                <c:pt idx="364">
                  <c:v>50000</c:v>
                </c:pt>
                <c:pt idx="365">
                  <c:v>50000</c:v>
                </c:pt>
                <c:pt idx="366">
                  <c:v>50000</c:v>
                </c:pt>
                <c:pt idx="367">
                  <c:v>50000</c:v>
                </c:pt>
                <c:pt idx="368">
                  <c:v>50000</c:v>
                </c:pt>
                <c:pt idx="369">
                  <c:v>50000</c:v>
                </c:pt>
                <c:pt idx="370">
                  <c:v>50000</c:v>
                </c:pt>
                <c:pt idx="371">
                  <c:v>50000</c:v>
                </c:pt>
                <c:pt idx="372">
                  <c:v>50000</c:v>
                </c:pt>
                <c:pt idx="373">
                  <c:v>50000</c:v>
                </c:pt>
                <c:pt idx="374">
                  <c:v>50000</c:v>
                </c:pt>
                <c:pt idx="375">
                  <c:v>50000</c:v>
                </c:pt>
                <c:pt idx="376">
                  <c:v>50000</c:v>
                </c:pt>
                <c:pt idx="377">
                  <c:v>50000</c:v>
                </c:pt>
                <c:pt idx="378">
                  <c:v>50000</c:v>
                </c:pt>
                <c:pt idx="379">
                  <c:v>50000</c:v>
                </c:pt>
                <c:pt idx="380">
                  <c:v>50000</c:v>
                </c:pt>
                <c:pt idx="381">
                  <c:v>50000</c:v>
                </c:pt>
                <c:pt idx="382">
                  <c:v>50000</c:v>
                </c:pt>
                <c:pt idx="383">
                  <c:v>50000</c:v>
                </c:pt>
                <c:pt idx="384">
                  <c:v>50000</c:v>
                </c:pt>
                <c:pt idx="385">
                  <c:v>50000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50000</c:v>
                </c:pt>
                <c:pt idx="419">
                  <c:v>50000</c:v>
                </c:pt>
                <c:pt idx="420">
                  <c:v>50000</c:v>
                </c:pt>
                <c:pt idx="421">
                  <c:v>50000</c:v>
                </c:pt>
                <c:pt idx="422">
                  <c:v>50000</c:v>
                </c:pt>
                <c:pt idx="423">
                  <c:v>50000</c:v>
                </c:pt>
                <c:pt idx="424">
                  <c:v>50000</c:v>
                </c:pt>
                <c:pt idx="425">
                  <c:v>50000</c:v>
                </c:pt>
                <c:pt idx="426">
                  <c:v>50000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50000</c:v>
                </c:pt>
                <c:pt idx="468">
                  <c:v>50000</c:v>
                </c:pt>
                <c:pt idx="469">
                  <c:v>50000</c:v>
                </c:pt>
                <c:pt idx="470">
                  <c:v>50000</c:v>
                </c:pt>
                <c:pt idx="471">
                  <c:v>50000</c:v>
                </c:pt>
                <c:pt idx="472">
                  <c:v>50000</c:v>
                </c:pt>
                <c:pt idx="473">
                  <c:v>50000</c:v>
                </c:pt>
                <c:pt idx="474">
                  <c:v>50000</c:v>
                </c:pt>
                <c:pt idx="475">
                  <c:v>50000</c:v>
                </c:pt>
                <c:pt idx="476">
                  <c:v>50000</c:v>
                </c:pt>
                <c:pt idx="477">
                  <c:v>50000</c:v>
                </c:pt>
                <c:pt idx="478">
                  <c:v>50000</c:v>
                </c:pt>
                <c:pt idx="479">
                  <c:v>50000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50000</c:v>
                </c:pt>
                <c:pt idx="499">
                  <c:v>50000</c:v>
                </c:pt>
                <c:pt idx="500">
                  <c:v>50000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50000</c:v>
                </c:pt>
                <c:pt idx="545">
                  <c:v>50000</c:v>
                </c:pt>
                <c:pt idx="546">
                  <c:v>50000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50000</c:v>
                </c:pt>
                <c:pt idx="590">
                  <c:v>50000</c:v>
                </c:pt>
                <c:pt idx="591">
                  <c:v>50000</c:v>
                </c:pt>
                <c:pt idx="592">
                  <c:v>50000</c:v>
                </c:pt>
                <c:pt idx="593">
                  <c:v>50000</c:v>
                </c:pt>
                <c:pt idx="594">
                  <c:v>50000</c:v>
                </c:pt>
                <c:pt idx="595">
                  <c:v>50000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50000</c:v>
                </c:pt>
                <c:pt idx="650">
                  <c:v>50000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50000</c:v>
                </c:pt>
                <c:pt idx="658">
                  <c:v>50000</c:v>
                </c:pt>
                <c:pt idx="659">
                  <c:v>50000</c:v>
                </c:pt>
                <c:pt idx="660">
                  <c:v>50000</c:v>
                </c:pt>
                <c:pt idx="661">
                  <c:v>50000</c:v>
                </c:pt>
                <c:pt idx="662">
                  <c:v>50000</c:v>
                </c:pt>
                <c:pt idx="663">
                  <c:v>50000</c:v>
                </c:pt>
                <c:pt idx="664">
                  <c:v>50000</c:v>
                </c:pt>
                <c:pt idx="665">
                  <c:v>50000</c:v>
                </c:pt>
                <c:pt idx="666">
                  <c:v>50000</c:v>
                </c:pt>
                <c:pt idx="667">
                  <c:v>50000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50000</c:v>
                </c:pt>
                <c:pt idx="683">
                  <c:v>50000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50000</c:v>
                </c:pt>
                <c:pt idx="729">
                  <c:v>50000</c:v>
                </c:pt>
                <c:pt idx="730">
                  <c:v>50000</c:v>
                </c:pt>
                <c:pt idx="731">
                  <c:v>50000</c:v>
                </c:pt>
                <c:pt idx="732">
                  <c:v>50000</c:v>
                </c:pt>
                <c:pt idx="733">
                  <c:v>50000</c:v>
                </c:pt>
                <c:pt idx="734">
                  <c:v>50000</c:v>
                </c:pt>
                <c:pt idx="735">
                  <c:v>50000</c:v>
                </c:pt>
                <c:pt idx="736">
                  <c:v>50000</c:v>
                </c:pt>
                <c:pt idx="737">
                  <c:v>50000</c:v>
                </c:pt>
                <c:pt idx="738">
                  <c:v>50000</c:v>
                </c:pt>
                <c:pt idx="739">
                  <c:v>50000</c:v>
                </c:pt>
                <c:pt idx="740">
                  <c:v>50000</c:v>
                </c:pt>
                <c:pt idx="741">
                  <c:v>50000</c:v>
                </c:pt>
                <c:pt idx="742">
                  <c:v>50000</c:v>
                </c:pt>
                <c:pt idx="743">
                  <c:v>50000</c:v>
                </c:pt>
                <c:pt idx="744">
                  <c:v>50000</c:v>
                </c:pt>
                <c:pt idx="745">
                  <c:v>50000</c:v>
                </c:pt>
                <c:pt idx="746">
                  <c:v>50000</c:v>
                </c:pt>
                <c:pt idx="747">
                  <c:v>50000</c:v>
                </c:pt>
                <c:pt idx="748">
                  <c:v>50000</c:v>
                </c:pt>
                <c:pt idx="749">
                  <c:v>50000</c:v>
                </c:pt>
                <c:pt idx="750">
                  <c:v>50000</c:v>
                </c:pt>
                <c:pt idx="751">
                  <c:v>50000</c:v>
                </c:pt>
                <c:pt idx="752">
                  <c:v>50000</c:v>
                </c:pt>
                <c:pt idx="753">
                  <c:v>50000</c:v>
                </c:pt>
                <c:pt idx="754">
                  <c:v>50000</c:v>
                </c:pt>
                <c:pt idx="755">
                  <c:v>50000</c:v>
                </c:pt>
                <c:pt idx="756">
                  <c:v>50000</c:v>
                </c:pt>
                <c:pt idx="757">
                  <c:v>50000</c:v>
                </c:pt>
                <c:pt idx="758">
                  <c:v>50000</c:v>
                </c:pt>
                <c:pt idx="759">
                  <c:v>50000</c:v>
                </c:pt>
                <c:pt idx="760">
                  <c:v>50000</c:v>
                </c:pt>
                <c:pt idx="761">
                  <c:v>50000</c:v>
                </c:pt>
                <c:pt idx="762">
                  <c:v>50000</c:v>
                </c:pt>
                <c:pt idx="763">
                  <c:v>50000</c:v>
                </c:pt>
                <c:pt idx="764">
                  <c:v>50000</c:v>
                </c:pt>
                <c:pt idx="765">
                  <c:v>50000</c:v>
                </c:pt>
                <c:pt idx="766">
                  <c:v>50000</c:v>
                </c:pt>
                <c:pt idx="767">
                  <c:v>50000</c:v>
                </c:pt>
                <c:pt idx="768">
                  <c:v>50000</c:v>
                </c:pt>
                <c:pt idx="769">
                  <c:v>50000</c:v>
                </c:pt>
                <c:pt idx="770">
                  <c:v>50000</c:v>
                </c:pt>
                <c:pt idx="771">
                  <c:v>50000</c:v>
                </c:pt>
                <c:pt idx="772">
                  <c:v>50000</c:v>
                </c:pt>
                <c:pt idx="773">
                  <c:v>50000</c:v>
                </c:pt>
                <c:pt idx="774">
                  <c:v>50000</c:v>
                </c:pt>
                <c:pt idx="775">
                  <c:v>50000</c:v>
                </c:pt>
                <c:pt idx="776">
                  <c:v>50000</c:v>
                </c:pt>
                <c:pt idx="777">
                  <c:v>50000</c:v>
                </c:pt>
                <c:pt idx="778">
                  <c:v>50000</c:v>
                </c:pt>
                <c:pt idx="779">
                  <c:v>50000</c:v>
                </c:pt>
                <c:pt idx="780">
                  <c:v>50000</c:v>
                </c:pt>
                <c:pt idx="781">
                  <c:v>50000</c:v>
                </c:pt>
                <c:pt idx="782">
                  <c:v>50000</c:v>
                </c:pt>
                <c:pt idx="783">
                  <c:v>50000</c:v>
                </c:pt>
                <c:pt idx="784">
                  <c:v>50000</c:v>
                </c:pt>
                <c:pt idx="785">
                  <c:v>50000</c:v>
                </c:pt>
                <c:pt idx="786">
                  <c:v>50000</c:v>
                </c:pt>
                <c:pt idx="787">
                  <c:v>50000</c:v>
                </c:pt>
                <c:pt idx="788">
                  <c:v>50000</c:v>
                </c:pt>
                <c:pt idx="789">
                  <c:v>50000</c:v>
                </c:pt>
                <c:pt idx="790">
                  <c:v>50000</c:v>
                </c:pt>
                <c:pt idx="791">
                  <c:v>50000</c:v>
                </c:pt>
                <c:pt idx="792">
                  <c:v>50000</c:v>
                </c:pt>
                <c:pt idx="793">
                  <c:v>50000</c:v>
                </c:pt>
                <c:pt idx="794">
                  <c:v>50000</c:v>
                </c:pt>
                <c:pt idx="795">
                  <c:v>50000</c:v>
                </c:pt>
                <c:pt idx="796">
                  <c:v>50000</c:v>
                </c:pt>
                <c:pt idx="797">
                  <c:v>50000</c:v>
                </c:pt>
                <c:pt idx="798">
                  <c:v>50000</c:v>
                </c:pt>
                <c:pt idx="799">
                  <c:v>50000</c:v>
                </c:pt>
                <c:pt idx="800">
                  <c:v>50000</c:v>
                </c:pt>
                <c:pt idx="801">
                  <c:v>50000</c:v>
                </c:pt>
                <c:pt idx="802">
                  <c:v>50000</c:v>
                </c:pt>
                <c:pt idx="803">
                  <c:v>50000</c:v>
                </c:pt>
                <c:pt idx="804">
                  <c:v>50000</c:v>
                </c:pt>
                <c:pt idx="805">
                  <c:v>50000</c:v>
                </c:pt>
                <c:pt idx="806">
                  <c:v>50000</c:v>
                </c:pt>
                <c:pt idx="807">
                  <c:v>50000</c:v>
                </c:pt>
                <c:pt idx="808">
                  <c:v>50000</c:v>
                </c:pt>
                <c:pt idx="809">
                  <c:v>50000</c:v>
                </c:pt>
                <c:pt idx="810">
                  <c:v>50000</c:v>
                </c:pt>
                <c:pt idx="811">
                  <c:v>50000</c:v>
                </c:pt>
                <c:pt idx="812">
                  <c:v>50000</c:v>
                </c:pt>
                <c:pt idx="813">
                  <c:v>50000</c:v>
                </c:pt>
                <c:pt idx="814">
                  <c:v>50000</c:v>
                </c:pt>
                <c:pt idx="815">
                  <c:v>50000</c:v>
                </c:pt>
                <c:pt idx="816">
                  <c:v>50000</c:v>
                </c:pt>
                <c:pt idx="817">
                  <c:v>50000</c:v>
                </c:pt>
                <c:pt idx="818">
                  <c:v>50000</c:v>
                </c:pt>
                <c:pt idx="819">
                  <c:v>50000</c:v>
                </c:pt>
                <c:pt idx="820">
                  <c:v>50000</c:v>
                </c:pt>
                <c:pt idx="821">
                  <c:v>50000</c:v>
                </c:pt>
                <c:pt idx="822">
                  <c:v>50000</c:v>
                </c:pt>
                <c:pt idx="823">
                  <c:v>50000</c:v>
                </c:pt>
                <c:pt idx="824">
                  <c:v>50000</c:v>
                </c:pt>
                <c:pt idx="825">
                  <c:v>50000</c:v>
                </c:pt>
                <c:pt idx="826">
                  <c:v>50000</c:v>
                </c:pt>
                <c:pt idx="827">
                  <c:v>50000</c:v>
                </c:pt>
                <c:pt idx="828">
                  <c:v>50000</c:v>
                </c:pt>
                <c:pt idx="829">
                  <c:v>50000</c:v>
                </c:pt>
                <c:pt idx="830">
                  <c:v>50000</c:v>
                </c:pt>
                <c:pt idx="831">
                  <c:v>50000</c:v>
                </c:pt>
                <c:pt idx="832">
                  <c:v>50000</c:v>
                </c:pt>
                <c:pt idx="833">
                  <c:v>50000</c:v>
                </c:pt>
                <c:pt idx="834">
                  <c:v>50000</c:v>
                </c:pt>
                <c:pt idx="835">
                  <c:v>50000</c:v>
                </c:pt>
                <c:pt idx="836">
                  <c:v>50000</c:v>
                </c:pt>
                <c:pt idx="837">
                  <c:v>50000</c:v>
                </c:pt>
                <c:pt idx="838">
                  <c:v>50000</c:v>
                </c:pt>
                <c:pt idx="839">
                  <c:v>50000</c:v>
                </c:pt>
                <c:pt idx="840">
                  <c:v>50000</c:v>
                </c:pt>
                <c:pt idx="841">
                  <c:v>50000</c:v>
                </c:pt>
                <c:pt idx="842">
                  <c:v>50000</c:v>
                </c:pt>
                <c:pt idx="843">
                  <c:v>50000</c:v>
                </c:pt>
                <c:pt idx="844">
                  <c:v>50000</c:v>
                </c:pt>
                <c:pt idx="845">
                  <c:v>50000</c:v>
                </c:pt>
                <c:pt idx="846">
                  <c:v>50000</c:v>
                </c:pt>
                <c:pt idx="847">
                  <c:v>50000</c:v>
                </c:pt>
                <c:pt idx="848">
                  <c:v>50000</c:v>
                </c:pt>
                <c:pt idx="849">
                  <c:v>50000</c:v>
                </c:pt>
                <c:pt idx="850">
                  <c:v>50000</c:v>
                </c:pt>
                <c:pt idx="851">
                  <c:v>50000</c:v>
                </c:pt>
                <c:pt idx="852">
                  <c:v>50000</c:v>
                </c:pt>
                <c:pt idx="853">
                  <c:v>50000</c:v>
                </c:pt>
                <c:pt idx="854">
                  <c:v>50000</c:v>
                </c:pt>
                <c:pt idx="855">
                  <c:v>50000</c:v>
                </c:pt>
                <c:pt idx="856">
                  <c:v>50000</c:v>
                </c:pt>
                <c:pt idx="857">
                  <c:v>50000</c:v>
                </c:pt>
                <c:pt idx="858">
                  <c:v>50000</c:v>
                </c:pt>
                <c:pt idx="859">
                  <c:v>50000</c:v>
                </c:pt>
                <c:pt idx="860">
                  <c:v>50000</c:v>
                </c:pt>
                <c:pt idx="861">
                  <c:v>50000</c:v>
                </c:pt>
                <c:pt idx="862">
                  <c:v>50000</c:v>
                </c:pt>
                <c:pt idx="863">
                  <c:v>50000</c:v>
                </c:pt>
                <c:pt idx="864">
                  <c:v>50000</c:v>
                </c:pt>
                <c:pt idx="865">
                  <c:v>50000</c:v>
                </c:pt>
                <c:pt idx="866">
                  <c:v>50000</c:v>
                </c:pt>
                <c:pt idx="867">
                  <c:v>50000</c:v>
                </c:pt>
                <c:pt idx="868">
                  <c:v>50000</c:v>
                </c:pt>
                <c:pt idx="869">
                  <c:v>50000</c:v>
                </c:pt>
                <c:pt idx="870">
                  <c:v>50000</c:v>
                </c:pt>
                <c:pt idx="871">
                  <c:v>50000</c:v>
                </c:pt>
                <c:pt idx="872">
                  <c:v>50000</c:v>
                </c:pt>
                <c:pt idx="873">
                  <c:v>50000</c:v>
                </c:pt>
                <c:pt idx="874">
                  <c:v>50000</c:v>
                </c:pt>
                <c:pt idx="875">
                  <c:v>50000</c:v>
                </c:pt>
                <c:pt idx="876">
                  <c:v>50000</c:v>
                </c:pt>
                <c:pt idx="877">
                  <c:v>50000</c:v>
                </c:pt>
                <c:pt idx="878">
                  <c:v>50000</c:v>
                </c:pt>
                <c:pt idx="879">
                  <c:v>50000</c:v>
                </c:pt>
                <c:pt idx="880">
                  <c:v>50000</c:v>
                </c:pt>
                <c:pt idx="881">
                  <c:v>50000</c:v>
                </c:pt>
                <c:pt idx="882">
                  <c:v>50000</c:v>
                </c:pt>
                <c:pt idx="883">
                  <c:v>50000</c:v>
                </c:pt>
                <c:pt idx="884">
                  <c:v>50000</c:v>
                </c:pt>
                <c:pt idx="885">
                  <c:v>50000</c:v>
                </c:pt>
                <c:pt idx="886">
                  <c:v>50000</c:v>
                </c:pt>
                <c:pt idx="887">
                  <c:v>50000</c:v>
                </c:pt>
                <c:pt idx="888">
                  <c:v>50000</c:v>
                </c:pt>
                <c:pt idx="889">
                  <c:v>50000</c:v>
                </c:pt>
                <c:pt idx="890">
                  <c:v>50000</c:v>
                </c:pt>
                <c:pt idx="891">
                  <c:v>50000</c:v>
                </c:pt>
                <c:pt idx="892">
                  <c:v>50000</c:v>
                </c:pt>
                <c:pt idx="893">
                  <c:v>50000</c:v>
                </c:pt>
                <c:pt idx="894">
                  <c:v>50000</c:v>
                </c:pt>
                <c:pt idx="895">
                  <c:v>50000</c:v>
                </c:pt>
                <c:pt idx="896">
                  <c:v>50000</c:v>
                </c:pt>
                <c:pt idx="897">
                  <c:v>50000</c:v>
                </c:pt>
                <c:pt idx="898">
                  <c:v>50000</c:v>
                </c:pt>
                <c:pt idx="899">
                  <c:v>50000</c:v>
                </c:pt>
                <c:pt idx="900">
                  <c:v>50000</c:v>
                </c:pt>
                <c:pt idx="901">
                  <c:v>50000</c:v>
                </c:pt>
                <c:pt idx="902">
                  <c:v>50000</c:v>
                </c:pt>
                <c:pt idx="903">
                  <c:v>50000</c:v>
                </c:pt>
                <c:pt idx="904">
                  <c:v>50000</c:v>
                </c:pt>
                <c:pt idx="905">
                  <c:v>50000</c:v>
                </c:pt>
                <c:pt idx="906">
                  <c:v>50000</c:v>
                </c:pt>
                <c:pt idx="907">
                  <c:v>50000</c:v>
                </c:pt>
                <c:pt idx="908">
                  <c:v>50000</c:v>
                </c:pt>
                <c:pt idx="909">
                  <c:v>50000</c:v>
                </c:pt>
                <c:pt idx="910">
                  <c:v>50000</c:v>
                </c:pt>
                <c:pt idx="911">
                  <c:v>50000</c:v>
                </c:pt>
                <c:pt idx="912">
                  <c:v>50000</c:v>
                </c:pt>
                <c:pt idx="913">
                  <c:v>50000</c:v>
                </c:pt>
                <c:pt idx="914">
                  <c:v>50000</c:v>
                </c:pt>
                <c:pt idx="915">
                  <c:v>50000</c:v>
                </c:pt>
                <c:pt idx="916">
                  <c:v>50000</c:v>
                </c:pt>
                <c:pt idx="917">
                  <c:v>50000</c:v>
                </c:pt>
                <c:pt idx="918">
                  <c:v>50000</c:v>
                </c:pt>
                <c:pt idx="919">
                  <c:v>50000</c:v>
                </c:pt>
                <c:pt idx="920">
                  <c:v>50000</c:v>
                </c:pt>
                <c:pt idx="921">
                  <c:v>50000</c:v>
                </c:pt>
                <c:pt idx="922">
                  <c:v>50000</c:v>
                </c:pt>
                <c:pt idx="923">
                  <c:v>50000</c:v>
                </c:pt>
                <c:pt idx="924">
                  <c:v>50000</c:v>
                </c:pt>
                <c:pt idx="925">
                  <c:v>50000</c:v>
                </c:pt>
                <c:pt idx="926">
                  <c:v>50000</c:v>
                </c:pt>
                <c:pt idx="927">
                  <c:v>50000</c:v>
                </c:pt>
                <c:pt idx="928">
                  <c:v>50000</c:v>
                </c:pt>
                <c:pt idx="929">
                  <c:v>50000</c:v>
                </c:pt>
                <c:pt idx="930">
                  <c:v>50000</c:v>
                </c:pt>
                <c:pt idx="931">
                  <c:v>50000</c:v>
                </c:pt>
                <c:pt idx="932">
                  <c:v>50000</c:v>
                </c:pt>
                <c:pt idx="933">
                  <c:v>50000</c:v>
                </c:pt>
                <c:pt idx="934">
                  <c:v>50000</c:v>
                </c:pt>
                <c:pt idx="935">
                  <c:v>50000</c:v>
                </c:pt>
                <c:pt idx="936">
                  <c:v>50000</c:v>
                </c:pt>
                <c:pt idx="937">
                  <c:v>50000</c:v>
                </c:pt>
                <c:pt idx="938">
                  <c:v>50000</c:v>
                </c:pt>
                <c:pt idx="939">
                  <c:v>50000</c:v>
                </c:pt>
                <c:pt idx="940">
                  <c:v>50000</c:v>
                </c:pt>
                <c:pt idx="941">
                  <c:v>50000</c:v>
                </c:pt>
                <c:pt idx="942">
                  <c:v>50000</c:v>
                </c:pt>
                <c:pt idx="943">
                  <c:v>50000</c:v>
                </c:pt>
                <c:pt idx="944">
                  <c:v>50000</c:v>
                </c:pt>
                <c:pt idx="945">
                  <c:v>50000</c:v>
                </c:pt>
                <c:pt idx="946">
                  <c:v>50000</c:v>
                </c:pt>
                <c:pt idx="947">
                  <c:v>50000</c:v>
                </c:pt>
                <c:pt idx="948">
                  <c:v>50000</c:v>
                </c:pt>
                <c:pt idx="949">
                  <c:v>50000</c:v>
                </c:pt>
                <c:pt idx="950">
                  <c:v>50000</c:v>
                </c:pt>
                <c:pt idx="951">
                  <c:v>50000</c:v>
                </c:pt>
                <c:pt idx="952">
                  <c:v>50000</c:v>
                </c:pt>
                <c:pt idx="953">
                  <c:v>50000</c:v>
                </c:pt>
                <c:pt idx="954">
                  <c:v>50000</c:v>
                </c:pt>
                <c:pt idx="955">
                  <c:v>50000</c:v>
                </c:pt>
                <c:pt idx="956">
                  <c:v>50000</c:v>
                </c:pt>
                <c:pt idx="957">
                  <c:v>50000</c:v>
                </c:pt>
                <c:pt idx="958">
                  <c:v>50000</c:v>
                </c:pt>
                <c:pt idx="959">
                  <c:v>50000</c:v>
                </c:pt>
                <c:pt idx="960">
                  <c:v>50000</c:v>
                </c:pt>
                <c:pt idx="961">
                  <c:v>50000</c:v>
                </c:pt>
                <c:pt idx="962">
                  <c:v>50000</c:v>
                </c:pt>
                <c:pt idx="963">
                  <c:v>50000</c:v>
                </c:pt>
                <c:pt idx="964">
                  <c:v>50000</c:v>
                </c:pt>
                <c:pt idx="965">
                  <c:v>50000</c:v>
                </c:pt>
                <c:pt idx="966">
                  <c:v>50000</c:v>
                </c:pt>
                <c:pt idx="967">
                  <c:v>50000</c:v>
                </c:pt>
                <c:pt idx="968">
                  <c:v>50000</c:v>
                </c:pt>
                <c:pt idx="969">
                  <c:v>50000</c:v>
                </c:pt>
                <c:pt idx="970">
                  <c:v>50000</c:v>
                </c:pt>
                <c:pt idx="971">
                  <c:v>50000</c:v>
                </c:pt>
                <c:pt idx="972">
                  <c:v>50000</c:v>
                </c:pt>
                <c:pt idx="973">
                  <c:v>50000</c:v>
                </c:pt>
                <c:pt idx="974">
                  <c:v>50000</c:v>
                </c:pt>
                <c:pt idx="975">
                  <c:v>50000</c:v>
                </c:pt>
                <c:pt idx="976">
                  <c:v>50000</c:v>
                </c:pt>
                <c:pt idx="977">
                  <c:v>50000</c:v>
                </c:pt>
                <c:pt idx="978">
                  <c:v>50000</c:v>
                </c:pt>
                <c:pt idx="979">
                  <c:v>50000</c:v>
                </c:pt>
                <c:pt idx="980">
                  <c:v>50000</c:v>
                </c:pt>
                <c:pt idx="981">
                  <c:v>50000</c:v>
                </c:pt>
                <c:pt idx="982">
                  <c:v>50000</c:v>
                </c:pt>
                <c:pt idx="983">
                  <c:v>50000</c:v>
                </c:pt>
                <c:pt idx="984">
                  <c:v>50000</c:v>
                </c:pt>
                <c:pt idx="985">
                  <c:v>50000</c:v>
                </c:pt>
                <c:pt idx="986">
                  <c:v>50000</c:v>
                </c:pt>
                <c:pt idx="987">
                  <c:v>50000</c:v>
                </c:pt>
                <c:pt idx="988">
                  <c:v>50000</c:v>
                </c:pt>
                <c:pt idx="989">
                  <c:v>50000</c:v>
                </c:pt>
                <c:pt idx="990">
                  <c:v>50000</c:v>
                </c:pt>
                <c:pt idx="991">
                  <c:v>50000</c:v>
                </c:pt>
                <c:pt idx="992">
                  <c:v>50000</c:v>
                </c:pt>
                <c:pt idx="993">
                  <c:v>50000</c:v>
                </c:pt>
                <c:pt idx="994">
                  <c:v>50000</c:v>
                </c:pt>
                <c:pt idx="995">
                  <c:v>50000</c:v>
                </c:pt>
                <c:pt idx="996">
                  <c:v>50000</c:v>
                </c:pt>
                <c:pt idx="997">
                  <c:v>50000</c:v>
                </c:pt>
                <c:pt idx="998">
                  <c:v>50000</c:v>
                </c:pt>
                <c:pt idx="999">
                  <c:v>50000</c:v>
                </c:pt>
                <c:pt idx="1000">
                  <c:v>50000</c:v>
                </c:pt>
                <c:pt idx="1001">
                  <c:v>50000</c:v>
                </c:pt>
                <c:pt idx="1002">
                  <c:v>50000</c:v>
                </c:pt>
                <c:pt idx="1003">
                  <c:v>50000</c:v>
                </c:pt>
                <c:pt idx="1004">
                  <c:v>50000</c:v>
                </c:pt>
                <c:pt idx="1005">
                  <c:v>50000</c:v>
                </c:pt>
                <c:pt idx="1006">
                  <c:v>50000</c:v>
                </c:pt>
                <c:pt idx="1007">
                  <c:v>50000</c:v>
                </c:pt>
                <c:pt idx="1008">
                  <c:v>50000</c:v>
                </c:pt>
                <c:pt idx="1009">
                  <c:v>50000</c:v>
                </c:pt>
                <c:pt idx="1010">
                  <c:v>50000</c:v>
                </c:pt>
                <c:pt idx="1011">
                  <c:v>50000</c:v>
                </c:pt>
                <c:pt idx="1012">
                  <c:v>50000</c:v>
                </c:pt>
                <c:pt idx="1013">
                  <c:v>50000</c:v>
                </c:pt>
                <c:pt idx="1014">
                  <c:v>50000</c:v>
                </c:pt>
                <c:pt idx="1015">
                  <c:v>50000</c:v>
                </c:pt>
                <c:pt idx="1016">
                  <c:v>50000</c:v>
                </c:pt>
                <c:pt idx="1017">
                  <c:v>50000</c:v>
                </c:pt>
                <c:pt idx="1018">
                  <c:v>50000</c:v>
                </c:pt>
                <c:pt idx="1019">
                  <c:v>50000</c:v>
                </c:pt>
                <c:pt idx="1020">
                  <c:v>50000</c:v>
                </c:pt>
                <c:pt idx="1021">
                  <c:v>50000</c:v>
                </c:pt>
                <c:pt idx="1022">
                  <c:v>50000</c:v>
                </c:pt>
                <c:pt idx="1023">
                  <c:v>50000</c:v>
                </c:pt>
                <c:pt idx="1024">
                  <c:v>50000</c:v>
                </c:pt>
                <c:pt idx="1025">
                  <c:v>50000</c:v>
                </c:pt>
                <c:pt idx="1026">
                  <c:v>50000</c:v>
                </c:pt>
                <c:pt idx="1027">
                  <c:v>50000</c:v>
                </c:pt>
                <c:pt idx="1028">
                  <c:v>50000</c:v>
                </c:pt>
                <c:pt idx="1029">
                  <c:v>50000</c:v>
                </c:pt>
                <c:pt idx="1030">
                  <c:v>50000</c:v>
                </c:pt>
                <c:pt idx="1031">
                  <c:v>50000</c:v>
                </c:pt>
                <c:pt idx="1032">
                  <c:v>50000</c:v>
                </c:pt>
                <c:pt idx="1033">
                  <c:v>50000</c:v>
                </c:pt>
                <c:pt idx="1034">
                  <c:v>50000</c:v>
                </c:pt>
                <c:pt idx="1035">
                  <c:v>50000</c:v>
                </c:pt>
                <c:pt idx="1036">
                  <c:v>50000</c:v>
                </c:pt>
                <c:pt idx="1037">
                  <c:v>50000</c:v>
                </c:pt>
                <c:pt idx="1038">
                  <c:v>50000</c:v>
                </c:pt>
                <c:pt idx="1039">
                  <c:v>50000</c:v>
                </c:pt>
                <c:pt idx="1040">
                  <c:v>50000</c:v>
                </c:pt>
                <c:pt idx="1041">
                  <c:v>50000</c:v>
                </c:pt>
                <c:pt idx="1042">
                  <c:v>50000</c:v>
                </c:pt>
                <c:pt idx="1043">
                  <c:v>50000</c:v>
                </c:pt>
                <c:pt idx="1044">
                  <c:v>50000</c:v>
                </c:pt>
                <c:pt idx="1045">
                  <c:v>50000</c:v>
                </c:pt>
                <c:pt idx="1046">
                  <c:v>50000</c:v>
                </c:pt>
                <c:pt idx="1047">
                  <c:v>50000</c:v>
                </c:pt>
                <c:pt idx="1048">
                  <c:v>50000</c:v>
                </c:pt>
                <c:pt idx="1049">
                  <c:v>50000</c:v>
                </c:pt>
                <c:pt idx="1050">
                  <c:v>50000</c:v>
                </c:pt>
                <c:pt idx="1051">
                  <c:v>50000</c:v>
                </c:pt>
                <c:pt idx="1052">
                  <c:v>50000</c:v>
                </c:pt>
                <c:pt idx="1053">
                  <c:v>50000</c:v>
                </c:pt>
                <c:pt idx="1054">
                  <c:v>50000</c:v>
                </c:pt>
                <c:pt idx="1055">
                  <c:v>50000</c:v>
                </c:pt>
                <c:pt idx="1056">
                  <c:v>50000</c:v>
                </c:pt>
                <c:pt idx="1057">
                  <c:v>50000</c:v>
                </c:pt>
                <c:pt idx="1058">
                  <c:v>50000</c:v>
                </c:pt>
                <c:pt idx="1059">
                  <c:v>50000</c:v>
                </c:pt>
                <c:pt idx="1060">
                  <c:v>50000</c:v>
                </c:pt>
                <c:pt idx="1061">
                  <c:v>50000</c:v>
                </c:pt>
                <c:pt idx="1062">
                  <c:v>50000</c:v>
                </c:pt>
                <c:pt idx="1063">
                  <c:v>50000</c:v>
                </c:pt>
                <c:pt idx="1064">
                  <c:v>50000</c:v>
                </c:pt>
                <c:pt idx="1065">
                  <c:v>50000</c:v>
                </c:pt>
                <c:pt idx="1066">
                  <c:v>50000</c:v>
                </c:pt>
                <c:pt idx="1067">
                  <c:v>50000</c:v>
                </c:pt>
                <c:pt idx="1068">
                  <c:v>50000</c:v>
                </c:pt>
                <c:pt idx="1069">
                  <c:v>50000</c:v>
                </c:pt>
                <c:pt idx="1070">
                  <c:v>50000</c:v>
                </c:pt>
                <c:pt idx="1071">
                  <c:v>50000</c:v>
                </c:pt>
                <c:pt idx="1072">
                  <c:v>50000</c:v>
                </c:pt>
                <c:pt idx="1073">
                  <c:v>50000</c:v>
                </c:pt>
                <c:pt idx="1074">
                  <c:v>50000</c:v>
                </c:pt>
                <c:pt idx="1075">
                  <c:v>50000</c:v>
                </c:pt>
                <c:pt idx="1076">
                  <c:v>50000</c:v>
                </c:pt>
                <c:pt idx="1077">
                  <c:v>50000</c:v>
                </c:pt>
                <c:pt idx="1078">
                  <c:v>50000</c:v>
                </c:pt>
                <c:pt idx="1079">
                  <c:v>50000</c:v>
                </c:pt>
                <c:pt idx="1080">
                  <c:v>50000</c:v>
                </c:pt>
                <c:pt idx="1081">
                  <c:v>50000</c:v>
                </c:pt>
                <c:pt idx="1082">
                  <c:v>50000</c:v>
                </c:pt>
                <c:pt idx="1083">
                  <c:v>50000</c:v>
                </c:pt>
                <c:pt idx="1084">
                  <c:v>50000</c:v>
                </c:pt>
                <c:pt idx="1085">
                  <c:v>50000</c:v>
                </c:pt>
                <c:pt idx="1086">
                  <c:v>50000</c:v>
                </c:pt>
                <c:pt idx="1087">
                  <c:v>50000</c:v>
                </c:pt>
                <c:pt idx="1088">
                  <c:v>50000</c:v>
                </c:pt>
                <c:pt idx="1089">
                  <c:v>50000</c:v>
                </c:pt>
                <c:pt idx="1090">
                  <c:v>50000</c:v>
                </c:pt>
                <c:pt idx="1091">
                  <c:v>50000</c:v>
                </c:pt>
                <c:pt idx="1092">
                  <c:v>50000</c:v>
                </c:pt>
                <c:pt idx="1093">
                  <c:v>50000</c:v>
                </c:pt>
                <c:pt idx="1094">
                  <c:v>50000</c:v>
                </c:pt>
                <c:pt idx="1095">
                  <c:v>50000</c:v>
                </c:pt>
                <c:pt idx="1096">
                  <c:v>50000</c:v>
                </c:pt>
                <c:pt idx="1097">
                  <c:v>50000</c:v>
                </c:pt>
                <c:pt idx="1098">
                  <c:v>50000</c:v>
                </c:pt>
                <c:pt idx="1099">
                  <c:v>50000</c:v>
                </c:pt>
                <c:pt idx="1100">
                  <c:v>50000</c:v>
                </c:pt>
                <c:pt idx="1101">
                  <c:v>50000</c:v>
                </c:pt>
                <c:pt idx="1102">
                  <c:v>50000</c:v>
                </c:pt>
                <c:pt idx="1103">
                  <c:v>50000</c:v>
                </c:pt>
                <c:pt idx="1104">
                  <c:v>50000</c:v>
                </c:pt>
                <c:pt idx="1105">
                  <c:v>50000</c:v>
                </c:pt>
                <c:pt idx="1106">
                  <c:v>50000</c:v>
                </c:pt>
                <c:pt idx="1107">
                  <c:v>50000</c:v>
                </c:pt>
                <c:pt idx="1108">
                  <c:v>50000</c:v>
                </c:pt>
                <c:pt idx="1109">
                  <c:v>50000</c:v>
                </c:pt>
                <c:pt idx="1110">
                  <c:v>50000</c:v>
                </c:pt>
                <c:pt idx="1111">
                  <c:v>50000</c:v>
                </c:pt>
                <c:pt idx="1112">
                  <c:v>50000</c:v>
                </c:pt>
                <c:pt idx="1113">
                  <c:v>50000</c:v>
                </c:pt>
                <c:pt idx="1114">
                  <c:v>50000</c:v>
                </c:pt>
                <c:pt idx="1115">
                  <c:v>50000</c:v>
                </c:pt>
                <c:pt idx="1116">
                  <c:v>50000</c:v>
                </c:pt>
                <c:pt idx="1117">
                  <c:v>50000</c:v>
                </c:pt>
                <c:pt idx="1118">
                  <c:v>50000</c:v>
                </c:pt>
                <c:pt idx="1119">
                  <c:v>50000</c:v>
                </c:pt>
                <c:pt idx="1120">
                  <c:v>50000</c:v>
                </c:pt>
                <c:pt idx="1121">
                  <c:v>50000</c:v>
                </c:pt>
                <c:pt idx="1122">
                  <c:v>50000</c:v>
                </c:pt>
                <c:pt idx="1123">
                  <c:v>50000</c:v>
                </c:pt>
                <c:pt idx="1124">
                  <c:v>50000</c:v>
                </c:pt>
                <c:pt idx="1125">
                  <c:v>50000</c:v>
                </c:pt>
                <c:pt idx="1126">
                  <c:v>50000</c:v>
                </c:pt>
                <c:pt idx="1127">
                  <c:v>50000</c:v>
                </c:pt>
                <c:pt idx="1128">
                  <c:v>50000</c:v>
                </c:pt>
                <c:pt idx="1129">
                  <c:v>50000</c:v>
                </c:pt>
                <c:pt idx="1130">
                  <c:v>50000</c:v>
                </c:pt>
                <c:pt idx="1131">
                  <c:v>50000</c:v>
                </c:pt>
                <c:pt idx="1132">
                  <c:v>50000</c:v>
                </c:pt>
                <c:pt idx="1133">
                  <c:v>50000</c:v>
                </c:pt>
                <c:pt idx="1134">
                  <c:v>50000</c:v>
                </c:pt>
                <c:pt idx="1135">
                  <c:v>50000</c:v>
                </c:pt>
                <c:pt idx="1136">
                  <c:v>50000</c:v>
                </c:pt>
                <c:pt idx="1137">
                  <c:v>50000</c:v>
                </c:pt>
                <c:pt idx="1138">
                  <c:v>50000</c:v>
                </c:pt>
                <c:pt idx="1139">
                  <c:v>50000</c:v>
                </c:pt>
                <c:pt idx="1140">
                  <c:v>50000</c:v>
                </c:pt>
                <c:pt idx="1141">
                  <c:v>50000</c:v>
                </c:pt>
                <c:pt idx="1142">
                  <c:v>50000</c:v>
                </c:pt>
                <c:pt idx="1143">
                  <c:v>50000</c:v>
                </c:pt>
                <c:pt idx="1144">
                  <c:v>50000</c:v>
                </c:pt>
                <c:pt idx="1145">
                  <c:v>50000</c:v>
                </c:pt>
                <c:pt idx="1146">
                  <c:v>50000</c:v>
                </c:pt>
                <c:pt idx="1147">
                  <c:v>50000</c:v>
                </c:pt>
                <c:pt idx="1148">
                  <c:v>50000</c:v>
                </c:pt>
                <c:pt idx="1149">
                  <c:v>50000</c:v>
                </c:pt>
                <c:pt idx="1150">
                  <c:v>50000</c:v>
                </c:pt>
                <c:pt idx="1151">
                  <c:v>50000</c:v>
                </c:pt>
                <c:pt idx="1152">
                  <c:v>50000</c:v>
                </c:pt>
                <c:pt idx="1153">
                  <c:v>50000</c:v>
                </c:pt>
                <c:pt idx="1154">
                  <c:v>50000</c:v>
                </c:pt>
                <c:pt idx="1155">
                  <c:v>50000</c:v>
                </c:pt>
                <c:pt idx="1156">
                  <c:v>50000</c:v>
                </c:pt>
                <c:pt idx="1157">
                  <c:v>50000</c:v>
                </c:pt>
                <c:pt idx="1158">
                  <c:v>50000</c:v>
                </c:pt>
                <c:pt idx="1159">
                  <c:v>50000</c:v>
                </c:pt>
                <c:pt idx="1160">
                  <c:v>50000</c:v>
                </c:pt>
                <c:pt idx="1161">
                  <c:v>50000</c:v>
                </c:pt>
                <c:pt idx="1162">
                  <c:v>50000</c:v>
                </c:pt>
                <c:pt idx="1163">
                  <c:v>50000</c:v>
                </c:pt>
                <c:pt idx="1164">
                  <c:v>50000</c:v>
                </c:pt>
                <c:pt idx="1165">
                  <c:v>50000</c:v>
                </c:pt>
                <c:pt idx="1166">
                  <c:v>50000</c:v>
                </c:pt>
                <c:pt idx="1167">
                  <c:v>50000</c:v>
                </c:pt>
                <c:pt idx="1168">
                  <c:v>50000</c:v>
                </c:pt>
                <c:pt idx="1169">
                  <c:v>50000</c:v>
                </c:pt>
                <c:pt idx="1170">
                  <c:v>50000</c:v>
                </c:pt>
                <c:pt idx="1171">
                  <c:v>50000</c:v>
                </c:pt>
                <c:pt idx="1172">
                  <c:v>50000</c:v>
                </c:pt>
                <c:pt idx="1173">
                  <c:v>50000</c:v>
                </c:pt>
                <c:pt idx="1174">
                  <c:v>50000</c:v>
                </c:pt>
                <c:pt idx="1175">
                  <c:v>50000</c:v>
                </c:pt>
                <c:pt idx="1176">
                  <c:v>50000</c:v>
                </c:pt>
                <c:pt idx="1177">
                  <c:v>50000</c:v>
                </c:pt>
                <c:pt idx="1178">
                  <c:v>50000</c:v>
                </c:pt>
                <c:pt idx="1179">
                  <c:v>50000</c:v>
                </c:pt>
                <c:pt idx="1180">
                  <c:v>50000</c:v>
                </c:pt>
                <c:pt idx="1181">
                  <c:v>50000</c:v>
                </c:pt>
                <c:pt idx="1182">
                  <c:v>50000</c:v>
                </c:pt>
                <c:pt idx="1183">
                  <c:v>50000</c:v>
                </c:pt>
                <c:pt idx="1184">
                  <c:v>50000</c:v>
                </c:pt>
                <c:pt idx="1185">
                  <c:v>50000</c:v>
                </c:pt>
                <c:pt idx="1186">
                  <c:v>50000</c:v>
                </c:pt>
                <c:pt idx="1187">
                  <c:v>50000</c:v>
                </c:pt>
                <c:pt idx="1188">
                  <c:v>50000</c:v>
                </c:pt>
                <c:pt idx="1189">
                  <c:v>50000</c:v>
                </c:pt>
                <c:pt idx="1190">
                  <c:v>50000</c:v>
                </c:pt>
                <c:pt idx="1191">
                  <c:v>50000</c:v>
                </c:pt>
                <c:pt idx="1192">
                  <c:v>50000</c:v>
                </c:pt>
                <c:pt idx="1193">
                  <c:v>50000</c:v>
                </c:pt>
                <c:pt idx="1194">
                  <c:v>50000</c:v>
                </c:pt>
                <c:pt idx="1195">
                  <c:v>50000</c:v>
                </c:pt>
                <c:pt idx="1196">
                  <c:v>50000</c:v>
                </c:pt>
                <c:pt idx="1197">
                  <c:v>50000</c:v>
                </c:pt>
                <c:pt idx="1198">
                  <c:v>50000</c:v>
                </c:pt>
                <c:pt idx="1199">
                  <c:v>50000</c:v>
                </c:pt>
                <c:pt idx="1200">
                  <c:v>50000</c:v>
                </c:pt>
                <c:pt idx="1201">
                  <c:v>50000</c:v>
                </c:pt>
                <c:pt idx="1202">
                  <c:v>50000</c:v>
                </c:pt>
                <c:pt idx="1203">
                  <c:v>50000</c:v>
                </c:pt>
                <c:pt idx="1204">
                  <c:v>50000</c:v>
                </c:pt>
                <c:pt idx="1205">
                  <c:v>50000</c:v>
                </c:pt>
                <c:pt idx="1206">
                  <c:v>50000</c:v>
                </c:pt>
                <c:pt idx="1207">
                  <c:v>50000</c:v>
                </c:pt>
                <c:pt idx="1208">
                  <c:v>50000</c:v>
                </c:pt>
                <c:pt idx="1209">
                  <c:v>50000</c:v>
                </c:pt>
                <c:pt idx="1210">
                  <c:v>50000</c:v>
                </c:pt>
                <c:pt idx="1211">
                  <c:v>50000</c:v>
                </c:pt>
                <c:pt idx="1212">
                  <c:v>50000</c:v>
                </c:pt>
                <c:pt idx="1213">
                  <c:v>50000</c:v>
                </c:pt>
                <c:pt idx="1214">
                  <c:v>50000</c:v>
                </c:pt>
                <c:pt idx="1215">
                  <c:v>50000</c:v>
                </c:pt>
                <c:pt idx="1216">
                  <c:v>50000</c:v>
                </c:pt>
                <c:pt idx="1217">
                  <c:v>50000</c:v>
                </c:pt>
                <c:pt idx="1218">
                  <c:v>50000</c:v>
                </c:pt>
                <c:pt idx="1219">
                  <c:v>50000</c:v>
                </c:pt>
                <c:pt idx="1220">
                  <c:v>50000</c:v>
                </c:pt>
                <c:pt idx="1221">
                  <c:v>50000</c:v>
                </c:pt>
                <c:pt idx="1222">
                  <c:v>50000</c:v>
                </c:pt>
                <c:pt idx="1223">
                  <c:v>50000</c:v>
                </c:pt>
                <c:pt idx="1224">
                  <c:v>50000</c:v>
                </c:pt>
                <c:pt idx="1225">
                  <c:v>50000</c:v>
                </c:pt>
                <c:pt idx="1226">
                  <c:v>50000</c:v>
                </c:pt>
                <c:pt idx="1227">
                  <c:v>50000</c:v>
                </c:pt>
                <c:pt idx="1228">
                  <c:v>50000</c:v>
                </c:pt>
                <c:pt idx="1229">
                  <c:v>50000</c:v>
                </c:pt>
                <c:pt idx="1230">
                  <c:v>50000</c:v>
                </c:pt>
                <c:pt idx="1231">
                  <c:v>50000</c:v>
                </c:pt>
                <c:pt idx="1232">
                  <c:v>50000</c:v>
                </c:pt>
                <c:pt idx="1233">
                  <c:v>50000</c:v>
                </c:pt>
                <c:pt idx="1234">
                  <c:v>50000</c:v>
                </c:pt>
                <c:pt idx="1235">
                  <c:v>50000</c:v>
                </c:pt>
                <c:pt idx="1236">
                  <c:v>50000</c:v>
                </c:pt>
                <c:pt idx="1237">
                  <c:v>50000</c:v>
                </c:pt>
                <c:pt idx="1238">
                  <c:v>50000</c:v>
                </c:pt>
                <c:pt idx="1239">
                  <c:v>50000</c:v>
                </c:pt>
                <c:pt idx="1240">
                  <c:v>50000</c:v>
                </c:pt>
                <c:pt idx="1241">
                  <c:v>50000</c:v>
                </c:pt>
                <c:pt idx="1242">
                  <c:v>50000</c:v>
                </c:pt>
                <c:pt idx="1243">
                  <c:v>50000</c:v>
                </c:pt>
                <c:pt idx="1244">
                  <c:v>50000</c:v>
                </c:pt>
                <c:pt idx="1245">
                  <c:v>50000</c:v>
                </c:pt>
                <c:pt idx="1246">
                  <c:v>50000</c:v>
                </c:pt>
                <c:pt idx="1247">
                  <c:v>50000</c:v>
                </c:pt>
                <c:pt idx="1248">
                  <c:v>50000</c:v>
                </c:pt>
                <c:pt idx="1249">
                  <c:v>50000</c:v>
                </c:pt>
                <c:pt idx="1250">
                  <c:v>50000</c:v>
                </c:pt>
                <c:pt idx="1251">
                  <c:v>50000</c:v>
                </c:pt>
                <c:pt idx="1252">
                  <c:v>50000</c:v>
                </c:pt>
                <c:pt idx="1253">
                  <c:v>50000</c:v>
                </c:pt>
                <c:pt idx="1254">
                  <c:v>50000</c:v>
                </c:pt>
                <c:pt idx="1255">
                  <c:v>50000</c:v>
                </c:pt>
                <c:pt idx="1256">
                  <c:v>50000</c:v>
                </c:pt>
                <c:pt idx="1257">
                  <c:v>50000</c:v>
                </c:pt>
                <c:pt idx="1258">
                  <c:v>50000</c:v>
                </c:pt>
                <c:pt idx="1259">
                  <c:v>50000</c:v>
                </c:pt>
                <c:pt idx="1260">
                  <c:v>50000</c:v>
                </c:pt>
                <c:pt idx="1261">
                  <c:v>50000</c:v>
                </c:pt>
                <c:pt idx="1262">
                  <c:v>50000</c:v>
                </c:pt>
                <c:pt idx="1263">
                  <c:v>50000</c:v>
                </c:pt>
                <c:pt idx="1264">
                  <c:v>50000</c:v>
                </c:pt>
                <c:pt idx="1265">
                  <c:v>50000</c:v>
                </c:pt>
                <c:pt idx="1266">
                  <c:v>50000</c:v>
                </c:pt>
                <c:pt idx="1267">
                  <c:v>50000</c:v>
                </c:pt>
                <c:pt idx="1268">
                  <c:v>50000</c:v>
                </c:pt>
                <c:pt idx="1269">
                  <c:v>50000</c:v>
                </c:pt>
                <c:pt idx="1270">
                  <c:v>50000</c:v>
                </c:pt>
                <c:pt idx="1271">
                  <c:v>50000</c:v>
                </c:pt>
                <c:pt idx="1272">
                  <c:v>50000</c:v>
                </c:pt>
                <c:pt idx="1273">
                  <c:v>50000</c:v>
                </c:pt>
                <c:pt idx="1274">
                  <c:v>50000</c:v>
                </c:pt>
                <c:pt idx="1275">
                  <c:v>50000</c:v>
                </c:pt>
                <c:pt idx="1276">
                  <c:v>50000</c:v>
                </c:pt>
                <c:pt idx="1277">
                  <c:v>50000</c:v>
                </c:pt>
                <c:pt idx="1278">
                  <c:v>50000</c:v>
                </c:pt>
                <c:pt idx="1279">
                  <c:v>50000</c:v>
                </c:pt>
                <c:pt idx="1280">
                  <c:v>50000</c:v>
                </c:pt>
                <c:pt idx="1281">
                  <c:v>50000</c:v>
                </c:pt>
                <c:pt idx="1282">
                  <c:v>50000</c:v>
                </c:pt>
                <c:pt idx="1283">
                  <c:v>50000</c:v>
                </c:pt>
                <c:pt idx="1284">
                  <c:v>50000</c:v>
                </c:pt>
                <c:pt idx="1285">
                  <c:v>50000</c:v>
                </c:pt>
                <c:pt idx="1286">
                  <c:v>50000</c:v>
                </c:pt>
                <c:pt idx="1287">
                  <c:v>50000</c:v>
                </c:pt>
                <c:pt idx="1288">
                  <c:v>50000</c:v>
                </c:pt>
                <c:pt idx="1289">
                  <c:v>50000</c:v>
                </c:pt>
                <c:pt idx="1290">
                  <c:v>50000</c:v>
                </c:pt>
                <c:pt idx="1291">
                  <c:v>50000</c:v>
                </c:pt>
                <c:pt idx="1292">
                  <c:v>50000</c:v>
                </c:pt>
                <c:pt idx="1293">
                  <c:v>50000</c:v>
                </c:pt>
                <c:pt idx="1294">
                  <c:v>50000</c:v>
                </c:pt>
                <c:pt idx="1295">
                  <c:v>50000</c:v>
                </c:pt>
                <c:pt idx="1296">
                  <c:v>50000</c:v>
                </c:pt>
                <c:pt idx="1297">
                  <c:v>50000</c:v>
                </c:pt>
                <c:pt idx="1298">
                  <c:v>50000</c:v>
                </c:pt>
                <c:pt idx="1299">
                  <c:v>50000</c:v>
                </c:pt>
                <c:pt idx="1300">
                  <c:v>50000</c:v>
                </c:pt>
                <c:pt idx="1301">
                  <c:v>50000</c:v>
                </c:pt>
                <c:pt idx="1302">
                  <c:v>50000</c:v>
                </c:pt>
                <c:pt idx="1303">
                  <c:v>50000</c:v>
                </c:pt>
                <c:pt idx="1304">
                  <c:v>50000</c:v>
                </c:pt>
                <c:pt idx="1305">
                  <c:v>50000</c:v>
                </c:pt>
                <c:pt idx="1306">
                  <c:v>50000</c:v>
                </c:pt>
                <c:pt idx="1307">
                  <c:v>50000</c:v>
                </c:pt>
                <c:pt idx="1308">
                  <c:v>50000</c:v>
                </c:pt>
                <c:pt idx="1309">
                  <c:v>50000</c:v>
                </c:pt>
                <c:pt idx="1310">
                  <c:v>50000</c:v>
                </c:pt>
                <c:pt idx="1311">
                  <c:v>50000</c:v>
                </c:pt>
                <c:pt idx="1312">
                  <c:v>50000</c:v>
                </c:pt>
                <c:pt idx="1313">
                  <c:v>50000</c:v>
                </c:pt>
                <c:pt idx="1314">
                  <c:v>50000</c:v>
                </c:pt>
                <c:pt idx="1315">
                  <c:v>50000</c:v>
                </c:pt>
                <c:pt idx="1316">
                  <c:v>50000</c:v>
                </c:pt>
                <c:pt idx="1317">
                  <c:v>50000</c:v>
                </c:pt>
                <c:pt idx="1318">
                  <c:v>50000</c:v>
                </c:pt>
                <c:pt idx="1319">
                  <c:v>50000</c:v>
                </c:pt>
                <c:pt idx="1320">
                  <c:v>50000</c:v>
                </c:pt>
                <c:pt idx="1321">
                  <c:v>50000</c:v>
                </c:pt>
                <c:pt idx="1322">
                  <c:v>50000</c:v>
                </c:pt>
                <c:pt idx="1323">
                  <c:v>50000</c:v>
                </c:pt>
                <c:pt idx="1324">
                  <c:v>50000</c:v>
                </c:pt>
                <c:pt idx="1325">
                  <c:v>50000</c:v>
                </c:pt>
                <c:pt idx="1326">
                  <c:v>50000</c:v>
                </c:pt>
                <c:pt idx="1327">
                  <c:v>50000</c:v>
                </c:pt>
                <c:pt idx="1328">
                  <c:v>50000</c:v>
                </c:pt>
                <c:pt idx="1329">
                  <c:v>50000</c:v>
                </c:pt>
                <c:pt idx="1330">
                  <c:v>50000</c:v>
                </c:pt>
                <c:pt idx="1331">
                  <c:v>50000</c:v>
                </c:pt>
                <c:pt idx="1332">
                  <c:v>50000</c:v>
                </c:pt>
                <c:pt idx="1333">
                  <c:v>50000</c:v>
                </c:pt>
                <c:pt idx="1334">
                  <c:v>50000</c:v>
                </c:pt>
                <c:pt idx="1335">
                  <c:v>50000</c:v>
                </c:pt>
                <c:pt idx="1336">
                  <c:v>50000</c:v>
                </c:pt>
                <c:pt idx="1337">
                  <c:v>50000</c:v>
                </c:pt>
                <c:pt idx="1338">
                  <c:v>50000</c:v>
                </c:pt>
                <c:pt idx="1339">
                  <c:v>50000</c:v>
                </c:pt>
                <c:pt idx="1340">
                  <c:v>50000</c:v>
                </c:pt>
                <c:pt idx="1341">
                  <c:v>50000</c:v>
                </c:pt>
                <c:pt idx="1342">
                  <c:v>50000</c:v>
                </c:pt>
                <c:pt idx="1343">
                  <c:v>50000</c:v>
                </c:pt>
                <c:pt idx="1344">
                  <c:v>50000</c:v>
                </c:pt>
                <c:pt idx="1345">
                  <c:v>50000</c:v>
                </c:pt>
                <c:pt idx="1346">
                  <c:v>50000</c:v>
                </c:pt>
                <c:pt idx="1347">
                  <c:v>50000</c:v>
                </c:pt>
                <c:pt idx="1348">
                  <c:v>50000</c:v>
                </c:pt>
                <c:pt idx="1349">
                  <c:v>50000</c:v>
                </c:pt>
                <c:pt idx="1350">
                  <c:v>50000</c:v>
                </c:pt>
                <c:pt idx="1351">
                  <c:v>50000</c:v>
                </c:pt>
                <c:pt idx="1352">
                  <c:v>50000</c:v>
                </c:pt>
                <c:pt idx="1353">
                  <c:v>50000</c:v>
                </c:pt>
                <c:pt idx="1354">
                  <c:v>50000</c:v>
                </c:pt>
                <c:pt idx="1355">
                  <c:v>50000</c:v>
                </c:pt>
                <c:pt idx="1356">
                  <c:v>50000</c:v>
                </c:pt>
                <c:pt idx="1357">
                  <c:v>50000</c:v>
                </c:pt>
                <c:pt idx="1358">
                  <c:v>50000</c:v>
                </c:pt>
                <c:pt idx="1359">
                  <c:v>50000</c:v>
                </c:pt>
                <c:pt idx="1360">
                  <c:v>50000</c:v>
                </c:pt>
                <c:pt idx="1361">
                  <c:v>50000</c:v>
                </c:pt>
                <c:pt idx="1362">
                  <c:v>50000</c:v>
                </c:pt>
                <c:pt idx="1363">
                  <c:v>50000</c:v>
                </c:pt>
                <c:pt idx="1364">
                  <c:v>50000</c:v>
                </c:pt>
                <c:pt idx="1365">
                  <c:v>50000</c:v>
                </c:pt>
                <c:pt idx="1366">
                  <c:v>50000</c:v>
                </c:pt>
                <c:pt idx="1367">
                  <c:v>50000</c:v>
                </c:pt>
                <c:pt idx="1368">
                  <c:v>50000</c:v>
                </c:pt>
                <c:pt idx="1369">
                  <c:v>50000</c:v>
                </c:pt>
                <c:pt idx="1370">
                  <c:v>50000</c:v>
                </c:pt>
                <c:pt idx="1371">
                  <c:v>50000</c:v>
                </c:pt>
                <c:pt idx="1372">
                  <c:v>50000</c:v>
                </c:pt>
                <c:pt idx="1373">
                  <c:v>50000</c:v>
                </c:pt>
                <c:pt idx="1374">
                  <c:v>50000</c:v>
                </c:pt>
                <c:pt idx="1375">
                  <c:v>50000</c:v>
                </c:pt>
                <c:pt idx="1376">
                  <c:v>50000</c:v>
                </c:pt>
                <c:pt idx="1377">
                  <c:v>50000</c:v>
                </c:pt>
                <c:pt idx="1378">
                  <c:v>50000</c:v>
                </c:pt>
                <c:pt idx="1379">
                  <c:v>50000</c:v>
                </c:pt>
                <c:pt idx="1380">
                  <c:v>50000</c:v>
                </c:pt>
                <c:pt idx="1381">
                  <c:v>50000</c:v>
                </c:pt>
                <c:pt idx="1382">
                  <c:v>50000</c:v>
                </c:pt>
                <c:pt idx="1383">
                  <c:v>50000</c:v>
                </c:pt>
                <c:pt idx="1384">
                  <c:v>50000</c:v>
                </c:pt>
                <c:pt idx="1385">
                  <c:v>50000</c:v>
                </c:pt>
                <c:pt idx="1386">
                  <c:v>50000</c:v>
                </c:pt>
                <c:pt idx="1387">
                  <c:v>50000</c:v>
                </c:pt>
                <c:pt idx="1388">
                  <c:v>50000</c:v>
                </c:pt>
                <c:pt idx="1389">
                  <c:v>50000</c:v>
                </c:pt>
                <c:pt idx="1390">
                  <c:v>50000</c:v>
                </c:pt>
                <c:pt idx="1391">
                  <c:v>50000</c:v>
                </c:pt>
                <c:pt idx="1392">
                  <c:v>50000</c:v>
                </c:pt>
                <c:pt idx="1393">
                  <c:v>50000</c:v>
                </c:pt>
                <c:pt idx="1394">
                  <c:v>50000</c:v>
                </c:pt>
                <c:pt idx="1395">
                  <c:v>50000</c:v>
                </c:pt>
                <c:pt idx="1396">
                  <c:v>50000</c:v>
                </c:pt>
                <c:pt idx="1397">
                  <c:v>50000</c:v>
                </c:pt>
                <c:pt idx="1398">
                  <c:v>50000</c:v>
                </c:pt>
                <c:pt idx="1399">
                  <c:v>50000</c:v>
                </c:pt>
                <c:pt idx="1400">
                  <c:v>50000</c:v>
                </c:pt>
                <c:pt idx="1401">
                  <c:v>50000</c:v>
                </c:pt>
                <c:pt idx="1402">
                  <c:v>50000</c:v>
                </c:pt>
                <c:pt idx="1403">
                  <c:v>50000</c:v>
                </c:pt>
                <c:pt idx="1404">
                  <c:v>50000</c:v>
                </c:pt>
                <c:pt idx="1405">
                  <c:v>50000</c:v>
                </c:pt>
              </c:numCache>
            </c:numRef>
          </c:xVal>
          <c:yVal>
            <c:numRef>
              <c:f>GER_model_output!$W$2:$W$5000</c:f>
              <c:numCache>
                <c:formatCode>General</c:formatCode>
                <c:ptCount val="4999"/>
                <c:pt idx="0">
                  <c:v>4.0101470000000177</c:v>
                </c:pt>
                <c:pt idx="1">
                  <c:v>4.0105900000000076</c:v>
                </c:pt>
                <c:pt idx="2">
                  <c:v>4.0112310000000093</c:v>
                </c:pt>
                <c:pt idx="3">
                  <c:v>4.0115969999999948</c:v>
                </c:pt>
                <c:pt idx="4">
                  <c:v>4.013290000000012</c:v>
                </c:pt>
                <c:pt idx="5">
                  <c:v>4.0144040000000132</c:v>
                </c:pt>
                <c:pt idx="6">
                  <c:v>4.015106000000003</c:v>
                </c:pt>
                <c:pt idx="7">
                  <c:v>4.0160979999999995</c:v>
                </c:pt>
                <c:pt idx="8">
                  <c:v>4.0170590000000175</c:v>
                </c:pt>
                <c:pt idx="9">
                  <c:v>4.0177920000000142</c:v>
                </c:pt>
                <c:pt idx="10">
                  <c:v>4.0184020000000089</c:v>
                </c:pt>
                <c:pt idx="11">
                  <c:v>4.018997000000013</c:v>
                </c:pt>
                <c:pt idx="12">
                  <c:v>4.0197750000000099</c:v>
                </c:pt>
                <c:pt idx="13">
                  <c:v>4.0207059999999899</c:v>
                </c:pt>
                <c:pt idx="14">
                  <c:v>4.021866000000017</c:v>
                </c:pt>
                <c:pt idx="15">
                  <c:v>4.0228580000000136</c:v>
                </c:pt>
                <c:pt idx="16">
                  <c:v>4.023727000000008</c:v>
                </c:pt>
                <c:pt idx="17">
                  <c:v>4.0244600000000048</c:v>
                </c:pt>
                <c:pt idx="18">
                  <c:v>4.0250550000000089</c:v>
                </c:pt>
                <c:pt idx="19">
                  <c:v>4.0255590000000154</c:v>
                </c:pt>
                <c:pt idx="20">
                  <c:v>4.0260470000000055</c:v>
                </c:pt>
                <c:pt idx="21">
                  <c:v>4.0263980000000004</c:v>
                </c:pt>
                <c:pt idx="22">
                  <c:v>4.0264740000000074</c:v>
                </c:pt>
                <c:pt idx="23">
                  <c:v>4.0268560000000093</c:v>
                </c:pt>
                <c:pt idx="24">
                  <c:v>4.0271610000000067</c:v>
                </c:pt>
                <c:pt idx="25">
                  <c:v>4.027434999999997</c:v>
                </c:pt>
                <c:pt idx="26">
                  <c:v>4.0276489999999967</c:v>
                </c:pt>
                <c:pt idx="27">
                  <c:v>4.0278320000000178</c:v>
                </c:pt>
                <c:pt idx="28">
                  <c:v>4.0619350000000054</c:v>
                </c:pt>
                <c:pt idx="29">
                  <c:v>4.1458279999999945</c:v>
                </c:pt>
                <c:pt idx="30">
                  <c:v>4.2234190000000069</c:v>
                </c:pt>
                <c:pt idx="31">
                  <c:v>4.2264100000000155</c:v>
                </c:pt>
                <c:pt idx="32">
                  <c:v>4.1482850000000155</c:v>
                </c:pt>
                <c:pt idx="33">
                  <c:v>4.039352000000008</c:v>
                </c:pt>
                <c:pt idx="34">
                  <c:v>3.945633000000015</c:v>
                </c:pt>
                <c:pt idx="35">
                  <c:v>3.8594820000000141</c:v>
                </c:pt>
                <c:pt idx="36">
                  <c:v>3.7777100000000132</c:v>
                </c:pt>
                <c:pt idx="37">
                  <c:v>3.7029420000000073</c:v>
                </c:pt>
                <c:pt idx="38">
                  <c:v>3.6322940000000017</c:v>
                </c:pt>
                <c:pt idx="39">
                  <c:v>3.5695039999999949</c:v>
                </c:pt>
                <c:pt idx="40">
                  <c:v>3.5494840000000067</c:v>
                </c:pt>
                <c:pt idx="41">
                  <c:v>3.5458069999999964</c:v>
                </c:pt>
                <c:pt idx="42">
                  <c:v>3.5483250000000055</c:v>
                </c:pt>
                <c:pt idx="43">
                  <c:v>3.5534360000000049</c:v>
                </c:pt>
                <c:pt idx="44">
                  <c:v>3.5605010000000163</c:v>
                </c:pt>
                <c:pt idx="45">
                  <c:v>3.5687259999999981</c:v>
                </c:pt>
                <c:pt idx="46">
                  <c:v>3.5742189999999994</c:v>
                </c:pt>
                <c:pt idx="47">
                  <c:v>3.5911260000000027</c:v>
                </c:pt>
                <c:pt idx="48">
                  <c:v>3.6201020000000028</c:v>
                </c:pt>
                <c:pt idx="49">
                  <c:v>3.6607510000000048</c:v>
                </c:pt>
                <c:pt idx="50">
                  <c:v>3.7125860000000159</c:v>
                </c:pt>
                <c:pt idx="51">
                  <c:v>3.7708279999999945</c:v>
                </c:pt>
                <c:pt idx="52">
                  <c:v>3.8463590000000067</c:v>
                </c:pt>
                <c:pt idx="53">
                  <c:v>4.0064390000000003</c:v>
                </c:pt>
                <c:pt idx="54">
                  <c:v>4.1683199999999943</c:v>
                </c:pt>
                <c:pt idx="55">
                  <c:v>4.3284299999999973</c:v>
                </c:pt>
                <c:pt idx="56">
                  <c:v>4.4022980000000018</c:v>
                </c:pt>
                <c:pt idx="57">
                  <c:v>4.4354099999999903</c:v>
                </c:pt>
                <c:pt idx="58">
                  <c:v>4.4645690000000116</c:v>
                </c:pt>
                <c:pt idx="59">
                  <c:v>4.4830015000000003</c:v>
                </c:pt>
                <c:pt idx="60">
                  <c:v>4.5014340000000175</c:v>
                </c:pt>
                <c:pt idx="61">
                  <c:v>4.5272980000000018</c:v>
                </c:pt>
                <c:pt idx="62">
                  <c:v>4.5511779999999931</c:v>
                </c:pt>
                <c:pt idx="63">
                  <c:v>4.5679854999999918</c:v>
                </c:pt>
                <c:pt idx="64">
                  <c:v>4.5847929999999906</c:v>
                </c:pt>
                <c:pt idx="65">
                  <c:v>4.5463410000000124</c:v>
                </c:pt>
                <c:pt idx="66">
                  <c:v>4.4271549999999991</c:v>
                </c:pt>
                <c:pt idx="67">
                  <c:v>4.2700040000000001</c:v>
                </c:pt>
                <c:pt idx="68">
                  <c:v>4.1660229999999956</c:v>
                </c:pt>
                <c:pt idx="69">
                  <c:v>4.062041999999991</c:v>
                </c:pt>
                <c:pt idx="70">
                  <c:v>3.9179990000000089</c:v>
                </c:pt>
                <c:pt idx="71">
                  <c:v>3.8663329999999974</c:v>
                </c:pt>
                <c:pt idx="72">
                  <c:v>3.8240049999999997</c:v>
                </c:pt>
                <c:pt idx="73">
                  <c:v>3.781677000000002</c:v>
                </c:pt>
                <c:pt idx="74">
                  <c:v>3.6990660000000162</c:v>
                </c:pt>
                <c:pt idx="75">
                  <c:v>3.6270910000000072</c:v>
                </c:pt>
                <c:pt idx="76">
                  <c:v>3.5842595000000017</c:v>
                </c:pt>
                <c:pt idx="77">
                  <c:v>3.5414279999999962</c:v>
                </c:pt>
                <c:pt idx="78">
                  <c:v>3.3477630000000147</c:v>
                </c:pt>
                <c:pt idx="79">
                  <c:v>3.1530150000000106</c:v>
                </c:pt>
                <c:pt idx="80">
                  <c:v>2.9668729999999925</c:v>
                </c:pt>
                <c:pt idx="81">
                  <c:v>2.859321499999993</c:v>
                </c:pt>
                <c:pt idx="82">
                  <c:v>2.7517699999999934</c:v>
                </c:pt>
                <c:pt idx="83">
                  <c:v>2.4992680000000007</c:v>
                </c:pt>
                <c:pt idx="84">
                  <c:v>2.2965849999999932</c:v>
                </c:pt>
                <c:pt idx="85">
                  <c:v>2.231285000000014</c:v>
                </c:pt>
                <c:pt idx="86">
                  <c:v>2.1659850000000063</c:v>
                </c:pt>
                <c:pt idx="87">
                  <c:v>2.1327359999999942</c:v>
                </c:pt>
                <c:pt idx="88">
                  <c:v>2.096176000000014</c:v>
                </c:pt>
                <c:pt idx="89">
                  <c:v>2.0648270000000082</c:v>
                </c:pt>
                <c:pt idx="90">
                  <c:v>2.0334780000000023</c:v>
                </c:pt>
                <c:pt idx="91">
                  <c:v>1.9125370000000146</c:v>
                </c:pt>
                <c:pt idx="92">
                  <c:v>1.8602300000000014</c:v>
                </c:pt>
                <c:pt idx="93">
                  <c:v>1.8066100000000063</c:v>
                </c:pt>
                <c:pt idx="94">
                  <c:v>1.7158585000000244</c:v>
                </c:pt>
                <c:pt idx="95">
                  <c:v>1.6251070000000141</c:v>
                </c:pt>
                <c:pt idx="96">
                  <c:v>1.5583949999999902</c:v>
                </c:pt>
                <c:pt idx="97">
                  <c:v>1.4964909999999918</c:v>
                </c:pt>
                <c:pt idx="98">
                  <c:v>1.4194569999999942</c:v>
                </c:pt>
                <c:pt idx="99">
                  <c:v>1.3424229999999966</c:v>
                </c:pt>
                <c:pt idx="100">
                  <c:v>1.1363680000000045</c:v>
                </c:pt>
                <c:pt idx="101">
                  <c:v>0.87466399999999567</c:v>
                </c:pt>
                <c:pt idx="102">
                  <c:v>0.76732599999999707</c:v>
                </c:pt>
                <c:pt idx="103">
                  <c:v>0.65998799999999846</c:v>
                </c:pt>
                <c:pt idx="104">
                  <c:v>0.51722699999999122</c:v>
                </c:pt>
                <c:pt idx="105">
                  <c:v>0.35057100000000219</c:v>
                </c:pt>
                <c:pt idx="106">
                  <c:v>0.23304799999999659</c:v>
                </c:pt>
                <c:pt idx="107">
                  <c:v>0.17999299999999607</c:v>
                </c:pt>
                <c:pt idx="108">
                  <c:v>0.12693799999999555</c:v>
                </c:pt>
                <c:pt idx="109">
                  <c:v>6.6132000000010294E-2</c:v>
                </c:pt>
                <c:pt idx="110">
                  <c:v>3.244000000000824E-2</c:v>
                </c:pt>
                <c:pt idx="111">
                  <c:v>1.9806000000016866E-2</c:v>
                </c:pt>
                <c:pt idx="112">
                  <c:v>7.1719999999970696E-3</c:v>
                </c:pt>
                <c:pt idx="113">
                  <c:v>0</c:v>
                </c:pt>
                <c:pt idx="114">
                  <c:v>1.4679000000000997E-2</c:v>
                </c:pt>
                <c:pt idx="115">
                  <c:v>2.5238000000001648E-2</c:v>
                </c:pt>
                <c:pt idx="116">
                  <c:v>3.5797000000002299E-2</c:v>
                </c:pt>
                <c:pt idx="117">
                  <c:v>5.4305999999996857E-2</c:v>
                </c:pt>
                <c:pt idx="118">
                  <c:v>8.4350999999998066E-2</c:v>
                </c:pt>
                <c:pt idx="119">
                  <c:v>0.11270100000001548</c:v>
                </c:pt>
                <c:pt idx="120">
                  <c:v>0.12303150000002461</c:v>
                </c:pt>
                <c:pt idx="121">
                  <c:v>0.13336200000000531</c:v>
                </c:pt>
                <c:pt idx="122">
                  <c:v>0.16003399999999601</c:v>
                </c:pt>
                <c:pt idx="123">
                  <c:v>0.18861400000000117</c:v>
                </c:pt>
                <c:pt idx="124">
                  <c:v>0.20100400000001173</c:v>
                </c:pt>
                <c:pt idx="125">
                  <c:v>0.21339399999999387</c:v>
                </c:pt>
                <c:pt idx="126">
                  <c:v>0.25027500000001623</c:v>
                </c:pt>
                <c:pt idx="127">
                  <c:v>0.32582099999999059</c:v>
                </c:pt>
                <c:pt idx="128">
                  <c:v>0.36370099999999184</c:v>
                </c:pt>
                <c:pt idx="129">
                  <c:v>0.40158099999999308</c:v>
                </c:pt>
                <c:pt idx="130">
                  <c:v>0.44786100000001738</c:v>
                </c:pt>
                <c:pt idx="131">
                  <c:v>0.48350500000000807</c:v>
                </c:pt>
                <c:pt idx="132">
                  <c:v>0.51718099999999367</c:v>
                </c:pt>
                <c:pt idx="133">
                  <c:v>0.53028100000000222</c:v>
                </c:pt>
                <c:pt idx="134">
                  <c:v>0.54338100000001077</c:v>
                </c:pt>
                <c:pt idx="135">
                  <c:v>0.56106600000001094</c:v>
                </c:pt>
                <c:pt idx="136">
                  <c:v>0.58351100000001566</c:v>
                </c:pt>
                <c:pt idx="137">
                  <c:v>0.59375750000000949</c:v>
                </c:pt>
                <c:pt idx="138">
                  <c:v>0.60400400000000332</c:v>
                </c:pt>
                <c:pt idx="139">
                  <c:v>0.60659799999999109</c:v>
                </c:pt>
                <c:pt idx="140">
                  <c:v>0.59137000000001194</c:v>
                </c:pt>
                <c:pt idx="141">
                  <c:v>0.58082600000000184</c:v>
                </c:pt>
                <c:pt idx="142">
                  <c:v>0.57028199999999174</c:v>
                </c:pt>
                <c:pt idx="143">
                  <c:v>0.52221700000001192</c:v>
                </c:pt>
                <c:pt idx="144">
                  <c:v>0.50627900000000636</c:v>
                </c:pt>
                <c:pt idx="145">
                  <c:v>0.4903410000000008</c:v>
                </c:pt>
                <c:pt idx="146">
                  <c:v>0.45054600000000278</c:v>
                </c:pt>
                <c:pt idx="147">
                  <c:v>0.4441449999999918</c:v>
                </c:pt>
                <c:pt idx="148">
                  <c:v>0.43774400000000924</c:v>
                </c:pt>
                <c:pt idx="149">
                  <c:v>0.43618000000000734</c:v>
                </c:pt>
                <c:pt idx="150">
                  <c:v>0.43461600000000544</c:v>
                </c:pt>
                <c:pt idx="151">
                  <c:v>0.42833000000001675</c:v>
                </c:pt>
                <c:pt idx="152">
                  <c:v>0.42404950000002373</c:v>
                </c:pt>
                <c:pt idx="153">
                  <c:v>0.41976900000000228</c:v>
                </c:pt>
                <c:pt idx="154">
                  <c:v>0.40805100000000039</c:v>
                </c:pt>
                <c:pt idx="155">
                  <c:v>0.40114599999998291</c:v>
                </c:pt>
                <c:pt idx="156">
                  <c:v>0.39424099999999385</c:v>
                </c:pt>
                <c:pt idx="157">
                  <c:v>0.37120100000001344</c:v>
                </c:pt>
                <c:pt idx="158">
                  <c:v>0.35974150000001259</c:v>
                </c:pt>
                <c:pt idx="159">
                  <c:v>0.34828200000001175</c:v>
                </c:pt>
                <c:pt idx="160">
                  <c:v>0.34281899999999155</c:v>
                </c:pt>
                <c:pt idx="161">
                  <c:v>0.35642250000000786</c:v>
                </c:pt>
                <c:pt idx="162">
                  <c:v>0.37002599999999575</c:v>
                </c:pt>
                <c:pt idx="163">
                  <c:v>0.42349250000000893</c:v>
                </c:pt>
                <c:pt idx="164">
                  <c:v>0.47695899999999369</c:v>
                </c:pt>
                <c:pt idx="165">
                  <c:v>0.63366700000000264</c:v>
                </c:pt>
                <c:pt idx="166">
                  <c:v>0.72974399999998241</c:v>
                </c:pt>
                <c:pt idx="167">
                  <c:v>0.82582099999999059</c:v>
                </c:pt>
                <c:pt idx="168">
                  <c:v>1.0438080000000127</c:v>
                </c:pt>
                <c:pt idx="169">
                  <c:v>1.1375580000000127</c:v>
                </c:pt>
                <c:pt idx="170">
                  <c:v>1.2313080000000127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</c:numCache>
            </c:numRef>
          </c:yVal>
          <c:smooth val="0"/>
        </c:ser>
        <c:ser>
          <c:idx val="6"/>
          <c:order val="7"/>
          <c:tx>
            <c:strRef>
              <c:f>GER_kalibrace!$AM$1</c:f>
              <c:strCache>
                <c:ptCount val="1"/>
                <c:pt idx="0">
                  <c:v>51516006_2 (3)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xVal>
            <c:numRef>
              <c:f>GER_kalibrace!$AK$2:$AK$16</c:f>
              <c:numCache>
                <c:formatCode>General</c:formatCode>
                <c:ptCount val="15"/>
                <c:pt idx="0">
                  <c:v>35976</c:v>
                </c:pt>
                <c:pt idx="1">
                  <c:v>36341</c:v>
                </c:pt>
                <c:pt idx="2">
                  <c:v>36707</c:v>
                </c:pt>
                <c:pt idx="3">
                  <c:v>37072</c:v>
                </c:pt>
                <c:pt idx="4">
                  <c:v>37437</c:v>
                </c:pt>
                <c:pt idx="5">
                  <c:v>37802</c:v>
                </c:pt>
                <c:pt idx="6">
                  <c:v>38168</c:v>
                </c:pt>
                <c:pt idx="7">
                  <c:v>38533</c:v>
                </c:pt>
                <c:pt idx="8">
                  <c:v>38898</c:v>
                </c:pt>
                <c:pt idx="9">
                  <c:v>39263</c:v>
                </c:pt>
                <c:pt idx="10">
                  <c:v>39629</c:v>
                </c:pt>
                <c:pt idx="11">
                  <c:v>39994</c:v>
                </c:pt>
                <c:pt idx="12">
                  <c:v>40359</c:v>
                </c:pt>
                <c:pt idx="13">
                  <c:v>40724</c:v>
                </c:pt>
                <c:pt idx="14">
                  <c:v>41090</c:v>
                </c:pt>
              </c:numCache>
            </c:numRef>
          </c:xVal>
          <c:yVal>
            <c:numRef>
              <c:f>GER_kalibrace!$AM$2:$AM$16</c:f>
              <c:numCache>
                <c:formatCode>General</c:formatCode>
                <c:ptCount val="15"/>
                <c:pt idx="0">
                  <c:v>0.65891352549880366</c:v>
                </c:pt>
                <c:pt idx="1">
                  <c:v>0.80422007941007223</c:v>
                </c:pt>
                <c:pt idx="2">
                  <c:v>0.60073170731698156</c:v>
                </c:pt>
                <c:pt idx="3">
                  <c:v>0.33097560975602391</c:v>
                </c:pt>
                <c:pt idx="4">
                  <c:v>0.71993170731704481</c:v>
                </c:pt>
                <c:pt idx="5">
                  <c:v>0</c:v>
                </c:pt>
                <c:pt idx="6">
                  <c:v>2.0434677614076691E-2</c:v>
                </c:pt>
                <c:pt idx="7">
                  <c:v>0.18607796770484697</c:v>
                </c:pt>
                <c:pt idx="8">
                  <c:v>0.59325225526254144</c:v>
                </c:pt>
                <c:pt idx="9">
                  <c:v>0.4225125292348082</c:v>
                </c:pt>
                <c:pt idx="10">
                  <c:v>0.2120113281699787</c:v>
                </c:pt>
                <c:pt idx="11">
                  <c:v>0.41588239224870449</c:v>
                </c:pt>
                <c:pt idx="12">
                  <c:v>0.47574533129500196</c:v>
                </c:pt>
                <c:pt idx="13">
                  <c:v>0.76708048115901306</c:v>
                </c:pt>
                <c:pt idx="14">
                  <c:v>0.80535936689150844</c:v>
                </c:pt>
              </c:numCache>
            </c:numRef>
          </c:yVal>
          <c:smooth val="0"/>
        </c:ser>
        <c:ser>
          <c:idx val="1"/>
          <c:order val="8"/>
          <c:tx>
            <c:strRef>
              <c:f>GER_model_output!$V$1</c:f>
              <c:strCache>
                <c:ptCount val="1"/>
                <c:pt idx="0">
                  <c:v>51516006_3 (model)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GER_model_output!$U$2:$U$5000</c:f>
              <c:numCache>
                <c:formatCode>m/d/yyyy</c:formatCode>
                <c:ptCount val="4999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  <c:pt idx="171">
                  <c:v>50000</c:v>
                </c:pt>
                <c:pt idx="172">
                  <c:v>50000</c:v>
                </c:pt>
                <c:pt idx="173">
                  <c:v>50000</c:v>
                </c:pt>
                <c:pt idx="174">
                  <c:v>50000</c:v>
                </c:pt>
                <c:pt idx="175">
                  <c:v>50000</c:v>
                </c:pt>
                <c:pt idx="176">
                  <c:v>50000</c:v>
                </c:pt>
                <c:pt idx="177">
                  <c:v>50000</c:v>
                </c:pt>
                <c:pt idx="178">
                  <c:v>50000</c:v>
                </c:pt>
                <c:pt idx="179">
                  <c:v>50000</c:v>
                </c:pt>
                <c:pt idx="180">
                  <c:v>50000</c:v>
                </c:pt>
                <c:pt idx="181">
                  <c:v>50000</c:v>
                </c:pt>
                <c:pt idx="182">
                  <c:v>50000</c:v>
                </c:pt>
                <c:pt idx="183">
                  <c:v>50000</c:v>
                </c:pt>
                <c:pt idx="184">
                  <c:v>50000</c:v>
                </c:pt>
                <c:pt idx="185">
                  <c:v>50000</c:v>
                </c:pt>
                <c:pt idx="186">
                  <c:v>50000</c:v>
                </c:pt>
                <c:pt idx="187">
                  <c:v>50000</c:v>
                </c:pt>
                <c:pt idx="188">
                  <c:v>50000</c:v>
                </c:pt>
                <c:pt idx="189">
                  <c:v>50000</c:v>
                </c:pt>
                <c:pt idx="190">
                  <c:v>50000</c:v>
                </c:pt>
                <c:pt idx="191">
                  <c:v>50000</c:v>
                </c:pt>
                <c:pt idx="192">
                  <c:v>50000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50000</c:v>
                </c:pt>
                <c:pt idx="200">
                  <c:v>50000</c:v>
                </c:pt>
                <c:pt idx="201">
                  <c:v>50000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50000</c:v>
                </c:pt>
                <c:pt idx="207">
                  <c:v>50000</c:v>
                </c:pt>
                <c:pt idx="208">
                  <c:v>50000</c:v>
                </c:pt>
                <c:pt idx="209">
                  <c:v>50000</c:v>
                </c:pt>
                <c:pt idx="210">
                  <c:v>50000</c:v>
                </c:pt>
                <c:pt idx="211">
                  <c:v>50000</c:v>
                </c:pt>
                <c:pt idx="212">
                  <c:v>50000</c:v>
                </c:pt>
                <c:pt idx="213">
                  <c:v>50000</c:v>
                </c:pt>
                <c:pt idx="214">
                  <c:v>50000</c:v>
                </c:pt>
                <c:pt idx="215">
                  <c:v>50000</c:v>
                </c:pt>
                <c:pt idx="216">
                  <c:v>50000</c:v>
                </c:pt>
                <c:pt idx="217">
                  <c:v>50000</c:v>
                </c:pt>
                <c:pt idx="218">
                  <c:v>50000</c:v>
                </c:pt>
                <c:pt idx="219">
                  <c:v>50000</c:v>
                </c:pt>
                <c:pt idx="220">
                  <c:v>50000</c:v>
                </c:pt>
                <c:pt idx="221">
                  <c:v>50000</c:v>
                </c:pt>
                <c:pt idx="222">
                  <c:v>50000</c:v>
                </c:pt>
                <c:pt idx="223">
                  <c:v>50000</c:v>
                </c:pt>
                <c:pt idx="224">
                  <c:v>50000</c:v>
                </c:pt>
                <c:pt idx="225">
                  <c:v>50000</c:v>
                </c:pt>
                <c:pt idx="226">
                  <c:v>50000</c:v>
                </c:pt>
                <c:pt idx="227">
                  <c:v>50000</c:v>
                </c:pt>
                <c:pt idx="228">
                  <c:v>50000</c:v>
                </c:pt>
                <c:pt idx="229">
                  <c:v>50000</c:v>
                </c:pt>
                <c:pt idx="230">
                  <c:v>50000</c:v>
                </c:pt>
                <c:pt idx="231">
                  <c:v>50000</c:v>
                </c:pt>
                <c:pt idx="232">
                  <c:v>50000</c:v>
                </c:pt>
                <c:pt idx="233">
                  <c:v>50000</c:v>
                </c:pt>
                <c:pt idx="234">
                  <c:v>50000</c:v>
                </c:pt>
                <c:pt idx="235">
                  <c:v>50000</c:v>
                </c:pt>
                <c:pt idx="236">
                  <c:v>50000</c:v>
                </c:pt>
                <c:pt idx="237">
                  <c:v>50000</c:v>
                </c:pt>
                <c:pt idx="238">
                  <c:v>50000</c:v>
                </c:pt>
                <c:pt idx="239">
                  <c:v>50000</c:v>
                </c:pt>
                <c:pt idx="240">
                  <c:v>50000</c:v>
                </c:pt>
                <c:pt idx="241">
                  <c:v>50000</c:v>
                </c:pt>
                <c:pt idx="242">
                  <c:v>50000</c:v>
                </c:pt>
                <c:pt idx="243">
                  <c:v>50000</c:v>
                </c:pt>
                <c:pt idx="244">
                  <c:v>50000</c:v>
                </c:pt>
                <c:pt idx="245">
                  <c:v>50000</c:v>
                </c:pt>
                <c:pt idx="246">
                  <c:v>50000</c:v>
                </c:pt>
                <c:pt idx="247">
                  <c:v>50000</c:v>
                </c:pt>
                <c:pt idx="248">
                  <c:v>50000</c:v>
                </c:pt>
                <c:pt idx="249">
                  <c:v>50000</c:v>
                </c:pt>
                <c:pt idx="250">
                  <c:v>50000</c:v>
                </c:pt>
                <c:pt idx="251">
                  <c:v>50000</c:v>
                </c:pt>
                <c:pt idx="252">
                  <c:v>50000</c:v>
                </c:pt>
                <c:pt idx="253">
                  <c:v>50000</c:v>
                </c:pt>
                <c:pt idx="254">
                  <c:v>50000</c:v>
                </c:pt>
                <c:pt idx="255">
                  <c:v>50000</c:v>
                </c:pt>
                <c:pt idx="256">
                  <c:v>50000</c:v>
                </c:pt>
                <c:pt idx="257">
                  <c:v>50000</c:v>
                </c:pt>
                <c:pt idx="258">
                  <c:v>50000</c:v>
                </c:pt>
                <c:pt idx="259">
                  <c:v>50000</c:v>
                </c:pt>
                <c:pt idx="260">
                  <c:v>50000</c:v>
                </c:pt>
                <c:pt idx="261">
                  <c:v>50000</c:v>
                </c:pt>
                <c:pt idx="262">
                  <c:v>50000</c:v>
                </c:pt>
                <c:pt idx="263">
                  <c:v>50000</c:v>
                </c:pt>
                <c:pt idx="264">
                  <c:v>50000</c:v>
                </c:pt>
                <c:pt idx="265">
                  <c:v>50000</c:v>
                </c:pt>
                <c:pt idx="266">
                  <c:v>50000</c:v>
                </c:pt>
                <c:pt idx="267">
                  <c:v>50000</c:v>
                </c:pt>
                <c:pt idx="268">
                  <c:v>50000</c:v>
                </c:pt>
                <c:pt idx="269">
                  <c:v>50000</c:v>
                </c:pt>
                <c:pt idx="270">
                  <c:v>50000</c:v>
                </c:pt>
                <c:pt idx="271">
                  <c:v>50000</c:v>
                </c:pt>
                <c:pt idx="272">
                  <c:v>50000</c:v>
                </c:pt>
                <c:pt idx="273">
                  <c:v>50000</c:v>
                </c:pt>
                <c:pt idx="274">
                  <c:v>50000</c:v>
                </c:pt>
                <c:pt idx="275">
                  <c:v>50000</c:v>
                </c:pt>
                <c:pt idx="276">
                  <c:v>50000</c:v>
                </c:pt>
                <c:pt idx="277">
                  <c:v>50000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50000</c:v>
                </c:pt>
                <c:pt idx="310">
                  <c:v>50000</c:v>
                </c:pt>
                <c:pt idx="311">
                  <c:v>50000</c:v>
                </c:pt>
                <c:pt idx="312">
                  <c:v>50000</c:v>
                </c:pt>
                <c:pt idx="313">
                  <c:v>50000</c:v>
                </c:pt>
                <c:pt idx="314">
                  <c:v>50000</c:v>
                </c:pt>
                <c:pt idx="315">
                  <c:v>50000</c:v>
                </c:pt>
                <c:pt idx="316">
                  <c:v>50000</c:v>
                </c:pt>
                <c:pt idx="317">
                  <c:v>50000</c:v>
                </c:pt>
                <c:pt idx="318">
                  <c:v>50000</c:v>
                </c:pt>
                <c:pt idx="319">
                  <c:v>50000</c:v>
                </c:pt>
                <c:pt idx="320">
                  <c:v>50000</c:v>
                </c:pt>
                <c:pt idx="321">
                  <c:v>50000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50000</c:v>
                </c:pt>
                <c:pt idx="340">
                  <c:v>50000</c:v>
                </c:pt>
                <c:pt idx="341">
                  <c:v>50000</c:v>
                </c:pt>
                <c:pt idx="342">
                  <c:v>50000</c:v>
                </c:pt>
                <c:pt idx="343">
                  <c:v>50000</c:v>
                </c:pt>
                <c:pt idx="344">
                  <c:v>50000</c:v>
                </c:pt>
                <c:pt idx="345">
                  <c:v>50000</c:v>
                </c:pt>
                <c:pt idx="346">
                  <c:v>50000</c:v>
                </c:pt>
                <c:pt idx="347">
                  <c:v>50000</c:v>
                </c:pt>
                <c:pt idx="348">
                  <c:v>50000</c:v>
                </c:pt>
                <c:pt idx="349">
                  <c:v>50000</c:v>
                </c:pt>
                <c:pt idx="350">
                  <c:v>50000</c:v>
                </c:pt>
                <c:pt idx="351">
                  <c:v>50000</c:v>
                </c:pt>
                <c:pt idx="352">
                  <c:v>50000</c:v>
                </c:pt>
                <c:pt idx="353">
                  <c:v>50000</c:v>
                </c:pt>
                <c:pt idx="354">
                  <c:v>50000</c:v>
                </c:pt>
                <c:pt idx="355">
                  <c:v>50000</c:v>
                </c:pt>
                <c:pt idx="356">
                  <c:v>50000</c:v>
                </c:pt>
                <c:pt idx="357">
                  <c:v>50000</c:v>
                </c:pt>
                <c:pt idx="358">
                  <c:v>50000</c:v>
                </c:pt>
                <c:pt idx="359">
                  <c:v>50000</c:v>
                </c:pt>
                <c:pt idx="360">
                  <c:v>50000</c:v>
                </c:pt>
                <c:pt idx="361">
                  <c:v>50000</c:v>
                </c:pt>
                <c:pt idx="362">
                  <c:v>50000</c:v>
                </c:pt>
                <c:pt idx="363">
                  <c:v>50000</c:v>
                </c:pt>
                <c:pt idx="364">
                  <c:v>50000</c:v>
                </c:pt>
                <c:pt idx="365">
                  <c:v>50000</c:v>
                </c:pt>
                <c:pt idx="366">
                  <c:v>50000</c:v>
                </c:pt>
                <c:pt idx="367">
                  <c:v>50000</c:v>
                </c:pt>
                <c:pt idx="368">
                  <c:v>50000</c:v>
                </c:pt>
                <c:pt idx="369">
                  <c:v>50000</c:v>
                </c:pt>
                <c:pt idx="370">
                  <c:v>50000</c:v>
                </c:pt>
                <c:pt idx="371">
                  <c:v>50000</c:v>
                </c:pt>
                <c:pt idx="372">
                  <c:v>50000</c:v>
                </c:pt>
                <c:pt idx="373">
                  <c:v>50000</c:v>
                </c:pt>
                <c:pt idx="374">
                  <c:v>50000</c:v>
                </c:pt>
                <c:pt idx="375">
                  <c:v>50000</c:v>
                </c:pt>
                <c:pt idx="376">
                  <c:v>50000</c:v>
                </c:pt>
                <c:pt idx="377">
                  <c:v>50000</c:v>
                </c:pt>
                <c:pt idx="378">
                  <c:v>50000</c:v>
                </c:pt>
                <c:pt idx="379">
                  <c:v>50000</c:v>
                </c:pt>
                <c:pt idx="380">
                  <c:v>50000</c:v>
                </c:pt>
                <c:pt idx="381">
                  <c:v>50000</c:v>
                </c:pt>
                <c:pt idx="382">
                  <c:v>50000</c:v>
                </c:pt>
                <c:pt idx="383">
                  <c:v>50000</c:v>
                </c:pt>
                <c:pt idx="384">
                  <c:v>50000</c:v>
                </c:pt>
                <c:pt idx="385">
                  <c:v>50000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50000</c:v>
                </c:pt>
                <c:pt idx="419">
                  <c:v>50000</c:v>
                </c:pt>
                <c:pt idx="420">
                  <c:v>50000</c:v>
                </c:pt>
                <c:pt idx="421">
                  <c:v>50000</c:v>
                </c:pt>
                <c:pt idx="422">
                  <c:v>50000</c:v>
                </c:pt>
                <c:pt idx="423">
                  <c:v>50000</c:v>
                </c:pt>
                <c:pt idx="424">
                  <c:v>50000</c:v>
                </c:pt>
                <c:pt idx="425">
                  <c:v>50000</c:v>
                </c:pt>
                <c:pt idx="426">
                  <c:v>50000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50000</c:v>
                </c:pt>
                <c:pt idx="468">
                  <c:v>50000</c:v>
                </c:pt>
                <c:pt idx="469">
                  <c:v>50000</c:v>
                </c:pt>
                <c:pt idx="470">
                  <c:v>50000</c:v>
                </c:pt>
                <c:pt idx="471">
                  <c:v>50000</c:v>
                </c:pt>
                <c:pt idx="472">
                  <c:v>50000</c:v>
                </c:pt>
                <c:pt idx="473">
                  <c:v>50000</c:v>
                </c:pt>
                <c:pt idx="474">
                  <c:v>50000</c:v>
                </c:pt>
                <c:pt idx="475">
                  <c:v>50000</c:v>
                </c:pt>
                <c:pt idx="476">
                  <c:v>50000</c:v>
                </c:pt>
                <c:pt idx="477">
                  <c:v>50000</c:v>
                </c:pt>
                <c:pt idx="478">
                  <c:v>50000</c:v>
                </c:pt>
                <c:pt idx="479">
                  <c:v>50000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50000</c:v>
                </c:pt>
                <c:pt idx="499">
                  <c:v>50000</c:v>
                </c:pt>
                <c:pt idx="500">
                  <c:v>50000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50000</c:v>
                </c:pt>
                <c:pt idx="545">
                  <c:v>50000</c:v>
                </c:pt>
                <c:pt idx="546">
                  <c:v>50000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50000</c:v>
                </c:pt>
                <c:pt idx="590">
                  <c:v>50000</c:v>
                </c:pt>
                <c:pt idx="591">
                  <c:v>50000</c:v>
                </c:pt>
                <c:pt idx="592">
                  <c:v>50000</c:v>
                </c:pt>
                <c:pt idx="593">
                  <c:v>50000</c:v>
                </c:pt>
                <c:pt idx="594">
                  <c:v>50000</c:v>
                </c:pt>
                <c:pt idx="595">
                  <c:v>50000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50000</c:v>
                </c:pt>
                <c:pt idx="650">
                  <c:v>50000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50000</c:v>
                </c:pt>
                <c:pt idx="658">
                  <c:v>50000</c:v>
                </c:pt>
                <c:pt idx="659">
                  <c:v>50000</c:v>
                </c:pt>
                <c:pt idx="660">
                  <c:v>50000</c:v>
                </c:pt>
                <c:pt idx="661">
                  <c:v>50000</c:v>
                </c:pt>
                <c:pt idx="662">
                  <c:v>50000</c:v>
                </c:pt>
                <c:pt idx="663">
                  <c:v>50000</c:v>
                </c:pt>
                <c:pt idx="664">
                  <c:v>50000</c:v>
                </c:pt>
                <c:pt idx="665">
                  <c:v>50000</c:v>
                </c:pt>
                <c:pt idx="666">
                  <c:v>50000</c:v>
                </c:pt>
                <c:pt idx="667">
                  <c:v>50000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50000</c:v>
                </c:pt>
                <c:pt idx="683">
                  <c:v>50000</c:v>
                </c:pt>
                <c:pt idx="684">
                  <c:v>50000</c:v>
                </c:pt>
                <c:pt idx="685">
                  <c:v>50000</c:v>
                </c:pt>
                <c:pt idx="686">
                  <c:v>50000</c:v>
                </c:pt>
                <c:pt idx="687">
                  <c:v>50000</c:v>
                </c:pt>
                <c:pt idx="688">
                  <c:v>50000</c:v>
                </c:pt>
                <c:pt idx="689">
                  <c:v>50000</c:v>
                </c:pt>
                <c:pt idx="690">
                  <c:v>50000</c:v>
                </c:pt>
                <c:pt idx="691">
                  <c:v>50000</c:v>
                </c:pt>
                <c:pt idx="692">
                  <c:v>50000</c:v>
                </c:pt>
                <c:pt idx="693">
                  <c:v>50000</c:v>
                </c:pt>
                <c:pt idx="694">
                  <c:v>50000</c:v>
                </c:pt>
                <c:pt idx="695">
                  <c:v>50000</c:v>
                </c:pt>
                <c:pt idx="696">
                  <c:v>50000</c:v>
                </c:pt>
                <c:pt idx="697">
                  <c:v>50000</c:v>
                </c:pt>
                <c:pt idx="698">
                  <c:v>50000</c:v>
                </c:pt>
                <c:pt idx="699">
                  <c:v>50000</c:v>
                </c:pt>
                <c:pt idx="700">
                  <c:v>50000</c:v>
                </c:pt>
                <c:pt idx="701">
                  <c:v>50000</c:v>
                </c:pt>
                <c:pt idx="702">
                  <c:v>50000</c:v>
                </c:pt>
                <c:pt idx="703">
                  <c:v>50000</c:v>
                </c:pt>
                <c:pt idx="704">
                  <c:v>50000</c:v>
                </c:pt>
                <c:pt idx="705">
                  <c:v>50000</c:v>
                </c:pt>
                <c:pt idx="706">
                  <c:v>50000</c:v>
                </c:pt>
                <c:pt idx="707">
                  <c:v>50000</c:v>
                </c:pt>
                <c:pt idx="708">
                  <c:v>50000</c:v>
                </c:pt>
                <c:pt idx="709">
                  <c:v>50000</c:v>
                </c:pt>
                <c:pt idx="710">
                  <c:v>50000</c:v>
                </c:pt>
                <c:pt idx="711">
                  <c:v>50000</c:v>
                </c:pt>
                <c:pt idx="712">
                  <c:v>50000</c:v>
                </c:pt>
                <c:pt idx="713">
                  <c:v>50000</c:v>
                </c:pt>
                <c:pt idx="714">
                  <c:v>50000</c:v>
                </c:pt>
                <c:pt idx="715">
                  <c:v>50000</c:v>
                </c:pt>
                <c:pt idx="716">
                  <c:v>50000</c:v>
                </c:pt>
                <c:pt idx="717">
                  <c:v>50000</c:v>
                </c:pt>
                <c:pt idx="718">
                  <c:v>50000</c:v>
                </c:pt>
                <c:pt idx="719">
                  <c:v>50000</c:v>
                </c:pt>
                <c:pt idx="720">
                  <c:v>50000</c:v>
                </c:pt>
                <c:pt idx="721">
                  <c:v>50000</c:v>
                </c:pt>
                <c:pt idx="722">
                  <c:v>50000</c:v>
                </c:pt>
                <c:pt idx="723">
                  <c:v>50000</c:v>
                </c:pt>
                <c:pt idx="724">
                  <c:v>50000</c:v>
                </c:pt>
                <c:pt idx="725">
                  <c:v>50000</c:v>
                </c:pt>
                <c:pt idx="726">
                  <c:v>50000</c:v>
                </c:pt>
                <c:pt idx="727">
                  <c:v>50000</c:v>
                </c:pt>
                <c:pt idx="728">
                  <c:v>50000</c:v>
                </c:pt>
                <c:pt idx="729">
                  <c:v>50000</c:v>
                </c:pt>
                <c:pt idx="730">
                  <c:v>50000</c:v>
                </c:pt>
                <c:pt idx="731">
                  <c:v>50000</c:v>
                </c:pt>
                <c:pt idx="732">
                  <c:v>50000</c:v>
                </c:pt>
                <c:pt idx="733">
                  <c:v>50000</c:v>
                </c:pt>
                <c:pt idx="734">
                  <c:v>50000</c:v>
                </c:pt>
                <c:pt idx="735">
                  <c:v>50000</c:v>
                </c:pt>
                <c:pt idx="736">
                  <c:v>50000</c:v>
                </c:pt>
                <c:pt idx="737">
                  <c:v>50000</c:v>
                </c:pt>
                <c:pt idx="738">
                  <c:v>50000</c:v>
                </c:pt>
                <c:pt idx="739">
                  <c:v>50000</c:v>
                </c:pt>
                <c:pt idx="740">
                  <c:v>50000</c:v>
                </c:pt>
                <c:pt idx="741">
                  <c:v>50000</c:v>
                </c:pt>
                <c:pt idx="742">
                  <c:v>50000</c:v>
                </c:pt>
                <c:pt idx="743">
                  <c:v>50000</c:v>
                </c:pt>
                <c:pt idx="744">
                  <c:v>50000</c:v>
                </c:pt>
                <c:pt idx="745">
                  <c:v>50000</c:v>
                </c:pt>
                <c:pt idx="746">
                  <c:v>50000</c:v>
                </c:pt>
                <c:pt idx="747">
                  <c:v>50000</c:v>
                </c:pt>
                <c:pt idx="748">
                  <c:v>50000</c:v>
                </c:pt>
                <c:pt idx="749">
                  <c:v>50000</c:v>
                </c:pt>
                <c:pt idx="750">
                  <c:v>50000</c:v>
                </c:pt>
                <c:pt idx="751">
                  <c:v>50000</c:v>
                </c:pt>
                <c:pt idx="752">
                  <c:v>50000</c:v>
                </c:pt>
                <c:pt idx="753">
                  <c:v>50000</c:v>
                </c:pt>
                <c:pt idx="754">
                  <c:v>50000</c:v>
                </c:pt>
                <c:pt idx="755">
                  <c:v>50000</c:v>
                </c:pt>
                <c:pt idx="756">
                  <c:v>50000</c:v>
                </c:pt>
                <c:pt idx="757">
                  <c:v>50000</c:v>
                </c:pt>
                <c:pt idx="758">
                  <c:v>50000</c:v>
                </c:pt>
                <c:pt idx="759">
                  <c:v>50000</c:v>
                </c:pt>
                <c:pt idx="760">
                  <c:v>50000</c:v>
                </c:pt>
                <c:pt idx="761">
                  <c:v>50000</c:v>
                </c:pt>
                <c:pt idx="762">
                  <c:v>50000</c:v>
                </c:pt>
                <c:pt idx="763">
                  <c:v>50000</c:v>
                </c:pt>
                <c:pt idx="764">
                  <c:v>50000</c:v>
                </c:pt>
                <c:pt idx="765">
                  <c:v>50000</c:v>
                </c:pt>
                <c:pt idx="766">
                  <c:v>50000</c:v>
                </c:pt>
                <c:pt idx="767">
                  <c:v>50000</c:v>
                </c:pt>
                <c:pt idx="768">
                  <c:v>50000</c:v>
                </c:pt>
                <c:pt idx="769">
                  <c:v>50000</c:v>
                </c:pt>
                <c:pt idx="770">
                  <c:v>50000</c:v>
                </c:pt>
                <c:pt idx="771">
                  <c:v>50000</c:v>
                </c:pt>
                <c:pt idx="772">
                  <c:v>50000</c:v>
                </c:pt>
                <c:pt idx="773">
                  <c:v>50000</c:v>
                </c:pt>
                <c:pt idx="774">
                  <c:v>50000</c:v>
                </c:pt>
                <c:pt idx="775">
                  <c:v>50000</c:v>
                </c:pt>
                <c:pt idx="776">
                  <c:v>50000</c:v>
                </c:pt>
                <c:pt idx="777">
                  <c:v>50000</c:v>
                </c:pt>
                <c:pt idx="778">
                  <c:v>50000</c:v>
                </c:pt>
                <c:pt idx="779">
                  <c:v>50000</c:v>
                </c:pt>
                <c:pt idx="780">
                  <c:v>50000</c:v>
                </c:pt>
                <c:pt idx="781">
                  <c:v>50000</c:v>
                </c:pt>
                <c:pt idx="782">
                  <c:v>50000</c:v>
                </c:pt>
                <c:pt idx="783">
                  <c:v>50000</c:v>
                </c:pt>
                <c:pt idx="784">
                  <c:v>50000</c:v>
                </c:pt>
                <c:pt idx="785">
                  <c:v>50000</c:v>
                </c:pt>
                <c:pt idx="786">
                  <c:v>50000</c:v>
                </c:pt>
                <c:pt idx="787">
                  <c:v>50000</c:v>
                </c:pt>
                <c:pt idx="788">
                  <c:v>50000</c:v>
                </c:pt>
                <c:pt idx="789">
                  <c:v>50000</c:v>
                </c:pt>
                <c:pt idx="790">
                  <c:v>50000</c:v>
                </c:pt>
                <c:pt idx="791">
                  <c:v>50000</c:v>
                </c:pt>
                <c:pt idx="792">
                  <c:v>50000</c:v>
                </c:pt>
                <c:pt idx="793">
                  <c:v>50000</c:v>
                </c:pt>
                <c:pt idx="794">
                  <c:v>50000</c:v>
                </c:pt>
                <c:pt idx="795">
                  <c:v>50000</c:v>
                </c:pt>
                <c:pt idx="796">
                  <c:v>50000</c:v>
                </c:pt>
                <c:pt idx="797">
                  <c:v>50000</c:v>
                </c:pt>
                <c:pt idx="798">
                  <c:v>50000</c:v>
                </c:pt>
                <c:pt idx="799">
                  <c:v>50000</c:v>
                </c:pt>
                <c:pt idx="800">
                  <c:v>50000</c:v>
                </c:pt>
                <c:pt idx="801">
                  <c:v>50000</c:v>
                </c:pt>
                <c:pt idx="802">
                  <c:v>50000</c:v>
                </c:pt>
                <c:pt idx="803">
                  <c:v>50000</c:v>
                </c:pt>
                <c:pt idx="804">
                  <c:v>50000</c:v>
                </c:pt>
                <c:pt idx="805">
                  <c:v>50000</c:v>
                </c:pt>
                <c:pt idx="806">
                  <c:v>50000</c:v>
                </c:pt>
                <c:pt idx="807">
                  <c:v>50000</c:v>
                </c:pt>
                <c:pt idx="808">
                  <c:v>50000</c:v>
                </c:pt>
                <c:pt idx="809">
                  <c:v>50000</c:v>
                </c:pt>
                <c:pt idx="810">
                  <c:v>50000</c:v>
                </c:pt>
                <c:pt idx="811">
                  <c:v>50000</c:v>
                </c:pt>
                <c:pt idx="812">
                  <c:v>50000</c:v>
                </c:pt>
                <c:pt idx="813">
                  <c:v>50000</c:v>
                </c:pt>
                <c:pt idx="814">
                  <c:v>50000</c:v>
                </c:pt>
                <c:pt idx="815">
                  <c:v>50000</c:v>
                </c:pt>
                <c:pt idx="816">
                  <c:v>50000</c:v>
                </c:pt>
                <c:pt idx="817">
                  <c:v>50000</c:v>
                </c:pt>
                <c:pt idx="818">
                  <c:v>50000</c:v>
                </c:pt>
                <c:pt idx="819">
                  <c:v>50000</c:v>
                </c:pt>
                <c:pt idx="820">
                  <c:v>50000</c:v>
                </c:pt>
                <c:pt idx="821">
                  <c:v>50000</c:v>
                </c:pt>
                <c:pt idx="822">
                  <c:v>50000</c:v>
                </c:pt>
                <c:pt idx="823">
                  <c:v>50000</c:v>
                </c:pt>
                <c:pt idx="824">
                  <c:v>50000</c:v>
                </c:pt>
                <c:pt idx="825">
                  <c:v>50000</c:v>
                </c:pt>
                <c:pt idx="826">
                  <c:v>50000</c:v>
                </c:pt>
                <c:pt idx="827">
                  <c:v>50000</c:v>
                </c:pt>
                <c:pt idx="828">
                  <c:v>50000</c:v>
                </c:pt>
                <c:pt idx="829">
                  <c:v>50000</c:v>
                </c:pt>
                <c:pt idx="830">
                  <c:v>50000</c:v>
                </c:pt>
                <c:pt idx="831">
                  <c:v>50000</c:v>
                </c:pt>
                <c:pt idx="832">
                  <c:v>50000</c:v>
                </c:pt>
                <c:pt idx="833">
                  <c:v>50000</c:v>
                </c:pt>
                <c:pt idx="834">
                  <c:v>50000</c:v>
                </c:pt>
                <c:pt idx="835">
                  <c:v>50000</c:v>
                </c:pt>
                <c:pt idx="836">
                  <c:v>50000</c:v>
                </c:pt>
                <c:pt idx="837">
                  <c:v>50000</c:v>
                </c:pt>
                <c:pt idx="838">
                  <c:v>50000</c:v>
                </c:pt>
                <c:pt idx="839">
                  <c:v>50000</c:v>
                </c:pt>
                <c:pt idx="840">
                  <c:v>50000</c:v>
                </c:pt>
                <c:pt idx="841">
                  <c:v>50000</c:v>
                </c:pt>
                <c:pt idx="842">
                  <c:v>50000</c:v>
                </c:pt>
                <c:pt idx="843">
                  <c:v>50000</c:v>
                </c:pt>
                <c:pt idx="844">
                  <c:v>50000</c:v>
                </c:pt>
                <c:pt idx="845">
                  <c:v>50000</c:v>
                </c:pt>
                <c:pt idx="846">
                  <c:v>50000</c:v>
                </c:pt>
                <c:pt idx="847">
                  <c:v>50000</c:v>
                </c:pt>
                <c:pt idx="848">
                  <c:v>50000</c:v>
                </c:pt>
                <c:pt idx="849">
                  <c:v>50000</c:v>
                </c:pt>
                <c:pt idx="850">
                  <c:v>50000</c:v>
                </c:pt>
                <c:pt idx="851">
                  <c:v>50000</c:v>
                </c:pt>
                <c:pt idx="852">
                  <c:v>50000</c:v>
                </c:pt>
                <c:pt idx="853">
                  <c:v>50000</c:v>
                </c:pt>
                <c:pt idx="854">
                  <c:v>50000</c:v>
                </c:pt>
                <c:pt idx="855">
                  <c:v>50000</c:v>
                </c:pt>
                <c:pt idx="856">
                  <c:v>50000</c:v>
                </c:pt>
                <c:pt idx="857">
                  <c:v>50000</c:v>
                </c:pt>
                <c:pt idx="858">
                  <c:v>50000</c:v>
                </c:pt>
                <c:pt idx="859">
                  <c:v>50000</c:v>
                </c:pt>
                <c:pt idx="860">
                  <c:v>50000</c:v>
                </c:pt>
                <c:pt idx="861">
                  <c:v>50000</c:v>
                </c:pt>
                <c:pt idx="862">
                  <c:v>50000</c:v>
                </c:pt>
                <c:pt idx="863">
                  <c:v>50000</c:v>
                </c:pt>
                <c:pt idx="864">
                  <c:v>50000</c:v>
                </c:pt>
                <c:pt idx="865">
                  <c:v>50000</c:v>
                </c:pt>
                <c:pt idx="866">
                  <c:v>50000</c:v>
                </c:pt>
                <c:pt idx="867">
                  <c:v>50000</c:v>
                </c:pt>
                <c:pt idx="868">
                  <c:v>50000</c:v>
                </c:pt>
                <c:pt idx="869">
                  <c:v>50000</c:v>
                </c:pt>
                <c:pt idx="870">
                  <c:v>50000</c:v>
                </c:pt>
                <c:pt idx="871">
                  <c:v>50000</c:v>
                </c:pt>
                <c:pt idx="872">
                  <c:v>50000</c:v>
                </c:pt>
                <c:pt idx="873">
                  <c:v>50000</c:v>
                </c:pt>
                <c:pt idx="874">
                  <c:v>50000</c:v>
                </c:pt>
                <c:pt idx="875">
                  <c:v>50000</c:v>
                </c:pt>
                <c:pt idx="876">
                  <c:v>50000</c:v>
                </c:pt>
                <c:pt idx="877">
                  <c:v>50000</c:v>
                </c:pt>
                <c:pt idx="878">
                  <c:v>50000</c:v>
                </c:pt>
                <c:pt idx="879">
                  <c:v>50000</c:v>
                </c:pt>
                <c:pt idx="880">
                  <c:v>50000</c:v>
                </c:pt>
                <c:pt idx="881">
                  <c:v>50000</c:v>
                </c:pt>
                <c:pt idx="882">
                  <c:v>50000</c:v>
                </c:pt>
                <c:pt idx="883">
                  <c:v>50000</c:v>
                </c:pt>
                <c:pt idx="884">
                  <c:v>50000</c:v>
                </c:pt>
                <c:pt idx="885">
                  <c:v>50000</c:v>
                </c:pt>
                <c:pt idx="886">
                  <c:v>50000</c:v>
                </c:pt>
                <c:pt idx="887">
                  <c:v>50000</c:v>
                </c:pt>
                <c:pt idx="888">
                  <c:v>50000</c:v>
                </c:pt>
                <c:pt idx="889">
                  <c:v>50000</c:v>
                </c:pt>
                <c:pt idx="890">
                  <c:v>50000</c:v>
                </c:pt>
                <c:pt idx="891">
                  <c:v>50000</c:v>
                </c:pt>
                <c:pt idx="892">
                  <c:v>50000</c:v>
                </c:pt>
                <c:pt idx="893">
                  <c:v>50000</c:v>
                </c:pt>
                <c:pt idx="894">
                  <c:v>50000</c:v>
                </c:pt>
                <c:pt idx="895">
                  <c:v>50000</c:v>
                </c:pt>
                <c:pt idx="896">
                  <c:v>50000</c:v>
                </c:pt>
                <c:pt idx="897">
                  <c:v>50000</c:v>
                </c:pt>
                <c:pt idx="898">
                  <c:v>50000</c:v>
                </c:pt>
                <c:pt idx="899">
                  <c:v>50000</c:v>
                </c:pt>
                <c:pt idx="900">
                  <c:v>50000</c:v>
                </c:pt>
                <c:pt idx="901">
                  <c:v>50000</c:v>
                </c:pt>
                <c:pt idx="902">
                  <c:v>50000</c:v>
                </c:pt>
                <c:pt idx="903">
                  <c:v>50000</c:v>
                </c:pt>
                <c:pt idx="904">
                  <c:v>50000</c:v>
                </c:pt>
                <c:pt idx="905">
                  <c:v>50000</c:v>
                </c:pt>
                <c:pt idx="906">
                  <c:v>50000</c:v>
                </c:pt>
                <c:pt idx="907">
                  <c:v>50000</c:v>
                </c:pt>
                <c:pt idx="908">
                  <c:v>50000</c:v>
                </c:pt>
                <c:pt idx="909">
                  <c:v>50000</c:v>
                </c:pt>
                <c:pt idx="910">
                  <c:v>50000</c:v>
                </c:pt>
                <c:pt idx="911">
                  <c:v>50000</c:v>
                </c:pt>
                <c:pt idx="912">
                  <c:v>50000</c:v>
                </c:pt>
                <c:pt idx="913">
                  <c:v>50000</c:v>
                </c:pt>
                <c:pt idx="914">
                  <c:v>50000</c:v>
                </c:pt>
                <c:pt idx="915">
                  <c:v>50000</c:v>
                </c:pt>
                <c:pt idx="916">
                  <c:v>50000</c:v>
                </c:pt>
                <c:pt idx="917">
                  <c:v>50000</c:v>
                </c:pt>
                <c:pt idx="918">
                  <c:v>50000</c:v>
                </c:pt>
                <c:pt idx="919">
                  <c:v>50000</c:v>
                </c:pt>
                <c:pt idx="920">
                  <c:v>50000</c:v>
                </c:pt>
                <c:pt idx="921">
                  <c:v>50000</c:v>
                </c:pt>
                <c:pt idx="922">
                  <c:v>50000</c:v>
                </c:pt>
                <c:pt idx="923">
                  <c:v>50000</c:v>
                </c:pt>
                <c:pt idx="924">
                  <c:v>50000</c:v>
                </c:pt>
                <c:pt idx="925">
                  <c:v>50000</c:v>
                </c:pt>
                <c:pt idx="926">
                  <c:v>50000</c:v>
                </c:pt>
                <c:pt idx="927">
                  <c:v>50000</c:v>
                </c:pt>
                <c:pt idx="928">
                  <c:v>50000</c:v>
                </c:pt>
                <c:pt idx="929">
                  <c:v>50000</c:v>
                </c:pt>
                <c:pt idx="930">
                  <c:v>50000</c:v>
                </c:pt>
                <c:pt idx="931">
                  <c:v>50000</c:v>
                </c:pt>
                <c:pt idx="932">
                  <c:v>50000</c:v>
                </c:pt>
                <c:pt idx="933">
                  <c:v>50000</c:v>
                </c:pt>
                <c:pt idx="934">
                  <c:v>50000</c:v>
                </c:pt>
                <c:pt idx="935">
                  <c:v>50000</c:v>
                </c:pt>
                <c:pt idx="936">
                  <c:v>50000</c:v>
                </c:pt>
                <c:pt idx="937">
                  <c:v>50000</c:v>
                </c:pt>
                <c:pt idx="938">
                  <c:v>50000</c:v>
                </c:pt>
                <c:pt idx="939">
                  <c:v>50000</c:v>
                </c:pt>
                <c:pt idx="940">
                  <c:v>50000</c:v>
                </c:pt>
                <c:pt idx="941">
                  <c:v>50000</c:v>
                </c:pt>
                <c:pt idx="942">
                  <c:v>50000</c:v>
                </c:pt>
                <c:pt idx="943">
                  <c:v>50000</c:v>
                </c:pt>
                <c:pt idx="944">
                  <c:v>50000</c:v>
                </c:pt>
                <c:pt idx="945">
                  <c:v>50000</c:v>
                </c:pt>
                <c:pt idx="946">
                  <c:v>50000</c:v>
                </c:pt>
                <c:pt idx="947">
                  <c:v>50000</c:v>
                </c:pt>
                <c:pt idx="948">
                  <c:v>50000</c:v>
                </c:pt>
                <c:pt idx="949">
                  <c:v>50000</c:v>
                </c:pt>
                <c:pt idx="950">
                  <c:v>50000</c:v>
                </c:pt>
                <c:pt idx="951">
                  <c:v>50000</c:v>
                </c:pt>
                <c:pt idx="952">
                  <c:v>50000</c:v>
                </c:pt>
                <c:pt idx="953">
                  <c:v>50000</c:v>
                </c:pt>
                <c:pt idx="954">
                  <c:v>50000</c:v>
                </c:pt>
                <c:pt idx="955">
                  <c:v>50000</c:v>
                </c:pt>
                <c:pt idx="956">
                  <c:v>50000</c:v>
                </c:pt>
                <c:pt idx="957">
                  <c:v>50000</c:v>
                </c:pt>
                <c:pt idx="958">
                  <c:v>50000</c:v>
                </c:pt>
                <c:pt idx="959">
                  <c:v>50000</c:v>
                </c:pt>
                <c:pt idx="960">
                  <c:v>50000</c:v>
                </c:pt>
                <c:pt idx="961">
                  <c:v>50000</c:v>
                </c:pt>
                <c:pt idx="962">
                  <c:v>50000</c:v>
                </c:pt>
                <c:pt idx="963">
                  <c:v>50000</c:v>
                </c:pt>
                <c:pt idx="964">
                  <c:v>50000</c:v>
                </c:pt>
                <c:pt idx="965">
                  <c:v>50000</c:v>
                </c:pt>
                <c:pt idx="966">
                  <c:v>50000</c:v>
                </c:pt>
                <c:pt idx="967">
                  <c:v>50000</c:v>
                </c:pt>
                <c:pt idx="968">
                  <c:v>50000</c:v>
                </c:pt>
                <c:pt idx="969">
                  <c:v>50000</c:v>
                </c:pt>
                <c:pt idx="970">
                  <c:v>50000</c:v>
                </c:pt>
                <c:pt idx="971">
                  <c:v>50000</c:v>
                </c:pt>
                <c:pt idx="972">
                  <c:v>50000</c:v>
                </c:pt>
                <c:pt idx="973">
                  <c:v>50000</c:v>
                </c:pt>
                <c:pt idx="974">
                  <c:v>50000</c:v>
                </c:pt>
                <c:pt idx="975">
                  <c:v>50000</c:v>
                </c:pt>
                <c:pt idx="976">
                  <c:v>50000</c:v>
                </c:pt>
                <c:pt idx="977">
                  <c:v>50000</c:v>
                </c:pt>
                <c:pt idx="978">
                  <c:v>50000</c:v>
                </c:pt>
                <c:pt idx="979">
                  <c:v>50000</c:v>
                </c:pt>
                <c:pt idx="980">
                  <c:v>50000</c:v>
                </c:pt>
                <c:pt idx="981">
                  <c:v>50000</c:v>
                </c:pt>
                <c:pt idx="982">
                  <c:v>50000</c:v>
                </c:pt>
                <c:pt idx="983">
                  <c:v>50000</c:v>
                </c:pt>
                <c:pt idx="984">
                  <c:v>50000</c:v>
                </c:pt>
                <c:pt idx="985">
                  <c:v>50000</c:v>
                </c:pt>
                <c:pt idx="986">
                  <c:v>50000</c:v>
                </c:pt>
                <c:pt idx="987">
                  <c:v>50000</c:v>
                </c:pt>
                <c:pt idx="988">
                  <c:v>50000</c:v>
                </c:pt>
                <c:pt idx="989">
                  <c:v>50000</c:v>
                </c:pt>
                <c:pt idx="990">
                  <c:v>50000</c:v>
                </c:pt>
                <c:pt idx="991">
                  <c:v>50000</c:v>
                </c:pt>
                <c:pt idx="992">
                  <c:v>50000</c:v>
                </c:pt>
                <c:pt idx="993">
                  <c:v>50000</c:v>
                </c:pt>
                <c:pt idx="994">
                  <c:v>50000</c:v>
                </c:pt>
                <c:pt idx="995">
                  <c:v>50000</c:v>
                </c:pt>
                <c:pt idx="996">
                  <c:v>50000</c:v>
                </c:pt>
                <c:pt idx="997">
                  <c:v>50000</c:v>
                </c:pt>
                <c:pt idx="998">
                  <c:v>50000</c:v>
                </c:pt>
                <c:pt idx="999">
                  <c:v>50000</c:v>
                </c:pt>
                <c:pt idx="1000">
                  <c:v>50000</c:v>
                </c:pt>
                <c:pt idx="1001">
                  <c:v>50000</c:v>
                </c:pt>
                <c:pt idx="1002">
                  <c:v>50000</c:v>
                </c:pt>
                <c:pt idx="1003">
                  <c:v>50000</c:v>
                </c:pt>
                <c:pt idx="1004">
                  <c:v>50000</c:v>
                </c:pt>
                <c:pt idx="1005">
                  <c:v>50000</c:v>
                </c:pt>
                <c:pt idx="1006">
                  <c:v>50000</c:v>
                </c:pt>
                <c:pt idx="1007">
                  <c:v>50000</c:v>
                </c:pt>
                <c:pt idx="1008">
                  <c:v>50000</c:v>
                </c:pt>
                <c:pt idx="1009">
                  <c:v>50000</c:v>
                </c:pt>
                <c:pt idx="1010">
                  <c:v>50000</c:v>
                </c:pt>
                <c:pt idx="1011">
                  <c:v>50000</c:v>
                </c:pt>
                <c:pt idx="1012">
                  <c:v>50000</c:v>
                </c:pt>
                <c:pt idx="1013">
                  <c:v>50000</c:v>
                </c:pt>
                <c:pt idx="1014">
                  <c:v>50000</c:v>
                </c:pt>
                <c:pt idx="1015">
                  <c:v>50000</c:v>
                </c:pt>
                <c:pt idx="1016">
                  <c:v>50000</c:v>
                </c:pt>
                <c:pt idx="1017">
                  <c:v>50000</c:v>
                </c:pt>
                <c:pt idx="1018">
                  <c:v>50000</c:v>
                </c:pt>
                <c:pt idx="1019">
                  <c:v>50000</c:v>
                </c:pt>
                <c:pt idx="1020">
                  <c:v>50000</c:v>
                </c:pt>
                <c:pt idx="1021">
                  <c:v>50000</c:v>
                </c:pt>
                <c:pt idx="1022">
                  <c:v>50000</c:v>
                </c:pt>
                <c:pt idx="1023">
                  <c:v>50000</c:v>
                </c:pt>
                <c:pt idx="1024">
                  <c:v>50000</c:v>
                </c:pt>
                <c:pt idx="1025">
                  <c:v>50000</c:v>
                </c:pt>
                <c:pt idx="1026">
                  <c:v>50000</c:v>
                </c:pt>
                <c:pt idx="1027">
                  <c:v>50000</c:v>
                </c:pt>
                <c:pt idx="1028">
                  <c:v>50000</c:v>
                </c:pt>
                <c:pt idx="1029">
                  <c:v>50000</c:v>
                </c:pt>
                <c:pt idx="1030">
                  <c:v>50000</c:v>
                </c:pt>
                <c:pt idx="1031">
                  <c:v>50000</c:v>
                </c:pt>
                <c:pt idx="1032">
                  <c:v>50000</c:v>
                </c:pt>
                <c:pt idx="1033">
                  <c:v>50000</c:v>
                </c:pt>
                <c:pt idx="1034">
                  <c:v>50000</c:v>
                </c:pt>
                <c:pt idx="1035">
                  <c:v>50000</c:v>
                </c:pt>
                <c:pt idx="1036">
                  <c:v>50000</c:v>
                </c:pt>
                <c:pt idx="1037">
                  <c:v>50000</c:v>
                </c:pt>
                <c:pt idx="1038">
                  <c:v>50000</c:v>
                </c:pt>
                <c:pt idx="1039">
                  <c:v>50000</c:v>
                </c:pt>
                <c:pt idx="1040">
                  <c:v>50000</c:v>
                </c:pt>
                <c:pt idx="1041">
                  <c:v>50000</c:v>
                </c:pt>
                <c:pt idx="1042">
                  <c:v>50000</c:v>
                </c:pt>
                <c:pt idx="1043">
                  <c:v>50000</c:v>
                </c:pt>
                <c:pt idx="1044">
                  <c:v>50000</c:v>
                </c:pt>
                <c:pt idx="1045">
                  <c:v>50000</c:v>
                </c:pt>
                <c:pt idx="1046">
                  <c:v>50000</c:v>
                </c:pt>
                <c:pt idx="1047">
                  <c:v>50000</c:v>
                </c:pt>
                <c:pt idx="1048">
                  <c:v>50000</c:v>
                </c:pt>
                <c:pt idx="1049">
                  <c:v>50000</c:v>
                </c:pt>
                <c:pt idx="1050">
                  <c:v>50000</c:v>
                </c:pt>
                <c:pt idx="1051">
                  <c:v>50000</c:v>
                </c:pt>
                <c:pt idx="1052">
                  <c:v>50000</c:v>
                </c:pt>
                <c:pt idx="1053">
                  <c:v>50000</c:v>
                </c:pt>
                <c:pt idx="1054">
                  <c:v>50000</c:v>
                </c:pt>
                <c:pt idx="1055">
                  <c:v>50000</c:v>
                </c:pt>
                <c:pt idx="1056">
                  <c:v>50000</c:v>
                </c:pt>
                <c:pt idx="1057">
                  <c:v>50000</c:v>
                </c:pt>
                <c:pt idx="1058">
                  <c:v>50000</c:v>
                </c:pt>
                <c:pt idx="1059">
                  <c:v>50000</c:v>
                </c:pt>
                <c:pt idx="1060">
                  <c:v>50000</c:v>
                </c:pt>
                <c:pt idx="1061">
                  <c:v>50000</c:v>
                </c:pt>
                <c:pt idx="1062">
                  <c:v>50000</c:v>
                </c:pt>
                <c:pt idx="1063">
                  <c:v>50000</c:v>
                </c:pt>
                <c:pt idx="1064">
                  <c:v>50000</c:v>
                </c:pt>
                <c:pt idx="1065">
                  <c:v>50000</c:v>
                </c:pt>
                <c:pt idx="1066">
                  <c:v>50000</c:v>
                </c:pt>
                <c:pt idx="1067">
                  <c:v>50000</c:v>
                </c:pt>
                <c:pt idx="1068">
                  <c:v>50000</c:v>
                </c:pt>
                <c:pt idx="1069">
                  <c:v>50000</c:v>
                </c:pt>
                <c:pt idx="1070">
                  <c:v>50000</c:v>
                </c:pt>
                <c:pt idx="1071">
                  <c:v>50000</c:v>
                </c:pt>
                <c:pt idx="1072">
                  <c:v>50000</c:v>
                </c:pt>
                <c:pt idx="1073">
                  <c:v>50000</c:v>
                </c:pt>
                <c:pt idx="1074">
                  <c:v>50000</c:v>
                </c:pt>
                <c:pt idx="1075">
                  <c:v>50000</c:v>
                </c:pt>
                <c:pt idx="1076">
                  <c:v>50000</c:v>
                </c:pt>
                <c:pt idx="1077">
                  <c:v>50000</c:v>
                </c:pt>
                <c:pt idx="1078">
                  <c:v>50000</c:v>
                </c:pt>
                <c:pt idx="1079">
                  <c:v>50000</c:v>
                </c:pt>
                <c:pt idx="1080">
                  <c:v>50000</c:v>
                </c:pt>
                <c:pt idx="1081">
                  <c:v>50000</c:v>
                </c:pt>
                <c:pt idx="1082">
                  <c:v>50000</c:v>
                </c:pt>
                <c:pt idx="1083">
                  <c:v>50000</c:v>
                </c:pt>
                <c:pt idx="1084">
                  <c:v>50000</c:v>
                </c:pt>
                <c:pt idx="1085">
                  <c:v>50000</c:v>
                </c:pt>
                <c:pt idx="1086">
                  <c:v>50000</c:v>
                </c:pt>
                <c:pt idx="1087">
                  <c:v>50000</c:v>
                </c:pt>
                <c:pt idx="1088">
                  <c:v>50000</c:v>
                </c:pt>
                <c:pt idx="1089">
                  <c:v>50000</c:v>
                </c:pt>
                <c:pt idx="1090">
                  <c:v>50000</c:v>
                </c:pt>
                <c:pt idx="1091">
                  <c:v>50000</c:v>
                </c:pt>
                <c:pt idx="1092">
                  <c:v>50000</c:v>
                </c:pt>
                <c:pt idx="1093">
                  <c:v>50000</c:v>
                </c:pt>
                <c:pt idx="1094">
                  <c:v>50000</c:v>
                </c:pt>
                <c:pt idx="1095">
                  <c:v>50000</c:v>
                </c:pt>
                <c:pt idx="1096">
                  <c:v>50000</c:v>
                </c:pt>
                <c:pt idx="1097">
                  <c:v>50000</c:v>
                </c:pt>
                <c:pt idx="1098">
                  <c:v>50000</c:v>
                </c:pt>
                <c:pt idx="1099">
                  <c:v>50000</c:v>
                </c:pt>
                <c:pt idx="1100">
                  <c:v>50000</c:v>
                </c:pt>
                <c:pt idx="1101">
                  <c:v>50000</c:v>
                </c:pt>
                <c:pt idx="1102">
                  <c:v>50000</c:v>
                </c:pt>
                <c:pt idx="1103">
                  <c:v>50000</c:v>
                </c:pt>
                <c:pt idx="1104">
                  <c:v>50000</c:v>
                </c:pt>
                <c:pt idx="1105">
                  <c:v>50000</c:v>
                </c:pt>
                <c:pt idx="1106">
                  <c:v>50000</c:v>
                </c:pt>
                <c:pt idx="1107">
                  <c:v>50000</c:v>
                </c:pt>
                <c:pt idx="1108">
                  <c:v>50000</c:v>
                </c:pt>
                <c:pt idx="1109">
                  <c:v>50000</c:v>
                </c:pt>
                <c:pt idx="1110">
                  <c:v>50000</c:v>
                </c:pt>
                <c:pt idx="1111">
                  <c:v>50000</c:v>
                </c:pt>
                <c:pt idx="1112">
                  <c:v>50000</c:v>
                </c:pt>
                <c:pt idx="1113">
                  <c:v>50000</c:v>
                </c:pt>
                <c:pt idx="1114">
                  <c:v>50000</c:v>
                </c:pt>
                <c:pt idx="1115">
                  <c:v>50000</c:v>
                </c:pt>
                <c:pt idx="1116">
                  <c:v>50000</c:v>
                </c:pt>
                <c:pt idx="1117">
                  <c:v>50000</c:v>
                </c:pt>
                <c:pt idx="1118">
                  <c:v>50000</c:v>
                </c:pt>
                <c:pt idx="1119">
                  <c:v>50000</c:v>
                </c:pt>
                <c:pt idx="1120">
                  <c:v>50000</c:v>
                </c:pt>
                <c:pt idx="1121">
                  <c:v>50000</c:v>
                </c:pt>
                <c:pt idx="1122">
                  <c:v>50000</c:v>
                </c:pt>
                <c:pt idx="1123">
                  <c:v>50000</c:v>
                </c:pt>
                <c:pt idx="1124">
                  <c:v>50000</c:v>
                </c:pt>
                <c:pt idx="1125">
                  <c:v>50000</c:v>
                </c:pt>
                <c:pt idx="1126">
                  <c:v>50000</c:v>
                </c:pt>
                <c:pt idx="1127">
                  <c:v>50000</c:v>
                </c:pt>
                <c:pt idx="1128">
                  <c:v>50000</c:v>
                </c:pt>
                <c:pt idx="1129">
                  <c:v>50000</c:v>
                </c:pt>
                <c:pt idx="1130">
                  <c:v>50000</c:v>
                </c:pt>
                <c:pt idx="1131">
                  <c:v>50000</c:v>
                </c:pt>
                <c:pt idx="1132">
                  <c:v>50000</c:v>
                </c:pt>
                <c:pt idx="1133">
                  <c:v>50000</c:v>
                </c:pt>
                <c:pt idx="1134">
                  <c:v>50000</c:v>
                </c:pt>
                <c:pt idx="1135">
                  <c:v>50000</c:v>
                </c:pt>
                <c:pt idx="1136">
                  <c:v>50000</c:v>
                </c:pt>
                <c:pt idx="1137">
                  <c:v>50000</c:v>
                </c:pt>
                <c:pt idx="1138">
                  <c:v>50000</c:v>
                </c:pt>
                <c:pt idx="1139">
                  <c:v>50000</c:v>
                </c:pt>
                <c:pt idx="1140">
                  <c:v>50000</c:v>
                </c:pt>
                <c:pt idx="1141">
                  <c:v>50000</c:v>
                </c:pt>
                <c:pt idx="1142">
                  <c:v>50000</c:v>
                </c:pt>
                <c:pt idx="1143">
                  <c:v>50000</c:v>
                </c:pt>
                <c:pt idx="1144">
                  <c:v>50000</c:v>
                </c:pt>
                <c:pt idx="1145">
                  <c:v>50000</c:v>
                </c:pt>
                <c:pt idx="1146">
                  <c:v>50000</c:v>
                </c:pt>
                <c:pt idx="1147">
                  <c:v>50000</c:v>
                </c:pt>
                <c:pt idx="1148">
                  <c:v>50000</c:v>
                </c:pt>
                <c:pt idx="1149">
                  <c:v>50000</c:v>
                </c:pt>
                <c:pt idx="1150">
                  <c:v>50000</c:v>
                </c:pt>
                <c:pt idx="1151">
                  <c:v>50000</c:v>
                </c:pt>
                <c:pt idx="1152">
                  <c:v>50000</c:v>
                </c:pt>
                <c:pt idx="1153">
                  <c:v>50000</c:v>
                </c:pt>
                <c:pt idx="1154">
                  <c:v>50000</c:v>
                </c:pt>
                <c:pt idx="1155">
                  <c:v>50000</c:v>
                </c:pt>
                <c:pt idx="1156">
                  <c:v>50000</c:v>
                </c:pt>
                <c:pt idx="1157">
                  <c:v>50000</c:v>
                </c:pt>
                <c:pt idx="1158">
                  <c:v>50000</c:v>
                </c:pt>
                <c:pt idx="1159">
                  <c:v>50000</c:v>
                </c:pt>
                <c:pt idx="1160">
                  <c:v>50000</c:v>
                </c:pt>
                <c:pt idx="1161">
                  <c:v>50000</c:v>
                </c:pt>
                <c:pt idx="1162">
                  <c:v>50000</c:v>
                </c:pt>
                <c:pt idx="1163">
                  <c:v>50000</c:v>
                </c:pt>
                <c:pt idx="1164">
                  <c:v>50000</c:v>
                </c:pt>
                <c:pt idx="1165">
                  <c:v>50000</c:v>
                </c:pt>
                <c:pt idx="1166">
                  <c:v>50000</c:v>
                </c:pt>
                <c:pt idx="1167">
                  <c:v>50000</c:v>
                </c:pt>
                <c:pt idx="1168">
                  <c:v>50000</c:v>
                </c:pt>
                <c:pt idx="1169">
                  <c:v>50000</c:v>
                </c:pt>
                <c:pt idx="1170">
                  <c:v>50000</c:v>
                </c:pt>
                <c:pt idx="1171">
                  <c:v>50000</c:v>
                </c:pt>
                <c:pt idx="1172">
                  <c:v>50000</c:v>
                </c:pt>
                <c:pt idx="1173">
                  <c:v>50000</c:v>
                </c:pt>
                <c:pt idx="1174">
                  <c:v>50000</c:v>
                </c:pt>
                <c:pt idx="1175">
                  <c:v>50000</c:v>
                </c:pt>
                <c:pt idx="1176">
                  <c:v>50000</c:v>
                </c:pt>
                <c:pt idx="1177">
                  <c:v>50000</c:v>
                </c:pt>
                <c:pt idx="1178">
                  <c:v>50000</c:v>
                </c:pt>
                <c:pt idx="1179">
                  <c:v>50000</c:v>
                </c:pt>
                <c:pt idx="1180">
                  <c:v>50000</c:v>
                </c:pt>
                <c:pt idx="1181">
                  <c:v>50000</c:v>
                </c:pt>
                <c:pt idx="1182">
                  <c:v>50000</c:v>
                </c:pt>
                <c:pt idx="1183">
                  <c:v>50000</c:v>
                </c:pt>
                <c:pt idx="1184">
                  <c:v>50000</c:v>
                </c:pt>
                <c:pt idx="1185">
                  <c:v>50000</c:v>
                </c:pt>
                <c:pt idx="1186">
                  <c:v>50000</c:v>
                </c:pt>
                <c:pt idx="1187">
                  <c:v>50000</c:v>
                </c:pt>
                <c:pt idx="1188">
                  <c:v>50000</c:v>
                </c:pt>
                <c:pt idx="1189">
                  <c:v>50000</c:v>
                </c:pt>
                <c:pt idx="1190">
                  <c:v>50000</c:v>
                </c:pt>
                <c:pt idx="1191">
                  <c:v>50000</c:v>
                </c:pt>
                <c:pt idx="1192">
                  <c:v>50000</c:v>
                </c:pt>
                <c:pt idx="1193">
                  <c:v>50000</c:v>
                </c:pt>
                <c:pt idx="1194">
                  <c:v>50000</c:v>
                </c:pt>
                <c:pt idx="1195">
                  <c:v>50000</c:v>
                </c:pt>
                <c:pt idx="1196">
                  <c:v>50000</c:v>
                </c:pt>
                <c:pt idx="1197">
                  <c:v>50000</c:v>
                </c:pt>
                <c:pt idx="1198">
                  <c:v>50000</c:v>
                </c:pt>
                <c:pt idx="1199">
                  <c:v>50000</c:v>
                </c:pt>
                <c:pt idx="1200">
                  <c:v>50000</c:v>
                </c:pt>
                <c:pt idx="1201">
                  <c:v>50000</c:v>
                </c:pt>
                <c:pt idx="1202">
                  <c:v>50000</c:v>
                </c:pt>
                <c:pt idx="1203">
                  <c:v>50000</c:v>
                </c:pt>
                <c:pt idx="1204">
                  <c:v>50000</c:v>
                </c:pt>
                <c:pt idx="1205">
                  <c:v>50000</c:v>
                </c:pt>
                <c:pt idx="1206">
                  <c:v>50000</c:v>
                </c:pt>
                <c:pt idx="1207">
                  <c:v>50000</c:v>
                </c:pt>
                <c:pt idx="1208">
                  <c:v>50000</c:v>
                </c:pt>
                <c:pt idx="1209">
                  <c:v>50000</c:v>
                </c:pt>
                <c:pt idx="1210">
                  <c:v>50000</c:v>
                </c:pt>
                <c:pt idx="1211">
                  <c:v>50000</c:v>
                </c:pt>
                <c:pt idx="1212">
                  <c:v>50000</c:v>
                </c:pt>
                <c:pt idx="1213">
                  <c:v>50000</c:v>
                </c:pt>
                <c:pt idx="1214">
                  <c:v>50000</c:v>
                </c:pt>
                <c:pt idx="1215">
                  <c:v>50000</c:v>
                </c:pt>
                <c:pt idx="1216">
                  <c:v>50000</c:v>
                </c:pt>
                <c:pt idx="1217">
                  <c:v>50000</c:v>
                </c:pt>
                <c:pt idx="1218">
                  <c:v>50000</c:v>
                </c:pt>
                <c:pt idx="1219">
                  <c:v>50000</c:v>
                </c:pt>
                <c:pt idx="1220">
                  <c:v>50000</c:v>
                </c:pt>
                <c:pt idx="1221">
                  <c:v>50000</c:v>
                </c:pt>
                <c:pt idx="1222">
                  <c:v>50000</c:v>
                </c:pt>
                <c:pt idx="1223">
                  <c:v>50000</c:v>
                </c:pt>
                <c:pt idx="1224">
                  <c:v>50000</c:v>
                </c:pt>
                <c:pt idx="1225">
                  <c:v>50000</c:v>
                </c:pt>
                <c:pt idx="1226">
                  <c:v>50000</c:v>
                </c:pt>
                <c:pt idx="1227">
                  <c:v>50000</c:v>
                </c:pt>
                <c:pt idx="1228">
                  <c:v>50000</c:v>
                </c:pt>
                <c:pt idx="1229">
                  <c:v>50000</c:v>
                </c:pt>
                <c:pt idx="1230">
                  <c:v>50000</c:v>
                </c:pt>
                <c:pt idx="1231">
                  <c:v>50000</c:v>
                </c:pt>
                <c:pt idx="1232">
                  <c:v>50000</c:v>
                </c:pt>
                <c:pt idx="1233">
                  <c:v>50000</c:v>
                </c:pt>
                <c:pt idx="1234">
                  <c:v>50000</c:v>
                </c:pt>
                <c:pt idx="1235">
                  <c:v>50000</c:v>
                </c:pt>
                <c:pt idx="1236">
                  <c:v>50000</c:v>
                </c:pt>
                <c:pt idx="1237">
                  <c:v>50000</c:v>
                </c:pt>
                <c:pt idx="1238">
                  <c:v>50000</c:v>
                </c:pt>
                <c:pt idx="1239">
                  <c:v>50000</c:v>
                </c:pt>
                <c:pt idx="1240">
                  <c:v>50000</c:v>
                </c:pt>
                <c:pt idx="1241">
                  <c:v>50000</c:v>
                </c:pt>
                <c:pt idx="1242">
                  <c:v>50000</c:v>
                </c:pt>
                <c:pt idx="1243">
                  <c:v>50000</c:v>
                </c:pt>
                <c:pt idx="1244">
                  <c:v>50000</c:v>
                </c:pt>
                <c:pt idx="1245">
                  <c:v>50000</c:v>
                </c:pt>
                <c:pt idx="1246">
                  <c:v>50000</c:v>
                </c:pt>
                <c:pt idx="1247">
                  <c:v>50000</c:v>
                </c:pt>
                <c:pt idx="1248">
                  <c:v>50000</c:v>
                </c:pt>
                <c:pt idx="1249">
                  <c:v>50000</c:v>
                </c:pt>
                <c:pt idx="1250">
                  <c:v>50000</c:v>
                </c:pt>
                <c:pt idx="1251">
                  <c:v>50000</c:v>
                </c:pt>
                <c:pt idx="1252">
                  <c:v>50000</c:v>
                </c:pt>
                <c:pt idx="1253">
                  <c:v>50000</c:v>
                </c:pt>
                <c:pt idx="1254">
                  <c:v>50000</c:v>
                </c:pt>
                <c:pt idx="1255">
                  <c:v>50000</c:v>
                </c:pt>
                <c:pt idx="1256">
                  <c:v>50000</c:v>
                </c:pt>
                <c:pt idx="1257">
                  <c:v>50000</c:v>
                </c:pt>
                <c:pt idx="1258">
                  <c:v>50000</c:v>
                </c:pt>
                <c:pt idx="1259">
                  <c:v>50000</c:v>
                </c:pt>
                <c:pt idx="1260">
                  <c:v>50000</c:v>
                </c:pt>
                <c:pt idx="1261">
                  <c:v>50000</c:v>
                </c:pt>
                <c:pt idx="1262">
                  <c:v>50000</c:v>
                </c:pt>
                <c:pt idx="1263">
                  <c:v>50000</c:v>
                </c:pt>
                <c:pt idx="1264">
                  <c:v>50000</c:v>
                </c:pt>
                <c:pt idx="1265">
                  <c:v>50000</c:v>
                </c:pt>
                <c:pt idx="1266">
                  <c:v>50000</c:v>
                </c:pt>
                <c:pt idx="1267">
                  <c:v>50000</c:v>
                </c:pt>
                <c:pt idx="1268">
                  <c:v>50000</c:v>
                </c:pt>
                <c:pt idx="1269">
                  <c:v>50000</c:v>
                </c:pt>
                <c:pt idx="1270">
                  <c:v>50000</c:v>
                </c:pt>
                <c:pt idx="1271">
                  <c:v>50000</c:v>
                </c:pt>
                <c:pt idx="1272">
                  <c:v>50000</c:v>
                </c:pt>
                <c:pt idx="1273">
                  <c:v>50000</c:v>
                </c:pt>
                <c:pt idx="1274">
                  <c:v>50000</c:v>
                </c:pt>
                <c:pt idx="1275">
                  <c:v>50000</c:v>
                </c:pt>
                <c:pt idx="1276">
                  <c:v>50000</c:v>
                </c:pt>
                <c:pt idx="1277">
                  <c:v>50000</c:v>
                </c:pt>
                <c:pt idx="1278">
                  <c:v>50000</c:v>
                </c:pt>
                <c:pt idx="1279">
                  <c:v>50000</c:v>
                </c:pt>
                <c:pt idx="1280">
                  <c:v>50000</c:v>
                </c:pt>
                <c:pt idx="1281">
                  <c:v>50000</c:v>
                </c:pt>
                <c:pt idx="1282">
                  <c:v>50000</c:v>
                </c:pt>
                <c:pt idx="1283">
                  <c:v>50000</c:v>
                </c:pt>
                <c:pt idx="1284">
                  <c:v>50000</c:v>
                </c:pt>
                <c:pt idx="1285">
                  <c:v>50000</c:v>
                </c:pt>
                <c:pt idx="1286">
                  <c:v>50000</c:v>
                </c:pt>
                <c:pt idx="1287">
                  <c:v>50000</c:v>
                </c:pt>
                <c:pt idx="1288">
                  <c:v>50000</c:v>
                </c:pt>
                <c:pt idx="1289">
                  <c:v>50000</c:v>
                </c:pt>
                <c:pt idx="1290">
                  <c:v>50000</c:v>
                </c:pt>
                <c:pt idx="1291">
                  <c:v>50000</c:v>
                </c:pt>
                <c:pt idx="1292">
                  <c:v>50000</c:v>
                </c:pt>
                <c:pt idx="1293">
                  <c:v>50000</c:v>
                </c:pt>
                <c:pt idx="1294">
                  <c:v>50000</c:v>
                </c:pt>
                <c:pt idx="1295">
                  <c:v>50000</c:v>
                </c:pt>
                <c:pt idx="1296">
                  <c:v>50000</c:v>
                </c:pt>
                <c:pt idx="1297">
                  <c:v>50000</c:v>
                </c:pt>
                <c:pt idx="1298">
                  <c:v>50000</c:v>
                </c:pt>
                <c:pt idx="1299">
                  <c:v>50000</c:v>
                </c:pt>
                <c:pt idx="1300">
                  <c:v>50000</c:v>
                </c:pt>
                <c:pt idx="1301">
                  <c:v>50000</c:v>
                </c:pt>
                <c:pt idx="1302">
                  <c:v>50000</c:v>
                </c:pt>
                <c:pt idx="1303">
                  <c:v>50000</c:v>
                </c:pt>
                <c:pt idx="1304">
                  <c:v>50000</c:v>
                </c:pt>
                <c:pt idx="1305">
                  <c:v>50000</c:v>
                </c:pt>
                <c:pt idx="1306">
                  <c:v>50000</c:v>
                </c:pt>
                <c:pt idx="1307">
                  <c:v>50000</c:v>
                </c:pt>
                <c:pt idx="1308">
                  <c:v>50000</c:v>
                </c:pt>
                <c:pt idx="1309">
                  <c:v>50000</c:v>
                </c:pt>
                <c:pt idx="1310">
                  <c:v>50000</c:v>
                </c:pt>
                <c:pt idx="1311">
                  <c:v>50000</c:v>
                </c:pt>
                <c:pt idx="1312">
                  <c:v>50000</c:v>
                </c:pt>
                <c:pt idx="1313">
                  <c:v>50000</c:v>
                </c:pt>
                <c:pt idx="1314">
                  <c:v>50000</c:v>
                </c:pt>
                <c:pt idx="1315">
                  <c:v>50000</c:v>
                </c:pt>
                <c:pt idx="1316">
                  <c:v>50000</c:v>
                </c:pt>
                <c:pt idx="1317">
                  <c:v>50000</c:v>
                </c:pt>
                <c:pt idx="1318">
                  <c:v>50000</c:v>
                </c:pt>
                <c:pt idx="1319">
                  <c:v>50000</c:v>
                </c:pt>
                <c:pt idx="1320">
                  <c:v>50000</c:v>
                </c:pt>
                <c:pt idx="1321">
                  <c:v>50000</c:v>
                </c:pt>
                <c:pt idx="1322">
                  <c:v>50000</c:v>
                </c:pt>
                <c:pt idx="1323">
                  <c:v>50000</c:v>
                </c:pt>
                <c:pt idx="1324">
                  <c:v>50000</c:v>
                </c:pt>
                <c:pt idx="1325">
                  <c:v>50000</c:v>
                </c:pt>
                <c:pt idx="1326">
                  <c:v>50000</c:v>
                </c:pt>
                <c:pt idx="1327">
                  <c:v>50000</c:v>
                </c:pt>
                <c:pt idx="1328">
                  <c:v>50000</c:v>
                </c:pt>
                <c:pt idx="1329">
                  <c:v>50000</c:v>
                </c:pt>
                <c:pt idx="1330">
                  <c:v>50000</c:v>
                </c:pt>
                <c:pt idx="1331">
                  <c:v>50000</c:v>
                </c:pt>
                <c:pt idx="1332">
                  <c:v>50000</c:v>
                </c:pt>
                <c:pt idx="1333">
                  <c:v>50000</c:v>
                </c:pt>
                <c:pt idx="1334">
                  <c:v>50000</c:v>
                </c:pt>
                <c:pt idx="1335">
                  <c:v>50000</c:v>
                </c:pt>
                <c:pt idx="1336">
                  <c:v>50000</c:v>
                </c:pt>
                <c:pt idx="1337">
                  <c:v>50000</c:v>
                </c:pt>
                <c:pt idx="1338">
                  <c:v>50000</c:v>
                </c:pt>
                <c:pt idx="1339">
                  <c:v>50000</c:v>
                </c:pt>
                <c:pt idx="1340">
                  <c:v>50000</c:v>
                </c:pt>
                <c:pt idx="1341">
                  <c:v>50000</c:v>
                </c:pt>
                <c:pt idx="1342">
                  <c:v>50000</c:v>
                </c:pt>
                <c:pt idx="1343">
                  <c:v>50000</c:v>
                </c:pt>
                <c:pt idx="1344">
                  <c:v>50000</c:v>
                </c:pt>
                <c:pt idx="1345">
                  <c:v>50000</c:v>
                </c:pt>
                <c:pt idx="1346">
                  <c:v>50000</c:v>
                </c:pt>
                <c:pt idx="1347">
                  <c:v>50000</c:v>
                </c:pt>
                <c:pt idx="1348">
                  <c:v>50000</c:v>
                </c:pt>
                <c:pt idx="1349">
                  <c:v>50000</c:v>
                </c:pt>
                <c:pt idx="1350">
                  <c:v>50000</c:v>
                </c:pt>
                <c:pt idx="1351">
                  <c:v>50000</c:v>
                </c:pt>
                <c:pt idx="1352">
                  <c:v>50000</c:v>
                </c:pt>
                <c:pt idx="1353">
                  <c:v>50000</c:v>
                </c:pt>
                <c:pt idx="1354">
                  <c:v>50000</c:v>
                </c:pt>
                <c:pt idx="1355">
                  <c:v>50000</c:v>
                </c:pt>
                <c:pt idx="1356">
                  <c:v>50000</c:v>
                </c:pt>
                <c:pt idx="1357">
                  <c:v>50000</c:v>
                </c:pt>
                <c:pt idx="1358">
                  <c:v>50000</c:v>
                </c:pt>
                <c:pt idx="1359">
                  <c:v>50000</c:v>
                </c:pt>
                <c:pt idx="1360">
                  <c:v>50000</c:v>
                </c:pt>
                <c:pt idx="1361">
                  <c:v>50000</c:v>
                </c:pt>
                <c:pt idx="1362">
                  <c:v>50000</c:v>
                </c:pt>
                <c:pt idx="1363">
                  <c:v>50000</c:v>
                </c:pt>
                <c:pt idx="1364">
                  <c:v>50000</c:v>
                </c:pt>
                <c:pt idx="1365">
                  <c:v>50000</c:v>
                </c:pt>
                <c:pt idx="1366">
                  <c:v>50000</c:v>
                </c:pt>
                <c:pt idx="1367">
                  <c:v>50000</c:v>
                </c:pt>
                <c:pt idx="1368">
                  <c:v>50000</c:v>
                </c:pt>
                <c:pt idx="1369">
                  <c:v>50000</c:v>
                </c:pt>
                <c:pt idx="1370">
                  <c:v>50000</c:v>
                </c:pt>
                <c:pt idx="1371">
                  <c:v>50000</c:v>
                </c:pt>
                <c:pt idx="1372">
                  <c:v>50000</c:v>
                </c:pt>
                <c:pt idx="1373">
                  <c:v>50000</c:v>
                </c:pt>
                <c:pt idx="1374">
                  <c:v>50000</c:v>
                </c:pt>
                <c:pt idx="1375">
                  <c:v>50000</c:v>
                </c:pt>
                <c:pt idx="1376">
                  <c:v>50000</c:v>
                </c:pt>
                <c:pt idx="1377">
                  <c:v>50000</c:v>
                </c:pt>
                <c:pt idx="1378">
                  <c:v>50000</c:v>
                </c:pt>
                <c:pt idx="1379">
                  <c:v>50000</c:v>
                </c:pt>
                <c:pt idx="1380">
                  <c:v>50000</c:v>
                </c:pt>
                <c:pt idx="1381">
                  <c:v>50000</c:v>
                </c:pt>
                <c:pt idx="1382">
                  <c:v>50000</c:v>
                </c:pt>
                <c:pt idx="1383">
                  <c:v>50000</c:v>
                </c:pt>
                <c:pt idx="1384">
                  <c:v>50000</c:v>
                </c:pt>
                <c:pt idx="1385">
                  <c:v>50000</c:v>
                </c:pt>
                <c:pt idx="1386">
                  <c:v>50000</c:v>
                </c:pt>
                <c:pt idx="1387">
                  <c:v>50000</c:v>
                </c:pt>
                <c:pt idx="1388">
                  <c:v>50000</c:v>
                </c:pt>
                <c:pt idx="1389">
                  <c:v>50000</c:v>
                </c:pt>
                <c:pt idx="1390">
                  <c:v>50000</c:v>
                </c:pt>
                <c:pt idx="1391">
                  <c:v>50000</c:v>
                </c:pt>
                <c:pt idx="1392">
                  <c:v>50000</c:v>
                </c:pt>
                <c:pt idx="1393">
                  <c:v>50000</c:v>
                </c:pt>
                <c:pt idx="1394">
                  <c:v>50000</c:v>
                </c:pt>
                <c:pt idx="1395">
                  <c:v>50000</c:v>
                </c:pt>
                <c:pt idx="1396">
                  <c:v>50000</c:v>
                </c:pt>
                <c:pt idx="1397">
                  <c:v>50000</c:v>
                </c:pt>
                <c:pt idx="1398">
                  <c:v>50000</c:v>
                </c:pt>
                <c:pt idx="1399">
                  <c:v>50000</c:v>
                </c:pt>
                <c:pt idx="1400">
                  <c:v>50000</c:v>
                </c:pt>
                <c:pt idx="1401">
                  <c:v>50000</c:v>
                </c:pt>
                <c:pt idx="1402">
                  <c:v>50000</c:v>
                </c:pt>
                <c:pt idx="1403">
                  <c:v>50000</c:v>
                </c:pt>
                <c:pt idx="1404">
                  <c:v>50000</c:v>
                </c:pt>
                <c:pt idx="1405">
                  <c:v>50000</c:v>
                </c:pt>
              </c:numCache>
            </c:numRef>
          </c:xVal>
          <c:yVal>
            <c:numRef>
              <c:f>GER_model_output!$V$2:$V$5000</c:f>
              <c:numCache>
                <c:formatCode>General</c:formatCode>
                <c:ptCount val="4999"/>
                <c:pt idx="0">
                  <c:v>1.0398560000000145</c:v>
                </c:pt>
                <c:pt idx="1">
                  <c:v>1.0378880000000095</c:v>
                </c:pt>
                <c:pt idx="2">
                  <c:v>1.0356600000000071</c:v>
                </c:pt>
                <c:pt idx="3">
                  <c:v>1.0342100000000016</c:v>
                </c:pt>
                <c:pt idx="4">
                  <c:v>1.0273130000000208</c:v>
                </c:pt>
                <c:pt idx="5">
                  <c:v>1.023270000000025</c:v>
                </c:pt>
                <c:pt idx="6">
                  <c:v>1.0211950000000058</c:v>
                </c:pt>
                <c:pt idx="7">
                  <c:v>1.017548000000005</c:v>
                </c:pt>
                <c:pt idx="8">
                  <c:v>1.0132140000000049</c:v>
                </c:pt>
                <c:pt idx="9">
                  <c:v>1.0098120000000108</c:v>
                </c:pt>
                <c:pt idx="10">
                  <c:v>1.0068669999999997</c:v>
                </c:pt>
                <c:pt idx="11">
                  <c:v>1.003830000000022</c:v>
                </c:pt>
                <c:pt idx="12">
                  <c:v>1.000031000000007</c:v>
                </c:pt>
                <c:pt idx="13">
                  <c:v>0.99559000000002129</c:v>
                </c:pt>
                <c:pt idx="14">
                  <c:v>0.98815900000002443</c:v>
                </c:pt>
                <c:pt idx="15">
                  <c:v>0.98133900000001972</c:v>
                </c:pt>
                <c:pt idx="16">
                  <c:v>0.97503700000001459</c:v>
                </c:pt>
                <c:pt idx="17">
                  <c:v>0.9692229999999995</c:v>
                </c:pt>
                <c:pt idx="18">
                  <c:v>0.96395900000001689</c:v>
                </c:pt>
                <c:pt idx="19">
                  <c:v>0.95951900000000023</c:v>
                </c:pt>
                <c:pt idx="20">
                  <c:v>0.95536800000002131</c:v>
                </c:pt>
                <c:pt idx="21">
                  <c:v>0.95213300000000345</c:v>
                </c:pt>
                <c:pt idx="22">
                  <c:v>0.95149200000000178</c:v>
                </c:pt>
                <c:pt idx="23">
                  <c:v>0.94786100000001738</c:v>
                </c:pt>
                <c:pt idx="24">
                  <c:v>0.94447300000001633</c:v>
                </c:pt>
                <c:pt idx="25">
                  <c:v>0.94128400000002443</c:v>
                </c:pt>
                <c:pt idx="26">
                  <c:v>0.93830900000000383</c:v>
                </c:pt>
                <c:pt idx="27">
                  <c:v>0.93550100000001635</c:v>
                </c:pt>
                <c:pt idx="28">
                  <c:v>0.93331900000001156</c:v>
                </c:pt>
                <c:pt idx="29">
                  <c:v>0.93319700000000694</c:v>
                </c:pt>
                <c:pt idx="30">
                  <c:v>0.93617300000002501</c:v>
                </c:pt>
                <c:pt idx="31">
                  <c:v>0.94071999999999889</c:v>
                </c:pt>
                <c:pt idx="32">
                  <c:v>0.9444430000000068</c:v>
                </c:pt>
                <c:pt idx="33">
                  <c:v>0.94632000000001426</c:v>
                </c:pt>
                <c:pt idx="34">
                  <c:v>0.94584700000001476</c:v>
                </c:pt>
                <c:pt idx="35">
                  <c:v>0.9419860000000142</c:v>
                </c:pt>
                <c:pt idx="36">
                  <c:v>0.93484500000002413</c:v>
                </c:pt>
                <c:pt idx="37">
                  <c:v>0.92475900000002298</c:v>
                </c:pt>
                <c:pt idx="38">
                  <c:v>0.91195700000000102</c:v>
                </c:pt>
                <c:pt idx="39">
                  <c:v>0.89669800000001487</c:v>
                </c:pt>
                <c:pt idx="40">
                  <c:v>0.88086000000001263</c:v>
                </c:pt>
                <c:pt idx="41">
                  <c:v>0.86557000000001949</c:v>
                </c:pt>
                <c:pt idx="42">
                  <c:v>0.85171500000001288</c:v>
                </c:pt>
                <c:pt idx="43">
                  <c:v>0.8397070000000042</c:v>
                </c:pt>
                <c:pt idx="44">
                  <c:v>0.82952900000000795</c:v>
                </c:pt>
                <c:pt idx="45">
                  <c:v>0.82060300000000552</c:v>
                </c:pt>
                <c:pt idx="46">
                  <c:v>0.81770300000002294</c:v>
                </c:pt>
                <c:pt idx="47">
                  <c:v>0.81587200000001303</c:v>
                </c:pt>
                <c:pt idx="48">
                  <c:v>0.81411800000000767</c:v>
                </c:pt>
                <c:pt idx="49">
                  <c:v>0.81239300000001435</c:v>
                </c:pt>
                <c:pt idx="50">
                  <c:v>0.81080600000001368</c:v>
                </c:pt>
                <c:pt idx="51">
                  <c:v>0.80944800000000328</c:v>
                </c:pt>
                <c:pt idx="52">
                  <c:v>0.80818200000001639</c:v>
                </c:pt>
                <c:pt idx="53">
                  <c:v>0.8069150000000036</c:v>
                </c:pt>
                <c:pt idx="54">
                  <c:v>0.80671700000002033</c:v>
                </c:pt>
                <c:pt idx="55">
                  <c:v>0.80769400000002634</c:v>
                </c:pt>
                <c:pt idx="56">
                  <c:v>0.80894500000002267</c:v>
                </c:pt>
                <c:pt idx="57">
                  <c:v>0.81019600000001901</c:v>
                </c:pt>
                <c:pt idx="58">
                  <c:v>0.81167600000000562</c:v>
                </c:pt>
                <c:pt idx="59">
                  <c:v>0.81265250000001288</c:v>
                </c:pt>
                <c:pt idx="60">
                  <c:v>0.81362900000002014</c:v>
                </c:pt>
                <c:pt idx="61">
                  <c:v>0.81576600000002486</c:v>
                </c:pt>
                <c:pt idx="62">
                  <c:v>0.81826800000001754</c:v>
                </c:pt>
                <c:pt idx="63">
                  <c:v>0.81990050000001702</c:v>
                </c:pt>
                <c:pt idx="64">
                  <c:v>0.8215330000000165</c:v>
                </c:pt>
                <c:pt idx="65">
                  <c:v>0.82836900000000924</c:v>
                </c:pt>
                <c:pt idx="66">
                  <c:v>0.83610500000000343</c:v>
                </c:pt>
                <c:pt idx="67">
                  <c:v>0.8427740000000199</c:v>
                </c:pt>
                <c:pt idx="68">
                  <c:v>0.84541350000000648</c:v>
                </c:pt>
                <c:pt idx="69">
                  <c:v>0.84805300000002148</c:v>
                </c:pt>
                <c:pt idx="70">
                  <c:v>0.85087599999999952</c:v>
                </c:pt>
                <c:pt idx="71">
                  <c:v>0.85188300000001504</c:v>
                </c:pt>
                <c:pt idx="72">
                  <c:v>0.85213500000003251</c:v>
                </c:pt>
                <c:pt idx="73">
                  <c:v>0.85238700000002154</c:v>
                </c:pt>
                <c:pt idx="74">
                  <c:v>0.85192900000001259</c:v>
                </c:pt>
                <c:pt idx="75">
                  <c:v>0.85025000000001683</c:v>
                </c:pt>
                <c:pt idx="76">
                  <c:v>0.84875500000001125</c:v>
                </c:pt>
                <c:pt idx="77">
                  <c:v>0.84726000000000568</c:v>
                </c:pt>
                <c:pt idx="78">
                  <c:v>0.84216299999999933</c:v>
                </c:pt>
                <c:pt idx="79">
                  <c:v>0.83613600000001043</c:v>
                </c:pt>
                <c:pt idx="80">
                  <c:v>0.829102000000006</c:v>
                </c:pt>
                <c:pt idx="81">
                  <c:v>0.82507350000003044</c:v>
                </c:pt>
                <c:pt idx="82">
                  <c:v>0.82104500000002645</c:v>
                </c:pt>
                <c:pt idx="83">
                  <c:v>0.8124700000000189</c:v>
                </c:pt>
                <c:pt idx="84">
                  <c:v>0.80333000000001675</c:v>
                </c:pt>
                <c:pt idx="85">
                  <c:v>0.79862250000002177</c:v>
                </c:pt>
                <c:pt idx="86">
                  <c:v>0.79391500000002679</c:v>
                </c:pt>
                <c:pt idx="87">
                  <c:v>0.78826900000001388</c:v>
                </c:pt>
                <c:pt idx="88">
                  <c:v>0.78237900000002014</c:v>
                </c:pt>
                <c:pt idx="89">
                  <c:v>0.7789305000000013</c:v>
                </c:pt>
                <c:pt idx="90">
                  <c:v>0.77548200000001088</c:v>
                </c:pt>
                <c:pt idx="91">
                  <c:v>0.76611300000001847</c:v>
                </c:pt>
                <c:pt idx="92">
                  <c:v>0.75978100000000381</c:v>
                </c:pt>
                <c:pt idx="93">
                  <c:v>0.75315900000001079</c:v>
                </c:pt>
                <c:pt idx="94">
                  <c:v>0.74784099999999398</c:v>
                </c:pt>
                <c:pt idx="95">
                  <c:v>0.7425230000000056</c:v>
                </c:pt>
                <c:pt idx="96">
                  <c:v>0.73545900000002007</c:v>
                </c:pt>
                <c:pt idx="97">
                  <c:v>0.72819499999999948</c:v>
                </c:pt>
                <c:pt idx="98">
                  <c:v>0.72311400000000958</c:v>
                </c:pt>
                <c:pt idx="99">
                  <c:v>0.71803300000001968</c:v>
                </c:pt>
                <c:pt idx="100">
                  <c:v>0.70338500000002568</c:v>
                </c:pt>
                <c:pt idx="101">
                  <c:v>0.68975800000001186</c:v>
                </c:pt>
                <c:pt idx="102">
                  <c:v>0.68287650000002031</c:v>
                </c:pt>
                <c:pt idx="103">
                  <c:v>0.67599500000000035</c:v>
                </c:pt>
                <c:pt idx="104">
                  <c:v>0.66409300000000826</c:v>
                </c:pt>
                <c:pt idx="105">
                  <c:v>0.651108000000022</c:v>
                </c:pt>
                <c:pt idx="106">
                  <c:v>0.63845800000001418</c:v>
                </c:pt>
                <c:pt idx="107">
                  <c:v>0.63240799999999808</c:v>
                </c:pt>
                <c:pt idx="108">
                  <c:v>0.62635800000001041</c:v>
                </c:pt>
                <c:pt idx="109">
                  <c:v>0.61468500000000859</c:v>
                </c:pt>
                <c:pt idx="110">
                  <c:v>0.60386700000000815</c:v>
                </c:pt>
                <c:pt idx="111">
                  <c:v>0.59865600000000541</c:v>
                </c:pt>
                <c:pt idx="112">
                  <c:v>0.59344500000000266</c:v>
                </c:pt>
                <c:pt idx="113">
                  <c:v>0.58386200000001054</c:v>
                </c:pt>
                <c:pt idx="114">
                  <c:v>0.5751340000000198</c:v>
                </c:pt>
                <c:pt idx="115">
                  <c:v>0.57112900000001332</c:v>
                </c:pt>
                <c:pt idx="116">
                  <c:v>0.56712400000000684</c:v>
                </c:pt>
                <c:pt idx="117">
                  <c:v>0.5598760000000027</c:v>
                </c:pt>
                <c:pt idx="118">
                  <c:v>0.55337500000001683</c:v>
                </c:pt>
                <c:pt idx="119">
                  <c:v>0.54736300000001847</c:v>
                </c:pt>
                <c:pt idx="120">
                  <c:v>0.54447950000002265</c:v>
                </c:pt>
                <c:pt idx="121">
                  <c:v>0.54159600000002683</c:v>
                </c:pt>
                <c:pt idx="122">
                  <c:v>0.53598000000002344</c:v>
                </c:pt>
                <c:pt idx="123">
                  <c:v>0.53035000000002697</c:v>
                </c:pt>
                <c:pt idx="124">
                  <c:v>0.52706150000000207</c:v>
                </c:pt>
                <c:pt idx="125">
                  <c:v>0.5237730000000056</c:v>
                </c:pt>
                <c:pt idx="126">
                  <c:v>0.5145570000000248</c:v>
                </c:pt>
                <c:pt idx="127">
                  <c:v>0.50657700000002137</c:v>
                </c:pt>
                <c:pt idx="128">
                  <c:v>0.50233500000001641</c:v>
                </c:pt>
                <c:pt idx="129">
                  <c:v>0.49809300000001144</c:v>
                </c:pt>
                <c:pt idx="130">
                  <c:v>0.48866300000000251</c:v>
                </c:pt>
                <c:pt idx="131">
                  <c:v>0.47949200000002179</c:v>
                </c:pt>
                <c:pt idx="132">
                  <c:v>0.47068800000002398</c:v>
                </c:pt>
                <c:pt idx="133">
                  <c:v>0.46585850000002438</c:v>
                </c:pt>
                <c:pt idx="134">
                  <c:v>0.46102900000002478</c:v>
                </c:pt>
                <c:pt idx="135">
                  <c:v>0.45106499999999983</c:v>
                </c:pt>
                <c:pt idx="136">
                  <c:v>0.43907200000001012</c:v>
                </c:pt>
                <c:pt idx="137">
                  <c:v>0.43245699999999943</c:v>
                </c:pt>
                <c:pt idx="138">
                  <c:v>0.42584200000001715</c:v>
                </c:pt>
                <c:pt idx="139">
                  <c:v>0.41320800000002578</c:v>
                </c:pt>
                <c:pt idx="140">
                  <c:v>0.40086400000001277</c:v>
                </c:pt>
                <c:pt idx="141">
                  <c:v>0.39408150000002706</c:v>
                </c:pt>
                <c:pt idx="142">
                  <c:v>0.38729900000001294</c:v>
                </c:pt>
                <c:pt idx="143">
                  <c:v>0.36558500000001004</c:v>
                </c:pt>
                <c:pt idx="144">
                  <c:v>0.35767350000003262</c:v>
                </c:pt>
                <c:pt idx="145">
                  <c:v>0.34976200000002677</c:v>
                </c:pt>
                <c:pt idx="146">
                  <c:v>0.32554600000000278</c:v>
                </c:pt>
                <c:pt idx="147">
                  <c:v>0.31299599999999828</c:v>
                </c:pt>
                <c:pt idx="148">
                  <c:v>0.3004460000000222</c:v>
                </c:pt>
                <c:pt idx="149">
                  <c:v>0.28694200000001047</c:v>
                </c:pt>
                <c:pt idx="150">
                  <c:v>0.27343800000002716</c:v>
                </c:pt>
                <c:pt idx="151">
                  <c:v>0.24917600000000562</c:v>
                </c:pt>
                <c:pt idx="152">
                  <c:v>0.2374189999999885</c:v>
                </c:pt>
                <c:pt idx="153">
                  <c:v>0.22566199999999981</c:v>
                </c:pt>
                <c:pt idx="154">
                  <c:v>0.19989000000001056</c:v>
                </c:pt>
                <c:pt idx="155">
                  <c:v>0.18708050000000753</c:v>
                </c:pt>
                <c:pt idx="156">
                  <c:v>0.17427100000000451</c:v>
                </c:pt>
                <c:pt idx="157">
                  <c:v>0.14462300000002415</c:v>
                </c:pt>
                <c:pt idx="158">
                  <c:v>0.13275950000002013</c:v>
                </c:pt>
                <c:pt idx="159">
                  <c:v>0.1208960000000161</c:v>
                </c:pt>
                <c:pt idx="160">
                  <c:v>0.10960400000001869</c:v>
                </c:pt>
                <c:pt idx="161">
                  <c:v>9.5108000000010406E-2</c:v>
                </c:pt>
                <c:pt idx="162">
                  <c:v>8.0612000000002126E-2</c:v>
                </c:pt>
                <c:pt idx="163">
                  <c:v>6.7543000000000575E-2</c:v>
                </c:pt>
                <c:pt idx="164">
                  <c:v>5.4473999999999023E-2</c:v>
                </c:pt>
                <c:pt idx="165">
                  <c:v>3.1952000000018188E-2</c:v>
                </c:pt>
                <c:pt idx="166">
                  <c:v>2.4322500000010905E-2</c:v>
                </c:pt>
                <c:pt idx="167">
                  <c:v>1.6693000000003622E-2</c:v>
                </c:pt>
                <c:pt idx="168">
                  <c:v>5.966000000000804E-3</c:v>
                </c:pt>
                <c:pt idx="169">
                  <c:v>2.983000000000402E-3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</c:numCache>
            </c:numRef>
          </c:yVal>
          <c:smooth val="0"/>
        </c:ser>
        <c:ser>
          <c:idx val="5"/>
          <c:order val="9"/>
          <c:tx>
            <c:strRef>
              <c:f>GER_kalibrace!$AP$1</c:f>
              <c:strCache>
                <c:ptCount val="1"/>
                <c:pt idx="0">
                  <c:v>51516006_3 (4)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GER_kalibrace!$AN$2:$AN$16</c:f>
              <c:numCache>
                <c:formatCode>General</c:formatCode>
                <c:ptCount val="15"/>
                <c:pt idx="0">
                  <c:v>35976</c:v>
                </c:pt>
                <c:pt idx="1">
                  <c:v>36341</c:v>
                </c:pt>
                <c:pt idx="2">
                  <c:v>36707</c:v>
                </c:pt>
                <c:pt idx="3">
                  <c:v>37072</c:v>
                </c:pt>
                <c:pt idx="4">
                  <c:v>37437</c:v>
                </c:pt>
                <c:pt idx="5">
                  <c:v>37802</c:v>
                </c:pt>
                <c:pt idx="6">
                  <c:v>38168</c:v>
                </c:pt>
                <c:pt idx="7">
                  <c:v>38533</c:v>
                </c:pt>
                <c:pt idx="8">
                  <c:v>38898</c:v>
                </c:pt>
                <c:pt idx="9">
                  <c:v>39263</c:v>
                </c:pt>
                <c:pt idx="10">
                  <c:v>39629</c:v>
                </c:pt>
                <c:pt idx="11">
                  <c:v>39994</c:v>
                </c:pt>
                <c:pt idx="12">
                  <c:v>40359</c:v>
                </c:pt>
                <c:pt idx="13">
                  <c:v>40724</c:v>
                </c:pt>
                <c:pt idx="14">
                  <c:v>41090</c:v>
                </c:pt>
              </c:numCache>
            </c:numRef>
          </c:xVal>
          <c:yVal>
            <c:numRef>
              <c:f>GER_kalibrace!$AP$2:$AP$16</c:f>
              <c:numCache>
                <c:formatCode>General</c:formatCode>
                <c:ptCount val="15"/>
                <c:pt idx="0">
                  <c:v>0.94618220115836493</c:v>
                </c:pt>
                <c:pt idx="1">
                  <c:v>0.84149966147586497</c:v>
                </c:pt>
                <c:pt idx="2">
                  <c:v>0.81297806679140194</c:v>
                </c:pt>
                <c:pt idx="3">
                  <c:v>0.79694609004727113</c:v>
                </c:pt>
                <c:pt idx="4">
                  <c:v>0.75307109004725703</c:v>
                </c:pt>
                <c:pt idx="5">
                  <c:v>0.61731246935755735</c:v>
                </c:pt>
                <c:pt idx="6">
                  <c:v>0.52386561059515202</c:v>
                </c:pt>
                <c:pt idx="7">
                  <c:v>0.47837664560276494</c:v>
                </c:pt>
                <c:pt idx="8">
                  <c:v>0.37874232292395504</c:v>
                </c:pt>
                <c:pt idx="9">
                  <c:v>0.40016698045798194</c:v>
                </c:pt>
                <c:pt idx="10">
                  <c:v>0</c:v>
                </c:pt>
                <c:pt idx="11">
                  <c:v>7.9290268129540209E-2</c:v>
                </c:pt>
                <c:pt idx="12">
                  <c:v>0.17101114454325739</c:v>
                </c:pt>
                <c:pt idx="13">
                  <c:v>0.41267326988395325</c:v>
                </c:pt>
                <c:pt idx="14">
                  <c:v>0.56422002621744127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656768"/>
        <c:axId val="198658304"/>
      </c:scatterChart>
      <c:scatterChart>
        <c:scatterStyle val="lineMarker"/>
        <c:varyColors val="0"/>
        <c:ser>
          <c:idx val="12"/>
          <c:order val="10"/>
          <c:tx>
            <c:strRef>
              <c:f>Inf_kalibrace!$J$1</c:f>
              <c:strCache>
                <c:ptCount val="1"/>
                <c:pt idx="0">
                  <c:v>Modelová infiltrace</c:v>
                </c:pt>
              </c:strCache>
            </c:strRef>
          </c:tx>
          <c:spPr>
            <a:ln w="25400">
              <a:solidFill>
                <a:srgbClr val="CC00FF"/>
              </a:solidFill>
            </a:ln>
          </c:spPr>
          <c:marker>
            <c:symbol val="none"/>
          </c:marker>
          <c:xVal>
            <c:numRef>
              <c:f>Inf_kalibrace!$I$2:$I$113</c:f>
              <c:numCache>
                <c:formatCode>General</c:formatCode>
                <c:ptCount val="112"/>
                <c:pt idx="0">
                  <c:v>18265</c:v>
                </c:pt>
                <c:pt idx="1">
                  <c:v>18273</c:v>
                </c:pt>
                <c:pt idx="2">
                  <c:v>18274</c:v>
                </c:pt>
                <c:pt idx="3">
                  <c:v>18363</c:v>
                </c:pt>
                <c:pt idx="4">
                  <c:v>18364</c:v>
                </c:pt>
                <c:pt idx="5">
                  <c:v>18513</c:v>
                </c:pt>
                <c:pt idx="6">
                  <c:v>18514</c:v>
                </c:pt>
                <c:pt idx="7">
                  <c:v>18808</c:v>
                </c:pt>
                <c:pt idx="8">
                  <c:v>18809</c:v>
                </c:pt>
                <c:pt idx="9">
                  <c:v>18993</c:v>
                </c:pt>
                <c:pt idx="10">
                  <c:v>18994</c:v>
                </c:pt>
                <c:pt idx="11">
                  <c:v>19358</c:v>
                </c:pt>
                <c:pt idx="12">
                  <c:v>19359</c:v>
                </c:pt>
                <c:pt idx="13">
                  <c:v>19703</c:v>
                </c:pt>
                <c:pt idx="14">
                  <c:v>19704</c:v>
                </c:pt>
                <c:pt idx="15">
                  <c:v>20088</c:v>
                </c:pt>
                <c:pt idx="16">
                  <c:v>20089</c:v>
                </c:pt>
                <c:pt idx="17">
                  <c:v>21913</c:v>
                </c:pt>
                <c:pt idx="18">
                  <c:v>21914</c:v>
                </c:pt>
                <c:pt idx="19">
                  <c:v>24652</c:v>
                </c:pt>
                <c:pt idx="20">
                  <c:v>24653</c:v>
                </c:pt>
                <c:pt idx="21">
                  <c:v>25018</c:v>
                </c:pt>
                <c:pt idx="22">
                  <c:v>25019</c:v>
                </c:pt>
                <c:pt idx="23">
                  <c:v>25383</c:v>
                </c:pt>
                <c:pt idx="24">
                  <c:v>25384</c:v>
                </c:pt>
                <c:pt idx="25">
                  <c:v>25748</c:v>
                </c:pt>
                <c:pt idx="26">
                  <c:v>25749</c:v>
                </c:pt>
                <c:pt idx="27">
                  <c:v>26113</c:v>
                </c:pt>
                <c:pt idx="28">
                  <c:v>26114</c:v>
                </c:pt>
                <c:pt idx="29">
                  <c:v>26479</c:v>
                </c:pt>
                <c:pt idx="30">
                  <c:v>26480</c:v>
                </c:pt>
                <c:pt idx="31">
                  <c:v>26844</c:v>
                </c:pt>
                <c:pt idx="32">
                  <c:v>26845</c:v>
                </c:pt>
                <c:pt idx="33">
                  <c:v>27209</c:v>
                </c:pt>
                <c:pt idx="34">
                  <c:v>27210</c:v>
                </c:pt>
                <c:pt idx="35">
                  <c:v>27574</c:v>
                </c:pt>
                <c:pt idx="36">
                  <c:v>27575</c:v>
                </c:pt>
                <c:pt idx="37">
                  <c:v>27940</c:v>
                </c:pt>
                <c:pt idx="38">
                  <c:v>27941</c:v>
                </c:pt>
                <c:pt idx="39">
                  <c:v>28305</c:v>
                </c:pt>
                <c:pt idx="40">
                  <c:v>28306</c:v>
                </c:pt>
                <c:pt idx="41">
                  <c:v>28670</c:v>
                </c:pt>
                <c:pt idx="42">
                  <c:v>28671</c:v>
                </c:pt>
                <c:pt idx="43">
                  <c:v>29035</c:v>
                </c:pt>
                <c:pt idx="44">
                  <c:v>29036</c:v>
                </c:pt>
                <c:pt idx="45">
                  <c:v>29401</c:v>
                </c:pt>
                <c:pt idx="46">
                  <c:v>29402</c:v>
                </c:pt>
                <c:pt idx="47">
                  <c:v>29766</c:v>
                </c:pt>
                <c:pt idx="48">
                  <c:v>29767</c:v>
                </c:pt>
                <c:pt idx="49">
                  <c:v>30131</c:v>
                </c:pt>
                <c:pt idx="50">
                  <c:v>30132</c:v>
                </c:pt>
                <c:pt idx="51">
                  <c:v>30496</c:v>
                </c:pt>
                <c:pt idx="52">
                  <c:v>30497</c:v>
                </c:pt>
                <c:pt idx="53">
                  <c:v>30862</c:v>
                </c:pt>
                <c:pt idx="54">
                  <c:v>30863</c:v>
                </c:pt>
                <c:pt idx="55">
                  <c:v>31227</c:v>
                </c:pt>
                <c:pt idx="56">
                  <c:v>31228</c:v>
                </c:pt>
                <c:pt idx="57">
                  <c:v>31592</c:v>
                </c:pt>
                <c:pt idx="58">
                  <c:v>31593</c:v>
                </c:pt>
                <c:pt idx="59">
                  <c:v>31957</c:v>
                </c:pt>
                <c:pt idx="60">
                  <c:v>31958</c:v>
                </c:pt>
                <c:pt idx="61">
                  <c:v>32323</c:v>
                </c:pt>
                <c:pt idx="62">
                  <c:v>32324</c:v>
                </c:pt>
                <c:pt idx="63">
                  <c:v>32688</c:v>
                </c:pt>
                <c:pt idx="64">
                  <c:v>32689</c:v>
                </c:pt>
                <c:pt idx="65">
                  <c:v>33053</c:v>
                </c:pt>
                <c:pt idx="66">
                  <c:v>33054</c:v>
                </c:pt>
                <c:pt idx="67">
                  <c:v>33418</c:v>
                </c:pt>
                <c:pt idx="68">
                  <c:v>33419</c:v>
                </c:pt>
                <c:pt idx="69">
                  <c:v>33784</c:v>
                </c:pt>
                <c:pt idx="70">
                  <c:v>33785</c:v>
                </c:pt>
                <c:pt idx="71">
                  <c:v>34149</c:v>
                </c:pt>
                <c:pt idx="72">
                  <c:v>34150</c:v>
                </c:pt>
                <c:pt idx="73">
                  <c:v>34514</c:v>
                </c:pt>
                <c:pt idx="74">
                  <c:v>34515</c:v>
                </c:pt>
                <c:pt idx="75">
                  <c:v>34879</c:v>
                </c:pt>
                <c:pt idx="76">
                  <c:v>34880</c:v>
                </c:pt>
                <c:pt idx="77">
                  <c:v>35245</c:v>
                </c:pt>
                <c:pt idx="78">
                  <c:v>35246</c:v>
                </c:pt>
                <c:pt idx="79">
                  <c:v>35610</c:v>
                </c:pt>
                <c:pt idx="80">
                  <c:v>35611</c:v>
                </c:pt>
                <c:pt idx="81">
                  <c:v>35975</c:v>
                </c:pt>
                <c:pt idx="82">
                  <c:v>35976</c:v>
                </c:pt>
                <c:pt idx="83">
                  <c:v>36340</c:v>
                </c:pt>
                <c:pt idx="84">
                  <c:v>36341</c:v>
                </c:pt>
                <c:pt idx="85">
                  <c:v>36706</c:v>
                </c:pt>
                <c:pt idx="86">
                  <c:v>36707</c:v>
                </c:pt>
                <c:pt idx="87">
                  <c:v>37071</c:v>
                </c:pt>
                <c:pt idx="88">
                  <c:v>37072</c:v>
                </c:pt>
                <c:pt idx="89">
                  <c:v>37436</c:v>
                </c:pt>
                <c:pt idx="90">
                  <c:v>37437</c:v>
                </c:pt>
                <c:pt idx="91">
                  <c:v>37801</c:v>
                </c:pt>
                <c:pt idx="92">
                  <c:v>37802</c:v>
                </c:pt>
                <c:pt idx="93">
                  <c:v>38167</c:v>
                </c:pt>
                <c:pt idx="94">
                  <c:v>38168</c:v>
                </c:pt>
                <c:pt idx="95">
                  <c:v>38532</c:v>
                </c:pt>
                <c:pt idx="96">
                  <c:v>38533</c:v>
                </c:pt>
                <c:pt idx="97">
                  <c:v>38897</c:v>
                </c:pt>
                <c:pt idx="98">
                  <c:v>38898</c:v>
                </c:pt>
                <c:pt idx="99">
                  <c:v>39262</c:v>
                </c:pt>
                <c:pt idx="100">
                  <c:v>39263</c:v>
                </c:pt>
                <c:pt idx="101">
                  <c:v>39628</c:v>
                </c:pt>
                <c:pt idx="102">
                  <c:v>39629</c:v>
                </c:pt>
                <c:pt idx="103">
                  <c:v>39993</c:v>
                </c:pt>
                <c:pt idx="104">
                  <c:v>39994</c:v>
                </c:pt>
                <c:pt idx="105">
                  <c:v>40358</c:v>
                </c:pt>
                <c:pt idx="106">
                  <c:v>40359</c:v>
                </c:pt>
                <c:pt idx="107">
                  <c:v>40723</c:v>
                </c:pt>
                <c:pt idx="108">
                  <c:v>40724</c:v>
                </c:pt>
                <c:pt idx="109">
                  <c:v>41263</c:v>
                </c:pt>
                <c:pt idx="110">
                  <c:v>41264</c:v>
                </c:pt>
                <c:pt idx="111">
                  <c:v>41264</c:v>
                </c:pt>
              </c:numCache>
            </c:numRef>
          </c:xVal>
          <c:yVal>
            <c:numRef>
              <c:f>Inf_kalibrace!$J$2:$J$113</c:f>
              <c:numCache>
                <c:formatCode>General</c:formatCode>
                <c:ptCount val="112"/>
                <c:pt idx="0">
                  <c:v>253</c:v>
                </c:pt>
                <c:pt idx="1">
                  <c:v>253</c:v>
                </c:pt>
                <c:pt idx="2">
                  <c:v>253</c:v>
                </c:pt>
                <c:pt idx="3">
                  <c:v>253</c:v>
                </c:pt>
                <c:pt idx="4">
                  <c:v>253</c:v>
                </c:pt>
                <c:pt idx="5">
                  <c:v>253</c:v>
                </c:pt>
                <c:pt idx="6">
                  <c:v>253</c:v>
                </c:pt>
                <c:pt idx="7">
                  <c:v>253</c:v>
                </c:pt>
                <c:pt idx="8">
                  <c:v>253</c:v>
                </c:pt>
                <c:pt idx="9">
                  <c:v>253</c:v>
                </c:pt>
                <c:pt idx="10">
                  <c:v>253</c:v>
                </c:pt>
                <c:pt idx="11">
                  <c:v>253</c:v>
                </c:pt>
                <c:pt idx="12">
                  <c:v>253</c:v>
                </c:pt>
                <c:pt idx="13">
                  <c:v>253</c:v>
                </c:pt>
                <c:pt idx="14">
                  <c:v>253</c:v>
                </c:pt>
                <c:pt idx="15">
                  <c:v>253</c:v>
                </c:pt>
                <c:pt idx="16">
                  <c:v>253</c:v>
                </c:pt>
                <c:pt idx="17">
                  <c:v>253</c:v>
                </c:pt>
                <c:pt idx="18">
                  <c:v>253</c:v>
                </c:pt>
                <c:pt idx="19">
                  <c:v>253</c:v>
                </c:pt>
                <c:pt idx="20">
                  <c:v>253</c:v>
                </c:pt>
                <c:pt idx="21">
                  <c:v>253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220</c:v>
                </c:pt>
                <c:pt idx="29">
                  <c:v>220</c:v>
                </c:pt>
                <c:pt idx="30">
                  <c:v>220</c:v>
                </c:pt>
                <c:pt idx="31">
                  <c:v>220</c:v>
                </c:pt>
                <c:pt idx="32">
                  <c:v>220</c:v>
                </c:pt>
                <c:pt idx="33">
                  <c:v>220</c:v>
                </c:pt>
                <c:pt idx="34">
                  <c:v>220</c:v>
                </c:pt>
                <c:pt idx="35">
                  <c:v>220</c:v>
                </c:pt>
                <c:pt idx="36">
                  <c:v>220</c:v>
                </c:pt>
                <c:pt idx="37">
                  <c:v>220</c:v>
                </c:pt>
                <c:pt idx="38">
                  <c:v>253</c:v>
                </c:pt>
                <c:pt idx="39">
                  <c:v>253</c:v>
                </c:pt>
                <c:pt idx="40">
                  <c:v>253</c:v>
                </c:pt>
                <c:pt idx="41">
                  <c:v>253</c:v>
                </c:pt>
                <c:pt idx="42">
                  <c:v>253</c:v>
                </c:pt>
                <c:pt idx="43">
                  <c:v>253</c:v>
                </c:pt>
                <c:pt idx="44">
                  <c:v>253</c:v>
                </c:pt>
                <c:pt idx="45">
                  <c:v>253</c:v>
                </c:pt>
                <c:pt idx="46">
                  <c:v>320</c:v>
                </c:pt>
                <c:pt idx="47">
                  <c:v>320</c:v>
                </c:pt>
                <c:pt idx="48">
                  <c:v>340</c:v>
                </c:pt>
                <c:pt idx="49">
                  <c:v>340</c:v>
                </c:pt>
                <c:pt idx="50">
                  <c:v>360</c:v>
                </c:pt>
                <c:pt idx="51">
                  <c:v>360</c:v>
                </c:pt>
                <c:pt idx="52">
                  <c:v>380</c:v>
                </c:pt>
                <c:pt idx="53">
                  <c:v>380</c:v>
                </c:pt>
                <c:pt idx="54">
                  <c:v>253</c:v>
                </c:pt>
                <c:pt idx="55">
                  <c:v>253</c:v>
                </c:pt>
                <c:pt idx="56">
                  <c:v>253</c:v>
                </c:pt>
                <c:pt idx="57">
                  <c:v>253</c:v>
                </c:pt>
                <c:pt idx="58">
                  <c:v>280</c:v>
                </c:pt>
                <c:pt idx="59">
                  <c:v>280</c:v>
                </c:pt>
                <c:pt idx="60">
                  <c:v>230</c:v>
                </c:pt>
                <c:pt idx="61">
                  <c:v>230</c:v>
                </c:pt>
                <c:pt idx="62">
                  <c:v>280</c:v>
                </c:pt>
                <c:pt idx="63">
                  <c:v>280</c:v>
                </c:pt>
                <c:pt idx="64">
                  <c:v>240</c:v>
                </c:pt>
                <c:pt idx="65">
                  <c:v>240</c:v>
                </c:pt>
                <c:pt idx="66">
                  <c:v>230</c:v>
                </c:pt>
                <c:pt idx="67">
                  <c:v>230</c:v>
                </c:pt>
                <c:pt idx="68">
                  <c:v>230</c:v>
                </c:pt>
                <c:pt idx="69">
                  <c:v>230</c:v>
                </c:pt>
                <c:pt idx="70">
                  <c:v>230</c:v>
                </c:pt>
                <c:pt idx="71">
                  <c:v>230</c:v>
                </c:pt>
                <c:pt idx="72">
                  <c:v>230</c:v>
                </c:pt>
                <c:pt idx="73">
                  <c:v>230</c:v>
                </c:pt>
                <c:pt idx="74">
                  <c:v>280</c:v>
                </c:pt>
                <c:pt idx="75">
                  <c:v>280</c:v>
                </c:pt>
                <c:pt idx="76">
                  <c:v>280</c:v>
                </c:pt>
                <c:pt idx="77">
                  <c:v>280</c:v>
                </c:pt>
                <c:pt idx="78">
                  <c:v>260</c:v>
                </c:pt>
                <c:pt idx="79">
                  <c:v>260</c:v>
                </c:pt>
                <c:pt idx="80">
                  <c:v>260</c:v>
                </c:pt>
                <c:pt idx="81">
                  <c:v>260</c:v>
                </c:pt>
                <c:pt idx="82">
                  <c:v>260</c:v>
                </c:pt>
                <c:pt idx="83">
                  <c:v>260</c:v>
                </c:pt>
                <c:pt idx="84">
                  <c:v>260</c:v>
                </c:pt>
                <c:pt idx="85">
                  <c:v>260</c:v>
                </c:pt>
                <c:pt idx="86">
                  <c:v>260</c:v>
                </c:pt>
                <c:pt idx="87">
                  <c:v>260</c:v>
                </c:pt>
                <c:pt idx="88">
                  <c:v>260</c:v>
                </c:pt>
                <c:pt idx="89">
                  <c:v>260</c:v>
                </c:pt>
                <c:pt idx="90">
                  <c:v>260</c:v>
                </c:pt>
                <c:pt idx="91">
                  <c:v>260</c:v>
                </c:pt>
                <c:pt idx="92">
                  <c:v>230</c:v>
                </c:pt>
                <c:pt idx="93">
                  <c:v>230</c:v>
                </c:pt>
                <c:pt idx="94">
                  <c:v>230</c:v>
                </c:pt>
                <c:pt idx="95">
                  <c:v>230</c:v>
                </c:pt>
                <c:pt idx="96">
                  <c:v>230</c:v>
                </c:pt>
                <c:pt idx="97">
                  <c:v>230</c:v>
                </c:pt>
                <c:pt idx="98">
                  <c:v>230</c:v>
                </c:pt>
                <c:pt idx="99">
                  <c:v>230</c:v>
                </c:pt>
                <c:pt idx="100">
                  <c:v>230</c:v>
                </c:pt>
                <c:pt idx="101">
                  <c:v>230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280</c:v>
                </c:pt>
                <c:pt idx="107">
                  <c:v>280</c:v>
                </c:pt>
                <c:pt idx="108">
                  <c:v>295</c:v>
                </c:pt>
                <c:pt idx="109">
                  <c:v>295</c:v>
                </c:pt>
                <c:pt idx="110">
                  <c:v>295</c:v>
                </c:pt>
                <c:pt idx="111">
                  <c:v>295</c:v>
                </c:pt>
              </c:numCache>
            </c:numRef>
          </c:yVal>
          <c:smooth val="0"/>
        </c:ser>
        <c:ser>
          <c:idx val="8"/>
          <c:order val="11"/>
          <c:tx>
            <c:strRef>
              <c:f>Klives!$E$1</c:f>
              <c:strCache>
                <c:ptCount val="1"/>
                <c:pt idx="0">
                  <c:v>Infiltrace KLIWES</c:v>
                </c:pt>
              </c:strCache>
            </c:strRef>
          </c:tx>
          <c:spPr>
            <a:ln w="3175"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Klives!$A$2:$A$56</c:f>
              <c:numCache>
                <c:formatCode>m/d/yyyy</c:formatCode>
                <c:ptCount val="55"/>
                <c:pt idx="0">
                  <c:v>18809</c:v>
                </c:pt>
                <c:pt idx="1">
                  <c:v>19175</c:v>
                </c:pt>
                <c:pt idx="2">
                  <c:v>19540</c:v>
                </c:pt>
                <c:pt idx="3">
                  <c:v>19905</c:v>
                </c:pt>
                <c:pt idx="4">
                  <c:v>20270</c:v>
                </c:pt>
                <c:pt idx="5">
                  <c:v>20636</c:v>
                </c:pt>
                <c:pt idx="6">
                  <c:v>21001</c:v>
                </c:pt>
                <c:pt idx="7">
                  <c:v>21366</c:v>
                </c:pt>
                <c:pt idx="8">
                  <c:v>21731</c:v>
                </c:pt>
                <c:pt idx="9">
                  <c:v>22097</c:v>
                </c:pt>
                <c:pt idx="10">
                  <c:v>22462</c:v>
                </c:pt>
                <c:pt idx="11">
                  <c:v>22827</c:v>
                </c:pt>
                <c:pt idx="12">
                  <c:v>23192</c:v>
                </c:pt>
                <c:pt idx="13">
                  <c:v>23558</c:v>
                </c:pt>
                <c:pt idx="14">
                  <c:v>23923</c:v>
                </c:pt>
                <c:pt idx="15">
                  <c:v>24288</c:v>
                </c:pt>
                <c:pt idx="16">
                  <c:v>24653</c:v>
                </c:pt>
                <c:pt idx="17">
                  <c:v>25019</c:v>
                </c:pt>
                <c:pt idx="18">
                  <c:v>25384</c:v>
                </c:pt>
                <c:pt idx="19">
                  <c:v>25749</c:v>
                </c:pt>
                <c:pt idx="20">
                  <c:v>26114</c:v>
                </c:pt>
                <c:pt idx="21">
                  <c:v>26480</c:v>
                </c:pt>
                <c:pt idx="22">
                  <c:v>26845</c:v>
                </c:pt>
                <c:pt idx="23">
                  <c:v>27210</c:v>
                </c:pt>
                <c:pt idx="24">
                  <c:v>27575</c:v>
                </c:pt>
                <c:pt idx="25">
                  <c:v>27941</c:v>
                </c:pt>
                <c:pt idx="26">
                  <c:v>28306</c:v>
                </c:pt>
                <c:pt idx="27">
                  <c:v>28671</c:v>
                </c:pt>
                <c:pt idx="28">
                  <c:v>29036</c:v>
                </c:pt>
                <c:pt idx="29">
                  <c:v>29402</c:v>
                </c:pt>
                <c:pt idx="30">
                  <c:v>29767</c:v>
                </c:pt>
                <c:pt idx="31">
                  <c:v>30132</c:v>
                </c:pt>
                <c:pt idx="32">
                  <c:v>30497</c:v>
                </c:pt>
                <c:pt idx="33">
                  <c:v>30863</c:v>
                </c:pt>
                <c:pt idx="34">
                  <c:v>31228</c:v>
                </c:pt>
                <c:pt idx="35">
                  <c:v>31593</c:v>
                </c:pt>
                <c:pt idx="36">
                  <c:v>31958</c:v>
                </c:pt>
                <c:pt idx="37">
                  <c:v>32324</c:v>
                </c:pt>
                <c:pt idx="38">
                  <c:v>32689</c:v>
                </c:pt>
                <c:pt idx="39">
                  <c:v>33054</c:v>
                </c:pt>
                <c:pt idx="40">
                  <c:v>33419</c:v>
                </c:pt>
                <c:pt idx="41">
                  <c:v>33785</c:v>
                </c:pt>
                <c:pt idx="42">
                  <c:v>34150</c:v>
                </c:pt>
                <c:pt idx="43">
                  <c:v>34515</c:v>
                </c:pt>
                <c:pt idx="44">
                  <c:v>34880</c:v>
                </c:pt>
                <c:pt idx="45">
                  <c:v>35246</c:v>
                </c:pt>
                <c:pt idx="46">
                  <c:v>35611</c:v>
                </c:pt>
                <c:pt idx="47">
                  <c:v>35976</c:v>
                </c:pt>
                <c:pt idx="48">
                  <c:v>36341</c:v>
                </c:pt>
                <c:pt idx="49">
                  <c:v>36707</c:v>
                </c:pt>
                <c:pt idx="50">
                  <c:v>37072</c:v>
                </c:pt>
                <c:pt idx="51">
                  <c:v>37437</c:v>
                </c:pt>
                <c:pt idx="52">
                  <c:v>37802</c:v>
                </c:pt>
                <c:pt idx="53">
                  <c:v>38168</c:v>
                </c:pt>
                <c:pt idx="54">
                  <c:v>38533</c:v>
                </c:pt>
              </c:numCache>
            </c:numRef>
          </c:xVal>
          <c:yVal>
            <c:numRef>
              <c:f>Klives!$E$2:$E$56</c:f>
              <c:numCache>
                <c:formatCode>General</c:formatCode>
                <c:ptCount val="55"/>
                <c:pt idx="0">
                  <c:v>151</c:v>
                </c:pt>
                <c:pt idx="1">
                  <c:v>270.10000000000002</c:v>
                </c:pt>
                <c:pt idx="2">
                  <c:v>93.399999999999991</c:v>
                </c:pt>
                <c:pt idx="3">
                  <c:v>436.5</c:v>
                </c:pt>
                <c:pt idx="4">
                  <c:v>384.9</c:v>
                </c:pt>
                <c:pt idx="5">
                  <c:v>363.19999999999993</c:v>
                </c:pt>
                <c:pt idx="6">
                  <c:v>333.6</c:v>
                </c:pt>
                <c:pt idx="7">
                  <c:v>350.29999999999995</c:v>
                </c:pt>
                <c:pt idx="8">
                  <c:v>146.99999999999997</c:v>
                </c:pt>
                <c:pt idx="9">
                  <c:v>233.59999999999997</c:v>
                </c:pt>
                <c:pt idx="10">
                  <c:v>271.29999999999995</c:v>
                </c:pt>
                <c:pt idx="11">
                  <c:v>143.49999999999997</c:v>
                </c:pt>
                <c:pt idx="12">
                  <c:v>114.50000000000001</c:v>
                </c:pt>
                <c:pt idx="13">
                  <c:v>186.7</c:v>
                </c:pt>
                <c:pt idx="14">
                  <c:v>291.79999999999995</c:v>
                </c:pt>
                <c:pt idx="15">
                  <c:v>368.6</c:v>
                </c:pt>
                <c:pt idx="16">
                  <c:v>227.6</c:v>
                </c:pt>
                <c:pt idx="17">
                  <c:v>236.59999999999997</c:v>
                </c:pt>
                <c:pt idx="18">
                  <c:v>239.3</c:v>
                </c:pt>
                <c:pt idx="19">
                  <c:v>548.80000000000007</c:v>
                </c:pt>
                <c:pt idx="20">
                  <c:v>194.4</c:v>
                </c:pt>
                <c:pt idx="21">
                  <c:v>149.20000000000002</c:v>
                </c:pt>
                <c:pt idx="22">
                  <c:v>272.8</c:v>
                </c:pt>
                <c:pt idx="23">
                  <c:v>365.80000000000007</c:v>
                </c:pt>
                <c:pt idx="24">
                  <c:v>143.5</c:v>
                </c:pt>
                <c:pt idx="25">
                  <c:v>208.7</c:v>
                </c:pt>
                <c:pt idx="26">
                  <c:v>270.39999999999998</c:v>
                </c:pt>
                <c:pt idx="27">
                  <c:v>269.5</c:v>
                </c:pt>
                <c:pt idx="28">
                  <c:v>313.2</c:v>
                </c:pt>
                <c:pt idx="29">
                  <c:v>368.2</c:v>
                </c:pt>
                <c:pt idx="30">
                  <c:v>426.20000000000005</c:v>
                </c:pt>
                <c:pt idx="31">
                  <c:v>116.69999999999999</c:v>
                </c:pt>
                <c:pt idx="32">
                  <c:v>289.8</c:v>
                </c:pt>
                <c:pt idx="33">
                  <c:v>224.89999999999998</c:v>
                </c:pt>
                <c:pt idx="34">
                  <c:v>210.40000000000003</c:v>
                </c:pt>
                <c:pt idx="35">
                  <c:v>394.8</c:v>
                </c:pt>
                <c:pt idx="36">
                  <c:v>166.49999999999997</c:v>
                </c:pt>
                <c:pt idx="37">
                  <c:v>379.20000000000005</c:v>
                </c:pt>
                <c:pt idx="38">
                  <c:v>213.9</c:v>
                </c:pt>
                <c:pt idx="39">
                  <c:v>156.1</c:v>
                </c:pt>
                <c:pt idx="40">
                  <c:v>186.1</c:v>
                </c:pt>
                <c:pt idx="41">
                  <c:v>148.80000000000001</c:v>
                </c:pt>
                <c:pt idx="42">
                  <c:v>219.8</c:v>
                </c:pt>
                <c:pt idx="43">
                  <c:v>275.5</c:v>
                </c:pt>
                <c:pt idx="44">
                  <c:v>307.09999999999997</c:v>
                </c:pt>
                <c:pt idx="45">
                  <c:v>221.6</c:v>
                </c:pt>
                <c:pt idx="46">
                  <c:v>216.7</c:v>
                </c:pt>
                <c:pt idx="47">
                  <c:v>253.10000000000002</c:v>
                </c:pt>
                <c:pt idx="48">
                  <c:v>232.10000000000002</c:v>
                </c:pt>
                <c:pt idx="49">
                  <c:v>285.5</c:v>
                </c:pt>
                <c:pt idx="50">
                  <c:v>274.2</c:v>
                </c:pt>
                <c:pt idx="51">
                  <c:v>232.2</c:v>
                </c:pt>
                <c:pt idx="52">
                  <c:v>149.6</c:v>
                </c:pt>
                <c:pt idx="53">
                  <c:v>162.69999999999999</c:v>
                </c:pt>
                <c:pt idx="54">
                  <c:v>223.5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660480"/>
        <c:axId val="198662016"/>
      </c:scatterChart>
      <c:valAx>
        <c:axId val="198656768"/>
        <c:scaling>
          <c:orientation val="minMax"/>
          <c:max val="41470"/>
          <c:min val="25000"/>
        </c:scaling>
        <c:delete val="0"/>
        <c:axPos val="b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/>
            </a:pPr>
            <a:endParaRPr lang="cs-CZ"/>
          </a:p>
        </c:txPr>
        <c:crossAx val="198658304"/>
        <c:crosses val="autoZero"/>
        <c:crossBetween val="midCat"/>
        <c:majorUnit val="1830"/>
      </c:valAx>
      <c:valAx>
        <c:axId val="198658304"/>
        <c:scaling>
          <c:orientation val="minMax"/>
          <c:max val="7"/>
          <c:min val="0"/>
        </c:scaling>
        <c:delete val="0"/>
        <c:axPos val="l"/>
        <c:majorGridlines>
          <c:spPr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en-US" sz="1000" b="1"/>
                  <a:t>Kolísání HPV [m]</a:t>
                </a:r>
              </a:p>
            </c:rich>
          </c:tx>
          <c:layout>
            <c:manualLayout>
              <c:xMode val="edge"/>
              <c:yMode val="edge"/>
              <c:x val="1.5077458751999435E-2"/>
              <c:y val="0.343049440483879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8656768"/>
        <c:crosses val="autoZero"/>
        <c:crossBetween val="midCat"/>
        <c:majorUnit val="1"/>
        <c:minorUnit val="0.1"/>
      </c:valAx>
      <c:valAx>
        <c:axId val="198660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662016"/>
        <c:crosses val="autoZero"/>
        <c:crossBetween val="midCat"/>
      </c:valAx>
      <c:valAx>
        <c:axId val="198662016"/>
        <c:scaling>
          <c:orientation val="minMax"/>
          <c:max val="56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cs-CZ" sz="1000" b="1"/>
                  <a:t>Infiltrace</a:t>
                </a:r>
                <a:r>
                  <a:rPr lang="en-US" sz="1000" b="1"/>
                  <a:t> [mm/rok]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/>
            </a:pPr>
            <a:endParaRPr lang="cs-CZ"/>
          </a:p>
        </c:txPr>
        <c:crossAx val="198660480"/>
        <c:crosses val="max"/>
        <c:crossBetween val="midCat"/>
        <c:majorUnit val="80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3377980696079843"/>
          <c:y val="7.0270388804709621E-2"/>
          <c:w val="0.45619327724658471"/>
          <c:h val="0.27647416666666669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0034722222223"/>
          <c:y val="2.8702888888888885E-2"/>
          <c:w val="0.82492065972222239"/>
          <c:h val="0.91015955555555561"/>
        </c:manualLayout>
      </c:layout>
      <c:scatterChart>
        <c:scatterStyle val="lineMarker"/>
        <c:varyColors val="0"/>
        <c:ser>
          <c:idx val="12"/>
          <c:order val="0"/>
          <c:tx>
            <c:strRef>
              <c:f>CR_model_output_CERP!$C$1</c:f>
              <c:strCache>
                <c:ptCount val="1"/>
                <c:pt idx="0">
                  <c:v>VP-8503 CERP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CR_model_output_CERP!$A$2:$A$187</c:f>
              <c:numCache>
                <c:formatCode>m/d/yyyy</c:formatCode>
                <c:ptCount val="186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25019</c:v>
                </c:pt>
                <c:pt idx="30">
                  <c:v>25323.189449999998</c:v>
                </c:pt>
                <c:pt idx="31">
                  <c:v>25384</c:v>
                </c:pt>
                <c:pt idx="32">
                  <c:v>25688.199220000002</c:v>
                </c:pt>
                <c:pt idx="33">
                  <c:v>25749</c:v>
                </c:pt>
                <c:pt idx="34">
                  <c:v>25931.529300000002</c:v>
                </c:pt>
                <c:pt idx="35">
                  <c:v>26114</c:v>
                </c:pt>
                <c:pt idx="36">
                  <c:v>26150.625980000001</c:v>
                </c:pt>
                <c:pt idx="37">
                  <c:v>26370.235349999999</c:v>
                </c:pt>
                <c:pt idx="38">
                  <c:v>26480</c:v>
                </c:pt>
                <c:pt idx="39">
                  <c:v>26589.551760000002</c:v>
                </c:pt>
                <c:pt idx="40">
                  <c:v>26808.575199999999</c:v>
                </c:pt>
                <c:pt idx="41">
                  <c:v>26845</c:v>
                </c:pt>
                <c:pt idx="42">
                  <c:v>27027.59863</c:v>
                </c:pt>
                <c:pt idx="43">
                  <c:v>27210</c:v>
                </c:pt>
                <c:pt idx="44">
                  <c:v>27246.622069999998</c:v>
                </c:pt>
                <c:pt idx="45">
                  <c:v>27465.645510000002</c:v>
                </c:pt>
                <c:pt idx="46">
                  <c:v>27575</c:v>
                </c:pt>
                <c:pt idx="47">
                  <c:v>27684.961909999998</c:v>
                </c:pt>
                <c:pt idx="48">
                  <c:v>27904.57129</c:v>
                </c:pt>
                <c:pt idx="49">
                  <c:v>27941</c:v>
                </c:pt>
                <c:pt idx="50">
                  <c:v>28123.69238</c:v>
                </c:pt>
                <c:pt idx="51">
                  <c:v>28306</c:v>
                </c:pt>
                <c:pt idx="52">
                  <c:v>28342.715799999998</c:v>
                </c:pt>
                <c:pt idx="53">
                  <c:v>28561.739300000001</c:v>
                </c:pt>
                <c:pt idx="54">
                  <c:v>28671</c:v>
                </c:pt>
                <c:pt idx="55">
                  <c:v>28780.762699999999</c:v>
                </c:pt>
                <c:pt idx="56">
                  <c:v>28999.786099999998</c:v>
                </c:pt>
                <c:pt idx="57">
                  <c:v>29036</c:v>
                </c:pt>
                <c:pt idx="58">
                  <c:v>29080.772499999999</c:v>
                </c:pt>
                <c:pt idx="59">
                  <c:v>29134.151400000002</c:v>
                </c:pt>
                <c:pt idx="60">
                  <c:v>29187.530299999999</c:v>
                </c:pt>
                <c:pt idx="61">
                  <c:v>29242.4326</c:v>
                </c:pt>
                <c:pt idx="62">
                  <c:v>29298.858399999997</c:v>
                </c:pt>
                <c:pt idx="63">
                  <c:v>29355.284200000002</c:v>
                </c:pt>
                <c:pt idx="64">
                  <c:v>29402</c:v>
                </c:pt>
                <c:pt idx="65">
                  <c:v>29420.5576</c:v>
                </c:pt>
                <c:pt idx="66">
                  <c:v>29530.069299999999</c:v>
                </c:pt>
                <c:pt idx="67">
                  <c:v>29639.581099999999</c:v>
                </c:pt>
                <c:pt idx="68">
                  <c:v>29749.092799999999</c:v>
                </c:pt>
                <c:pt idx="69">
                  <c:v>29767</c:v>
                </c:pt>
                <c:pt idx="70">
                  <c:v>29858.604500000001</c:v>
                </c:pt>
                <c:pt idx="71">
                  <c:v>29968.1162</c:v>
                </c:pt>
                <c:pt idx="72">
                  <c:v>30077.627899999999</c:v>
                </c:pt>
                <c:pt idx="73">
                  <c:v>30132</c:v>
                </c:pt>
                <c:pt idx="74">
                  <c:v>30187.139600000002</c:v>
                </c:pt>
                <c:pt idx="75">
                  <c:v>30296.651400000002</c:v>
                </c:pt>
                <c:pt idx="76">
                  <c:v>30406.163099999998</c:v>
                </c:pt>
                <c:pt idx="77">
                  <c:v>30497</c:v>
                </c:pt>
                <c:pt idx="78">
                  <c:v>30515.723599999998</c:v>
                </c:pt>
                <c:pt idx="79">
                  <c:v>30625.528299999998</c:v>
                </c:pt>
                <c:pt idx="80">
                  <c:v>30735.332999999999</c:v>
                </c:pt>
                <c:pt idx="81">
                  <c:v>30845.137699999999</c:v>
                </c:pt>
                <c:pt idx="82">
                  <c:v>30863</c:v>
                </c:pt>
                <c:pt idx="83">
                  <c:v>30954.698199999999</c:v>
                </c:pt>
                <c:pt idx="84">
                  <c:v>31064.21</c:v>
                </c:pt>
                <c:pt idx="85">
                  <c:v>31173.721700000002</c:v>
                </c:pt>
                <c:pt idx="86">
                  <c:v>31228</c:v>
                </c:pt>
                <c:pt idx="87">
                  <c:v>31283.233399999997</c:v>
                </c:pt>
                <c:pt idx="88">
                  <c:v>31392.7451</c:v>
                </c:pt>
                <c:pt idx="89">
                  <c:v>31502.256799999999</c:v>
                </c:pt>
                <c:pt idx="90">
                  <c:v>31593</c:v>
                </c:pt>
                <c:pt idx="91">
                  <c:v>31611.768599999999</c:v>
                </c:pt>
                <c:pt idx="92">
                  <c:v>31721.280299999999</c:v>
                </c:pt>
                <c:pt idx="93">
                  <c:v>31830.792000000001</c:v>
                </c:pt>
                <c:pt idx="94">
                  <c:v>31940.3037</c:v>
                </c:pt>
                <c:pt idx="95">
                  <c:v>31958</c:v>
                </c:pt>
                <c:pt idx="96">
                  <c:v>32050.059600000001</c:v>
                </c:pt>
                <c:pt idx="97">
                  <c:v>32159.864300000001</c:v>
                </c:pt>
                <c:pt idx="98">
                  <c:v>32269.668900000001</c:v>
                </c:pt>
                <c:pt idx="99">
                  <c:v>32324</c:v>
                </c:pt>
                <c:pt idx="100">
                  <c:v>32379.327100000002</c:v>
                </c:pt>
                <c:pt idx="101">
                  <c:v>32488.838900000002</c:v>
                </c:pt>
                <c:pt idx="102">
                  <c:v>32598.350599999998</c:v>
                </c:pt>
                <c:pt idx="103">
                  <c:v>32689</c:v>
                </c:pt>
                <c:pt idx="104">
                  <c:v>32707.862300000001</c:v>
                </c:pt>
                <c:pt idx="105">
                  <c:v>32817.373999999996</c:v>
                </c:pt>
                <c:pt idx="106">
                  <c:v>32926.885699999999</c:v>
                </c:pt>
                <c:pt idx="107">
                  <c:v>33036.397499999999</c:v>
                </c:pt>
                <c:pt idx="108">
                  <c:v>33054</c:v>
                </c:pt>
                <c:pt idx="109">
                  <c:v>33145.909200000002</c:v>
                </c:pt>
                <c:pt idx="110">
                  <c:v>33255.420899999997</c:v>
                </c:pt>
                <c:pt idx="111">
                  <c:v>33364.9326</c:v>
                </c:pt>
                <c:pt idx="112">
                  <c:v>33419</c:v>
                </c:pt>
                <c:pt idx="113">
                  <c:v>33474.590799999998</c:v>
                </c:pt>
                <c:pt idx="114">
                  <c:v>33584.395499999999</c:v>
                </c:pt>
                <c:pt idx="115">
                  <c:v>33694.200199999999</c:v>
                </c:pt>
                <c:pt idx="116">
                  <c:v>33785</c:v>
                </c:pt>
                <c:pt idx="117">
                  <c:v>33803.956099999996</c:v>
                </c:pt>
                <c:pt idx="118">
                  <c:v>33913.467799999999</c:v>
                </c:pt>
                <c:pt idx="119">
                  <c:v>34022.979500000001</c:v>
                </c:pt>
                <c:pt idx="120">
                  <c:v>34132.491200000004</c:v>
                </c:pt>
                <c:pt idx="121">
                  <c:v>34150</c:v>
                </c:pt>
                <c:pt idx="122">
                  <c:v>34242.002899999999</c:v>
                </c:pt>
                <c:pt idx="123">
                  <c:v>34351.514600000002</c:v>
                </c:pt>
                <c:pt idx="124">
                  <c:v>34461.026400000002</c:v>
                </c:pt>
                <c:pt idx="125">
                  <c:v>34515</c:v>
                </c:pt>
                <c:pt idx="126">
                  <c:v>34570.538099999998</c:v>
                </c:pt>
                <c:pt idx="127">
                  <c:v>34680.033200000005</c:v>
                </c:pt>
                <c:pt idx="128">
                  <c:v>34789.486300000004</c:v>
                </c:pt>
                <c:pt idx="129">
                  <c:v>34880</c:v>
                </c:pt>
                <c:pt idx="130">
                  <c:v>34898.8223</c:v>
                </c:pt>
                <c:pt idx="131">
                  <c:v>35007.5723</c:v>
                </c:pt>
                <c:pt idx="132">
                  <c:v>35116.3223</c:v>
                </c:pt>
                <c:pt idx="133">
                  <c:v>35225.0723</c:v>
                </c:pt>
                <c:pt idx="134">
                  <c:v>35246</c:v>
                </c:pt>
                <c:pt idx="135">
                  <c:v>35334.3848</c:v>
                </c:pt>
                <c:pt idx="136">
                  <c:v>35443.837899999999</c:v>
                </c:pt>
                <c:pt idx="137">
                  <c:v>35553.290999999997</c:v>
                </c:pt>
                <c:pt idx="138">
                  <c:v>35611</c:v>
                </c:pt>
                <c:pt idx="139">
                  <c:v>35662.744099999996</c:v>
                </c:pt>
                <c:pt idx="140">
                  <c:v>35772.1973</c:v>
                </c:pt>
                <c:pt idx="141">
                  <c:v>35881.650399999999</c:v>
                </c:pt>
                <c:pt idx="142">
                  <c:v>35976</c:v>
                </c:pt>
                <c:pt idx="143">
                  <c:v>35991.103499999997</c:v>
                </c:pt>
                <c:pt idx="144">
                  <c:v>36100.556599999996</c:v>
                </c:pt>
                <c:pt idx="145">
                  <c:v>36210.0098</c:v>
                </c:pt>
                <c:pt idx="146">
                  <c:v>36319.462899999999</c:v>
                </c:pt>
                <c:pt idx="147">
                  <c:v>36341</c:v>
                </c:pt>
                <c:pt idx="148">
                  <c:v>36429.1973</c:v>
                </c:pt>
                <c:pt idx="149">
                  <c:v>36539.002</c:v>
                </c:pt>
                <c:pt idx="150">
                  <c:v>36648.806599999996</c:v>
                </c:pt>
                <c:pt idx="151">
                  <c:v>36707</c:v>
                </c:pt>
                <c:pt idx="152">
                  <c:v>36758.4473</c:v>
                </c:pt>
                <c:pt idx="153">
                  <c:v>36867.900399999999</c:v>
                </c:pt>
                <c:pt idx="154">
                  <c:v>36977.353499999997</c:v>
                </c:pt>
                <c:pt idx="155">
                  <c:v>37072</c:v>
                </c:pt>
                <c:pt idx="156">
                  <c:v>37101.415999999997</c:v>
                </c:pt>
                <c:pt idx="157">
                  <c:v>37320.4395</c:v>
                </c:pt>
                <c:pt idx="158">
                  <c:v>37437</c:v>
                </c:pt>
                <c:pt idx="159">
                  <c:v>37539.462899999999</c:v>
                </c:pt>
                <c:pt idx="160">
                  <c:v>37758.486300000004</c:v>
                </c:pt>
                <c:pt idx="161">
                  <c:v>37802</c:v>
                </c:pt>
                <c:pt idx="162">
                  <c:v>37977.978499999997</c:v>
                </c:pt>
                <c:pt idx="163">
                  <c:v>38168</c:v>
                </c:pt>
                <c:pt idx="164">
                  <c:v>38192.6348</c:v>
                </c:pt>
                <c:pt idx="165">
                  <c:v>38375.095700000005</c:v>
                </c:pt>
                <c:pt idx="166">
                  <c:v>38533</c:v>
                </c:pt>
                <c:pt idx="167">
                  <c:v>38557.556599999996</c:v>
                </c:pt>
                <c:pt idx="168">
                  <c:v>38740.017599999999</c:v>
                </c:pt>
                <c:pt idx="169">
                  <c:v>38898</c:v>
                </c:pt>
                <c:pt idx="170">
                  <c:v>38927.353499999997</c:v>
                </c:pt>
                <c:pt idx="171">
                  <c:v>39146.377</c:v>
                </c:pt>
                <c:pt idx="172">
                  <c:v>39263</c:v>
                </c:pt>
                <c:pt idx="173">
                  <c:v>39365.673800000004</c:v>
                </c:pt>
                <c:pt idx="174">
                  <c:v>39585.283200000005</c:v>
                </c:pt>
                <c:pt idx="175">
                  <c:v>39629</c:v>
                </c:pt>
                <c:pt idx="176">
                  <c:v>39804.423800000004</c:v>
                </c:pt>
                <c:pt idx="177">
                  <c:v>39994</c:v>
                </c:pt>
                <c:pt idx="178">
                  <c:v>40023.4473</c:v>
                </c:pt>
                <c:pt idx="179">
                  <c:v>40242.470700000005</c:v>
                </c:pt>
                <c:pt idx="180">
                  <c:v>40359</c:v>
                </c:pt>
                <c:pt idx="181">
                  <c:v>40461.494099999996</c:v>
                </c:pt>
                <c:pt idx="182">
                  <c:v>40680.517599999999</c:v>
                </c:pt>
                <c:pt idx="183">
                  <c:v>40724</c:v>
                </c:pt>
                <c:pt idx="184">
                  <c:v>40900.0098</c:v>
                </c:pt>
                <c:pt idx="185">
                  <c:v>41090</c:v>
                </c:pt>
              </c:numCache>
            </c:numRef>
          </c:xVal>
          <c:yVal>
            <c:numRef>
              <c:f>CR_model_output_CERP!$C$2:$C$187</c:f>
              <c:numCache>
                <c:formatCode>General</c:formatCode>
                <c:ptCount val="186"/>
                <c:pt idx="0">
                  <c:v>253.31585699999999</c:v>
                </c:pt>
                <c:pt idx="1">
                  <c:v>253.316574</c:v>
                </c:pt>
                <c:pt idx="2">
                  <c:v>253.31707800000001</c:v>
                </c:pt>
                <c:pt idx="3">
                  <c:v>253.31741299999999</c:v>
                </c:pt>
                <c:pt idx="4">
                  <c:v>253.319061</c:v>
                </c:pt>
                <c:pt idx="5">
                  <c:v>253.32037399999999</c:v>
                </c:pt>
                <c:pt idx="6">
                  <c:v>253.321304</c:v>
                </c:pt>
                <c:pt idx="7">
                  <c:v>253.321808</c:v>
                </c:pt>
                <c:pt idx="8">
                  <c:v>253.32214400000001</c:v>
                </c:pt>
                <c:pt idx="9">
                  <c:v>253.32244900000001</c:v>
                </c:pt>
                <c:pt idx="10">
                  <c:v>253.32276899999999</c:v>
                </c:pt>
                <c:pt idx="11">
                  <c:v>253.323227</c:v>
                </c:pt>
                <c:pt idx="12">
                  <c:v>253.324341</c:v>
                </c:pt>
                <c:pt idx="13">
                  <c:v>253.32505800000001</c:v>
                </c:pt>
                <c:pt idx="14">
                  <c:v>253.32551599999999</c:v>
                </c:pt>
                <c:pt idx="15">
                  <c:v>253.32582099999999</c:v>
                </c:pt>
                <c:pt idx="16">
                  <c:v>253.32600400000001</c:v>
                </c:pt>
                <c:pt idx="17">
                  <c:v>253.326111</c:v>
                </c:pt>
                <c:pt idx="18">
                  <c:v>253.326187</c:v>
                </c:pt>
                <c:pt idx="19">
                  <c:v>253.32637</c:v>
                </c:pt>
                <c:pt idx="20">
                  <c:v>253.326492</c:v>
                </c:pt>
                <c:pt idx="21">
                  <c:v>253.32655299999999</c:v>
                </c:pt>
                <c:pt idx="22">
                  <c:v>253.32656900000001</c:v>
                </c:pt>
                <c:pt idx="23">
                  <c:v>253.32659899999999</c:v>
                </c:pt>
                <c:pt idx="24">
                  <c:v>253.32661400000001</c:v>
                </c:pt>
                <c:pt idx="25">
                  <c:v>253.32661400000001</c:v>
                </c:pt>
                <c:pt idx="26">
                  <c:v>253.32659899999999</c:v>
                </c:pt>
                <c:pt idx="27">
                  <c:v>253.32655299999999</c:v>
                </c:pt>
                <c:pt idx="28">
                  <c:v>253.45784</c:v>
                </c:pt>
                <c:pt idx="29">
                  <c:v>253.5243835</c:v>
                </c:pt>
                <c:pt idx="30">
                  <c:v>253.59092699999999</c:v>
                </c:pt>
                <c:pt idx="31">
                  <c:v>253.64830000000001</c:v>
                </c:pt>
                <c:pt idx="32">
                  <c:v>253.70567299999999</c:v>
                </c:pt>
                <c:pt idx="33">
                  <c:v>253.6217345</c:v>
                </c:pt>
                <c:pt idx="34">
                  <c:v>253.53779599999999</c:v>
                </c:pt>
                <c:pt idx="35">
                  <c:v>253.4393235</c:v>
                </c:pt>
                <c:pt idx="36">
                  <c:v>253.34085099999999</c:v>
                </c:pt>
                <c:pt idx="37">
                  <c:v>253.16023300000001</c:v>
                </c:pt>
                <c:pt idx="38">
                  <c:v>253.08119199999999</c:v>
                </c:pt>
                <c:pt idx="39">
                  <c:v>253.002151</c:v>
                </c:pt>
                <c:pt idx="40">
                  <c:v>252.858688</c:v>
                </c:pt>
                <c:pt idx="41">
                  <c:v>252.79309050000001</c:v>
                </c:pt>
                <c:pt idx="42">
                  <c:v>252.72749300000001</c:v>
                </c:pt>
                <c:pt idx="43">
                  <c:v>252.6664045</c:v>
                </c:pt>
                <c:pt idx="44">
                  <c:v>252.60531599999999</c:v>
                </c:pt>
                <c:pt idx="45">
                  <c:v>252.49241599999999</c:v>
                </c:pt>
                <c:pt idx="46">
                  <c:v>252.48739599999999</c:v>
                </c:pt>
                <c:pt idx="47">
                  <c:v>252.48237599999999</c:v>
                </c:pt>
                <c:pt idx="48">
                  <c:v>252.55444299999999</c:v>
                </c:pt>
                <c:pt idx="49">
                  <c:v>252.58339649999999</c:v>
                </c:pt>
                <c:pt idx="50">
                  <c:v>252.61234999999999</c:v>
                </c:pt>
                <c:pt idx="51">
                  <c:v>252.6359405</c:v>
                </c:pt>
                <c:pt idx="52">
                  <c:v>252.65953099999999</c:v>
                </c:pt>
                <c:pt idx="53">
                  <c:v>252.69894400000001</c:v>
                </c:pt>
                <c:pt idx="54">
                  <c:v>252.71579750000001</c:v>
                </c:pt>
                <c:pt idx="55">
                  <c:v>252.732651</c:v>
                </c:pt>
                <c:pt idx="56">
                  <c:v>252.762146</c:v>
                </c:pt>
                <c:pt idx="57">
                  <c:v>252.80974600000002</c:v>
                </c:pt>
                <c:pt idx="58">
                  <c:v>252.85734600000001</c:v>
                </c:pt>
                <c:pt idx="59">
                  <c:v>252.963379</c:v>
                </c:pt>
                <c:pt idx="60">
                  <c:v>253.06626900000001</c:v>
                </c:pt>
                <c:pt idx="61">
                  <c:v>253.16812100000001</c:v>
                </c:pt>
                <c:pt idx="62">
                  <c:v>253.26861600000001</c:v>
                </c:pt>
                <c:pt idx="63">
                  <c:v>253.365692</c:v>
                </c:pt>
                <c:pt idx="64">
                  <c:v>253.42432400000001</c:v>
                </c:pt>
                <c:pt idx="65">
                  <c:v>253.482956</c:v>
                </c:pt>
                <c:pt idx="66">
                  <c:v>253.71371500000001</c:v>
                </c:pt>
                <c:pt idx="67">
                  <c:v>253.93537900000001</c:v>
                </c:pt>
                <c:pt idx="68">
                  <c:v>254.14746099999999</c:v>
                </c:pt>
                <c:pt idx="69">
                  <c:v>254.29975899999999</c:v>
                </c:pt>
                <c:pt idx="70">
                  <c:v>254.452057</c:v>
                </c:pt>
                <c:pt idx="71">
                  <c:v>254.753052</c:v>
                </c:pt>
                <c:pt idx="72">
                  <c:v>255.01556400000001</c:v>
                </c:pt>
                <c:pt idx="73">
                  <c:v>255.14778150000001</c:v>
                </c:pt>
                <c:pt idx="74">
                  <c:v>255.279999</c:v>
                </c:pt>
                <c:pt idx="75">
                  <c:v>255.56935100000001</c:v>
                </c:pt>
                <c:pt idx="76">
                  <c:v>255.82904099999999</c:v>
                </c:pt>
                <c:pt idx="77">
                  <c:v>255.90937049999999</c:v>
                </c:pt>
                <c:pt idx="78">
                  <c:v>255.9897</c:v>
                </c:pt>
                <c:pt idx="79">
                  <c:v>255.776871</c:v>
                </c:pt>
                <c:pt idx="80">
                  <c:v>255.59805299999999</c:v>
                </c:pt>
                <c:pt idx="81">
                  <c:v>255.45254499999999</c:v>
                </c:pt>
                <c:pt idx="82">
                  <c:v>255.3905335</c:v>
                </c:pt>
                <c:pt idx="83">
                  <c:v>255.32852199999999</c:v>
                </c:pt>
                <c:pt idx="84">
                  <c:v>255.21476699999999</c:v>
                </c:pt>
                <c:pt idx="85">
                  <c:v>255.10618600000001</c:v>
                </c:pt>
                <c:pt idx="86">
                  <c:v>255.085701</c:v>
                </c:pt>
                <c:pt idx="87">
                  <c:v>255.06521599999999</c:v>
                </c:pt>
                <c:pt idx="88">
                  <c:v>255.082245</c:v>
                </c:pt>
                <c:pt idx="89">
                  <c:v>255.09431499999999</c:v>
                </c:pt>
                <c:pt idx="90">
                  <c:v>255.08360299999998</c:v>
                </c:pt>
                <c:pt idx="91">
                  <c:v>255.072891</c:v>
                </c:pt>
                <c:pt idx="92">
                  <c:v>254.90119899999999</c:v>
                </c:pt>
                <c:pt idx="93">
                  <c:v>254.74144000000001</c:v>
                </c:pt>
                <c:pt idx="94">
                  <c:v>254.592072</c:v>
                </c:pt>
                <c:pt idx="95">
                  <c:v>254.59274299999998</c:v>
                </c:pt>
                <c:pt idx="96">
                  <c:v>254.593414</c:v>
                </c:pt>
                <c:pt idx="97">
                  <c:v>254.61457799999999</c:v>
                </c:pt>
                <c:pt idx="98">
                  <c:v>254.624786</c:v>
                </c:pt>
                <c:pt idx="99">
                  <c:v>254.59131600000001</c:v>
                </c:pt>
                <c:pt idx="100">
                  <c:v>254.55784600000001</c:v>
                </c:pt>
                <c:pt idx="101">
                  <c:v>254.41261299999999</c:v>
                </c:pt>
                <c:pt idx="102">
                  <c:v>254.28242499999999</c:v>
                </c:pt>
                <c:pt idx="103">
                  <c:v>254.226021</c:v>
                </c:pt>
                <c:pt idx="104">
                  <c:v>254.16961699999999</c:v>
                </c:pt>
                <c:pt idx="105">
                  <c:v>254.03829999999999</c:v>
                </c:pt>
                <c:pt idx="106">
                  <c:v>253.90988200000001</c:v>
                </c:pt>
                <c:pt idx="107">
                  <c:v>253.793747</c:v>
                </c:pt>
                <c:pt idx="108">
                  <c:v>253.74580399999999</c:v>
                </c:pt>
                <c:pt idx="109">
                  <c:v>253.69786099999999</c:v>
                </c:pt>
                <c:pt idx="110">
                  <c:v>253.59259</c:v>
                </c:pt>
                <c:pt idx="111">
                  <c:v>253.493607</c:v>
                </c:pt>
                <c:pt idx="112">
                  <c:v>253.4515155</c:v>
                </c:pt>
                <c:pt idx="113">
                  <c:v>253.409424</c:v>
                </c:pt>
                <c:pt idx="114">
                  <c:v>253.32466099999999</c:v>
                </c:pt>
                <c:pt idx="115">
                  <c:v>253.246262</c:v>
                </c:pt>
                <c:pt idx="116">
                  <c:v>253.20179000000002</c:v>
                </c:pt>
                <c:pt idx="117">
                  <c:v>253.157318</c:v>
                </c:pt>
                <c:pt idx="118">
                  <c:v>253.06379699999999</c:v>
                </c:pt>
                <c:pt idx="119">
                  <c:v>252.975494</c:v>
                </c:pt>
                <c:pt idx="120">
                  <c:v>252.881989</c:v>
                </c:pt>
                <c:pt idx="121">
                  <c:v>252.90036800000001</c:v>
                </c:pt>
                <c:pt idx="122">
                  <c:v>252.918747</c:v>
                </c:pt>
                <c:pt idx="123">
                  <c:v>252.97363300000001</c:v>
                </c:pt>
                <c:pt idx="124">
                  <c:v>253.022797</c:v>
                </c:pt>
                <c:pt idx="125">
                  <c:v>253.04468550000001</c:v>
                </c:pt>
                <c:pt idx="126">
                  <c:v>253.066574</c:v>
                </c:pt>
                <c:pt idx="127">
                  <c:v>253.10592700000001</c:v>
                </c:pt>
                <c:pt idx="128">
                  <c:v>253.13909899999999</c:v>
                </c:pt>
                <c:pt idx="129">
                  <c:v>253.14974949999998</c:v>
                </c:pt>
                <c:pt idx="130">
                  <c:v>253.16040000000001</c:v>
                </c:pt>
                <c:pt idx="131">
                  <c:v>253.13092</c:v>
                </c:pt>
                <c:pt idx="132">
                  <c:v>253.104218</c:v>
                </c:pt>
                <c:pt idx="133">
                  <c:v>253.07965100000001</c:v>
                </c:pt>
                <c:pt idx="134">
                  <c:v>253.06922150000003</c:v>
                </c:pt>
                <c:pt idx="135">
                  <c:v>253.05879200000001</c:v>
                </c:pt>
                <c:pt idx="136">
                  <c:v>253.03727699999999</c:v>
                </c:pt>
                <c:pt idx="137">
                  <c:v>253.019058</c:v>
                </c:pt>
                <c:pt idx="138">
                  <c:v>253.00960550000002</c:v>
                </c:pt>
                <c:pt idx="139">
                  <c:v>253.00015300000001</c:v>
                </c:pt>
                <c:pt idx="140">
                  <c:v>252.982315</c:v>
                </c:pt>
                <c:pt idx="141">
                  <c:v>252.96894800000001</c:v>
                </c:pt>
                <c:pt idx="142">
                  <c:v>252.96308900000002</c:v>
                </c:pt>
                <c:pt idx="143">
                  <c:v>252.95723000000001</c:v>
                </c:pt>
                <c:pt idx="144">
                  <c:v>252.94915800000001</c:v>
                </c:pt>
                <c:pt idx="145">
                  <c:v>252.942139</c:v>
                </c:pt>
                <c:pt idx="146">
                  <c:v>252.935226</c:v>
                </c:pt>
                <c:pt idx="147">
                  <c:v>252.9328075</c:v>
                </c:pt>
                <c:pt idx="148">
                  <c:v>252.93038899999999</c:v>
                </c:pt>
                <c:pt idx="149">
                  <c:v>252.92596399999999</c:v>
                </c:pt>
                <c:pt idx="150">
                  <c:v>252.922043</c:v>
                </c:pt>
                <c:pt idx="151">
                  <c:v>252.9207155</c:v>
                </c:pt>
                <c:pt idx="152">
                  <c:v>252.919388</c:v>
                </c:pt>
                <c:pt idx="153">
                  <c:v>252.917496</c:v>
                </c:pt>
                <c:pt idx="154">
                  <c:v>252.91615300000001</c:v>
                </c:pt>
                <c:pt idx="155">
                  <c:v>252.91549700000002</c:v>
                </c:pt>
                <c:pt idx="156">
                  <c:v>252.914841</c:v>
                </c:pt>
                <c:pt idx="157">
                  <c:v>252.91233800000001</c:v>
                </c:pt>
                <c:pt idx="158">
                  <c:v>252.86113749999998</c:v>
                </c:pt>
                <c:pt idx="159">
                  <c:v>252.80993699999999</c:v>
                </c:pt>
                <c:pt idx="160">
                  <c:v>252.64932300000001</c:v>
                </c:pt>
                <c:pt idx="161">
                  <c:v>252.57763700000001</c:v>
                </c:pt>
                <c:pt idx="162">
                  <c:v>252.50595100000001</c:v>
                </c:pt>
                <c:pt idx="163">
                  <c:v>252.44222250000001</c:v>
                </c:pt>
                <c:pt idx="164">
                  <c:v>252.37849399999999</c:v>
                </c:pt>
                <c:pt idx="165">
                  <c:v>252.28346300000001</c:v>
                </c:pt>
                <c:pt idx="166">
                  <c:v>252.23970800000001</c:v>
                </c:pt>
                <c:pt idx="167">
                  <c:v>252.195953</c:v>
                </c:pt>
                <c:pt idx="168">
                  <c:v>252.11009200000001</c:v>
                </c:pt>
                <c:pt idx="169">
                  <c:v>252.07047249999999</c:v>
                </c:pt>
                <c:pt idx="170">
                  <c:v>252.03085300000001</c:v>
                </c:pt>
                <c:pt idx="171">
                  <c:v>251.94244399999999</c:v>
                </c:pt>
                <c:pt idx="172">
                  <c:v>251.912094</c:v>
                </c:pt>
                <c:pt idx="173">
                  <c:v>251.881744</c:v>
                </c:pt>
                <c:pt idx="174">
                  <c:v>251.84646599999999</c:v>
                </c:pt>
                <c:pt idx="175">
                  <c:v>251.8345415</c:v>
                </c:pt>
                <c:pt idx="176">
                  <c:v>251.82261700000001</c:v>
                </c:pt>
                <c:pt idx="177">
                  <c:v>251.82743099999999</c:v>
                </c:pt>
                <c:pt idx="178">
                  <c:v>251.832245</c:v>
                </c:pt>
                <c:pt idx="179">
                  <c:v>252.030258</c:v>
                </c:pt>
                <c:pt idx="180">
                  <c:v>252.13938899999999</c:v>
                </c:pt>
                <c:pt idx="181">
                  <c:v>252.24852000000001</c:v>
                </c:pt>
                <c:pt idx="182">
                  <c:v>252.49299600000001</c:v>
                </c:pt>
                <c:pt idx="183">
                  <c:v>252.6067505</c:v>
                </c:pt>
                <c:pt idx="184">
                  <c:v>252.720505</c:v>
                </c:pt>
                <c:pt idx="185">
                  <c:v>252.720505</c:v>
                </c:pt>
              </c:numCache>
            </c:numRef>
          </c:yVal>
          <c:smooth val="0"/>
        </c:ser>
        <c:ser>
          <c:idx val="7"/>
          <c:order val="1"/>
          <c:tx>
            <c:strRef>
              <c:f>CR_model_output!$C$1</c:f>
              <c:strCache>
                <c:ptCount val="1"/>
                <c:pt idx="0">
                  <c:v>VP-8503</c:v>
                </c:pt>
              </c:strCache>
            </c:strRef>
          </c:tx>
          <c:spPr>
            <a:ln w="254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CR_model_output!$A$2:$A$187</c:f>
              <c:numCache>
                <c:formatCode>m/d/yyyy</c:formatCode>
                <c:ptCount val="186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25019</c:v>
                </c:pt>
                <c:pt idx="30">
                  <c:v>25323.189449999998</c:v>
                </c:pt>
                <c:pt idx="31">
                  <c:v>25384</c:v>
                </c:pt>
                <c:pt idx="32">
                  <c:v>25688.199220000002</c:v>
                </c:pt>
                <c:pt idx="33">
                  <c:v>25749</c:v>
                </c:pt>
                <c:pt idx="34">
                  <c:v>25931.529300000002</c:v>
                </c:pt>
                <c:pt idx="35">
                  <c:v>26114</c:v>
                </c:pt>
                <c:pt idx="36">
                  <c:v>26150.625980000001</c:v>
                </c:pt>
                <c:pt idx="37">
                  <c:v>26370.235349999999</c:v>
                </c:pt>
                <c:pt idx="38">
                  <c:v>26480</c:v>
                </c:pt>
                <c:pt idx="39">
                  <c:v>26589.551760000002</c:v>
                </c:pt>
                <c:pt idx="40">
                  <c:v>26808.575199999999</c:v>
                </c:pt>
                <c:pt idx="41">
                  <c:v>26845</c:v>
                </c:pt>
                <c:pt idx="42">
                  <c:v>27027.59863</c:v>
                </c:pt>
                <c:pt idx="43">
                  <c:v>27210</c:v>
                </c:pt>
                <c:pt idx="44">
                  <c:v>27246.622069999998</c:v>
                </c:pt>
                <c:pt idx="45">
                  <c:v>27465.645510000002</c:v>
                </c:pt>
                <c:pt idx="46">
                  <c:v>27575</c:v>
                </c:pt>
                <c:pt idx="47">
                  <c:v>27684.961909999998</c:v>
                </c:pt>
                <c:pt idx="48">
                  <c:v>27904.57129</c:v>
                </c:pt>
                <c:pt idx="49">
                  <c:v>27941</c:v>
                </c:pt>
                <c:pt idx="50">
                  <c:v>28123.69238</c:v>
                </c:pt>
                <c:pt idx="51">
                  <c:v>28306</c:v>
                </c:pt>
                <c:pt idx="52">
                  <c:v>28342.715799999998</c:v>
                </c:pt>
                <c:pt idx="53">
                  <c:v>28561.739300000001</c:v>
                </c:pt>
                <c:pt idx="54">
                  <c:v>28671</c:v>
                </c:pt>
                <c:pt idx="55">
                  <c:v>28780.762699999999</c:v>
                </c:pt>
                <c:pt idx="56">
                  <c:v>28999.786099999998</c:v>
                </c:pt>
                <c:pt idx="57">
                  <c:v>29036</c:v>
                </c:pt>
                <c:pt idx="58">
                  <c:v>29080.772499999999</c:v>
                </c:pt>
                <c:pt idx="59">
                  <c:v>29134.151400000002</c:v>
                </c:pt>
                <c:pt idx="60">
                  <c:v>29187.530299999999</c:v>
                </c:pt>
                <c:pt idx="61">
                  <c:v>29242.4326</c:v>
                </c:pt>
                <c:pt idx="62">
                  <c:v>29298.858399999997</c:v>
                </c:pt>
                <c:pt idx="63">
                  <c:v>29355.284200000002</c:v>
                </c:pt>
                <c:pt idx="64">
                  <c:v>29402</c:v>
                </c:pt>
                <c:pt idx="65">
                  <c:v>29420.5576</c:v>
                </c:pt>
                <c:pt idx="66">
                  <c:v>29530.069299999999</c:v>
                </c:pt>
                <c:pt idx="67">
                  <c:v>29639.581099999999</c:v>
                </c:pt>
                <c:pt idx="68">
                  <c:v>29749.092799999999</c:v>
                </c:pt>
                <c:pt idx="69">
                  <c:v>29767</c:v>
                </c:pt>
                <c:pt idx="70">
                  <c:v>29858.604500000001</c:v>
                </c:pt>
                <c:pt idx="71">
                  <c:v>29968.1162</c:v>
                </c:pt>
                <c:pt idx="72">
                  <c:v>30077.627899999999</c:v>
                </c:pt>
                <c:pt idx="73">
                  <c:v>30132</c:v>
                </c:pt>
                <c:pt idx="74">
                  <c:v>30187.139600000002</c:v>
                </c:pt>
                <c:pt idx="75">
                  <c:v>30296.651400000002</c:v>
                </c:pt>
                <c:pt idx="76">
                  <c:v>30406.163099999998</c:v>
                </c:pt>
                <c:pt idx="77">
                  <c:v>30497</c:v>
                </c:pt>
                <c:pt idx="78">
                  <c:v>30515.723599999998</c:v>
                </c:pt>
                <c:pt idx="79">
                  <c:v>30625.528299999998</c:v>
                </c:pt>
                <c:pt idx="80">
                  <c:v>30735.332999999999</c:v>
                </c:pt>
                <c:pt idx="81">
                  <c:v>30845.137699999999</c:v>
                </c:pt>
                <c:pt idx="82">
                  <c:v>30863</c:v>
                </c:pt>
                <c:pt idx="83">
                  <c:v>30954.698199999999</c:v>
                </c:pt>
                <c:pt idx="84">
                  <c:v>31064.21</c:v>
                </c:pt>
                <c:pt idx="85">
                  <c:v>31173.721700000002</c:v>
                </c:pt>
                <c:pt idx="86">
                  <c:v>31228</c:v>
                </c:pt>
                <c:pt idx="87">
                  <c:v>31283.233399999997</c:v>
                </c:pt>
                <c:pt idx="88">
                  <c:v>31392.7451</c:v>
                </c:pt>
                <c:pt idx="89">
                  <c:v>31502.256799999999</c:v>
                </c:pt>
                <c:pt idx="90">
                  <c:v>31593</c:v>
                </c:pt>
                <c:pt idx="91">
                  <c:v>31611.768599999999</c:v>
                </c:pt>
                <c:pt idx="92">
                  <c:v>31721.280299999999</c:v>
                </c:pt>
                <c:pt idx="93">
                  <c:v>31830.792000000001</c:v>
                </c:pt>
                <c:pt idx="94">
                  <c:v>31940.3037</c:v>
                </c:pt>
                <c:pt idx="95">
                  <c:v>31958</c:v>
                </c:pt>
                <c:pt idx="96">
                  <c:v>32050.059600000001</c:v>
                </c:pt>
                <c:pt idx="97">
                  <c:v>32159.864300000001</c:v>
                </c:pt>
                <c:pt idx="98">
                  <c:v>32269.668900000001</c:v>
                </c:pt>
                <c:pt idx="99">
                  <c:v>32324</c:v>
                </c:pt>
                <c:pt idx="100">
                  <c:v>32379.327100000002</c:v>
                </c:pt>
                <c:pt idx="101">
                  <c:v>32488.838900000002</c:v>
                </c:pt>
                <c:pt idx="102">
                  <c:v>32598.350599999998</c:v>
                </c:pt>
                <c:pt idx="103">
                  <c:v>32689</c:v>
                </c:pt>
                <c:pt idx="104">
                  <c:v>32707.862300000001</c:v>
                </c:pt>
                <c:pt idx="105">
                  <c:v>32817.373999999996</c:v>
                </c:pt>
                <c:pt idx="106">
                  <c:v>32926.885699999999</c:v>
                </c:pt>
                <c:pt idx="107">
                  <c:v>33036.397499999999</c:v>
                </c:pt>
                <c:pt idx="108">
                  <c:v>33054</c:v>
                </c:pt>
                <c:pt idx="109">
                  <c:v>33145.909200000002</c:v>
                </c:pt>
                <c:pt idx="110">
                  <c:v>33255.420899999997</c:v>
                </c:pt>
                <c:pt idx="111">
                  <c:v>33364.9326</c:v>
                </c:pt>
                <c:pt idx="112">
                  <c:v>33419</c:v>
                </c:pt>
                <c:pt idx="113">
                  <c:v>33474.590799999998</c:v>
                </c:pt>
                <c:pt idx="114">
                  <c:v>33584.395499999999</c:v>
                </c:pt>
                <c:pt idx="115">
                  <c:v>33694.200199999999</c:v>
                </c:pt>
                <c:pt idx="116">
                  <c:v>33785</c:v>
                </c:pt>
                <c:pt idx="117">
                  <c:v>33803.956099999996</c:v>
                </c:pt>
                <c:pt idx="118">
                  <c:v>33913.467799999999</c:v>
                </c:pt>
                <c:pt idx="119">
                  <c:v>34022.979500000001</c:v>
                </c:pt>
                <c:pt idx="120">
                  <c:v>34132.491200000004</c:v>
                </c:pt>
                <c:pt idx="121">
                  <c:v>34150</c:v>
                </c:pt>
                <c:pt idx="122">
                  <c:v>34242.002899999999</c:v>
                </c:pt>
                <c:pt idx="123">
                  <c:v>34351.514600000002</c:v>
                </c:pt>
                <c:pt idx="124">
                  <c:v>34461.026400000002</c:v>
                </c:pt>
                <c:pt idx="125">
                  <c:v>34515</c:v>
                </c:pt>
                <c:pt idx="126">
                  <c:v>34570.538099999998</c:v>
                </c:pt>
                <c:pt idx="127">
                  <c:v>34680.033200000005</c:v>
                </c:pt>
                <c:pt idx="128">
                  <c:v>34789.486300000004</c:v>
                </c:pt>
                <c:pt idx="129">
                  <c:v>34880</c:v>
                </c:pt>
                <c:pt idx="130">
                  <c:v>34898.8223</c:v>
                </c:pt>
                <c:pt idx="131">
                  <c:v>35007.5723</c:v>
                </c:pt>
                <c:pt idx="132">
                  <c:v>35116.3223</c:v>
                </c:pt>
                <c:pt idx="133">
                  <c:v>35225.0723</c:v>
                </c:pt>
                <c:pt idx="134">
                  <c:v>35246</c:v>
                </c:pt>
                <c:pt idx="135">
                  <c:v>35334.3848</c:v>
                </c:pt>
                <c:pt idx="136">
                  <c:v>35443.837899999999</c:v>
                </c:pt>
                <c:pt idx="137">
                  <c:v>35553.290999999997</c:v>
                </c:pt>
                <c:pt idx="138">
                  <c:v>35611</c:v>
                </c:pt>
                <c:pt idx="139">
                  <c:v>35662.744099999996</c:v>
                </c:pt>
                <c:pt idx="140">
                  <c:v>35772.1973</c:v>
                </c:pt>
                <c:pt idx="141">
                  <c:v>35881.650399999999</c:v>
                </c:pt>
                <c:pt idx="142">
                  <c:v>35976</c:v>
                </c:pt>
                <c:pt idx="143">
                  <c:v>35991.103499999997</c:v>
                </c:pt>
                <c:pt idx="144">
                  <c:v>36100.556599999996</c:v>
                </c:pt>
                <c:pt idx="145">
                  <c:v>36210.0098</c:v>
                </c:pt>
                <c:pt idx="146">
                  <c:v>36319.462899999999</c:v>
                </c:pt>
                <c:pt idx="147">
                  <c:v>36341</c:v>
                </c:pt>
                <c:pt idx="148">
                  <c:v>36429.1973</c:v>
                </c:pt>
                <c:pt idx="149">
                  <c:v>36539.002</c:v>
                </c:pt>
                <c:pt idx="150">
                  <c:v>36648.806599999996</c:v>
                </c:pt>
                <c:pt idx="151">
                  <c:v>36707</c:v>
                </c:pt>
                <c:pt idx="152">
                  <c:v>36758.4473</c:v>
                </c:pt>
                <c:pt idx="153">
                  <c:v>36867.900399999999</c:v>
                </c:pt>
                <c:pt idx="154">
                  <c:v>36977.353499999997</c:v>
                </c:pt>
                <c:pt idx="155">
                  <c:v>37072</c:v>
                </c:pt>
                <c:pt idx="156">
                  <c:v>37101.415999999997</c:v>
                </c:pt>
                <c:pt idx="157">
                  <c:v>37320.4395</c:v>
                </c:pt>
                <c:pt idx="158">
                  <c:v>37437</c:v>
                </c:pt>
                <c:pt idx="159">
                  <c:v>37539.462899999999</c:v>
                </c:pt>
                <c:pt idx="160">
                  <c:v>37758.486300000004</c:v>
                </c:pt>
                <c:pt idx="161">
                  <c:v>37802</c:v>
                </c:pt>
                <c:pt idx="162">
                  <c:v>37977.978499999997</c:v>
                </c:pt>
                <c:pt idx="163">
                  <c:v>38168</c:v>
                </c:pt>
                <c:pt idx="164">
                  <c:v>38192.6348</c:v>
                </c:pt>
                <c:pt idx="165">
                  <c:v>38375.095700000005</c:v>
                </c:pt>
                <c:pt idx="166">
                  <c:v>38533</c:v>
                </c:pt>
                <c:pt idx="167">
                  <c:v>38557.556599999996</c:v>
                </c:pt>
                <c:pt idx="168">
                  <c:v>38740.017599999999</c:v>
                </c:pt>
                <c:pt idx="169">
                  <c:v>38898</c:v>
                </c:pt>
                <c:pt idx="170">
                  <c:v>38927.353499999997</c:v>
                </c:pt>
                <c:pt idx="171">
                  <c:v>39146.377</c:v>
                </c:pt>
                <c:pt idx="172">
                  <c:v>39263</c:v>
                </c:pt>
                <c:pt idx="173">
                  <c:v>39365.673800000004</c:v>
                </c:pt>
                <c:pt idx="174">
                  <c:v>39585.283200000005</c:v>
                </c:pt>
                <c:pt idx="175">
                  <c:v>39629</c:v>
                </c:pt>
                <c:pt idx="176">
                  <c:v>39804.423800000004</c:v>
                </c:pt>
                <c:pt idx="177">
                  <c:v>39994</c:v>
                </c:pt>
                <c:pt idx="178">
                  <c:v>40023.4473</c:v>
                </c:pt>
                <c:pt idx="179">
                  <c:v>40242.470700000005</c:v>
                </c:pt>
                <c:pt idx="180">
                  <c:v>40359</c:v>
                </c:pt>
                <c:pt idx="181">
                  <c:v>40461.494099999996</c:v>
                </c:pt>
                <c:pt idx="182">
                  <c:v>40680.517599999999</c:v>
                </c:pt>
                <c:pt idx="183">
                  <c:v>40724</c:v>
                </c:pt>
                <c:pt idx="184">
                  <c:v>40900.0098</c:v>
                </c:pt>
                <c:pt idx="185">
                  <c:v>41090</c:v>
                </c:pt>
              </c:numCache>
            </c:numRef>
          </c:xVal>
          <c:yVal>
            <c:numRef>
              <c:f>CR_model_output!$C$2:$C$187</c:f>
              <c:numCache>
                <c:formatCode>General</c:formatCode>
                <c:ptCount val="186"/>
                <c:pt idx="0">
                  <c:v>252.96580499999999</c:v>
                </c:pt>
                <c:pt idx="1">
                  <c:v>252.97622699999999</c:v>
                </c:pt>
                <c:pt idx="2">
                  <c:v>252.98817399999999</c:v>
                </c:pt>
                <c:pt idx="3">
                  <c:v>252.995529</c:v>
                </c:pt>
                <c:pt idx="4">
                  <c:v>253.030472</c:v>
                </c:pt>
                <c:pt idx="5">
                  <c:v>253.05195599999999</c:v>
                </c:pt>
                <c:pt idx="6">
                  <c:v>253.06390400000001</c:v>
                </c:pt>
                <c:pt idx="7">
                  <c:v>253.08308400000001</c:v>
                </c:pt>
                <c:pt idx="8">
                  <c:v>253.104904</c:v>
                </c:pt>
                <c:pt idx="9">
                  <c:v>253.12228400000001</c:v>
                </c:pt>
                <c:pt idx="10">
                  <c:v>253.13734400000001</c:v>
                </c:pt>
                <c:pt idx="11">
                  <c:v>253.15280200000001</c:v>
                </c:pt>
                <c:pt idx="12">
                  <c:v>253.172134</c:v>
                </c:pt>
                <c:pt idx="13">
                  <c:v>253.19274899999999</c:v>
                </c:pt>
                <c:pt idx="14">
                  <c:v>253.22337300000001</c:v>
                </c:pt>
                <c:pt idx="15">
                  <c:v>253.252838</c:v>
                </c:pt>
                <c:pt idx="16">
                  <c:v>253.27958699999999</c:v>
                </c:pt>
                <c:pt idx="17">
                  <c:v>253.303436</c:v>
                </c:pt>
                <c:pt idx="18">
                  <c:v>253.324905</c:v>
                </c:pt>
                <c:pt idx="19">
                  <c:v>253.34338399999999</c:v>
                </c:pt>
                <c:pt idx="20">
                  <c:v>253.36056500000001</c:v>
                </c:pt>
                <c:pt idx="21">
                  <c:v>253.37390099999999</c:v>
                </c:pt>
                <c:pt idx="22">
                  <c:v>253.37645000000001</c:v>
                </c:pt>
                <c:pt idx="23">
                  <c:v>253.39093</c:v>
                </c:pt>
                <c:pt idx="24">
                  <c:v>253.40426600000001</c:v>
                </c:pt>
                <c:pt idx="25">
                  <c:v>253.416718</c:v>
                </c:pt>
                <c:pt idx="26">
                  <c:v>253.428101</c:v>
                </c:pt>
                <c:pt idx="27">
                  <c:v>253.43768299999999</c:v>
                </c:pt>
                <c:pt idx="28">
                  <c:v>253.579926</c:v>
                </c:pt>
                <c:pt idx="29">
                  <c:v>253.65188599999999</c:v>
                </c:pt>
                <c:pt idx="30">
                  <c:v>253.72384600000001</c:v>
                </c:pt>
                <c:pt idx="31">
                  <c:v>253.78630050000001</c:v>
                </c:pt>
                <c:pt idx="32">
                  <c:v>253.84875500000001</c:v>
                </c:pt>
                <c:pt idx="33">
                  <c:v>253.76786050000001</c:v>
                </c:pt>
                <c:pt idx="34">
                  <c:v>253.68696600000001</c:v>
                </c:pt>
                <c:pt idx="35">
                  <c:v>253.59101850000002</c:v>
                </c:pt>
                <c:pt idx="36">
                  <c:v>253.495071</c:v>
                </c:pt>
                <c:pt idx="37">
                  <c:v>253.31935100000001</c:v>
                </c:pt>
                <c:pt idx="38">
                  <c:v>253.24253049999999</c:v>
                </c:pt>
                <c:pt idx="39">
                  <c:v>253.16570999999999</c:v>
                </c:pt>
                <c:pt idx="40">
                  <c:v>253.026962</c:v>
                </c:pt>
                <c:pt idx="41">
                  <c:v>252.9631425</c:v>
                </c:pt>
                <c:pt idx="42">
                  <c:v>252.89932300000001</c:v>
                </c:pt>
                <c:pt idx="43">
                  <c:v>252.84047700000002</c:v>
                </c:pt>
                <c:pt idx="44">
                  <c:v>252.781631</c:v>
                </c:pt>
                <c:pt idx="45">
                  <c:v>252.67262299999999</c:v>
                </c:pt>
                <c:pt idx="46">
                  <c:v>252.66851800000001</c:v>
                </c:pt>
                <c:pt idx="47">
                  <c:v>252.664413</c:v>
                </c:pt>
                <c:pt idx="48">
                  <c:v>252.738068</c:v>
                </c:pt>
                <c:pt idx="49">
                  <c:v>252.76828</c:v>
                </c:pt>
                <c:pt idx="50">
                  <c:v>252.79849200000001</c:v>
                </c:pt>
                <c:pt idx="51">
                  <c:v>252.82363100000001</c:v>
                </c:pt>
                <c:pt idx="52">
                  <c:v>252.84877</c:v>
                </c:pt>
                <c:pt idx="53">
                  <c:v>252.891403</c:v>
                </c:pt>
                <c:pt idx="54">
                  <c:v>252.90985849999998</c:v>
                </c:pt>
                <c:pt idx="55">
                  <c:v>252.928314</c:v>
                </c:pt>
                <c:pt idx="56">
                  <c:v>252.96087600000001</c:v>
                </c:pt>
                <c:pt idx="57">
                  <c:v>253.00814800000001</c:v>
                </c:pt>
                <c:pt idx="58">
                  <c:v>253.05542</c:v>
                </c:pt>
                <c:pt idx="59">
                  <c:v>253.160248</c:v>
                </c:pt>
                <c:pt idx="60">
                  <c:v>253.26211499999999</c:v>
                </c:pt>
                <c:pt idx="61">
                  <c:v>253.36322000000001</c:v>
                </c:pt>
                <c:pt idx="62">
                  <c:v>253.46260100000001</c:v>
                </c:pt>
                <c:pt idx="63">
                  <c:v>253.55787699999999</c:v>
                </c:pt>
                <c:pt idx="64">
                  <c:v>253.61646300000001</c:v>
                </c:pt>
                <c:pt idx="65">
                  <c:v>253.675049</c:v>
                </c:pt>
                <c:pt idx="66">
                  <c:v>253.90675400000001</c:v>
                </c:pt>
                <c:pt idx="67">
                  <c:v>254.12522899999999</c:v>
                </c:pt>
                <c:pt idx="68">
                  <c:v>254.33467099999999</c:v>
                </c:pt>
                <c:pt idx="69">
                  <c:v>254.46070099999997</c:v>
                </c:pt>
                <c:pt idx="70">
                  <c:v>254.58673099999999</c:v>
                </c:pt>
                <c:pt idx="71">
                  <c:v>254.83757</c:v>
                </c:pt>
                <c:pt idx="72">
                  <c:v>255.07792699999999</c:v>
                </c:pt>
                <c:pt idx="73">
                  <c:v>255.20829049999998</c:v>
                </c:pt>
                <c:pt idx="74">
                  <c:v>255.33865399999999</c:v>
                </c:pt>
                <c:pt idx="75">
                  <c:v>255.61717200000001</c:v>
                </c:pt>
                <c:pt idx="76">
                  <c:v>255.883881</c:v>
                </c:pt>
                <c:pt idx="77">
                  <c:v>255.980118</c:v>
                </c:pt>
                <c:pt idx="78">
                  <c:v>256.07635499999998</c:v>
                </c:pt>
                <c:pt idx="79">
                  <c:v>255.95404099999999</c:v>
                </c:pt>
                <c:pt idx="80">
                  <c:v>255.84399400000001</c:v>
                </c:pt>
                <c:pt idx="81">
                  <c:v>255.74252300000001</c:v>
                </c:pt>
                <c:pt idx="82">
                  <c:v>255.696594</c:v>
                </c:pt>
                <c:pt idx="83">
                  <c:v>255.650665</c:v>
                </c:pt>
                <c:pt idx="84">
                  <c:v>255.56982400000001</c:v>
                </c:pt>
                <c:pt idx="85">
                  <c:v>255.498062</c:v>
                </c:pt>
                <c:pt idx="86">
                  <c:v>255.4839705</c:v>
                </c:pt>
                <c:pt idx="87">
                  <c:v>255.46987899999999</c:v>
                </c:pt>
                <c:pt idx="88">
                  <c:v>255.48147599999999</c:v>
                </c:pt>
                <c:pt idx="89">
                  <c:v>255.49331699999999</c:v>
                </c:pt>
                <c:pt idx="90">
                  <c:v>255.486626</c:v>
                </c:pt>
                <c:pt idx="91">
                  <c:v>255.47993500000001</c:v>
                </c:pt>
                <c:pt idx="92">
                  <c:v>255.352554</c:v>
                </c:pt>
                <c:pt idx="93">
                  <c:v>255.23757900000001</c:v>
                </c:pt>
                <c:pt idx="94">
                  <c:v>255.12994399999999</c:v>
                </c:pt>
                <c:pt idx="95">
                  <c:v>255.13840499999998</c:v>
                </c:pt>
                <c:pt idx="96">
                  <c:v>255.14686599999999</c:v>
                </c:pt>
                <c:pt idx="97">
                  <c:v>255.184799</c:v>
                </c:pt>
                <c:pt idx="98">
                  <c:v>255.21983299999999</c:v>
                </c:pt>
                <c:pt idx="99">
                  <c:v>255.2058255</c:v>
                </c:pt>
                <c:pt idx="100">
                  <c:v>255.19181800000001</c:v>
                </c:pt>
                <c:pt idx="101">
                  <c:v>255.114105</c:v>
                </c:pt>
                <c:pt idx="102">
                  <c:v>255.04132100000001</c:v>
                </c:pt>
                <c:pt idx="103">
                  <c:v>255.004616</c:v>
                </c:pt>
                <c:pt idx="104">
                  <c:v>254.96791099999999</c:v>
                </c:pt>
                <c:pt idx="105">
                  <c:v>254.87522899999999</c:v>
                </c:pt>
                <c:pt idx="106">
                  <c:v>254.78689600000001</c:v>
                </c:pt>
                <c:pt idx="107">
                  <c:v>254.702438</c:v>
                </c:pt>
                <c:pt idx="108">
                  <c:v>254.65962949999999</c:v>
                </c:pt>
                <c:pt idx="109">
                  <c:v>254.61682099999999</c:v>
                </c:pt>
                <c:pt idx="110">
                  <c:v>254.53270000000001</c:v>
                </c:pt>
                <c:pt idx="111">
                  <c:v>254.456909</c:v>
                </c:pt>
                <c:pt idx="112">
                  <c:v>254.4216385</c:v>
                </c:pt>
                <c:pt idx="113">
                  <c:v>254.386368</c:v>
                </c:pt>
                <c:pt idx="114">
                  <c:v>254.317261</c:v>
                </c:pt>
                <c:pt idx="115">
                  <c:v>254.25006099999999</c:v>
                </c:pt>
                <c:pt idx="116">
                  <c:v>254.21719350000001</c:v>
                </c:pt>
                <c:pt idx="117">
                  <c:v>254.184326</c:v>
                </c:pt>
                <c:pt idx="118">
                  <c:v>254.11541700000001</c:v>
                </c:pt>
                <c:pt idx="119">
                  <c:v>254.04925499999999</c:v>
                </c:pt>
                <c:pt idx="120">
                  <c:v>253.98558</c:v>
                </c:pt>
                <c:pt idx="121">
                  <c:v>254.01863850000001</c:v>
                </c:pt>
                <c:pt idx="122">
                  <c:v>254.05169699999999</c:v>
                </c:pt>
                <c:pt idx="123">
                  <c:v>254.135468</c:v>
                </c:pt>
                <c:pt idx="124">
                  <c:v>254.21319600000001</c:v>
                </c:pt>
                <c:pt idx="125">
                  <c:v>254.246712</c:v>
                </c:pt>
                <c:pt idx="126">
                  <c:v>254.28022799999999</c:v>
                </c:pt>
                <c:pt idx="127">
                  <c:v>254.34141500000001</c:v>
                </c:pt>
                <c:pt idx="128">
                  <c:v>254.398743</c:v>
                </c:pt>
                <c:pt idx="129">
                  <c:v>254.42060850000001</c:v>
                </c:pt>
                <c:pt idx="130">
                  <c:v>254.442474</c:v>
                </c:pt>
                <c:pt idx="131">
                  <c:v>254.43594400000001</c:v>
                </c:pt>
                <c:pt idx="132">
                  <c:v>254.42988600000001</c:v>
                </c:pt>
                <c:pt idx="133">
                  <c:v>254.42417900000001</c:v>
                </c:pt>
                <c:pt idx="134">
                  <c:v>254.42146300000002</c:v>
                </c:pt>
                <c:pt idx="135">
                  <c:v>254.418747</c:v>
                </c:pt>
                <c:pt idx="136">
                  <c:v>254.413544</c:v>
                </c:pt>
                <c:pt idx="137">
                  <c:v>254.408524</c:v>
                </c:pt>
                <c:pt idx="138">
                  <c:v>254.406128</c:v>
                </c:pt>
                <c:pt idx="139">
                  <c:v>254.40373199999999</c:v>
                </c:pt>
                <c:pt idx="140">
                  <c:v>254.39917</c:v>
                </c:pt>
                <c:pt idx="141">
                  <c:v>254.394836</c:v>
                </c:pt>
                <c:pt idx="142">
                  <c:v>254.3927535</c:v>
                </c:pt>
                <c:pt idx="143">
                  <c:v>254.390671</c:v>
                </c:pt>
                <c:pt idx="144">
                  <c:v>254.38677999999999</c:v>
                </c:pt>
                <c:pt idx="145">
                  <c:v>254.38310200000001</c:v>
                </c:pt>
                <c:pt idx="146">
                  <c:v>254.37956199999999</c:v>
                </c:pt>
                <c:pt idx="147">
                  <c:v>254.37770799999998</c:v>
                </c:pt>
                <c:pt idx="148">
                  <c:v>254.375854</c:v>
                </c:pt>
                <c:pt idx="149">
                  <c:v>254.372208</c:v>
                </c:pt>
                <c:pt idx="150">
                  <c:v>254.368729</c:v>
                </c:pt>
                <c:pt idx="151">
                  <c:v>254.36721799999998</c:v>
                </c:pt>
                <c:pt idx="152">
                  <c:v>254.36570699999999</c:v>
                </c:pt>
                <c:pt idx="153">
                  <c:v>254.36335800000001</c:v>
                </c:pt>
                <c:pt idx="154">
                  <c:v>254.36119099999999</c:v>
                </c:pt>
                <c:pt idx="155">
                  <c:v>254.35996999999998</c:v>
                </c:pt>
                <c:pt idx="156">
                  <c:v>254.35874899999999</c:v>
                </c:pt>
                <c:pt idx="157">
                  <c:v>254.35369900000001</c:v>
                </c:pt>
                <c:pt idx="158">
                  <c:v>254.31050099999999</c:v>
                </c:pt>
                <c:pt idx="159">
                  <c:v>254.267303</c:v>
                </c:pt>
                <c:pt idx="160">
                  <c:v>254.10459900000001</c:v>
                </c:pt>
                <c:pt idx="161">
                  <c:v>254.03074650000002</c:v>
                </c:pt>
                <c:pt idx="162">
                  <c:v>253.95689400000001</c:v>
                </c:pt>
                <c:pt idx="163">
                  <c:v>253.89276899999999</c:v>
                </c:pt>
                <c:pt idx="164">
                  <c:v>253.828644</c:v>
                </c:pt>
                <c:pt idx="165">
                  <c:v>253.72877500000001</c:v>
                </c:pt>
                <c:pt idx="166">
                  <c:v>253.6825025</c:v>
                </c:pt>
                <c:pt idx="167">
                  <c:v>253.63623000000001</c:v>
                </c:pt>
                <c:pt idx="168">
                  <c:v>253.549835</c:v>
                </c:pt>
                <c:pt idx="169">
                  <c:v>253.50801100000001</c:v>
                </c:pt>
                <c:pt idx="170">
                  <c:v>253.46618699999999</c:v>
                </c:pt>
                <c:pt idx="171">
                  <c:v>253.369339</c:v>
                </c:pt>
                <c:pt idx="172">
                  <c:v>253.33679949999998</c:v>
                </c:pt>
                <c:pt idx="173">
                  <c:v>253.30426</c:v>
                </c:pt>
                <c:pt idx="174">
                  <c:v>253.27065999999999</c:v>
                </c:pt>
                <c:pt idx="175">
                  <c:v>253.25367699999998</c:v>
                </c:pt>
                <c:pt idx="176">
                  <c:v>253.236694</c:v>
                </c:pt>
                <c:pt idx="177">
                  <c:v>253.235443</c:v>
                </c:pt>
                <c:pt idx="178">
                  <c:v>253.23419200000001</c:v>
                </c:pt>
                <c:pt idx="179">
                  <c:v>253.42027300000001</c:v>
                </c:pt>
                <c:pt idx="180">
                  <c:v>253.52084350000001</c:v>
                </c:pt>
                <c:pt idx="181">
                  <c:v>253.62141399999999</c:v>
                </c:pt>
                <c:pt idx="182">
                  <c:v>253.84437600000001</c:v>
                </c:pt>
                <c:pt idx="183">
                  <c:v>253.94624350000001</c:v>
                </c:pt>
                <c:pt idx="184">
                  <c:v>254.04811100000001</c:v>
                </c:pt>
                <c:pt idx="185">
                  <c:v>254.04811100000001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GER_model_output_CERP!$D$1</c:f>
              <c:strCache>
                <c:ptCount val="1"/>
                <c:pt idx="0">
                  <c:v>51516006_1 CERP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GER_model_output_CERP!$A$2:$A$172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GER_model_output_CERP!$D$2:$D$172</c:f>
              <c:numCache>
                <c:formatCode>General</c:formatCode>
                <c:ptCount val="171"/>
                <c:pt idx="0">
                  <c:v>243.014679</c:v>
                </c:pt>
                <c:pt idx="1">
                  <c:v>243.01513700000001</c:v>
                </c:pt>
                <c:pt idx="2">
                  <c:v>243.01589999999999</c:v>
                </c:pt>
                <c:pt idx="3">
                  <c:v>243.01638800000001</c:v>
                </c:pt>
                <c:pt idx="4">
                  <c:v>243.01881399999999</c:v>
                </c:pt>
                <c:pt idx="5">
                  <c:v>243.020386</c:v>
                </c:pt>
                <c:pt idx="6">
                  <c:v>243.02108799999999</c:v>
                </c:pt>
                <c:pt idx="7">
                  <c:v>243.02198799999999</c:v>
                </c:pt>
                <c:pt idx="8">
                  <c:v>243.023132</c:v>
                </c:pt>
                <c:pt idx="9">
                  <c:v>243.024078</c:v>
                </c:pt>
                <c:pt idx="10">
                  <c:v>243.024902</c:v>
                </c:pt>
                <c:pt idx="11">
                  <c:v>243.025848</c:v>
                </c:pt>
                <c:pt idx="12">
                  <c:v>243.02739</c:v>
                </c:pt>
                <c:pt idx="13">
                  <c:v>243.02887000000001</c:v>
                </c:pt>
                <c:pt idx="14">
                  <c:v>243.03050200000001</c:v>
                </c:pt>
                <c:pt idx="15">
                  <c:v>243.03190599999999</c:v>
                </c:pt>
                <c:pt idx="16">
                  <c:v>243.03315699999999</c:v>
                </c:pt>
                <c:pt idx="17">
                  <c:v>243.03422499999999</c:v>
                </c:pt>
                <c:pt idx="18">
                  <c:v>243.035202</c:v>
                </c:pt>
                <c:pt idx="19">
                  <c:v>243.036179</c:v>
                </c:pt>
                <c:pt idx="20">
                  <c:v>243.037094</c:v>
                </c:pt>
                <c:pt idx="21">
                  <c:v>243.037781</c:v>
                </c:pt>
                <c:pt idx="22">
                  <c:v>243.037903</c:v>
                </c:pt>
                <c:pt idx="23">
                  <c:v>243.038635</c:v>
                </c:pt>
                <c:pt idx="24">
                  <c:v>243.03921500000001</c:v>
                </c:pt>
                <c:pt idx="25">
                  <c:v>243.03973400000001</c:v>
                </c:pt>
                <c:pt idx="26">
                  <c:v>243.04016100000001</c:v>
                </c:pt>
                <c:pt idx="27">
                  <c:v>243.04054300000001</c:v>
                </c:pt>
                <c:pt idx="28">
                  <c:v>243.08667</c:v>
                </c:pt>
                <c:pt idx="29">
                  <c:v>243.13992300000001</c:v>
                </c:pt>
                <c:pt idx="30">
                  <c:v>243.21241800000001</c:v>
                </c:pt>
                <c:pt idx="31">
                  <c:v>243.17929100000001</c:v>
                </c:pt>
                <c:pt idx="32">
                  <c:v>243.15870699999999</c:v>
                </c:pt>
                <c:pt idx="33">
                  <c:v>243.124313</c:v>
                </c:pt>
                <c:pt idx="34">
                  <c:v>243.071136</c:v>
                </c:pt>
                <c:pt idx="35">
                  <c:v>242.99946600000001</c:v>
                </c:pt>
                <c:pt idx="36">
                  <c:v>242.91128499999999</c:v>
                </c:pt>
                <c:pt idx="37">
                  <c:v>242.80909700000001</c:v>
                </c:pt>
                <c:pt idx="38">
                  <c:v>242.69639599999999</c:v>
                </c:pt>
                <c:pt idx="39">
                  <c:v>242.61956799999999</c:v>
                </c:pt>
                <c:pt idx="40">
                  <c:v>242.54463200000001</c:v>
                </c:pt>
                <c:pt idx="41">
                  <c:v>242.47479200000001</c:v>
                </c:pt>
                <c:pt idx="42">
                  <c:v>242.41815199999999</c:v>
                </c:pt>
                <c:pt idx="43">
                  <c:v>242.37645000000001</c:v>
                </c:pt>
                <c:pt idx="44">
                  <c:v>242.349289</c:v>
                </c:pt>
                <c:pt idx="45">
                  <c:v>242.33497600000001</c:v>
                </c:pt>
                <c:pt idx="46">
                  <c:v>242.383545</c:v>
                </c:pt>
                <c:pt idx="47">
                  <c:v>242.418137</c:v>
                </c:pt>
                <c:pt idx="48">
                  <c:v>242.44718900000001</c:v>
                </c:pt>
                <c:pt idx="49">
                  <c:v>242.47489899999999</c:v>
                </c:pt>
                <c:pt idx="50">
                  <c:v>242.50302099999999</c:v>
                </c:pt>
                <c:pt idx="51">
                  <c:v>242.53242499999999</c:v>
                </c:pt>
                <c:pt idx="52">
                  <c:v>242.57582099999999</c:v>
                </c:pt>
                <c:pt idx="53">
                  <c:v>242.664322</c:v>
                </c:pt>
                <c:pt idx="54">
                  <c:v>242.75567599999999</c:v>
                </c:pt>
                <c:pt idx="55">
                  <c:v>242.855377</c:v>
                </c:pt>
                <c:pt idx="56">
                  <c:v>243.01405299999999</c:v>
                </c:pt>
                <c:pt idx="57">
                  <c:v>243.18498199999999</c:v>
                </c:pt>
                <c:pt idx="58">
                  <c:v>243.36488299999999</c:v>
                </c:pt>
                <c:pt idx="59">
                  <c:v>243.46719350000001</c:v>
                </c:pt>
                <c:pt idx="60">
                  <c:v>243.56950399999999</c:v>
                </c:pt>
                <c:pt idx="61">
                  <c:v>243.79039</c:v>
                </c:pt>
                <c:pt idx="62">
                  <c:v>244.01602199999999</c:v>
                </c:pt>
                <c:pt idx="63">
                  <c:v>244.1035005</c:v>
                </c:pt>
                <c:pt idx="64">
                  <c:v>244.190979</c:v>
                </c:pt>
                <c:pt idx="65">
                  <c:v>244.251251</c:v>
                </c:pt>
                <c:pt idx="66">
                  <c:v>244.36199999999999</c:v>
                </c:pt>
                <c:pt idx="67">
                  <c:v>244.47160299999999</c:v>
                </c:pt>
                <c:pt idx="68">
                  <c:v>244.521919</c:v>
                </c:pt>
                <c:pt idx="69">
                  <c:v>244.57223500000001</c:v>
                </c:pt>
                <c:pt idx="70">
                  <c:v>244.66325399999999</c:v>
                </c:pt>
                <c:pt idx="71">
                  <c:v>244.74614</c:v>
                </c:pt>
                <c:pt idx="72">
                  <c:v>244.79528049999999</c:v>
                </c:pt>
                <c:pt idx="73">
                  <c:v>244.84442100000001</c:v>
                </c:pt>
                <c:pt idx="74">
                  <c:v>244.94392400000001</c:v>
                </c:pt>
                <c:pt idx="75">
                  <c:v>245.018158</c:v>
                </c:pt>
                <c:pt idx="76">
                  <c:v>245.03263850000002</c:v>
                </c:pt>
                <c:pt idx="77">
                  <c:v>245.04711900000001</c:v>
                </c:pt>
                <c:pt idx="78">
                  <c:v>245.00968900000001</c:v>
                </c:pt>
                <c:pt idx="79">
                  <c:v>244.978745</c:v>
                </c:pt>
                <c:pt idx="80">
                  <c:v>244.93888899999999</c:v>
                </c:pt>
                <c:pt idx="81">
                  <c:v>244.94619749999998</c:v>
                </c:pt>
                <c:pt idx="82">
                  <c:v>244.953506</c:v>
                </c:pt>
                <c:pt idx="83">
                  <c:v>244.94345100000001</c:v>
                </c:pt>
                <c:pt idx="84">
                  <c:v>244.918564</c:v>
                </c:pt>
                <c:pt idx="85">
                  <c:v>244.88224049999999</c:v>
                </c:pt>
                <c:pt idx="86">
                  <c:v>244.84591699999999</c:v>
                </c:pt>
                <c:pt idx="87">
                  <c:v>244.75697299999999</c:v>
                </c:pt>
                <c:pt idx="88">
                  <c:v>244.66859400000001</c:v>
                </c:pt>
                <c:pt idx="89">
                  <c:v>244.62348150000003</c:v>
                </c:pt>
                <c:pt idx="90">
                  <c:v>244.57836900000001</c:v>
                </c:pt>
                <c:pt idx="91">
                  <c:v>244.47761499999999</c:v>
                </c:pt>
                <c:pt idx="92">
                  <c:v>244.372208</c:v>
                </c:pt>
                <c:pt idx="93">
                  <c:v>244.261978</c:v>
                </c:pt>
                <c:pt idx="94">
                  <c:v>244.2106015</c:v>
                </c:pt>
                <c:pt idx="95">
                  <c:v>244.15922499999999</c:v>
                </c:pt>
                <c:pt idx="96">
                  <c:v>244.042801</c:v>
                </c:pt>
                <c:pt idx="97">
                  <c:v>243.921234</c:v>
                </c:pt>
                <c:pt idx="98">
                  <c:v>243.86351000000002</c:v>
                </c:pt>
                <c:pt idx="99">
                  <c:v>243.80578600000001</c:v>
                </c:pt>
                <c:pt idx="100">
                  <c:v>243.68885800000001</c:v>
                </c:pt>
                <c:pt idx="101">
                  <c:v>243.58476300000001</c:v>
                </c:pt>
                <c:pt idx="102">
                  <c:v>243.5272755</c:v>
                </c:pt>
                <c:pt idx="103">
                  <c:v>243.46978799999999</c:v>
                </c:pt>
                <c:pt idx="104">
                  <c:v>243.35334800000001</c:v>
                </c:pt>
                <c:pt idx="105">
                  <c:v>243.24417099999999</c:v>
                </c:pt>
                <c:pt idx="106">
                  <c:v>243.13012699999999</c:v>
                </c:pt>
                <c:pt idx="107">
                  <c:v>243.1036225</c:v>
                </c:pt>
                <c:pt idx="108">
                  <c:v>243.07711800000001</c:v>
                </c:pt>
                <c:pt idx="109">
                  <c:v>243.006958</c:v>
                </c:pt>
                <c:pt idx="110">
                  <c:v>242.93400600000001</c:v>
                </c:pt>
                <c:pt idx="111">
                  <c:v>242.899338</c:v>
                </c:pt>
                <c:pt idx="112">
                  <c:v>242.86466999999999</c:v>
                </c:pt>
                <c:pt idx="113">
                  <c:v>242.79951500000001</c:v>
                </c:pt>
                <c:pt idx="114">
                  <c:v>242.746735</c:v>
                </c:pt>
                <c:pt idx="115">
                  <c:v>242.72003949999998</c:v>
                </c:pt>
                <c:pt idx="116">
                  <c:v>242.693344</c:v>
                </c:pt>
                <c:pt idx="117">
                  <c:v>242.62652600000001</c:v>
                </c:pt>
                <c:pt idx="118">
                  <c:v>242.574219</c:v>
                </c:pt>
                <c:pt idx="119">
                  <c:v>242.52998400000001</c:v>
                </c:pt>
                <c:pt idx="120">
                  <c:v>242.51271850000001</c:v>
                </c:pt>
                <c:pt idx="121">
                  <c:v>242.495453</c:v>
                </c:pt>
                <c:pt idx="122">
                  <c:v>242.458664</c:v>
                </c:pt>
                <c:pt idx="123">
                  <c:v>242.43057300000001</c:v>
                </c:pt>
                <c:pt idx="124">
                  <c:v>242.41570300000001</c:v>
                </c:pt>
                <c:pt idx="125">
                  <c:v>242.40083300000001</c:v>
                </c:pt>
                <c:pt idx="126">
                  <c:v>242.371872</c:v>
                </c:pt>
                <c:pt idx="127">
                  <c:v>242.35011299999999</c:v>
                </c:pt>
                <c:pt idx="128">
                  <c:v>242.34111050000001</c:v>
                </c:pt>
                <c:pt idx="129">
                  <c:v>242.33210800000001</c:v>
                </c:pt>
                <c:pt idx="130">
                  <c:v>242.32055700000001</c:v>
                </c:pt>
                <c:pt idx="131">
                  <c:v>242.309631</c:v>
                </c:pt>
                <c:pt idx="132">
                  <c:v>242.29754600000001</c:v>
                </c:pt>
                <c:pt idx="133">
                  <c:v>242.29345699999999</c:v>
                </c:pt>
                <c:pt idx="134">
                  <c:v>242.289368</c:v>
                </c:pt>
                <c:pt idx="135">
                  <c:v>242.28070099999999</c:v>
                </c:pt>
                <c:pt idx="136">
                  <c:v>242.271942</c:v>
                </c:pt>
                <c:pt idx="137">
                  <c:v>242.26866899999999</c:v>
                </c:pt>
                <c:pt idx="138">
                  <c:v>242.26539600000001</c:v>
                </c:pt>
                <c:pt idx="139">
                  <c:v>242.258926</c:v>
                </c:pt>
                <c:pt idx="140">
                  <c:v>242.25329600000001</c:v>
                </c:pt>
                <c:pt idx="141">
                  <c:v>242.25038899999998</c:v>
                </c:pt>
                <c:pt idx="142">
                  <c:v>242.24748199999999</c:v>
                </c:pt>
                <c:pt idx="143">
                  <c:v>242.23886100000001</c:v>
                </c:pt>
                <c:pt idx="144">
                  <c:v>242.21365350000002</c:v>
                </c:pt>
                <c:pt idx="145">
                  <c:v>242.188446</c:v>
                </c:pt>
                <c:pt idx="146">
                  <c:v>242.133926</c:v>
                </c:pt>
                <c:pt idx="147">
                  <c:v>242.1045685</c:v>
                </c:pt>
                <c:pt idx="148">
                  <c:v>242.075211</c:v>
                </c:pt>
                <c:pt idx="149">
                  <c:v>242.04184750000002</c:v>
                </c:pt>
                <c:pt idx="150">
                  <c:v>242.00848400000001</c:v>
                </c:pt>
                <c:pt idx="151">
                  <c:v>241.94549599999999</c:v>
                </c:pt>
                <c:pt idx="152">
                  <c:v>241.91141549999998</c:v>
                </c:pt>
                <c:pt idx="153">
                  <c:v>241.87733499999999</c:v>
                </c:pt>
                <c:pt idx="154">
                  <c:v>241.80313100000001</c:v>
                </c:pt>
                <c:pt idx="155">
                  <c:v>241.76286300000001</c:v>
                </c:pt>
                <c:pt idx="156">
                  <c:v>241.72259500000001</c:v>
                </c:pt>
                <c:pt idx="157">
                  <c:v>241.62290999999999</c:v>
                </c:pt>
                <c:pt idx="158">
                  <c:v>241.57178499999998</c:v>
                </c:pt>
                <c:pt idx="159">
                  <c:v>241.52065999999999</c:v>
                </c:pt>
                <c:pt idx="160">
                  <c:v>241.38824500000001</c:v>
                </c:pt>
                <c:pt idx="161">
                  <c:v>241.34542099999999</c:v>
                </c:pt>
                <c:pt idx="162">
                  <c:v>241.30259699999999</c:v>
                </c:pt>
                <c:pt idx="163">
                  <c:v>241.277321</c:v>
                </c:pt>
                <c:pt idx="164">
                  <c:v>241.25204500000001</c:v>
                </c:pt>
                <c:pt idx="165">
                  <c:v>241.26603700000001</c:v>
                </c:pt>
                <c:pt idx="166">
                  <c:v>241.28379050000001</c:v>
                </c:pt>
                <c:pt idx="167">
                  <c:v>241.30154400000001</c:v>
                </c:pt>
                <c:pt idx="168">
                  <c:v>241.36296100000001</c:v>
                </c:pt>
                <c:pt idx="169">
                  <c:v>241.4075775</c:v>
                </c:pt>
                <c:pt idx="170">
                  <c:v>241.45219399999999</c:v>
                </c:pt>
              </c:numCache>
            </c:numRef>
          </c:yVal>
          <c:smooth val="0"/>
        </c:ser>
        <c:ser>
          <c:idx val="9"/>
          <c:order val="3"/>
          <c:tx>
            <c:strRef>
              <c:f>GER_model_output!$D$1</c:f>
              <c:strCache>
                <c:ptCount val="1"/>
                <c:pt idx="0">
                  <c:v>51516006_1</c:v>
                </c:pt>
              </c:strCache>
            </c:strRef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GER_model_output!$A$2:$A$172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GER_model_output!$D$2:$D$172</c:f>
              <c:numCache>
                <c:formatCode>General</c:formatCode>
                <c:ptCount val="171"/>
                <c:pt idx="0">
                  <c:v>242.51303100000001</c:v>
                </c:pt>
                <c:pt idx="1">
                  <c:v>242.53015099999999</c:v>
                </c:pt>
                <c:pt idx="2">
                  <c:v>242.54943800000001</c:v>
                </c:pt>
                <c:pt idx="3">
                  <c:v>242.56123400000001</c:v>
                </c:pt>
                <c:pt idx="4">
                  <c:v>242.618011</c:v>
                </c:pt>
                <c:pt idx="5">
                  <c:v>242.654144</c:v>
                </c:pt>
                <c:pt idx="6">
                  <c:v>242.67469800000001</c:v>
                </c:pt>
                <c:pt idx="7">
                  <c:v>242.704666</c:v>
                </c:pt>
                <c:pt idx="8">
                  <c:v>242.73869300000001</c:v>
                </c:pt>
                <c:pt idx="9">
                  <c:v>242.766998</c:v>
                </c:pt>
                <c:pt idx="10">
                  <c:v>242.79155</c:v>
                </c:pt>
                <c:pt idx="11">
                  <c:v>242.81636</c:v>
                </c:pt>
                <c:pt idx="12">
                  <c:v>242.84600800000001</c:v>
                </c:pt>
                <c:pt idx="13">
                  <c:v>242.878342</c:v>
                </c:pt>
                <c:pt idx="14">
                  <c:v>242.927933</c:v>
                </c:pt>
                <c:pt idx="15">
                  <c:v>242.972565</c:v>
                </c:pt>
                <c:pt idx="16">
                  <c:v>243.012405</c:v>
                </c:pt>
                <c:pt idx="17">
                  <c:v>243.04785200000001</c:v>
                </c:pt>
                <c:pt idx="18">
                  <c:v>243.079117</c:v>
                </c:pt>
                <c:pt idx="19">
                  <c:v>243.105255</c:v>
                </c:pt>
                <c:pt idx="20">
                  <c:v>243.12889100000001</c:v>
                </c:pt>
                <c:pt idx="21">
                  <c:v>243.14692700000001</c:v>
                </c:pt>
                <c:pt idx="22">
                  <c:v>243.15036000000001</c:v>
                </c:pt>
                <c:pt idx="23">
                  <c:v>243.169815</c:v>
                </c:pt>
                <c:pt idx="24">
                  <c:v>243.1875</c:v>
                </c:pt>
                <c:pt idx="25">
                  <c:v>243.203598</c:v>
                </c:pt>
                <c:pt idx="26">
                  <c:v>243.21824599999999</c:v>
                </c:pt>
                <c:pt idx="27">
                  <c:v>243.23111</c:v>
                </c:pt>
                <c:pt idx="28">
                  <c:v>243.290131</c:v>
                </c:pt>
                <c:pt idx="29">
                  <c:v>243.355774</c:v>
                </c:pt>
                <c:pt idx="30">
                  <c:v>243.43980400000001</c:v>
                </c:pt>
                <c:pt idx="31">
                  <c:v>243.41398599999999</c:v>
                </c:pt>
                <c:pt idx="32">
                  <c:v>243.399429</c:v>
                </c:pt>
                <c:pt idx="33">
                  <c:v>243.37065100000001</c:v>
                </c:pt>
                <c:pt idx="34">
                  <c:v>243.322464</c:v>
                </c:pt>
                <c:pt idx="35">
                  <c:v>243.25541699999999</c:v>
                </c:pt>
                <c:pt idx="36">
                  <c:v>243.17131000000001</c:v>
                </c:pt>
                <c:pt idx="37">
                  <c:v>243.073441</c:v>
                </c:pt>
                <c:pt idx="38">
                  <c:v>242.965057</c:v>
                </c:pt>
                <c:pt idx="39">
                  <c:v>242.89125100000001</c:v>
                </c:pt>
                <c:pt idx="40">
                  <c:v>242.818375</c:v>
                </c:pt>
                <c:pt idx="41">
                  <c:v>242.750992</c:v>
                </c:pt>
                <c:pt idx="42">
                  <c:v>242.696991</c:v>
                </c:pt>
                <c:pt idx="43">
                  <c:v>242.658005</c:v>
                </c:pt>
                <c:pt idx="44">
                  <c:v>242.63355999999999</c:v>
                </c:pt>
                <c:pt idx="45">
                  <c:v>242.62197900000001</c:v>
                </c:pt>
                <c:pt idx="46">
                  <c:v>242.671097</c:v>
                </c:pt>
                <c:pt idx="47">
                  <c:v>242.705399</c:v>
                </c:pt>
                <c:pt idx="48">
                  <c:v>242.73438999999999</c:v>
                </c:pt>
                <c:pt idx="49">
                  <c:v>242.762192</c:v>
                </c:pt>
                <c:pt idx="50">
                  <c:v>242.79011499999999</c:v>
                </c:pt>
                <c:pt idx="51">
                  <c:v>242.81866500000001</c:v>
                </c:pt>
                <c:pt idx="52">
                  <c:v>242.86204499999999</c:v>
                </c:pt>
                <c:pt idx="53">
                  <c:v>242.95031700000001</c:v>
                </c:pt>
                <c:pt idx="54">
                  <c:v>243.038757</c:v>
                </c:pt>
                <c:pt idx="55">
                  <c:v>243.13647499999999</c:v>
                </c:pt>
                <c:pt idx="56">
                  <c:v>243.26942399999999</c:v>
                </c:pt>
                <c:pt idx="57">
                  <c:v>243.40521200000001</c:v>
                </c:pt>
                <c:pt idx="58">
                  <c:v>243.55014</c:v>
                </c:pt>
                <c:pt idx="59">
                  <c:v>243.636032</c:v>
                </c:pt>
                <c:pt idx="60">
                  <c:v>243.721924</c:v>
                </c:pt>
                <c:pt idx="61">
                  <c:v>243.90415999999999</c:v>
                </c:pt>
                <c:pt idx="62">
                  <c:v>244.09295700000001</c:v>
                </c:pt>
                <c:pt idx="63">
                  <c:v>244.1678545</c:v>
                </c:pt>
                <c:pt idx="64">
                  <c:v>244.242752</c:v>
                </c:pt>
                <c:pt idx="65">
                  <c:v>244.31552099999999</c:v>
                </c:pt>
                <c:pt idx="66">
                  <c:v>244.43235799999999</c:v>
                </c:pt>
                <c:pt idx="67">
                  <c:v>244.55523700000001</c:v>
                </c:pt>
                <c:pt idx="68">
                  <c:v>244.61419699999999</c:v>
                </c:pt>
                <c:pt idx="69">
                  <c:v>244.673157</c:v>
                </c:pt>
                <c:pt idx="70">
                  <c:v>244.779144</c:v>
                </c:pt>
                <c:pt idx="71">
                  <c:v>244.87304700000001</c:v>
                </c:pt>
                <c:pt idx="72">
                  <c:v>244.92853550000001</c:v>
                </c:pt>
                <c:pt idx="73">
                  <c:v>244.98402400000001</c:v>
                </c:pt>
                <c:pt idx="74">
                  <c:v>245.08727999999999</c:v>
                </c:pt>
                <c:pt idx="75">
                  <c:v>245.17544599999999</c:v>
                </c:pt>
                <c:pt idx="76">
                  <c:v>245.2051625</c:v>
                </c:pt>
                <c:pt idx="77">
                  <c:v>245.23487900000001</c:v>
                </c:pt>
                <c:pt idx="78">
                  <c:v>245.25022899999999</c:v>
                </c:pt>
                <c:pt idx="79">
                  <c:v>245.27186599999999</c:v>
                </c:pt>
                <c:pt idx="80">
                  <c:v>245.287598</c:v>
                </c:pt>
                <c:pt idx="81">
                  <c:v>245.32111399999999</c:v>
                </c:pt>
                <c:pt idx="82">
                  <c:v>245.35462999999999</c:v>
                </c:pt>
                <c:pt idx="83">
                  <c:v>245.391953</c:v>
                </c:pt>
                <c:pt idx="84">
                  <c:v>245.417282</c:v>
                </c:pt>
                <c:pt idx="85">
                  <c:v>245.40999600000001</c:v>
                </c:pt>
                <c:pt idx="86">
                  <c:v>245.40271000000001</c:v>
                </c:pt>
                <c:pt idx="87">
                  <c:v>245.38414</c:v>
                </c:pt>
                <c:pt idx="88">
                  <c:v>245.36691300000001</c:v>
                </c:pt>
                <c:pt idx="89">
                  <c:v>245.35500350000001</c:v>
                </c:pt>
                <c:pt idx="90">
                  <c:v>245.34309400000001</c:v>
                </c:pt>
                <c:pt idx="91">
                  <c:v>245.30862400000001</c:v>
                </c:pt>
                <c:pt idx="92">
                  <c:v>245.27243000000001</c:v>
                </c:pt>
                <c:pt idx="93">
                  <c:v>245.231796</c:v>
                </c:pt>
                <c:pt idx="94">
                  <c:v>245.20730600000002</c:v>
                </c:pt>
                <c:pt idx="95">
                  <c:v>245.182816</c:v>
                </c:pt>
                <c:pt idx="96">
                  <c:v>245.12692300000001</c:v>
                </c:pt>
                <c:pt idx="97">
                  <c:v>245.070694</c:v>
                </c:pt>
                <c:pt idx="98">
                  <c:v>245.04179399999998</c:v>
                </c:pt>
                <c:pt idx="99">
                  <c:v>245.01289399999999</c:v>
                </c:pt>
                <c:pt idx="100">
                  <c:v>244.950638</c:v>
                </c:pt>
                <c:pt idx="101">
                  <c:v>244.88481100000001</c:v>
                </c:pt>
                <c:pt idx="102">
                  <c:v>244.85006700000002</c:v>
                </c:pt>
                <c:pt idx="103">
                  <c:v>244.81532300000001</c:v>
                </c:pt>
                <c:pt idx="104">
                  <c:v>244.73547400000001</c:v>
                </c:pt>
                <c:pt idx="105">
                  <c:v>244.65377799999999</c:v>
                </c:pt>
                <c:pt idx="106">
                  <c:v>244.57064800000001</c:v>
                </c:pt>
                <c:pt idx="107">
                  <c:v>244.55867000000001</c:v>
                </c:pt>
                <c:pt idx="108">
                  <c:v>244.54669200000001</c:v>
                </c:pt>
                <c:pt idx="109">
                  <c:v>244.505402</c:v>
                </c:pt>
                <c:pt idx="110">
                  <c:v>244.46130400000001</c:v>
                </c:pt>
                <c:pt idx="111">
                  <c:v>244.44232199999999</c:v>
                </c:pt>
                <c:pt idx="112">
                  <c:v>244.42334</c:v>
                </c:pt>
                <c:pt idx="113">
                  <c:v>244.39030500000001</c:v>
                </c:pt>
                <c:pt idx="114">
                  <c:v>244.36241100000001</c:v>
                </c:pt>
                <c:pt idx="115">
                  <c:v>244.34750350000002</c:v>
                </c:pt>
                <c:pt idx="116">
                  <c:v>244.332596</c:v>
                </c:pt>
                <c:pt idx="117">
                  <c:v>244.29452499999999</c:v>
                </c:pt>
                <c:pt idx="118">
                  <c:v>244.268066</c:v>
                </c:pt>
                <c:pt idx="119">
                  <c:v>244.24717699999999</c:v>
                </c:pt>
                <c:pt idx="120">
                  <c:v>244.2387315</c:v>
                </c:pt>
                <c:pt idx="121">
                  <c:v>244.23028600000001</c:v>
                </c:pt>
                <c:pt idx="122">
                  <c:v>244.21641500000001</c:v>
                </c:pt>
                <c:pt idx="123">
                  <c:v>244.20489499999999</c:v>
                </c:pt>
                <c:pt idx="124">
                  <c:v>244.20019550000001</c:v>
                </c:pt>
                <c:pt idx="125">
                  <c:v>244.19549599999999</c:v>
                </c:pt>
                <c:pt idx="126">
                  <c:v>244.18779000000001</c:v>
                </c:pt>
                <c:pt idx="127">
                  <c:v>244.18147300000001</c:v>
                </c:pt>
                <c:pt idx="128">
                  <c:v>244.17886350000001</c:v>
                </c:pt>
                <c:pt idx="129">
                  <c:v>244.176254</c:v>
                </c:pt>
                <c:pt idx="130">
                  <c:v>244.17193599999999</c:v>
                </c:pt>
                <c:pt idx="131">
                  <c:v>244.16831999999999</c:v>
                </c:pt>
                <c:pt idx="132">
                  <c:v>244.165268</c:v>
                </c:pt>
                <c:pt idx="133">
                  <c:v>244.1637575</c:v>
                </c:pt>
                <c:pt idx="134">
                  <c:v>244.16224700000001</c:v>
                </c:pt>
                <c:pt idx="135">
                  <c:v>244.15947</c:v>
                </c:pt>
                <c:pt idx="136">
                  <c:v>244.15690599999999</c:v>
                </c:pt>
                <c:pt idx="137">
                  <c:v>244.1558455</c:v>
                </c:pt>
                <c:pt idx="138">
                  <c:v>244.154785</c:v>
                </c:pt>
                <c:pt idx="139">
                  <c:v>244.153122</c:v>
                </c:pt>
                <c:pt idx="140">
                  <c:v>244.151566</c:v>
                </c:pt>
                <c:pt idx="141">
                  <c:v>244.150734</c:v>
                </c:pt>
                <c:pt idx="142">
                  <c:v>244.149902</c:v>
                </c:pt>
                <c:pt idx="143">
                  <c:v>244.14688100000001</c:v>
                </c:pt>
                <c:pt idx="144">
                  <c:v>244.12702949999999</c:v>
                </c:pt>
                <c:pt idx="145">
                  <c:v>244.107178</c:v>
                </c:pt>
                <c:pt idx="146">
                  <c:v>244.05892900000001</c:v>
                </c:pt>
                <c:pt idx="147">
                  <c:v>244.03164650000002</c:v>
                </c:pt>
                <c:pt idx="148">
                  <c:v>244.00436400000001</c:v>
                </c:pt>
                <c:pt idx="149">
                  <c:v>243.9719465</c:v>
                </c:pt>
                <c:pt idx="150">
                  <c:v>243.93952899999999</c:v>
                </c:pt>
                <c:pt idx="151">
                  <c:v>243.87503100000001</c:v>
                </c:pt>
                <c:pt idx="152">
                  <c:v>243.83910400000002</c:v>
                </c:pt>
                <c:pt idx="153">
                  <c:v>243.80317700000001</c:v>
                </c:pt>
                <c:pt idx="154">
                  <c:v>243.72532699999999</c:v>
                </c:pt>
                <c:pt idx="155">
                  <c:v>243.68274700000001</c:v>
                </c:pt>
                <c:pt idx="156">
                  <c:v>243.64016699999999</c:v>
                </c:pt>
                <c:pt idx="157">
                  <c:v>243.53372200000001</c:v>
                </c:pt>
                <c:pt idx="158">
                  <c:v>243.48467249999999</c:v>
                </c:pt>
                <c:pt idx="159">
                  <c:v>243.43562299999999</c:v>
                </c:pt>
                <c:pt idx="160">
                  <c:v>243.33902</c:v>
                </c:pt>
                <c:pt idx="161">
                  <c:v>243.29236600000002</c:v>
                </c:pt>
                <c:pt idx="162">
                  <c:v>243.245712</c:v>
                </c:pt>
                <c:pt idx="163">
                  <c:v>243.212616</c:v>
                </c:pt>
                <c:pt idx="164">
                  <c:v>243.17952</c:v>
                </c:pt>
                <c:pt idx="165">
                  <c:v>243.170288</c:v>
                </c:pt>
                <c:pt idx="166">
                  <c:v>243.17555249999998</c:v>
                </c:pt>
                <c:pt idx="167">
                  <c:v>243.18081699999999</c:v>
                </c:pt>
                <c:pt idx="168">
                  <c:v>243.21723900000001</c:v>
                </c:pt>
                <c:pt idx="169">
                  <c:v>243.24850450000002</c:v>
                </c:pt>
                <c:pt idx="170">
                  <c:v>243.27977000000001</c:v>
                </c:pt>
              </c:numCache>
            </c:numRef>
          </c:yVal>
          <c:smooth val="0"/>
        </c:ser>
        <c:ser>
          <c:idx val="2"/>
          <c:order val="4"/>
          <c:tx>
            <c:strRef>
              <c:f>GER_model_output_CERP!$C$1</c:f>
              <c:strCache>
                <c:ptCount val="1"/>
                <c:pt idx="0">
                  <c:v>51516006_2 CERP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GER_model_output_CERP!$A$2:$A$172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GER_model_output_CERP!$C$2:$C$172</c:f>
              <c:numCache>
                <c:formatCode>General</c:formatCode>
                <c:ptCount val="171"/>
                <c:pt idx="0">
                  <c:v>219.62742600000001</c:v>
                </c:pt>
                <c:pt idx="1">
                  <c:v>219.627869</c:v>
                </c:pt>
                <c:pt idx="2">
                  <c:v>219.62851000000001</c:v>
                </c:pt>
                <c:pt idx="3">
                  <c:v>219.62887599999999</c:v>
                </c:pt>
                <c:pt idx="4">
                  <c:v>219.63056900000001</c:v>
                </c:pt>
                <c:pt idx="5">
                  <c:v>219.63168300000001</c:v>
                </c:pt>
                <c:pt idx="6">
                  <c:v>219.632385</c:v>
                </c:pt>
                <c:pt idx="7">
                  <c:v>219.633377</c:v>
                </c:pt>
                <c:pt idx="8">
                  <c:v>219.63433800000001</c:v>
                </c:pt>
                <c:pt idx="9">
                  <c:v>219.63507100000001</c:v>
                </c:pt>
                <c:pt idx="10">
                  <c:v>219.63568100000001</c:v>
                </c:pt>
                <c:pt idx="11">
                  <c:v>219.63627600000001</c:v>
                </c:pt>
                <c:pt idx="12">
                  <c:v>219.63705400000001</c:v>
                </c:pt>
                <c:pt idx="13">
                  <c:v>219.63798499999999</c:v>
                </c:pt>
                <c:pt idx="14">
                  <c:v>219.63914500000001</c:v>
                </c:pt>
                <c:pt idx="15">
                  <c:v>219.64013700000001</c:v>
                </c:pt>
                <c:pt idx="16">
                  <c:v>219.641006</c:v>
                </c:pt>
                <c:pt idx="17">
                  <c:v>219.641739</c:v>
                </c:pt>
                <c:pt idx="18">
                  <c:v>219.64233400000001</c:v>
                </c:pt>
                <c:pt idx="19">
                  <c:v>219.64283800000001</c:v>
                </c:pt>
                <c:pt idx="20">
                  <c:v>219.643326</c:v>
                </c:pt>
                <c:pt idx="21">
                  <c:v>219.643677</c:v>
                </c:pt>
                <c:pt idx="22">
                  <c:v>219.643753</c:v>
                </c:pt>
                <c:pt idx="23">
                  <c:v>219.64413500000001</c:v>
                </c:pt>
                <c:pt idx="24">
                  <c:v>219.64444</c:v>
                </c:pt>
                <c:pt idx="25">
                  <c:v>219.64471399999999</c:v>
                </c:pt>
                <c:pt idx="26">
                  <c:v>219.64492799999999</c:v>
                </c:pt>
                <c:pt idx="27">
                  <c:v>219.64511100000001</c:v>
                </c:pt>
                <c:pt idx="28">
                  <c:v>219.679214</c:v>
                </c:pt>
                <c:pt idx="29">
                  <c:v>219.76310699999999</c:v>
                </c:pt>
                <c:pt idx="30">
                  <c:v>219.840698</c:v>
                </c:pt>
                <c:pt idx="31">
                  <c:v>219.84368900000001</c:v>
                </c:pt>
                <c:pt idx="32">
                  <c:v>219.76556400000001</c:v>
                </c:pt>
                <c:pt idx="33">
                  <c:v>219.656631</c:v>
                </c:pt>
                <c:pt idx="34">
                  <c:v>219.56291200000001</c:v>
                </c:pt>
                <c:pt idx="35">
                  <c:v>219.47676100000001</c:v>
                </c:pt>
                <c:pt idx="36">
                  <c:v>219.39498900000001</c:v>
                </c:pt>
                <c:pt idx="37">
                  <c:v>219.320221</c:v>
                </c:pt>
                <c:pt idx="38">
                  <c:v>219.249573</c:v>
                </c:pt>
                <c:pt idx="39">
                  <c:v>219.18678299999999</c:v>
                </c:pt>
                <c:pt idx="40">
                  <c:v>219.166763</c:v>
                </c:pt>
                <c:pt idx="41">
                  <c:v>219.16308599999999</c:v>
                </c:pt>
                <c:pt idx="42">
                  <c:v>219.165604</c:v>
                </c:pt>
                <c:pt idx="43">
                  <c:v>219.170715</c:v>
                </c:pt>
                <c:pt idx="44">
                  <c:v>219.17778000000001</c:v>
                </c:pt>
                <c:pt idx="45">
                  <c:v>219.18600499999999</c:v>
                </c:pt>
                <c:pt idx="46">
                  <c:v>219.191498</c:v>
                </c:pt>
                <c:pt idx="47">
                  <c:v>219.208405</c:v>
                </c:pt>
                <c:pt idx="48">
                  <c:v>219.237381</c:v>
                </c:pt>
                <c:pt idx="49">
                  <c:v>219.27803</c:v>
                </c:pt>
                <c:pt idx="50">
                  <c:v>219.32986500000001</c:v>
                </c:pt>
                <c:pt idx="51">
                  <c:v>219.38810699999999</c:v>
                </c:pt>
                <c:pt idx="52">
                  <c:v>219.463638</c:v>
                </c:pt>
                <c:pt idx="53">
                  <c:v>219.623718</c:v>
                </c:pt>
                <c:pt idx="54">
                  <c:v>219.78559899999999</c:v>
                </c:pt>
                <c:pt idx="55">
                  <c:v>219.94570899999999</c:v>
                </c:pt>
                <c:pt idx="56">
                  <c:v>220.019577</c:v>
                </c:pt>
                <c:pt idx="57">
                  <c:v>220.05268899999999</c:v>
                </c:pt>
                <c:pt idx="58">
                  <c:v>220.08184800000001</c:v>
                </c:pt>
                <c:pt idx="59">
                  <c:v>220.1002805</c:v>
                </c:pt>
                <c:pt idx="60">
                  <c:v>220.11871300000001</c:v>
                </c:pt>
                <c:pt idx="61">
                  <c:v>220.144577</c:v>
                </c:pt>
                <c:pt idx="62">
                  <c:v>220.16845699999999</c:v>
                </c:pt>
                <c:pt idx="63">
                  <c:v>220.18526449999999</c:v>
                </c:pt>
                <c:pt idx="64">
                  <c:v>220.20207199999999</c:v>
                </c:pt>
                <c:pt idx="65">
                  <c:v>220.16362000000001</c:v>
                </c:pt>
                <c:pt idx="66">
                  <c:v>220.044434</c:v>
                </c:pt>
                <c:pt idx="67">
                  <c:v>219.887283</c:v>
                </c:pt>
                <c:pt idx="68">
                  <c:v>219.78330199999999</c:v>
                </c:pt>
                <c:pt idx="69">
                  <c:v>219.67932099999999</c:v>
                </c:pt>
                <c:pt idx="70">
                  <c:v>219.53527800000001</c:v>
                </c:pt>
                <c:pt idx="71">
                  <c:v>219.48361199999999</c:v>
                </c:pt>
                <c:pt idx="72">
                  <c:v>219.441284</c:v>
                </c:pt>
                <c:pt idx="73">
                  <c:v>219.398956</c:v>
                </c:pt>
                <c:pt idx="74">
                  <c:v>219.31634500000001</c:v>
                </c:pt>
                <c:pt idx="75">
                  <c:v>219.24437</c:v>
                </c:pt>
                <c:pt idx="76">
                  <c:v>219.2015385</c:v>
                </c:pt>
                <c:pt idx="77">
                  <c:v>219.15870699999999</c:v>
                </c:pt>
                <c:pt idx="78">
                  <c:v>218.96504200000001</c:v>
                </c:pt>
                <c:pt idx="79">
                  <c:v>218.77029400000001</c:v>
                </c:pt>
                <c:pt idx="80">
                  <c:v>218.58415199999999</c:v>
                </c:pt>
                <c:pt idx="81">
                  <c:v>218.47660049999999</c:v>
                </c:pt>
                <c:pt idx="82">
                  <c:v>218.36904899999999</c:v>
                </c:pt>
                <c:pt idx="83">
                  <c:v>218.116547</c:v>
                </c:pt>
                <c:pt idx="84">
                  <c:v>217.91386399999999</c:v>
                </c:pt>
                <c:pt idx="85">
                  <c:v>217.84856400000001</c:v>
                </c:pt>
                <c:pt idx="86">
                  <c:v>217.783264</c:v>
                </c:pt>
                <c:pt idx="87">
                  <c:v>217.75001499999999</c:v>
                </c:pt>
                <c:pt idx="88">
                  <c:v>217.71345500000001</c:v>
                </c:pt>
                <c:pt idx="89">
                  <c:v>217.682106</c:v>
                </c:pt>
                <c:pt idx="90">
                  <c:v>217.650757</c:v>
                </c:pt>
                <c:pt idx="91">
                  <c:v>217.52981600000001</c:v>
                </c:pt>
                <c:pt idx="92">
                  <c:v>217.477509</c:v>
                </c:pt>
                <c:pt idx="93">
                  <c:v>217.423889</c:v>
                </c:pt>
                <c:pt idx="94">
                  <c:v>217.33313750000002</c:v>
                </c:pt>
                <c:pt idx="95">
                  <c:v>217.24238600000001</c:v>
                </c:pt>
                <c:pt idx="96">
                  <c:v>217.17567399999999</c:v>
                </c:pt>
                <c:pt idx="97">
                  <c:v>217.11376999999999</c:v>
                </c:pt>
                <c:pt idx="98">
                  <c:v>217.03673599999999</c:v>
                </c:pt>
                <c:pt idx="99">
                  <c:v>216.95970199999999</c:v>
                </c:pt>
                <c:pt idx="100">
                  <c:v>216.753647</c:v>
                </c:pt>
                <c:pt idx="101">
                  <c:v>216.49194299999999</c:v>
                </c:pt>
                <c:pt idx="102">
                  <c:v>216.38460499999999</c:v>
                </c:pt>
                <c:pt idx="103">
                  <c:v>216.27726699999999</c:v>
                </c:pt>
                <c:pt idx="104">
                  <c:v>216.13450599999999</c:v>
                </c:pt>
                <c:pt idx="105">
                  <c:v>215.96785</c:v>
                </c:pt>
                <c:pt idx="106">
                  <c:v>215.85032699999999</c:v>
                </c:pt>
                <c:pt idx="107">
                  <c:v>215.79727199999999</c:v>
                </c:pt>
                <c:pt idx="108">
                  <c:v>215.74421699999999</c:v>
                </c:pt>
                <c:pt idx="109">
                  <c:v>215.68341100000001</c:v>
                </c:pt>
                <c:pt idx="110">
                  <c:v>215.649719</c:v>
                </c:pt>
                <c:pt idx="111">
                  <c:v>215.63708500000001</c:v>
                </c:pt>
                <c:pt idx="112">
                  <c:v>215.62445099999999</c:v>
                </c:pt>
                <c:pt idx="113">
                  <c:v>215.617279</c:v>
                </c:pt>
                <c:pt idx="114">
                  <c:v>215.631958</c:v>
                </c:pt>
                <c:pt idx="115">
                  <c:v>215.642517</c:v>
                </c:pt>
                <c:pt idx="116">
                  <c:v>215.653076</c:v>
                </c:pt>
                <c:pt idx="117">
                  <c:v>215.67158499999999</c:v>
                </c:pt>
                <c:pt idx="118">
                  <c:v>215.70162999999999</c:v>
                </c:pt>
                <c:pt idx="119">
                  <c:v>215.72998000000001</c:v>
                </c:pt>
                <c:pt idx="120">
                  <c:v>215.74031050000002</c:v>
                </c:pt>
                <c:pt idx="121">
                  <c:v>215.750641</c:v>
                </c:pt>
                <c:pt idx="122">
                  <c:v>215.77731299999999</c:v>
                </c:pt>
                <c:pt idx="123">
                  <c:v>215.805893</c:v>
                </c:pt>
                <c:pt idx="124">
                  <c:v>215.81828300000001</c:v>
                </c:pt>
                <c:pt idx="125">
                  <c:v>215.83067299999999</c:v>
                </c:pt>
                <c:pt idx="126">
                  <c:v>215.86755400000001</c:v>
                </c:pt>
                <c:pt idx="127">
                  <c:v>215.94309999999999</c:v>
                </c:pt>
                <c:pt idx="128">
                  <c:v>215.98097999999999</c:v>
                </c:pt>
                <c:pt idx="129">
                  <c:v>216.01885999999999</c:v>
                </c:pt>
                <c:pt idx="130">
                  <c:v>216.06514000000001</c:v>
                </c:pt>
                <c:pt idx="131">
                  <c:v>216.100784</c:v>
                </c:pt>
                <c:pt idx="132">
                  <c:v>216.13445999999999</c:v>
                </c:pt>
                <c:pt idx="133">
                  <c:v>216.14756</c:v>
                </c:pt>
                <c:pt idx="134">
                  <c:v>216.16066000000001</c:v>
                </c:pt>
                <c:pt idx="135">
                  <c:v>216.17834500000001</c:v>
                </c:pt>
                <c:pt idx="136">
                  <c:v>216.20079000000001</c:v>
                </c:pt>
                <c:pt idx="137">
                  <c:v>216.21103650000001</c:v>
                </c:pt>
                <c:pt idx="138">
                  <c:v>216.221283</c:v>
                </c:pt>
                <c:pt idx="139">
                  <c:v>216.22387699999999</c:v>
                </c:pt>
                <c:pt idx="140">
                  <c:v>216.20864900000001</c:v>
                </c:pt>
                <c:pt idx="141">
                  <c:v>216.198105</c:v>
                </c:pt>
                <c:pt idx="142">
                  <c:v>216.18756099999999</c:v>
                </c:pt>
                <c:pt idx="143">
                  <c:v>216.13949600000001</c:v>
                </c:pt>
                <c:pt idx="144">
                  <c:v>216.123558</c:v>
                </c:pt>
                <c:pt idx="145">
                  <c:v>216.10762</c:v>
                </c:pt>
                <c:pt idx="146">
                  <c:v>216.067825</c:v>
                </c:pt>
                <c:pt idx="147">
                  <c:v>216.06142399999999</c:v>
                </c:pt>
                <c:pt idx="148">
                  <c:v>216.05502300000001</c:v>
                </c:pt>
                <c:pt idx="149">
                  <c:v>216.053459</c:v>
                </c:pt>
                <c:pt idx="150">
                  <c:v>216.051895</c:v>
                </c:pt>
                <c:pt idx="151">
                  <c:v>216.04560900000001</c:v>
                </c:pt>
                <c:pt idx="152">
                  <c:v>216.04132850000002</c:v>
                </c:pt>
                <c:pt idx="153">
                  <c:v>216.037048</c:v>
                </c:pt>
                <c:pt idx="154">
                  <c:v>216.02533</c:v>
                </c:pt>
                <c:pt idx="155">
                  <c:v>216.01842499999998</c:v>
                </c:pt>
                <c:pt idx="156">
                  <c:v>216.01151999999999</c:v>
                </c:pt>
                <c:pt idx="157">
                  <c:v>215.98848000000001</c:v>
                </c:pt>
                <c:pt idx="158">
                  <c:v>215.97702050000001</c:v>
                </c:pt>
                <c:pt idx="159">
                  <c:v>215.96556100000001</c:v>
                </c:pt>
                <c:pt idx="160">
                  <c:v>215.96009799999999</c:v>
                </c:pt>
                <c:pt idx="161">
                  <c:v>215.9737015</c:v>
                </c:pt>
                <c:pt idx="162">
                  <c:v>215.98730499999999</c:v>
                </c:pt>
                <c:pt idx="163">
                  <c:v>216.04077150000001</c:v>
                </c:pt>
                <c:pt idx="164">
                  <c:v>216.09423799999999</c:v>
                </c:pt>
                <c:pt idx="165">
                  <c:v>216.250946</c:v>
                </c:pt>
                <c:pt idx="166">
                  <c:v>216.34702299999998</c:v>
                </c:pt>
                <c:pt idx="167">
                  <c:v>216.44309999999999</c:v>
                </c:pt>
                <c:pt idx="168">
                  <c:v>216.66108700000001</c:v>
                </c:pt>
                <c:pt idx="169">
                  <c:v>216.75483700000001</c:v>
                </c:pt>
                <c:pt idx="170">
                  <c:v>216.84858700000001</c:v>
                </c:pt>
              </c:numCache>
            </c:numRef>
          </c:yVal>
          <c:smooth val="0"/>
        </c:ser>
        <c:ser>
          <c:idx val="10"/>
          <c:order val="5"/>
          <c:tx>
            <c:strRef>
              <c:f>GER_model_output!$C$1</c:f>
              <c:strCache>
                <c:ptCount val="1"/>
                <c:pt idx="0">
                  <c:v>51516006_2</c:v>
                </c:pt>
              </c:strCache>
            </c:strRef>
          </c:tx>
          <c:spPr>
            <a:ln w="25400">
              <a:solidFill>
                <a:srgbClr val="FF00FF"/>
              </a:solidFill>
              <a:prstDash val="dash"/>
            </a:ln>
          </c:spPr>
          <c:marker>
            <c:symbol val="none"/>
          </c:marker>
          <c:xVal>
            <c:numRef>
              <c:f>GER_model_output!$A$2:$A$172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GER_model_output!$C$2:$C$172</c:f>
              <c:numCache>
                <c:formatCode>General</c:formatCode>
                <c:ptCount val="171"/>
                <c:pt idx="0">
                  <c:v>219.865723</c:v>
                </c:pt>
                <c:pt idx="1">
                  <c:v>219.87649500000001</c:v>
                </c:pt>
                <c:pt idx="2">
                  <c:v>219.88923600000001</c:v>
                </c:pt>
                <c:pt idx="3">
                  <c:v>219.89767499999999</c:v>
                </c:pt>
                <c:pt idx="4">
                  <c:v>219.93644699999999</c:v>
                </c:pt>
                <c:pt idx="5">
                  <c:v>219.959473</c:v>
                </c:pt>
                <c:pt idx="6">
                  <c:v>219.97254899999999</c:v>
                </c:pt>
                <c:pt idx="7">
                  <c:v>219.99198899999999</c:v>
                </c:pt>
                <c:pt idx="8">
                  <c:v>220.01396199999999</c:v>
                </c:pt>
                <c:pt idx="9">
                  <c:v>220.032455</c:v>
                </c:pt>
                <c:pt idx="10">
                  <c:v>220.049026</c:v>
                </c:pt>
                <c:pt idx="11">
                  <c:v>220.06518600000001</c:v>
                </c:pt>
                <c:pt idx="12">
                  <c:v>220.085083</c:v>
                </c:pt>
                <c:pt idx="13">
                  <c:v>220.10789500000001</c:v>
                </c:pt>
                <c:pt idx="14">
                  <c:v>220.143158</c:v>
                </c:pt>
                <c:pt idx="15">
                  <c:v>220.17216500000001</c:v>
                </c:pt>
                <c:pt idx="16">
                  <c:v>220.197067</c:v>
                </c:pt>
                <c:pt idx="17">
                  <c:v>220.221191</c:v>
                </c:pt>
                <c:pt idx="18">
                  <c:v>220.24392700000001</c:v>
                </c:pt>
                <c:pt idx="19">
                  <c:v>220.26388499999999</c:v>
                </c:pt>
                <c:pt idx="20">
                  <c:v>220.28196700000001</c:v>
                </c:pt>
                <c:pt idx="21">
                  <c:v>220.29556299999999</c:v>
                </c:pt>
                <c:pt idx="22">
                  <c:v>220.29814099999999</c:v>
                </c:pt>
                <c:pt idx="23">
                  <c:v>220.31329299999999</c:v>
                </c:pt>
                <c:pt idx="24">
                  <c:v>220.327271</c:v>
                </c:pt>
                <c:pt idx="25">
                  <c:v>220.339966</c:v>
                </c:pt>
                <c:pt idx="26">
                  <c:v>220.35174599999999</c:v>
                </c:pt>
                <c:pt idx="27">
                  <c:v>220.36222799999999</c:v>
                </c:pt>
                <c:pt idx="28">
                  <c:v>220.41429099999999</c:v>
                </c:pt>
                <c:pt idx="29">
                  <c:v>220.51329000000001</c:v>
                </c:pt>
                <c:pt idx="30">
                  <c:v>220.599625</c:v>
                </c:pt>
                <c:pt idx="31">
                  <c:v>220.60664399999999</c:v>
                </c:pt>
                <c:pt idx="32">
                  <c:v>220.53048699999999</c:v>
                </c:pt>
                <c:pt idx="33">
                  <c:v>220.42529300000001</c:v>
                </c:pt>
                <c:pt idx="34">
                  <c:v>220.33454900000001</c:v>
                </c:pt>
                <c:pt idx="35">
                  <c:v>220.24946600000001</c:v>
                </c:pt>
                <c:pt idx="36">
                  <c:v>220.17193599999999</c:v>
                </c:pt>
                <c:pt idx="37">
                  <c:v>220.09716800000001</c:v>
                </c:pt>
                <c:pt idx="38">
                  <c:v>220.024689</c:v>
                </c:pt>
                <c:pt idx="39">
                  <c:v>219.95941199999999</c:v>
                </c:pt>
                <c:pt idx="40">
                  <c:v>219.94682299999999</c:v>
                </c:pt>
                <c:pt idx="41">
                  <c:v>219.949814</c:v>
                </c:pt>
                <c:pt idx="42">
                  <c:v>219.95787000000001</c:v>
                </c:pt>
                <c:pt idx="43">
                  <c:v>219.96752900000001</c:v>
                </c:pt>
                <c:pt idx="44">
                  <c:v>219.978058</c:v>
                </c:pt>
                <c:pt idx="45">
                  <c:v>219.98947100000001</c:v>
                </c:pt>
                <c:pt idx="46">
                  <c:v>219.995102</c:v>
                </c:pt>
                <c:pt idx="47">
                  <c:v>220.009232</c:v>
                </c:pt>
                <c:pt idx="48">
                  <c:v>220.03208900000001</c:v>
                </c:pt>
                <c:pt idx="49">
                  <c:v>220.06085200000001</c:v>
                </c:pt>
                <c:pt idx="50">
                  <c:v>220.09884600000001</c:v>
                </c:pt>
                <c:pt idx="51">
                  <c:v>220.14473000000001</c:v>
                </c:pt>
                <c:pt idx="52">
                  <c:v>220.205566</c:v>
                </c:pt>
                <c:pt idx="53">
                  <c:v>220.33523600000001</c:v>
                </c:pt>
                <c:pt idx="54">
                  <c:v>220.473251</c:v>
                </c:pt>
                <c:pt idx="55">
                  <c:v>220.61319</c:v>
                </c:pt>
                <c:pt idx="56">
                  <c:v>220.75439499999999</c:v>
                </c:pt>
                <c:pt idx="57">
                  <c:v>220.910065</c:v>
                </c:pt>
                <c:pt idx="58">
                  <c:v>221.069717</c:v>
                </c:pt>
                <c:pt idx="59">
                  <c:v>221.14882649999998</c:v>
                </c:pt>
                <c:pt idx="60">
                  <c:v>221.227936</c:v>
                </c:pt>
                <c:pt idx="61">
                  <c:v>221.402252</c:v>
                </c:pt>
                <c:pt idx="62">
                  <c:v>221.58210800000001</c:v>
                </c:pt>
                <c:pt idx="63">
                  <c:v>221.67153200000001</c:v>
                </c:pt>
                <c:pt idx="64">
                  <c:v>221.76095599999999</c:v>
                </c:pt>
                <c:pt idx="65">
                  <c:v>221.843231</c:v>
                </c:pt>
                <c:pt idx="66">
                  <c:v>221.85415599999999</c:v>
                </c:pt>
                <c:pt idx="67">
                  <c:v>221.84629799999999</c:v>
                </c:pt>
                <c:pt idx="68">
                  <c:v>221.84170499999999</c:v>
                </c:pt>
                <c:pt idx="69">
                  <c:v>221.83711199999999</c:v>
                </c:pt>
                <c:pt idx="70">
                  <c:v>221.82659899999999</c:v>
                </c:pt>
                <c:pt idx="71">
                  <c:v>221.81320199999999</c:v>
                </c:pt>
                <c:pt idx="72">
                  <c:v>221.80702199999999</c:v>
                </c:pt>
                <c:pt idx="73">
                  <c:v>221.80084199999999</c:v>
                </c:pt>
                <c:pt idx="74">
                  <c:v>221.805328</c:v>
                </c:pt>
                <c:pt idx="75">
                  <c:v>221.818939</c:v>
                </c:pt>
                <c:pt idx="76">
                  <c:v>221.8279115</c:v>
                </c:pt>
                <c:pt idx="77">
                  <c:v>221.836884</c:v>
                </c:pt>
                <c:pt idx="78">
                  <c:v>221.836243</c:v>
                </c:pt>
                <c:pt idx="79">
                  <c:v>221.81173699999999</c:v>
                </c:pt>
                <c:pt idx="80">
                  <c:v>221.776184</c:v>
                </c:pt>
                <c:pt idx="81">
                  <c:v>221.762787</c:v>
                </c:pt>
                <c:pt idx="82">
                  <c:v>221.74939000000001</c:v>
                </c:pt>
                <c:pt idx="83">
                  <c:v>221.75027499999999</c:v>
                </c:pt>
                <c:pt idx="84">
                  <c:v>221.761887</c:v>
                </c:pt>
                <c:pt idx="85">
                  <c:v>221.768845</c:v>
                </c:pt>
                <c:pt idx="86">
                  <c:v>221.775803</c:v>
                </c:pt>
                <c:pt idx="87">
                  <c:v>221.76834099999999</c:v>
                </c:pt>
                <c:pt idx="88">
                  <c:v>221.746872</c:v>
                </c:pt>
                <c:pt idx="89">
                  <c:v>221.73273449999999</c:v>
                </c:pt>
                <c:pt idx="90">
                  <c:v>221.71859699999999</c:v>
                </c:pt>
                <c:pt idx="91">
                  <c:v>221.68208300000001</c:v>
                </c:pt>
                <c:pt idx="92">
                  <c:v>221.63706999999999</c:v>
                </c:pt>
                <c:pt idx="93">
                  <c:v>221.58891299999999</c:v>
                </c:pt>
                <c:pt idx="94">
                  <c:v>221.5678255</c:v>
                </c:pt>
                <c:pt idx="95">
                  <c:v>221.546738</c:v>
                </c:pt>
                <c:pt idx="96">
                  <c:v>221.50737000000001</c:v>
                </c:pt>
                <c:pt idx="97">
                  <c:v>221.457672</c:v>
                </c:pt>
                <c:pt idx="98">
                  <c:v>221.43112200000002</c:v>
                </c:pt>
                <c:pt idx="99">
                  <c:v>221.404572</c:v>
                </c:pt>
                <c:pt idx="100">
                  <c:v>221.353745</c:v>
                </c:pt>
                <c:pt idx="101">
                  <c:v>221.30432099999999</c:v>
                </c:pt>
                <c:pt idx="102">
                  <c:v>221.28035699999998</c:v>
                </c:pt>
                <c:pt idx="103">
                  <c:v>221.256393</c:v>
                </c:pt>
                <c:pt idx="104">
                  <c:v>221.22044399999999</c:v>
                </c:pt>
                <c:pt idx="105">
                  <c:v>221.18405200000001</c:v>
                </c:pt>
                <c:pt idx="106">
                  <c:v>221.14387500000001</c:v>
                </c:pt>
                <c:pt idx="107">
                  <c:v>221.12486999999999</c:v>
                </c:pt>
                <c:pt idx="108">
                  <c:v>221.10586499999999</c:v>
                </c:pt>
                <c:pt idx="109">
                  <c:v>221.09375</c:v>
                </c:pt>
                <c:pt idx="110">
                  <c:v>221.095078</c:v>
                </c:pt>
                <c:pt idx="111">
                  <c:v>221.1001895</c:v>
                </c:pt>
                <c:pt idx="112">
                  <c:v>221.105301</c:v>
                </c:pt>
                <c:pt idx="113">
                  <c:v>221.12339800000001</c:v>
                </c:pt>
                <c:pt idx="114">
                  <c:v>221.144363</c:v>
                </c:pt>
                <c:pt idx="115">
                  <c:v>221.15348799999998</c:v>
                </c:pt>
                <c:pt idx="116">
                  <c:v>221.16261299999999</c:v>
                </c:pt>
                <c:pt idx="117">
                  <c:v>221.170197</c:v>
                </c:pt>
                <c:pt idx="118">
                  <c:v>221.16833500000001</c:v>
                </c:pt>
                <c:pt idx="119">
                  <c:v>221.16291799999999</c:v>
                </c:pt>
                <c:pt idx="120">
                  <c:v>221.15946199999999</c:v>
                </c:pt>
                <c:pt idx="121">
                  <c:v>221.15600599999999</c:v>
                </c:pt>
                <c:pt idx="122">
                  <c:v>221.14880400000001</c:v>
                </c:pt>
                <c:pt idx="123">
                  <c:v>221.14146400000001</c:v>
                </c:pt>
                <c:pt idx="124">
                  <c:v>221.13788600000001</c:v>
                </c:pt>
                <c:pt idx="125">
                  <c:v>221.134308</c:v>
                </c:pt>
                <c:pt idx="126">
                  <c:v>221.127655</c:v>
                </c:pt>
                <c:pt idx="127">
                  <c:v>221.121399</c:v>
                </c:pt>
                <c:pt idx="128">
                  <c:v>221.118492</c:v>
                </c:pt>
                <c:pt idx="129">
                  <c:v>221.11558500000001</c:v>
                </c:pt>
                <c:pt idx="130">
                  <c:v>221.11019899999999</c:v>
                </c:pt>
                <c:pt idx="131">
                  <c:v>221.10522499999999</c:v>
                </c:pt>
                <c:pt idx="132">
                  <c:v>221.10063199999999</c:v>
                </c:pt>
                <c:pt idx="133">
                  <c:v>221.09850349999999</c:v>
                </c:pt>
                <c:pt idx="134">
                  <c:v>221.09637499999999</c:v>
                </c:pt>
                <c:pt idx="135">
                  <c:v>221.092331</c:v>
                </c:pt>
                <c:pt idx="136">
                  <c:v>221.088516</c:v>
                </c:pt>
                <c:pt idx="137">
                  <c:v>221.08673099999999</c:v>
                </c:pt>
                <c:pt idx="138">
                  <c:v>221.084946</c:v>
                </c:pt>
                <c:pt idx="139">
                  <c:v>221.081863</c:v>
                </c:pt>
                <c:pt idx="140">
                  <c:v>221.079071</c:v>
                </c:pt>
                <c:pt idx="141">
                  <c:v>221.07762150000002</c:v>
                </c:pt>
                <c:pt idx="142">
                  <c:v>221.07617200000001</c:v>
                </c:pt>
                <c:pt idx="143">
                  <c:v>221.07193000000001</c:v>
                </c:pt>
                <c:pt idx="144">
                  <c:v>221.06641400000001</c:v>
                </c:pt>
                <c:pt idx="145">
                  <c:v>221.06089800000001</c:v>
                </c:pt>
                <c:pt idx="146">
                  <c:v>220.99406400000001</c:v>
                </c:pt>
                <c:pt idx="147">
                  <c:v>220.9476775</c:v>
                </c:pt>
                <c:pt idx="148">
                  <c:v>220.90129099999999</c:v>
                </c:pt>
                <c:pt idx="149">
                  <c:v>220.859398</c:v>
                </c:pt>
                <c:pt idx="150">
                  <c:v>220.81750500000001</c:v>
                </c:pt>
                <c:pt idx="151">
                  <c:v>220.759613</c:v>
                </c:pt>
                <c:pt idx="152">
                  <c:v>220.7306365</c:v>
                </c:pt>
                <c:pt idx="153">
                  <c:v>220.70166</c:v>
                </c:pt>
                <c:pt idx="154">
                  <c:v>220.64416499999999</c:v>
                </c:pt>
                <c:pt idx="155">
                  <c:v>220.61414350000001</c:v>
                </c:pt>
                <c:pt idx="156">
                  <c:v>220.58412200000001</c:v>
                </c:pt>
                <c:pt idx="157">
                  <c:v>220.50904800000001</c:v>
                </c:pt>
                <c:pt idx="158">
                  <c:v>220.47640949999999</c:v>
                </c:pt>
                <c:pt idx="159">
                  <c:v>220.443771</c:v>
                </c:pt>
                <c:pt idx="160">
                  <c:v>220.398315</c:v>
                </c:pt>
                <c:pt idx="161">
                  <c:v>220.37784549999998</c:v>
                </c:pt>
                <c:pt idx="162">
                  <c:v>220.35737599999999</c:v>
                </c:pt>
                <c:pt idx="163">
                  <c:v>220.33769999999998</c:v>
                </c:pt>
                <c:pt idx="164">
                  <c:v>220.31802400000001</c:v>
                </c:pt>
                <c:pt idx="165">
                  <c:v>220.328857</c:v>
                </c:pt>
                <c:pt idx="166">
                  <c:v>220.360626</c:v>
                </c:pt>
                <c:pt idx="167">
                  <c:v>220.39239499999999</c:v>
                </c:pt>
                <c:pt idx="168">
                  <c:v>220.499664</c:v>
                </c:pt>
                <c:pt idx="169">
                  <c:v>220.5609585</c:v>
                </c:pt>
                <c:pt idx="170">
                  <c:v>220.622253</c:v>
                </c:pt>
              </c:numCache>
            </c:numRef>
          </c:yVal>
          <c:smooth val="0"/>
        </c:ser>
        <c:ser>
          <c:idx val="3"/>
          <c:order val="6"/>
          <c:tx>
            <c:strRef>
              <c:f>GER_model_output_CERP!$E$1</c:f>
              <c:strCache>
                <c:ptCount val="1"/>
                <c:pt idx="0">
                  <c:v>51516002 CERP</c:v>
                </c:pt>
              </c:strCache>
            </c:strRef>
          </c:tx>
          <c:spPr>
            <a:ln w="25400">
              <a:solidFill>
                <a:srgbClr val="3333FF"/>
              </a:solidFill>
              <a:prstDash val="solid"/>
            </a:ln>
          </c:spPr>
          <c:marker>
            <c:symbol val="none"/>
          </c:marker>
          <c:xVal>
            <c:numRef>
              <c:f>GER_model_output_CERP!$A$2:$A$172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GER_model_output_CERP!$E$2:$E$172</c:f>
              <c:numCache>
                <c:formatCode>General</c:formatCode>
                <c:ptCount val="171"/>
                <c:pt idx="0">
                  <c:v>241.049149</c:v>
                </c:pt>
                <c:pt idx="1">
                  <c:v>241.04946899999999</c:v>
                </c:pt>
                <c:pt idx="2">
                  <c:v>241.05007900000001</c:v>
                </c:pt>
                <c:pt idx="3">
                  <c:v>241.050476</c:v>
                </c:pt>
                <c:pt idx="4">
                  <c:v>241.05255099999999</c:v>
                </c:pt>
                <c:pt idx="5">
                  <c:v>241.053955</c:v>
                </c:pt>
                <c:pt idx="6">
                  <c:v>241.05462600000001</c:v>
                </c:pt>
                <c:pt idx="7">
                  <c:v>241.05529799999999</c:v>
                </c:pt>
                <c:pt idx="8">
                  <c:v>241.056274</c:v>
                </c:pt>
                <c:pt idx="9">
                  <c:v>241.057129</c:v>
                </c:pt>
                <c:pt idx="10">
                  <c:v>241.057861</c:v>
                </c:pt>
                <c:pt idx="11">
                  <c:v>241.05867000000001</c:v>
                </c:pt>
                <c:pt idx="12">
                  <c:v>241.059967</c:v>
                </c:pt>
                <c:pt idx="13">
                  <c:v>241.061295</c:v>
                </c:pt>
                <c:pt idx="14">
                  <c:v>241.06274400000001</c:v>
                </c:pt>
                <c:pt idx="15">
                  <c:v>241.06401099999999</c:v>
                </c:pt>
                <c:pt idx="16">
                  <c:v>241.06512499999999</c:v>
                </c:pt>
                <c:pt idx="17">
                  <c:v>241.06611599999999</c:v>
                </c:pt>
                <c:pt idx="18">
                  <c:v>241.067047</c:v>
                </c:pt>
                <c:pt idx="19">
                  <c:v>241.067993</c:v>
                </c:pt>
                <c:pt idx="20">
                  <c:v>241.06887800000001</c:v>
                </c:pt>
                <c:pt idx="21">
                  <c:v>241.06958</c:v>
                </c:pt>
                <c:pt idx="22">
                  <c:v>241.06970200000001</c:v>
                </c:pt>
                <c:pt idx="23">
                  <c:v>241.07041899999999</c:v>
                </c:pt>
                <c:pt idx="24">
                  <c:v>241.07103000000001</c:v>
                </c:pt>
                <c:pt idx="25">
                  <c:v>241.071564</c:v>
                </c:pt>
                <c:pt idx="26">
                  <c:v>241.07202100000001</c:v>
                </c:pt>
                <c:pt idx="27">
                  <c:v>241.07240300000001</c:v>
                </c:pt>
                <c:pt idx="28">
                  <c:v>241.13282799999999</c:v>
                </c:pt>
                <c:pt idx="29">
                  <c:v>241.18696600000001</c:v>
                </c:pt>
                <c:pt idx="30">
                  <c:v>241.257767</c:v>
                </c:pt>
                <c:pt idx="31">
                  <c:v>241.19223</c:v>
                </c:pt>
                <c:pt idx="32">
                  <c:v>241.15896599999999</c:v>
                </c:pt>
                <c:pt idx="33">
                  <c:v>241.122803</c:v>
                </c:pt>
                <c:pt idx="34">
                  <c:v>241.07015999999999</c:v>
                </c:pt>
                <c:pt idx="35">
                  <c:v>241.000168</c:v>
                </c:pt>
                <c:pt idx="36">
                  <c:v>240.91377299999999</c:v>
                </c:pt>
                <c:pt idx="37">
                  <c:v>240.81410199999999</c:v>
                </c:pt>
                <c:pt idx="38">
                  <c:v>240.70399499999999</c:v>
                </c:pt>
                <c:pt idx="39">
                  <c:v>240.64326500000001</c:v>
                </c:pt>
                <c:pt idx="40">
                  <c:v>240.58277899999999</c:v>
                </c:pt>
                <c:pt idx="41">
                  <c:v>240.51654099999999</c:v>
                </c:pt>
                <c:pt idx="42">
                  <c:v>240.46009799999999</c:v>
                </c:pt>
                <c:pt idx="43">
                  <c:v>240.417374</c:v>
                </c:pt>
                <c:pt idx="44">
                  <c:v>240.38874799999999</c:v>
                </c:pt>
                <c:pt idx="45">
                  <c:v>240.37297100000001</c:v>
                </c:pt>
                <c:pt idx="46">
                  <c:v>240.43551600000001</c:v>
                </c:pt>
                <c:pt idx="47">
                  <c:v>240.487717</c:v>
                </c:pt>
                <c:pt idx="48">
                  <c:v>240.529236</c:v>
                </c:pt>
                <c:pt idx="49">
                  <c:v>240.566025</c:v>
                </c:pt>
                <c:pt idx="50">
                  <c:v>240.600708</c:v>
                </c:pt>
                <c:pt idx="51">
                  <c:v>240.634872</c:v>
                </c:pt>
                <c:pt idx="52">
                  <c:v>240.68249499999999</c:v>
                </c:pt>
                <c:pt idx="53">
                  <c:v>240.778076</c:v>
                </c:pt>
                <c:pt idx="54">
                  <c:v>240.87034600000001</c:v>
                </c:pt>
                <c:pt idx="55">
                  <c:v>240.96795700000001</c:v>
                </c:pt>
                <c:pt idx="56">
                  <c:v>241.131317</c:v>
                </c:pt>
                <c:pt idx="57">
                  <c:v>241.30212399999999</c:v>
                </c:pt>
                <c:pt idx="58">
                  <c:v>241.47726399999999</c:v>
                </c:pt>
                <c:pt idx="59">
                  <c:v>241.5789565</c:v>
                </c:pt>
                <c:pt idx="60">
                  <c:v>241.68064899999999</c:v>
                </c:pt>
                <c:pt idx="61">
                  <c:v>241.90275600000001</c:v>
                </c:pt>
                <c:pt idx="62">
                  <c:v>242.124695</c:v>
                </c:pt>
                <c:pt idx="63">
                  <c:v>242.20585649999998</c:v>
                </c:pt>
                <c:pt idx="64">
                  <c:v>242.28701799999999</c:v>
                </c:pt>
                <c:pt idx="65">
                  <c:v>242.281891</c:v>
                </c:pt>
                <c:pt idx="66">
                  <c:v>242.357834</c:v>
                </c:pt>
                <c:pt idx="67">
                  <c:v>242.45147700000001</c:v>
                </c:pt>
                <c:pt idx="68">
                  <c:v>242.49887100000001</c:v>
                </c:pt>
                <c:pt idx="69">
                  <c:v>242.54626500000001</c:v>
                </c:pt>
                <c:pt idx="70">
                  <c:v>242.63685599999999</c:v>
                </c:pt>
                <c:pt idx="71">
                  <c:v>242.72358700000001</c:v>
                </c:pt>
                <c:pt idx="72">
                  <c:v>242.779991</c:v>
                </c:pt>
                <c:pt idx="73">
                  <c:v>242.83639500000001</c:v>
                </c:pt>
                <c:pt idx="74">
                  <c:v>242.954407</c:v>
                </c:pt>
                <c:pt idx="75">
                  <c:v>243.03923</c:v>
                </c:pt>
                <c:pt idx="76">
                  <c:v>243.05555700000002</c:v>
                </c:pt>
                <c:pt idx="77">
                  <c:v>243.07188400000001</c:v>
                </c:pt>
                <c:pt idx="78">
                  <c:v>243.014847</c:v>
                </c:pt>
                <c:pt idx="79">
                  <c:v>242.97804300000001</c:v>
                </c:pt>
                <c:pt idx="80">
                  <c:v>242.93876599999999</c:v>
                </c:pt>
                <c:pt idx="81">
                  <c:v>242.95657299999999</c:v>
                </c:pt>
                <c:pt idx="82">
                  <c:v>242.97438</c:v>
                </c:pt>
                <c:pt idx="83">
                  <c:v>242.98060599999999</c:v>
                </c:pt>
                <c:pt idx="84">
                  <c:v>242.96748400000001</c:v>
                </c:pt>
                <c:pt idx="85">
                  <c:v>242.93055750000002</c:v>
                </c:pt>
                <c:pt idx="86">
                  <c:v>242.893631</c:v>
                </c:pt>
                <c:pt idx="87">
                  <c:v>242.79608200000001</c:v>
                </c:pt>
                <c:pt idx="88">
                  <c:v>242.70709199999999</c:v>
                </c:pt>
                <c:pt idx="89">
                  <c:v>242.66258249999998</c:v>
                </c:pt>
                <c:pt idx="90">
                  <c:v>242.61807300000001</c:v>
                </c:pt>
                <c:pt idx="91">
                  <c:v>242.51709</c:v>
                </c:pt>
                <c:pt idx="92">
                  <c:v>242.41336100000001</c:v>
                </c:pt>
                <c:pt idx="93">
                  <c:v>242.30609100000001</c:v>
                </c:pt>
                <c:pt idx="94">
                  <c:v>242.25653800000001</c:v>
                </c:pt>
                <c:pt idx="95">
                  <c:v>242.206985</c:v>
                </c:pt>
                <c:pt idx="96">
                  <c:v>242.09373500000001</c:v>
                </c:pt>
                <c:pt idx="97">
                  <c:v>241.974976</c:v>
                </c:pt>
                <c:pt idx="98">
                  <c:v>241.91859449999998</c:v>
                </c:pt>
                <c:pt idx="99">
                  <c:v>241.862213</c:v>
                </c:pt>
                <c:pt idx="100">
                  <c:v>241.749054</c:v>
                </c:pt>
                <c:pt idx="101">
                  <c:v>241.64681999999999</c:v>
                </c:pt>
                <c:pt idx="102">
                  <c:v>241.59187299999999</c:v>
                </c:pt>
                <c:pt idx="103">
                  <c:v>241.53692599999999</c:v>
                </c:pt>
                <c:pt idx="104">
                  <c:v>241.42335499999999</c:v>
                </c:pt>
                <c:pt idx="105">
                  <c:v>241.31582599999999</c:v>
                </c:pt>
                <c:pt idx="106">
                  <c:v>241.20254499999999</c:v>
                </c:pt>
                <c:pt idx="107">
                  <c:v>241.18663799999999</c:v>
                </c:pt>
                <c:pt idx="108">
                  <c:v>241.17073099999999</c:v>
                </c:pt>
                <c:pt idx="109">
                  <c:v>241.115936</c:v>
                </c:pt>
                <c:pt idx="110">
                  <c:v>241.05036899999999</c:v>
                </c:pt>
                <c:pt idx="111">
                  <c:v>241.01701349999999</c:v>
                </c:pt>
                <c:pt idx="112">
                  <c:v>240.98365799999999</c:v>
                </c:pt>
                <c:pt idx="113">
                  <c:v>240.919937</c:v>
                </c:pt>
                <c:pt idx="114">
                  <c:v>240.865509</c:v>
                </c:pt>
                <c:pt idx="115">
                  <c:v>240.83741000000001</c:v>
                </c:pt>
                <c:pt idx="116">
                  <c:v>240.80931100000001</c:v>
                </c:pt>
                <c:pt idx="117">
                  <c:v>240.73310900000001</c:v>
                </c:pt>
                <c:pt idx="118">
                  <c:v>240.67619300000001</c:v>
                </c:pt>
                <c:pt idx="119">
                  <c:v>240.62886</c:v>
                </c:pt>
                <c:pt idx="120">
                  <c:v>240.60997</c:v>
                </c:pt>
                <c:pt idx="121">
                  <c:v>240.59108000000001</c:v>
                </c:pt>
                <c:pt idx="122">
                  <c:v>240.55365</c:v>
                </c:pt>
                <c:pt idx="123">
                  <c:v>240.522659</c:v>
                </c:pt>
                <c:pt idx="124">
                  <c:v>240.506889</c:v>
                </c:pt>
                <c:pt idx="125">
                  <c:v>240.491119</c:v>
                </c:pt>
                <c:pt idx="126">
                  <c:v>240.46112099999999</c:v>
                </c:pt>
                <c:pt idx="127">
                  <c:v>240.43867499999999</c:v>
                </c:pt>
                <c:pt idx="128">
                  <c:v>240.42899349999999</c:v>
                </c:pt>
                <c:pt idx="129">
                  <c:v>240.41931199999999</c:v>
                </c:pt>
                <c:pt idx="130">
                  <c:v>240.40545700000001</c:v>
                </c:pt>
                <c:pt idx="131">
                  <c:v>240.39265399999999</c:v>
                </c:pt>
                <c:pt idx="132">
                  <c:v>240.37927199999999</c:v>
                </c:pt>
                <c:pt idx="133">
                  <c:v>240.37420650000001</c:v>
                </c:pt>
                <c:pt idx="134">
                  <c:v>240.36914100000001</c:v>
                </c:pt>
                <c:pt idx="135">
                  <c:v>240.35876500000001</c:v>
                </c:pt>
                <c:pt idx="136">
                  <c:v>240.34852599999999</c:v>
                </c:pt>
                <c:pt idx="137">
                  <c:v>240.34439850000001</c:v>
                </c:pt>
                <c:pt idx="138">
                  <c:v>240.340271</c:v>
                </c:pt>
                <c:pt idx="139">
                  <c:v>240.332336</c:v>
                </c:pt>
                <c:pt idx="140">
                  <c:v>240.32519500000001</c:v>
                </c:pt>
                <c:pt idx="141">
                  <c:v>240.32148749999999</c:v>
                </c:pt>
                <c:pt idx="142">
                  <c:v>240.31778</c:v>
                </c:pt>
                <c:pt idx="143">
                  <c:v>240.30540500000001</c:v>
                </c:pt>
                <c:pt idx="144">
                  <c:v>240.273415</c:v>
                </c:pt>
                <c:pt idx="145">
                  <c:v>240.24142499999999</c:v>
                </c:pt>
                <c:pt idx="146">
                  <c:v>240.172256</c:v>
                </c:pt>
                <c:pt idx="147">
                  <c:v>240.14006000000001</c:v>
                </c:pt>
                <c:pt idx="148">
                  <c:v>240.10786400000001</c:v>
                </c:pt>
                <c:pt idx="149">
                  <c:v>240.07337150000001</c:v>
                </c:pt>
                <c:pt idx="150">
                  <c:v>240.03887900000001</c:v>
                </c:pt>
                <c:pt idx="151">
                  <c:v>239.97331199999999</c:v>
                </c:pt>
                <c:pt idx="152">
                  <c:v>239.93794249999999</c:v>
                </c:pt>
                <c:pt idx="153">
                  <c:v>239.90257299999999</c:v>
                </c:pt>
                <c:pt idx="154">
                  <c:v>239.82763700000001</c:v>
                </c:pt>
                <c:pt idx="155">
                  <c:v>239.78649899999999</c:v>
                </c:pt>
                <c:pt idx="156">
                  <c:v>239.745361</c:v>
                </c:pt>
                <c:pt idx="157">
                  <c:v>239.64514199999999</c:v>
                </c:pt>
                <c:pt idx="158">
                  <c:v>239.59754199999998</c:v>
                </c:pt>
                <c:pt idx="159">
                  <c:v>239.54994199999999</c:v>
                </c:pt>
                <c:pt idx="160">
                  <c:v>239.42778000000001</c:v>
                </c:pt>
                <c:pt idx="161">
                  <c:v>239.38513950000001</c:v>
                </c:pt>
                <c:pt idx="162">
                  <c:v>239.342499</c:v>
                </c:pt>
                <c:pt idx="163">
                  <c:v>239.3179245</c:v>
                </c:pt>
                <c:pt idx="164">
                  <c:v>239.29335</c:v>
                </c:pt>
                <c:pt idx="165">
                  <c:v>239.32756000000001</c:v>
                </c:pt>
                <c:pt idx="166">
                  <c:v>239.34955600000001</c:v>
                </c:pt>
                <c:pt idx="167">
                  <c:v>239.37155200000001</c:v>
                </c:pt>
                <c:pt idx="168">
                  <c:v>239.437668</c:v>
                </c:pt>
                <c:pt idx="169">
                  <c:v>239.48020200000002</c:v>
                </c:pt>
                <c:pt idx="170">
                  <c:v>239.52273600000001</c:v>
                </c:pt>
              </c:numCache>
            </c:numRef>
          </c:yVal>
          <c:smooth val="0"/>
        </c:ser>
        <c:ser>
          <c:idx val="11"/>
          <c:order val="7"/>
          <c:tx>
            <c:strRef>
              <c:f>GER_model_output!$E$1</c:f>
              <c:strCache>
                <c:ptCount val="1"/>
                <c:pt idx="0">
                  <c:v>51516002</c:v>
                </c:pt>
              </c:strCache>
            </c:strRef>
          </c:tx>
          <c:spPr>
            <a:ln w="25400">
              <a:solidFill>
                <a:srgbClr val="3333FF"/>
              </a:solidFill>
              <a:prstDash val="dash"/>
            </a:ln>
          </c:spPr>
          <c:marker>
            <c:symbol val="none"/>
          </c:marker>
          <c:xVal>
            <c:numRef>
              <c:f>GER_model_output!$A$2:$A$172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GER_model_output!$E$2:$E$172</c:f>
              <c:numCache>
                <c:formatCode>General</c:formatCode>
                <c:ptCount val="171"/>
                <c:pt idx="0">
                  <c:v>240.50271599999999</c:v>
                </c:pt>
                <c:pt idx="1">
                  <c:v>240.520737</c:v>
                </c:pt>
                <c:pt idx="2">
                  <c:v>240.54083299999999</c:v>
                </c:pt>
                <c:pt idx="3">
                  <c:v>240.55329900000001</c:v>
                </c:pt>
                <c:pt idx="4">
                  <c:v>240.611862</c:v>
                </c:pt>
                <c:pt idx="5">
                  <c:v>240.64830000000001</c:v>
                </c:pt>
                <c:pt idx="6">
                  <c:v>240.66897599999999</c:v>
                </c:pt>
                <c:pt idx="7">
                  <c:v>240.699219</c:v>
                </c:pt>
                <c:pt idx="8">
                  <c:v>240.73355100000001</c:v>
                </c:pt>
                <c:pt idx="9">
                  <c:v>240.761246</c:v>
                </c:pt>
                <c:pt idx="10">
                  <c:v>240.78547699999999</c:v>
                </c:pt>
                <c:pt idx="11">
                  <c:v>240.81036399999999</c:v>
                </c:pt>
                <c:pt idx="12">
                  <c:v>240.84144599999999</c:v>
                </c:pt>
                <c:pt idx="13">
                  <c:v>240.87522899999999</c:v>
                </c:pt>
                <c:pt idx="14">
                  <c:v>240.927032</c:v>
                </c:pt>
                <c:pt idx="15">
                  <c:v>240.97267199999999</c:v>
                </c:pt>
                <c:pt idx="16">
                  <c:v>241.01348899999999</c:v>
                </c:pt>
                <c:pt idx="17">
                  <c:v>241.04997299999999</c:v>
                </c:pt>
                <c:pt idx="18">
                  <c:v>241.08215300000001</c:v>
                </c:pt>
                <c:pt idx="19">
                  <c:v>241.10897800000001</c:v>
                </c:pt>
                <c:pt idx="20">
                  <c:v>241.13336200000001</c:v>
                </c:pt>
                <c:pt idx="21">
                  <c:v>241.15194700000001</c:v>
                </c:pt>
                <c:pt idx="22">
                  <c:v>241.155472</c:v>
                </c:pt>
                <c:pt idx="23">
                  <c:v>241.17555200000001</c:v>
                </c:pt>
                <c:pt idx="24">
                  <c:v>241.19380200000001</c:v>
                </c:pt>
                <c:pt idx="25">
                  <c:v>241.21035800000001</c:v>
                </c:pt>
                <c:pt idx="26">
                  <c:v>241.225449</c:v>
                </c:pt>
                <c:pt idx="27">
                  <c:v>241.23921200000001</c:v>
                </c:pt>
                <c:pt idx="28">
                  <c:v>241.31268299999999</c:v>
                </c:pt>
                <c:pt idx="29">
                  <c:v>241.37902800000001</c:v>
                </c:pt>
                <c:pt idx="30">
                  <c:v>241.46134900000001</c:v>
                </c:pt>
                <c:pt idx="31">
                  <c:v>241.40309099999999</c:v>
                </c:pt>
                <c:pt idx="32">
                  <c:v>241.37586999999999</c:v>
                </c:pt>
                <c:pt idx="33">
                  <c:v>241.34530599999999</c:v>
                </c:pt>
                <c:pt idx="34">
                  <c:v>241.29792800000001</c:v>
                </c:pt>
                <c:pt idx="35">
                  <c:v>241.232529</c:v>
                </c:pt>
                <c:pt idx="36">
                  <c:v>241.15063499999999</c:v>
                </c:pt>
                <c:pt idx="37">
                  <c:v>241.054947</c:v>
                </c:pt>
                <c:pt idx="38">
                  <c:v>240.948669</c:v>
                </c:pt>
                <c:pt idx="39">
                  <c:v>240.891312</c:v>
                </c:pt>
                <c:pt idx="40">
                  <c:v>240.834137</c:v>
                </c:pt>
                <c:pt idx="41">
                  <c:v>240.77098100000001</c:v>
                </c:pt>
                <c:pt idx="42">
                  <c:v>240.717545</c:v>
                </c:pt>
                <c:pt idx="43">
                  <c:v>240.67781099999999</c:v>
                </c:pt>
                <c:pt idx="44">
                  <c:v>240.652039</c:v>
                </c:pt>
                <c:pt idx="45">
                  <c:v>240.63906900000001</c:v>
                </c:pt>
                <c:pt idx="46">
                  <c:v>240.70275899999999</c:v>
                </c:pt>
                <c:pt idx="47">
                  <c:v>240.75357099999999</c:v>
                </c:pt>
                <c:pt idx="48">
                  <c:v>240.79454000000001</c:v>
                </c:pt>
                <c:pt idx="49">
                  <c:v>240.831177</c:v>
                </c:pt>
                <c:pt idx="50">
                  <c:v>240.86544799999999</c:v>
                </c:pt>
                <c:pt idx="51">
                  <c:v>240.89856</c:v>
                </c:pt>
                <c:pt idx="52">
                  <c:v>240.94577000000001</c:v>
                </c:pt>
                <c:pt idx="53">
                  <c:v>241.041641</c:v>
                </c:pt>
                <c:pt idx="54">
                  <c:v>241.13267500000001</c:v>
                </c:pt>
                <c:pt idx="55">
                  <c:v>241.22927899999999</c:v>
                </c:pt>
                <c:pt idx="56">
                  <c:v>241.365936</c:v>
                </c:pt>
                <c:pt idx="57">
                  <c:v>241.50282300000001</c:v>
                </c:pt>
                <c:pt idx="58">
                  <c:v>241.645126</c:v>
                </c:pt>
                <c:pt idx="59">
                  <c:v>241.73112450000002</c:v>
                </c:pt>
                <c:pt idx="60">
                  <c:v>241.81712300000001</c:v>
                </c:pt>
                <c:pt idx="61">
                  <c:v>242.00151099999999</c:v>
                </c:pt>
                <c:pt idx="62">
                  <c:v>242.18872099999999</c:v>
                </c:pt>
                <c:pt idx="63">
                  <c:v>242.25812550000001</c:v>
                </c:pt>
                <c:pt idx="64">
                  <c:v>242.32753</c:v>
                </c:pt>
                <c:pt idx="65">
                  <c:v>242.34008800000001</c:v>
                </c:pt>
                <c:pt idx="66">
                  <c:v>242.424667</c:v>
                </c:pt>
                <c:pt idx="67">
                  <c:v>242.530563</c:v>
                </c:pt>
                <c:pt idx="68">
                  <c:v>242.5858915</c:v>
                </c:pt>
                <c:pt idx="69">
                  <c:v>242.64122</c:v>
                </c:pt>
                <c:pt idx="70">
                  <c:v>242.74623099999999</c:v>
                </c:pt>
                <c:pt idx="71">
                  <c:v>242.842026</c:v>
                </c:pt>
                <c:pt idx="72">
                  <c:v>242.90060449999999</c:v>
                </c:pt>
                <c:pt idx="73">
                  <c:v>242.959183</c:v>
                </c:pt>
                <c:pt idx="74">
                  <c:v>243.071945</c:v>
                </c:pt>
                <c:pt idx="75">
                  <c:v>243.16592399999999</c:v>
                </c:pt>
                <c:pt idx="76">
                  <c:v>243.19577799999999</c:v>
                </c:pt>
                <c:pt idx="77">
                  <c:v>243.22563199999999</c:v>
                </c:pt>
                <c:pt idx="78">
                  <c:v>243.22283899999999</c:v>
                </c:pt>
                <c:pt idx="79">
                  <c:v>243.23644999999999</c:v>
                </c:pt>
                <c:pt idx="80">
                  <c:v>243.24906899999999</c:v>
                </c:pt>
                <c:pt idx="81">
                  <c:v>243.29151150000001</c:v>
                </c:pt>
                <c:pt idx="82">
                  <c:v>243.33395400000001</c:v>
                </c:pt>
                <c:pt idx="83">
                  <c:v>243.38627600000001</c:v>
                </c:pt>
                <c:pt idx="84">
                  <c:v>243.42022700000001</c:v>
                </c:pt>
                <c:pt idx="85">
                  <c:v>243.4110105</c:v>
                </c:pt>
                <c:pt idx="86">
                  <c:v>243.401794</c:v>
                </c:pt>
                <c:pt idx="87">
                  <c:v>243.37239099999999</c:v>
                </c:pt>
                <c:pt idx="88">
                  <c:v>243.350494</c:v>
                </c:pt>
                <c:pt idx="89">
                  <c:v>243.33744050000001</c:v>
                </c:pt>
                <c:pt idx="90">
                  <c:v>243.324387</c:v>
                </c:pt>
                <c:pt idx="91">
                  <c:v>243.285202</c:v>
                </c:pt>
                <c:pt idx="92">
                  <c:v>243.24735999999999</c:v>
                </c:pt>
                <c:pt idx="93">
                  <c:v>243.206772</c:v>
                </c:pt>
                <c:pt idx="94">
                  <c:v>243.18341049999998</c:v>
                </c:pt>
                <c:pt idx="95">
                  <c:v>243.16004899999999</c:v>
                </c:pt>
                <c:pt idx="96">
                  <c:v>243.10742200000001</c:v>
                </c:pt>
                <c:pt idx="97">
                  <c:v>243.05281099999999</c:v>
                </c:pt>
                <c:pt idx="98">
                  <c:v>243.02433049999999</c:v>
                </c:pt>
                <c:pt idx="99">
                  <c:v>242.99584999999999</c:v>
                </c:pt>
                <c:pt idx="100">
                  <c:v>242.934799</c:v>
                </c:pt>
                <c:pt idx="101">
                  <c:v>242.87033099999999</c:v>
                </c:pt>
                <c:pt idx="102">
                  <c:v>242.83644099999998</c:v>
                </c:pt>
                <c:pt idx="103">
                  <c:v>242.80255099999999</c:v>
                </c:pt>
                <c:pt idx="104">
                  <c:v>242.727386</c:v>
                </c:pt>
                <c:pt idx="105">
                  <c:v>242.64961199999999</c:v>
                </c:pt>
                <c:pt idx="106">
                  <c:v>242.56987000000001</c:v>
                </c:pt>
                <c:pt idx="107">
                  <c:v>242.5693665</c:v>
                </c:pt>
                <c:pt idx="108">
                  <c:v>242.56886299999999</c:v>
                </c:pt>
                <c:pt idx="109">
                  <c:v>242.544479</c:v>
                </c:pt>
                <c:pt idx="110">
                  <c:v>242.50936899999999</c:v>
                </c:pt>
                <c:pt idx="111">
                  <c:v>242.49198899999999</c:v>
                </c:pt>
                <c:pt idx="112">
                  <c:v>242.47460899999999</c:v>
                </c:pt>
                <c:pt idx="113">
                  <c:v>242.44276400000001</c:v>
                </c:pt>
                <c:pt idx="114">
                  <c:v>242.415176</c:v>
                </c:pt>
                <c:pt idx="115">
                  <c:v>242.39963499999999</c:v>
                </c:pt>
                <c:pt idx="116">
                  <c:v>242.384094</c:v>
                </c:pt>
                <c:pt idx="117">
                  <c:v>242.33694499999999</c:v>
                </c:pt>
                <c:pt idx="118">
                  <c:v>242.30557300000001</c:v>
                </c:pt>
                <c:pt idx="119">
                  <c:v>242.28185999999999</c:v>
                </c:pt>
                <c:pt idx="120">
                  <c:v>242.272514</c:v>
                </c:pt>
                <c:pt idx="121">
                  <c:v>242.26316800000001</c:v>
                </c:pt>
                <c:pt idx="122">
                  <c:v>242.24816899999999</c:v>
                </c:pt>
                <c:pt idx="123">
                  <c:v>242.23588599999999</c:v>
                </c:pt>
                <c:pt idx="124">
                  <c:v>242.2308505</c:v>
                </c:pt>
                <c:pt idx="125">
                  <c:v>242.22581500000001</c:v>
                </c:pt>
                <c:pt idx="126">
                  <c:v>242.21752900000001</c:v>
                </c:pt>
                <c:pt idx="127">
                  <c:v>242.21064799999999</c:v>
                </c:pt>
                <c:pt idx="128">
                  <c:v>242.207764</c:v>
                </c:pt>
                <c:pt idx="129">
                  <c:v>242.20488</c:v>
                </c:pt>
                <c:pt idx="130">
                  <c:v>242.20001199999999</c:v>
                </c:pt>
                <c:pt idx="131">
                  <c:v>242.195877</c:v>
                </c:pt>
                <c:pt idx="132">
                  <c:v>242.19229100000001</c:v>
                </c:pt>
                <c:pt idx="133">
                  <c:v>242.1905285</c:v>
                </c:pt>
                <c:pt idx="134">
                  <c:v>242.18876599999999</c:v>
                </c:pt>
                <c:pt idx="135">
                  <c:v>242.18545499999999</c:v>
                </c:pt>
                <c:pt idx="136">
                  <c:v>242.18237300000001</c:v>
                </c:pt>
                <c:pt idx="137">
                  <c:v>242.1811065</c:v>
                </c:pt>
                <c:pt idx="138">
                  <c:v>242.17984000000001</c:v>
                </c:pt>
                <c:pt idx="139">
                  <c:v>242.17773399999999</c:v>
                </c:pt>
                <c:pt idx="140">
                  <c:v>242.17575099999999</c:v>
                </c:pt>
                <c:pt idx="141">
                  <c:v>242.17465199999998</c:v>
                </c:pt>
                <c:pt idx="142">
                  <c:v>242.173553</c:v>
                </c:pt>
                <c:pt idx="143">
                  <c:v>242.169724</c:v>
                </c:pt>
                <c:pt idx="144">
                  <c:v>242.14336400000002</c:v>
                </c:pt>
                <c:pt idx="145">
                  <c:v>242.11700400000001</c:v>
                </c:pt>
                <c:pt idx="146">
                  <c:v>242.05647300000001</c:v>
                </c:pt>
                <c:pt idx="147">
                  <c:v>242.02777850000001</c:v>
                </c:pt>
                <c:pt idx="148">
                  <c:v>241.99908400000001</c:v>
                </c:pt>
                <c:pt idx="149">
                  <c:v>241.9664075</c:v>
                </c:pt>
                <c:pt idx="150">
                  <c:v>241.93373099999999</c:v>
                </c:pt>
                <c:pt idx="151">
                  <c:v>241.87027</c:v>
                </c:pt>
                <c:pt idx="152">
                  <c:v>241.83490749999999</c:v>
                </c:pt>
                <c:pt idx="153">
                  <c:v>241.79954499999999</c:v>
                </c:pt>
                <c:pt idx="154">
                  <c:v>241.72254899999999</c:v>
                </c:pt>
                <c:pt idx="155">
                  <c:v>241.68042750000001</c:v>
                </c:pt>
                <c:pt idx="156">
                  <c:v>241.638306</c:v>
                </c:pt>
                <c:pt idx="157">
                  <c:v>241.53417999999999</c:v>
                </c:pt>
                <c:pt idx="158">
                  <c:v>241.48818199999999</c:v>
                </c:pt>
                <c:pt idx="159">
                  <c:v>241.442184</c:v>
                </c:pt>
                <c:pt idx="160">
                  <c:v>241.350739</c:v>
                </c:pt>
                <c:pt idx="161">
                  <c:v>241.3047105</c:v>
                </c:pt>
                <c:pt idx="162">
                  <c:v>241.25868199999999</c:v>
                </c:pt>
                <c:pt idx="163">
                  <c:v>241.227745</c:v>
                </c:pt>
                <c:pt idx="164">
                  <c:v>241.196808</c:v>
                </c:pt>
                <c:pt idx="165">
                  <c:v>241.211761</c:v>
                </c:pt>
                <c:pt idx="166">
                  <c:v>241.22280849999999</c:v>
                </c:pt>
                <c:pt idx="167">
                  <c:v>241.233856</c:v>
                </c:pt>
                <c:pt idx="168">
                  <c:v>241.27568099999999</c:v>
                </c:pt>
                <c:pt idx="169">
                  <c:v>241.30590100000001</c:v>
                </c:pt>
                <c:pt idx="170">
                  <c:v>241.33612099999999</c:v>
                </c:pt>
              </c:numCache>
            </c:numRef>
          </c:yVal>
          <c:smooth val="0"/>
        </c:ser>
        <c:ser>
          <c:idx val="4"/>
          <c:order val="8"/>
          <c:tx>
            <c:strRef>
              <c:f>GER_model_output_CERP!$L$1</c:f>
              <c:strCache>
                <c:ptCount val="1"/>
                <c:pt idx="0">
                  <c:v>50516004 CERP</c:v>
                </c:pt>
              </c:strCache>
            </c:strRef>
          </c:tx>
          <c:spPr>
            <a:ln w="25400">
              <a:solidFill>
                <a:srgbClr val="00CC00"/>
              </a:solidFill>
              <a:prstDash val="solid"/>
            </a:ln>
          </c:spPr>
          <c:marker>
            <c:symbol val="none"/>
          </c:marker>
          <c:xVal>
            <c:numRef>
              <c:f>GER_model_output_CERP!$A$2:$A$172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GER_model_output_CERP!$L$2:$L$172</c:f>
              <c:numCache>
                <c:formatCode>General</c:formatCode>
                <c:ptCount val="171"/>
                <c:pt idx="0">
                  <c:v>235.19378699999999</c:v>
                </c:pt>
                <c:pt idx="1">
                  <c:v>235.194061</c:v>
                </c:pt>
                <c:pt idx="2">
                  <c:v>235.194489</c:v>
                </c:pt>
                <c:pt idx="3">
                  <c:v>235.19476299999999</c:v>
                </c:pt>
                <c:pt idx="4">
                  <c:v>235.196259</c:v>
                </c:pt>
                <c:pt idx="5">
                  <c:v>235.197464</c:v>
                </c:pt>
                <c:pt idx="6">
                  <c:v>235.19813500000001</c:v>
                </c:pt>
                <c:pt idx="7">
                  <c:v>235.198486</c:v>
                </c:pt>
                <c:pt idx="8">
                  <c:v>235.19911200000001</c:v>
                </c:pt>
                <c:pt idx="9">
                  <c:v>235.19966099999999</c:v>
                </c:pt>
                <c:pt idx="10">
                  <c:v>235.200165</c:v>
                </c:pt>
                <c:pt idx="11">
                  <c:v>235.20076</c:v>
                </c:pt>
                <c:pt idx="12">
                  <c:v>235.201843</c:v>
                </c:pt>
                <c:pt idx="13">
                  <c:v>235.202957</c:v>
                </c:pt>
                <c:pt idx="14">
                  <c:v>235.20410200000001</c:v>
                </c:pt>
                <c:pt idx="15">
                  <c:v>235.20515399999999</c:v>
                </c:pt>
                <c:pt idx="16">
                  <c:v>235.206131</c:v>
                </c:pt>
                <c:pt idx="17">
                  <c:v>235.20701600000001</c:v>
                </c:pt>
                <c:pt idx="18">
                  <c:v>235.20784</c:v>
                </c:pt>
                <c:pt idx="19">
                  <c:v>235.20874000000001</c:v>
                </c:pt>
                <c:pt idx="20">
                  <c:v>235.20957899999999</c:v>
                </c:pt>
                <c:pt idx="21">
                  <c:v>235.21021999999999</c:v>
                </c:pt>
                <c:pt idx="22">
                  <c:v>235.210342</c:v>
                </c:pt>
                <c:pt idx="23">
                  <c:v>235.211029</c:v>
                </c:pt>
                <c:pt idx="24">
                  <c:v>235.211624</c:v>
                </c:pt>
                <c:pt idx="25">
                  <c:v>235.21215799999999</c:v>
                </c:pt>
                <c:pt idx="26">
                  <c:v>235.212616</c:v>
                </c:pt>
                <c:pt idx="27">
                  <c:v>235.21302800000001</c:v>
                </c:pt>
                <c:pt idx="28">
                  <c:v>235.301041</c:v>
                </c:pt>
                <c:pt idx="29">
                  <c:v>235.37020899999999</c:v>
                </c:pt>
                <c:pt idx="30">
                  <c:v>235.43962099999999</c:v>
                </c:pt>
                <c:pt idx="31">
                  <c:v>235.31608600000001</c:v>
                </c:pt>
                <c:pt idx="32">
                  <c:v>235.22880599999999</c:v>
                </c:pt>
                <c:pt idx="33">
                  <c:v>235.16059899999999</c:v>
                </c:pt>
                <c:pt idx="34">
                  <c:v>235.09539799999999</c:v>
                </c:pt>
                <c:pt idx="35">
                  <c:v>235.025711</c:v>
                </c:pt>
                <c:pt idx="36">
                  <c:v>234.94818100000001</c:v>
                </c:pt>
                <c:pt idx="37">
                  <c:v>234.86257900000001</c:v>
                </c:pt>
                <c:pt idx="38">
                  <c:v>234.76965300000001</c:v>
                </c:pt>
                <c:pt idx="39">
                  <c:v>234.747131</c:v>
                </c:pt>
                <c:pt idx="40">
                  <c:v>234.74066199999999</c:v>
                </c:pt>
                <c:pt idx="41">
                  <c:v>234.711884</c:v>
                </c:pt>
                <c:pt idx="42">
                  <c:v>234.678268</c:v>
                </c:pt>
                <c:pt idx="43">
                  <c:v>234.647018</c:v>
                </c:pt>
                <c:pt idx="44">
                  <c:v>234.62170399999999</c:v>
                </c:pt>
                <c:pt idx="45">
                  <c:v>234.603836</c:v>
                </c:pt>
                <c:pt idx="46">
                  <c:v>234.67970299999999</c:v>
                </c:pt>
                <c:pt idx="47">
                  <c:v>234.758545</c:v>
                </c:pt>
                <c:pt idx="48">
                  <c:v>234.823883</c:v>
                </c:pt>
                <c:pt idx="49">
                  <c:v>234.881699</c:v>
                </c:pt>
                <c:pt idx="50">
                  <c:v>234.93455499999999</c:v>
                </c:pt>
                <c:pt idx="51">
                  <c:v>234.98407</c:v>
                </c:pt>
                <c:pt idx="52">
                  <c:v>235.04600500000001</c:v>
                </c:pt>
                <c:pt idx="53">
                  <c:v>235.165695</c:v>
                </c:pt>
                <c:pt idx="54">
                  <c:v>235.273224</c:v>
                </c:pt>
                <c:pt idx="55">
                  <c:v>235.37785299999999</c:v>
                </c:pt>
                <c:pt idx="56">
                  <c:v>235.547256</c:v>
                </c:pt>
                <c:pt idx="57">
                  <c:v>235.71618699999999</c:v>
                </c:pt>
                <c:pt idx="58">
                  <c:v>235.878815</c:v>
                </c:pt>
                <c:pt idx="59">
                  <c:v>235.97361749999999</c:v>
                </c:pt>
                <c:pt idx="60">
                  <c:v>236.06842</c:v>
                </c:pt>
                <c:pt idx="61">
                  <c:v>236.27899199999999</c:v>
                </c:pt>
                <c:pt idx="62">
                  <c:v>236.48081999999999</c:v>
                </c:pt>
                <c:pt idx="63">
                  <c:v>236.5472795</c:v>
                </c:pt>
                <c:pt idx="64">
                  <c:v>236.61373900000001</c:v>
                </c:pt>
                <c:pt idx="65">
                  <c:v>236.493774</c:v>
                </c:pt>
                <c:pt idx="66">
                  <c:v>236.459869</c:v>
                </c:pt>
                <c:pt idx="67">
                  <c:v>236.461105</c:v>
                </c:pt>
                <c:pt idx="68">
                  <c:v>236.4703825</c:v>
                </c:pt>
                <c:pt idx="69">
                  <c:v>236.47966</c:v>
                </c:pt>
                <c:pt idx="70">
                  <c:v>236.50787399999999</c:v>
                </c:pt>
                <c:pt idx="71">
                  <c:v>236.54415900000001</c:v>
                </c:pt>
                <c:pt idx="72">
                  <c:v>236.587288</c:v>
                </c:pt>
                <c:pt idx="73">
                  <c:v>236.63041699999999</c:v>
                </c:pt>
                <c:pt idx="74">
                  <c:v>236.74787900000001</c:v>
                </c:pt>
                <c:pt idx="75">
                  <c:v>236.83970600000001</c:v>
                </c:pt>
                <c:pt idx="76">
                  <c:v>236.86068699999998</c:v>
                </c:pt>
                <c:pt idx="77">
                  <c:v>236.88166799999999</c:v>
                </c:pt>
                <c:pt idx="78">
                  <c:v>236.79844700000001</c:v>
                </c:pt>
                <c:pt idx="79">
                  <c:v>236.74160800000001</c:v>
                </c:pt>
                <c:pt idx="80">
                  <c:v>236.69056699999999</c:v>
                </c:pt>
                <c:pt idx="81">
                  <c:v>236.71820049999999</c:v>
                </c:pt>
                <c:pt idx="82">
                  <c:v>236.745834</c:v>
                </c:pt>
                <c:pt idx="83">
                  <c:v>236.77967799999999</c:v>
                </c:pt>
                <c:pt idx="84">
                  <c:v>236.79402200000001</c:v>
                </c:pt>
                <c:pt idx="85">
                  <c:v>236.76599900000002</c:v>
                </c:pt>
                <c:pt idx="86">
                  <c:v>236.737976</c:v>
                </c:pt>
                <c:pt idx="87">
                  <c:v>236.63928200000001</c:v>
                </c:pt>
                <c:pt idx="88">
                  <c:v>236.552322</c:v>
                </c:pt>
                <c:pt idx="89">
                  <c:v>236.50936100000001</c:v>
                </c:pt>
                <c:pt idx="90">
                  <c:v>236.46639999999999</c:v>
                </c:pt>
                <c:pt idx="91">
                  <c:v>236.36660800000001</c:v>
                </c:pt>
                <c:pt idx="92">
                  <c:v>236.26542699999999</c:v>
                </c:pt>
                <c:pt idx="93">
                  <c:v>236.16423</c:v>
                </c:pt>
                <c:pt idx="94">
                  <c:v>236.118988</c:v>
                </c:pt>
                <c:pt idx="95">
                  <c:v>236.073746</c:v>
                </c:pt>
                <c:pt idx="96">
                  <c:v>235.97226000000001</c:v>
                </c:pt>
                <c:pt idx="97">
                  <c:v>235.86758399999999</c:v>
                </c:pt>
                <c:pt idx="98">
                  <c:v>235.81850399999999</c:v>
                </c:pt>
                <c:pt idx="99">
                  <c:v>235.76942399999999</c:v>
                </c:pt>
                <c:pt idx="100">
                  <c:v>235.67515599999999</c:v>
                </c:pt>
                <c:pt idx="101">
                  <c:v>235.58660900000001</c:v>
                </c:pt>
                <c:pt idx="102">
                  <c:v>235.54141250000001</c:v>
                </c:pt>
                <c:pt idx="103">
                  <c:v>235.496216</c:v>
                </c:pt>
                <c:pt idx="104">
                  <c:v>235.40077199999999</c:v>
                </c:pt>
                <c:pt idx="105">
                  <c:v>235.307739</c:v>
                </c:pt>
                <c:pt idx="106">
                  <c:v>235.21137999999999</c:v>
                </c:pt>
                <c:pt idx="107">
                  <c:v>235.214134</c:v>
                </c:pt>
                <c:pt idx="108">
                  <c:v>235.21688800000001</c:v>
                </c:pt>
                <c:pt idx="109">
                  <c:v>235.20619199999999</c:v>
                </c:pt>
                <c:pt idx="110">
                  <c:v>235.17829900000001</c:v>
                </c:pt>
                <c:pt idx="111">
                  <c:v>235.160034</c:v>
                </c:pt>
                <c:pt idx="112">
                  <c:v>235.14176900000001</c:v>
                </c:pt>
                <c:pt idx="113">
                  <c:v>235.102386</c:v>
                </c:pt>
                <c:pt idx="114">
                  <c:v>235.06274400000001</c:v>
                </c:pt>
                <c:pt idx="115">
                  <c:v>235.03900900000002</c:v>
                </c:pt>
                <c:pt idx="116">
                  <c:v>235.01527400000001</c:v>
                </c:pt>
                <c:pt idx="117">
                  <c:v>234.934158</c:v>
                </c:pt>
                <c:pt idx="118">
                  <c:v>234.87164300000001</c:v>
                </c:pt>
                <c:pt idx="119">
                  <c:v>234.81686400000001</c:v>
                </c:pt>
                <c:pt idx="120">
                  <c:v>234.79283900000001</c:v>
                </c:pt>
                <c:pt idx="121">
                  <c:v>234.76881399999999</c:v>
                </c:pt>
                <c:pt idx="122">
                  <c:v>234.72511299999999</c:v>
                </c:pt>
                <c:pt idx="123">
                  <c:v>234.68398999999999</c:v>
                </c:pt>
                <c:pt idx="124">
                  <c:v>234.66373399999998</c:v>
                </c:pt>
                <c:pt idx="125">
                  <c:v>234.64347799999999</c:v>
                </c:pt>
                <c:pt idx="126">
                  <c:v>234.607178</c:v>
                </c:pt>
                <c:pt idx="127">
                  <c:v>234.57963599999999</c:v>
                </c:pt>
                <c:pt idx="128">
                  <c:v>234.567421</c:v>
                </c:pt>
                <c:pt idx="129">
                  <c:v>234.555206</c:v>
                </c:pt>
                <c:pt idx="130">
                  <c:v>234.53469799999999</c:v>
                </c:pt>
                <c:pt idx="131">
                  <c:v>234.51623499999999</c:v>
                </c:pt>
                <c:pt idx="132">
                  <c:v>234.4991</c:v>
                </c:pt>
                <c:pt idx="133">
                  <c:v>234.49153899999999</c:v>
                </c:pt>
                <c:pt idx="134">
                  <c:v>234.48397800000001</c:v>
                </c:pt>
                <c:pt idx="135">
                  <c:v>234.469482</c:v>
                </c:pt>
                <c:pt idx="136">
                  <c:v>234.45639</c:v>
                </c:pt>
                <c:pt idx="137">
                  <c:v>234.450729</c:v>
                </c:pt>
                <c:pt idx="138">
                  <c:v>234.44506799999999</c:v>
                </c:pt>
                <c:pt idx="139">
                  <c:v>234.43487500000001</c:v>
                </c:pt>
                <c:pt idx="140">
                  <c:v>234.42510999999999</c:v>
                </c:pt>
                <c:pt idx="141">
                  <c:v>234.41961699999999</c:v>
                </c:pt>
                <c:pt idx="142">
                  <c:v>234.41412399999999</c:v>
                </c:pt>
                <c:pt idx="143">
                  <c:v>234.39359999999999</c:v>
                </c:pt>
                <c:pt idx="144">
                  <c:v>234.35140949999999</c:v>
                </c:pt>
                <c:pt idx="145">
                  <c:v>234.30921900000001</c:v>
                </c:pt>
                <c:pt idx="146">
                  <c:v>234.19915800000001</c:v>
                </c:pt>
                <c:pt idx="147">
                  <c:v>234.15443450000001</c:v>
                </c:pt>
                <c:pt idx="148">
                  <c:v>234.109711</c:v>
                </c:pt>
                <c:pt idx="149">
                  <c:v>234.069794</c:v>
                </c:pt>
                <c:pt idx="150">
                  <c:v>234.029877</c:v>
                </c:pt>
                <c:pt idx="151">
                  <c:v>233.96362300000001</c:v>
                </c:pt>
                <c:pt idx="152">
                  <c:v>233.92982499999999</c:v>
                </c:pt>
                <c:pt idx="153">
                  <c:v>233.896027</c:v>
                </c:pt>
                <c:pt idx="154">
                  <c:v>233.82751500000001</c:v>
                </c:pt>
                <c:pt idx="155">
                  <c:v>233.79142000000002</c:v>
                </c:pt>
                <c:pt idx="156">
                  <c:v>233.755325</c:v>
                </c:pt>
                <c:pt idx="157">
                  <c:v>233.66830400000001</c:v>
                </c:pt>
                <c:pt idx="158">
                  <c:v>233.63325500000002</c:v>
                </c:pt>
                <c:pt idx="159">
                  <c:v>233.598206</c:v>
                </c:pt>
                <c:pt idx="160">
                  <c:v>233.518372</c:v>
                </c:pt>
                <c:pt idx="161">
                  <c:v>233.483597</c:v>
                </c:pt>
                <c:pt idx="162">
                  <c:v>233.44882200000001</c:v>
                </c:pt>
                <c:pt idx="163">
                  <c:v>233.43237299999998</c:v>
                </c:pt>
                <c:pt idx="164">
                  <c:v>233.41592399999999</c:v>
                </c:pt>
                <c:pt idx="165">
                  <c:v>233.504166</c:v>
                </c:pt>
                <c:pt idx="166">
                  <c:v>233.54733299999998</c:v>
                </c:pt>
                <c:pt idx="167">
                  <c:v>233.59049999999999</c:v>
                </c:pt>
                <c:pt idx="168">
                  <c:v>233.68850699999999</c:v>
                </c:pt>
                <c:pt idx="169">
                  <c:v>233.73670949999999</c:v>
                </c:pt>
                <c:pt idx="170">
                  <c:v>233.78491199999999</c:v>
                </c:pt>
              </c:numCache>
            </c:numRef>
          </c:yVal>
          <c:smooth val="0"/>
        </c:ser>
        <c:ser>
          <c:idx val="13"/>
          <c:order val="9"/>
          <c:tx>
            <c:strRef>
              <c:f>GER_model_output!$L$1</c:f>
              <c:strCache>
                <c:ptCount val="1"/>
                <c:pt idx="0">
                  <c:v>50516004</c:v>
                </c:pt>
              </c:strCache>
            </c:strRef>
          </c:tx>
          <c:spPr>
            <a:ln w="25400">
              <a:solidFill>
                <a:srgbClr val="00CC00"/>
              </a:solidFill>
              <a:prstDash val="dash"/>
            </a:ln>
          </c:spPr>
          <c:marker>
            <c:symbol val="none"/>
          </c:marker>
          <c:xVal>
            <c:numRef>
              <c:f>GER_model_output!$A$2:$A$172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GER_model_output!$L$2:$L$172</c:f>
              <c:numCache>
                <c:formatCode>General</c:formatCode>
                <c:ptCount val="171"/>
                <c:pt idx="0">
                  <c:v>234.61567700000001</c:v>
                </c:pt>
                <c:pt idx="1">
                  <c:v>234.633713</c:v>
                </c:pt>
                <c:pt idx="2">
                  <c:v>234.65358000000001</c:v>
                </c:pt>
                <c:pt idx="3">
                  <c:v>234.66580200000001</c:v>
                </c:pt>
                <c:pt idx="4">
                  <c:v>234.72377</c:v>
                </c:pt>
                <c:pt idx="5">
                  <c:v>234.759491</c:v>
                </c:pt>
                <c:pt idx="6">
                  <c:v>234.779312</c:v>
                </c:pt>
                <c:pt idx="7">
                  <c:v>234.810089</c:v>
                </c:pt>
                <c:pt idx="8">
                  <c:v>234.84520000000001</c:v>
                </c:pt>
                <c:pt idx="9">
                  <c:v>234.872345</c:v>
                </c:pt>
                <c:pt idx="10">
                  <c:v>234.89561499999999</c:v>
                </c:pt>
                <c:pt idx="11">
                  <c:v>234.91973899999999</c:v>
                </c:pt>
                <c:pt idx="12">
                  <c:v>234.951279</c:v>
                </c:pt>
                <c:pt idx="13">
                  <c:v>234.985184</c:v>
                </c:pt>
                <c:pt idx="14">
                  <c:v>235.03627</c:v>
                </c:pt>
                <c:pt idx="15">
                  <c:v>235.08218400000001</c:v>
                </c:pt>
                <c:pt idx="16">
                  <c:v>235.12313800000001</c:v>
                </c:pt>
                <c:pt idx="17">
                  <c:v>235.15976000000001</c:v>
                </c:pt>
                <c:pt idx="18">
                  <c:v>235.192047</c:v>
                </c:pt>
                <c:pt idx="19">
                  <c:v>235.21890300000001</c:v>
                </c:pt>
                <c:pt idx="20">
                  <c:v>235.24333200000001</c:v>
                </c:pt>
                <c:pt idx="21">
                  <c:v>235.26199299999999</c:v>
                </c:pt>
                <c:pt idx="22">
                  <c:v>235.26554899999999</c:v>
                </c:pt>
                <c:pt idx="23">
                  <c:v>235.285706</c:v>
                </c:pt>
                <c:pt idx="24">
                  <c:v>235.30403100000001</c:v>
                </c:pt>
                <c:pt idx="25">
                  <c:v>235.32067900000001</c:v>
                </c:pt>
                <c:pt idx="26">
                  <c:v>235.33580000000001</c:v>
                </c:pt>
                <c:pt idx="27">
                  <c:v>235.34960899999999</c:v>
                </c:pt>
                <c:pt idx="28">
                  <c:v>235.45077499999999</c:v>
                </c:pt>
                <c:pt idx="29">
                  <c:v>235.53201300000001</c:v>
                </c:pt>
                <c:pt idx="30">
                  <c:v>235.61267100000001</c:v>
                </c:pt>
                <c:pt idx="31">
                  <c:v>235.49624600000001</c:v>
                </c:pt>
                <c:pt idx="32">
                  <c:v>235.41487100000001</c:v>
                </c:pt>
                <c:pt idx="33">
                  <c:v>235.352249</c:v>
                </c:pt>
                <c:pt idx="34">
                  <c:v>235.292236</c:v>
                </c:pt>
                <c:pt idx="35">
                  <c:v>235.227203</c:v>
                </c:pt>
                <c:pt idx="36">
                  <c:v>235.154144</c:v>
                </c:pt>
                <c:pt idx="37">
                  <c:v>235.072495</c:v>
                </c:pt>
                <c:pt idx="38">
                  <c:v>234.98301699999999</c:v>
                </c:pt>
                <c:pt idx="39">
                  <c:v>234.96357699999999</c:v>
                </c:pt>
                <c:pt idx="40">
                  <c:v>234.960632</c:v>
                </c:pt>
                <c:pt idx="41">
                  <c:v>234.935181</c:v>
                </c:pt>
                <c:pt idx="42">
                  <c:v>234.90472399999999</c:v>
                </c:pt>
                <c:pt idx="43">
                  <c:v>234.87652600000001</c:v>
                </c:pt>
                <c:pt idx="44">
                  <c:v>234.854141</c:v>
                </c:pt>
                <c:pt idx="45">
                  <c:v>234.839066</c:v>
                </c:pt>
                <c:pt idx="46">
                  <c:v>234.91688500000001</c:v>
                </c:pt>
                <c:pt idx="47">
                  <c:v>234.99272199999999</c:v>
                </c:pt>
                <c:pt idx="48">
                  <c:v>235.05650299999999</c:v>
                </c:pt>
                <c:pt idx="49">
                  <c:v>235.11373900000001</c:v>
                </c:pt>
                <c:pt idx="50">
                  <c:v>235.16577100000001</c:v>
                </c:pt>
                <c:pt idx="51">
                  <c:v>235.213989</c:v>
                </c:pt>
                <c:pt idx="52">
                  <c:v>235.27557400000001</c:v>
                </c:pt>
                <c:pt idx="53">
                  <c:v>235.397141</c:v>
                </c:pt>
                <c:pt idx="54">
                  <c:v>235.50689700000001</c:v>
                </c:pt>
                <c:pt idx="55">
                  <c:v>235.61369300000001</c:v>
                </c:pt>
                <c:pt idx="56">
                  <c:v>235.76206999999999</c:v>
                </c:pt>
                <c:pt idx="57">
                  <c:v>235.906723</c:v>
                </c:pt>
                <c:pt idx="58">
                  <c:v>236.04901100000001</c:v>
                </c:pt>
                <c:pt idx="59">
                  <c:v>236.13424650000002</c:v>
                </c:pt>
                <c:pt idx="60">
                  <c:v>236.219482</c:v>
                </c:pt>
                <c:pt idx="61">
                  <c:v>236.40498400000001</c:v>
                </c:pt>
                <c:pt idx="62">
                  <c:v>236.58604399999999</c:v>
                </c:pt>
                <c:pt idx="63">
                  <c:v>236.6463775</c:v>
                </c:pt>
                <c:pt idx="64">
                  <c:v>236.70671100000001</c:v>
                </c:pt>
                <c:pt idx="65">
                  <c:v>236.61523399999999</c:v>
                </c:pt>
                <c:pt idx="66">
                  <c:v>236.603622</c:v>
                </c:pt>
                <c:pt idx="67">
                  <c:v>236.625854</c:v>
                </c:pt>
                <c:pt idx="68">
                  <c:v>236.64613300000002</c:v>
                </c:pt>
                <c:pt idx="69">
                  <c:v>236.66641200000001</c:v>
                </c:pt>
                <c:pt idx="70">
                  <c:v>236.71696499999999</c:v>
                </c:pt>
                <c:pt idx="71">
                  <c:v>236.77183500000001</c:v>
                </c:pt>
                <c:pt idx="72">
                  <c:v>236.81729849999999</c:v>
                </c:pt>
                <c:pt idx="73">
                  <c:v>236.862762</c:v>
                </c:pt>
                <c:pt idx="74">
                  <c:v>236.968231</c:v>
                </c:pt>
                <c:pt idx="75">
                  <c:v>237.05967699999999</c:v>
                </c:pt>
                <c:pt idx="76">
                  <c:v>237.08878299999998</c:v>
                </c:pt>
                <c:pt idx="77">
                  <c:v>237.11788899999999</c:v>
                </c:pt>
                <c:pt idx="78">
                  <c:v>237.08557099999999</c:v>
                </c:pt>
                <c:pt idx="79">
                  <c:v>237.07643100000001</c:v>
                </c:pt>
                <c:pt idx="80">
                  <c:v>237.07287600000001</c:v>
                </c:pt>
                <c:pt idx="81">
                  <c:v>237.12088</c:v>
                </c:pt>
                <c:pt idx="82">
                  <c:v>237.16888399999999</c:v>
                </c:pt>
                <c:pt idx="83">
                  <c:v>237.247086</c:v>
                </c:pt>
                <c:pt idx="84">
                  <c:v>237.30616800000001</c:v>
                </c:pt>
                <c:pt idx="85">
                  <c:v>237.30406950000003</c:v>
                </c:pt>
                <c:pt idx="86">
                  <c:v>237.30197100000001</c:v>
                </c:pt>
                <c:pt idx="87">
                  <c:v>237.26701399999999</c:v>
                </c:pt>
                <c:pt idx="88">
                  <c:v>237.24250799999999</c:v>
                </c:pt>
                <c:pt idx="89">
                  <c:v>237.22898850000001</c:v>
                </c:pt>
                <c:pt idx="90">
                  <c:v>237.21546900000001</c:v>
                </c:pt>
                <c:pt idx="91">
                  <c:v>237.17131000000001</c:v>
                </c:pt>
                <c:pt idx="92">
                  <c:v>237.13140899999999</c:v>
                </c:pt>
                <c:pt idx="93">
                  <c:v>237.09161399999999</c:v>
                </c:pt>
                <c:pt idx="94">
                  <c:v>237.07077799999999</c:v>
                </c:pt>
                <c:pt idx="95">
                  <c:v>237.04994199999999</c:v>
                </c:pt>
                <c:pt idx="96">
                  <c:v>237.00582900000001</c:v>
                </c:pt>
                <c:pt idx="97">
                  <c:v>236.95979299999999</c:v>
                </c:pt>
                <c:pt idx="98">
                  <c:v>236.93550099999999</c:v>
                </c:pt>
                <c:pt idx="99">
                  <c:v>236.91120900000001</c:v>
                </c:pt>
                <c:pt idx="100">
                  <c:v>236.85968</c:v>
                </c:pt>
                <c:pt idx="101">
                  <c:v>236.80561800000001</c:v>
                </c:pt>
                <c:pt idx="102">
                  <c:v>236.77737400000001</c:v>
                </c:pt>
                <c:pt idx="103">
                  <c:v>236.74913000000001</c:v>
                </c:pt>
                <c:pt idx="104">
                  <c:v>236.689606</c:v>
                </c:pt>
                <c:pt idx="105">
                  <c:v>236.627792</c:v>
                </c:pt>
                <c:pt idx="106">
                  <c:v>236.56384299999999</c:v>
                </c:pt>
                <c:pt idx="107">
                  <c:v>236.582077</c:v>
                </c:pt>
                <c:pt idx="108">
                  <c:v>236.600311</c:v>
                </c:pt>
                <c:pt idx="109">
                  <c:v>236.620193</c:v>
                </c:pt>
                <c:pt idx="110">
                  <c:v>236.623276</c:v>
                </c:pt>
                <c:pt idx="111">
                  <c:v>236.62068199999999</c:v>
                </c:pt>
                <c:pt idx="112">
                  <c:v>236.618088</c:v>
                </c:pt>
                <c:pt idx="113">
                  <c:v>236.60905500000001</c:v>
                </c:pt>
                <c:pt idx="114">
                  <c:v>236.59863300000001</c:v>
                </c:pt>
                <c:pt idx="115">
                  <c:v>236.58878350000001</c:v>
                </c:pt>
                <c:pt idx="116">
                  <c:v>236.578934</c:v>
                </c:pt>
                <c:pt idx="117">
                  <c:v>236.527466</c:v>
                </c:pt>
                <c:pt idx="118">
                  <c:v>236.489563</c:v>
                </c:pt>
                <c:pt idx="119">
                  <c:v>236.45871</c:v>
                </c:pt>
                <c:pt idx="120">
                  <c:v>236.44568649999999</c:v>
                </c:pt>
                <c:pt idx="121">
                  <c:v>236.43266299999999</c:v>
                </c:pt>
                <c:pt idx="122">
                  <c:v>236.41043099999999</c:v>
                </c:pt>
                <c:pt idx="123">
                  <c:v>236.391479</c:v>
                </c:pt>
                <c:pt idx="124">
                  <c:v>236.383308</c:v>
                </c:pt>
                <c:pt idx="125">
                  <c:v>236.375137</c:v>
                </c:pt>
                <c:pt idx="126">
                  <c:v>236.36099200000001</c:v>
                </c:pt>
                <c:pt idx="127">
                  <c:v>236.34870900000001</c:v>
                </c:pt>
                <c:pt idx="128">
                  <c:v>236.34336100000002</c:v>
                </c:pt>
                <c:pt idx="129">
                  <c:v>236.33801299999999</c:v>
                </c:pt>
                <c:pt idx="130">
                  <c:v>236.328644</c:v>
                </c:pt>
                <c:pt idx="131">
                  <c:v>236.32046500000001</c:v>
                </c:pt>
                <c:pt idx="132">
                  <c:v>236.31324799999999</c:v>
                </c:pt>
                <c:pt idx="133">
                  <c:v>236.30986799999999</c:v>
                </c:pt>
                <c:pt idx="134">
                  <c:v>236.306488</c:v>
                </c:pt>
                <c:pt idx="135">
                  <c:v>236.300354</c:v>
                </c:pt>
                <c:pt idx="136">
                  <c:v>236.29478499999999</c:v>
                </c:pt>
                <c:pt idx="137">
                  <c:v>236.292374</c:v>
                </c:pt>
                <c:pt idx="138">
                  <c:v>236.289963</c:v>
                </c:pt>
                <c:pt idx="139">
                  <c:v>236.28581199999999</c:v>
                </c:pt>
                <c:pt idx="140">
                  <c:v>236.282028</c:v>
                </c:pt>
                <c:pt idx="141">
                  <c:v>236.28007500000001</c:v>
                </c:pt>
                <c:pt idx="142">
                  <c:v>236.278122</c:v>
                </c:pt>
                <c:pt idx="143">
                  <c:v>236.271805</c:v>
                </c:pt>
                <c:pt idx="144">
                  <c:v>236.23575599999998</c:v>
                </c:pt>
                <c:pt idx="145">
                  <c:v>236.19970699999999</c:v>
                </c:pt>
                <c:pt idx="146">
                  <c:v>236.10405</c:v>
                </c:pt>
                <c:pt idx="147">
                  <c:v>236.065201</c:v>
                </c:pt>
                <c:pt idx="148">
                  <c:v>236.026352</c:v>
                </c:pt>
                <c:pt idx="149">
                  <c:v>235.99005149999999</c:v>
                </c:pt>
                <c:pt idx="150">
                  <c:v>235.95375100000001</c:v>
                </c:pt>
                <c:pt idx="151">
                  <c:v>235.891785</c:v>
                </c:pt>
                <c:pt idx="152">
                  <c:v>235.85926849999998</c:v>
                </c:pt>
                <c:pt idx="153">
                  <c:v>235.826752</c:v>
                </c:pt>
                <c:pt idx="154">
                  <c:v>235.75824</c:v>
                </c:pt>
                <c:pt idx="155">
                  <c:v>235.72122949999999</c:v>
                </c:pt>
                <c:pt idx="156">
                  <c:v>235.68421900000001</c:v>
                </c:pt>
                <c:pt idx="157">
                  <c:v>235.59265099999999</c:v>
                </c:pt>
                <c:pt idx="158">
                  <c:v>235.55627399999997</c:v>
                </c:pt>
                <c:pt idx="159">
                  <c:v>235.51989699999999</c:v>
                </c:pt>
                <c:pt idx="160">
                  <c:v>235.453033</c:v>
                </c:pt>
                <c:pt idx="161">
                  <c:v>235.41630550000002</c:v>
                </c:pt>
                <c:pt idx="162">
                  <c:v>235.37957800000001</c:v>
                </c:pt>
                <c:pt idx="163">
                  <c:v>235.357483</c:v>
                </c:pt>
                <c:pt idx="164">
                  <c:v>235.33538799999999</c:v>
                </c:pt>
                <c:pt idx="165">
                  <c:v>235.40838600000001</c:v>
                </c:pt>
                <c:pt idx="166">
                  <c:v>235.44171900000001</c:v>
                </c:pt>
                <c:pt idx="167">
                  <c:v>235.47505200000001</c:v>
                </c:pt>
                <c:pt idx="168">
                  <c:v>235.550003</c:v>
                </c:pt>
                <c:pt idx="169">
                  <c:v>235.58588400000002</c:v>
                </c:pt>
                <c:pt idx="170">
                  <c:v>235.62176500000001</c:v>
                </c:pt>
              </c:numCache>
            </c:numRef>
          </c:yVal>
          <c:smooth val="0"/>
        </c:ser>
        <c:ser>
          <c:idx val="5"/>
          <c:order val="10"/>
          <c:tx>
            <c:strRef>
              <c:f>GER_model_output_CERP!$K$1</c:f>
              <c:strCache>
                <c:ptCount val="1"/>
                <c:pt idx="0">
                  <c:v>50516009 CERP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GER_model_output_CERP!$A$2:$A$172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GER_model_output_CERP!$K$2:$K$172</c:f>
              <c:numCache>
                <c:formatCode>General</c:formatCode>
                <c:ptCount val="171"/>
                <c:pt idx="0">
                  <c:v>210.595078</c:v>
                </c:pt>
                <c:pt idx="1">
                  <c:v>210.59515400000001</c:v>
                </c:pt>
                <c:pt idx="2">
                  <c:v>210.595383</c:v>
                </c:pt>
                <c:pt idx="3">
                  <c:v>210.59553500000001</c:v>
                </c:pt>
                <c:pt idx="4">
                  <c:v>210.596497</c:v>
                </c:pt>
                <c:pt idx="5">
                  <c:v>210.59728999999999</c:v>
                </c:pt>
                <c:pt idx="6">
                  <c:v>210.59767199999999</c:v>
                </c:pt>
                <c:pt idx="7">
                  <c:v>210.59777800000001</c:v>
                </c:pt>
                <c:pt idx="8">
                  <c:v>210.598007</c:v>
                </c:pt>
                <c:pt idx="9">
                  <c:v>210.598251</c:v>
                </c:pt>
                <c:pt idx="10">
                  <c:v>210.59848</c:v>
                </c:pt>
                <c:pt idx="11">
                  <c:v>210.598816</c:v>
                </c:pt>
                <c:pt idx="12">
                  <c:v>210.599625</c:v>
                </c:pt>
                <c:pt idx="13">
                  <c:v>210.60032699999999</c:v>
                </c:pt>
                <c:pt idx="14">
                  <c:v>210.60089099999999</c:v>
                </c:pt>
                <c:pt idx="15">
                  <c:v>210.60140999999999</c:v>
                </c:pt>
                <c:pt idx="16">
                  <c:v>210.60189800000001</c:v>
                </c:pt>
                <c:pt idx="17">
                  <c:v>210.602341</c:v>
                </c:pt>
                <c:pt idx="18">
                  <c:v>210.602768</c:v>
                </c:pt>
                <c:pt idx="19">
                  <c:v>210.60330200000001</c:v>
                </c:pt>
                <c:pt idx="20">
                  <c:v>210.603745</c:v>
                </c:pt>
                <c:pt idx="21">
                  <c:v>210.60405</c:v>
                </c:pt>
                <c:pt idx="22">
                  <c:v>210.60411099999999</c:v>
                </c:pt>
                <c:pt idx="23">
                  <c:v>210.60443100000001</c:v>
                </c:pt>
                <c:pt idx="24">
                  <c:v>210.604736</c:v>
                </c:pt>
                <c:pt idx="25">
                  <c:v>210.60498000000001</c:v>
                </c:pt>
                <c:pt idx="26">
                  <c:v>210.60519400000001</c:v>
                </c:pt>
                <c:pt idx="27">
                  <c:v>210.605377</c:v>
                </c:pt>
                <c:pt idx="28">
                  <c:v>210.68467699999999</c:v>
                </c:pt>
                <c:pt idx="29">
                  <c:v>210.75531000000001</c:v>
                </c:pt>
                <c:pt idx="30">
                  <c:v>210.82234199999999</c:v>
                </c:pt>
                <c:pt idx="31">
                  <c:v>210.71366900000001</c:v>
                </c:pt>
                <c:pt idx="32">
                  <c:v>210.619247</c:v>
                </c:pt>
                <c:pt idx="33">
                  <c:v>210.53590399999999</c:v>
                </c:pt>
                <c:pt idx="34">
                  <c:v>210.456772</c:v>
                </c:pt>
                <c:pt idx="35">
                  <c:v>210.37953200000001</c:v>
                </c:pt>
                <c:pt idx="36">
                  <c:v>210.302368</c:v>
                </c:pt>
                <c:pt idx="37">
                  <c:v>210.22465500000001</c:v>
                </c:pt>
                <c:pt idx="38">
                  <c:v>210.14643899999999</c:v>
                </c:pt>
                <c:pt idx="39">
                  <c:v>210.13485700000001</c:v>
                </c:pt>
                <c:pt idx="40">
                  <c:v>210.14918499999999</c:v>
                </c:pt>
                <c:pt idx="41">
                  <c:v>210.152466</c:v>
                </c:pt>
                <c:pt idx="42">
                  <c:v>210.15275600000001</c:v>
                </c:pt>
                <c:pt idx="43">
                  <c:v>210.153122</c:v>
                </c:pt>
                <c:pt idx="44">
                  <c:v>210.155136</c:v>
                </c:pt>
                <c:pt idx="45">
                  <c:v>210.159592</c:v>
                </c:pt>
                <c:pt idx="46">
                  <c:v>210.23234600000001</c:v>
                </c:pt>
                <c:pt idx="47">
                  <c:v>210.29531900000001</c:v>
                </c:pt>
                <c:pt idx="48">
                  <c:v>210.337692</c:v>
                </c:pt>
                <c:pt idx="49">
                  <c:v>210.36970500000001</c:v>
                </c:pt>
                <c:pt idx="50">
                  <c:v>210.39672899999999</c:v>
                </c:pt>
                <c:pt idx="51">
                  <c:v>210.421661</c:v>
                </c:pt>
                <c:pt idx="52">
                  <c:v>210.457596</c:v>
                </c:pt>
                <c:pt idx="53">
                  <c:v>210.500427</c:v>
                </c:pt>
                <c:pt idx="54">
                  <c:v>210.452347</c:v>
                </c:pt>
                <c:pt idx="55">
                  <c:v>210.38412500000001</c:v>
                </c:pt>
                <c:pt idx="56">
                  <c:v>210.359756</c:v>
                </c:pt>
                <c:pt idx="57">
                  <c:v>210.36003099999999</c:v>
                </c:pt>
                <c:pt idx="58">
                  <c:v>210.37780799999999</c:v>
                </c:pt>
                <c:pt idx="59">
                  <c:v>210.4053955</c:v>
                </c:pt>
                <c:pt idx="60">
                  <c:v>210.43298300000001</c:v>
                </c:pt>
                <c:pt idx="61">
                  <c:v>210.50865200000001</c:v>
                </c:pt>
                <c:pt idx="62">
                  <c:v>210.58345</c:v>
                </c:pt>
                <c:pt idx="63">
                  <c:v>210.59267399999999</c:v>
                </c:pt>
                <c:pt idx="64">
                  <c:v>210.60189800000001</c:v>
                </c:pt>
                <c:pt idx="65">
                  <c:v>210.42768899999999</c:v>
                </c:pt>
                <c:pt idx="66">
                  <c:v>210.296753</c:v>
                </c:pt>
                <c:pt idx="67">
                  <c:v>210.187927</c:v>
                </c:pt>
                <c:pt idx="68">
                  <c:v>210.14281449999999</c:v>
                </c:pt>
                <c:pt idx="69">
                  <c:v>210.097702</c:v>
                </c:pt>
                <c:pt idx="70">
                  <c:v>210.02551299999999</c:v>
                </c:pt>
                <c:pt idx="71">
                  <c:v>209.96208200000001</c:v>
                </c:pt>
                <c:pt idx="72">
                  <c:v>209.95439900000002</c:v>
                </c:pt>
                <c:pt idx="73">
                  <c:v>209.94671600000001</c:v>
                </c:pt>
                <c:pt idx="74">
                  <c:v>209.96807899999999</c:v>
                </c:pt>
                <c:pt idx="75">
                  <c:v>209.98988299999999</c:v>
                </c:pt>
                <c:pt idx="76">
                  <c:v>209.98606849999999</c:v>
                </c:pt>
                <c:pt idx="77">
                  <c:v>209.98225400000001</c:v>
                </c:pt>
                <c:pt idx="78">
                  <c:v>209.887405</c:v>
                </c:pt>
                <c:pt idx="79">
                  <c:v>209.794724</c:v>
                </c:pt>
                <c:pt idx="80">
                  <c:v>209.702866</c:v>
                </c:pt>
                <c:pt idx="81">
                  <c:v>209.70255299999999</c:v>
                </c:pt>
                <c:pt idx="82">
                  <c:v>209.70223999999999</c:v>
                </c:pt>
                <c:pt idx="83">
                  <c:v>209.689697</c:v>
                </c:pt>
                <c:pt idx="84">
                  <c:v>209.66862499999999</c:v>
                </c:pt>
                <c:pt idx="85">
                  <c:v>209.63183599999999</c:v>
                </c:pt>
                <c:pt idx="86">
                  <c:v>209.59504699999999</c:v>
                </c:pt>
                <c:pt idx="87">
                  <c:v>209.47193899999999</c:v>
                </c:pt>
                <c:pt idx="88">
                  <c:v>209.346878</c:v>
                </c:pt>
                <c:pt idx="89">
                  <c:v>209.28748300000001</c:v>
                </c:pt>
                <c:pt idx="90">
                  <c:v>209.22808800000001</c:v>
                </c:pt>
                <c:pt idx="91">
                  <c:v>209.13664199999999</c:v>
                </c:pt>
                <c:pt idx="92">
                  <c:v>209.104355</c:v>
                </c:pt>
                <c:pt idx="93">
                  <c:v>209.08613600000001</c:v>
                </c:pt>
                <c:pt idx="94">
                  <c:v>209.08016950000001</c:v>
                </c:pt>
                <c:pt idx="95">
                  <c:v>209.07420300000001</c:v>
                </c:pt>
                <c:pt idx="96">
                  <c:v>209.105255</c:v>
                </c:pt>
                <c:pt idx="97">
                  <c:v>209.14643899999999</c:v>
                </c:pt>
                <c:pt idx="98">
                  <c:v>209.16092699999999</c:v>
                </c:pt>
                <c:pt idx="99">
                  <c:v>209.17541499999999</c:v>
                </c:pt>
                <c:pt idx="100">
                  <c:v>209.18611100000001</c:v>
                </c:pt>
                <c:pt idx="101">
                  <c:v>209.18551600000001</c:v>
                </c:pt>
                <c:pt idx="102">
                  <c:v>209.18251800000002</c:v>
                </c:pt>
                <c:pt idx="103">
                  <c:v>209.17952</c:v>
                </c:pt>
                <c:pt idx="104">
                  <c:v>209.14729299999999</c:v>
                </c:pt>
                <c:pt idx="105">
                  <c:v>209.063141</c:v>
                </c:pt>
                <c:pt idx="106">
                  <c:v>208.96807899999999</c:v>
                </c:pt>
                <c:pt idx="107">
                  <c:v>208.96276849999998</c:v>
                </c:pt>
                <c:pt idx="108">
                  <c:v>208.957458</c:v>
                </c:pt>
                <c:pt idx="109">
                  <c:v>208.916687</c:v>
                </c:pt>
                <c:pt idx="110">
                  <c:v>208.85966500000001</c:v>
                </c:pt>
                <c:pt idx="111">
                  <c:v>208.83085650000001</c:v>
                </c:pt>
                <c:pt idx="112">
                  <c:v>208.80204800000001</c:v>
                </c:pt>
                <c:pt idx="113">
                  <c:v>208.75531000000001</c:v>
                </c:pt>
                <c:pt idx="114">
                  <c:v>208.718613</c:v>
                </c:pt>
                <c:pt idx="115">
                  <c:v>208.69911949999999</c:v>
                </c:pt>
                <c:pt idx="116">
                  <c:v>208.67962600000001</c:v>
                </c:pt>
                <c:pt idx="117">
                  <c:v>208.62626599999999</c:v>
                </c:pt>
                <c:pt idx="118">
                  <c:v>208.60470599999999</c:v>
                </c:pt>
                <c:pt idx="119">
                  <c:v>208.59011799999999</c:v>
                </c:pt>
                <c:pt idx="120">
                  <c:v>208.5849915</c:v>
                </c:pt>
                <c:pt idx="121">
                  <c:v>208.57986500000001</c:v>
                </c:pt>
                <c:pt idx="122">
                  <c:v>208.59240700000001</c:v>
                </c:pt>
                <c:pt idx="123">
                  <c:v>208.610626</c:v>
                </c:pt>
                <c:pt idx="124">
                  <c:v>208.617355</c:v>
                </c:pt>
                <c:pt idx="125">
                  <c:v>208.62408400000001</c:v>
                </c:pt>
                <c:pt idx="126">
                  <c:v>208.61776699999999</c:v>
                </c:pt>
                <c:pt idx="127">
                  <c:v>208.597748</c:v>
                </c:pt>
                <c:pt idx="128">
                  <c:v>208.58777650000002</c:v>
                </c:pt>
                <c:pt idx="129">
                  <c:v>208.57780500000001</c:v>
                </c:pt>
                <c:pt idx="130">
                  <c:v>208.586456</c:v>
                </c:pt>
                <c:pt idx="131">
                  <c:v>208.65489199999999</c:v>
                </c:pt>
                <c:pt idx="132">
                  <c:v>208.72245799999999</c:v>
                </c:pt>
                <c:pt idx="133">
                  <c:v>208.74456800000002</c:v>
                </c:pt>
                <c:pt idx="134">
                  <c:v>208.76667800000001</c:v>
                </c:pt>
                <c:pt idx="135">
                  <c:v>208.69473300000001</c:v>
                </c:pt>
                <c:pt idx="136">
                  <c:v>208.582855</c:v>
                </c:pt>
                <c:pt idx="137">
                  <c:v>208.52713749999998</c:v>
                </c:pt>
                <c:pt idx="138">
                  <c:v>208.47141999999999</c:v>
                </c:pt>
                <c:pt idx="139">
                  <c:v>208.385727</c:v>
                </c:pt>
                <c:pt idx="140">
                  <c:v>208.31343100000001</c:v>
                </c:pt>
                <c:pt idx="141">
                  <c:v>208.27750400000002</c:v>
                </c:pt>
                <c:pt idx="142">
                  <c:v>208.24157700000001</c:v>
                </c:pt>
                <c:pt idx="143">
                  <c:v>208.225739</c:v>
                </c:pt>
                <c:pt idx="144">
                  <c:v>208.22200800000002</c:v>
                </c:pt>
                <c:pt idx="145">
                  <c:v>208.218277</c:v>
                </c:pt>
                <c:pt idx="146">
                  <c:v>208.16549699999999</c:v>
                </c:pt>
                <c:pt idx="147">
                  <c:v>208.14473749999999</c:v>
                </c:pt>
                <c:pt idx="148">
                  <c:v>208.12397799999999</c:v>
                </c:pt>
                <c:pt idx="149">
                  <c:v>208.10721599999999</c:v>
                </c:pt>
                <c:pt idx="150">
                  <c:v>208.09045399999999</c:v>
                </c:pt>
                <c:pt idx="151">
                  <c:v>208.06230199999999</c:v>
                </c:pt>
                <c:pt idx="152">
                  <c:v>208.04818749999998</c:v>
                </c:pt>
                <c:pt idx="153">
                  <c:v>208.03407300000001</c:v>
                </c:pt>
                <c:pt idx="154">
                  <c:v>208.017853</c:v>
                </c:pt>
                <c:pt idx="155">
                  <c:v>208.01651750000002</c:v>
                </c:pt>
                <c:pt idx="156">
                  <c:v>208.01518200000001</c:v>
                </c:pt>
                <c:pt idx="157">
                  <c:v>208.018463</c:v>
                </c:pt>
                <c:pt idx="158">
                  <c:v>208.0251615</c:v>
                </c:pt>
                <c:pt idx="159">
                  <c:v>208.03185999999999</c:v>
                </c:pt>
                <c:pt idx="160">
                  <c:v>207.991837</c:v>
                </c:pt>
                <c:pt idx="161">
                  <c:v>207.9683915</c:v>
                </c:pt>
                <c:pt idx="162">
                  <c:v>207.94494599999999</c:v>
                </c:pt>
                <c:pt idx="163">
                  <c:v>207.94138299999997</c:v>
                </c:pt>
                <c:pt idx="164">
                  <c:v>207.93781999999999</c:v>
                </c:pt>
                <c:pt idx="165">
                  <c:v>208.09878499999999</c:v>
                </c:pt>
                <c:pt idx="166">
                  <c:v>208.19342799999998</c:v>
                </c:pt>
                <c:pt idx="167">
                  <c:v>208.288071</c:v>
                </c:pt>
                <c:pt idx="168">
                  <c:v>208.42308</c:v>
                </c:pt>
                <c:pt idx="169">
                  <c:v>208.48187250000001</c:v>
                </c:pt>
                <c:pt idx="170">
                  <c:v>208.54066499999999</c:v>
                </c:pt>
              </c:numCache>
            </c:numRef>
          </c:yVal>
          <c:smooth val="0"/>
        </c:ser>
        <c:ser>
          <c:idx val="14"/>
          <c:order val="11"/>
          <c:tx>
            <c:strRef>
              <c:f>GER_model_output!$K$1</c:f>
              <c:strCache>
                <c:ptCount val="1"/>
                <c:pt idx="0">
                  <c:v>50516009</c:v>
                </c:pt>
              </c:strCache>
            </c:strRef>
          </c:tx>
          <c:spPr>
            <a:ln w="25400">
              <a:solidFill>
                <a:srgbClr val="FFC000"/>
              </a:solidFill>
              <a:prstDash val="dash"/>
            </a:ln>
          </c:spPr>
          <c:marker>
            <c:symbol val="none"/>
          </c:marker>
          <c:xVal>
            <c:numRef>
              <c:f>GER_model_output!$A$2:$A$172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GER_model_output!$K$2:$K$172</c:f>
              <c:numCache>
                <c:formatCode>General</c:formatCode>
                <c:ptCount val="171"/>
                <c:pt idx="0">
                  <c:v>210.27507</c:v>
                </c:pt>
                <c:pt idx="1">
                  <c:v>210.283401</c:v>
                </c:pt>
                <c:pt idx="2">
                  <c:v>210.29281599999999</c:v>
                </c:pt>
                <c:pt idx="3">
                  <c:v>210.29853800000001</c:v>
                </c:pt>
                <c:pt idx="4">
                  <c:v>210.32565299999999</c:v>
                </c:pt>
                <c:pt idx="5">
                  <c:v>210.342163</c:v>
                </c:pt>
                <c:pt idx="6">
                  <c:v>210.35119599999999</c:v>
                </c:pt>
                <c:pt idx="7">
                  <c:v>210.36554000000001</c:v>
                </c:pt>
                <c:pt idx="8">
                  <c:v>210.38185100000001</c:v>
                </c:pt>
                <c:pt idx="9">
                  <c:v>210.394577</c:v>
                </c:pt>
                <c:pt idx="10">
                  <c:v>210.40545700000001</c:v>
                </c:pt>
                <c:pt idx="11">
                  <c:v>210.41662600000001</c:v>
                </c:pt>
                <c:pt idx="12">
                  <c:v>210.43112199999999</c:v>
                </c:pt>
                <c:pt idx="13">
                  <c:v>210.44650300000001</c:v>
                </c:pt>
                <c:pt idx="14">
                  <c:v>210.468918</c:v>
                </c:pt>
                <c:pt idx="15">
                  <c:v>210.48899800000001</c:v>
                </c:pt>
                <c:pt idx="16">
                  <c:v>210.50704999999999</c:v>
                </c:pt>
                <c:pt idx="17">
                  <c:v>210.52325400000001</c:v>
                </c:pt>
                <c:pt idx="18">
                  <c:v>210.537643</c:v>
                </c:pt>
                <c:pt idx="19">
                  <c:v>210.549744</c:v>
                </c:pt>
                <c:pt idx="20">
                  <c:v>210.56071499999999</c:v>
                </c:pt>
                <c:pt idx="21">
                  <c:v>210.56907699999999</c:v>
                </c:pt>
                <c:pt idx="22">
                  <c:v>210.57067900000001</c:v>
                </c:pt>
                <c:pt idx="23">
                  <c:v>210.57974200000001</c:v>
                </c:pt>
                <c:pt idx="24">
                  <c:v>210.58796699999999</c:v>
                </c:pt>
                <c:pt idx="25">
                  <c:v>210.59545900000001</c:v>
                </c:pt>
                <c:pt idx="26">
                  <c:v>210.60226399999999</c:v>
                </c:pt>
                <c:pt idx="27">
                  <c:v>210.608521</c:v>
                </c:pt>
                <c:pt idx="28">
                  <c:v>210.69390899999999</c:v>
                </c:pt>
                <c:pt idx="29">
                  <c:v>210.77015700000001</c:v>
                </c:pt>
                <c:pt idx="30">
                  <c:v>210.84259</c:v>
                </c:pt>
                <c:pt idx="31">
                  <c:v>210.73701500000001</c:v>
                </c:pt>
                <c:pt idx="32">
                  <c:v>210.64527899999999</c:v>
                </c:pt>
                <c:pt idx="33">
                  <c:v>210.564438</c:v>
                </c:pt>
                <c:pt idx="34">
                  <c:v>210.48767100000001</c:v>
                </c:pt>
                <c:pt idx="35">
                  <c:v>210.41265899999999</c:v>
                </c:pt>
                <c:pt idx="36">
                  <c:v>210.33744799999999</c:v>
                </c:pt>
                <c:pt idx="37">
                  <c:v>210.26156599999999</c:v>
                </c:pt>
                <c:pt idx="38">
                  <c:v>210.18495200000001</c:v>
                </c:pt>
                <c:pt idx="39">
                  <c:v>210.17480499999999</c:v>
                </c:pt>
                <c:pt idx="40">
                  <c:v>210.190811</c:v>
                </c:pt>
                <c:pt idx="41">
                  <c:v>210.195663</c:v>
                </c:pt>
                <c:pt idx="42">
                  <c:v>210.19743299999999</c:v>
                </c:pt>
                <c:pt idx="43">
                  <c:v>210.19923399999999</c:v>
                </c:pt>
                <c:pt idx="44">
                  <c:v>210.20263700000001</c:v>
                </c:pt>
                <c:pt idx="45">
                  <c:v>210.208405</c:v>
                </c:pt>
                <c:pt idx="46">
                  <c:v>210.282669</c:v>
                </c:pt>
                <c:pt idx="47">
                  <c:v>210.35011299999999</c:v>
                </c:pt>
                <c:pt idx="48">
                  <c:v>210.410065</c:v>
                </c:pt>
                <c:pt idx="49">
                  <c:v>210.46700999999999</c:v>
                </c:pt>
                <c:pt idx="50">
                  <c:v>210.520905</c:v>
                </c:pt>
                <c:pt idx="51">
                  <c:v>210.57182299999999</c:v>
                </c:pt>
                <c:pt idx="52">
                  <c:v>210.63609299999999</c:v>
                </c:pt>
                <c:pt idx="53">
                  <c:v>210.75798</c:v>
                </c:pt>
                <c:pt idx="54">
                  <c:v>210.87228400000001</c:v>
                </c:pt>
                <c:pt idx="55">
                  <c:v>210.98362700000001</c:v>
                </c:pt>
                <c:pt idx="56">
                  <c:v>211.12751800000001</c:v>
                </c:pt>
                <c:pt idx="57">
                  <c:v>211.26658599999999</c:v>
                </c:pt>
                <c:pt idx="58">
                  <c:v>211.402252</c:v>
                </c:pt>
                <c:pt idx="59">
                  <c:v>211.48097200000001</c:v>
                </c:pt>
                <c:pt idx="60">
                  <c:v>211.55969200000001</c:v>
                </c:pt>
                <c:pt idx="61">
                  <c:v>211.726517</c:v>
                </c:pt>
                <c:pt idx="62">
                  <c:v>211.88798499999999</c:v>
                </c:pt>
                <c:pt idx="63">
                  <c:v>211.93935399999998</c:v>
                </c:pt>
                <c:pt idx="64">
                  <c:v>211.990723</c:v>
                </c:pt>
                <c:pt idx="65">
                  <c:v>211.912689</c:v>
                </c:pt>
                <c:pt idx="66">
                  <c:v>211.88325499999999</c:v>
                </c:pt>
                <c:pt idx="67">
                  <c:v>211.86953700000001</c:v>
                </c:pt>
                <c:pt idx="68">
                  <c:v>211.866882</c:v>
                </c:pt>
                <c:pt idx="69">
                  <c:v>211.864227</c:v>
                </c:pt>
                <c:pt idx="70">
                  <c:v>211.86350999999999</c:v>
                </c:pt>
                <c:pt idx="71">
                  <c:v>211.865295</c:v>
                </c:pt>
                <c:pt idx="72">
                  <c:v>211.8821485</c:v>
                </c:pt>
                <c:pt idx="73">
                  <c:v>211.899002</c:v>
                </c:pt>
                <c:pt idx="74">
                  <c:v>211.94654800000001</c:v>
                </c:pt>
                <c:pt idx="75">
                  <c:v>211.987335</c:v>
                </c:pt>
                <c:pt idx="76">
                  <c:v>211.99481950000001</c:v>
                </c:pt>
                <c:pt idx="77">
                  <c:v>212.00230400000001</c:v>
                </c:pt>
                <c:pt idx="78">
                  <c:v>211.94444300000001</c:v>
                </c:pt>
                <c:pt idx="79">
                  <c:v>211.903381</c:v>
                </c:pt>
                <c:pt idx="80">
                  <c:v>211.86631800000001</c:v>
                </c:pt>
                <c:pt idx="81">
                  <c:v>211.891243</c:v>
                </c:pt>
                <c:pt idx="82">
                  <c:v>211.916168</c:v>
                </c:pt>
                <c:pt idx="83">
                  <c:v>211.95594800000001</c:v>
                </c:pt>
                <c:pt idx="84">
                  <c:v>211.986649</c:v>
                </c:pt>
                <c:pt idx="85">
                  <c:v>211.9768985</c:v>
                </c:pt>
                <c:pt idx="86">
                  <c:v>211.96714800000001</c:v>
                </c:pt>
                <c:pt idx="87">
                  <c:v>211.924026</c:v>
                </c:pt>
                <c:pt idx="88">
                  <c:v>211.887665</c:v>
                </c:pt>
                <c:pt idx="89">
                  <c:v>211.86812600000002</c:v>
                </c:pt>
                <c:pt idx="90">
                  <c:v>211.84858700000001</c:v>
                </c:pt>
                <c:pt idx="91">
                  <c:v>211.795807</c:v>
                </c:pt>
                <c:pt idx="92">
                  <c:v>211.746658</c:v>
                </c:pt>
                <c:pt idx="93">
                  <c:v>211.69830300000001</c:v>
                </c:pt>
                <c:pt idx="94">
                  <c:v>211.67436950000001</c:v>
                </c:pt>
                <c:pt idx="95">
                  <c:v>211.65043600000001</c:v>
                </c:pt>
                <c:pt idx="96">
                  <c:v>211.602509</c:v>
                </c:pt>
                <c:pt idx="97">
                  <c:v>211.554047</c:v>
                </c:pt>
                <c:pt idx="98">
                  <c:v>211.52937350000002</c:v>
                </c:pt>
                <c:pt idx="99">
                  <c:v>211.50470000000001</c:v>
                </c:pt>
                <c:pt idx="100">
                  <c:v>211.45469700000001</c:v>
                </c:pt>
                <c:pt idx="101">
                  <c:v>211.40434300000001</c:v>
                </c:pt>
                <c:pt idx="102">
                  <c:v>211.379143</c:v>
                </c:pt>
                <c:pt idx="103">
                  <c:v>211.35394299999999</c:v>
                </c:pt>
                <c:pt idx="104">
                  <c:v>211.30439799999999</c:v>
                </c:pt>
                <c:pt idx="105">
                  <c:v>211.254715</c:v>
                </c:pt>
                <c:pt idx="106">
                  <c:v>211.20507799999999</c:v>
                </c:pt>
                <c:pt idx="107">
                  <c:v>211.22333499999999</c:v>
                </c:pt>
                <c:pt idx="108">
                  <c:v>211.241592</c:v>
                </c:pt>
                <c:pt idx="109">
                  <c:v>211.26805100000001</c:v>
                </c:pt>
                <c:pt idx="110">
                  <c:v>211.28628499999999</c:v>
                </c:pt>
                <c:pt idx="111">
                  <c:v>211.293373</c:v>
                </c:pt>
                <c:pt idx="112">
                  <c:v>211.30046100000001</c:v>
                </c:pt>
                <c:pt idx="113">
                  <c:v>211.312454</c:v>
                </c:pt>
                <c:pt idx="114">
                  <c:v>211.32333399999999</c:v>
                </c:pt>
                <c:pt idx="115">
                  <c:v>211.32418849999999</c:v>
                </c:pt>
                <c:pt idx="116">
                  <c:v>211.32504299999999</c:v>
                </c:pt>
                <c:pt idx="117">
                  <c:v>211.299026</c:v>
                </c:pt>
                <c:pt idx="118">
                  <c:v>211.28100599999999</c:v>
                </c:pt>
                <c:pt idx="119">
                  <c:v>211.26620500000001</c:v>
                </c:pt>
                <c:pt idx="120">
                  <c:v>211.25983450000001</c:v>
                </c:pt>
                <c:pt idx="121">
                  <c:v>211.25346400000001</c:v>
                </c:pt>
                <c:pt idx="122">
                  <c:v>211.24243200000001</c:v>
                </c:pt>
                <c:pt idx="123">
                  <c:v>211.23286400000001</c:v>
                </c:pt>
                <c:pt idx="124">
                  <c:v>211.22868349999999</c:v>
                </c:pt>
                <c:pt idx="125">
                  <c:v>211.224503</c:v>
                </c:pt>
                <c:pt idx="126">
                  <c:v>211.21717799999999</c:v>
                </c:pt>
                <c:pt idx="127">
                  <c:v>211.21083100000001</c:v>
                </c:pt>
                <c:pt idx="128">
                  <c:v>211.20806900000002</c:v>
                </c:pt>
                <c:pt idx="129">
                  <c:v>211.205307</c:v>
                </c:pt>
                <c:pt idx="130">
                  <c:v>211.20053100000001</c:v>
                </c:pt>
                <c:pt idx="131">
                  <c:v>211.19641100000001</c:v>
                </c:pt>
                <c:pt idx="132">
                  <c:v>211.19285600000001</c:v>
                </c:pt>
                <c:pt idx="133">
                  <c:v>211.19117</c:v>
                </c:pt>
                <c:pt idx="134">
                  <c:v>211.18948399999999</c:v>
                </c:pt>
                <c:pt idx="135">
                  <c:v>211.186432</c:v>
                </c:pt>
                <c:pt idx="136">
                  <c:v>211.183762</c:v>
                </c:pt>
                <c:pt idx="137">
                  <c:v>211.18267850000001</c:v>
                </c:pt>
                <c:pt idx="138">
                  <c:v>211.18159499999999</c:v>
                </c:pt>
                <c:pt idx="139">
                  <c:v>211.179901</c:v>
                </c:pt>
                <c:pt idx="140">
                  <c:v>211.17845199999999</c:v>
                </c:pt>
                <c:pt idx="141">
                  <c:v>211.177727</c:v>
                </c:pt>
                <c:pt idx="142">
                  <c:v>211.17700199999999</c:v>
                </c:pt>
                <c:pt idx="143">
                  <c:v>211.17477400000001</c:v>
                </c:pt>
                <c:pt idx="144">
                  <c:v>211.14472950000001</c:v>
                </c:pt>
                <c:pt idx="145">
                  <c:v>211.11468500000001</c:v>
                </c:pt>
                <c:pt idx="146">
                  <c:v>211.02735899999999</c:v>
                </c:pt>
                <c:pt idx="147">
                  <c:v>210.98890699999998</c:v>
                </c:pt>
                <c:pt idx="148">
                  <c:v>210.95045500000001</c:v>
                </c:pt>
                <c:pt idx="149">
                  <c:v>210.91494</c:v>
                </c:pt>
                <c:pt idx="150">
                  <c:v>210.879425</c:v>
                </c:pt>
                <c:pt idx="151">
                  <c:v>210.82119800000001</c:v>
                </c:pt>
                <c:pt idx="152">
                  <c:v>210.79232050000002</c:v>
                </c:pt>
                <c:pt idx="153">
                  <c:v>210.763443</c:v>
                </c:pt>
                <c:pt idx="154">
                  <c:v>210.70588699999999</c:v>
                </c:pt>
                <c:pt idx="155">
                  <c:v>210.6762315</c:v>
                </c:pt>
                <c:pt idx="156">
                  <c:v>210.64657600000001</c:v>
                </c:pt>
                <c:pt idx="157">
                  <c:v>210.57652300000001</c:v>
                </c:pt>
                <c:pt idx="158">
                  <c:v>210.55143000000001</c:v>
                </c:pt>
                <c:pt idx="159">
                  <c:v>210.52633700000001</c:v>
                </c:pt>
                <c:pt idx="160">
                  <c:v>210.48635899999999</c:v>
                </c:pt>
                <c:pt idx="161">
                  <c:v>210.46534</c:v>
                </c:pt>
                <c:pt idx="162">
                  <c:v>210.444321</c:v>
                </c:pt>
                <c:pt idx="163">
                  <c:v>210.43706550000002</c:v>
                </c:pt>
                <c:pt idx="164">
                  <c:v>210.42981</c:v>
                </c:pt>
                <c:pt idx="165">
                  <c:v>210.51944</c:v>
                </c:pt>
                <c:pt idx="166">
                  <c:v>210.566292</c:v>
                </c:pt>
                <c:pt idx="167">
                  <c:v>210.61314400000001</c:v>
                </c:pt>
                <c:pt idx="168">
                  <c:v>210.71639999999999</c:v>
                </c:pt>
                <c:pt idx="169">
                  <c:v>210.76494600000001</c:v>
                </c:pt>
                <c:pt idx="170">
                  <c:v>210.813492</c:v>
                </c:pt>
              </c:numCache>
            </c:numRef>
          </c:yVal>
          <c:smooth val="0"/>
        </c:ser>
        <c:ser>
          <c:idx val="6"/>
          <c:order val="12"/>
          <c:tx>
            <c:strRef>
              <c:f>GER_model_output_CERP!$J$1</c:f>
              <c:strCache>
                <c:ptCount val="1"/>
                <c:pt idx="0">
                  <c:v>50516010 CERP</c:v>
                </c:pt>
              </c:strCache>
            </c:strRef>
          </c:tx>
          <c:spPr>
            <a:ln w="254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GER_model_output_CERP!$A$2:$A$172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GER_model_output_CERP!$J$2:$J$172</c:f>
              <c:numCache>
                <c:formatCode>General</c:formatCode>
                <c:ptCount val="171"/>
                <c:pt idx="0">
                  <c:v>199.37867700000001</c:v>
                </c:pt>
                <c:pt idx="1">
                  <c:v>199.379379</c:v>
                </c:pt>
                <c:pt idx="2">
                  <c:v>199.37991299999999</c:v>
                </c:pt>
                <c:pt idx="3">
                  <c:v>199.38024899999999</c:v>
                </c:pt>
                <c:pt idx="4">
                  <c:v>199.38200399999999</c:v>
                </c:pt>
                <c:pt idx="5">
                  <c:v>199.38298</c:v>
                </c:pt>
                <c:pt idx="6">
                  <c:v>199.38346899999999</c:v>
                </c:pt>
                <c:pt idx="7">
                  <c:v>199.384277</c:v>
                </c:pt>
                <c:pt idx="8">
                  <c:v>199.38516200000001</c:v>
                </c:pt>
                <c:pt idx="9">
                  <c:v>199.385864</c:v>
                </c:pt>
                <c:pt idx="10">
                  <c:v>199.38647499999999</c:v>
                </c:pt>
                <c:pt idx="11">
                  <c:v>199.38711499999999</c:v>
                </c:pt>
                <c:pt idx="12">
                  <c:v>199.388184</c:v>
                </c:pt>
                <c:pt idx="13">
                  <c:v>199.38931299999999</c:v>
                </c:pt>
                <c:pt idx="14">
                  <c:v>199.39061000000001</c:v>
                </c:pt>
                <c:pt idx="15">
                  <c:v>199.391739</c:v>
                </c:pt>
                <c:pt idx="16">
                  <c:v>199.39274599999999</c:v>
                </c:pt>
                <c:pt idx="17">
                  <c:v>199.393631</c:v>
                </c:pt>
                <c:pt idx="18">
                  <c:v>199.394409</c:v>
                </c:pt>
                <c:pt idx="19">
                  <c:v>199.395126</c:v>
                </c:pt>
                <c:pt idx="20">
                  <c:v>199.39579800000001</c:v>
                </c:pt>
                <c:pt idx="21">
                  <c:v>199.39631700000001</c:v>
                </c:pt>
                <c:pt idx="22">
                  <c:v>199.39640800000001</c:v>
                </c:pt>
                <c:pt idx="23">
                  <c:v>199.396942</c:v>
                </c:pt>
                <c:pt idx="24">
                  <c:v>199.39743000000001</c:v>
                </c:pt>
                <c:pt idx="25">
                  <c:v>199.39785800000001</c:v>
                </c:pt>
                <c:pt idx="26">
                  <c:v>199.39823899999999</c:v>
                </c:pt>
                <c:pt idx="27">
                  <c:v>199.39857499999999</c:v>
                </c:pt>
                <c:pt idx="28">
                  <c:v>199.468536</c:v>
                </c:pt>
                <c:pt idx="29">
                  <c:v>199.534424</c:v>
                </c:pt>
                <c:pt idx="30">
                  <c:v>199.60041799999999</c:v>
                </c:pt>
                <c:pt idx="31">
                  <c:v>199.514511</c:v>
                </c:pt>
                <c:pt idx="32">
                  <c:v>199.43557699999999</c:v>
                </c:pt>
                <c:pt idx="33">
                  <c:v>199.36518899999999</c:v>
                </c:pt>
                <c:pt idx="34">
                  <c:v>199.29655500000001</c:v>
                </c:pt>
                <c:pt idx="35">
                  <c:v>199.225357</c:v>
                </c:pt>
                <c:pt idx="36">
                  <c:v>199.149475</c:v>
                </c:pt>
                <c:pt idx="37">
                  <c:v>199.068817</c:v>
                </c:pt>
                <c:pt idx="38">
                  <c:v>198.98405500000001</c:v>
                </c:pt>
                <c:pt idx="39">
                  <c:v>198.95327800000001</c:v>
                </c:pt>
                <c:pt idx="40">
                  <c:v>198.94580099999999</c:v>
                </c:pt>
                <c:pt idx="41">
                  <c:v>198.929688</c:v>
                </c:pt>
                <c:pt idx="42">
                  <c:v>198.91166699999999</c:v>
                </c:pt>
                <c:pt idx="43">
                  <c:v>198.89596599999999</c:v>
                </c:pt>
                <c:pt idx="44">
                  <c:v>198.88481100000001</c:v>
                </c:pt>
                <c:pt idx="45">
                  <c:v>198.87905900000001</c:v>
                </c:pt>
                <c:pt idx="46">
                  <c:v>198.94082599999999</c:v>
                </c:pt>
                <c:pt idx="47">
                  <c:v>198.998108</c:v>
                </c:pt>
                <c:pt idx="48">
                  <c:v>199.04875200000001</c:v>
                </c:pt>
                <c:pt idx="49">
                  <c:v>199.09466599999999</c:v>
                </c:pt>
                <c:pt idx="50">
                  <c:v>199.136459</c:v>
                </c:pt>
                <c:pt idx="51">
                  <c:v>199.175003</c:v>
                </c:pt>
                <c:pt idx="52">
                  <c:v>199.223602</c:v>
                </c:pt>
                <c:pt idx="53">
                  <c:v>199.30905200000001</c:v>
                </c:pt>
                <c:pt idx="54">
                  <c:v>199.36866800000001</c:v>
                </c:pt>
                <c:pt idx="55">
                  <c:v>199.40780599999999</c:v>
                </c:pt>
                <c:pt idx="56">
                  <c:v>199.47669999999999</c:v>
                </c:pt>
                <c:pt idx="57">
                  <c:v>199.54589799999999</c:v>
                </c:pt>
                <c:pt idx="58">
                  <c:v>199.619675</c:v>
                </c:pt>
                <c:pt idx="59">
                  <c:v>199.67036450000001</c:v>
                </c:pt>
                <c:pt idx="60">
                  <c:v>199.72105400000001</c:v>
                </c:pt>
                <c:pt idx="61">
                  <c:v>199.84045399999999</c:v>
                </c:pt>
                <c:pt idx="62">
                  <c:v>199.96061700000001</c:v>
                </c:pt>
                <c:pt idx="63">
                  <c:v>199.99375900000001</c:v>
                </c:pt>
                <c:pt idx="64">
                  <c:v>200.02690100000001</c:v>
                </c:pt>
                <c:pt idx="65">
                  <c:v>199.93225100000001</c:v>
                </c:pt>
                <c:pt idx="66">
                  <c:v>199.87545800000001</c:v>
                </c:pt>
                <c:pt idx="67">
                  <c:v>199.832458</c:v>
                </c:pt>
                <c:pt idx="68">
                  <c:v>199.81625350000002</c:v>
                </c:pt>
                <c:pt idx="69">
                  <c:v>199.800049</c:v>
                </c:pt>
                <c:pt idx="70">
                  <c:v>199.77612300000001</c:v>
                </c:pt>
                <c:pt idx="71">
                  <c:v>199.758759</c:v>
                </c:pt>
                <c:pt idx="72">
                  <c:v>199.77003500000001</c:v>
                </c:pt>
                <c:pt idx="73">
                  <c:v>199.78131099999999</c:v>
                </c:pt>
                <c:pt idx="74">
                  <c:v>199.828461</c:v>
                </c:pt>
                <c:pt idx="75">
                  <c:v>199.87271100000001</c:v>
                </c:pt>
                <c:pt idx="76">
                  <c:v>199.87912750000001</c:v>
                </c:pt>
                <c:pt idx="77">
                  <c:v>199.88554400000001</c:v>
                </c:pt>
                <c:pt idx="78">
                  <c:v>199.82157900000001</c:v>
                </c:pt>
                <c:pt idx="79">
                  <c:v>199.76396199999999</c:v>
                </c:pt>
                <c:pt idx="80">
                  <c:v>199.70372</c:v>
                </c:pt>
                <c:pt idx="81">
                  <c:v>199.71152499999999</c:v>
                </c:pt>
                <c:pt idx="82">
                  <c:v>199.71933000000001</c:v>
                </c:pt>
                <c:pt idx="83">
                  <c:v>199.72404499999999</c:v>
                </c:pt>
                <c:pt idx="84">
                  <c:v>199.72137499999999</c:v>
                </c:pt>
                <c:pt idx="85">
                  <c:v>199.69570199999998</c:v>
                </c:pt>
                <c:pt idx="86">
                  <c:v>199.670029</c:v>
                </c:pt>
                <c:pt idx="87">
                  <c:v>199.58758499999999</c:v>
                </c:pt>
                <c:pt idx="88">
                  <c:v>199.50109900000001</c:v>
                </c:pt>
                <c:pt idx="89">
                  <c:v>199.45583350000001</c:v>
                </c:pt>
                <c:pt idx="90">
                  <c:v>199.41056800000001</c:v>
                </c:pt>
                <c:pt idx="91">
                  <c:v>199.31712300000001</c:v>
                </c:pt>
                <c:pt idx="92">
                  <c:v>199.23292499999999</c:v>
                </c:pt>
                <c:pt idx="93">
                  <c:v>199.16345200000001</c:v>
                </c:pt>
                <c:pt idx="94">
                  <c:v>199.1352765</c:v>
                </c:pt>
                <c:pt idx="95">
                  <c:v>199.107101</c:v>
                </c:pt>
                <c:pt idx="96">
                  <c:v>199.053436</c:v>
                </c:pt>
                <c:pt idx="97">
                  <c:v>199.01091</c:v>
                </c:pt>
                <c:pt idx="98">
                  <c:v>198.9929885</c:v>
                </c:pt>
                <c:pt idx="99">
                  <c:v>198.975067</c:v>
                </c:pt>
                <c:pt idx="100">
                  <c:v>198.94236799999999</c:v>
                </c:pt>
                <c:pt idx="101">
                  <c:v>198.90950000000001</c:v>
                </c:pt>
                <c:pt idx="102">
                  <c:v>198.8919525</c:v>
                </c:pt>
                <c:pt idx="103">
                  <c:v>198.874405</c:v>
                </c:pt>
                <c:pt idx="104">
                  <c:v>198.83497600000001</c:v>
                </c:pt>
                <c:pt idx="105">
                  <c:v>198.785248</c:v>
                </c:pt>
                <c:pt idx="106">
                  <c:v>198.72352599999999</c:v>
                </c:pt>
                <c:pt idx="107">
                  <c:v>198.726471</c:v>
                </c:pt>
                <c:pt idx="108">
                  <c:v>198.72941599999999</c:v>
                </c:pt>
                <c:pt idx="109">
                  <c:v>198.71987899999999</c:v>
                </c:pt>
                <c:pt idx="110">
                  <c:v>198.69729599999999</c:v>
                </c:pt>
                <c:pt idx="111">
                  <c:v>198.6821515</c:v>
                </c:pt>
                <c:pt idx="112">
                  <c:v>198.66700700000001</c:v>
                </c:pt>
                <c:pt idx="113">
                  <c:v>198.63566599999999</c:v>
                </c:pt>
                <c:pt idx="114">
                  <c:v>198.60580400000001</c:v>
                </c:pt>
                <c:pt idx="115">
                  <c:v>198.588165</c:v>
                </c:pt>
                <c:pt idx="116">
                  <c:v>198.570526</c:v>
                </c:pt>
                <c:pt idx="117">
                  <c:v>198.514725</c:v>
                </c:pt>
                <c:pt idx="118">
                  <c:v>198.471802</c:v>
                </c:pt>
                <c:pt idx="119">
                  <c:v>198.43656899999999</c:v>
                </c:pt>
                <c:pt idx="120">
                  <c:v>198.4213105</c:v>
                </c:pt>
                <c:pt idx="121">
                  <c:v>198.40605199999999</c:v>
                </c:pt>
                <c:pt idx="122">
                  <c:v>198.37948600000001</c:v>
                </c:pt>
                <c:pt idx="123">
                  <c:v>198.357224</c:v>
                </c:pt>
                <c:pt idx="124">
                  <c:v>198.34826700000002</c:v>
                </c:pt>
                <c:pt idx="125">
                  <c:v>198.33931000000001</c:v>
                </c:pt>
                <c:pt idx="126">
                  <c:v>198.32560699999999</c:v>
                </c:pt>
                <c:pt idx="127">
                  <c:v>198.31324799999999</c:v>
                </c:pt>
                <c:pt idx="128">
                  <c:v>198.30628200000001</c:v>
                </c:pt>
                <c:pt idx="129">
                  <c:v>198.299316</c:v>
                </c:pt>
                <c:pt idx="130">
                  <c:v>198.282455</c:v>
                </c:pt>
                <c:pt idx="131">
                  <c:v>198.27020300000001</c:v>
                </c:pt>
                <c:pt idx="132">
                  <c:v>198.26890599999999</c:v>
                </c:pt>
                <c:pt idx="133">
                  <c:v>198.27129400000001</c:v>
                </c:pt>
                <c:pt idx="134">
                  <c:v>198.27368200000001</c:v>
                </c:pt>
                <c:pt idx="135">
                  <c:v>198.274338</c:v>
                </c:pt>
                <c:pt idx="136">
                  <c:v>198.25344799999999</c:v>
                </c:pt>
                <c:pt idx="137">
                  <c:v>198.235771</c:v>
                </c:pt>
                <c:pt idx="138">
                  <c:v>198.21809400000001</c:v>
                </c:pt>
                <c:pt idx="139">
                  <c:v>198.17962600000001</c:v>
                </c:pt>
                <c:pt idx="140">
                  <c:v>198.140762</c:v>
                </c:pt>
                <c:pt idx="141">
                  <c:v>198.11992649999999</c:v>
                </c:pt>
                <c:pt idx="142">
                  <c:v>198.09909099999999</c:v>
                </c:pt>
                <c:pt idx="143">
                  <c:v>198.039154</c:v>
                </c:pt>
                <c:pt idx="144">
                  <c:v>198.00621799999999</c:v>
                </c:pt>
                <c:pt idx="145">
                  <c:v>197.97328200000001</c:v>
                </c:pt>
                <c:pt idx="146">
                  <c:v>197.889511</c:v>
                </c:pt>
                <c:pt idx="147">
                  <c:v>197.853363</c:v>
                </c:pt>
                <c:pt idx="148">
                  <c:v>197.817215</c:v>
                </c:pt>
                <c:pt idx="149">
                  <c:v>197.78502650000001</c:v>
                </c:pt>
                <c:pt idx="150">
                  <c:v>197.752838</c:v>
                </c:pt>
                <c:pt idx="151">
                  <c:v>197.70039399999999</c:v>
                </c:pt>
                <c:pt idx="152">
                  <c:v>197.67422499999998</c:v>
                </c:pt>
                <c:pt idx="153">
                  <c:v>197.648056</c:v>
                </c:pt>
                <c:pt idx="154">
                  <c:v>197.598083</c:v>
                </c:pt>
                <c:pt idx="155">
                  <c:v>197.57582050000002</c:v>
                </c:pt>
                <c:pt idx="156">
                  <c:v>197.55355800000001</c:v>
                </c:pt>
                <c:pt idx="157">
                  <c:v>197.50266999999999</c:v>
                </c:pt>
                <c:pt idx="158">
                  <c:v>197.4856795</c:v>
                </c:pt>
                <c:pt idx="159">
                  <c:v>197.46868900000001</c:v>
                </c:pt>
                <c:pt idx="160">
                  <c:v>197.423935</c:v>
                </c:pt>
                <c:pt idx="161">
                  <c:v>197.39836099999999</c:v>
                </c:pt>
                <c:pt idx="162">
                  <c:v>197.37278699999999</c:v>
                </c:pt>
                <c:pt idx="163">
                  <c:v>197.36323499999997</c:v>
                </c:pt>
                <c:pt idx="164">
                  <c:v>197.35368299999999</c:v>
                </c:pt>
                <c:pt idx="165">
                  <c:v>197.43214399999999</c:v>
                </c:pt>
                <c:pt idx="166">
                  <c:v>197.48732000000001</c:v>
                </c:pt>
                <c:pt idx="167">
                  <c:v>197.542496</c:v>
                </c:pt>
                <c:pt idx="168">
                  <c:v>197.662781</c:v>
                </c:pt>
                <c:pt idx="169">
                  <c:v>197.71672849999999</c:v>
                </c:pt>
                <c:pt idx="170">
                  <c:v>197.77067600000001</c:v>
                </c:pt>
              </c:numCache>
            </c:numRef>
          </c:yVal>
          <c:smooth val="0"/>
        </c:ser>
        <c:ser>
          <c:idx val="15"/>
          <c:order val="13"/>
          <c:tx>
            <c:strRef>
              <c:f>GER_model_output!$J$1</c:f>
              <c:strCache>
                <c:ptCount val="1"/>
                <c:pt idx="0">
                  <c:v>50516010</c:v>
                </c:pt>
              </c:strCache>
            </c:strRef>
          </c:tx>
          <c:spPr>
            <a:ln w="25400">
              <a:solidFill>
                <a:schemeClr val="accent5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GER_model_output!$A$2:$A$172</c:f>
              <c:numCache>
                <c:formatCode>m/d/yyyy</c:formatCode>
                <c:ptCount val="171"/>
                <c:pt idx="0">
                  <c:v>18264.100000000999</c:v>
                </c:pt>
                <c:pt idx="1">
                  <c:v>18334</c:v>
                </c:pt>
                <c:pt idx="2">
                  <c:v>18414</c:v>
                </c:pt>
                <c:pt idx="3">
                  <c:v>18464</c:v>
                </c:pt>
                <c:pt idx="4">
                  <c:v>18710.666290000001</c:v>
                </c:pt>
                <c:pt idx="5">
                  <c:v>18870.667114</c:v>
                </c:pt>
                <c:pt idx="6">
                  <c:v>18963.168334999998</c:v>
                </c:pt>
                <c:pt idx="7">
                  <c:v>19115.669556000001</c:v>
                </c:pt>
                <c:pt idx="8">
                  <c:v>19298.170529999999</c:v>
                </c:pt>
                <c:pt idx="9">
                  <c:v>19451.005000000001</c:v>
                </c:pt>
                <c:pt idx="10">
                  <c:v>19589.00793</c:v>
                </c:pt>
                <c:pt idx="11">
                  <c:v>19736.094120000002</c:v>
                </c:pt>
                <c:pt idx="12">
                  <c:v>19928.596559999998</c:v>
                </c:pt>
                <c:pt idx="13">
                  <c:v>20149.848999999998</c:v>
                </c:pt>
                <c:pt idx="14">
                  <c:v>20514.847409999998</c:v>
                </c:pt>
                <c:pt idx="15">
                  <c:v>20879.842530000002</c:v>
                </c:pt>
                <c:pt idx="16">
                  <c:v>21244.837650000001</c:v>
                </c:pt>
                <c:pt idx="17">
                  <c:v>21609.832760000001</c:v>
                </c:pt>
                <c:pt idx="18">
                  <c:v>21968.77563</c:v>
                </c:pt>
                <c:pt idx="19">
                  <c:v>22297.457279999999</c:v>
                </c:pt>
                <c:pt idx="20">
                  <c:v>22626.13867</c:v>
                </c:pt>
                <c:pt idx="21">
                  <c:v>22900.04004</c:v>
                </c:pt>
                <c:pt idx="22">
                  <c:v>22954.820309999999</c:v>
                </c:pt>
                <c:pt idx="23">
                  <c:v>23283.501949999998</c:v>
                </c:pt>
                <c:pt idx="24">
                  <c:v>23612.183590000001</c:v>
                </c:pt>
                <c:pt idx="25">
                  <c:v>23940.865229999999</c:v>
                </c:pt>
                <c:pt idx="26">
                  <c:v>24269.546880000002</c:v>
                </c:pt>
                <c:pt idx="27">
                  <c:v>24598.228520000001</c:v>
                </c:pt>
                <c:pt idx="28">
                  <c:v>24958.01367</c:v>
                </c:pt>
                <c:pt idx="29">
                  <c:v>25323.189449999998</c:v>
                </c:pt>
                <c:pt idx="30">
                  <c:v>25688.199220000002</c:v>
                </c:pt>
                <c:pt idx="31">
                  <c:v>25931.529300000002</c:v>
                </c:pt>
                <c:pt idx="32">
                  <c:v>26150.625980000001</c:v>
                </c:pt>
                <c:pt idx="33">
                  <c:v>26370.235349999999</c:v>
                </c:pt>
                <c:pt idx="34">
                  <c:v>26589.551760000002</c:v>
                </c:pt>
                <c:pt idx="35">
                  <c:v>26808.575199999999</c:v>
                </c:pt>
                <c:pt idx="36">
                  <c:v>27027.59863</c:v>
                </c:pt>
                <c:pt idx="37">
                  <c:v>27246.622069999998</c:v>
                </c:pt>
                <c:pt idx="38">
                  <c:v>27465.645510000002</c:v>
                </c:pt>
                <c:pt idx="39">
                  <c:v>27684.961909999998</c:v>
                </c:pt>
                <c:pt idx="40">
                  <c:v>27904.57129</c:v>
                </c:pt>
                <c:pt idx="41">
                  <c:v>28123.69238</c:v>
                </c:pt>
                <c:pt idx="42">
                  <c:v>28342.715799999998</c:v>
                </c:pt>
                <c:pt idx="43">
                  <c:v>28561.739300000001</c:v>
                </c:pt>
                <c:pt idx="44">
                  <c:v>28780.762699999999</c:v>
                </c:pt>
                <c:pt idx="45">
                  <c:v>28999.786099999998</c:v>
                </c:pt>
                <c:pt idx="46">
                  <c:v>29080.772499999999</c:v>
                </c:pt>
                <c:pt idx="47">
                  <c:v>29134.151400000002</c:v>
                </c:pt>
                <c:pt idx="48">
                  <c:v>29187.530299999999</c:v>
                </c:pt>
                <c:pt idx="49">
                  <c:v>29242.4326</c:v>
                </c:pt>
                <c:pt idx="50">
                  <c:v>29298.858399999997</c:v>
                </c:pt>
                <c:pt idx="51">
                  <c:v>29355.284200000002</c:v>
                </c:pt>
                <c:pt idx="52">
                  <c:v>29420.5576</c:v>
                </c:pt>
                <c:pt idx="53">
                  <c:v>29530.069299999999</c:v>
                </c:pt>
                <c:pt idx="54">
                  <c:v>29639.581099999999</c:v>
                </c:pt>
                <c:pt idx="55">
                  <c:v>29749.092799999999</c:v>
                </c:pt>
                <c:pt idx="56">
                  <c:v>29858.604500000001</c:v>
                </c:pt>
                <c:pt idx="57">
                  <c:v>29968.1162</c:v>
                </c:pt>
                <c:pt idx="58">
                  <c:v>30077.627899999999</c:v>
                </c:pt>
                <c:pt idx="59">
                  <c:v>30132</c:v>
                </c:pt>
                <c:pt idx="60">
                  <c:v>30187.139600000002</c:v>
                </c:pt>
                <c:pt idx="61">
                  <c:v>30296.651400000002</c:v>
                </c:pt>
                <c:pt idx="62">
                  <c:v>30406.163099999998</c:v>
                </c:pt>
                <c:pt idx="63">
                  <c:v>30497</c:v>
                </c:pt>
                <c:pt idx="64">
                  <c:v>30515.723599999998</c:v>
                </c:pt>
                <c:pt idx="65">
                  <c:v>30625.528299999998</c:v>
                </c:pt>
                <c:pt idx="66">
                  <c:v>30735.332999999999</c:v>
                </c:pt>
                <c:pt idx="67">
                  <c:v>30845.137699999999</c:v>
                </c:pt>
                <c:pt idx="68">
                  <c:v>30863</c:v>
                </c:pt>
                <c:pt idx="69">
                  <c:v>30954.698199999999</c:v>
                </c:pt>
                <c:pt idx="70">
                  <c:v>31064.21</c:v>
                </c:pt>
                <c:pt idx="71">
                  <c:v>31173.721700000002</c:v>
                </c:pt>
                <c:pt idx="72">
                  <c:v>31228</c:v>
                </c:pt>
                <c:pt idx="73">
                  <c:v>31283.233399999997</c:v>
                </c:pt>
                <c:pt idx="74">
                  <c:v>31392.7451</c:v>
                </c:pt>
                <c:pt idx="75">
                  <c:v>31502.256799999999</c:v>
                </c:pt>
                <c:pt idx="76">
                  <c:v>31593</c:v>
                </c:pt>
                <c:pt idx="77">
                  <c:v>31611.768599999999</c:v>
                </c:pt>
                <c:pt idx="78">
                  <c:v>31721.280299999999</c:v>
                </c:pt>
                <c:pt idx="79">
                  <c:v>31830.792000000001</c:v>
                </c:pt>
                <c:pt idx="80">
                  <c:v>31940.3037</c:v>
                </c:pt>
                <c:pt idx="81">
                  <c:v>31958</c:v>
                </c:pt>
                <c:pt idx="82">
                  <c:v>32050.059600000001</c:v>
                </c:pt>
                <c:pt idx="83">
                  <c:v>32159.864300000001</c:v>
                </c:pt>
                <c:pt idx="84">
                  <c:v>32269.668900000001</c:v>
                </c:pt>
                <c:pt idx="85">
                  <c:v>32324</c:v>
                </c:pt>
                <c:pt idx="86">
                  <c:v>32379.327100000002</c:v>
                </c:pt>
                <c:pt idx="87">
                  <c:v>32488.838900000002</c:v>
                </c:pt>
                <c:pt idx="88">
                  <c:v>32598.350599999998</c:v>
                </c:pt>
                <c:pt idx="89">
                  <c:v>32689</c:v>
                </c:pt>
                <c:pt idx="90">
                  <c:v>32707.862300000001</c:v>
                </c:pt>
                <c:pt idx="91">
                  <c:v>32817.373999999996</c:v>
                </c:pt>
                <c:pt idx="92">
                  <c:v>32926.885699999999</c:v>
                </c:pt>
                <c:pt idx="93">
                  <c:v>33036.397499999999</c:v>
                </c:pt>
                <c:pt idx="94">
                  <c:v>33054</c:v>
                </c:pt>
                <c:pt idx="95">
                  <c:v>33145.909200000002</c:v>
                </c:pt>
                <c:pt idx="96">
                  <c:v>33255.420899999997</c:v>
                </c:pt>
                <c:pt idx="97">
                  <c:v>33364.9326</c:v>
                </c:pt>
                <c:pt idx="98">
                  <c:v>33419</c:v>
                </c:pt>
                <c:pt idx="99">
                  <c:v>33474.590799999998</c:v>
                </c:pt>
                <c:pt idx="100">
                  <c:v>33584.395499999999</c:v>
                </c:pt>
                <c:pt idx="101">
                  <c:v>33694.200199999999</c:v>
                </c:pt>
                <c:pt idx="102">
                  <c:v>33785</c:v>
                </c:pt>
                <c:pt idx="103">
                  <c:v>33803.956099999996</c:v>
                </c:pt>
                <c:pt idx="104">
                  <c:v>33913.467799999999</c:v>
                </c:pt>
                <c:pt idx="105">
                  <c:v>34022.979500000001</c:v>
                </c:pt>
                <c:pt idx="106">
                  <c:v>34132.491200000004</c:v>
                </c:pt>
                <c:pt idx="107">
                  <c:v>34150</c:v>
                </c:pt>
                <c:pt idx="108">
                  <c:v>34242.002899999999</c:v>
                </c:pt>
                <c:pt idx="109">
                  <c:v>34351.514600000002</c:v>
                </c:pt>
                <c:pt idx="110">
                  <c:v>34461.026400000002</c:v>
                </c:pt>
                <c:pt idx="111">
                  <c:v>34515</c:v>
                </c:pt>
                <c:pt idx="112">
                  <c:v>34570.538099999998</c:v>
                </c:pt>
                <c:pt idx="113">
                  <c:v>34680.033200000005</c:v>
                </c:pt>
                <c:pt idx="114">
                  <c:v>34789.486300000004</c:v>
                </c:pt>
                <c:pt idx="115">
                  <c:v>34880</c:v>
                </c:pt>
                <c:pt idx="116">
                  <c:v>34898.8223</c:v>
                </c:pt>
                <c:pt idx="117">
                  <c:v>35007.5723</c:v>
                </c:pt>
                <c:pt idx="118">
                  <c:v>35116.3223</c:v>
                </c:pt>
                <c:pt idx="119">
                  <c:v>35225.0723</c:v>
                </c:pt>
                <c:pt idx="120">
                  <c:v>35246</c:v>
                </c:pt>
                <c:pt idx="121">
                  <c:v>35334.3848</c:v>
                </c:pt>
                <c:pt idx="122">
                  <c:v>35443.837899999999</c:v>
                </c:pt>
                <c:pt idx="123">
                  <c:v>35553.290999999997</c:v>
                </c:pt>
                <c:pt idx="124">
                  <c:v>35611</c:v>
                </c:pt>
                <c:pt idx="125">
                  <c:v>35662.744099999996</c:v>
                </c:pt>
                <c:pt idx="126">
                  <c:v>35772.1973</c:v>
                </c:pt>
                <c:pt idx="127">
                  <c:v>35881.650399999999</c:v>
                </c:pt>
                <c:pt idx="128">
                  <c:v>35976</c:v>
                </c:pt>
                <c:pt idx="129">
                  <c:v>35991.103499999997</c:v>
                </c:pt>
                <c:pt idx="130">
                  <c:v>36100.556599999996</c:v>
                </c:pt>
                <c:pt idx="131">
                  <c:v>36210.0098</c:v>
                </c:pt>
                <c:pt idx="132">
                  <c:v>36319.462899999999</c:v>
                </c:pt>
                <c:pt idx="133">
                  <c:v>36341</c:v>
                </c:pt>
                <c:pt idx="134">
                  <c:v>36429.1973</c:v>
                </c:pt>
                <c:pt idx="135">
                  <c:v>36539.002</c:v>
                </c:pt>
                <c:pt idx="136">
                  <c:v>36648.806599999996</c:v>
                </c:pt>
                <c:pt idx="137">
                  <c:v>36707</c:v>
                </c:pt>
                <c:pt idx="138">
                  <c:v>36758.4473</c:v>
                </c:pt>
                <c:pt idx="139">
                  <c:v>36867.900399999999</c:v>
                </c:pt>
                <c:pt idx="140">
                  <c:v>36977.353499999997</c:v>
                </c:pt>
                <c:pt idx="141">
                  <c:v>37072</c:v>
                </c:pt>
                <c:pt idx="142">
                  <c:v>37101.415999999997</c:v>
                </c:pt>
                <c:pt idx="143">
                  <c:v>37320.4395</c:v>
                </c:pt>
                <c:pt idx="144">
                  <c:v>37437</c:v>
                </c:pt>
                <c:pt idx="145">
                  <c:v>37539.462899999999</c:v>
                </c:pt>
                <c:pt idx="146">
                  <c:v>37758.486300000004</c:v>
                </c:pt>
                <c:pt idx="147">
                  <c:v>37802</c:v>
                </c:pt>
                <c:pt idx="148">
                  <c:v>37977.978499999997</c:v>
                </c:pt>
                <c:pt idx="149">
                  <c:v>38168</c:v>
                </c:pt>
                <c:pt idx="150">
                  <c:v>38192.6348</c:v>
                </c:pt>
                <c:pt idx="151">
                  <c:v>38375.095700000005</c:v>
                </c:pt>
                <c:pt idx="152">
                  <c:v>38533</c:v>
                </c:pt>
                <c:pt idx="153">
                  <c:v>38557.556599999996</c:v>
                </c:pt>
                <c:pt idx="154">
                  <c:v>38740.017599999999</c:v>
                </c:pt>
                <c:pt idx="155">
                  <c:v>38898</c:v>
                </c:pt>
                <c:pt idx="156">
                  <c:v>38927.353499999997</c:v>
                </c:pt>
                <c:pt idx="157">
                  <c:v>39146.377</c:v>
                </c:pt>
                <c:pt idx="158">
                  <c:v>39263</c:v>
                </c:pt>
                <c:pt idx="159">
                  <c:v>39365.673800000004</c:v>
                </c:pt>
                <c:pt idx="160">
                  <c:v>39585.283200000005</c:v>
                </c:pt>
                <c:pt idx="161">
                  <c:v>39629</c:v>
                </c:pt>
                <c:pt idx="162">
                  <c:v>39804.423800000004</c:v>
                </c:pt>
                <c:pt idx="163">
                  <c:v>39994</c:v>
                </c:pt>
                <c:pt idx="164">
                  <c:v>40023.4473</c:v>
                </c:pt>
                <c:pt idx="165">
                  <c:v>40242.470700000005</c:v>
                </c:pt>
                <c:pt idx="166">
                  <c:v>40359</c:v>
                </c:pt>
                <c:pt idx="167">
                  <c:v>40461.494099999996</c:v>
                </c:pt>
                <c:pt idx="168">
                  <c:v>40680.517599999999</c:v>
                </c:pt>
                <c:pt idx="169">
                  <c:v>40724</c:v>
                </c:pt>
                <c:pt idx="170">
                  <c:v>40900.0098</c:v>
                </c:pt>
              </c:numCache>
            </c:numRef>
          </c:xVal>
          <c:yVal>
            <c:numRef>
              <c:f>GER_model_output!$J$2:$J$172</c:f>
              <c:numCache>
                <c:formatCode>General</c:formatCode>
                <c:ptCount val="171"/>
                <c:pt idx="0">
                  <c:v>198.94918799999999</c:v>
                </c:pt>
                <c:pt idx="1">
                  <c:v>198.959991</c:v>
                </c:pt>
                <c:pt idx="2">
                  <c:v>198.97172499999999</c:v>
                </c:pt>
                <c:pt idx="3">
                  <c:v>198.97886700000001</c:v>
                </c:pt>
                <c:pt idx="4">
                  <c:v>199.01277200000001</c:v>
                </c:pt>
                <c:pt idx="5">
                  <c:v>199.033188</c:v>
                </c:pt>
                <c:pt idx="6">
                  <c:v>199.044296</c:v>
                </c:pt>
                <c:pt idx="7">
                  <c:v>199.06268299999999</c:v>
                </c:pt>
                <c:pt idx="8">
                  <c:v>199.08345</c:v>
                </c:pt>
                <c:pt idx="9">
                  <c:v>199.09938</c:v>
                </c:pt>
                <c:pt idx="10">
                  <c:v>199.11291499999999</c:v>
                </c:pt>
                <c:pt idx="11">
                  <c:v>199.12686199999999</c:v>
                </c:pt>
                <c:pt idx="12">
                  <c:v>199.145172</c:v>
                </c:pt>
                <c:pt idx="13">
                  <c:v>199.16478000000001</c:v>
                </c:pt>
                <c:pt idx="14">
                  <c:v>199.19380200000001</c:v>
                </c:pt>
                <c:pt idx="15">
                  <c:v>199.21998600000001</c:v>
                </c:pt>
                <c:pt idx="16">
                  <c:v>199.24345400000001</c:v>
                </c:pt>
                <c:pt idx="17">
                  <c:v>199.26449600000001</c:v>
                </c:pt>
                <c:pt idx="18">
                  <c:v>199.28308100000001</c:v>
                </c:pt>
                <c:pt idx="19">
                  <c:v>199.298599</c:v>
                </c:pt>
                <c:pt idx="20">
                  <c:v>199.312714</c:v>
                </c:pt>
                <c:pt idx="21">
                  <c:v>199.32350199999999</c:v>
                </c:pt>
                <c:pt idx="22">
                  <c:v>199.32556199999999</c:v>
                </c:pt>
                <c:pt idx="23">
                  <c:v>199.33725000000001</c:v>
                </c:pt>
                <c:pt idx="24">
                  <c:v>199.34788499999999</c:v>
                </c:pt>
                <c:pt idx="25">
                  <c:v>199.35755900000001</c:v>
                </c:pt>
                <c:pt idx="26">
                  <c:v>199.36634799999999</c:v>
                </c:pt>
                <c:pt idx="27">
                  <c:v>199.37437399999999</c:v>
                </c:pt>
                <c:pt idx="28">
                  <c:v>199.45188899999999</c:v>
                </c:pt>
                <c:pt idx="29">
                  <c:v>199.524643</c:v>
                </c:pt>
                <c:pt idx="30">
                  <c:v>199.59726000000001</c:v>
                </c:pt>
                <c:pt idx="31">
                  <c:v>199.51539600000001</c:v>
                </c:pt>
                <c:pt idx="32">
                  <c:v>199.439865</c:v>
                </c:pt>
                <c:pt idx="33">
                  <c:v>199.372726</c:v>
                </c:pt>
                <c:pt idx="34">
                  <c:v>199.30711400000001</c:v>
                </c:pt>
                <c:pt idx="35">
                  <c:v>199.23867799999999</c:v>
                </c:pt>
                <c:pt idx="36">
                  <c:v>199.16539</c:v>
                </c:pt>
                <c:pt idx="37">
                  <c:v>199.087006</c:v>
                </c:pt>
                <c:pt idx="38">
                  <c:v>199.00412</c:v>
                </c:pt>
                <c:pt idx="39">
                  <c:v>198.97505200000001</c:v>
                </c:pt>
                <c:pt idx="40">
                  <c:v>198.969818</c:v>
                </c:pt>
                <c:pt idx="41">
                  <c:v>198.95584099999999</c:v>
                </c:pt>
                <c:pt idx="42">
                  <c:v>198.939819</c:v>
                </c:pt>
                <c:pt idx="43">
                  <c:v>198.92598000000001</c:v>
                </c:pt>
                <c:pt idx="44">
                  <c:v>198.91661099999999</c:v>
                </c:pt>
                <c:pt idx="45">
                  <c:v>198.91255200000001</c:v>
                </c:pt>
                <c:pt idx="46">
                  <c:v>198.97569300000001</c:v>
                </c:pt>
                <c:pt idx="47">
                  <c:v>199.03100599999999</c:v>
                </c:pt>
                <c:pt idx="48">
                  <c:v>199.08244300000001</c:v>
                </c:pt>
                <c:pt idx="49">
                  <c:v>199.13291899999999</c:v>
                </c:pt>
                <c:pt idx="50">
                  <c:v>199.181656</c:v>
                </c:pt>
                <c:pt idx="51">
                  <c:v>199.22833299999999</c:v>
                </c:pt>
                <c:pt idx="52">
                  <c:v>199.287903</c:v>
                </c:pt>
                <c:pt idx="53">
                  <c:v>199.39686599999999</c:v>
                </c:pt>
                <c:pt idx="54">
                  <c:v>199.501678</c:v>
                </c:pt>
                <c:pt idx="55">
                  <c:v>199.60588100000001</c:v>
                </c:pt>
                <c:pt idx="56">
                  <c:v>199.74044799999999</c:v>
                </c:pt>
                <c:pt idx="57">
                  <c:v>199.87339800000001</c:v>
                </c:pt>
                <c:pt idx="58">
                  <c:v>200.006775</c:v>
                </c:pt>
                <c:pt idx="59">
                  <c:v>200.0844195</c:v>
                </c:pt>
                <c:pt idx="60">
                  <c:v>200.16206399999999</c:v>
                </c:pt>
                <c:pt idx="61">
                  <c:v>200.32737700000001</c:v>
                </c:pt>
                <c:pt idx="62">
                  <c:v>200.49215699999999</c:v>
                </c:pt>
                <c:pt idx="63">
                  <c:v>200.54833200000002</c:v>
                </c:pt>
                <c:pt idx="64">
                  <c:v>200.60450700000001</c:v>
                </c:pt>
                <c:pt idx="65">
                  <c:v>200.57351700000001</c:v>
                </c:pt>
                <c:pt idx="66">
                  <c:v>200.57690400000001</c:v>
                </c:pt>
                <c:pt idx="67">
                  <c:v>200.59227000000001</c:v>
                </c:pt>
                <c:pt idx="68">
                  <c:v>200.60408799999999</c:v>
                </c:pt>
                <c:pt idx="69">
                  <c:v>200.615906</c:v>
                </c:pt>
                <c:pt idx="70">
                  <c:v>200.64466899999999</c:v>
                </c:pt>
                <c:pt idx="71">
                  <c:v>200.67562899999999</c:v>
                </c:pt>
                <c:pt idx="72">
                  <c:v>200.70448299999998</c:v>
                </c:pt>
                <c:pt idx="73">
                  <c:v>200.73333700000001</c:v>
                </c:pt>
                <c:pt idx="74">
                  <c:v>200.80049099999999</c:v>
                </c:pt>
                <c:pt idx="75">
                  <c:v>200.86184700000001</c:v>
                </c:pt>
                <c:pt idx="76">
                  <c:v>200.879547</c:v>
                </c:pt>
                <c:pt idx="77">
                  <c:v>200.89724699999999</c:v>
                </c:pt>
                <c:pt idx="78">
                  <c:v>200.872086</c:v>
                </c:pt>
                <c:pt idx="79">
                  <c:v>200.85526999999999</c:v>
                </c:pt>
                <c:pt idx="80">
                  <c:v>200.83819600000001</c:v>
                </c:pt>
                <c:pt idx="81">
                  <c:v>200.86573800000002</c:v>
                </c:pt>
                <c:pt idx="82">
                  <c:v>200.89328</c:v>
                </c:pt>
                <c:pt idx="83">
                  <c:v>200.93829299999999</c:v>
                </c:pt>
                <c:pt idx="84">
                  <c:v>200.975739</c:v>
                </c:pt>
                <c:pt idx="85">
                  <c:v>200.97186299999998</c:v>
                </c:pt>
                <c:pt idx="86">
                  <c:v>200.96798699999999</c:v>
                </c:pt>
                <c:pt idx="87">
                  <c:v>200.939697</c:v>
                </c:pt>
                <c:pt idx="88">
                  <c:v>200.91301000000001</c:v>
                </c:pt>
                <c:pt idx="89">
                  <c:v>200.89724000000001</c:v>
                </c:pt>
                <c:pt idx="90">
                  <c:v>200.88147000000001</c:v>
                </c:pt>
                <c:pt idx="91">
                  <c:v>200.83763099999999</c:v>
                </c:pt>
                <c:pt idx="92">
                  <c:v>200.79508999999999</c:v>
                </c:pt>
                <c:pt idx="93">
                  <c:v>200.751892</c:v>
                </c:pt>
                <c:pt idx="94">
                  <c:v>200.72979750000002</c:v>
                </c:pt>
                <c:pt idx="95">
                  <c:v>200.70770300000001</c:v>
                </c:pt>
                <c:pt idx="96">
                  <c:v>200.66206399999999</c:v>
                </c:pt>
                <c:pt idx="97">
                  <c:v>200.61480700000001</c:v>
                </c:pt>
                <c:pt idx="98">
                  <c:v>200.590294</c:v>
                </c:pt>
                <c:pt idx="99">
                  <c:v>200.56578099999999</c:v>
                </c:pt>
                <c:pt idx="100">
                  <c:v>200.51503</c:v>
                </c:pt>
                <c:pt idx="101">
                  <c:v>200.46289100000001</c:v>
                </c:pt>
                <c:pt idx="102">
                  <c:v>200.43624149999999</c:v>
                </c:pt>
                <c:pt idx="103">
                  <c:v>200.409592</c:v>
                </c:pt>
                <c:pt idx="104">
                  <c:v>200.35562100000001</c:v>
                </c:pt>
                <c:pt idx="105">
                  <c:v>200.30027799999999</c:v>
                </c:pt>
                <c:pt idx="106">
                  <c:v>200.24388099999999</c:v>
                </c:pt>
                <c:pt idx="107">
                  <c:v>200.25291449999997</c:v>
                </c:pt>
                <c:pt idx="108">
                  <c:v>200.26194799999999</c:v>
                </c:pt>
                <c:pt idx="109">
                  <c:v>200.271378</c:v>
                </c:pt>
                <c:pt idx="110">
                  <c:v>200.275406</c:v>
                </c:pt>
                <c:pt idx="111">
                  <c:v>200.27579500000002</c:v>
                </c:pt>
                <c:pt idx="112">
                  <c:v>200.276184</c:v>
                </c:pt>
                <c:pt idx="113">
                  <c:v>200.275284</c:v>
                </c:pt>
                <c:pt idx="114">
                  <c:v>200.27387999999999</c:v>
                </c:pt>
                <c:pt idx="115">
                  <c:v>200.26924149999999</c:v>
                </c:pt>
                <c:pt idx="116">
                  <c:v>200.26460299999999</c:v>
                </c:pt>
                <c:pt idx="117">
                  <c:v>200.23422199999999</c:v>
                </c:pt>
                <c:pt idx="118">
                  <c:v>200.210297</c:v>
                </c:pt>
                <c:pt idx="119">
                  <c:v>200.18975800000001</c:v>
                </c:pt>
                <c:pt idx="120">
                  <c:v>200.18089300000003</c:v>
                </c:pt>
                <c:pt idx="121">
                  <c:v>200.17202800000001</c:v>
                </c:pt>
                <c:pt idx="122">
                  <c:v>200.15683000000001</c:v>
                </c:pt>
                <c:pt idx="123">
                  <c:v>200.14387500000001</c:v>
                </c:pt>
                <c:pt idx="124">
                  <c:v>200.13831300000001</c:v>
                </c:pt>
                <c:pt idx="125">
                  <c:v>200.13275100000001</c:v>
                </c:pt>
                <c:pt idx="126">
                  <c:v>200.12316899999999</c:v>
                </c:pt>
                <c:pt idx="127">
                  <c:v>200.11492899999999</c:v>
                </c:pt>
                <c:pt idx="128">
                  <c:v>200.11136599999998</c:v>
                </c:pt>
                <c:pt idx="129">
                  <c:v>200.10780299999999</c:v>
                </c:pt>
                <c:pt idx="130">
                  <c:v>200.10163900000001</c:v>
                </c:pt>
                <c:pt idx="131">
                  <c:v>200.096283</c:v>
                </c:pt>
                <c:pt idx="132">
                  <c:v>200.09162900000001</c:v>
                </c:pt>
                <c:pt idx="133">
                  <c:v>200.08944700000001</c:v>
                </c:pt>
                <c:pt idx="134">
                  <c:v>200.087265</c:v>
                </c:pt>
                <c:pt idx="135">
                  <c:v>200.083313</c:v>
                </c:pt>
                <c:pt idx="136">
                  <c:v>200.07974200000001</c:v>
                </c:pt>
                <c:pt idx="137">
                  <c:v>200.0782165</c:v>
                </c:pt>
                <c:pt idx="138">
                  <c:v>200.07669100000001</c:v>
                </c:pt>
                <c:pt idx="139">
                  <c:v>200.074127</c:v>
                </c:pt>
                <c:pt idx="140">
                  <c:v>200.07186899999999</c:v>
                </c:pt>
                <c:pt idx="141">
                  <c:v>200.07068649999999</c:v>
                </c:pt>
                <c:pt idx="142">
                  <c:v>200.06950399999999</c:v>
                </c:pt>
                <c:pt idx="143">
                  <c:v>200.065765</c:v>
                </c:pt>
                <c:pt idx="144">
                  <c:v>200.03911549999998</c:v>
                </c:pt>
                <c:pt idx="145">
                  <c:v>200.01246599999999</c:v>
                </c:pt>
                <c:pt idx="146">
                  <c:v>199.93296799999999</c:v>
                </c:pt>
                <c:pt idx="147">
                  <c:v>199.89667499999999</c:v>
                </c:pt>
                <c:pt idx="148">
                  <c:v>199.86038199999999</c:v>
                </c:pt>
                <c:pt idx="149">
                  <c:v>199.82595049999998</c:v>
                </c:pt>
                <c:pt idx="150">
                  <c:v>199.79151899999999</c:v>
                </c:pt>
                <c:pt idx="151">
                  <c:v>199.73329200000001</c:v>
                </c:pt>
                <c:pt idx="152">
                  <c:v>199.70337699999999</c:v>
                </c:pt>
                <c:pt idx="153">
                  <c:v>199.673462</c:v>
                </c:pt>
                <c:pt idx="154">
                  <c:v>199.611694</c:v>
                </c:pt>
                <c:pt idx="155">
                  <c:v>199.57887249999999</c:v>
                </c:pt>
                <c:pt idx="156">
                  <c:v>199.54605100000001</c:v>
                </c:pt>
                <c:pt idx="157">
                  <c:v>199.46632399999999</c:v>
                </c:pt>
                <c:pt idx="158">
                  <c:v>199.43412799999999</c:v>
                </c:pt>
                <c:pt idx="159">
                  <c:v>199.40193199999999</c:v>
                </c:pt>
                <c:pt idx="160">
                  <c:v>199.345932</c:v>
                </c:pt>
                <c:pt idx="161">
                  <c:v>199.31705449999998</c:v>
                </c:pt>
                <c:pt idx="162">
                  <c:v>199.28817699999999</c:v>
                </c:pt>
                <c:pt idx="163">
                  <c:v>199.2719725</c:v>
                </c:pt>
                <c:pt idx="164">
                  <c:v>199.25576799999999</c:v>
                </c:pt>
                <c:pt idx="165">
                  <c:v>199.31285099999999</c:v>
                </c:pt>
                <c:pt idx="166">
                  <c:v>199.346878</c:v>
                </c:pt>
                <c:pt idx="167">
                  <c:v>199.38090500000001</c:v>
                </c:pt>
                <c:pt idx="168">
                  <c:v>199.461884</c:v>
                </c:pt>
                <c:pt idx="169">
                  <c:v>199.502556</c:v>
                </c:pt>
                <c:pt idx="170">
                  <c:v>199.543228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080576"/>
        <c:axId val="198783360"/>
      </c:scatterChart>
      <c:valAx>
        <c:axId val="199080576"/>
        <c:scaling>
          <c:orientation val="minMax"/>
          <c:max val="41470"/>
          <c:min val="25000"/>
        </c:scaling>
        <c:delete val="0"/>
        <c:axPos val="b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1"/>
            </a:pPr>
            <a:endParaRPr lang="cs-CZ"/>
          </a:p>
        </c:txPr>
        <c:crossAx val="198783360"/>
        <c:crossesAt val="-10"/>
        <c:crossBetween val="midCat"/>
        <c:majorUnit val="1830"/>
      </c:valAx>
      <c:valAx>
        <c:axId val="198783360"/>
        <c:scaling>
          <c:orientation val="minMax"/>
          <c:max val="260"/>
          <c:min val="19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cs-CZ" sz="1400" b="1"/>
                  <a:t> </a:t>
                </a:r>
                <a:r>
                  <a:rPr lang="en-US" sz="1400" b="1"/>
                  <a:t>HPV [m</a:t>
                </a:r>
                <a:r>
                  <a:rPr lang="cs-CZ" sz="1400" b="1"/>
                  <a:t> n.</a:t>
                </a:r>
                <a:r>
                  <a:rPr lang="en-US" sz="1400" b="1"/>
                  <a:t> </a:t>
                </a:r>
                <a:r>
                  <a:rPr lang="cs-CZ" sz="1400" b="1"/>
                  <a:t>m.</a:t>
                </a:r>
                <a:r>
                  <a:rPr lang="en-US" sz="1400" b="1"/>
                  <a:t>]</a:t>
                </a:r>
              </a:p>
            </c:rich>
          </c:tx>
          <c:layout>
            <c:manualLayout>
              <c:xMode val="edge"/>
              <c:yMode val="edge"/>
              <c:x val="1.8202606151629063E-2"/>
              <c:y val="0.3930137681635209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9080576"/>
        <c:crosses val="autoZero"/>
        <c:crossBetween val="midCat"/>
        <c:majorUnit val="2"/>
        <c:minorUnit val="0.1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312083333333332"/>
          <c:y val="0.38411922222222222"/>
          <c:w val="0.66905451388888892"/>
          <c:h val="0.13372355555555557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000" b="1"/>
            </a:pPr>
            <a:r>
              <a:rPr lang="en-US" sz="1000" b="1"/>
              <a:t>51516006_</a:t>
            </a:r>
            <a:r>
              <a:rPr lang="cs-CZ" sz="1000" b="1"/>
              <a:t>2</a:t>
            </a:r>
          </a:p>
        </c:rich>
      </c:tx>
      <c:layout>
        <c:manualLayout>
          <c:xMode val="edge"/>
          <c:yMode val="edge"/>
          <c:x val="0.46056488353174396"/>
          <c:y val="2.71102948482289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751672955666556E-2"/>
          <c:y val="8.9380720912613648E-2"/>
          <c:w val="0.84696919619054356"/>
          <c:h val="0.79727068998708328"/>
        </c:manualLayout>
      </c:layout>
      <c:scatterChart>
        <c:scatterStyle val="lineMarker"/>
        <c:varyColors val="0"/>
        <c:ser>
          <c:idx val="8"/>
          <c:order val="0"/>
          <c:tx>
            <c:strRef>
              <c:f>'Trans_V2S1-1'!$I$2</c:f>
              <c:strCache>
                <c:ptCount val="1"/>
                <c:pt idx="0">
                  <c:v>V2S1-1</c:v>
                </c:pt>
              </c:strCache>
            </c:strRef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'Trans_V2S1-1'!$A$5:$A$100</c:f>
              <c:numCache>
                <c:formatCode>m/d/yyyy</c:formatCode>
                <c:ptCount val="96"/>
                <c:pt idx="0">
                  <c:v>41640.033333335101</c:v>
                </c:pt>
                <c:pt idx="1">
                  <c:v>41640.666666805999</c:v>
                </c:pt>
                <c:pt idx="2">
                  <c:v>41644</c:v>
                </c:pt>
                <c:pt idx="3">
                  <c:v>41647.000001909997</c:v>
                </c:pt>
                <c:pt idx="4">
                  <c:v>41650.0000038</c:v>
                </c:pt>
                <c:pt idx="5">
                  <c:v>41710</c:v>
                </c:pt>
                <c:pt idx="6">
                  <c:v>41740</c:v>
                </c:pt>
                <c:pt idx="7">
                  <c:v>41916.666625999998</c:v>
                </c:pt>
                <c:pt idx="8">
                  <c:v>42005.000060999999</c:v>
                </c:pt>
                <c:pt idx="9">
                  <c:v>42126.666625999998</c:v>
                </c:pt>
                <c:pt idx="10">
                  <c:v>42735.000610000003</c:v>
                </c:pt>
                <c:pt idx="11">
                  <c:v>43464.998169999999</c:v>
                </c:pt>
                <c:pt idx="12">
                  <c:v>44195.00073</c:v>
                </c:pt>
                <c:pt idx="13">
                  <c:v>44925.005619999996</c:v>
                </c:pt>
                <c:pt idx="14">
                  <c:v>45655.010499999997</c:v>
                </c:pt>
                <c:pt idx="15">
                  <c:v>46385.002439999997</c:v>
                </c:pt>
                <c:pt idx="16">
                  <c:v>47114.992680000003</c:v>
                </c:pt>
                <c:pt idx="17">
                  <c:v>47844.982909999999</c:v>
                </c:pt>
                <c:pt idx="18">
                  <c:v>48574.973140000002</c:v>
                </c:pt>
                <c:pt idx="19">
                  <c:v>49304.963380000001</c:v>
                </c:pt>
                <c:pt idx="20">
                  <c:v>50034.961909999998</c:v>
                </c:pt>
                <c:pt idx="21">
                  <c:v>50764.981449999999</c:v>
                </c:pt>
                <c:pt idx="22">
                  <c:v>51495.000979999997</c:v>
                </c:pt>
                <c:pt idx="23">
                  <c:v>52225.020499999999</c:v>
                </c:pt>
                <c:pt idx="24">
                  <c:v>52590.030299999999</c:v>
                </c:pt>
                <c:pt idx="25">
                  <c:v>55000</c:v>
                </c:pt>
                <c:pt idx="26">
                  <c:v>55000</c:v>
                </c:pt>
                <c:pt idx="27">
                  <c:v>55000</c:v>
                </c:pt>
                <c:pt idx="28">
                  <c:v>55000</c:v>
                </c:pt>
                <c:pt idx="29">
                  <c:v>55000</c:v>
                </c:pt>
                <c:pt idx="30">
                  <c:v>55000</c:v>
                </c:pt>
                <c:pt idx="31">
                  <c:v>55000</c:v>
                </c:pt>
                <c:pt idx="32">
                  <c:v>55000</c:v>
                </c:pt>
                <c:pt idx="33">
                  <c:v>55000</c:v>
                </c:pt>
                <c:pt idx="34">
                  <c:v>55000</c:v>
                </c:pt>
                <c:pt idx="35">
                  <c:v>55000</c:v>
                </c:pt>
                <c:pt idx="36">
                  <c:v>55000</c:v>
                </c:pt>
                <c:pt idx="37">
                  <c:v>55000</c:v>
                </c:pt>
                <c:pt idx="38">
                  <c:v>55000</c:v>
                </c:pt>
                <c:pt idx="39">
                  <c:v>55000</c:v>
                </c:pt>
                <c:pt idx="40">
                  <c:v>55000</c:v>
                </c:pt>
                <c:pt idx="4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45">
                  <c:v>55000</c:v>
                </c:pt>
                <c:pt idx="46">
                  <c:v>55000</c:v>
                </c:pt>
                <c:pt idx="47">
                  <c:v>55000</c:v>
                </c:pt>
                <c:pt idx="48">
                  <c:v>55000</c:v>
                </c:pt>
                <c:pt idx="49">
                  <c:v>55000</c:v>
                </c:pt>
                <c:pt idx="50">
                  <c:v>55000</c:v>
                </c:pt>
                <c:pt idx="51">
                  <c:v>55000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'Trans_V2S1-1'!$I$5:$I$100</c:f>
              <c:numCache>
                <c:formatCode>0.00</c:formatCode>
                <c:ptCount val="96"/>
                <c:pt idx="0">
                  <c:v>0</c:v>
                </c:pt>
                <c:pt idx="1">
                  <c:v>2.7399999999033753E-4</c:v>
                </c:pt>
                <c:pt idx="2">
                  <c:v>1.9829999999956271E-3</c:v>
                </c:pt>
                <c:pt idx="3">
                  <c:v>3.5849999999868487E-3</c:v>
                </c:pt>
                <c:pt idx="4">
                  <c:v>5.2029999999945176E-3</c:v>
                </c:pt>
                <c:pt idx="5">
                  <c:v>3.1752999999980602E-2</c:v>
                </c:pt>
                <c:pt idx="6">
                  <c:v>4.1076000000003887E-2</c:v>
                </c:pt>
                <c:pt idx="7">
                  <c:v>6.8984999999997854E-2</c:v>
                </c:pt>
                <c:pt idx="8">
                  <c:v>7.3104000000000724E-2</c:v>
                </c:pt>
                <c:pt idx="9">
                  <c:v>7.4477999999999156E-2</c:v>
                </c:pt>
                <c:pt idx="10">
                  <c:v>7.4965999999989208E-2</c:v>
                </c:pt>
                <c:pt idx="11">
                  <c:v>8.1618999999989228E-2</c:v>
                </c:pt>
                <c:pt idx="12">
                  <c:v>8.1985000000003083E-2</c:v>
                </c:pt>
                <c:pt idx="13">
                  <c:v>7.4507999999980257E-2</c:v>
                </c:pt>
                <c:pt idx="14">
                  <c:v>6.1462000000005901E-2</c:v>
                </c:pt>
                <c:pt idx="15">
                  <c:v>4.5531999999980144E-2</c:v>
                </c:pt>
                <c:pt idx="16">
                  <c:v>3.0699999999995953E-2</c:v>
                </c:pt>
                <c:pt idx="17">
                  <c:v>1.5776999999985719E-2</c:v>
                </c:pt>
                <c:pt idx="18">
                  <c:v>1.5709999999842239E-3</c:v>
                </c:pt>
                <c:pt idx="19">
                  <c:v>-1.156700000001365E-2</c:v>
                </c:pt>
                <c:pt idx="20">
                  <c:v>-2.3926000000017211E-2</c:v>
                </c:pt>
                <c:pt idx="21">
                  <c:v>-3.3737999999999602E-2</c:v>
                </c:pt>
                <c:pt idx="22">
                  <c:v>-4.216099999999301E-2</c:v>
                </c:pt>
                <c:pt idx="23">
                  <c:v>-4.9453999999997222E-2</c:v>
                </c:pt>
                <c:pt idx="24">
                  <c:v>-5.2735000000012633E-2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13"/>
          <c:order val="1"/>
          <c:tx>
            <c:strRef>
              <c:f>'Trans_V2S1-2'!$I$2</c:f>
              <c:strCache>
                <c:ptCount val="1"/>
                <c:pt idx="0">
                  <c:v>V2S1-2</c:v>
                </c:pt>
              </c:strCache>
            </c:strRef>
          </c:tx>
          <c:spPr>
            <a:ln w="127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'Trans_V2S1-2'!$A$5:$A$100</c:f>
              <c:numCache>
                <c:formatCode>m/d/yyyy</c:formatCode>
                <c:ptCount val="96"/>
                <c:pt idx="0">
                  <c:v>41640.0166666675</c:v>
                </c:pt>
                <c:pt idx="1">
                  <c:v>41640.166666671998</c:v>
                </c:pt>
                <c:pt idx="2">
                  <c:v>41640.333333403003</c:v>
                </c:pt>
                <c:pt idx="3">
                  <c:v>41640.666666687001</c:v>
                </c:pt>
                <c:pt idx="4">
                  <c:v>41640.833333194001</c:v>
                </c:pt>
                <c:pt idx="5">
                  <c:v>41640.999999701999</c:v>
                </c:pt>
                <c:pt idx="6">
                  <c:v>41642.5</c:v>
                </c:pt>
                <c:pt idx="7">
                  <c:v>41644.00000095</c:v>
                </c:pt>
                <c:pt idx="8">
                  <c:v>41648.500001909997</c:v>
                </c:pt>
                <c:pt idx="9">
                  <c:v>41649.999998090003</c:v>
                </c:pt>
                <c:pt idx="10">
                  <c:v>41664.9999981</c:v>
                </c:pt>
                <c:pt idx="11">
                  <c:v>41680</c:v>
                </c:pt>
                <c:pt idx="12">
                  <c:v>41695</c:v>
                </c:pt>
                <c:pt idx="13">
                  <c:v>41710</c:v>
                </c:pt>
                <c:pt idx="14">
                  <c:v>41725</c:v>
                </c:pt>
                <c:pt idx="15">
                  <c:v>41740</c:v>
                </c:pt>
                <c:pt idx="16">
                  <c:v>41784.166671999999</c:v>
                </c:pt>
                <c:pt idx="17">
                  <c:v>41828.333388999999</c:v>
                </c:pt>
                <c:pt idx="18">
                  <c:v>41960.833313000003</c:v>
                </c:pt>
                <c:pt idx="19">
                  <c:v>42004.999878000002</c:v>
                </c:pt>
                <c:pt idx="20">
                  <c:v>42126.666748000003</c:v>
                </c:pt>
                <c:pt idx="21">
                  <c:v>42187.5</c:v>
                </c:pt>
                <c:pt idx="22">
                  <c:v>42369.999389999997</c:v>
                </c:pt>
                <c:pt idx="23">
                  <c:v>42734.998899999999</c:v>
                </c:pt>
                <c:pt idx="24">
                  <c:v>43100.001340000003</c:v>
                </c:pt>
                <c:pt idx="25">
                  <c:v>43465.003779999999</c:v>
                </c:pt>
                <c:pt idx="26">
                  <c:v>43830.003420000001</c:v>
                </c:pt>
                <c:pt idx="27">
                  <c:v>44194.998540000001</c:v>
                </c:pt>
                <c:pt idx="28">
                  <c:v>44559.993649999997</c:v>
                </c:pt>
                <c:pt idx="29">
                  <c:v>44924.988769999996</c:v>
                </c:pt>
                <c:pt idx="30">
                  <c:v>45289.983890000003</c:v>
                </c:pt>
                <c:pt idx="31">
                  <c:v>45654.978999999999</c:v>
                </c:pt>
                <c:pt idx="32">
                  <c:v>46019.985350000003</c:v>
                </c:pt>
                <c:pt idx="33">
                  <c:v>46384.99512</c:v>
                </c:pt>
                <c:pt idx="34">
                  <c:v>46567.5</c:v>
                </c:pt>
                <c:pt idx="35">
                  <c:v>46750.00488</c:v>
                </c:pt>
                <c:pt idx="36">
                  <c:v>47115.014649999997</c:v>
                </c:pt>
                <c:pt idx="37">
                  <c:v>47480.024409999998</c:v>
                </c:pt>
                <c:pt idx="38">
                  <c:v>47845.034180000002</c:v>
                </c:pt>
                <c:pt idx="39">
                  <c:v>48210.043949999999</c:v>
                </c:pt>
                <c:pt idx="40">
                  <c:v>48575.05371</c:v>
                </c:pt>
                <c:pt idx="41">
                  <c:v>48940.063479999997</c:v>
                </c:pt>
                <c:pt idx="42">
                  <c:v>49305.073239999998</c:v>
                </c:pt>
                <c:pt idx="43">
                  <c:v>49670.083010000002</c:v>
                </c:pt>
                <c:pt idx="44">
                  <c:v>50035.07617</c:v>
                </c:pt>
                <c:pt idx="45">
                  <c:v>50400.056640000003</c:v>
                </c:pt>
                <c:pt idx="46">
                  <c:v>50765.037109999997</c:v>
                </c:pt>
                <c:pt idx="47">
                  <c:v>51130.01758</c:v>
                </c:pt>
                <c:pt idx="48">
                  <c:v>51494.998050000002</c:v>
                </c:pt>
                <c:pt idx="49">
                  <c:v>51859.978499999997</c:v>
                </c:pt>
                <c:pt idx="50">
                  <c:v>52224.959000000003</c:v>
                </c:pt>
                <c:pt idx="51">
                  <c:v>52589.9395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'Trans_V2S1-2'!$I$5:$I$100</c:f>
              <c:numCache>
                <c:formatCode>0.00</c:formatCode>
                <c:ptCount val="96"/>
                <c:pt idx="0">
                  <c:v>0</c:v>
                </c:pt>
                <c:pt idx="1">
                  <c:v>1.499999999055035E-5</c:v>
                </c:pt>
                <c:pt idx="2">
                  <c:v>7.6000000007070412E-5</c:v>
                </c:pt>
                <c:pt idx="3">
                  <c:v>2.4399999998081512E-4</c:v>
                </c:pt>
                <c:pt idx="4">
                  <c:v>2.8899999998088788E-4</c:v>
                </c:pt>
                <c:pt idx="5">
                  <c:v>3.0499999999733518E-4</c:v>
                </c:pt>
                <c:pt idx="6">
                  <c:v>1.082999999994172E-3</c:v>
                </c:pt>
                <c:pt idx="7">
                  <c:v>1.8759999999815591E-3</c:v>
                </c:pt>
                <c:pt idx="8">
                  <c:v>4.2259999999885167E-3</c:v>
                </c:pt>
                <c:pt idx="9">
                  <c:v>5.0349999999923511E-3</c:v>
                </c:pt>
                <c:pt idx="10">
                  <c:v>1.2801999999993541E-2</c:v>
                </c:pt>
                <c:pt idx="11">
                  <c:v>1.9026999999994132E-2</c:v>
                </c:pt>
                <c:pt idx="12">
                  <c:v>2.3161999999985028E-2</c:v>
                </c:pt>
                <c:pt idx="13">
                  <c:v>2.5435999999984915E-2</c:v>
                </c:pt>
                <c:pt idx="14">
                  <c:v>2.6076999999986583E-2</c:v>
                </c:pt>
                <c:pt idx="15">
                  <c:v>2.5405000000006339E-2</c:v>
                </c:pt>
                <c:pt idx="16">
                  <c:v>2.3268999999999096E-2</c:v>
                </c:pt>
                <c:pt idx="17">
                  <c:v>2.2047999999983858E-2</c:v>
                </c:pt>
                <c:pt idx="18">
                  <c:v>1.734899999999584E-2</c:v>
                </c:pt>
                <c:pt idx="19">
                  <c:v>1.531900000000519E-2</c:v>
                </c:pt>
                <c:pt idx="20">
                  <c:v>-1.7075000000005502E-2</c:v>
                </c:pt>
                <c:pt idx="21">
                  <c:v>-2.1973000000002685E-2</c:v>
                </c:pt>
                <c:pt idx="22">
                  <c:v>-8.2871000000011463E-2</c:v>
                </c:pt>
                <c:pt idx="23">
                  <c:v>-0.47309900000001903</c:v>
                </c:pt>
                <c:pt idx="24">
                  <c:v>-0.79734899999999698</c:v>
                </c:pt>
                <c:pt idx="25">
                  <c:v>-0.99354600000000914</c:v>
                </c:pt>
                <c:pt idx="26">
                  <c:v>-1.1222390000000075</c:v>
                </c:pt>
                <c:pt idx="27">
                  <c:v>-1.2167520000000138</c:v>
                </c:pt>
                <c:pt idx="28">
                  <c:v>-1.291641999999996</c:v>
                </c:pt>
                <c:pt idx="29">
                  <c:v>-1.3537450000000035</c:v>
                </c:pt>
                <c:pt idx="30">
                  <c:v>-1.4071350000000109</c:v>
                </c:pt>
                <c:pt idx="31">
                  <c:v>-1.4534460000000138</c:v>
                </c:pt>
                <c:pt idx="32">
                  <c:v>-1.4929659999999956</c:v>
                </c:pt>
                <c:pt idx="33">
                  <c:v>-1.5277560000000108</c:v>
                </c:pt>
                <c:pt idx="34">
                  <c:v>-1.5440830000000005</c:v>
                </c:pt>
                <c:pt idx="35">
                  <c:v>-1.5596780000000194</c:v>
                </c:pt>
                <c:pt idx="36">
                  <c:v>-1.5870519999999999</c:v>
                </c:pt>
                <c:pt idx="37">
                  <c:v>-1.6090399999999931</c:v>
                </c:pt>
                <c:pt idx="38">
                  <c:v>-1.6306460000000129</c:v>
                </c:pt>
                <c:pt idx="39">
                  <c:v>-1.6511690000000101</c:v>
                </c:pt>
                <c:pt idx="40">
                  <c:v>-1.6703040000000158</c:v>
                </c:pt>
                <c:pt idx="41">
                  <c:v>-1.6880040000000065</c:v>
                </c:pt>
                <c:pt idx="42">
                  <c:v>-1.7044840000000079</c:v>
                </c:pt>
                <c:pt idx="43">
                  <c:v>-1.7196350000000109</c:v>
                </c:pt>
                <c:pt idx="44">
                  <c:v>-1.7335360000000151</c:v>
                </c:pt>
                <c:pt idx="45">
                  <c:v>-1.7462930000000085</c:v>
                </c:pt>
                <c:pt idx="46">
                  <c:v>-1.7579810000000009</c:v>
                </c:pt>
                <c:pt idx="47">
                  <c:v>-1.7686309999999992</c:v>
                </c:pt>
                <c:pt idx="48">
                  <c:v>-1.7783970000000124</c:v>
                </c:pt>
                <c:pt idx="49">
                  <c:v>-1.7873079999999959</c:v>
                </c:pt>
                <c:pt idx="50">
                  <c:v>-1.7951510000000042</c:v>
                </c:pt>
                <c:pt idx="51">
                  <c:v>-1.8022919999999942</c:v>
                </c:pt>
              </c:numCache>
            </c:numRef>
          </c:yVal>
          <c:smooth val="0"/>
        </c:ser>
        <c:ser>
          <c:idx val="14"/>
          <c:order val="2"/>
          <c:tx>
            <c:strRef>
              <c:f>'Trans_V2S1-3'!$I$2</c:f>
              <c:strCache>
                <c:ptCount val="1"/>
                <c:pt idx="0">
                  <c:v>V2S1-3</c:v>
                </c:pt>
              </c:strCache>
            </c:strRef>
          </c:tx>
          <c:spPr>
            <a:ln w="12700">
              <a:solidFill>
                <a:srgbClr val="CC00FF"/>
              </a:solidFill>
            </a:ln>
          </c:spPr>
          <c:marker>
            <c:symbol val="none"/>
          </c:marker>
          <c:xVal>
            <c:numRef>
              <c:f>'Trans_V2S1-3'!$A$5:$A$100</c:f>
              <c:numCache>
                <c:formatCode>m/d/yyyy</c:formatCode>
                <c:ptCount val="96"/>
                <c:pt idx="0">
                  <c:v>41640.033333335101</c:v>
                </c:pt>
                <c:pt idx="1">
                  <c:v>41640.666666805999</c:v>
                </c:pt>
                <c:pt idx="2">
                  <c:v>41644</c:v>
                </c:pt>
                <c:pt idx="3">
                  <c:v>41647.000001909997</c:v>
                </c:pt>
                <c:pt idx="4">
                  <c:v>41650.0000038</c:v>
                </c:pt>
                <c:pt idx="5">
                  <c:v>41710</c:v>
                </c:pt>
                <c:pt idx="6">
                  <c:v>41740</c:v>
                </c:pt>
                <c:pt idx="7">
                  <c:v>41916.666625999998</c:v>
                </c:pt>
                <c:pt idx="8">
                  <c:v>42005.000060999999</c:v>
                </c:pt>
                <c:pt idx="9">
                  <c:v>42126.666625999998</c:v>
                </c:pt>
                <c:pt idx="10">
                  <c:v>42735.000610000003</c:v>
                </c:pt>
                <c:pt idx="11">
                  <c:v>43464.998169999999</c:v>
                </c:pt>
                <c:pt idx="12">
                  <c:v>44195.00073</c:v>
                </c:pt>
                <c:pt idx="13">
                  <c:v>44925.005619999996</c:v>
                </c:pt>
                <c:pt idx="14">
                  <c:v>45655.010499999997</c:v>
                </c:pt>
                <c:pt idx="15">
                  <c:v>46385.002439999997</c:v>
                </c:pt>
                <c:pt idx="16">
                  <c:v>47114.992680000003</c:v>
                </c:pt>
                <c:pt idx="17">
                  <c:v>47844.982909999999</c:v>
                </c:pt>
                <c:pt idx="18">
                  <c:v>48574.973140000002</c:v>
                </c:pt>
                <c:pt idx="19">
                  <c:v>49304.963380000001</c:v>
                </c:pt>
                <c:pt idx="20">
                  <c:v>50034.961909999998</c:v>
                </c:pt>
                <c:pt idx="21">
                  <c:v>50764.981449999999</c:v>
                </c:pt>
                <c:pt idx="22">
                  <c:v>51495.000979999997</c:v>
                </c:pt>
                <c:pt idx="23">
                  <c:v>52225.020499999999</c:v>
                </c:pt>
                <c:pt idx="24">
                  <c:v>52590.030299999999</c:v>
                </c:pt>
                <c:pt idx="25">
                  <c:v>55000</c:v>
                </c:pt>
                <c:pt idx="26">
                  <c:v>55000</c:v>
                </c:pt>
                <c:pt idx="27">
                  <c:v>55000</c:v>
                </c:pt>
                <c:pt idx="28">
                  <c:v>55000</c:v>
                </c:pt>
                <c:pt idx="29">
                  <c:v>55000</c:v>
                </c:pt>
                <c:pt idx="30">
                  <c:v>55000</c:v>
                </c:pt>
                <c:pt idx="31">
                  <c:v>55000</c:v>
                </c:pt>
                <c:pt idx="32">
                  <c:v>55000</c:v>
                </c:pt>
                <c:pt idx="33">
                  <c:v>55000</c:v>
                </c:pt>
                <c:pt idx="34">
                  <c:v>55000</c:v>
                </c:pt>
                <c:pt idx="35">
                  <c:v>55000</c:v>
                </c:pt>
                <c:pt idx="36">
                  <c:v>55000</c:v>
                </c:pt>
                <c:pt idx="37">
                  <c:v>55000</c:v>
                </c:pt>
                <c:pt idx="38">
                  <c:v>55000</c:v>
                </c:pt>
                <c:pt idx="39">
                  <c:v>55000</c:v>
                </c:pt>
                <c:pt idx="40">
                  <c:v>55000</c:v>
                </c:pt>
                <c:pt idx="4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45">
                  <c:v>55000</c:v>
                </c:pt>
                <c:pt idx="46">
                  <c:v>55000</c:v>
                </c:pt>
                <c:pt idx="47">
                  <c:v>55000</c:v>
                </c:pt>
                <c:pt idx="48">
                  <c:v>55000</c:v>
                </c:pt>
                <c:pt idx="49">
                  <c:v>55000</c:v>
                </c:pt>
                <c:pt idx="50">
                  <c:v>55000</c:v>
                </c:pt>
                <c:pt idx="51">
                  <c:v>55000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'Trans_V2S1-3'!$I$5:$I$100</c:f>
              <c:numCache>
                <c:formatCode>0.00</c:formatCode>
                <c:ptCount val="96"/>
                <c:pt idx="0">
                  <c:v>0</c:v>
                </c:pt>
                <c:pt idx="1">
                  <c:v>2.5899999999978718E-4</c:v>
                </c:pt>
                <c:pt idx="2">
                  <c:v>2.0140000000026248E-3</c:v>
                </c:pt>
                <c:pt idx="3">
                  <c:v>3.6309999999843967E-3</c:v>
                </c:pt>
                <c:pt idx="4">
                  <c:v>5.2029999999945176E-3</c:v>
                </c:pt>
                <c:pt idx="5">
                  <c:v>6.6176999999981945E-2</c:v>
                </c:pt>
                <c:pt idx="6">
                  <c:v>0.12632700000000341</c:v>
                </c:pt>
                <c:pt idx="7">
                  <c:v>0.56184299999998188</c:v>
                </c:pt>
                <c:pt idx="8">
                  <c:v>0.7721249999999884</c:v>
                </c:pt>
                <c:pt idx="9">
                  <c:v>1.0467830000000049</c:v>
                </c:pt>
                <c:pt idx="10">
                  <c:v>1.9896999999999991</c:v>
                </c:pt>
                <c:pt idx="11">
                  <c:v>2.5398399999999981</c:v>
                </c:pt>
                <c:pt idx="12">
                  <c:v>2.8455199999999934</c:v>
                </c:pt>
                <c:pt idx="13">
                  <c:v>3.0257719999999892</c:v>
                </c:pt>
                <c:pt idx="14">
                  <c:v>3.1381829999999979</c:v>
                </c:pt>
                <c:pt idx="15">
                  <c:v>3.2109829999999988</c:v>
                </c:pt>
                <c:pt idx="16">
                  <c:v>3.2635799999999904</c:v>
                </c:pt>
                <c:pt idx="17">
                  <c:v>3.2988119999999981</c:v>
                </c:pt>
                <c:pt idx="18">
                  <c:v>3.3291319999999871</c:v>
                </c:pt>
                <c:pt idx="19">
                  <c:v>3.354124999999982</c:v>
                </c:pt>
                <c:pt idx="20">
                  <c:v>3.3739009999999894</c:v>
                </c:pt>
                <c:pt idx="21">
                  <c:v>3.3899989999999889</c:v>
                </c:pt>
                <c:pt idx="22">
                  <c:v>3.4032890000000009</c:v>
                </c:pt>
                <c:pt idx="23">
                  <c:v>3.4141989999999964</c:v>
                </c:pt>
                <c:pt idx="24">
                  <c:v>3.4188989999999819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15"/>
          <c:order val="3"/>
          <c:tx>
            <c:strRef>
              <c:f>'Trans_V2S1-4'!$I$2</c:f>
              <c:strCache>
                <c:ptCount val="1"/>
                <c:pt idx="0">
                  <c:v>V2S1-4</c:v>
                </c:pt>
              </c:strCache>
            </c:strRef>
          </c:tx>
          <c:spPr>
            <a:ln w="12700"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'Trans_V2S1-4'!$A$5:$A$100</c:f>
              <c:numCache>
                <c:formatCode>m/d/yyyy</c:formatCode>
                <c:ptCount val="96"/>
                <c:pt idx="0">
                  <c:v>41640.0166666675</c:v>
                </c:pt>
                <c:pt idx="1">
                  <c:v>41640.166666671998</c:v>
                </c:pt>
                <c:pt idx="2">
                  <c:v>41640.333333403003</c:v>
                </c:pt>
                <c:pt idx="3">
                  <c:v>41640.666666687001</c:v>
                </c:pt>
                <c:pt idx="4">
                  <c:v>41640.833333194001</c:v>
                </c:pt>
                <c:pt idx="5">
                  <c:v>41640.999999701999</c:v>
                </c:pt>
                <c:pt idx="6">
                  <c:v>41642.5</c:v>
                </c:pt>
                <c:pt idx="7">
                  <c:v>41644.00000095</c:v>
                </c:pt>
                <c:pt idx="8">
                  <c:v>41648.500001909997</c:v>
                </c:pt>
                <c:pt idx="9">
                  <c:v>41649.999998090003</c:v>
                </c:pt>
                <c:pt idx="10">
                  <c:v>41664.9999981</c:v>
                </c:pt>
                <c:pt idx="11">
                  <c:v>41680</c:v>
                </c:pt>
                <c:pt idx="12">
                  <c:v>41695</c:v>
                </c:pt>
                <c:pt idx="13">
                  <c:v>41710</c:v>
                </c:pt>
                <c:pt idx="14">
                  <c:v>41725</c:v>
                </c:pt>
                <c:pt idx="15">
                  <c:v>41740</c:v>
                </c:pt>
                <c:pt idx="16">
                  <c:v>41784.166671999999</c:v>
                </c:pt>
                <c:pt idx="17">
                  <c:v>41828.333388999999</c:v>
                </c:pt>
                <c:pt idx="18">
                  <c:v>41916.666748000003</c:v>
                </c:pt>
                <c:pt idx="19">
                  <c:v>42004.999878000002</c:v>
                </c:pt>
                <c:pt idx="20">
                  <c:v>42187.5</c:v>
                </c:pt>
                <c:pt idx="21">
                  <c:v>42369.999389999997</c:v>
                </c:pt>
                <c:pt idx="22">
                  <c:v>42461.25</c:v>
                </c:pt>
                <c:pt idx="23">
                  <c:v>42552.500610000003</c:v>
                </c:pt>
                <c:pt idx="24">
                  <c:v>42735.000370000002</c:v>
                </c:pt>
                <c:pt idx="25">
                  <c:v>43100.002809999998</c:v>
                </c:pt>
                <c:pt idx="26">
                  <c:v>43465.005250000002</c:v>
                </c:pt>
                <c:pt idx="27">
                  <c:v>43830.00488</c:v>
                </c:pt>
                <c:pt idx="28">
                  <c:v>44195</c:v>
                </c:pt>
                <c:pt idx="29">
                  <c:v>44559.99512</c:v>
                </c:pt>
                <c:pt idx="30">
                  <c:v>44924.990230000003</c:v>
                </c:pt>
                <c:pt idx="31">
                  <c:v>45289.985350000003</c:v>
                </c:pt>
                <c:pt idx="32">
                  <c:v>45654.980470000002</c:v>
                </c:pt>
                <c:pt idx="33">
                  <c:v>46019.986819999998</c:v>
                </c:pt>
                <c:pt idx="34">
                  <c:v>46384.996579999999</c:v>
                </c:pt>
                <c:pt idx="35">
                  <c:v>46750.006349999996</c:v>
                </c:pt>
                <c:pt idx="36">
                  <c:v>47115.016109999997</c:v>
                </c:pt>
                <c:pt idx="37">
                  <c:v>47480.025880000001</c:v>
                </c:pt>
                <c:pt idx="38">
                  <c:v>47845.035640000002</c:v>
                </c:pt>
                <c:pt idx="39">
                  <c:v>48210.045409999999</c:v>
                </c:pt>
                <c:pt idx="40">
                  <c:v>48575.055180000003</c:v>
                </c:pt>
                <c:pt idx="41">
                  <c:v>48940.064939999997</c:v>
                </c:pt>
                <c:pt idx="42">
                  <c:v>49305.074710000001</c:v>
                </c:pt>
                <c:pt idx="43">
                  <c:v>49670.084470000002</c:v>
                </c:pt>
                <c:pt idx="44">
                  <c:v>50035.078130000002</c:v>
                </c:pt>
                <c:pt idx="45">
                  <c:v>50400.058590000001</c:v>
                </c:pt>
                <c:pt idx="46">
                  <c:v>50765.039059999996</c:v>
                </c:pt>
                <c:pt idx="47">
                  <c:v>51130.019529999998</c:v>
                </c:pt>
                <c:pt idx="48">
                  <c:v>51495</c:v>
                </c:pt>
                <c:pt idx="49">
                  <c:v>51859.980499999998</c:v>
                </c:pt>
                <c:pt idx="50">
                  <c:v>52224.960899999998</c:v>
                </c:pt>
                <c:pt idx="51">
                  <c:v>52590.030299999999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'Trans_V2S1-4'!$I$5:$I$100</c:f>
              <c:numCache>
                <c:formatCode>0.00</c:formatCode>
                <c:ptCount val="96"/>
                <c:pt idx="0">
                  <c:v>0</c:v>
                </c:pt>
                <c:pt idx="1">
                  <c:v>1.499999999055035E-5</c:v>
                </c:pt>
                <c:pt idx="2">
                  <c:v>7.6000000007070412E-5</c:v>
                </c:pt>
                <c:pt idx="3">
                  <c:v>2.4399999998081512E-4</c:v>
                </c:pt>
                <c:pt idx="4">
                  <c:v>2.8899999998088788E-4</c:v>
                </c:pt>
                <c:pt idx="5">
                  <c:v>3.0499999999733518E-4</c:v>
                </c:pt>
                <c:pt idx="6">
                  <c:v>1.082999999994172E-3</c:v>
                </c:pt>
                <c:pt idx="7">
                  <c:v>1.8759999999815591E-3</c:v>
                </c:pt>
                <c:pt idx="8">
                  <c:v>4.2410000000074888E-3</c:v>
                </c:pt>
                <c:pt idx="9">
                  <c:v>5.0499999999829015E-3</c:v>
                </c:pt>
                <c:pt idx="10">
                  <c:v>1.2359000000003562E-2</c:v>
                </c:pt>
                <c:pt idx="11">
                  <c:v>1.5929999999997335E-2</c:v>
                </c:pt>
                <c:pt idx="12">
                  <c:v>1.4067999999980429E-2</c:v>
                </c:pt>
                <c:pt idx="13">
                  <c:v>6.6219999999930224E-3</c:v>
                </c:pt>
                <c:pt idx="14">
                  <c:v>-6.5460000000143737E-3</c:v>
                </c:pt>
                <c:pt idx="15">
                  <c:v>-2.5010000000008858E-2</c:v>
                </c:pt>
                <c:pt idx="16">
                  <c:v>-9.5444000000014739E-2</c:v>
                </c:pt>
                <c:pt idx="17">
                  <c:v>-0.20762700000000223</c:v>
                </c:pt>
                <c:pt idx="18">
                  <c:v>-0.43548599999999738</c:v>
                </c:pt>
                <c:pt idx="19">
                  <c:v>-0.57151799999999753</c:v>
                </c:pt>
                <c:pt idx="20">
                  <c:v>-0.75444100000001413</c:v>
                </c:pt>
                <c:pt idx="21">
                  <c:v>-0.94513000000000602</c:v>
                </c:pt>
                <c:pt idx="22">
                  <c:v>-0.97615100000001576</c:v>
                </c:pt>
                <c:pt idx="23">
                  <c:v>-1.010910999999993</c:v>
                </c:pt>
                <c:pt idx="24">
                  <c:v>-1.08862400000001</c:v>
                </c:pt>
                <c:pt idx="25">
                  <c:v>-1.3562780000000032</c:v>
                </c:pt>
                <c:pt idx="26">
                  <c:v>-2.0044870000000117</c:v>
                </c:pt>
                <c:pt idx="27">
                  <c:v>-2.3961800000000153</c:v>
                </c:pt>
                <c:pt idx="28">
                  <c:v>-2.6543279999999925</c:v>
                </c:pt>
                <c:pt idx="29">
                  <c:v>-2.8544320000000027</c:v>
                </c:pt>
                <c:pt idx="30">
                  <c:v>-3.0046540000000164</c:v>
                </c:pt>
                <c:pt idx="31">
                  <c:v>-3.1201630000000193</c:v>
                </c:pt>
                <c:pt idx="32">
                  <c:v>-3.2155309999999986</c:v>
                </c:pt>
                <c:pt idx="33">
                  <c:v>-3.2961889999999983</c:v>
                </c:pt>
                <c:pt idx="34">
                  <c:v>-3.3657230000000027</c:v>
                </c:pt>
                <c:pt idx="35">
                  <c:v>-3.4262549999999976</c:v>
                </c:pt>
                <c:pt idx="36">
                  <c:v>-3.4793099999999981</c:v>
                </c:pt>
                <c:pt idx="37">
                  <c:v>-3.5243380000000002</c:v>
                </c:pt>
                <c:pt idx="38">
                  <c:v>-3.5645300000000191</c:v>
                </c:pt>
                <c:pt idx="39">
                  <c:v>-3.6002349999999979</c:v>
                </c:pt>
                <c:pt idx="40">
                  <c:v>-3.6279609999999991</c:v>
                </c:pt>
                <c:pt idx="41">
                  <c:v>-3.6542970000000139</c:v>
                </c:pt>
                <c:pt idx="42">
                  <c:v>-3.6794590000000085</c:v>
                </c:pt>
                <c:pt idx="43">
                  <c:v>-3.7029730000000143</c:v>
                </c:pt>
                <c:pt idx="44">
                  <c:v>-3.7246710000000007</c:v>
                </c:pt>
                <c:pt idx="45">
                  <c:v>-3.74487400000001</c:v>
                </c:pt>
                <c:pt idx="46">
                  <c:v>-3.7633519999999976</c:v>
                </c:pt>
                <c:pt idx="47">
                  <c:v>-3.7802590000000009</c:v>
                </c:pt>
                <c:pt idx="48">
                  <c:v>-3.7957010000000082</c:v>
                </c:pt>
                <c:pt idx="49">
                  <c:v>-3.8100440000000049</c:v>
                </c:pt>
                <c:pt idx="50">
                  <c:v>-3.8231210000000146</c:v>
                </c:pt>
                <c:pt idx="51">
                  <c:v>-3.8251810000000148</c:v>
                </c:pt>
              </c:numCache>
            </c:numRef>
          </c:yVal>
          <c:smooth val="0"/>
        </c:ser>
        <c:ser>
          <c:idx val="0"/>
          <c:order val="4"/>
          <c:tx>
            <c:strRef>
              <c:f>'Trans_V2S2-1'!$I$2</c:f>
              <c:strCache>
                <c:ptCount val="1"/>
                <c:pt idx="0">
                  <c:v>V2S2-1</c:v>
                </c:pt>
              </c:strCache>
            </c:strRef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'Trans_V2S2-1'!$A$5:$A$100</c:f>
              <c:numCache>
                <c:formatCode>m/d/yyyy</c:formatCode>
                <c:ptCount val="96"/>
                <c:pt idx="0">
                  <c:v>41640.033333335101</c:v>
                </c:pt>
                <c:pt idx="1">
                  <c:v>41640.666666805999</c:v>
                </c:pt>
                <c:pt idx="2">
                  <c:v>41644</c:v>
                </c:pt>
                <c:pt idx="3">
                  <c:v>41647.000001909997</c:v>
                </c:pt>
                <c:pt idx="4">
                  <c:v>41650.0000038</c:v>
                </c:pt>
                <c:pt idx="5">
                  <c:v>41710</c:v>
                </c:pt>
                <c:pt idx="6">
                  <c:v>41740</c:v>
                </c:pt>
                <c:pt idx="7">
                  <c:v>41916.666625999998</c:v>
                </c:pt>
                <c:pt idx="8">
                  <c:v>42005.000060999999</c:v>
                </c:pt>
                <c:pt idx="9">
                  <c:v>42126.666625999998</c:v>
                </c:pt>
                <c:pt idx="10">
                  <c:v>42735.000610000003</c:v>
                </c:pt>
                <c:pt idx="11">
                  <c:v>43464.998169999999</c:v>
                </c:pt>
                <c:pt idx="12">
                  <c:v>44195.00073</c:v>
                </c:pt>
                <c:pt idx="13">
                  <c:v>44925.005619999996</c:v>
                </c:pt>
                <c:pt idx="14">
                  <c:v>45655.010499999997</c:v>
                </c:pt>
                <c:pt idx="15">
                  <c:v>46385.002439999997</c:v>
                </c:pt>
                <c:pt idx="16">
                  <c:v>47114.992680000003</c:v>
                </c:pt>
                <c:pt idx="17">
                  <c:v>47844.982909999999</c:v>
                </c:pt>
                <c:pt idx="18">
                  <c:v>48574.973140000002</c:v>
                </c:pt>
                <c:pt idx="19">
                  <c:v>49304.963380000001</c:v>
                </c:pt>
                <c:pt idx="20">
                  <c:v>50034.961909999998</c:v>
                </c:pt>
                <c:pt idx="21">
                  <c:v>50764.981449999999</c:v>
                </c:pt>
                <c:pt idx="22">
                  <c:v>51495.000979999997</c:v>
                </c:pt>
                <c:pt idx="23">
                  <c:v>52225.020499999999</c:v>
                </c:pt>
                <c:pt idx="24">
                  <c:v>52590.030299999999</c:v>
                </c:pt>
                <c:pt idx="25">
                  <c:v>55000</c:v>
                </c:pt>
                <c:pt idx="26">
                  <c:v>55000</c:v>
                </c:pt>
                <c:pt idx="27">
                  <c:v>55000</c:v>
                </c:pt>
                <c:pt idx="28">
                  <c:v>55000</c:v>
                </c:pt>
                <c:pt idx="29">
                  <c:v>55000</c:v>
                </c:pt>
                <c:pt idx="30">
                  <c:v>55000</c:v>
                </c:pt>
                <c:pt idx="31">
                  <c:v>55000</c:v>
                </c:pt>
                <c:pt idx="32">
                  <c:v>55000</c:v>
                </c:pt>
                <c:pt idx="33">
                  <c:v>55000</c:v>
                </c:pt>
                <c:pt idx="34">
                  <c:v>55000</c:v>
                </c:pt>
                <c:pt idx="35">
                  <c:v>55000</c:v>
                </c:pt>
                <c:pt idx="36">
                  <c:v>55000</c:v>
                </c:pt>
                <c:pt idx="37">
                  <c:v>55000</c:v>
                </c:pt>
                <c:pt idx="38">
                  <c:v>55000</c:v>
                </c:pt>
                <c:pt idx="39">
                  <c:v>55000</c:v>
                </c:pt>
                <c:pt idx="40">
                  <c:v>55000</c:v>
                </c:pt>
                <c:pt idx="4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45">
                  <c:v>55000</c:v>
                </c:pt>
                <c:pt idx="46">
                  <c:v>55000</c:v>
                </c:pt>
                <c:pt idx="47">
                  <c:v>55000</c:v>
                </c:pt>
                <c:pt idx="48">
                  <c:v>55000</c:v>
                </c:pt>
                <c:pt idx="49">
                  <c:v>55000</c:v>
                </c:pt>
                <c:pt idx="50">
                  <c:v>55000</c:v>
                </c:pt>
                <c:pt idx="51">
                  <c:v>55000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'Trans_V2S2-1'!$I$5:$I$100</c:f>
              <c:numCache>
                <c:formatCode>0.00</c:formatCode>
                <c:ptCount val="96"/>
                <c:pt idx="0">
                  <c:v>0</c:v>
                </c:pt>
                <c:pt idx="1">
                  <c:v>2.7399999999033753E-4</c:v>
                </c:pt>
                <c:pt idx="2">
                  <c:v>1.9829999999956271E-3</c:v>
                </c:pt>
                <c:pt idx="3">
                  <c:v>3.5849999999868487E-3</c:v>
                </c:pt>
                <c:pt idx="4">
                  <c:v>5.2029999999945176E-3</c:v>
                </c:pt>
                <c:pt idx="5">
                  <c:v>3.1752999999980602E-2</c:v>
                </c:pt>
                <c:pt idx="6">
                  <c:v>4.1076000000003887E-2</c:v>
                </c:pt>
                <c:pt idx="7">
                  <c:v>6.8984999999997854E-2</c:v>
                </c:pt>
                <c:pt idx="8">
                  <c:v>7.3104000000000724E-2</c:v>
                </c:pt>
                <c:pt idx="9">
                  <c:v>7.4141999999994823E-2</c:v>
                </c:pt>
                <c:pt idx="10">
                  <c:v>6.6055000000005748E-2</c:v>
                </c:pt>
                <c:pt idx="11">
                  <c:v>5.14519999999834E-2</c:v>
                </c:pt>
                <c:pt idx="12">
                  <c:v>8.4379999999839583E-3</c:v>
                </c:pt>
                <c:pt idx="13">
                  <c:v>-5.8120999999999867E-2</c:v>
                </c:pt>
                <c:pt idx="14">
                  <c:v>-0.14659199999999828</c:v>
                </c:pt>
                <c:pt idx="15">
                  <c:v>-0.25062600000001112</c:v>
                </c:pt>
                <c:pt idx="16">
                  <c:v>-0.36369400000000951</c:v>
                </c:pt>
                <c:pt idx="17">
                  <c:v>-0.48362800000001016</c:v>
                </c:pt>
                <c:pt idx="18">
                  <c:v>-0.60942099999999755</c:v>
                </c:pt>
                <c:pt idx="19">
                  <c:v>-0.7394570000000158</c:v>
                </c:pt>
                <c:pt idx="20">
                  <c:v>-0.87178099999999858</c:v>
                </c:pt>
                <c:pt idx="21">
                  <c:v>-1.0077060000000131</c:v>
                </c:pt>
                <c:pt idx="22">
                  <c:v>-1.145417000000009</c:v>
                </c:pt>
                <c:pt idx="23">
                  <c:v>-1.2848209999999938</c:v>
                </c:pt>
                <c:pt idx="24">
                  <c:v>-1.3555300000000159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1"/>
          <c:order val="5"/>
          <c:tx>
            <c:strRef>
              <c:f>'Trans_V2S2-2'!$I$2</c:f>
              <c:strCache>
                <c:ptCount val="1"/>
                <c:pt idx="0">
                  <c:v>V2S2-2</c:v>
                </c:pt>
              </c:strCache>
            </c:strRef>
          </c:tx>
          <c:spPr>
            <a:ln w="12700">
              <a:solidFill>
                <a:srgbClr val="FFC000"/>
              </a:solidFill>
              <a:prstDash val="lgDash"/>
            </a:ln>
          </c:spPr>
          <c:marker>
            <c:symbol val="none"/>
          </c:marker>
          <c:xVal>
            <c:numRef>
              <c:f>'Trans_V2S2-2'!$A$5:$A$100</c:f>
              <c:numCache>
                <c:formatCode>m/d/yyyy</c:formatCode>
                <c:ptCount val="96"/>
                <c:pt idx="0">
                  <c:v>41640.033333335101</c:v>
                </c:pt>
                <c:pt idx="1">
                  <c:v>41640.666666805999</c:v>
                </c:pt>
                <c:pt idx="2">
                  <c:v>41644</c:v>
                </c:pt>
                <c:pt idx="3">
                  <c:v>41647.000001909997</c:v>
                </c:pt>
                <c:pt idx="4">
                  <c:v>41650.0000038</c:v>
                </c:pt>
                <c:pt idx="5">
                  <c:v>41710</c:v>
                </c:pt>
                <c:pt idx="6">
                  <c:v>41740</c:v>
                </c:pt>
                <c:pt idx="7">
                  <c:v>41916.666625999998</c:v>
                </c:pt>
                <c:pt idx="8">
                  <c:v>42005.000060999999</c:v>
                </c:pt>
                <c:pt idx="9">
                  <c:v>42126.666625999998</c:v>
                </c:pt>
                <c:pt idx="10">
                  <c:v>42735.000610000003</c:v>
                </c:pt>
                <c:pt idx="11">
                  <c:v>43464.998169999999</c:v>
                </c:pt>
                <c:pt idx="12">
                  <c:v>44195.00073</c:v>
                </c:pt>
                <c:pt idx="13">
                  <c:v>44925.005619999996</c:v>
                </c:pt>
                <c:pt idx="14">
                  <c:v>45655.010499999997</c:v>
                </c:pt>
                <c:pt idx="15">
                  <c:v>46385.002439999997</c:v>
                </c:pt>
                <c:pt idx="16">
                  <c:v>47114.992680000003</c:v>
                </c:pt>
                <c:pt idx="17">
                  <c:v>47844.982909999999</c:v>
                </c:pt>
                <c:pt idx="18">
                  <c:v>48574.973140000002</c:v>
                </c:pt>
                <c:pt idx="19">
                  <c:v>49304.963380000001</c:v>
                </c:pt>
                <c:pt idx="20">
                  <c:v>50034.961909999998</c:v>
                </c:pt>
                <c:pt idx="21">
                  <c:v>50764.981449999999</c:v>
                </c:pt>
                <c:pt idx="22">
                  <c:v>51495.000979999997</c:v>
                </c:pt>
                <c:pt idx="23">
                  <c:v>52225.020499999999</c:v>
                </c:pt>
                <c:pt idx="24">
                  <c:v>52590.030299999999</c:v>
                </c:pt>
                <c:pt idx="25">
                  <c:v>55000</c:v>
                </c:pt>
                <c:pt idx="26">
                  <c:v>55000</c:v>
                </c:pt>
                <c:pt idx="27">
                  <c:v>55000</c:v>
                </c:pt>
                <c:pt idx="28">
                  <c:v>55000</c:v>
                </c:pt>
                <c:pt idx="29">
                  <c:v>55000</c:v>
                </c:pt>
                <c:pt idx="30">
                  <c:v>55000</c:v>
                </c:pt>
                <c:pt idx="31">
                  <c:v>55000</c:v>
                </c:pt>
                <c:pt idx="32">
                  <c:v>55000</c:v>
                </c:pt>
                <c:pt idx="33">
                  <c:v>55000</c:v>
                </c:pt>
                <c:pt idx="34">
                  <c:v>55000</c:v>
                </c:pt>
                <c:pt idx="35">
                  <c:v>55000</c:v>
                </c:pt>
                <c:pt idx="36">
                  <c:v>55000</c:v>
                </c:pt>
                <c:pt idx="37">
                  <c:v>55000</c:v>
                </c:pt>
                <c:pt idx="38">
                  <c:v>55000</c:v>
                </c:pt>
                <c:pt idx="39">
                  <c:v>55000</c:v>
                </c:pt>
                <c:pt idx="40">
                  <c:v>55000</c:v>
                </c:pt>
                <c:pt idx="4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45">
                  <c:v>55000</c:v>
                </c:pt>
                <c:pt idx="46">
                  <c:v>55000</c:v>
                </c:pt>
                <c:pt idx="47">
                  <c:v>55000</c:v>
                </c:pt>
                <c:pt idx="48">
                  <c:v>55000</c:v>
                </c:pt>
                <c:pt idx="49">
                  <c:v>55000</c:v>
                </c:pt>
                <c:pt idx="50">
                  <c:v>55000</c:v>
                </c:pt>
                <c:pt idx="51">
                  <c:v>55000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'Trans_V2S2-2'!$I$5:$I$100</c:f>
              <c:numCache>
                <c:formatCode>0.00</c:formatCode>
                <c:ptCount val="96"/>
                <c:pt idx="0">
                  <c:v>0</c:v>
                </c:pt>
                <c:pt idx="1">
                  <c:v>2.7399999999033753E-4</c:v>
                </c:pt>
                <c:pt idx="2">
                  <c:v>1.9829999999956271E-3</c:v>
                </c:pt>
                <c:pt idx="3">
                  <c:v>3.5849999999868487E-3</c:v>
                </c:pt>
                <c:pt idx="4">
                  <c:v>5.1719999999875199E-3</c:v>
                </c:pt>
                <c:pt idx="5">
                  <c:v>2.6474000000007436E-2</c:v>
                </c:pt>
                <c:pt idx="6">
                  <c:v>2.7893000000005941E-2</c:v>
                </c:pt>
                <c:pt idx="7">
                  <c:v>-8.6060000000145465E-3</c:v>
                </c:pt>
                <c:pt idx="8">
                  <c:v>-1.5046000000012327E-2</c:v>
                </c:pt>
                <c:pt idx="9">
                  <c:v>-4.4922000000013895E-2</c:v>
                </c:pt>
                <c:pt idx="10">
                  <c:v>-0.56671199999999544</c:v>
                </c:pt>
                <c:pt idx="11">
                  <c:v>-1.0417790000000196</c:v>
                </c:pt>
                <c:pt idx="12">
                  <c:v>-1.3037720000000093</c:v>
                </c:pt>
                <c:pt idx="13">
                  <c:v>-1.4975740000000144</c:v>
                </c:pt>
                <c:pt idx="14">
                  <c:v>-1.6674350000000118</c:v>
                </c:pt>
                <c:pt idx="15">
                  <c:v>-1.8276520000000005</c:v>
                </c:pt>
                <c:pt idx="16">
                  <c:v>-1.9828339999999969</c:v>
                </c:pt>
                <c:pt idx="17">
                  <c:v>-2.1353610000000174</c:v>
                </c:pt>
                <c:pt idx="18">
                  <c:v>-2.2865299999999991</c:v>
                </c:pt>
                <c:pt idx="19">
                  <c:v>-2.4369660000000124</c:v>
                </c:pt>
                <c:pt idx="20">
                  <c:v>-2.5859990000000153</c:v>
                </c:pt>
                <c:pt idx="21">
                  <c:v>-2.7349100000000135</c:v>
                </c:pt>
                <c:pt idx="22">
                  <c:v>-2.8832400000000007</c:v>
                </c:pt>
                <c:pt idx="23">
                  <c:v>-3.0316779999999994</c:v>
                </c:pt>
                <c:pt idx="24">
                  <c:v>-3.1059730000000059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2"/>
          <c:order val="6"/>
          <c:tx>
            <c:strRef>
              <c:f>'Trans_V2S2-3'!$I$2</c:f>
              <c:strCache>
                <c:ptCount val="1"/>
                <c:pt idx="0">
                  <c:v>V2S2-3</c:v>
                </c:pt>
              </c:strCache>
            </c:strRef>
          </c:tx>
          <c:spPr>
            <a:ln w="12700">
              <a:solidFill>
                <a:srgbClr val="CC00FF"/>
              </a:solidFill>
              <a:prstDash val="lgDash"/>
            </a:ln>
          </c:spPr>
          <c:marker>
            <c:symbol val="none"/>
          </c:marker>
          <c:xVal>
            <c:numRef>
              <c:f>'Trans_V2S2-3'!$A$5:$A$100</c:f>
              <c:numCache>
                <c:formatCode>m/d/yyyy</c:formatCode>
                <c:ptCount val="96"/>
                <c:pt idx="0">
                  <c:v>41640.033333335101</c:v>
                </c:pt>
                <c:pt idx="1">
                  <c:v>41640.666666805999</c:v>
                </c:pt>
                <c:pt idx="2">
                  <c:v>41644</c:v>
                </c:pt>
                <c:pt idx="3">
                  <c:v>41647.000001909997</c:v>
                </c:pt>
                <c:pt idx="4">
                  <c:v>41650.0000038</c:v>
                </c:pt>
                <c:pt idx="5">
                  <c:v>41710</c:v>
                </c:pt>
                <c:pt idx="6">
                  <c:v>41740</c:v>
                </c:pt>
                <c:pt idx="7">
                  <c:v>41916.666625999998</c:v>
                </c:pt>
                <c:pt idx="8">
                  <c:v>42005.000060999999</c:v>
                </c:pt>
                <c:pt idx="9">
                  <c:v>42126.666625999998</c:v>
                </c:pt>
                <c:pt idx="10">
                  <c:v>42735.000610000003</c:v>
                </c:pt>
                <c:pt idx="11">
                  <c:v>43464.998169999999</c:v>
                </c:pt>
                <c:pt idx="12">
                  <c:v>44195.00073</c:v>
                </c:pt>
                <c:pt idx="13">
                  <c:v>44925.005619999996</c:v>
                </c:pt>
                <c:pt idx="14">
                  <c:v>45655.010499999997</c:v>
                </c:pt>
                <c:pt idx="15">
                  <c:v>46385.002439999997</c:v>
                </c:pt>
                <c:pt idx="16">
                  <c:v>47114.992680000003</c:v>
                </c:pt>
                <c:pt idx="17">
                  <c:v>47844.982909999999</c:v>
                </c:pt>
                <c:pt idx="18">
                  <c:v>48574.973140000002</c:v>
                </c:pt>
                <c:pt idx="19">
                  <c:v>49304.963380000001</c:v>
                </c:pt>
                <c:pt idx="20">
                  <c:v>50034.961909999998</c:v>
                </c:pt>
                <c:pt idx="21">
                  <c:v>50764.981449999999</c:v>
                </c:pt>
                <c:pt idx="22">
                  <c:v>51495.000979999997</c:v>
                </c:pt>
                <c:pt idx="23">
                  <c:v>52225.020499999999</c:v>
                </c:pt>
                <c:pt idx="24">
                  <c:v>52590.030299999999</c:v>
                </c:pt>
                <c:pt idx="25">
                  <c:v>55000</c:v>
                </c:pt>
                <c:pt idx="26">
                  <c:v>55000</c:v>
                </c:pt>
                <c:pt idx="27">
                  <c:v>55000</c:v>
                </c:pt>
                <c:pt idx="28">
                  <c:v>55000</c:v>
                </c:pt>
                <c:pt idx="29">
                  <c:v>55000</c:v>
                </c:pt>
                <c:pt idx="30">
                  <c:v>55000</c:v>
                </c:pt>
                <c:pt idx="31">
                  <c:v>55000</c:v>
                </c:pt>
                <c:pt idx="32">
                  <c:v>55000</c:v>
                </c:pt>
                <c:pt idx="33">
                  <c:v>55000</c:v>
                </c:pt>
                <c:pt idx="34">
                  <c:v>55000</c:v>
                </c:pt>
                <c:pt idx="35">
                  <c:v>55000</c:v>
                </c:pt>
                <c:pt idx="36">
                  <c:v>55000</c:v>
                </c:pt>
                <c:pt idx="37">
                  <c:v>55000</c:v>
                </c:pt>
                <c:pt idx="38">
                  <c:v>55000</c:v>
                </c:pt>
                <c:pt idx="39">
                  <c:v>55000</c:v>
                </c:pt>
                <c:pt idx="40">
                  <c:v>55000</c:v>
                </c:pt>
                <c:pt idx="4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45">
                  <c:v>55000</c:v>
                </c:pt>
                <c:pt idx="46">
                  <c:v>55000</c:v>
                </c:pt>
                <c:pt idx="47">
                  <c:v>55000</c:v>
                </c:pt>
                <c:pt idx="48">
                  <c:v>55000</c:v>
                </c:pt>
                <c:pt idx="49">
                  <c:v>55000</c:v>
                </c:pt>
                <c:pt idx="50">
                  <c:v>55000</c:v>
                </c:pt>
                <c:pt idx="51">
                  <c:v>55000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'Trans_V2S2-3'!$I$5:$I$100</c:f>
              <c:numCache>
                <c:formatCode>0.00</c:formatCode>
                <c:ptCount val="96"/>
                <c:pt idx="0">
                  <c:v>0</c:v>
                </c:pt>
                <c:pt idx="1">
                  <c:v>2.5899999999978718E-4</c:v>
                </c:pt>
                <c:pt idx="2">
                  <c:v>2.0140000000026248E-3</c:v>
                </c:pt>
                <c:pt idx="3">
                  <c:v>3.6309999999843967E-3</c:v>
                </c:pt>
                <c:pt idx="4">
                  <c:v>5.2029999999945176E-3</c:v>
                </c:pt>
                <c:pt idx="5">
                  <c:v>6.6176999999981945E-2</c:v>
                </c:pt>
                <c:pt idx="6">
                  <c:v>0.12632700000000341</c:v>
                </c:pt>
                <c:pt idx="7">
                  <c:v>0.56184299999998188</c:v>
                </c:pt>
                <c:pt idx="8">
                  <c:v>0.7721249999999884</c:v>
                </c:pt>
                <c:pt idx="9">
                  <c:v>1.0455619999999897</c:v>
                </c:pt>
                <c:pt idx="10">
                  <c:v>1.9774929999999813</c:v>
                </c:pt>
                <c:pt idx="11">
                  <c:v>2.5032500000000084</c:v>
                </c:pt>
                <c:pt idx="12">
                  <c:v>2.7628019999999935</c:v>
                </c:pt>
                <c:pt idx="13">
                  <c:v>2.8794699999999978</c:v>
                </c:pt>
                <c:pt idx="14">
                  <c:v>2.9219049999999811</c:v>
                </c:pt>
                <c:pt idx="15">
                  <c:v>2.92468199999999</c:v>
                </c:pt>
                <c:pt idx="16">
                  <c:v>2.8941800000000057</c:v>
                </c:pt>
                <c:pt idx="17">
                  <c:v>2.8354789999999923</c:v>
                </c:pt>
                <c:pt idx="18">
                  <c:v>2.7550650000000019</c:v>
                </c:pt>
                <c:pt idx="19">
                  <c:v>2.6612700000000018</c:v>
                </c:pt>
                <c:pt idx="20">
                  <c:v>2.557249999999982</c:v>
                </c:pt>
                <c:pt idx="21">
                  <c:v>2.4450980000000015</c:v>
                </c:pt>
                <c:pt idx="22">
                  <c:v>2.3263550000000066</c:v>
                </c:pt>
                <c:pt idx="23">
                  <c:v>2.2034299999999973</c:v>
                </c:pt>
                <c:pt idx="24">
                  <c:v>2.1396629999999845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3"/>
          <c:order val="7"/>
          <c:tx>
            <c:strRef>
              <c:f>'Trans_V2S2-4'!$I$2</c:f>
              <c:strCache>
                <c:ptCount val="1"/>
                <c:pt idx="0">
                  <c:v>V2S2-4</c:v>
                </c:pt>
              </c:strCache>
            </c:strRef>
          </c:tx>
          <c:spPr>
            <a:ln w="12700">
              <a:solidFill>
                <a:srgbClr val="00CC00"/>
              </a:solidFill>
              <a:prstDash val="lgDash"/>
            </a:ln>
          </c:spPr>
          <c:marker>
            <c:symbol val="none"/>
          </c:marker>
          <c:xVal>
            <c:numRef>
              <c:f>'Trans_V2S2-4'!$A$5:$A$100</c:f>
              <c:numCache>
                <c:formatCode>m/d/yyyy</c:formatCode>
                <c:ptCount val="96"/>
                <c:pt idx="0">
                  <c:v>41640.033333335101</c:v>
                </c:pt>
                <c:pt idx="1">
                  <c:v>41640.666666805999</c:v>
                </c:pt>
                <c:pt idx="2">
                  <c:v>41644</c:v>
                </c:pt>
                <c:pt idx="3">
                  <c:v>41647.000001909997</c:v>
                </c:pt>
                <c:pt idx="4">
                  <c:v>41650.0000038</c:v>
                </c:pt>
                <c:pt idx="5">
                  <c:v>41710</c:v>
                </c:pt>
                <c:pt idx="6">
                  <c:v>41740</c:v>
                </c:pt>
                <c:pt idx="7">
                  <c:v>41916.666625999998</c:v>
                </c:pt>
                <c:pt idx="8">
                  <c:v>42005.000060999999</c:v>
                </c:pt>
                <c:pt idx="9">
                  <c:v>42126.666625999998</c:v>
                </c:pt>
                <c:pt idx="10">
                  <c:v>42735.000610000003</c:v>
                </c:pt>
                <c:pt idx="11">
                  <c:v>43464.998169999999</c:v>
                </c:pt>
                <c:pt idx="12">
                  <c:v>44195.00073</c:v>
                </c:pt>
                <c:pt idx="13">
                  <c:v>44925.005619999996</c:v>
                </c:pt>
                <c:pt idx="14">
                  <c:v>45655.010499999997</c:v>
                </c:pt>
                <c:pt idx="15">
                  <c:v>46385.002439999997</c:v>
                </c:pt>
                <c:pt idx="16">
                  <c:v>47114.992680000003</c:v>
                </c:pt>
                <c:pt idx="17">
                  <c:v>47844.982909999999</c:v>
                </c:pt>
                <c:pt idx="18">
                  <c:v>48574.973140000002</c:v>
                </c:pt>
                <c:pt idx="19">
                  <c:v>49304.963380000001</c:v>
                </c:pt>
                <c:pt idx="20">
                  <c:v>50034.961909999998</c:v>
                </c:pt>
                <c:pt idx="21">
                  <c:v>50764.981449999999</c:v>
                </c:pt>
                <c:pt idx="22">
                  <c:v>51495.000979999997</c:v>
                </c:pt>
                <c:pt idx="23">
                  <c:v>52225.020499999999</c:v>
                </c:pt>
                <c:pt idx="24">
                  <c:v>52590.030299999999</c:v>
                </c:pt>
                <c:pt idx="25">
                  <c:v>55000</c:v>
                </c:pt>
                <c:pt idx="26">
                  <c:v>55000</c:v>
                </c:pt>
                <c:pt idx="27">
                  <c:v>55000</c:v>
                </c:pt>
                <c:pt idx="28">
                  <c:v>55000</c:v>
                </c:pt>
                <c:pt idx="29">
                  <c:v>55000</c:v>
                </c:pt>
                <c:pt idx="30">
                  <c:v>55000</c:v>
                </c:pt>
                <c:pt idx="31">
                  <c:v>55000</c:v>
                </c:pt>
                <c:pt idx="32">
                  <c:v>55000</c:v>
                </c:pt>
                <c:pt idx="33">
                  <c:v>55000</c:v>
                </c:pt>
                <c:pt idx="34">
                  <c:v>55000</c:v>
                </c:pt>
                <c:pt idx="35">
                  <c:v>55000</c:v>
                </c:pt>
                <c:pt idx="36">
                  <c:v>55000</c:v>
                </c:pt>
                <c:pt idx="37">
                  <c:v>55000</c:v>
                </c:pt>
                <c:pt idx="38">
                  <c:v>55000</c:v>
                </c:pt>
                <c:pt idx="39">
                  <c:v>55000</c:v>
                </c:pt>
                <c:pt idx="40">
                  <c:v>55000</c:v>
                </c:pt>
                <c:pt idx="4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45">
                  <c:v>55000</c:v>
                </c:pt>
                <c:pt idx="46">
                  <c:v>55000</c:v>
                </c:pt>
                <c:pt idx="47">
                  <c:v>55000</c:v>
                </c:pt>
                <c:pt idx="48">
                  <c:v>55000</c:v>
                </c:pt>
                <c:pt idx="49">
                  <c:v>55000</c:v>
                </c:pt>
                <c:pt idx="50">
                  <c:v>55000</c:v>
                </c:pt>
                <c:pt idx="51">
                  <c:v>55000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'Trans_V2S2-4'!$I$5:$I$100</c:f>
              <c:numCache>
                <c:formatCode>0.00</c:formatCode>
                <c:ptCount val="96"/>
                <c:pt idx="0">
                  <c:v>0</c:v>
                </c:pt>
                <c:pt idx="1">
                  <c:v>2.7399999999033753E-4</c:v>
                </c:pt>
                <c:pt idx="2">
                  <c:v>1.9680000000050768E-3</c:v>
                </c:pt>
                <c:pt idx="3">
                  <c:v>3.555000000005748E-3</c:v>
                </c:pt>
                <c:pt idx="4">
                  <c:v>5.1569999999969696E-3</c:v>
                </c:pt>
                <c:pt idx="5">
                  <c:v>3.3110999999991009E-2</c:v>
                </c:pt>
                <c:pt idx="6">
                  <c:v>4.6278999999998405E-2</c:v>
                </c:pt>
                <c:pt idx="7">
                  <c:v>0.12716599999998834</c:v>
                </c:pt>
                <c:pt idx="8">
                  <c:v>0.17202699999998572</c:v>
                </c:pt>
                <c:pt idx="9">
                  <c:v>0.22563099999999281</c:v>
                </c:pt>
                <c:pt idx="10">
                  <c:v>0.39691099999998869</c:v>
                </c:pt>
                <c:pt idx="11">
                  <c:v>0.47585999999998307</c:v>
                </c:pt>
                <c:pt idx="12">
                  <c:v>0.49707000000000789</c:v>
                </c:pt>
                <c:pt idx="13">
                  <c:v>0.47717199999999593</c:v>
                </c:pt>
                <c:pt idx="14">
                  <c:v>0.42158499999999322</c:v>
                </c:pt>
                <c:pt idx="15">
                  <c:v>0.33949200000000701</c:v>
                </c:pt>
                <c:pt idx="16">
                  <c:v>0.24072200000000521</c:v>
                </c:pt>
                <c:pt idx="17">
                  <c:v>0.13159099999998602</c:v>
                </c:pt>
                <c:pt idx="18">
                  <c:v>1.4633000000003449E-2</c:v>
                </c:pt>
                <c:pt idx="19">
                  <c:v>-0.10774299999999926</c:v>
                </c:pt>
                <c:pt idx="20">
                  <c:v>-0.23532199999999648</c:v>
                </c:pt>
                <c:pt idx="21">
                  <c:v>-0.3663180000000068</c:v>
                </c:pt>
                <c:pt idx="22">
                  <c:v>-0.50001600000001645</c:v>
                </c:pt>
                <c:pt idx="23">
                  <c:v>-0.63665800000001127</c:v>
                </c:pt>
                <c:pt idx="24">
                  <c:v>-0.70500200000000746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11"/>
          <c:order val="8"/>
          <c:tx>
            <c:strRef>
              <c:f>'Trans_V2S2-5'!$I$2</c:f>
              <c:strCache>
                <c:ptCount val="1"/>
                <c:pt idx="0">
                  <c:v>V2S2-5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'Trans_V2S2-5'!$A$5:$A$100</c:f>
              <c:numCache>
                <c:formatCode>m/d/yyyy</c:formatCode>
                <c:ptCount val="96"/>
                <c:pt idx="0">
                  <c:v>41640.033333335101</c:v>
                </c:pt>
                <c:pt idx="1">
                  <c:v>41640.666666805999</c:v>
                </c:pt>
                <c:pt idx="2">
                  <c:v>41644</c:v>
                </c:pt>
                <c:pt idx="3">
                  <c:v>41647.000001909997</c:v>
                </c:pt>
                <c:pt idx="4">
                  <c:v>41650.0000038</c:v>
                </c:pt>
                <c:pt idx="5">
                  <c:v>41710</c:v>
                </c:pt>
                <c:pt idx="6">
                  <c:v>41740</c:v>
                </c:pt>
                <c:pt idx="7">
                  <c:v>41916.666625999998</c:v>
                </c:pt>
                <c:pt idx="8">
                  <c:v>42005.000060999999</c:v>
                </c:pt>
                <c:pt idx="9">
                  <c:v>42126.666625999998</c:v>
                </c:pt>
                <c:pt idx="10">
                  <c:v>42735.000610000003</c:v>
                </c:pt>
                <c:pt idx="11">
                  <c:v>43464.998169999999</c:v>
                </c:pt>
                <c:pt idx="12">
                  <c:v>44195.00073</c:v>
                </c:pt>
                <c:pt idx="13">
                  <c:v>44925.005619999996</c:v>
                </c:pt>
                <c:pt idx="14">
                  <c:v>45655.010499999997</c:v>
                </c:pt>
                <c:pt idx="15">
                  <c:v>46385.002439999997</c:v>
                </c:pt>
                <c:pt idx="16">
                  <c:v>47114.992680000003</c:v>
                </c:pt>
                <c:pt idx="17">
                  <c:v>47844.982909999999</c:v>
                </c:pt>
                <c:pt idx="18">
                  <c:v>48574.973140000002</c:v>
                </c:pt>
                <c:pt idx="19">
                  <c:v>49304.963380000001</c:v>
                </c:pt>
                <c:pt idx="20">
                  <c:v>50034.961909999998</c:v>
                </c:pt>
                <c:pt idx="21">
                  <c:v>50764.981449999999</c:v>
                </c:pt>
                <c:pt idx="22">
                  <c:v>51495.000979999997</c:v>
                </c:pt>
                <c:pt idx="23">
                  <c:v>52225.020499999999</c:v>
                </c:pt>
                <c:pt idx="24">
                  <c:v>52590.030299999999</c:v>
                </c:pt>
                <c:pt idx="25">
                  <c:v>55000</c:v>
                </c:pt>
                <c:pt idx="26">
                  <c:v>55000</c:v>
                </c:pt>
                <c:pt idx="27">
                  <c:v>55000</c:v>
                </c:pt>
                <c:pt idx="28">
                  <c:v>55000</c:v>
                </c:pt>
                <c:pt idx="29">
                  <c:v>55000</c:v>
                </c:pt>
                <c:pt idx="30">
                  <c:v>55000</c:v>
                </c:pt>
                <c:pt idx="31">
                  <c:v>55000</c:v>
                </c:pt>
                <c:pt idx="32">
                  <c:v>55000</c:v>
                </c:pt>
                <c:pt idx="33">
                  <c:v>55000</c:v>
                </c:pt>
                <c:pt idx="34">
                  <c:v>55000</c:v>
                </c:pt>
                <c:pt idx="35">
                  <c:v>55000</c:v>
                </c:pt>
                <c:pt idx="36">
                  <c:v>55000</c:v>
                </c:pt>
                <c:pt idx="37">
                  <c:v>55000</c:v>
                </c:pt>
                <c:pt idx="38">
                  <c:v>55000</c:v>
                </c:pt>
                <c:pt idx="39">
                  <c:v>55000</c:v>
                </c:pt>
                <c:pt idx="40">
                  <c:v>55000</c:v>
                </c:pt>
                <c:pt idx="4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45">
                  <c:v>55000</c:v>
                </c:pt>
                <c:pt idx="46">
                  <c:v>55000</c:v>
                </c:pt>
                <c:pt idx="47">
                  <c:v>55000</c:v>
                </c:pt>
                <c:pt idx="48">
                  <c:v>55000</c:v>
                </c:pt>
                <c:pt idx="49">
                  <c:v>55000</c:v>
                </c:pt>
                <c:pt idx="50">
                  <c:v>55000</c:v>
                </c:pt>
                <c:pt idx="51">
                  <c:v>55000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'Trans_V2S2-5'!$I$5:$I$100</c:f>
              <c:numCache>
                <c:formatCode>0.00</c:formatCode>
                <c:ptCount val="96"/>
                <c:pt idx="0">
                  <c:v>0</c:v>
                </c:pt>
                <c:pt idx="1">
                  <c:v>2.7399999999033753E-4</c:v>
                </c:pt>
                <c:pt idx="2">
                  <c:v>1.9829999999956271E-3</c:v>
                </c:pt>
                <c:pt idx="3">
                  <c:v>3.601000000003296E-3</c:v>
                </c:pt>
                <c:pt idx="4">
                  <c:v>5.4010000000062064E-3</c:v>
                </c:pt>
                <c:pt idx="5">
                  <c:v>5.0490999999993846E-2</c:v>
                </c:pt>
                <c:pt idx="6">
                  <c:v>8.538799999999469E-2</c:v>
                </c:pt>
                <c:pt idx="7">
                  <c:v>0.33347999999998024</c:v>
                </c:pt>
                <c:pt idx="8">
                  <c:v>0.48008699999999749</c:v>
                </c:pt>
                <c:pt idx="9">
                  <c:v>0.6309660000000008</c:v>
                </c:pt>
                <c:pt idx="10">
                  <c:v>1.2159570000000031</c:v>
                </c:pt>
                <c:pt idx="11">
                  <c:v>1.5520779999999945</c:v>
                </c:pt>
                <c:pt idx="12">
                  <c:v>1.6994779999999992</c:v>
                </c:pt>
                <c:pt idx="13">
                  <c:v>1.7499839999999836</c:v>
                </c:pt>
                <c:pt idx="14">
                  <c:v>1.7536920000000009</c:v>
                </c:pt>
                <c:pt idx="15">
                  <c:v>1.7212820000000022</c:v>
                </c:pt>
                <c:pt idx="16">
                  <c:v>1.6593320000000062</c:v>
                </c:pt>
                <c:pt idx="17">
                  <c:v>1.5749349999999822</c:v>
                </c:pt>
                <c:pt idx="18">
                  <c:v>1.4774009999999862</c:v>
                </c:pt>
                <c:pt idx="19">
                  <c:v>1.3700100000000077</c:v>
                </c:pt>
                <c:pt idx="20">
                  <c:v>1.2549129999999877</c:v>
                </c:pt>
                <c:pt idx="21">
                  <c:v>1.1340629999999976</c:v>
                </c:pt>
                <c:pt idx="22">
                  <c:v>1.0082239999999842</c:v>
                </c:pt>
                <c:pt idx="23">
                  <c:v>0.87855500000000575</c:v>
                </c:pt>
                <c:pt idx="24">
                  <c:v>0.81271300000000224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4"/>
          <c:order val="9"/>
          <c:tx>
            <c:strRef>
              <c:f>'Trans_V2S2-6'!$I$2</c:f>
              <c:strCache>
                <c:ptCount val="1"/>
                <c:pt idx="0">
                  <c:v>V2S2-6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'Trans_V2S2-6'!$A$5:$A$100</c:f>
              <c:numCache>
                <c:formatCode>m/d/yyyy</c:formatCode>
                <c:ptCount val="96"/>
                <c:pt idx="0">
                  <c:v>41640.0166666675</c:v>
                </c:pt>
                <c:pt idx="1">
                  <c:v>41640.166666671998</c:v>
                </c:pt>
                <c:pt idx="2">
                  <c:v>41640.333333403003</c:v>
                </c:pt>
                <c:pt idx="3">
                  <c:v>41640.666666687001</c:v>
                </c:pt>
                <c:pt idx="4">
                  <c:v>41640.833333194001</c:v>
                </c:pt>
                <c:pt idx="5">
                  <c:v>41640.999999701999</c:v>
                </c:pt>
                <c:pt idx="6">
                  <c:v>41642.5</c:v>
                </c:pt>
                <c:pt idx="7">
                  <c:v>41644.00000095</c:v>
                </c:pt>
                <c:pt idx="8">
                  <c:v>41648.500001909997</c:v>
                </c:pt>
                <c:pt idx="9">
                  <c:v>41649.999998090003</c:v>
                </c:pt>
                <c:pt idx="10">
                  <c:v>41664.9999981</c:v>
                </c:pt>
                <c:pt idx="11">
                  <c:v>41680</c:v>
                </c:pt>
                <c:pt idx="12">
                  <c:v>41695</c:v>
                </c:pt>
                <c:pt idx="13">
                  <c:v>41710</c:v>
                </c:pt>
                <c:pt idx="14">
                  <c:v>41725</c:v>
                </c:pt>
                <c:pt idx="15">
                  <c:v>41740</c:v>
                </c:pt>
                <c:pt idx="16">
                  <c:v>41784.166671999999</c:v>
                </c:pt>
                <c:pt idx="17">
                  <c:v>41828.333388999999</c:v>
                </c:pt>
                <c:pt idx="18">
                  <c:v>41960.833313000003</c:v>
                </c:pt>
                <c:pt idx="19">
                  <c:v>42004.999878000002</c:v>
                </c:pt>
                <c:pt idx="20">
                  <c:v>42126.666748000003</c:v>
                </c:pt>
                <c:pt idx="21">
                  <c:v>42187.5</c:v>
                </c:pt>
                <c:pt idx="22">
                  <c:v>42369.999389999997</c:v>
                </c:pt>
                <c:pt idx="23">
                  <c:v>42734.998899999999</c:v>
                </c:pt>
                <c:pt idx="24">
                  <c:v>43100.001340000003</c:v>
                </c:pt>
                <c:pt idx="25">
                  <c:v>43465.003779999999</c:v>
                </c:pt>
                <c:pt idx="26">
                  <c:v>43830.003420000001</c:v>
                </c:pt>
                <c:pt idx="27">
                  <c:v>44194.998540000001</c:v>
                </c:pt>
                <c:pt idx="28">
                  <c:v>44559.993649999997</c:v>
                </c:pt>
                <c:pt idx="29">
                  <c:v>44924.988769999996</c:v>
                </c:pt>
                <c:pt idx="30">
                  <c:v>45289.983890000003</c:v>
                </c:pt>
                <c:pt idx="31">
                  <c:v>45654.978999999999</c:v>
                </c:pt>
                <c:pt idx="32">
                  <c:v>46019.985350000003</c:v>
                </c:pt>
                <c:pt idx="33">
                  <c:v>46384.99512</c:v>
                </c:pt>
                <c:pt idx="34">
                  <c:v>46567.5</c:v>
                </c:pt>
                <c:pt idx="35">
                  <c:v>46750.00488</c:v>
                </c:pt>
                <c:pt idx="36">
                  <c:v>47115.014649999997</c:v>
                </c:pt>
                <c:pt idx="37">
                  <c:v>47480.024409999998</c:v>
                </c:pt>
                <c:pt idx="38">
                  <c:v>47845.034180000002</c:v>
                </c:pt>
                <c:pt idx="39">
                  <c:v>48210.043949999999</c:v>
                </c:pt>
                <c:pt idx="40">
                  <c:v>48575.05371</c:v>
                </c:pt>
                <c:pt idx="41">
                  <c:v>48940.063479999997</c:v>
                </c:pt>
                <c:pt idx="42">
                  <c:v>49305.073239999998</c:v>
                </c:pt>
                <c:pt idx="43">
                  <c:v>49670.083010000002</c:v>
                </c:pt>
                <c:pt idx="44">
                  <c:v>50035.07617</c:v>
                </c:pt>
                <c:pt idx="45">
                  <c:v>50400.056640000003</c:v>
                </c:pt>
                <c:pt idx="46">
                  <c:v>50765.037109999997</c:v>
                </c:pt>
                <c:pt idx="47">
                  <c:v>51130.01758</c:v>
                </c:pt>
                <c:pt idx="48">
                  <c:v>51494.998050000002</c:v>
                </c:pt>
                <c:pt idx="49">
                  <c:v>51859.978499999997</c:v>
                </c:pt>
                <c:pt idx="50">
                  <c:v>52224.959000000003</c:v>
                </c:pt>
                <c:pt idx="51">
                  <c:v>52589.9395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'Trans_V2S2-6'!$I$5:$I$100</c:f>
              <c:numCache>
                <c:formatCode>0.00</c:formatCode>
                <c:ptCount val="96"/>
                <c:pt idx="0">
                  <c:v>0</c:v>
                </c:pt>
                <c:pt idx="1">
                  <c:v>1.499999999055035E-5</c:v>
                </c:pt>
                <c:pt idx="2">
                  <c:v>7.6000000007070412E-5</c:v>
                </c:pt>
                <c:pt idx="3">
                  <c:v>2.4399999998081512E-4</c:v>
                </c:pt>
                <c:pt idx="4">
                  <c:v>2.8899999998088788E-4</c:v>
                </c:pt>
                <c:pt idx="5">
                  <c:v>3.0499999999733518E-4</c:v>
                </c:pt>
                <c:pt idx="6">
                  <c:v>1.082999999994172E-3</c:v>
                </c:pt>
                <c:pt idx="7">
                  <c:v>1.8759999999815591E-3</c:v>
                </c:pt>
                <c:pt idx="8">
                  <c:v>4.2410000000074888E-3</c:v>
                </c:pt>
                <c:pt idx="9">
                  <c:v>5.0499999999829015E-3</c:v>
                </c:pt>
                <c:pt idx="10">
                  <c:v>1.2359000000003562E-2</c:v>
                </c:pt>
                <c:pt idx="11">
                  <c:v>1.5929999999997335E-2</c:v>
                </c:pt>
                <c:pt idx="12">
                  <c:v>1.4067999999980429E-2</c:v>
                </c:pt>
                <c:pt idx="13">
                  <c:v>6.6219999999930224E-3</c:v>
                </c:pt>
                <c:pt idx="14">
                  <c:v>-6.5460000000143737E-3</c:v>
                </c:pt>
                <c:pt idx="15">
                  <c:v>-2.5010000000008858E-2</c:v>
                </c:pt>
                <c:pt idx="16">
                  <c:v>-9.5444000000014739E-2</c:v>
                </c:pt>
                <c:pt idx="17">
                  <c:v>-0.20762700000000223</c:v>
                </c:pt>
                <c:pt idx="18">
                  <c:v>-0.52159199999999828</c:v>
                </c:pt>
                <c:pt idx="19">
                  <c:v>-0.57151799999999753</c:v>
                </c:pt>
                <c:pt idx="20">
                  <c:v>-0.68801899999999705</c:v>
                </c:pt>
                <c:pt idx="21">
                  <c:v>-0.74951200000000995</c:v>
                </c:pt>
                <c:pt idx="22">
                  <c:v>-0.93344200000001365</c:v>
                </c:pt>
                <c:pt idx="23">
                  <c:v>-1.2673190000000147</c:v>
                </c:pt>
                <c:pt idx="24">
                  <c:v>-1.9145050000000197</c:v>
                </c:pt>
                <c:pt idx="25">
                  <c:v>-2.3264929999999993</c:v>
                </c:pt>
                <c:pt idx="26">
                  <c:v>-2.6397400000000175</c:v>
                </c:pt>
                <c:pt idx="27">
                  <c:v>-2.8672180000000083</c:v>
                </c:pt>
                <c:pt idx="28">
                  <c:v>-3.0406800000000089</c:v>
                </c:pt>
                <c:pt idx="29">
                  <c:v>-3.1988530000000139</c:v>
                </c:pt>
                <c:pt idx="30">
                  <c:v>-3.3398590000000183</c:v>
                </c:pt>
                <c:pt idx="31">
                  <c:v>-3.4647980000000018</c:v>
                </c:pt>
                <c:pt idx="32">
                  <c:v>-3.5807959999999923</c:v>
                </c:pt>
                <c:pt idx="33">
                  <c:v>-3.6891940000000147</c:v>
                </c:pt>
                <c:pt idx="34">
                  <c:v>-3.7409370000000024</c:v>
                </c:pt>
                <c:pt idx="35">
                  <c:v>-3.7919469999999933</c:v>
                </c:pt>
                <c:pt idx="36">
                  <c:v>-3.8902590000000146</c:v>
                </c:pt>
                <c:pt idx="37">
                  <c:v>-3.9839330000000075</c:v>
                </c:pt>
                <c:pt idx="38">
                  <c:v>-4.0736239999999952</c:v>
                </c:pt>
                <c:pt idx="39">
                  <c:v>-4.1589510000000018</c:v>
                </c:pt>
                <c:pt idx="40">
                  <c:v>-4.2433630000000164</c:v>
                </c:pt>
                <c:pt idx="41">
                  <c:v>-4.3267220000000179</c:v>
                </c:pt>
                <c:pt idx="42">
                  <c:v>-4.4105840000000001</c:v>
                </c:pt>
                <c:pt idx="43">
                  <c:v>-4.4932259999999928</c:v>
                </c:pt>
                <c:pt idx="44">
                  <c:v>-4.5749519999999961</c:v>
                </c:pt>
                <c:pt idx="45">
                  <c:v>-4.6560060000000192</c:v>
                </c:pt>
                <c:pt idx="46">
                  <c:v>-4.7350010000000111</c:v>
                </c:pt>
                <c:pt idx="47">
                  <c:v>-4.8132020000000182</c:v>
                </c:pt>
                <c:pt idx="48">
                  <c:v>-4.8906410000000164</c:v>
                </c:pt>
                <c:pt idx="49">
                  <c:v>-4.9681400000000053</c:v>
                </c:pt>
                <c:pt idx="50">
                  <c:v>-5.0453190000000063</c:v>
                </c:pt>
                <c:pt idx="51">
                  <c:v>-5.1219490000000008</c:v>
                </c:pt>
              </c:numCache>
            </c:numRef>
          </c:yVal>
          <c:smooth val="0"/>
        </c:ser>
        <c:ser>
          <c:idx val="5"/>
          <c:order val="10"/>
          <c:tx>
            <c:strRef>
              <c:f>'Trans_V2S3-1'!$I$2</c:f>
              <c:strCache>
                <c:ptCount val="1"/>
                <c:pt idx="0">
                  <c:v>V2S3-1</c:v>
                </c:pt>
              </c:strCache>
            </c:strRef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DotDot"/>
            </a:ln>
          </c:spPr>
          <c:marker>
            <c:symbol val="none"/>
          </c:marker>
          <c:xVal>
            <c:numRef>
              <c:f>'Trans_V2S3-1'!$A$5:$A$100</c:f>
              <c:numCache>
                <c:formatCode>m/d/yyyy</c:formatCode>
                <c:ptCount val="96"/>
                <c:pt idx="0">
                  <c:v>41640.033333335101</c:v>
                </c:pt>
                <c:pt idx="1">
                  <c:v>41640.666666805999</c:v>
                </c:pt>
                <c:pt idx="2">
                  <c:v>41644</c:v>
                </c:pt>
                <c:pt idx="3">
                  <c:v>41647.000001909997</c:v>
                </c:pt>
                <c:pt idx="4">
                  <c:v>41650.0000038</c:v>
                </c:pt>
                <c:pt idx="5">
                  <c:v>41710</c:v>
                </c:pt>
                <c:pt idx="6">
                  <c:v>41740</c:v>
                </c:pt>
                <c:pt idx="7">
                  <c:v>41916.666625999998</c:v>
                </c:pt>
                <c:pt idx="8">
                  <c:v>42005.000060999999</c:v>
                </c:pt>
                <c:pt idx="9">
                  <c:v>42126.666625999998</c:v>
                </c:pt>
                <c:pt idx="10">
                  <c:v>42735.000610000003</c:v>
                </c:pt>
                <c:pt idx="11">
                  <c:v>43464.998169999999</c:v>
                </c:pt>
                <c:pt idx="12">
                  <c:v>44195.00073</c:v>
                </c:pt>
                <c:pt idx="13">
                  <c:v>44925.005619999996</c:v>
                </c:pt>
                <c:pt idx="14">
                  <c:v>45655.010499999997</c:v>
                </c:pt>
                <c:pt idx="15">
                  <c:v>46385.002439999997</c:v>
                </c:pt>
                <c:pt idx="16">
                  <c:v>47114.992680000003</c:v>
                </c:pt>
                <c:pt idx="17">
                  <c:v>47844.982909999999</c:v>
                </c:pt>
                <c:pt idx="18">
                  <c:v>48574.973140000002</c:v>
                </c:pt>
                <c:pt idx="19">
                  <c:v>49304.963380000001</c:v>
                </c:pt>
                <c:pt idx="20">
                  <c:v>50034.961909999998</c:v>
                </c:pt>
                <c:pt idx="21">
                  <c:v>50764.981449999999</c:v>
                </c:pt>
                <c:pt idx="22">
                  <c:v>51495.000979999997</c:v>
                </c:pt>
                <c:pt idx="23">
                  <c:v>52225.020499999999</c:v>
                </c:pt>
                <c:pt idx="24">
                  <c:v>52590.030299999999</c:v>
                </c:pt>
                <c:pt idx="25">
                  <c:v>55000</c:v>
                </c:pt>
                <c:pt idx="26">
                  <c:v>55000</c:v>
                </c:pt>
                <c:pt idx="27">
                  <c:v>55000</c:v>
                </c:pt>
                <c:pt idx="28">
                  <c:v>55000</c:v>
                </c:pt>
                <c:pt idx="29">
                  <c:v>55000</c:v>
                </c:pt>
                <c:pt idx="30">
                  <c:v>55000</c:v>
                </c:pt>
                <c:pt idx="31">
                  <c:v>55000</c:v>
                </c:pt>
                <c:pt idx="32">
                  <c:v>55000</c:v>
                </c:pt>
                <c:pt idx="33">
                  <c:v>55000</c:v>
                </c:pt>
                <c:pt idx="34">
                  <c:v>55000</c:v>
                </c:pt>
                <c:pt idx="35">
                  <c:v>55000</c:v>
                </c:pt>
                <c:pt idx="36">
                  <c:v>55000</c:v>
                </c:pt>
                <c:pt idx="37">
                  <c:v>55000</c:v>
                </c:pt>
                <c:pt idx="38">
                  <c:v>55000</c:v>
                </c:pt>
                <c:pt idx="39">
                  <c:v>55000</c:v>
                </c:pt>
                <c:pt idx="40">
                  <c:v>55000</c:v>
                </c:pt>
                <c:pt idx="4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45">
                  <c:v>55000</c:v>
                </c:pt>
                <c:pt idx="46">
                  <c:v>55000</c:v>
                </c:pt>
                <c:pt idx="47">
                  <c:v>55000</c:v>
                </c:pt>
                <c:pt idx="48">
                  <c:v>55000</c:v>
                </c:pt>
                <c:pt idx="49">
                  <c:v>55000</c:v>
                </c:pt>
                <c:pt idx="50">
                  <c:v>55000</c:v>
                </c:pt>
                <c:pt idx="51">
                  <c:v>55000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'Trans_V2S3-1'!$I$5:$I$100</c:f>
              <c:numCache>
                <c:formatCode>0.00</c:formatCode>
                <c:ptCount val="96"/>
                <c:pt idx="0">
                  <c:v>0</c:v>
                </c:pt>
                <c:pt idx="1">
                  <c:v>2.7399999999033753E-4</c:v>
                </c:pt>
                <c:pt idx="2">
                  <c:v>1.9829999999956271E-3</c:v>
                </c:pt>
                <c:pt idx="3">
                  <c:v>3.5849999999868487E-3</c:v>
                </c:pt>
                <c:pt idx="4">
                  <c:v>5.2029999999945176E-3</c:v>
                </c:pt>
                <c:pt idx="5">
                  <c:v>3.1752999999980602E-2</c:v>
                </c:pt>
                <c:pt idx="6">
                  <c:v>4.1076000000003887E-2</c:v>
                </c:pt>
                <c:pt idx="7">
                  <c:v>6.8984999999997854E-2</c:v>
                </c:pt>
                <c:pt idx="8">
                  <c:v>7.3104000000000724E-2</c:v>
                </c:pt>
                <c:pt idx="9">
                  <c:v>7.4141999999994823E-2</c:v>
                </c:pt>
                <c:pt idx="10">
                  <c:v>-0.12338300000001823</c:v>
                </c:pt>
                <c:pt idx="11">
                  <c:v>-0.80134599999999523</c:v>
                </c:pt>
                <c:pt idx="12">
                  <c:v>-0.92987099999999145</c:v>
                </c:pt>
                <c:pt idx="13">
                  <c:v>-0.93455600000001482</c:v>
                </c:pt>
                <c:pt idx="14">
                  <c:v>-0.94365000000001942</c:v>
                </c:pt>
                <c:pt idx="15">
                  <c:v>-0.955079000000012</c:v>
                </c:pt>
                <c:pt idx="16">
                  <c:v>-0.97291599999999789</c:v>
                </c:pt>
                <c:pt idx="17">
                  <c:v>-1.0012820000000033</c:v>
                </c:pt>
                <c:pt idx="18">
                  <c:v>-1.4792790000000196</c:v>
                </c:pt>
                <c:pt idx="19">
                  <c:v>-1.6767279999999971</c:v>
                </c:pt>
                <c:pt idx="20">
                  <c:v>-1.7199860000000058</c:v>
                </c:pt>
                <c:pt idx="21">
                  <c:v>-1.7615509999999972</c:v>
                </c:pt>
                <c:pt idx="22">
                  <c:v>-1.8046119999999917</c:v>
                </c:pt>
                <c:pt idx="23">
                  <c:v>-1.852829000000014</c:v>
                </c:pt>
                <c:pt idx="24">
                  <c:v>-1.8795479999999998</c:v>
                </c:pt>
                <c:pt idx="25">
                  <c:v>-217.03476000000001</c:v>
                </c:pt>
                <c:pt idx="26">
                  <c:v>-217.03476000000001</c:v>
                </c:pt>
                <c:pt idx="27">
                  <c:v>-217.03476000000001</c:v>
                </c:pt>
                <c:pt idx="28">
                  <c:v>-217.03476000000001</c:v>
                </c:pt>
                <c:pt idx="29">
                  <c:v>-217.03476000000001</c:v>
                </c:pt>
                <c:pt idx="30">
                  <c:v>-217.03476000000001</c:v>
                </c:pt>
                <c:pt idx="31">
                  <c:v>-217.03476000000001</c:v>
                </c:pt>
                <c:pt idx="32">
                  <c:v>-217.03476000000001</c:v>
                </c:pt>
                <c:pt idx="33">
                  <c:v>-217.03476000000001</c:v>
                </c:pt>
                <c:pt idx="34">
                  <c:v>-217.03476000000001</c:v>
                </c:pt>
                <c:pt idx="35">
                  <c:v>-217.03476000000001</c:v>
                </c:pt>
                <c:pt idx="36">
                  <c:v>-217.03476000000001</c:v>
                </c:pt>
                <c:pt idx="37">
                  <c:v>-217.03476000000001</c:v>
                </c:pt>
                <c:pt idx="38">
                  <c:v>-217.03476000000001</c:v>
                </c:pt>
                <c:pt idx="39">
                  <c:v>-217.03476000000001</c:v>
                </c:pt>
                <c:pt idx="40">
                  <c:v>-217.03476000000001</c:v>
                </c:pt>
                <c:pt idx="41">
                  <c:v>-217.03476000000001</c:v>
                </c:pt>
                <c:pt idx="42">
                  <c:v>-217.03476000000001</c:v>
                </c:pt>
                <c:pt idx="43">
                  <c:v>-217.03476000000001</c:v>
                </c:pt>
                <c:pt idx="44">
                  <c:v>-217.03476000000001</c:v>
                </c:pt>
                <c:pt idx="45">
                  <c:v>-217.03476000000001</c:v>
                </c:pt>
                <c:pt idx="46">
                  <c:v>-217.03476000000001</c:v>
                </c:pt>
                <c:pt idx="47">
                  <c:v>-217.03476000000001</c:v>
                </c:pt>
                <c:pt idx="48">
                  <c:v>-217.03476000000001</c:v>
                </c:pt>
                <c:pt idx="49">
                  <c:v>-217.03476000000001</c:v>
                </c:pt>
                <c:pt idx="50">
                  <c:v>-217.03476000000001</c:v>
                </c:pt>
                <c:pt idx="51">
                  <c:v>-217.03476000000001</c:v>
                </c:pt>
              </c:numCache>
            </c:numRef>
          </c:yVal>
          <c:smooth val="0"/>
        </c:ser>
        <c:ser>
          <c:idx val="6"/>
          <c:order val="11"/>
          <c:tx>
            <c:strRef>
              <c:f>'Trans_V2S3-2'!$I$2</c:f>
              <c:strCache>
                <c:ptCount val="1"/>
                <c:pt idx="0">
                  <c:v>V2S3-2</c:v>
                </c:pt>
              </c:strCache>
            </c:strRef>
          </c:tx>
          <c:spPr>
            <a:ln w="12700">
              <a:solidFill>
                <a:srgbClr val="FFC000"/>
              </a:solidFill>
              <a:prstDash val="lgDashDotDot"/>
            </a:ln>
          </c:spPr>
          <c:marker>
            <c:symbol val="none"/>
          </c:marker>
          <c:xVal>
            <c:numRef>
              <c:f>'Trans_V2S3-2'!$A$5:$A$100</c:f>
              <c:numCache>
                <c:formatCode>m/d/yyyy</c:formatCode>
                <c:ptCount val="96"/>
                <c:pt idx="0">
                  <c:v>41640.0166666675</c:v>
                </c:pt>
                <c:pt idx="1">
                  <c:v>41640.166666671998</c:v>
                </c:pt>
                <c:pt idx="2">
                  <c:v>41640.333333403003</c:v>
                </c:pt>
                <c:pt idx="3">
                  <c:v>41640.666666687001</c:v>
                </c:pt>
                <c:pt idx="4">
                  <c:v>41640.833333194001</c:v>
                </c:pt>
                <c:pt idx="5">
                  <c:v>41640.999999701999</c:v>
                </c:pt>
                <c:pt idx="6">
                  <c:v>41642.5</c:v>
                </c:pt>
                <c:pt idx="7">
                  <c:v>41644.00000095</c:v>
                </c:pt>
                <c:pt idx="8">
                  <c:v>41648.500001909997</c:v>
                </c:pt>
                <c:pt idx="9">
                  <c:v>41649.999998090003</c:v>
                </c:pt>
                <c:pt idx="10">
                  <c:v>41664.9999981</c:v>
                </c:pt>
                <c:pt idx="11">
                  <c:v>41680</c:v>
                </c:pt>
                <c:pt idx="12">
                  <c:v>41695</c:v>
                </c:pt>
                <c:pt idx="13">
                  <c:v>41710</c:v>
                </c:pt>
                <c:pt idx="14">
                  <c:v>41725</c:v>
                </c:pt>
                <c:pt idx="15">
                  <c:v>41740</c:v>
                </c:pt>
                <c:pt idx="16">
                  <c:v>41784.166671999999</c:v>
                </c:pt>
                <c:pt idx="17">
                  <c:v>41828.333388999999</c:v>
                </c:pt>
                <c:pt idx="18">
                  <c:v>41960.833313000003</c:v>
                </c:pt>
                <c:pt idx="19">
                  <c:v>42004.999878000002</c:v>
                </c:pt>
                <c:pt idx="20">
                  <c:v>42126.666748000003</c:v>
                </c:pt>
                <c:pt idx="21">
                  <c:v>42187.5</c:v>
                </c:pt>
                <c:pt idx="22">
                  <c:v>42369.999389999997</c:v>
                </c:pt>
                <c:pt idx="23">
                  <c:v>42734.998899999999</c:v>
                </c:pt>
                <c:pt idx="24">
                  <c:v>43100.001340000003</c:v>
                </c:pt>
                <c:pt idx="25">
                  <c:v>43465.003779999999</c:v>
                </c:pt>
                <c:pt idx="26">
                  <c:v>43830.003420000001</c:v>
                </c:pt>
                <c:pt idx="27">
                  <c:v>44194.998540000001</c:v>
                </c:pt>
                <c:pt idx="28">
                  <c:v>44559.993649999997</c:v>
                </c:pt>
                <c:pt idx="29">
                  <c:v>44924.988769999996</c:v>
                </c:pt>
                <c:pt idx="30">
                  <c:v>45289.983890000003</c:v>
                </c:pt>
                <c:pt idx="31">
                  <c:v>45654.978999999999</c:v>
                </c:pt>
                <c:pt idx="32">
                  <c:v>46019.985350000003</c:v>
                </c:pt>
                <c:pt idx="33">
                  <c:v>46384.99512</c:v>
                </c:pt>
                <c:pt idx="34">
                  <c:v>46567.5</c:v>
                </c:pt>
                <c:pt idx="35">
                  <c:v>46750.00488</c:v>
                </c:pt>
                <c:pt idx="36">
                  <c:v>47115.014649999997</c:v>
                </c:pt>
                <c:pt idx="37">
                  <c:v>47480.024409999998</c:v>
                </c:pt>
                <c:pt idx="38">
                  <c:v>47845.034180000002</c:v>
                </c:pt>
                <c:pt idx="39">
                  <c:v>48210.043949999999</c:v>
                </c:pt>
                <c:pt idx="40">
                  <c:v>48575.05371</c:v>
                </c:pt>
                <c:pt idx="41">
                  <c:v>48940.063479999997</c:v>
                </c:pt>
                <c:pt idx="42">
                  <c:v>49305.073239999998</c:v>
                </c:pt>
                <c:pt idx="43">
                  <c:v>49670.083010000002</c:v>
                </c:pt>
                <c:pt idx="44">
                  <c:v>50035.07617</c:v>
                </c:pt>
                <c:pt idx="45">
                  <c:v>50400.056640000003</c:v>
                </c:pt>
                <c:pt idx="46">
                  <c:v>50765.037109999997</c:v>
                </c:pt>
                <c:pt idx="47">
                  <c:v>51130.01758</c:v>
                </c:pt>
                <c:pt idx="48">
                  <c:v>51494.998050000002</c:v>
                </c:pt>
                <c:pt idx="49">
                  <c:v>51859.978499999997</c:v>
                </c:pt>
                <c:pt idx="50">
                  <c:v>52224.959000000003</c:v>
                </c:pt>
                <c:pt idx="51">
                  <c:v>52589.9395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'Trans_V2S3-2'!$I$5:$I$100</c:f>
              <c:numCache>
                <c:formatCode>0.00</c:formatCode>
                <c:ptCount val="96"/>
                <c:pt idx="0">
                  <c:v>0</c:v>
                </c:pt>
                <c:pt idx="1">
                  <c:v>1.499999999055035E-5</c:v>
                </c:pt>
                <c:pt idx="2">
                  <c:v>7.6000000007070412E-5</c:v>
                </c:pt>
                <c:pt idx="3">
                  <c:v>2.4399999998081512E-4</c:v>
                </c:pt>
                <c:pt idx="4">
                  <c:v>2.8899999998088788E-4</c:v>
                </c:pt>
                <c:pt idx="5">
                  <c:v>3.0499999999733518E-4</c:v>
                </c:pt>
                <c:pt idx="6">
                  <c:v>1.082999999994172E-3</c:v>
                </c:pt>
                <c:pt idx="7">
                  <c:v>1.8759999999815591E-3</c:v>
                </c:pt>
                <c:pt idx="8">
                  <c:v>4.2259999999885167E-3</c:v>
                </c:pt>
                <c:pt idx="9">
                  <c:v>5.0349999999923511E-3</c:v>
                </c:pt>
                <c:pt idx="10">
                  <c:v>1.2801999999993541E-2</c:v>
                </c:pt>
                <c:pt idx="11">
                  <c:v>1.9026999999994132E-2</c:v>
                </c:pt>
                <c:pt idx="12">
                  <c:v>2.3161999999985028E-2</c:v>
                </c:pt>
                <c:pt idx="13">
                  <c:v>2.5435999999984915E-2</c:v>
                </c:pt>
                <c:pt idx="14">
                  <c:v>2.6076999999986583E-2</c:v>
                </c:pt>
                <c:pt idx="15">
                  <c:v>2.5405000000006339E-2</c:v>
                </c:pt>
                <c:pt idx="16">
                  <c:v>2.3268999999999096E-2</c:v>
                </c:pt>
                <c:pt idx="17">
                  <c:v>2.2047999999983858E-2</c:v>
                </c:pt>
                <c:pt idx="18">
                  <c:v>1.734899999999584E-2</c:v>
                </c:pt>
                <c:pt idx="19">
                  <c:v>1.531900000000519E-2</c:v>
                </c:pt>
                <c:pt idx="20">
                  <c:v>-1.5473000000014281E-2</c:v>
                </c:pt>
                <c:pt idx="21">
                  <c:v>-2.0127000000002226E-2</c:v>
                </c:pt>
                <c:pt idx="22">
                  <c:v>-8.8440000000019836E-2</c:v>
                </c:pt>
                <c:pt idx="23">
                  <c:v>-0.37420700000001261</c:v>
                </c:pt>
                <c:pt idx="24">
                  <c:v>-0.67575100000001953</c:v>
                </c:pt>
                <c:pt idx="25">
                  <c:v>-0.96502699999999209</c:v>
                </c:pt>
                <c:pt idx="26">
                  <c:v>-1.5864260000000172</c:v>
                </c:pt>
                <c:pt idx="27">
                  <c:v>-1.8881080000000168</c:v>
                </c:pt>
                <c:pt idx="28">
                  <c:v>-2.0661170000000197</c:v>
                </c:pt>
                <c:pt idx="29">
                  <c:v>-2.1831360000000188</c:v>
                </c:pt>
                <c:pt idx="30">
                  <c:v>-2.275115999999997</c:v>
                </c:pt>
                <c:pt idx="31">
                  <c:v>-2.3482979999999998</c:v>
                </c:pt>
                <c:pt idx="32">
                  <c:v>-2.4084479999999928</c:v>
                </c:pt>
                <c:pt idx="33">
                  <c:v>-2.4597480000000189</c:v>
                </c:pt>
                <c:pt idx="34">
                  <c:v>-2.4831240000000037</c:v>
                </c:pt>
                <c:pt idx="35">
                  <c:v>-2.505250000000018</c:v>
                </c:pt>
                <c:pt idx="36">
                  <c:v>-2.5469980000000021</c:v>
                </c:pt>
                <c:pt idx="37">
                  <c:v>-2.5868540000000166</c:v>
                </c:pt>
                <c:pt idx="38">
                  <c:v>-2.625977000000006</c:v>
                </c:pt>
                <c:pt idx="39">
                  <c:v>-2.8188179999999932</c:v>
                </c:pt>
                <c:pt idx="40">
                  <c:v>-3.1589969999999994</c:v>
                </c:pt>
                <c:pt idx="41">
                  <c:v>-3.3047180000000083</c:v>
                </c:pt>
                <c:pt idx="42">
                  <c:v>-3.3516999999999939</c:v>
                </c:pt>
                <c:pt idx="43">
                  <c:v>-3.3884429999999952</c:v>
                </c:pt>
                <c:pt idx="44">
                  <c:v>-3.4156040000000019</c:v>
                </c:pt>
                <c:pt idx="45">
                  <c:v>-3.4430550000000153</c:v>
                </c:pt>
                <c:pt idx="46">
                  <c:v>-3.4697419999999966</c:v>
                </c:pt>
                <c:pt idx="47">
                  <c:v>-3.5000459999999975</c:v>
                </c:pt>
                <c:pt idx="48">
                  <c:v>-3.5302890000000104</c:v>
                </c:pt>
                <c:pt idx="49">
                  <c:v>-3.5598760000000027</c:v>
                </c:pt>
                <c:pt idx="50">
                  <c:v>-3.5902710000000013</c:v>
                </c:pt>
                <c:pt idx="51">
                  <c:v>-3.6222539999999981</c:v>
                </c:pt>
              </c:numCache>
            </c:numRef>
          </c:yVal>
          <c:smooth val="0"/>
        </c:ser>
        <c:ser>
          <c:idx val="7"/>
          <c:order val="12"/>
          <c:tx>
            <c:strRef>
              <c:f>'Trans_V2S3-3'!$I$2</c:f>
              <c:strCache>
                <c:ptCount val="1"/>
                <c:pt idx="0">
                  <c:v>V2S3-3</c:v>
                </c:pt>
              </c:strCache>
            </c:strRef>
          </c:tx>
          <c:spPr>
            <a:ln w="12700">
              <a:solidFill>
                <a:srgbClr val="CC00FF"/>
              </a:solidFill>
              <a:prstDash val="lgDashDotDot"/>
            </a:ln>
          </c:spPr>
          <c:marker>
            <c:symbol val="none"/>
          </c:marker>
          <c:xVal>
            <c:numRef>
              <c:f>'Trans_V2S3-3'!$A$5:$A$100</c:f>
              <c:numCache>
                <c:formatCode>m/d/yyyy</c:formatCode>
                <c:ptCount val="96"/>
                <c:pt idx="0">
                  <c:v>41640.0166666675</c:v>
                </c:pt>
                <c:pt idx="1">
                  <c:v>41640.166666671998</c:v>
                </c:pt>
                <c:pt idx="2">
                  <c:v>41640.333333403003</c:v>
                </c:pt>
                <c:pt idx="3">
                  <c:v>41640.666666687001</c:v>
                </c:pt>
                <c:pt idx="4">
                  <c:v>41640.833333194001</c:v>
                </c:pt>
                <c:pt idx="5">
                  <c:v>41640.999999701999</c:v>
                </c:pt>
                <c:pt idx="6">
                  <c:v>41642.5</c:v>
                </c:pt>
                <c:pt idx="7">
                  <c:v>41644.00000095</c:v>
                </c:pt>
                <c:pt idx="8">
                  <c:v>41648.500001909997</c:v>
                </c:pt>
                <c:pt idx="9">
                  <c:v>41649.999998090003</c:v>
                </c:pt>
                <c:pt idx="10">
                  <c:v>41664.9999981</c:v>
                </c:pt>
                <c:pt idx="11">
                  <c:v>41680</c:v>
                </c:pt>
                <c:pt idx="12">
                  <c:v>41695</c:v>
                </c:pt>
                <c:pt idx="13">
                  <c:v>41710</c:v>
                </c:pt>
                <c:pt idx="14">
                  <c:v>41725</c:v>
                </c:pt>
                <c:pt idx="15">
                  <c:v>41740</c:v>
                </c:pt>
                <c:pt idx="16">
                  <c:v>41784.166671999999</c:v>
                </c:pt>
                <c:pt idx="17">
                  <c:v>41828.333388999999</c:v>
                </c:pt>
                <c:pt idx="18">
                  <c:v>41960.833313000003</c:v>
                </c:pt>
                <c:pt idx="19">
                  <c:v>42004.999878000002</c:v>
                </c:pt>
                <c:pt idx="20">
                  <c:v>42126.666748000003</c:v>
                </c:pt>
                <c:pt idx="21">
                  <c:v>42187.5</c:v>
                </c:pt>
                <c:pt idx="22">
                  <c:v>42369.999389999997</c:v>
                </c:pt>
                <c:pt idx="23">
                  <c:v>42734.998899999999</c:v>
                </c:pt>
                <c:pt idx="24">
                  <c:v>43100.001340000003</c:v>
                </c:pt>
                <c:pt idx="25">
                  <c:v>43465.003779999999</c:v>
                </c:pt>
                <c:pt idx="26">
                  <c:v>43830.003420000001</c:v>
                </c:pt>
                <c:pt idx="27">
                  <c:v>44194.998540000001</c:v>
                </c:pt>
                <c:pt idx="28">
                  <c:v>44559.993649999997</c:v>
                </c:pt>
                <c:pt idx="29">
                  <c:v>44924.988769999996</c:v>
                </c:pt>
                <c:pt idx="30">
                  <c:v>45289.983890000003</c:v>
                </c:pt>
                <c:pt idx="31">
                  <c:v>45654.978999999999</c:v>
                </c:pt>
                <c:pt idx="32">
                  <c:v>46019.985350000003</c:v>
                </c:pt>
                <c:pt idx="33">
                  <c:v>46384.99512</c:v>
                </c:pt>
                <c:pt idx="34">
                  <c:v>46567.5</c:v>
                </c:pt>
                <c:pt idx="35">
                  <c:v>46750.00488</c:v>
                </c:pt>
                <c:pt idx="36">
                  <c:v>47115.014649999997</c:v>
                </c:pt>
                <c:pt idx="37">
                  <c:v>47480.024409999998</c:v>
                </c:pt>
                <c:pt idx="38">
                  <c:v>47845.034180000002</c:v>
                </c:pt>
                <c:pt idx="39">
                  <c:v>48210.043949999999</c:v>
                </c:pt>
                <c:pt idx="40">
                  <c:v>48575.05371</c:v>
                </c:pt>
                <c:pt idx="41">
                  <c:v>48940.063479999997</c:v>
                </c:pt>
                <c:pt idx="42">
                  <c:v>49305.073239999998</c:v>
                </c:pt>
                <c:pt idx="43">
                  <c:v>49670.083010000002</c:v>
                </c:pt>
                <c:pt idx="44">
                  <c:v>50035.07617</c:v>
                </c:pt>
                <c:pt idx="45">
                  <c:v>50400.056640000003</c:v>
                </c:pt>
                <c:pt idx="46">
                  <c:v>50765.037109999997</c:v>
                </c:pt>
                <c:pt idx="47">
                  <c:v>51130.01758</c:v>
                </c:pt>
                <c:pt idx="48">
                  <c:v>51494.998050000002</c:v>
                </c:pt>
                <c:pt idx="49">
                  <c:v>51859.978499999997</c:v>
                </c:pt>
                <c:pt idx="50">
                  <c:v>52224.959000000003</c:v>
                </c:pt>
                <c:pt idx="51">
                  <c:v>52589.9395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'Trans_V2S3-3'!$I$5:$I$100</c:f>
              <c:numCache>
                <c:formatCode>0.00</c:formatCode>
                <c:ptCount val="96"/>
                <c:pt idx="0">
                  <c:v>0</c:v>
                </c:pt>
                <c:pt idx="1">
                  <c:v>1.499999999055035E-5</c:v>
                </c:pt>
                <c:pt idx="2">
                  <c:v>6.0999999988098352E-5</c:v>
                </c:pt>
                <c:pt idx="3">
                  <c:v>1.5199999998571911E-4</c:v>
                </c:pt>
                <c:pt idx="4">
                  <c:v>2.1300000000223918E-4</c:v>
                </c:pt>
                <c:pt idx="5">
                  <c:v>2.5899999999978718E-4</c:v>
                </c:pt>
                <c:pt idx="6">
                  <c:v>1.082999999994172E-3</c:v>
                </c:pt>
                <c:pt idx="7">
                  <c:v>2.31899999999996E-3</c:v>
                </c:pt>
                <c:pt idx="8">
                  <c:v>6.2099999999816191E-3</c:v>
                </c:pt>
                <c:pt idx="9">
                  <c:v>7.4759999999969295E-3</c:v>
                </c:pt>
                <c:pt idx="10">
                  <c:v>1.6097999999999502E-2</c:v>
                </c:pt>
                <c:pt idx="11">
                  <c:v>2.7129999999999654E-2</c:v>
                </c:pt>
                <c:pt idx="12">
                  <c:v>4.2891999999994823E-2</c:v>
                </c:pt>
                <c:pt idx="13">
                  <c:v>6.5001999999992677E-2</c:v>
                </c:pt>
                <c:pt idx="14">
                  <c:v>8.9858999999989919E-2</c:v>
                </c:pt>
                <c:pt idx="15">
                  <c:v>0.11845399999998563</c:v>
                </c:pt>
                <c:pt idx="16">
                  <c:v>0.22119100000000458</c:v>
                </c:pt>
                <c:pt idx="17">
                  <c:v>0.32942199999999389</c:v>
                </c:pt>
                <c:pt idx="18">
                  <c:v>0.57174599999999032</c:v>
                </c:pt>
                <c:pt idx="19">
                  <c:v>0.62365699999998014</c:v>
                </c:pt>
                <c:pt idx="20">
                  <c:v>0.72975099999999316</c:v>
                </c:pt>
                <c:pt idx="21">
                  <c:v>0.78170699999998305</c:v>
                </c:pt>
                <c:pt idx="22">
                  <c:v>0.91471799999999348</c:v>
                </c:pt>
                <c:pt idx="23">
                  <c:v>1.2677610000000072</c:v>
                </c:pt>
                <c:pt idx="24">
                  <c:v>1.4495389999999873</c:v>
                </c:pt>
                <c:pt idx="25">
                  <c:v>1.4547419999999818</c:v>
                </c:pt>
                <c:pt idx="26">
                  <c:v>1.5517269999999996</c:v>
                </c:pt>
                <c:pt idx="27">
                  <c:v>1.7446740000000034</c:v>
                </c:pt>
                <c:pt idx="28">
                  <c:v>1.8821559999999806</c:v>
                </c:pt>
                <c:pt idx="29">
                  <c:v>1.978636999999992</c:v>
                </c:pt>
                <c:pt idx="30">
                  <c:v>2.0476529999999968</c:v>
                </c:pt>
                <c:pt idx="31">
                  <c:v>2.1006009999999833</c:v>
                </c:pt>
                <c:pt idx="32">
                  <c:v>2.1465910000000008</c:v>
                </c:pt>
                <c:pt idx="33">
                  <c:v>2.1796569999999917</c:v>
                </c:pt>
                <c:pt idx="34">
                  <c:v>2.1949610000000064</c:v>
                </c:pt>
                <c:pt idx="35">
                  <c:v>2.2092889999999841</c:v>
                </c:pt>
                <c:pt idx="36">
                  <c:v>2.2348479999999995</c:v>
                </c:pt>
                <c:pt idx="37">
                  <c:v>2.2536619999999914</c:v>
                </c:pt>
                <c:pt idx="38">
                  <c:v>2.2672719999999913</c:v>
                </c:pt>
                <c:pt idx="39">
                  <c:v>2.102187999999984</c:v>
                </c:pt>
                <c:pt idx="40">
                  <c:v>1.7939910000000054</c:v>
                </c:pt>
                <c:pt idx="41">
                  <c:v>1.6983029999999815</c:v>
                </c:pt>
                <c:pt idx="42">
                  <c:v>1.6868130000000008</c:v>
                </c:pt>
                <c:pt idx="43">
                  <c:v>1.6839750000000038</c:v>
                </c:pt>
                <c:pt idx="44">
                  <c:v>1.6795189999999991</c:v>
                </c:pt>
                <c:pt idx="45">
                  <c:v>1.6744229999999902</c:v>
                </c:pt>
                <c:pt idx="46">
                  <c:v>1.6688379999999938</c:v>
                </c:pt>
                <c:pt idx="47">
                  <c:v>1.6621999999999844</c:v>
                </c:pt>
                <c:pt idx="48">
                  <c:v>1.6539149999999836</c:v>
                </c:pt>
                <c:pt idx="49">
                  <c:v>1.6437369999999873</c:v>
                </c:pt>
                <c:pt idx="50">
                  <c:v>1.6311179999999865</c:v>
                </c:pt>
                <c:pt idx="51">
                  <c:v>1.6156609999999887</c:v>
                </c:pt>
              </c:numCache>
            </c:numRef>
          </c:yVal>
          <c:smooth val="0"/>
        </c:ser>
        <c:ser>
          <c:idx val="9"/>
          <c:order val="13"/>
          <c:tx>
            <c:strRef>
              <c:f>'Trans_V2S3-4'!$I$2</c:f>
              <c:strCache>
                <c:ptCount val="1"/>
                <c:pt idx="0">
                  <c:v>V2S3-4</c:v>
                </c:pt>
              </c:strCache>
            </c:strRef>
          </c:tx>
          <c:spPr>
            <a:ln w="12700">
              <a:solidFill>
                <a:srgbClr val="00CC00"/>
              </a:solidFill>
              <a:prstDash val="lgDashDotDot"/>
            </a:ln>
          </c:spPr>
          <c:marker>
            <c:symbol val="none"/>
          </c:marker>
          <c:xVal>
            <c:numRef>
              <c:f>'Trans_V2S3-4'!$A$5:$A$100</c:f>
              <c:numCache>
                <c:formatCode>m/d/yyyy</c:formatCode>
                <c:ptCount val="96"/>
                <c:pt idx="0">
                  <c:v>41640.0166666675</c:v>
                </c:pt>
                <c:pt idx="1">
                  <c:v>41640.166666671998</c:v>
                </c:pt>
                <c:pt idx="2">
                  <c:v>41640.333333403003</c:v>
                </c:pt>
                <c:pt idx="3">
                  <c:v>41640.666666687001</c:v>
                </c:pt>
                <c:pt idx="4">
                  <c:v>41640.833333194001</c:v>
                </c:pt>
                <c:pt idx="5">
                  <c:v>41640.999999701999</c:v>
                </c:pt>
                <c:pt idx="6">
                  <c:v>41642.5</c:v>
                </c:pt>
                <c:pt idx="7">
                  <c:v>41644.00000095</c:v>
                </c:pt>
                <c:pt idx="8">
                  <c:v>41648.500001909997</c:v>
                </c:pt>
                <c:pt idx="9">
                  <c:v>41649.999998090003</c:v>
                </c:pt>
                <c:pt idx="10">
                  <c:v>41664.9999981</c:v>
                </c:pt>
                <c:pt idx="11">
                  <c:v>41680</c:v>
                </c:pt>
                <c:pt idx="12">
                  <c:v>41695</c:v>
                </c:pt>
                <c:pt idx="13">
                  <c:v>41710</c:v>
                </c:pt>
                <c:pt idx="14">
                  <c:v>41725</c:v>
                </c:pt>
                <c:pt idx="15">
                  <c:v>41740</c:v>
                </c:pt>
                <c:pt idx="16">
                  <c:v>41784.166671999999</c:v>
                </c:pt>
                <c:pt idx="17">
                  <c:v>41828.333388999999</c:v>
                </c:pt>
                <c:pt idx="18">
                  <c:v>41960.833313000003</c:v>
                </c:pt>
                <c:pt idx="19">
                  <c:v>42004.999878000002</c:v>
                </c:pt>
                <c:pt idx="20">
                  <c:v>42126.666748000003</c:v>
                </c:pt>
                <c:pt idx="21">
                  <c:v>42187.5</c:v>
                </c:pt>
                <c:pt idx="22">
                  <c:v>42369.999389999997</c:v>
                </c:pt>
                <c:pt idx="23">
                  <c:v>42734.998899999999</c:v>
                </c:pt>
                <c:pt idx="24">
                  <c:v>43100.001340000003</c:v>
                </c:pt>
                <c:pt idx="25">
                  <c:v>43465.003779999999</c:v>
                </c:pt>
                <c:pt idx="26">
                  <c:v>43830.003420000001</c:v>
                </c:pt>
                <c:pt idx="27">
                  <c:v>44194.998540000001</c:v>
                </c:pt>
                <c:pt idx="28">
                  <c:v>44559.993649999997</c:v>
                </c:pt>
                <c:pt idx="29">
                  <c:v>44924.988769999996</c:v>
                </c:pt>
                <c:pt idx="30">
                  <c:v>45289.983890000003</c:v>
                </c:pt>
                <c:pt idx="31">
                  <c:v>45654.978999999999</c:v>
                </c:pt>
                <c:pt idx="32">
                  <c:v>46019.985350000003</c:v>
                </c:pt>
                <c:pt idx="33">
                  <c:v>46384.99512</c:v>
                </c:pt>
                <c:pt idx="34">
                  <c:v>46567.5</c:v>
                </c:pt>
                <c:pt idx="35">
                  <c:v>46750.00488</c:v>
                </c:pt>
                <c:pt idx="36">
                  <c:v>47115.014649999997</c:v>
                </c:pt>
                <c:pt idx="37">
                  <c:v>47480.024409999998</c:v>
                </c:pt>
                <c:pt idx="38">
                  <c:v>47845.034180000002</c:v>
                </c:pt>
                <c:pt idx="39">
                  <c:v>48210.043949999999</c:v>
                </c:pt>
                <c:pt idx="40">
                  <c:v>48575.05371</c:v>
                </c:pt>
                <c:pt idx="41">
                  <c:v>48940.063479999997</c:v>
                </c:pt>
                <c:pt idx="42">
                  <c:v>49305.073239999998</c:v>
                </c:pt>
                <c:pt idx="43">
                  <c:v>49670.083010000002</c:v>
                </c:pt>
                <c:pt idx="44">
                  <c:v>50035.07617</c:v>
                </c:pt>
                <c:pt idx="45">
                  <c:v>50400.056640000003</c:v>
                </c:pt>
                <c:pt idx="46">
                  <c:v>50765.037109999997</c:v>
                </c:pt>
                <c:pt idx="47">
                  <c:v>51130.01758</c:v>
                </c:pt>
                <c:pt idx="48">
                  <c:v>51494.998050000002</c:v>
                </c:pt>
                <c:pt idx="49">
                  <c:v>51859.978499999997</c:v>
                </c:pt>
                <c:pt idx="50">
                  <c:v>52224.959000000003</c:v>
                </c:pt>
                <c:pt idx="51">
                  <c:v>52589.9395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'Trans_V2S3-4'!$I$5:$I$100</c:f>
              <c:numCache>
                <c:formatCode>0.00</c:formatCode>
                <c:ptCount val="96"/>
                <c:pt idx="0">
                  <c:v>0</c:v>
                </c:pt>
                <c:pt idx="1">
                  <c:v>1.499999999055035E-5</c:v>
                </c:pt>
                <c:pt idx="2">
                  <c:v>7.6000000007070412E-5</c:v>
                </c:pt>
                <c:pt idx="3">
                  <c:v>2.4399999998081512E-4</c:v>
                </c:pt>
                <c:pt idx="4">
                  <c:v>2.8899999998088788E-4</c:v>
                </c:pt>
                <c:pt idx="5">
                  <c:v>3.0499999999733518E-4</c:v>
                </c:pt>
                <c:pt idx="6">
                  <c:v>1.082999999994172E-3</c:v>
                </c:pt>
                <c:pt idx="7">
                  <c:v>1.8759999999815591E-3</c:v>
                </c:pt>
                <c:pt idx="8">
                  <c:v>4.2259999999885167E-3</c:v>
                </c:pt>
                <c:pt idx="9">
                  <c:v>5.0349999999923511E-3</c:v>
                </c:pt>
                <c:pt idx="10">
                  <c:v>1.3075999999983878E-2</c:v>
                </c:pt>
                <c:pt idx="11">
                  <c:v>2.0599000000004253E-2</c:v>
                </c:pt>
                <c:pt idx="12">
                  <c:v>2.7663999999987254E-2</c:v>
                </c:pt>
                <c:pt idx="13">
                  <c:v>3.2729999999986603E-2</c:v>
                </c:pt>
                <c:pt idx="14">
                  <c:v>3.9549999999991314E-2</c:v>
                </c:pt>
                <c:pt idx="15">
                  <c:v>4.6492999999998119E-2</c:v>
                </c:pt>
                <c:pt idx="16">
                  <c:v>6.773300000000404E-2</c:v>
                </c:pt>
                <c:pt idx="17">
                  <c:v>8.9262999999988324E-2</c:v>
                </c:pt>
                <c:pt idx="18">
                  <c:v>0.15724099999999908</c:v>
                </c:pt>
                <c:pt idx="19">
                  <c:v>0.17979399999998691</c:v>
                </c:pt>
                <c:pt idx="20">
                  <c:v>0.23391699999999105</c:v>
                </c:pt>
                <c:pt idx="21">
                  <c:v>0.25700299999999743</c:v>
                </c:pt>
                <c:pt idx="22">
                  <c:v>0.31803800000000138</c:v>
                </c:pt>
                <c:pt idx="23">
                  <c:v>0.2228849999999909</c:v>
                </c:pt>
                <c:pt idx="24">
                  <c:v>-5.442899999999895E-2</c:v>
                </c:pt>
                <c:pt idx="25">
                  <c:v>-0.36871400000001131</c:v>
                </c:pt>
                <c:pt idx="26">
                  <c:v>-0.44123899999999594</c:v>
                </c:pt>
                <c:pt idx="27">
                  <c:v>-0.42312699999999381</c:v>
                </c:pt>
                <c:pt idx="28">
                  <c:v>-0.40593000000001211</c:v>
                </c:pt>
                <c:pt idx="29">
                  <c:v>-0.39532500000001392</c:v>
                </c:pt>
                <c:pt idx="30">
                  <c:v>-0.3886720000000139</c:v>
                </c:pt>
                <c:pt idx="31">
                  <c:v>-0.38343900000000986</c:v>
                </c:pt>
                <c:pt idx="32">
                  <c:v>-0.37881500000000301</c:v>
                </c:pt>
                <c:pt idx="33">
                  <c:v>-0.37582399999999438</c:v>
                </c:pt>
                <c:pt idx="34">
                  <c:v>-0.37512300000000209</c:v>
                </c:pt>
                <c:pt idx="35">
                  <c:v>-0.375031000000007</c:v>
                </c:pt>
                <c:pt idx="36">
                  <c:v>-0.37689299999999548</c:v>
                </c:pt>
                <c:pt idx="37">
                  <c:v>-0.38186699999999973</c:v>
                </c:pt>
                <c:pt idx="38">
                  <c:v>-0.39035100000000966</c:v>
                </c:pt>
                <c:pt idx="39">
                  <c:v>-0.57292200000000548</c:v>
                </c:pt>
                <c:pt idx="40">
                  <c:v>-0.90001000000000886</c:v>
                </c:pt>
                <c:pt idx="41">
                  <c:v>-1.0218969999999956</c:v>
                </c:pt>
                <c:pt idx="42">
                  <c:v>-1.0542760000000158</c:v>
                </c:pt>
                <c:pt idx="43">
                  <c:v>-1.0735329999999976</c:v>
                </c:pt>
                <c:pt idx="44">
                  <c:v>-1.0897219999999948</c:v>
                </c:pt>
                <c:pt idx="45">
                  <c:v>-1.1055149999999969</c:v>
                </c:pt>
                <c:pt idx="46">
                  <c:v>-1.121247000000011</c:v>
                </c:pt>
                <c:pt idx="47">
                  <c:v>-1.1374820000000057</c:v>
                </c:pt>
                <c:pt idx="48">
                  <c:v>-1.1550450000000012</c:v>
                </c:pt>
                <c:pt idx="49">
                  <c:v>-1.173798000000005</c:v>
                </c:pt>
                <c:pt idx="50">
                  <c:v>-1.1957710000000077</c:v>
                </c:pt>
                <c:pt idx="51">
                  <c:v>-1.2211609999999951</c:v>
                </c:pt>
              </c:numCache>
            </c:numRef>
          </c:yVal>
          <c:smooth val="0"/>
        </c:ser>
        <c:ser>
          <c:idx val="10"/>
          <c:order val="14"/>
          <c:tx>
            <c:strRef>
              <c:f>'Trans_V2S3-5'!$I$2</c:f>
              <c:strCache>
                <c:ptCount val="1"/>
                <c:pt idx="0">
                  <c:v>V2S3-5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DotDot"/>
            </a:ln>
          </c:spPr>
          <c:marker>
            <c:symbol val="none"/>
          </c:marker>
          <c:xVal>
            <c:numRef>
              <c:f>'Trans_V2S3-5'!$A$5:$A$100</c:f>
              <c:numCache>
                <c:formatCode>m/d/yyyy</c:formatCode>
                <c:ptCount val="96"/>
                <c:pt idx="0">
                  <c:v>41640.0166666675</c:v>
                </c:pt>
                <c:pt idx="1">
                  <c:v>41640.166666671998</c:v>
                </c:pt>
                <c:pt idx="2">
                  <c:v>41640.333333403003</c:v>
                </c:pt>
                <c:pt idx="3">
                  <c:v>41640.666666687001</c:v>
                </c:pt>
                <c:pt idx="4">
                  <c:v>41640.833333194001</c:v>
                </c:pt>
                <c:pt idx="5">
                  <c:v>41640.999999701999</c:v>
                </c:pt>
                <c:pt idx="6">
                  <c:v>41642.5</c:v>
                </c:pt>
                <c:pt idx="7">
                  <c:v>41644.00000095</c:v>
                </c:pt>
                <c:pt idx="8">
                  <c:v>41648.500001909997</c:v>
                </c:pt>
                <c:pt idx="9">
                  <c:v>41649.999998090003</c:v>
                </c:pt>
                <c:pt idx="10">
                  <c:v>41664.9999981</c:v>
                </c:pt>
                <c:pt idx="11">
                  <c:v>41680</c:v>
                </c:pt>
                <c:pt idx="12">
                  <c:v>41695</c:v>
                </c:pt>
                <c:pt idx="13">
                  <c:v>41710</c:v>
                </c:pt>
                <c:pt idx="14">
                  <c:v>41725</c:v>
                </c:pt>
                <c:pt idx="15">
                  <c:v>41740</c:v>
                </c:pt>
                <c:pt idx="16">
                  <c:v>41784.166671999999</c:v>
                </c:pt>
                <c:pt idx="17">
                  <c:v>41828.333388999999</c:v>
                </c:pt>
                <c:pt idx="18">
                  <c:v>41960.833313000003</c:v>
                </c:pt>
                <c:pt idx="19">
                  <c:v>42004.999878000002</c:v>
                </c:pt>
                <c:pt idx="20">
                  <c:v>42126.666748000003</c:v>
                </c:pt>
                <c:pt idx="21">
                  <c:v>42187.5</c:v>
                </c:pt>
                <c:pt idx="22">
                  <c:v>42369.999389999997</c:v>
                </c:pt>
                <c:pt idx="23">
                  <c:v>42734.998899999999</c:v>
                </c:pt>
                <c:pt idx="24">
                  <c:v>43100.001340000003</c:v>
                </c:pt>
                <c:pt idx="25">
                  <c:v>43465.003779999999</c:v>
                </c:pt>
                <c:pt idx="26">
                  <c:v>43830.003420000001</c:v>
                </c:pt>
                <c:pt idx="27">
                  <c:v>44194.998540000001</c:v>
                </c:pt>
                <c:pt idx="28">
                  <c:v>44559.993649999997</c:v>
                </c:pt>
                <c:pt idx="29">
                  <c:v>44924.988769999996</c:v>
                </c:pt>
                <c:pt idx="30">
                  <c:v>45289.983890000003</c:v>
                </c:pt>
                <c:pt idx="31">
                  <c:v>45654.978999999999</c:v>
                </c:pt>
                <c:pt idx="32">
                  <c:v>46019.985350000003</c:v>
                </c:pt>
                <c:pt idx="33">
                  <c:v>46384.99512</c:v>
                </c:pt>
                <c:pt idx="34">
                  <c:v>46567.5</c:v>
                </c:pt>
                <c:pt idx="35">
                  <c:v>46750.00488</c:v>
                </c:pt>
                <c:pt idx="36">
                  <c:v>47115.014649999997</c:v>
                </c:pt>
                <c:pt idx="37">
                  <c:v>47480.024409999998</c:v>
                </c:pt>
                <c:pt idx="38">
                  <c:v>47845.034180000002</c:v>
                </c:pt>
                <c:pt idx="39">
                  <c:v>48210.043949999999</c:v>
                </c:pt>
                <c:pt idx="40">
                  <c:v>48575.05371</c:v>
                </c:pt>
                <c:pt idx="41">
                  <c:v>48940.063479999997</c:v>
                </c:pt>
                <c:pt idx="42">
                  <c:v>49305.073239999998</c:v>
                </c:pt>
                <c:pt idx="43">
                  <c:v>49670.083010000002</c:v>
                </c:pt>
                <c:pt idx="44">
                  <c:v>50035.07617</c:v>
                </c:pt>
                <c:pt idx="45">
                  <c:v>50400.056640000003</c:v>
                </c:pt>
                <c:pt idx="46">
                  <c:v>50765.037109999997</c:v>
                </c:pt>
                <c:pt idx="47">
                  <c:v>51130.01758</c:v>
                </c:pt>
                <c:pt idx="48">
                  <c:v>51494.998050000002</c:v>
                </c:pt>
                <c:pt idx="49">
                  <c:v>51859.978499999997</c:v>
                </c:pt>
                <c:pt idx="50">
                  <c:v>52224.959000000003</c:v>
                </c:pt>
                <c:pt idx="51">
                  <c:v>52589.9395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'Trans_V2S3-5'!$I$5:$I$100</c:f>
              <c:numCache>
                <c:formatCode>0.00</c:formatCode>
                <c:ptCount val="96"/>
                <c:pt idx="0">
                  <c:v>0</c:v>
                </c:pt>
                <c:pt idx="1">
                  <c:v>1.499999999055035E-5</c:v>
                </c:pt>
                <c:pt idx="2">
                  <c:v>7.6000000007070412E-5</c:v>
                </c:pt>
                <c:pt idx="3">
                  <c:v>2.2799999999278953E-4</c:v>
                </c:pt>
                <c:pt idx="4">
                  <c:v>2.7399999999033753E-4</c:v>
                </c:pt>
                <c:pt idx="5">
                  <c:v>3.0499999999733518E-4</c:v>
                </c:pt>
                <c:pt idx="6">
                  <c:v>1.0680000000036216E-3</c:v>
                </c:pt>
                <c:pt idx="7">
                  <c:v>1.8460000000004584E-3</c:v>
                </c:pt>
                <c:pt idx="8">
                  <c:v>4.6079999999903976E-3</c:v>
                </c:pt>
                <c:pt idx="9">
                  <c:v>5.6150000000059208E-3</c:v>
                </c:pt>
                <c:pt idx="10">
                  <c:v>1.5014000000007854E-2</c:v>
                </c:pt>
                <c:pt idx="11">
                  <c:v>2.5084999999990032E-2</c:v>
                </c:pt>
                <c:pt idx="12">
                  <c:v>3.6116999999990185E-2</c:v>
                </c:pt>
                <c:pt idx="13">
                  <c:v>4.8034000000001242E-2</c:v>
                </c:pt>
                <c:pt idx="14">
                  <c:v>6.1705999999986716E-2</c:v>
                </c:pt>
                <c:pt idx="15">
                  <c:v>7.6537999999999329E-2</c:v>
                </c:pt>
                <c:pt idx="16">
                  <c:v>8.9461999999997488E-2</c:v>
                </c:pt>
                <c:pt idx="17">
                  <c:v>9.4756999999987102E-2</c:v>
                </c:pt>
                <c:pt idx="18">
                  <c:v>0.11346399999999335</c:v>
                </c:pt>
                <c:pt idx="19">
                  <c:v>0.12052900000000477</c:v>
                </c:pt>
                <c:pt idx="20">
                  <c:v>0.16805999999999699</c:v>
                </c:pt>
                <c:pt idx="21">
                  <c:v>0.20797699999999963</c:v>
                </c:pt>
                <c:pt idx="22">
                  <c:v>0.32559200000000033</c:v>
                </c:pt>
                <c:pt idx="23">
                  <c:v>0.61355499999999097</c:v>
                </c:pt>
                <c:pt idx="24">
                  <c:v>0.64427100000000337</c:v>
                </c:pt>
                <c:pt idx="25">
                  <c:v>0.54611199999999371</c:v>
                </c:pt>
                <c:pt idx="26">
                  <c:v>0.56649699999999825</c:v>
                </c:pt>
                <c:pt idx="27">
                  <c:v>0.68826199999998039</c:v>
                </c:pt>
                <c:pt idx="28">
                  <c:v>0.77770899999998733</c:v>
                </c:pt>
                <c:pt idx="29">
                  <c:v>0.83877499999999827</c:v>
                </c:pt>
                <c:pt idx="30">
                  <c:v>0.88145399999999086</c:v>
                </c:pt>
                <c:pt idx="31">
                  <c:v>0.91563399999998296</c:v>
                </c:pt>
                <c:pt idx="32">
                  <c:v>0.94129899999998656</c:v>
                </c:pt>
                <c:pt idx="33">
                  <c:v>0.96250899999998296</c:v>
                </c:pt>
                <c:pt idx="34">
                  <c:v>0.97195399999998244</c:v>
                </c:pt>
                <c:pt idx="35">
                  <c:v>0.98029999999999973</c:v>
                </c:pt>
                <c:pt idx="36">
                  <c:v>0.99456699999998932</c:v>
                </c:pt>
                <c:pt idx="37">
                  <c:v>1.0044550000000072</c:v>
                </c:pt>
                <c:pt idx="38">
                  <c:v>1.0098409999999944</c:v>
                </c:pt>
                <c:pt idx="39">
                  <c:v>0.83961399999998321</c:v>
                </c:pt>
                <c:pt idx="40">
                  <c:v>0.52391000000000076</c:v>
                </c:pt>
                <c:pt idx="41">
                  <c:v>0.41725099999999316</c:v>
                </c:pt>
                <c:pt idx="42">
                  <c:v>0.39654500000000326</c:v>
                </c:pt>
                <c:pt idx="43">
                  <c:v>0.38464299999998275</c:v>
                </c:pt>
                <c:pt idx="44">
                  <c:v>0.37602200000000607</c:v>
                </c:pt>
                <c:pt idx="45">
                  <c:v>0.36727899999999636</c:v>
                </c:pt>
                <c:pt idx="46">
                  <c:v>0.35803199999998014</c:v>
                </c:pt>
                <c:pt idx="47">
                  <c:v>0.3478849999999909</c:v>
                </c:pt>
                <c:pt idx="48">
                  <c:v>0.33625699999998915</c:v>
                </c:pt>
                <c:pt idx="49">
                  <c:v>0.32282999999998196</c:v>
                </c:pt>
                <c:pt idx="50">
                  <c:v>0.30722000000000094</c:v>
                </c:pt>
                <c:pt idx="51">
                  <c:v>0.28866499999998041</c:v>
                </c:pt>
              </c:numCache>
            </c:numRef>
          </c:yVal>
          <c:smooth val="0"/>
        </c:ser>
        <c:ser>
          <c:idx val="12"/>
          <c:order val="15"/>
          <c:tx>
            <c:strRef>
              <c:f>'Trans_V2S3-6'!$I$2</c:f>
              <c:strCache>
                <c:ptCount val="1"/>
                <c:pt idx="0">
                  <c:v>V2S3-6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DotDot"/>
            </a:ln>
          </c:spPr>
          <c:marker>
            <c:symbol val="none"/>
          </c:marker>
          <c:xVal>
            <c:numRef>
              <c:f>'Trans_V2S3-6'!$A$5:$A$100</c:f>
              <c:numCache>
                <c:formatCode>m/d/yyyy</c:formatCode>
                <c:ptCount val="96"/>
                <c:pt idx="0">
                  <c:v>41640.0166666675</c:v>
                </c:pt>
                <c:pt idx="1">
                  <c:v>41640.166666671998</c:v>
                </c:pt>
                <c:pt idx="2">
                  <c:v>41640.333333403003</c:v>
                </c:pt>
                <c:pt idx="3">
                  <c:v>41640.666666687001</c:v>
                </c:pt>
                <c:pt idx="4">
                  <c:v>41640.833333194001</c:v>
                </c:pt>
                <c:pt idx="5">
                  <c:v>41640.999999701999</c:v>
                </c:pt>
                <c:pt idx="6">
                  <c:v>41642.5</c:v>
                </c:pt>
                <c:pt idx="7">
                  <c:v>41644.00000095</c:v>
                </c:pt>
                <c:pt idx="8">
                  <c:v>41648.500001909997</c:v>
                </c:pt>
                <c:pt idx="9">
                  <c:v>41649.999998090003</c:v>
                </c:pt>
                <c:pt idx="10">
                  <c:v>41664.9999981</c:v>
                </c:pt>
                <c:pt idx="11">
                  <c:v>41680</c:v>
                </c:pt>
                <c:pt idx="12">
                  <c:v>41695</c:v>
                </c:pt>
                <c:pt idx="13">
                  <c:v>41710</c:v>
                </c:pt>
                <c:pt idx="14">
                  <c:v>41725</c:v>
                </c:pt>
                <c:pt idx="15">
                  <c:v>41740</c:v>
                </c:pt>
                <c:pt idx="16">
                  <c:v>41784.166671999999</c:v>
                </c:pt>
                <c:pt idx="17">
                  <c:v>41828.333388999999</c:v>
                </c:pt>
                <c:pt idx="18">
                  <c:v>41960.833313000003</c:v>
                </c:pt>
                <c:pt idx="19">
                  <c:v>42004.999878000002</c:v>
                </c:pt>
                <c:pt idx="20">
                  <c:v>42126.666748000003</c:v>
                </c:pt>
                <c:pt idx="21">
                  <c:v>42187.5</c:v>
                </c:pt>
                <c:pt idx="22">
                  <c:v>42369.999389999997</c:v>
                </c:pt>
                <c:pt idx="23">
                  <c:v>42734.998899999999</c:v>
                </c:pt>
                <c:pt idx="24">
                  <c:v>43100.001340000003</c:v>
                </c:pt>
                <c:pt idx="25">
                  <c:v>43465.003779999999</c:v>
                </c:pt>
                <c:pt idx="26">
                  <c:v>43830.003420000001</c:v>
                </c:pt>
                <c:pt idx="27">
                  <c:v>44194.998540000001</c:v>
                </c:pt>
                <c:pt idx="28">
                  <c:v>44559.993649999997</c:v>
                </c:pt>
                <c:pt idx="29">
                  <c:v>44924.988769999996</c:v>
                </c:pt>
                <c:pt idx="30">
                  <c:v>45289.983890000003</c:v>
                </c:pt>
                <c:pt idx="31">
                  <c:v>45654.978999999999</c:v>
                </c:pt>
                <c:pt idx="32">
                  <c:v>46019.985350000003</c:v>
                </c:pt>
                <c:pt idx="33">
                  <c:v>46384.99512</c:v>
                </c:pt>
                <c:pt idx="34">
                  <c:v>46567.5</c:v>
                </c:pt>
                <c:pt idx="35">
                  <c:v>46750.00488</c:v>
                </c:pt>
                <c:pt idx="36">
                  <c:v>47115.014649999997</c:v>
                </c:pt>
                <c:pt idx="37">
                  <c:v>47480.024409999998</c:v>
                </c:pt>
                <c:pt idx="38">
                  <c:v>47845.034180000002</c:v>
                </c:pt>
                <c:pt idx="39">
                  <c:v>48210.043949999999</c:v>
                </c:pt>
                <c:pt idx="40">
                  <c:v>48575.05371</c:v>
                </c:pt>
                <c:pt idx="41">
                  <c:v>48940.063479999997</c:v>
                </c:pt>
                <c:pt idx="42">
                  <c:v>49305.073239999998</c:v>
                </c:pt>
                <c:pt idx="43">
                  <c:v>49670.083010000002</c:v>
                </c:pt>
                <c:pt idx="44">
                  <c:v>50035.07617</c:v>
                </c:pt>
                <c:pt idx="45">
                  <c:v>50400.056640000003</c:v>
                </c:pt>
                <c:pt idx="46">
                  <c:v>50765.037109999997</c:v>
                </c:pt>
                <c:pt idx="47">
                  <c:v>51130.01758</c:v>
                </c:pt>
                <c:pt idx="48">
                  <c:v>51494.998050000002</c:v>
                </c:pt>
                <c:pt idx="49">
                  <c:v>51859.978499999997</c:v>
                </c:pt>
                <c:pt idx="50">
                  <c:v>52224.959000000003</c:v>
                </c:pt>
                <c:pt idx="51">
                  <c:v>52589.9395</c:v>
                </c:pt>
                <c:pt idx="52">
                  <c:v>55000</c:v>
                </c:pt>
                <c:pt idx="53">
                  <c:v>55000</c:v>
                </c:pt>
                <c:pt idx="54">
                  <c:v>55000</c:v>
                </c:pt>
                <c:pt idx="55">
                  <c:v>55000</c:v>
                </c:pt>
                <c:pt idx="56">
                  <c:v>55000</c:v>
                </c:pt>
                <c:pt idx="57">
                  <c:v>55000</c:v>
                </c:pt>
                <c:pt idx="58">
                  <c:v>55000</c:v>
                </c:pt>
                <c:pt idx="59">
                  <c:v>55000</c:v>
                </c:pt>
                <c:pt idx="60">
                  <c:v>55000</c:v>
                </c:pt>
                <c:pt idx="61">
                  <c:v>55000</c:v>
                </c:pt>
                <c:pt idx="62">
                  <c:v>55000</c:v>
                </c:pt>
                <c:pt idx="63">
                  <c:v>55000</c:v>
                </c:pt>
                <c:pt idx="64">
                  <c:v>55000</c:v>
                </c:pt>
                <c:pt idx="65">
                  <c:v>55000</c:v>
                </c:pt>
                <c:pt idx="66">
                  <c:v>55000</c:v>
                </c:pt>
                <c:pt idx="67">
                  <c:v>55000</c:v>
                </c:pt>
                <c:pt idx="68">
                  <c:v>55000</c:v>
                </c:pt>
                <c:pt idx="69">
                  <c:v>55000</c:v>
                </c:pt>
                <c:pt idx="70">
                  <c:v>55000</c:v>
                </c:pt>
                <c:pt idx="71">
                  <c:v>55000</c:v>
                </c:pt>
                <c:pt idx="72">
                  <c:v>55000</c:v>
                </c:pt>
                <c:pt idx="73">
                  <c:v>55000</c:v>
                </c:pt>
                <c:pt idx="74">
                  <c:v>55000</c:v>
                </c:pt>
                <c:pt idx="75">
                  <c:v>55000</c:v>
                </c:pt>
                <c:pt idx="76">
                  <c:v>55000</c:v>
                </c:pt>
                <c:pt idx="77">
                  <c:v>55000</c:v>
                </c:pt>
                <c:pt idx="78">
                  <c:v>55000</c:v>
                </c:pt>
                <c:pt idx="79">
                  <c:v>55000</c:v>
                </c:pt>
                <c:pt idx="80">
                  <c:v>55000</c:v>
                </c:pt>
                <c:pt idx="81">
                  <c:v>55000</c:v>
                </c:pt>
                <c:pt idx="82">
                  <c:v>55000</c:v>
                </c:pt>
                <c:pt idx="83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88">
                  <c:v>55000</c:v>
                </c:pt>
                <c:pt idx="89">
                  <c:v>55000</c:v>
                </c:pt>
                <c:pt idx="90">
                  <c:v>55000</c:v>
                </c:pt>
                <c:pt idx="91">
                  <c:v>55000</c:v>
                </c:pt>
                <c:pt idx="92">
                  <c:v>55000</c:v>
                </c:pt>
                <c:pt idx="93">
                  <c:v>55000</c:v>
                </c:pt>
                <c:pt idx="94">
                  <c:v>55000</c:v>
                </c:pt>
                <c:pt idx="95">
                  <c:v>55000</c:v>
                </c:pt>
              </c:numCache>
            </c:numRef>
          </c:xVal>
          <c:yVal>
            <c:numRef>
              <c:f>'Trans_V2S3-6'!$I$5:$I$100</c:f>
              <c:numCache>
                <c:formatCode>0.00</c:formatCode>
                <c:ptCount val="96"/>
                <c:pt idx="0">
                  <c:v>0</c:v>
                </c:pt>
                <c:pt idx="1">
                  <c:v>1.499999999055035E-5</c:v>
                </c:pt>
                <c:pt idx="2">
                  <c:v>7.6000000007070412E-5</c:v>
                </c:pt>
                <c:pt idx="3">
                  <c:v>2.4399999998081512E-4</c:v>
                </c:pt>
                <c:pt idx="4">
                  <c:v>2.8899999998088788E-4</c:v>
                </c:pt>
                <c:pt idx="5">
                  <c:v>3.0499999999733518E-4</c:v>
                </c:pt>
                <c:pt idx="6">
                  <c:v>1.082999999994172E-3</c:v>
                </c:pt>
                <c:pt idx="7">
                  <c:v>1.8759999999815591E-3</c:v>
                </c:pt>
                <c:pt idx="8">
                  <c:v>4.2410000000074888E-3</c:v>
                </c:pt>
                <c:pt idx="9">
                  <c:v>5.0499999999829015E-3</c:v>
                </c:pt>
                <c:pt idx="10">
                  <c:v>1.2359000000003562E-2</c:v>
                </c:pt>
                <c:pt idx="11">
                  <c:v>1.5929999999997335E-2</c:v>
                </c:pt>
                <c:pt idx="12">
                  <c:v>1.4067999999980429E-2</c:v>
                </c:pt>
                <c:pt idx="13">
                  <c:v>6.6219999999930224E-3</c:v>
                </c:pt>
                <c:pt idx="14">
                  <c:v>-6.5460000000143737E-3</c:v>
                </c:pt>
                <c:pt idx="15">
                  <c:v>-2.5010000000008858E-2</c:v>
                </c:pt>
                <c:pt idx="16">
                  <c:v>-9.5444000000014739E-2</c:v>
                </c:pt>
                <c:pt idx="17">
                  <c:v>-0.20762700000000223</c:v>
                </c:pt>
                <c:pt idx="18">
                  <c:v>-0.52159199999999828</c:v>
                </c:pt>
                <c:pt idx="19">
                  <c:v>-0.57151799999999753</c:v>
                </c:pt>
                <c:pt idx="20">
                  <c:v>-0.68801899999999705</c:v>
                </c:pt>
                <c:pt idx="21">
                  <c:v>-0.74951200000000995</c:v>
                </c:pt>
                <c:pt idx="22">
                  <c:v>-0.93344200000001365</c:v>
                </c:pt>
                <c:pt idx="23">
                  <c:v>-1.2715610000000197</c:v>
                </c:pt>
                <c:pt idx="24">
                  <c:v>-1.732925999999992</c:v>
                </c:pt>
                <c:pt idx="25">
                  <c:v>-2.2752079999999921</c:v>
                </c:pt>
                <c:pt idx="26">
                  <c:v>-3.0380560000000116</c:v>
                </c:pt>
                <c:pt idx="27">
                  <c:v>-3.4423220000000185</c:v>
                </c:pt>
                <c:pt idx="28">
                  <c:v>-3.701233000000002</c:v>
                </c:pt>
                <c:pt idx="29">
                  <c:v>-3.8855440000000101</c:v>
                </c:pt>
                <c:pt idx="30">
                  <c:v>-4.0262460000000146</c:v>
                </c:pt>
                <c:pt idx="31">
                  <c:v>-4.1401220000000194</c:v>
                </c:pt>
                <c:pt idx="32">
                  <c:v>-4.2340090000000146</c:v>
                </c:pt>
                <c:pt idx="33">
                  <c:v>-4.3147890000000189</c:v>
                </c:pt>
                <c:pt idx="34">
                  <c:v>-4.3508309999999994</c:v>
                </c:pt>
                <c:pt idx="35">
                  <c:v>-4.3848729999999989</c:v>
                </c:pt>
                <c:pt idx="36">
                  <c:v>-4.4480750000000171</c:v>
                </c:pt>
                <c:pt idx="37">
                  <c:v>-4.5065309999999954</c:v>
                </c:pt>
                <c:pt idx="38">
                  <c:v>-4.5622869999999978</c:v>
                </c:pt>
                <c:pt idx="39">
                  <c:v>-4.7580719999999985</c:v>
                </c:pt>
                <c:pt idx="40">
                  <c:v>-5.1028599999999926</c:v>
                </c:pt>
                <c:pt idx="41">
                  <c:v>-5.2664039999999943</c:v>
                </c:pt>
                <c:pt idx="42">
                  <c:v>-5.3245850000000132</c:v>
                </c:pt>
                <c:pt idx="43">
                  <c:v>-5.3670199999999966</c:v>
                </c:pt>
                <c:pt idx="44">
                  <c:v>-5.4070590000000038</c:v>
                </c:pt>
                <c:pt idx="45">
                  <c:v>-5.4436190000000124</c:v>
                </c:pt>
                <c:pt idx="46">
                  <c:v>-5.4804689999999994</c:v>
                </c:pt>
                <c:pt idx="47">
                  <c:v>-5.5196689999999933</c:v>
                </c:pt>
                <c:pt idx="48">
                  <c:v>-5.5571750000000009</c:v>
                </c:pt>
                <c:pt idx="49">
                  <c:v>-5.5926210000000083</c:v>
                </c:pt>
                <c:pt idx="50">
                  <c:v>-5.6286780000000078</c:v>
                </c:pt>
                <c:pt idx="51">
                  <c:v>-5.6651920000000189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909312"/>
        <c:axId val="198915200"/>
      </c:scatterChart>
      <c:valAx>
        <c:axId val="198909312"/>
        <c:scaling>
          <c:orientation val="minMax"/>
          <c:max val="52585"/>
          <c:min val="41610"/>
        </c:scaling>
        <c:delete val="0"/>
        <c:axPos val="b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/>
            </a:pPr>
            <a:endParaRPr lang="cs-CZ"/>
          </a:p>
        </c:txPr>
        <c:crossAx val="198915200"/>
        <c:crossesAt val="-10"/>
        <c:crossBetween val="midCat"/>
        <c:majorUnit val="1829"/>
      </c:valAx>
      <c:valAx>
        <c:axId val="198915200"/>
        <c:scaling>
          <c:orientation val="minMax"/>
          <c:max val="4"/>
          <c:min val="-7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cs-CZ" sz="1000" b="1"/>
                  <a:t>Změna </a:t>
                </a:r>
                <a:r>
                  <a:rPr lang="en-US" sz="1000" b="1"/>
                  <a:t>HPV [m]</a:t>
                </a:r>
              </a:p>
            </c:rich>
          </c:tx>
          <c:layout>
            <c:manualLayout>
              <c:xMode val="edge"/>
              <c:yMode val="edge"/>
              <c:x val="1.8202580676151998E-2"/>
              <c:y val="0.3433023898328498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8909312"/>
        <c:crosses val="autoZero"/>
        <c:crossBetween val="midCat"/>
        <c:majorUnit val="1"/>
        <c:minorUnit val="0.1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0713121214922186"/>
          <c:y val="0.69315249999999995"/>
          <c:w val="0.51521041666666667"/>
          <c:h val="0.17713138888888888"/>
        </c:manualLayout>
      </c:layout>
      <c:overlay val="0"/>
      <c:spPr>
        <a:solidFill>
          <a:schemeClr val="bg1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700"/>
          </a:pPr>
          <a:endParaRPr lang="cs-CZ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AE342-6E62-404A-AD0D-3E27C4FD8DDA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658C-F9A2-4EFB-9468-A9AF2CAAD9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1462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024FA-A55D-4784-9E94-61E05516205D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AA232-B119-4D2B-9C98-9D8D3579E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87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On December</a:t>
            </a:r>
            <a:r>
              <a:rPr lang="en-US" baseline="0" noProof="0" dirty="0" smtClean="0"/>
              <a:t> we finished with step 1 where the hydraulic model was calibrated on one-time observed GWL</a:t>
            </a:r>
          </a:p>
          <a:p>
            <a:r>
              <a:rPr lang="en-US" baseline="0" noProof="0" dirty="0" smtClean="0"/>
              <a:t>(with assumption of constant infiltration (recharge) rate). Now we continue with calibration aim of good agreement</a:t>
            </a:r>
          </a:p>
          <a:p>
            <a:r>
              <a:rPr lang="en-US" baseline="0" noProof="0" dirty="0" smtClean="0"/>
              <a:t>between simulated and observed relative GWL change</a:t>
            </a:r>
            <a:r>
              <a:rPr lang="cs-CZ" baseline="0" noProof="0" dirty="0" smtClean="0"/>
              <a:t> (= step 2 </a:t>
            </a:r>
            <a:r>
              <a:rPr lang="en-US" baseline="0" noProof="0" dirty="0" smtClean="0"/>
              <a:t>with assumption of </a:t>
            </a:r>
            <a:r>
              <a:rPr lang="cs-CZ" baseline="0" noProof="0" dirty="0" err="1" smtClean="0"/>
              <a:t>time-variable</a:t>
            </a:r>
            <a:r>
              <a:rPr lang="en-US" baseline="0" noProof="0" dirty="0" smtClean="0"/>
              <a:t> recharge rate</a:t>
            </a:r>
            <a:r>
              <a:rPr lang="cs-CZ" baseline="0" noProof="0" dirty="0" smtClean="0"/>
              <a:t>).</a:t>
            </a:r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BAA232-B119-4D2B-9C98-9D8D3579EDC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0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4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q_log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79" y="6330067"/>
            <a:ext cx="1907863" cy="4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 userDrawn="1"/>
        </p:nvCxnSpPr>
        <p:spPr>
          <a:xfrm>
            <a:off x="251520" y="482827"/>
            <a:ext cx="842493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 userDrawn="1"/>
        </p:nvCxnSpPr>
        <p:spPr>
          <a:xfrm>
            <a:off x="179512" y="538067"/>
            <a:ext cx="871296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 flipH="1">
            <a:off x="395536" y="287025"/>
            <a:ext cx="18728" cy="580627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 flipH="1">
            <a:off x="456180" y="227679"/>
            <a:ext cx="9364" cy="61023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4333292" y="6463250"/>
            <a:ext cx="405408" cy="2826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3CDC37-C1D0-4F61-9C7F-F4BBADA0B833}" type="slidenum">
              <a:rPr lang="cs-CZ" sz="1100" b="1" smtClean="0">
                <a:solidFill>
                  <a:schemeClr val="tx1"/>
                </a:solidFill>
              </a:rPr>
              <a:pPr/>
              <a:t>‹#›</a:t>
            </a:fld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4" name="Zástupný symbol pro zápatí 4"/>
          <p:cNvSpPr txBox="1">
            <a:spLocks/>
          </p:cNvSpPr>
          <p:nvPr userDrawn="1"/>
        </p:nvSpPr>
        <p:spPr>
          <a:xfrm>
            <a:off x="395536" y="6458923"/>
            <a:ext cx="1152128" cy="282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chemeClr val="tx1"/>
                </a:solidFill>
              </a:rPr>
              <a:t>4.6. 2014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94519" y="2066925"/>
            <a:ext cx="8064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Společně využívané podzemní vody na česko-saském pomezí (GRACE)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Gemeinsam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genutzte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Grundwasserressourcen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tschechisch-sächsischen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Grenzgebiet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(GRACE)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94312" y="3597005"/>
            <a:ext cx="6755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Dynamické změny hladin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podzemních </a:t>
            </a:r>
          </a:p>
          <a:p>
            <a:pPr algn="ctr"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vod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 oblasti Hřensko/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Kirnitzsch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8113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Přeshraniční hydrogeologický model - postup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67544" y="1412776"/>
            <a:ext cx="8484332" cy="378565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 základě podkladů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Herčíka et al. (1987), dat z ČGS-Geofondu, dat z archívu zhotovitele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byly kolektory 3 a 4 na německé území propojeny s českými kolektory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BC;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Strop kolektoru 3 a báze kolektoru 2 na českém území byly odvozeny podle nadmořské výšky pramenů, které byly zdokumentovány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Eckhardtem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(2013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Báze kolektoru 1 byla na českém území extrapolována podle sklonů na německém území a místně upravena podle nadmořské výšky pramenů, které náleží do kolektoru 1. Rozsah kolektoru 1 na českém území byl upraven podle digitálního modelu terénu.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8254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Přeshraniční hydrogeologický model - schéma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3542"/>
              </p:ext>
            </p:extLst>
          </p:nvPr>
        </p:nvGraphicFramePr>
        <p:xfrm>
          <a:off x="1195387" y="1340768"/>
          <a:ext cx="675322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kument" r:id="rId4" imgW="5912565" imgH="4153346" progId="Word.Document.12">
                  <p:embed/>
                </p:oleObj>
              </mc:Choice>
              <mc:Fallback>
                <p:oleObj name="Dokument" r:id="rId4" imgW="5912565" imgH="4153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5387" y="1340768"/>
                        <a:ext cx="6753225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0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6301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Vymezení kolektorů a poloizolátorů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60000"/>
            <a:ext cx="8422190" cy="4710450"/>
          </a:xfrm>
          <a:prstGeom prst="rect">
            <a:avLst/>
          </a:prstGeom>
        </p:spPr>
      </p:pic>
      <p:sp useBgFill="1">
        <p:nvSpPr>
          <p:cNvPr id="6" name="TextovéPole 5"/>
          <p:cNvSpPr txBox="1"/>
          <p:nvPr/>
        </p:nvSpPr>
        <p:spPr>
          <a:xfrm>
            <a:off x="5796136" y="4365104"/>
            <a:ext cx="3096344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Báze kolektoru 4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6301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Vymezení kolektorů a poloizolátorů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60000"/>
            <a:ext cx="8422190" cy="4710449"/>
          </a:xfrm>
          <a:prstGeom prst="rect">
            <a:avLst/>
          </a:prstGeom>
        </p:spPr>
      </p:pic>
      <p:sp useBgFill="1">
        <p:nvSpPr>
          <p:cNvPr id="6" name="TextovéPole 5"/>
          <p:cNvSpPr txBox="1"/>
          <p:nvPr/>
        </p:nvSpPr>
        <p:spPr>
          <a:xfrm>
            <a:off x="5796136" y="4365104"/>
            <a:ext cx="3096344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Báze kolektoru 1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7159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Kalibrace na kontinuálně sledované vrty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3" y="1260000"/>
            <a:ext cx="7729763" cy="47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5657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Výstupem je kalibrovaný model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3274"/>
            <a:ext cx="3888431" cy="3595886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3274"/>
            <a:ext cx="3960440" cy="35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5657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Výstupem je kalibrovaný model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11"/>
          <p:cNvGraphicFramePr/>
          <p:nvPr>
            <p:extLst>
              <p:ext uri="{D42A27DB-BD31-4B8C-83A1-F6EECF244321}">
                <p14:modId xmlns:p14="http://schemas.microsoft.com/office/powerpoint/2010/main" val="583195274"/>
              </p:ext>
            </p:extLst>
          </p:nvPr>
        </p:nvGraphicFramePr>
        <p:xfrm>
          <a:off x="971600" y="1412776"/>
          <a:ext cx="6977831" cy="446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26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5657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Výstupem je kalibrovaný model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13"/>
          <p:cNvGraphicFramePr/>
          <p:nvPr>
            <p:extLst>
              <p:ext uri="{D42A27DB-BD31-4B8C-83A1-F6EECF244321}">
                <p14:modId xmlns:p14="http://schemas.microsoft.com/office/powerpoint/2010/main" val="2993976921"/>
              </p:ext>
            </p:extLst>
          </p:nvPr>
        </p:nvGraphicFramePr>
        <p:xfrm>
          <a:off x="899592" y="1484784"/>
          <a:ext cx="712531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89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5179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Hydroizohypsy v kolektoru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60000"/>
            <a:ext cx="8422190" cy="4710449"/>
          </a:xfrm>
          <a:prstGeom prst="rect">
            <a:avLst/>
          </a:prstGeom>
        </p:spPr>
      </p:pic>
      <p:sp useBgFill="1">
        <p:nvSpPr>
          <p:cNvPr id="6" name="TextovéPole 5"/>
          <p:cNvSpPr txBox="1"/>
          <p:nvPr/>
        </p:nvSpPr>
        <p:spPr>
          <a:xfrm>
            <a:off x="3736851" y="4628713"/>
            <a:ext cx="5184576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Hydroizohypsy v kolektoru 3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23006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Vliv čerpání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39"/>
          <p:cNvGraphicFramePr/>
          <p:nvPr>
            <p:extLst>
              <p:ext uri="{D42A27DB-BD31-4B8C-83A1-F6EECF244321}">
                <p14:modId xmlns:p14="http://schemas.microsoft.com/office/powerpoint/2010/main" val="1374351378"/>
              </p:ext>
            </p:extLst>
          </p:nvPr>
        </p:nvGraphicFramePr>
        <p:xfrm>
          <a:off x="768188" y="1340768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7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6023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Vymezení matematického modelu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60000"/>
            <a:ext cx="7974499" cy="48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7075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Predikce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vývoje hladin podzemní vody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67544" y="1412776"/>
            <a:ext cx="8484332" cy="317009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Nakalibrovaný hydraulický model byl použit pro predikci vývoje hladin podzemních vod. Každý scénář (V2S1-1 až V2S3-6) byl charakterizován odběry podzemních vod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infiltrací;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 každý scénář (V2S1-1 až V2S3-6) byly porovnány modelové hladiny podzemní vody v roce 2043 s výchozím scénářem (V2S1-1) s cílem popisu plošných změn za daného nastavení po uplynutí 30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let.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prognózních scénářích jsou uvažovány různé velikosti odběrů podzemní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vody;</a:t>
            </a:r>
          </a:p>
        </p:txBody>
      </p:sp>
    </p:spTree>
    <p:extLst>
      <p:ext uri="{BB962C8B-B14F-4D97-AF65-F5344CB8AC3E}">
        <p14:creationId xmlns:p14="http://schemas.microsoft.com/office/powerpoint/2010/main" val="1937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7075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Predikce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vývoje hladin podzemní vody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67544" y="1412776"/>
            <a:ext cx="8484332" cy="286232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Dále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 v prognózních scénářích uvažována různá infiltrace. Scénáře označené jako S1 předpokládají konstantní infiltraci po celou dobu prognózy odpovídající průměrné odvozené infiltraci (253 mm/rok). Scénáře označené S2 a S3 předpokládají postupný pokles infiltrace o 1 mm/rok vlivem působení klimatické změny (zvyšování teploty zvýší podíl evapotranspirace a sníží infiltraci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22 scénářů s různou infiltrací a různými odběry podzemní vody.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7075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Predikce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vývoje hladin podzemní vody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885431757"/>
              </p:ext>
            </p:extLst>
          </p:nvPr>
        </p:nvGraphicFramePr>
        <p:xfrm>
          <a:off x="859030" y="1261794"/>
          <a:ext cx="7241362" cy="483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40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23006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Vliv čerpání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1" y="1260000"/>
            <a:ext cx="8422188" cy="4710448"/>
          </a:xfrm>
          <a:prstGeom prst="rect">
            <a:avLst/>
          </a:prstGeom>
        </p:spPr>
      </p:pic>
      <p:sp useBgFill="1">
        <p:nvSpPr>
          <p:cNvPr id="6" name="TextovéPole 5"/>
          <p:cNvSpPr txBox="1"/>
          <p:nvPr/>
        </p:nvSpPr>
        <p:spPr>
          <a:xfrm>
            <a:off x="5148063" y="4628713"/>
            <a:ext cx="3773363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Snížení v kolektoru 3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2582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Hlavní závěry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67544" y="1412776"/>
            <a:ext cx="8484332" cy="40934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kolísání hladiny podzemní vody v modelové oblasti měla v minulosti vliv kombinace 2 faktorů – velikosti infiltrace a odběrů podzemní vody.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Dlouhodobý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pokles hladiny podzemní vody ve všech pozorovacích vrtech v období 1982–1991 byl způsoben vysokými odběry podzemní vody. Celkový efekt byl navíc znásoben předcházejícím velmi vlhkým obdobím (1980–1981) a naopak následnými suchými obdobími (1980–1985, 1990–1991), která měla za následek zvýšení poklesů hladin podzemní vody na dlouhodobě pozorovaných vrtech.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Vliv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obou faktorů na kolísání hladin podzemních vod je zhruba rovnocenný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2582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Hlavní závěry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67544" y="1412776"/>
            <a:ext cx="8484332" cy="440120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roce 1991, kdy došlo k významnému snížení odběrů podzemní vody, lze zaznamenané kolísání hladin připsat zejména kolísání infiltrace, neboť odběry podzemních vod jsou od této doby na obou stranách relativně stabilní.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 hlediska budoucího vývoje zásob podzemních vod v řešeném území je důležitý poznatek o vlivu infiltrace na kolísání úrovně hladiny podzemní vody. Pokud budeme uvažovat průměrný pokles infiltrace o 1 mm ročně jako důsledek klimatické změny, pak dojde při konstantním odběru podzemních vod (maximální povolené množství) k poklesu až o 3,5 m v kolektoru 2, resp. 6–9 m v kolektoru 3 (v závislosti na lokalitě – drenážní/infiltrační oblast).;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2582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Hlavní závěry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67544" y="1412776"/>
            <a:ext cx="8484332" cy="40934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 hlediska využitelných zdrojů podzemních vod je nutné poznamenat, že jak maximální odběry, které byly zaznamenané v historii, tak i suma všech současně povolených odběrů v modelové oblasti zřejmě nepřekračují využitelné zdroje podzemních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vod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budou odběry podzemní vody pokračovat ve stávajícím množství a zároveň se nezmění infiltrace, nedojde k poklesům hladin podzemních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vod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se odběry podzemních dlouhodobě přiblíží k maximálně zaznamenaným odběrům, hladina podzemní vody klesne až o 4 m v kolektoru 3, avšak režim podzemních vod bude ustálený a hydrogeologická struktura </a:t>
            </a:r>
            <a:r>
              <a:rPr lang="cs-CZ" sz="2000">
                <a:latin typeface="Arial" pitchFamily="34" charset="0"/>
                <a:cs typeface="Arial" pitchFamily="34" charset="0"/>
              </a:rPr>
              <a:t>nebude </a:t>
            </a:r>
            <a:r>
              <a:rPr lang="cs-CZ" sz="2000" smtClean="0">
                <a:latin typeface="Arial" pitchFamily="34" charset="0"/>
                <a:cs typeface="Arial" pitchFamily="34" charset="0"/>
              </a:rPr>
              <a:t>přetížena.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6914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Problematika kolísání podzemních vod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15" name="TextovéPole 14"/>
          <p:cNvSpPr txBox="1"/>
          <p:nvPr/>
        </p:nvSpPr>
        <p:spPr>
          <a:xfrm>
            <a:off x="467544" y="1216457"/>
            <a:ext cx="8484332" cy="70788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zájmové oblasti došlo za posledních 30 let k výraznému poklesu hladin podzemní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vody…. 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709664625"/>
              </p:ext>
            </p:extLst>
          </p:nvPr>
        </p:nvGraphicFramePr>
        <p:xfrm>
          <a:off x="899591" y="2060847"/>
          <a:ext cx="7488833" cy="42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5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TextovéPole 14"/>
          <p:cNvSpPr txBox="1"/>
          <p:nvPr/>
        </p:nvSpPr>
        <p:spPr>
          <a:xfrm>
            <a:off x="467544" y="1216457"/>
            <a:ext cx="8484332" cy="70788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hladin podzemní vody mohl být způsoben snížením infiltrovaného podílu z atmosférických srážek….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149408165"/>
              </p:ext>
            </p:extLst>
          </p:nvPr>
        </p:nvGraphicFramePr>
        <p:xfrm>
          <a:off x="899591" y="2060847"/>
          <a:ext cx="7488833" cy="42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6914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Problematika kolísání podzemních vod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896759412"/>
              </p:ext>
            </p:extLst>
          </p:nvPr>
        </p:nvGraphicFramePr>
        <p:xfrm>
          <a:off x="828000" y="2060848"/>
          <a:ext cx="748800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15" name="TextovéPole 14"/>
          <p:cNvSpPr txBox="1"/>
          <p:nvPr/>
        </p:nvSpPr>
        <p:spPr>
          <a:xfrm>
            <a:off x="467544" y="1216457"/>
            <a:ext cx="8484332" cy="70788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….anebo čerpáním podzemní vody na českém a německém území….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6914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Problematika kolísání podzemních vod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TextovéPole 14"/>
          <p:cNvSpPr txBox="1"/>
          <p:nvPr/>
        </p:nvSpPr>
        <p:spPr>
          <a:xfrm>
            <a:off x="467544" y="1412776"/>
            <a:ext cx="8484332" cy="34778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Shromáždění veškerých dostupných dat v přeshraniční oblasti;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Sestavení přeshraničního hydrogeologického modelu;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Sestavení matematického modelu, kalibrovaného na zaznamenané změny hladin podzemní vody;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Prognózy vývoje hladin podzemní vody se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sníženou infiltrací vlivem působení klimatické změny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zvyšování teploty zvýší podíl evapotranspirace a sníží infiltraci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a pro různě veliké odběry podzemních vod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Cíle matematického modelu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5596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Hlavní odběry podzemních vod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60000"/>
            <a:ext cx="7974499" cy="4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8311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Přeshraniční hydrogeologický model - principy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67544" y="1412776"/>
            <a:ext cx="8484332" cy="498598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Výsledný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přeshraniční hydrogeologický model (čili vymezení kolektorů) musí na modelových hranicích odpovídat hydrogeologické strukturám jak na českém, tak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 německém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území;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Výsledné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modelové vrstvy, které budou v matematickém modelu odpovídat kolektorům 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poloizolátorům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jsou průběžné a musí se vyskytovat v celém modelové oblasti na území obou státu.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 praxi to znamená: Pokud se kolektory 1 a 2 vyskytují na německém území, musí mít na českém území svoje ekvivalenty (i když se standardně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nevymezují)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českém území existují pouze indicie a bodové informace o výskytu samostatných kolektorů 1 a 2,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proto bylo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převzato německé členění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kolektorů.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Použití německé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terminologie – kolektory 1, 2, 3 a 4, poloizolátory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2/3 a 3/4. Kolektor spojený z kolektorů 2 a 3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kolektor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2+3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188" y="734426"/>
            <a:ext cx="8113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Přeshraniční hydrogeologický model - postup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67544" y="1412776"/>
            <a:ext cx="8484332" cy="40934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přeshraniční oblasti (na českém i německém území) lze definovat 4 kolektory - kolektor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BC na českém území, kolektory 1, 2, 3 a 4 na německém území;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Propojení českých a německých kolektorů;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Základní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stavební prvek -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geologický model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od firmy G.E.O.S.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Voight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et al., 2013, Kahnt et al., 2014)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se 14 geologickými vrstvami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křídových sedimentů na německém území. Vrstvy byly označeny HGK 800 až HGK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990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Podle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Rösnera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et al., (2008) byly jednotlivé geologické vrstvy spojeny do hydrogeologických kolektorů a poloizolátorů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739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zo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2464</Words>
  <Application>Microsoft Office PowerPoint</Application>
  <PresentationFormat>Předvádění na obrazovce (4:3)</PresentationFormat>
  <Paragraphs>196</Paragraphs>
  <Slides>26</Slides>
  <Notes>25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Vzor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AQUATEST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Nol Ondřej</dc:creator>
  <cp:lastModifiedBy>Kamil Nešetřil</cp:lastModifiedBy>
  <cp:revision>190</cp:revision>
  <dcterms:created xsi:type="dcterms:W3CDTF">2012-10-08T11:08:32Z</dcterms:created>
  <dcterms:modified xsi:type="dcterms:W3CDTF">2019-04-20T18:28:53Z</dcterms:modified>
</cp:coreProperties>
</file>