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3" r:id="rId9"/>
    <p:sldId id="267" r:id="rId10"/>
    <p:sldId id="264" r:id="rId11"/>
    <p:sldId id="265" r:id="rId12"/>
    <p:sldId id="268" r:id="rId13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2nnld8TMj6wsieM5GFNQCeLDk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624" y="54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4732339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415344" y="3234751"/>
            <a:ext cx="6400800" cy="74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Clr>
                <a:srgbClr val="7030A0"/>
              </a:buClr>
            </a:pPr>
            <a:r>
              <a:rPr lang="cs-CZ" b="1" dirty="0">
                <a:solidFill>
                  <a:srgbClr val="7030A0"/>
                </a:solidFill>
              </a:rPr>
              <a:t>Testování studentů on-line</a:t>
            </a:r>
          </a:p>
          <a:p>
            <a:pPr marL="0" indent="0">
              <a:spcBef>
                <a:spcPts val="0"/>
              </a:spcBef>
              <a:buClr>
                <a:srgbClr val="7030A0"/>
              </a:buClr>
            </a:pPr>
            <a:r>
              <a:rPr lang="cs-CZ" b="1" dirty="0">
                <a:solidFill>
                  <a:srgbClr val="7030A0"/>
                </a:solidFill>
              </a:rPr>
              <a:t>KPS/US2: Úvod do stavitelství 2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415344" y="4480599"/>
            <a:ext cx="6400800" cy="49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Jana Košťálová, Ph.D.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 descr="https://www.tul.cz/document/2325"/>
          <p:cNvSpPr/>
          <p:nvPr/>
        </p:nvSpPr>
        <p:spPr>
          <a:xfrm>
            <a:off x="155575" y="-776288"/>
            <a:ext cx="12534900" cy="162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 descr="https://www.tul.cz/document/2325"/>
          <p:cNvSpPr/>
          <p:nvPr/>
        </p:nvSpPr>
        <p:spPr>
          <a:xfrm>
            <a:off x="155575" y="-776288"/>
            <a:ext cx="12534900" cy="162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 descr="https://www.tul.cz/document/2325"/>
          <p:cNvSpPr/>
          <p:nvPr/>
        </p:nvSpPr>
        <p:spPr>
          <a:xfrm>
            <a:off x="155575" y="-776288"/>
            <a:ext cx="12534900" cy="162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8424" y="2579066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8941" y="329297"/>
            <a:ext cx="6602095" cy="8597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656501" y="1515050"/>
            <a:ext cx="65862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Nové možnosti rozvoje vzdělávání na Technické univerzitě v Liberci</a:t>
            </a:r>
            <a:endParaRPr dirty="0"/>
          </a:p>
          <a:p>
            <a:pPr algn="ctr"/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cs-CZ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Specifický cíl A2: Rozvoj v oblasti distanční výuky, online výuky a </a:t>
            </a:r>
            <a:r>
              <a:rPr lang="cs-CZ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blended</a:t>
            </a:r>
            <a:r>
              <a:rPr lang="cs-CZ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learning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NPO_TUL_MSMT-16598/2022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724" y="5421352"/>
            <a:ext cx="7054050" cy="9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FA4A78C-C475-9280-294C-79F55F1FC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435"/>
          <a:stretch/>
        </p:blipFill>
        <p:spPr>
          <a:xfrm>
            <a:off x="311425" y="536158"/>
            <a:ext cx="4578651" cy="482324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DD0B58-A824-CBCC-FC25-6994A1DD6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51" r="-4136"/>
          <a:stretch/>
        </p:blipFill>
        <p:spPr>
          <a:xfrm>
            <a:off x="4890076" y="536158"/>
            <a:ext cx="3381574" cy="48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18E3518-F731-84DC-A9B3-07602E1F6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8" y="219751"/>
            <a:ext cx="2003440" cy="319803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2B0775E-1BA0-71C4-634A-873C79F42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278" y="2769896"/>
            <a:ext cx="6852522" cy="310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3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576D1D-86A2-EDF1-F08D-4A06D1121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20" y="618543"/>
            <a:ext cx="3764866" cy="29933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E9665D-3B63-9695-2357-C171C9F83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629" y="2497504"/>
            <a:ext cx="5067631" cy="35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6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51A100F-9879-AD27-FCBC-3F3346C90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0" y="1285460"/>
            <a:ext cx="8169259" cy="473175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0CA59C5-570B-9CB7-C5E2-F083D1831EA6}"/>
              </a:ext>
            </a:extLst>
          </p:cNvPr>
          <p:cNvSpPr txBox="1"/>
          <p:nvPr/>
        </p:nvSpPr>
        <p:spPr>
          <a:xfrm>
            <a:off x="418150" y="231913"/>
            <a:ext cx="81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Závěrečný test je složen z otázek US1 a US2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F575FA81-09B6-05E0-9727-1C1F2536C7BD}"/>
              </a:ext>
            </a:extLst>
          </p:cNvPr>
          <p:cNvSpPr/>
          <p:nvPr/>
        </p:nvSpPr>
        <p:spPr>
          <a:xfrm>
            <a:off x="5821680" y="5218409"/>
            <a:ext cx="2057400" cy="60198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18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11AA525-2D66-C656-F8E4-43922DCF5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70" y="556591"/>
            <a:ext cx="7995030" cy="56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7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8E5D36-34E0-EE6E-8D7C-D1C29BB9A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7" y="471055"/>
            <a:ext cx="7944678" cy="5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2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76802F4-2A92-A838-4EE0-A1D60F949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7" y="471090"/>
            <a:ext cx="7732643" cy="55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3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E1B781-16BC-1F0F-AC6F-8CD9B6BA0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26" y="490331"/>
            <a:ext cx="8100547" cy="57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5E33FF2-F56C-11E1-A48D-EAC872532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79" y="1182355"/>
            <a:ext cx="7809042" cy="33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1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89FE016-13D1-67F0-1956-2E8FC0C6E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25" y="346373"/>
            <a:ext cx="5277523" cy="308262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A50B277-29A9-E20F-2E63-A4D3406A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56" y="3491892"/>
            <a:ext cx="7187317" cy="262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7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89FE016-13D1-67F0-1956-2E8FC0C6E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25" y="346373"/>
            <a:ext cx="5277523" cy="308262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A50B277-29A9-E20F-2E63-A4D3406A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56" y="3491892"/>
            <a:ext cx="7187317" cy="262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471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69</Words>
  <Application>Microsoft Office PowerPoint</Application>
  <PresentationFormat>Předvádění na obrazovce (4:3)</PresentationFormat>
  <Paragraphs>20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Jana Košťálová</cp:lastModifiedBy>
  <cp:revision>2</cp:revision>
  <dcterms:created xsi:type="dcterms:W3CDTF">2017-11-24T10:29:28Z</dcterms:created>
  <dcterms:modified xsi:type="dcterms:W3CDTF">2023-06-29T23:57:38Z</dcterms:modified>
</cp:coreProperties>
</file>