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17912"/>
          </a:xfrm>
        </p:spPr>
        <p:txBody>
          <a:bodyPr>
            <a:noAutofit/>
          </a:bodyPr>
          <a:lstStyle/>
          <a:p>
            <a:r>
              <a:rPr lang="cs-CZ" sz="2400" dirty="0" smtClean="0"/>
              <a:t>Jan </a:t>
            </a:r>
            <a:r>
              <a:rPr lang="cs-CZ" sz="2400" dirty="0" err="1" smtClean="0"/>
              <a:t>ámos</a:t>
            </a:r>
            <a:r>
              <a:rPr lang="cs-CZ" sz="2400" dirty="0" smtClean="0"/>
              <a:t> </a:t>
            </a:r>
            <a:r>
              <a:rPr lang="cs-CZ" sz="2400" dirty="0" err="1" smtClean="0"/>
              <a:t>komenský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endParaRPr lang="cs-CZ" sz="2400"/>
          </a:p>
          <a:p>
            <a:r>
              <a:rPr lang="cs-CZ" sz="2400" smtClean="0"/>
              <a:t>a </a:t>
            </a:r>
            <a:r>
              <a:rPr lang="cs-CZ" sz="2400" dirty="0" smtClean="0"/>
              <a:t>všenáprava společnosti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č</a:t>
            </a:r>
            <a:r>
              <a:rPr lang="cs-CZ" sz="2400" dirty="0" smtClean="0"/>
              <a:t>. projektu: CZ.1.07/2.2.00/18.0027</a:t>
            </a:r>
          </a:p>
          <a:p>
            <a:pPr>
              <a:defRPr/>
            </a:pPr>
            <a:r>
              <a:rPr lang="cs-CZ" sz="2800" dirty="0" smtClean="0"/>
              <a:t>. 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Jan Ámos Komenský (</a:t>
            </a:r>
            <a:r>
              <a:rPr lang="cs-CZ" dirty="0" smtClean="0"/>
              <a:t>1592–1670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Biskup Jednoty bratrské</a:t>
            </a:r>
          </a:p>
          <a:p>
            <a:r>
              <a:rPr lang="cs-CZ" dirty="0" smtClean="0"/>
              <a:t>Filozof, teolog, pedagog, který výchovou a vzděláním chce napravit společnost</a:t>
            </a:r>
          </a:p>
          <a:p>
            <a:r>
              <a:rPr lang="cs-CZ" dirty="0" smtClean="0"/>
              <a:t>Komenský na prahu středověku a novověku: jeho koncepce vychází z předpokladu, že člověk, který zná i koná dobro, neboť jinak to Bůh nechce; na druhé straně se zajímá o přínos renesanční a rodící se novověké vědy a hledá metodu (nikoli metodu poznání, ale metodu výuky) </a:t>
            </a:r>
          </a:p>
          <a:p>
            <a:r>
              <a:rPr lang="cs-CZ" dirty="0" smtClean="0"/>
              <a:t>Metoda ovšem nemá být v </a:t>
            </a:r>
            <a:r>
              <a:rPr lang="cs-CZ" dirty="0" err="1" smtClean="0"/>
              <a:t>Descartově</a:t>
            </a:r>
            <a:r>
              <a:rPr lang="cs-CZ" dirty="0" smtClean="0"/>
              <a:t> duchu metodou poznání, nýbrž metodou, která usnadní výchovně – vzdělávací proces a tím i umožní reformu společnosti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Komenský jako poutník novověku: 1628 musí opustit české země (doufá, že to nebude natrvalo), po roce 1648 se jedná již o definitivní situaci, kdy české země se stávají doménou Habsburků  a katolické víry</a:t>
            </a:r>
          </a:p>
          <a:p>
            <a:r>
              <a:rPr lang="cs-CZ" dirty="0" smtClean="0"/>
              <a:t>Život je dán cestami po nekatolickém světě: Německo, Švédsko, Holandsko, Polsko, Uhry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Všenáprava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solidFill>
                  <a:schemeClr val="tx1"/>
                </a:solidFill>
              </a:rPr>
              <a:t>Komenského cíl není koncipovat moderní pedagogiku či didaktiku. Komenského snahou je navrhnout efektivní koncept výchovy a vzdělání, který napomůže realizovat vzdělání v duchu – všechny, všemu všestranně. Tímto způsobem chce Komenský realizovat nápravu věcí lidských, obnovu – reformu společnosti.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solidFill>
                  <a:schemeClr val="tx1"/>
                </a:solidFill>
              </a:rPr>
              <a:t>VŠECHNY – chlapce i dívky, bez sociálních rozdílů, bez rozdílů vyznání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solidFill>
                  <a:schemeClr val="tx1"/>
                </a:solidFill>
              </a:rPr>
              <a:t>VŠEMU – </a:t>
            </a:r>
            <a:r>
              <a:rPr lang="cs-CZ" sz="2800" dirty="0" err="1" smtClean="0">
                <a:solidFill>
                  <a:schemeClr val="tx1"/>
                </a:solidFill>
              </a:rPr>
              <a:t>všemu</a:t>
            </a:r>
            <a:r>
              <a:rPr lang="cs-CZ" sz="2800" dirty="0" smtClean="0">
                <a:solidFill>
                  <a:schemeClr val="tx1"/>
                </a:solidFill>
              </a:rPr>
              <a:t> podstatnému z tehdejšího vědění, všemu – substanci, která  vším prochází, která je božského původu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solidFill>
                  <a:schemeClr val="tx1"/>
                </a:solidFill>
              </a:rPr>
              <a:t>VŠESTRANNĚ – metodou slovně názorného učení: oproti pamětnímu, slovnímu a  dogmatickému učení navrhuje metodu s využitím obrazu a slova-pojmu (zejména v Orbis </a:t>
            </a:r>
            <a:r>
              <a:rPr lang="cs-CZ" sz="2800" dirty="0" err="1" smtClean="0">
                <a:solidFill>
                  <a:schemeClr val="tx1"/>
                </a:solidFill>
              </a:rPr>
              <a:t>Pictus</a:t>
            </a:r>
            <a:r>
              <a:rPr lang="cs-CZ" sz="2800" dirty="0" smtClean="0">
                <a:solidFill>
                  <a:schemeClr val="tx1"/>
                </a:solidFill>
              </a:rPr>
              <a:t> a </a:t>
            </a:r>
            <a:r>
              <a:rPr lang="cs-CZ" sz="2800" dirty="0" err="1" smtClean="0">
                <a:solidFill>
                  <a:schemeClr val="tx1"/>
                </a:solidFill>
              </a:rPr>
              <a:t>Janua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reserata</a:t>
            </a:r>
            <a:r>
              <a:rPr lang="cs-CZ" sz="2800" dirty="0" smtClean="0">
                <a:solidFill>
                  <a:schemeClr val="tx1"/>
                </a:solidFill>
              </a:rPr>
              <a:t> – Brána jazyků otevřená)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Škola jako dílny lidskosti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Komenského didaktika nebyla pouze pedagogickou disciplínou v dnešním slova smyslu, i když přinášela moderní myšlenky v oblasti vyučování a výuky. </a:t>
            </a:r>
            <a:r>
              <a:rPr lang="cs-CZ" b="1" dirty="0" smtClean="0"/>
              <a:t>Komenského didaktika byla současně obecnou pedagogikou i teorií výchovy. Jejím cílem byla náprava člověka</a:t>
            </a:r>
            <a:r>
              <a:rPr lang="cs-CZ" dirty="0" smtClean="0"/>
              <a:t>, tedy člověk zbožný a dobrých mravů, člověk moudrý, který umí rozlišovat, a proto i  správně jednat. Škola  měla být dílnou lidskosti. Měla vést k takovému cíli, kdy všichni měli jednat správně, spravedlivě a ke prospěchu všech a všeobecnému míru.  Tohoto cíle měla dosáhnout nové uspořádání vyučovací soustavy a nové vyučovací metody v jednotlivých stupních škol.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291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Administrativní</vt:lpstr>
      <vt:lpstr>Prezentace aplikace PowerPoint</vt:lpstr>
      <vt:lpstr>Jan Ámos Komenský (1592–1670)</vt:lpstr>
      <vt:lpstr>Prezentace aplikace PowerPoint</vt:lpstr>
      <vt:lpstr>Všenáprava </vt:lpstr>
      <vt:lpstr>Škola jako dílny lidskosti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Kasper</dc:creator>
  <cp:lastModifiedBy>Dana Kasperová</cp:lastModifiedBy>
  <cp:revision>11</cp:revision>
  <dcterms:created xsi:type="dcterms:W3CDTF">2012-02-18T12:37:17Z</dcterms:created>
  <dcterms:modified xsi:type="dcterms:W3CDTF">2018-06-22T09:20:55Z</dcterms:modified>
</cp:coreProperties>
</file>