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7" r:id="rId4"/>
    <p:sldId id="266" r:id="rId5"/>
    <p:sldId id="265" r:id="rId6"/>
    <p:sldId id="263" r:id="rId7"/>
    <p:sldId id="264" r:id="rId8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2nnld8TMj6wsieM5GFNQCeLDk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62" y="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4732339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415344" y="3234751"/>
            <a:ext cx="6400800" cy="74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Clr>
                <a:srgbClr val="7030A0"/>
              </a:buClr>
            </a:pPr>
            <a:r>
              <a:rPr lang="cs-CZ" b="1" dirty="0">
                <a:solidFill>
                  <a:srgbClr val="7030A0"/>
                </a:solidFill>
              </a:rPr>
              <a:t>Testování studentů on-line</a:t>
            </a:r>
          </a:p>
          <a:p>
            <a:pPr marL="0" indent="0">
              <a:spcBef>
                <a:spcPts val="0"/>
              </a:spcBef>
              <a:buClr>
                <a:srgbClr val="7030A0"/>
              </a:buClr>
            </a:pPr>
            <a:r>
              <a:rPr lang="cs-CZ" b="1" dirty="0">
                <a:solidFill>
                  <a:srgbClr val="7030A0"/>
                </a:solidFill>
              </a:rPr>
              <a:t>KPS/TZB1: Technické zařízení budov 1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415344" y="4480599"/>
            <a:ext cx="6400800" cy="49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cs-CZ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Zuzana Vyoralová, Ph.D.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 descr="https://www.tul.cz/document/2325"/>
          <p:cNvSpPr/>
          <p:nvPr/>
        </p:nvSpPr>
        <p:spPr>
          <a:xfrm>
            <a:off x="155575" y="-776288"/>
            <a:ext cx="12534900" cy="162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 descr="https://www.tul.cz/document/2325"/>
          <p:cNvSpPr/>
          <p:nvPr/>
        </p:nvSpPr>
        <p:spPr>
          <a:xfrm>
            <a:off x="155575" y="-776288"/>
            <a:ext cx="12534900" cy="162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 descr="https://www.tul.cz/document/2325"/>
          <p:cNvSpPr/>
          <p:nvPr/>
        </p:nvSpPr>
        <p:spPr>
          <a:xfrm>
            <a:off x="155575" y="-776288"/>
            <a:ext cx="12534900" cy="162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8424" y="2579066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8941" y="329297"/>
            <a:ext cx="6602095" cy="8597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656501" y="1515050"/>
            <a:ext cx="65862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Nové možnosti rozvoje vzdělávání na Technické univerzitě v Liberci</a:t>
            </a:r>
            <a:endParaRPr dirty="0"/>
          </a:p>
          <a:p>
            <a:pPr algn="ctr"/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cs-CZ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Specifický cíl A2: Rozvoj v oblasti distanční výuky, online výuky a </a:t>
            </a:r>
            <a:r>
              <a:rPr lang="cs-CZ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blended</a:t>
            </a:r>
            <a:r>
              <a:rPr lang="cs-CZ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learning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NPO_TUL_MSMT-16598/2022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724" y="5421352"/>
            <a:ext cx="7054050" cy="9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0CFE8C5-E181-81D4-38E1-4B5CD2A80791}"/>
              </a:ext>
            </a:extLst>
          </p:cNvPr>
          <p:cNvSpPr txBox="1"/>
          <p:nvPr/>
        </p:nvSpPr>
        <p:spPr>
          <a:xfrm>
            <a:off x="418150" y="231913"/>
            <a:ext cx="8169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Cvičný test – plná implementace do výuky je možná v zimním semestru 2023-24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BD6DEDB-4BE7-EDCF-B55C-2C1027A09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0" y="1483758"/>
            <a:ext cx="8395252" cy="3107454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DC7747E1-26B0-30B3-182F-2F9A1BFAF61D}"/>
              </a:ext>
            </a:extLst>
          </p:cNvPr>
          <p:cNvSpPr/>
          <p:nvPr/>
        </p:nvSpPr>
        <p:spPr>
          <a:xfrm>
            <a:off x="4572000" y="4111853"/>
            <a:ext cx="2057400" cy="60198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54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079718D-1032-3E5D-DA9B-6B3E40601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7" y="528060"/>
            <a:ext cx="7878417" cy="557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7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9C563A1-54C6-FE15-3B14-79E9F2779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28" y="1179444"/>
            <a:ext cx="8071372" cy="333938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ABB903-9267-163D-0169-8558F431112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0000000-1234-1234-1234-123412341234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1C644647-70BF-6724-23D0-331F228637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76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FA539AC-FC55-8C62-F3D2-9AE4B71A2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82" y="510209"/>
            <a:ext cx="6324030" cy="559994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605D37E-6A9C-8F51-21F4-AE843D544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41" y="4421035"/>
            <a:ext cx="1798937" cy="168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3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FB320E9-F8CF-2B75-D389-F3FD1C6F1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21" y="263446"/>
            <a:ext cx="2055255" cy="192978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9D01390-8F3A-DEE8-29D5-98275515F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363" y="4398953"/>
            <a:ext cx="4808637" cy="177561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8EF29DF-DF71-8B09-CB70-E370B686A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646" y="408192"/>
            <a:ext cx="6304354" cy="399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7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E492CF-A3B3-7753-D503-77E71AAA2A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Google Shape;94;p1">
            <a:extLst>
              <a:ext uri="{FF2B5EF4-FFF2-40B4-BE49-F238E27FC236}">
                <a16:creationId xmlns:a16="http://schemas.microsoft.com/office/drawing/2014/main" id="{9C732068-6D0D-C68E-0BE2-CA99D329C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42739" b="65035"/>
          <a:stretch/>
        </p:blipFill>
        <p:spPr>
          <a:xfrm>
            <a:off x="576977" y="6440557"/>
            <a:ext cx="2391510" cy="20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569CDE9-6534-BFC4-10E6-F93FE5674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187" y="258418"/>
            <a:ext cx="4659435" cy="60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37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68</Words>
  <Application>Microsoft Office PowerPoint</Application>
  <PresentationFormat>Předvádění na obrazovce (4:3)</PresentationFormat>
  <Paragraphs>15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Jana Košťálová</cp:lastModifiedBy>
  <cp:revision>3</cp:revision>
  <dcterms:created xsi:type="dcterms:W3CDTF">2017-11-24T10:29:28Z</dcterms:created>
  <dcterms:modified xsi:type="dcterms:W3CDTF">2023-06-29T23:48:47Z</dcterms:modified>
</cp:coreProperties>
</file>