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ppt/notesSlides/notesSlide1.xml" ContentType="application/vnd.openxmlformats-officedocument.presentationml.notesSlide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notesSlides/notesSlide2.xml" ContentType="application/vnd.openxmlformats-officedocument.presentationml.notesSlide+xml"/>
  <Override PartName="/ppt/ink/ink15.xml" ContentType="application/inkml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ink/ink16.xml" ContentType="application/inkml+xml"/>
  <Override PartName="/ppt/notesSlides/notesSlide4.xml" ContentType="application/vnd.openxmlformats-officedocument.presentationml.notesSlide+xml"/>
  <Override PartName="/ppt/ink/ink17.xml" ContentType="application/inkml+xml"/>
  <Override PartName="/ppt/notesSlides/notesSlide5.xml" ContentType="application/vnd.openxmlformats-officedocument.presentationml.notesSlide+xml"/>
  <Override PartName="/ppt/ink/ink18.xml" ContentType="application/inkml+xml"/>
  <Override PartName="/ppt/notesSlides/notesSlide6.xml" ContentType="application/vnd.openxmlformats-officedocument.presentationml.notesSlide+xml"/>
  <Override PartName="/ppt/ink/ink19.xml" ContentType="application/inkml+xml"/>
  <Override PartName="/ppt/notesSlides/notesSlide7.xml" ContentType="application/vnd.openxmlformats-officedocument.presentationml.notesSlide+xml"/>
  <Override PartName="/ppt/ink/ink20.xml" ContentType="application/inkml+xml"/>
  <Override PartName="/ppt/notesSlides/notesSlide8.xml" ContentType="application/vnd.openxmlformats-officedocument.presentationml.notesSlide+xml"/>
  <Override PartName="/ppt/ink/ink21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4"/>
  </p:sldMasterIdLst>
  <p:notesMasterIdLst>
    <p:notesMasterId r:id="rId30"/>
  </p:notesMasterIdLst>
  <p:sldIdLst>
    <p:sldId id="297" r:id="rId5"/>
    <p:sldId id="257" r:id="rId6"/>
    <p:sldId id="305" r:id="rId7"/>
    <p:sldId id="306" r:id="rId8"/>
    <p:sldId id="309" r:id="rId9"/>
    <p:sldId id="328" r:id="rId10"/>
    <p:sldId id="329" r:id="rId11"/>
    <p:sldId id="310" r:id="rId12"/>
    <p:sldId id="330" r:id="rId13"/>
    <p:sldId id="332" r:id="rId14"/>
    <p:sldId id="333" r:id="rId15"/>
    <p:sldId id="334" r:id="rId16"/>
    <p:sldId id="335" r:id="rId17"/>
    <p:sldId id="343" r:id="rId18"/>
    <p:sldId id="344" r:id="rId19"/>
    <p:sldId id="345" r:id="rId20"/>
    <p:sldId id="346" r:id="rId21"/>
    <p:sldId id="336" r:id="rId22"/>
    <p:sldId id="350" r:id="rId23"/>
    <p:sldId id="339" r:id="rId24"/>
    <p:sldId id="347" r:id="rId25"/>
    <p:sldId id="340" r:id="rId26"/>
    <p:sldId id="348" r:id="rId27"/>
    <p:sldId id="349" r:id="rId28"/>
    <p:sldId id="296" r:id="rId2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A8C36"/>
    <a:srgbClr val="CA212D"/>
    <a:srgbClr val="F8DC61"/>
    <a:srgbClr val="46ABA9"/>
    <a:srgbClr val="2B7A89"/>
    <a:srgbClr val="ACE8D4"/>
    <a:srgbClr val="00BFAC"/>
    <a:srgbClr val="00726A"/>
    <a:srgbClr val="003135"/>
    <a:srgbClr val="063C6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143" autoAdjust="0"/>
    <p:restoredTop sz="96296" autoAdjust="0"/>
  </p:normalViewPr>
  <p:slideViewPr>
    <p:cSldViewPr snapToGrid="0">
      <p:cViewPr varScale="1">
        <p:scale>
          <a:sx n="60" d="100"/>
          <a:sy n="60" d="100"/>
        </p:scale>
        <p:origin x="1524" y="5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notesMaster" Target="notesMasters/notesMaster1.xml"/><Relationship Id="rId8" Type="http://schemas.openxmlformats.org/officeDocument/2006/relationships/slide" Target="slides/slide4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https://tulib-my.sharepoint.com/personal/ales_kocourek_tul_cz/Documents/Dokumenty/TU%20Liberec/Skripta/Ekonomie%20I/Ekonomie%20I.%20(2021)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1197523509436242E-2"/>
          <c:y val="2.6645610802827915E-2"/>
          <c:w val="0.92233155455405968"/>
          <c:h val="0.85714914076107462"/>
        </c:manualLayout>
      </c:layout>
      <c:barChart>
        <c:barDir val="col"/>
        <c:grouping val="clustered"/>
        <c:varyColors val="0"/>
        <c:ser>
          <c:idx val="1"/>
          <c:order val="2"/>
          <c:tx>
            <c:strRef>
              <c:f>Hodnoty!$AZ$30</c:f>
              <c:strCache>
                <c:ptCount val="1"/>
                <c:pt idx="0">
                  <c:v>Produkční mezera [pravá osa]</c:v>
                </c:pt>
              </c:strCache>
            </c:strRef>
          </c:tx>
          <c:spPr>
            <a:solidFill>
              <a:srgbClr val="92D050"/>
            </a:solidFill>
            <a:ln>
              <a:solidFill>
                <a:srgbClr val="92D050"/>
              </a:solidFill>
            </a:ln>
          </c:spPr>
          <c:invertIfNegative val="0"/>
          <c:cat>
            <c:numRef>
              <c:f>Hodnoty!$AK$34:$AK$66</c:f>
              <c:numCache>
                <c:formatCode>0</c:formatCode>
                <c:ptCount val="33"/>
                <c:pt idx="0">
                  <c:v>1993</c:v>
                </c:pt>
                <c:pt idx="1">
                  <c:v>1994</c:v>
                </c:pt>
                <c:pt idx="2">
                  <c:v>1995</c:v>
                </c:pt>
                <c:pt idx="3">
                  <c:v>1996</c:v>
                </c:pt>
                <c:pt idx="4">
                  <c:v>1997</c:v>
                </c:pt>
                <c:pt idx="5">
                  <c:v>1998</c:v>
                </c:pt>
                <c:pt idx="6">
                  <c:v>1999</c:v>
                </c:pt>
                <c:pt idx="7">
                  <c:v>2000</c:v>
                </c:pt>
                <c:pt idx="8">
                  <c:v>2001</c:v>
                </c:pt>
                <c:pt idx="9">
                  <c:v>2002</c:v>
                </c:pt>
                <c:pt idx="10">
                  <c:v>2003</c:v>
                </c:pt>
                <c:pt idx="11">
                  <c:v>2004</c:v>
                </c:pt>
                <c:pt idx="12">
                  <c:v>2005</c:v>
                </c:pt>
                <c:pt idx="13">
                  <c:v>2006</c:v>
                </c:pt>
                <c:pt idx="14">
                  <c:v>2007</c:v>
                </c:pt>
                <c:pt idx="15">
                  <c:v>2008</c:v>
                </c:pt>
                <c:pt idx="16">
                  <c:v>2009</c:v>
                </c:pt>
                <c:pt idx="17">
                  <c:v>2010</c:v>
                </c:pt>
                <c:pt idx="18">
                  <c:v>2011</c:v>
                </c:pt>
                <c:pt idx="19">
                  <c:v>2012</c:v>
                </c:pt>
                <c:pt idx="20">
                  <c:v>2013</c:v>
                </c:pt>
                <c:pt idx="21">
                  <c:v>2014</c:v>
                </c:pt>
                <c:pt idx="22">
                  <c:v>2015</c:v>
                </c:pt>
                <c:pt idx="23">
                  <c:v>2016</c:v>
                </c:pt>
                <c:pt idx="24">
                  <c:v>2017</c:v>
                </c:pt>
                <c:pt idx="25">
                  <c:v>2018</c:v>
                </c:pt>
                <c:pt idx="26">
                  <c:v>2019</c:v>
                </c:pt>
                <c:pt idx="27">
                  <c:v>2020</c:v>
                </c:pt>
                <c:pt idx="28">
                  <c:v>2021</c:v>
                </c:pt>
                <c:pt idx="29">
                  <c:v>2022</c:v>
                </c:pt>
                <c:pt idx="30">
                  <c:v>2023</c:v>
                </c:pt>
                <c:pt idx="31">
                  <c:v>2024</c:v>
                </c:pt>
                <c:pt idx="32">
                  <c:v>2025</c:v>
                </c:pt>
              </c:numCache>
            </c:numRef>
          </c:cat>
          <c:val>
            <c:numRef>
              <c:f>Hodnoty!$AZ$34:$AZ$66</c:f>
              <c:numCache>
                <c:formatCode>###\ ###\ ##0</c:formatCode>
                <c:ptCount val="33"/>
                <c:pt idx="0">
                  <c:v>-27500.274674489629</c:v>
                </c:pt>
                <c:pt idx="1">
                  <c:v>-39730.342948602978</c:v>
                </c:pt>
                <c:pt idx="2">
                  <c:v>20636.955759683624</c:v>
                </c:pt>
                <c:pt idx="3">
                  <c:v>47350.732437881641</c:v>
                </c:pt>
                <c:pt idx="4">
                  <c:v>-25890.060426246375</c:v>
                </c:pt>
                <c:pt idx="5">
                  <c:v>-57712.547889680602</c:v>
                </c:pt>
                <c:pt idx="6">
                  <c:v>-52979.140373986214</c:v>
                </c:pt>
                <c:pt idx="7">
                  <c:v>15663.872385076713</c:v>
                </c:pt>
                <c:pt idx="8">
                  <c:v>15691.724030997138</c:v>
                </c:pt>
                <c:pt idx="9">
                  <c:v>-28049.072652451694</c:v>
                </c:pt>
                <c:pt idx="10">
                  <c:v>-63048.757326251362</c:v>
                </c:pt>
                <c:pt idx="11">
                  <c:v>-54919.915182325989</c:v>
                </c:pt>
                <c:pt idx="12">
                  <c:v>-9192.6559460847639</c:v>
                </c:pt>
                <c:pt idx="13">
                  <c:v>71342.397757045925</c:v>
                </c:pt>
                <c:pt idx="14">
                  <c:v>120341.99999999953</c:v>
                </c:pt>
                <c:pt idx="15">
                  <c:v>134602</c:v>
                </c:pt>
                <c:pt idx="16">
                  <c:v>-137420</c:v>
                </c:pt>
                <c:pt idx="17">
                  <c:v>-69208</c:v>
                </c:pt>
                <c:pt idx="18">
                  <c:v>-23792</c:v>
                </c:pt>
                <c:pt idx="19">
                  <c:v>-89594.999999999534</c:v>
                </c:pt>
                <c:pt idx="20">
                  <c:v>-150546</c:v>
                </c:pt>
                <c:pt idx="21">
                  <c:v>-78459.999999999534</c:v>
                </c:pt>
                <c:pt idx="22">
                  <c:v>17588</c:v>
                </c:pt>
                <c:pt idx="23">
                  <c:v>22015.999999999534</c:v>
                </c:pt>
                <c:pt idx="24">
                  <c:v>82272.279999999329</c:v>
                </c:pt>
                <c:pt idx="25">
                  <c:v>108925.094719999</c:v>
                </c:pt>
                <c:pt idx="26">
                  <c:v>138595.40842495859</c:v>
                </c:pt>
                <c:pt idx="27">
                  <c:v>-189986.23289921694</c:v>
                </c:pt>
                <c:pt idx="28">
                  <c:v>-139058.9376869062</c:v>
                </c:pt>
                <c:pt idx="29">
                  <c:v>-56720.468564922921</c:v>
                </c:pt>
                <c:pt idx="30">
                  <c:v>-27068.427604465745</c:v>
                </c:pt>
                <c:pt idx="31">
                  <c:v>-14141.275026986375</c:v>
                </c:pt>
                <c:pt idx="32">
                  <c:v>-5291.4740140074864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4C3-44AA-BDE2-74093163E54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axId val="1748211632"/>
        <c:axId val="1615456304"/>
      </c:barChart>
      <c:lineChart>
        <c:grouping val="standard"/>
        <c:varyColors val="0"/>
        <c:ser>
          <c:idx val="2"/>
          <c:order val="0"/>
          <c:tx>
            <c:strRef>
              <c:f>Hodnoty!$AY$30</c:f>
              <c:strCache>
                <c:ptCount val="1"/>
                <c:pt idx="0">
                  <c:v>Potenciální produkt (stálé ceny 2010)</c:v>
                </c:pt>
              </c:strCache>
            </c:strRef>
          </c:tx>
          <c:spPr>
            <a:ln w="44450">
              <a:solidFill>
                <a:schemeClr val="accent4"/>
              </a:solidFill>
              <a:prstDash val="solid"/>
            </a:ln>
          </c:spPr>
          <c:marker>
            <c:symbol val="none"/>
          </c:marker>
          <c:cat>
            <c:numRef>
              <c:f>Hodnoty!$AK$34:$AK$66</c:f>
              <c:numCache>
                <c:formatCode>0</c:formatCode>
                <c:ptCount val="33"/>
                <c:pt idx="0">
                  <c:v>1993</c:v>
                </c:pt>
                <c:pt idx="1">
                  <c:v>1994</c:v>
                </c:pt>
                <c:pt idx="2">
                  <c:v>1995</c:v>
                </c:pt>
                <c:pt idx="3">
                  <c:v>1996</c:v>
                </c:pt>
                <c:pt idx="4">
                  <c:v>1997</c:v>
                </c:pt>
                <c:pt idx="5">
                  <c:v>1998</c:v>
                </c:pt>
                <c:pt idx="6">
                  <c:v>1999</c:v>
                </c:pt>
                <c:pt idx="7">
                  <c:v>2000</c:v>
                </c:pt>
                <c:pt idx="8">
                  <c:v>2001</c:v>
                </c:pt>
                <c:pt idx="9">
                  <c:v>2002</c:v>
                </c:pt>
                <c:pt idx="10">
                  <c:v>2003</c:v>
                </c:pt>
                <c:pt idx="11">
                  <c:v>2004</c:v>
                </c:pt>
                <c:pt idx="12">
                  <c:v>2005</c:v>
                </c:pt>
                <c:pt idx="13">
                  <c:v>2006</c:v>
                </c:pt>
                <c:pt idx="14">
                  <c:v>2007</c:v>
                </c:pt>
                <c:pt idx="15">
                  <c:v>2008</c:v>
                </c:pt>
                <c:pt idx="16">
                  <c:v>2009</c:v>
                </c:pt>
                <c:pt idx="17">
                  <c:v>2010</c:v>
                </c:pt>
                <c:pt idx="18">
                  <c:v>2011</c:v>
                </c:pt>
                <c:pt idx="19">
                  <c:v>2012</c:v>
                </c:pt>
                <c:pt idx="20">
                  <c:v>2013</c:v>
                </c:pt>
                <c:pt idx="21">
                  <c:v>2014</c:v>
                </c:pt>
                <c:pt idx="22">
                  <c:v>2015</c:v>
                </c:pt>
                <c:pt idx="23">
                  <c:v>2016</c:v>
                </c:pt>
                <c:pt idx="24">
                  <c:v>2017</c:v>
                </c:pt>
                <c:pt idx="25">
                  <c:v>2018</c:v>
                </c:pt>
                <c:pt idx="26">
                  <c:v>2019</c:v>
                </c:pt>
                <c:pt idx="27">
                  <c:v>2020</c:v>
                </c:pt>
                <c:pt idx="28">
                  <c:v>2021</c:v>
                </c:pt>
                <c:pt idx="29">
                  <c:v>2022</c:v>
                </c:pt>
                <c:pt idx="30">
                  <c:v>2023</c:v>
                </c:pt>
                <c:pt idx="31">
                  <c:v>2024</c:v>
                </c:pt>
                <c:pt idx="32">
                  <c:v>2025</c:v>
                </c:pt>
              </c:numCache>
            </c:numRef>
          </c:cat>
          <c:val>
            <c:numRef>
              <c:f>Hodnoty!$AY$34:$AY$66</c:f>
              <c:numCache>
                <c:formatCode>###\ ###\ ##0</c:formatCode>
                <c:ptCount val="33"/>
                <c:pt idx="0">
                  <c:v>2259832.2746744896</c:v>
                </c:pt>
                <c:pt idx="1">
                  <c:v>2312297.342948603</c:v>
                </c:pt>
                <c:pt idx="2">
                  <c:v>2372221.0442403164</c:v>
                </c:pt>
                <c:pt idx="3">
                  <c:v>2437234.2675621184</c:v>
                </c:pt>
                <c:pt idx="4">
                  <c:v>2476753.0604262464</c:v>
                </c:pt>
                <c:pt idx="5">
                  <c:v>2501694.5478896806</c:v>
                </c:pt>
                <c:pt idx="6">
                  <c:v>2533492.1403739862</c:v>
                </c:pt>
                <c:pt idx="7">
                  <c:v>2578178.1276149233</c:v>
                </c:pt>
                <c:pt idx="8">
                  <c:v>2654280.2759690029</c:v>
                </c:pt>
                <c:pt idx="9">
                  <c:v>2754863.0726524517</c:v>
                </c:pt>
                <c:pt idx="10">
                  <c:v>2871423.7573262514</c:v>
                </c:pt>
                <c:pt idx="11">
                  <c:v>3002255.915182326</c:v>
                </c:pt>
                <c:pt idx="12">
                  <c:v>3154311.6559460848</c:v>
                </c:pt>
                <c:pt idx="13">
                  <c:v>3307148.6022429541</c:v>
                </c:pt>
                <c:pt idx="14">
                  <c:v>3437230.0000000005</c:v>
                </c:pt>
                <c:pt idx="15">
                  <c:v>3549960</c:v>
                </c:pt>
                <c:pt idx="16">
                  <c:v>3621680</c:v>
                </c:pt>
                <c:pt idx="17">
                  <c:v>3652330</c:v>
                </c:pt>
                <c:pt idx="18">
                  <c:v>3678820</c:v>
                </c:pt>
                <c:pt idx="19">
                  <c:v>3713809.9999999995</c:v>
                </c:pt>
                <c:pt idx="20">
                  <c:v>3756960</c:v>
                </c:pt>
                <c:pt idx="21">
                  <c:v>3807509.9999999995</c:v>
                </c:pt>
                <c:pt idx="22">
                  <c:v>3887660</c:v>
                </c:pt>
                <c:pt idx="23">
                  <c:v>3982220.0000000005</c:v>
                </c:pt>
                <c:pt idx="24">
                  <c:v>4085757.7200000007</c:v>
                </c:pt>
                <c:pt idx="25">
                  <c:v>4183815.905280001</c:v>
                </c:pt>
                <c:pt idx="26">
                  <c:v>4259124.5915750414</c:v>
                </c:pt>
                <c:pt idx="27">
                  <c:v>4297456.7128992165</c:v>
                </c:pt>
                <c:pt idx="28">
                  <c:v>4353323.6501669055</c:v>
                </c:pt>
                <c:pt idx="29">
                  <c:v>4414270.1812692424</c:v>
                </c:pt>
                <c:pt idx="30">
                  <c:v>4480484.2339882804</c:v>
                </c:pt>
                <c:pt idx="31">
                  <c:v>4552171.9817320928</c:v>
                </c:pt>
                <c:pt idx="32">
                  <c:v>4625006.7334398059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1-F4C3-44AA-BDE2-74093163E54F}"/>
            </c:ext>
          </c:extLst>
        </c:ser>
        <c:ser>
          <c:idx val="0"/>
          <c:order val="1"/>
          <c:tx>
            <c:strRef>
              <c:f>Hodnoty!$AX$30</c:f>
              <c:strCache>
                <c:ptCount val="1"/>
                <c:pt idx="0">
                  <c:v>Hrubá přidaná hodnota (stálé ceny 2010)</c:v>
                </c:pt>
              </c:strCache>
            </c:strRef>
          </c:tx>
          <c:spPr>
            <a:ln w="44450">
              <a:solidFill>
                <a:schemeClr val="accent1"/>
              </a:solidFill>
            </a:ln>
          </c:spPr>
          <c:marker>
            <c:symbol val="none"/>
          </c:marker>
          <c:cat>
            <c:numRef>
              <c:f>Hodnoty!$AK$34:$AK$66</c:f>
              <c:numCache>
                <c:formatCode>0</c:formatCode>
                <c:ptCount val="33"/>
                <c:pt idx="0">
                  <c:v>1993</c:v>
                </c:pt>
                <c:pt idx="1">
                  <c:v>1994</c:v>
                </c:pt>
                <c:pt idx="2">
                  <c:v>1995</c:v>
                </c:pt>
                <c:pt idx="3">
                  <c:v>1996</c:v>
                </c:pt>
                <c:pt idx="4">
                  <c:v>1997</c:v>
                </c:pt>
                <c:pt idx="5">
                  <c:v>1998</c:v>
                </c:pt>
                <c:pt idx="6">
                  <c:v>1999</c:v>
                </c:pt>
                <c:pt idx="7">
                  <c:v>2000</c:v>
                </c:pt>
                <c:pt idx="8">
                  <c:v>2001</c:v>
                </c:pt>
                <c:pt idx="9">
                  <c:v>2002</c:v>
                </c:pt>
                <c:pt idx="10">
                  <c:v>2003</c:v>
                </c:pt>
                <c:pt idx="11">
                  <c:v>2004</c:v>
                </c:pt>
                <c:pt idx="12">
                  <c:v>2005</c:v>
                </c:pt>
                <c:pt idx="13">
                  <c:v>2006</c:v>
                </c:pt>
                <c:pt idx="14">
                  <c:v>2007</c:v>
                </c:pt>
                <c:pt idx="15">
                  <c:v>2008</c:v>
                </c:pt>
                <c:pt idx="16">
                  <c:v>2009</c:v>
                </c:pt>
                <c:pt idx="17">
                  <c:v>2010</c:v>
                </c:pt>
                <c:pt idx="18">
                  <c:v>2011</c:v>
                </c:pt>
                <c:pt idx="19">
                  <c:v>2012</c:v>
                </c:pt>
                <c:pt idx="20">
                  <c:v>2013</c:v>
                </c:pt>
                <c:pt idx="21">
                  <c:v>2014</c:v>
                </c:pt>
                <c:pt idx="22">
                  <c:v>2015</c:v>
                </c:pt>
                <c:pt idx="23">
                  <c:v>2016</c:v>
                </c:pt>
                <c:pt idx="24">
                  <c:v>2017</c:v>
                </c:pt>
                <c:pt idx="25">
                  <c:v>2018</c:v>
                </c:pt>
                <c:pt idx="26">
                  <c:v>2019</c:v>
                </c:pt>
                <c:pt idx="27">
                  <c:v>2020</c:v>
                </c:pt>
                <c:pt idx="28">
                  <c:v>2021</c:v>
                </c:pt>
                <c:pt idx="29">
                  <c:v>2022</c:v>
                </c:pt>
                <c:pt idx="30">
                  <c:v>2023</c:v>
                </c:pt>
                <c:pt idx="31">
                  <c:v>2024</c:v>
                </c:pt>
                <c:pt idx="32">
                  <c:v>2025</c:v>
                </c:pt>
              </c:numCache>
            </c:numRef>
          </c:cat>
          <c:val>
            <c:numRef>
              <c:f>Hodnoty!$AX$34:$AX$66</c:f>
              <c:numCache>
                <c:formatCode>###\ ###\ ##0</c:formatCode>
                <c:ptCount val="33"/>
                <c:pt idx="0">
                  <c:v>2232332</c:v>
                </c:pt>
                <c:pt idx="1">
                  <c:v>2272567</c:v>
                </c:pt>
                <c:pt idx="2">
                  <c:v>2392858</c:v>
                </c:pt>
                <c:pt idx="3">
                  <c:v>2484585</c:v>
                </c:pt>
                <c:pt idx="4">
                  <c:v>2450863</c:v>
                </c:pt>
                <c:pt idx="5">
                  <c:v>2443982</c:v>
                </c:pt>
                <c:pt idx="6">
                  <c:v>2480513</c:v>
                </c:pt>
                <c:pt idx="7">
                  <c:v>2593842</c:v>
                </c:pt>
                <c:pt idx="8">
                  <c:v>2669972</c:v>
                </c:pt>
                <c:pt idx="9">
                  <c:v>2726814</c:v>
                </c:pt>
                <c:pt idx="10">
                  <c:v>2808375</c:v>
                </c:pt>
                <c:pt idx="11">
                  <c:v>2947336</c:v>
                </c:pt>
                <c:pt idx="12">
                  <c:v>3145119</c:v>
                </c:pt>
                <c:pt idx="13">
                  <c:v>3378491</c:v>
                </c:pt>
                <c:pt idx="14">
                  <c:v>3557572</c:v>
                </c:pt>
                <c:pt idx="15">
                  <c:v>3684562</c:v>
                </c:pt>
                <c:pt idx="16">
                  <c:v>3484260</c:v>
                </c:pt>
                <c:pt idx="17">
                  <c:v>3583122</c:v>
                </c:pt>
                <c:pt idx="18">
                  <c:v>3655028</c:v>
                </c:pt>
                <c:pt idx="19">
                  <c:v>3624215</c:v>
                </c:pt>
                <c:pt idx="20">
                  <c:v>3606414</c:v>
                </c:pt>
                <c:pt idx="21">
                  <c:v>3729050</c:v>
                </c:pt>
                <c:pt idx="22">
                  <c:v>3905248</c:v>
                </c:pt>
                <c:pt idx="23">
                  <c:v>4004236</c:v>
                </c:pt>
                <c:pt idx="24">
                  <c:v>4168030</c:v>
                </c:pt>
                <c:pt idx="25">
                  <c:v>4292741</c:v>
                </c:pt>
                <c:pt idx="26">
                  <c:v>4397720</c:v>
                </c:pt>
                <c:pt idx="27">
                  <c:v>4107470.4799999995</c:v>
                </c:pt>
                <c:pt idx="28">
                  <c:v>4214264.7124799993</c:v>
                </c:pt>
                <c:pt idx="29">
                  <c:v>4357549.7127043195</c:v>
                </c:pt>
                <c:pt idx="30">
                  <c:v>4453415.8063838147</c:v>
                </c:pt>
                <c:pt idx="31">
                  <c:v>4538030.7067051064</c:v>
                </c:pt>
                <c:pt idx="32">
                  <c:v>4619715.2594257984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2-F4C3-44AA-BDE2-74093163E54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80998224"/>
        <c:axId val="280997440"/>
      </c:lineChart>
      <c:catAx>
        <c:axId val="280998224"/>
        <c:scaling>
          <c:orientation val="minMax"/>
        </c:scaling>
        <c:delete val="0"/>
        <c:axPos val="b"/>
        <c:numFmt formatCode="0" sourceLinked="1"/>
        <c:majorTickMark val="out"/>
        <c:minorTickMark val="out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5400000" vert="horz"/>
          <a:lstStyle/>
          <a:p>
            <a:pPr>
              <a:defRPr/>
            </a:pPr>
            <a:endParaRPr lang="cs-CZ"/>
          </a:p>
        </c:txPr>
        <c:crossAx val="280997440"/>
        <c:crosses val="autoZero"/>
        <c:auto val="1"/>
        <c:lblAlgn val="ctr"/>
        <c:lblOffset val="0"/>
        <c:tickMarkSkip val="12"/>
        <c:noMultiLvlLbl val="0"/>
      </c:catAx>
      <c:valAx>
        <c:axId val="280997440"/>
        <c:scaling>
          <c:orientation val="minMax"/>
          <c:max val="5000000"/>
          <c:min val="1800000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numFmt formatCode="#,##0.0\ [$bil. Kč]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cs-CZ"/>
          </a:p>
        </c:txPr>
        <c:crossAx val="280998224"/>
        <c:crosses val="autoZero"/>
        <c:crossBetween val="between"/>
        <c:majorUnit val="400000"/>
        <c:dispUnits>
          <c:builtInUnit val="millions"/>
          <c:dispUnitsLbl/>
        </c:dispUnits>
      </c:valAx>
      <c:valAx>
        <c:axId val="1615456304"/>
        <c:scaling>
          <c:orientation val="minMax"/>
          <c:max val="1400000"/>
          <c:min val="-200000"/>
        </c:scaling>
        <c:delete val="0"/>
        <c:axPos val="r"/>
        <c:numFmt formatCode="#,##0\ [$mld. Kč]" sourceLinked="0"/>
        <c:majorTickMark val="out"/>
        <c:minorTickMark val="none"/>
        <c:tickLblPos val="nextTo"/>
        <c:crossAx val="1748211632"/>
        <c:crosses val="max"/>
        <c:crossBetween val="between"/>
        <c:majorUnit val="200000"/>
        <c:dispUnits>
          <c:builtInUnit val="thousands"/>
          <c:dispUnitsLbl/>
        </c:dispUnits>
      </c:valAx>
      <c:catAx>
        <c:axId val="1748211632"/>
        <c:scaling>
          <c:orientation val="minMax"/>
        </c:scaling>
        <c:delete val="1"/>
        <c:axPos val="b"/>
        <c:numFmt formatCode="0" sourceLinked="1"/>
        <c:majorTickMark val="out"/>
        <c:minorTickMark val="none"/>
        <c:tickLblPos val="nextTo"/>
        <c:crossAx val="1615456304"/>
        <c:crosses val="autoZero"/>
        <c:auto val="1"/>
        <c:lblAlgn val="ctr"/>
        <c:lblOffset val="100"/>
        <c:noMultiLvlLbl val="0"/>
      </c:catAx>
      <c:spPr>
        <a:noFill/>
        <a:ln w="3175">
          <a:solidFill>
            <a:srgbClr val="00000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12459597890069567"/>
          <c:y val="5.1257033237817759E-2"/>
          <c:w val="0.41807982740021576"/>
          <c:h val="0.16688418534839111"/>
        </c:manualLayout>
      </c:layout>
      <c:overlay val="0"/>
      <c:spPr>
        <a:solidFill>
          <a:srgbClr val="FFFFFF"/>
        </a:solidFill>
        <a:ln w="3175">
          <a:noFill/>
          <a:prstDash val="solid"/>
        </a:ln>
      </c:spPr>
    </c:legend>
    <c:plotVisOnly val="1"/>
    <c:dispBlanksAs val="gap"/>
    <c:showDLblsOverMax val="0"/>
  </c:chart>
  <c:spPr>
    <a:noFill/>
    <a:ln w="9525">
      <a:noFill/>
    </a:ln>
  </c:spPr>
  <c:txPr>
    <a:bodyPr/>
    <a:lstStyle/>
    <a:p>
      <a:pPr>
        <a:defRPr sz="1200" b="0" i="0" u="none" strike="noStrike" baseline="0">
          <a:solidFill>
            <a:srgbClr val="000000"/>
          </a:solidFill>
          <a:latin typeface="Myriad Pro" panose="020B0503030403020204" pitchFamily="34" charset="0"/>
          <a:ea typeface="Arial"/>
          <a:cs typeface="Arial"/>
        </a:defRPr>
      </a:pPr>
      <a:endParaRPr lang="cs-CZ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0.88316</cdr:x>
      <cdr:y>0</cdr:y>
    </cdr:from>
    <cdr:to>
      <cdr:x>1</cdr:x>
      <cdr:y>0.62691</cdr:y>
    </cdr:to>
    <cdr:sp macro="" textlink="">
      <cdr:nvSpPr>
        <cdr:cNvPr id="2" name="Obdélník 1">
          <a:extLst xmlns:a="http://schemas.openxmlformats.org/drawingml/2006/main">
            <a:ext uri="{FF2B5EF4-FFF2-40B4-BE49-F238E27FC236}">
              <a16:creationId xmlns:a16="http://schemas.microsoft.com/office/drawing/2014/main" id="{D90BACAF-D583-41B2-9235-8650D820027D}"/>
            </a:ext>
          </a:extLst>
        </cdr:cNvPr>
        <cdr:cNvSpPr/>
      </cdr:nvSpPr>
      <cdr:spPr>
        <a:xfrm xmlns:a="http://schemas.openxmlformats.org/drawingml/2006/main">
          <a:off x="6662361" y="0"/>
          <a:ext cx="881439" cy="2766039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  <a:ln xmlns:a="http://schemas.openxmlformats.org/drawingml/2006/main" w="0">
          <a:solidFill>
            <a:schemeClr val="bg1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cs-CZ"/>
        </a:p>
      </cdr:txBody>
    </cdr:sp>
  </cdr:relSizeAnchor>
</c:userShape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8191" units="deg"/>
          <inkml:channel name="T" type="integer" max="2.14748E9" units="dev"/>
        </inkml:traceFormat>
        <inkml:channelProperties>
          <inkml:channelProperty channel="X" name="resolution" value="941.31" units="1/cm"/>
          <inkml:channelProperty channel="Y" name="resolution" value="1658.24902" units="1/cm"/>
          <inkml:channelProperty channel="F" name="resolution" value="22.75278" units="1/deg"/>
          <inkml:channelProperty channel="T" name="resolution" value="1" units="1/dev"/>
        </inkml:channelProperties>
      </inkml:inkSource>
      <inkml:timestamp xml:id="ts0" timeString="2021-04-08T06:50:07.252"/>
    </inkml:context>
    <inkml:brush xml:id="br0">
      <inkml:brushProperty name="width" value="0.05292" units="cm"/>
      <inkml:brushProperty name="height" value="0.05292" units="cm"/>
      <inkml:brushProperty name="color" value="#00B050"/>
    </inkml:brush>
  </inkml:definitions>
  <inkml:trace contextRef="#ctx0" brushRef="#br0">7231 5218 535 0,'0'0'0'0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8191" units="deg"/>
          <inkml:channel name="T" type="integer" max="2.14748E9" units="dev"/>
        </inkml:traceFormat>
        <inkml:channelProperties>
          <inkml:channelProperty channel="X" name="resolution" value="941.31" units="1/cm"/>
          <inkml:channelProperty channel="Y" name="resolution" value="1658.24902" units="1/cm"/>
          <inkml:channelProperty channel="F" name="resolution" value="22.75278" units="1/deg"/>
          <inkml:channelProperty channel="T" name="resolution" value="1" units="1/dev"/>
        </inkml:channelProperties>
      </inkml:inkSource>
      <inkml:timestamp xml:id="ts0" timeString="2021-04-08T07:39:07.937"/>
    </inkml:context>
    <inkml:brush xml:id="br0">
      <inkml:brushProperty name="width" value="0.05292" units="cm"/>
      <inkml:brushProperty name="height" value="0.05292" units="cm"/>
      <inkml:brushProperty name="color" value="#00B0F0"/>
    </inkml:brush>
  </inkml:definitions>
  <inkml:trace contextRef="#ctx0" brushRef="#br0">3802 9259 1618 0,'0'0'1096'0,"0"0"-874"16,0 0-125-16,0 0-62 0,0 0 0 16,0 0 32-16,0 0 93 0,0 0 119 15,0 0-29-15,0-3-81 0,0 2-55 16,0 1-8-16,0 0 6 0,0 0-23 16,0 0-17-16,2 0-26 0,-2 0-24 15,0 0-10-15,0 0-10 0,0 0 0 16,0 0 16-16,0 0-2 0,0 0-16 15,0 0-22-15,0 1 6 0,0 0 16 16,0 0 31-16,-2-1-4 0,2 0 4 16,0 0 3-16,-3 0 0 0,3 0 6 15,-2 0 9-15,2 0-3 0,-2 0 18 16,2 0 7-16,0 0-4 0,-2 0-9 16,2 0 6-16,0 0-6 0,-2 0-7 15,2 0 4-15,0 1 0 0,0-1-10 16,0 2 4-16,0-2-4 0,0 0-5 15,0 0-7-15,0 0 3 16,0 0 37-16,0 0 24 0,4 0-10 16,3 0-33-16,1 0-26 0,4 0-7 15,1 0-9-15,1 0 12 0,1 0 6 16,1 0 3-16,-1 0 0 0,-1 0-11 16,1 0 8-16,-1 0 6 0,3 0-6 15,-3 0-6-15,0 0 3 0,1 0-3 16,-1 0 0-16,-1 0-6 0,1 0-6 15,1 0 0-15,-3 0-9 0,3 0 9 16,-1 0-11-16,1 0 11 0,-1 0-9 16,3 0-3-16,1 0 0 0,-1 0 2 15,1 0 10-15,1 0-11 16,0 0 1-16,1 0 0 0,1 0 0 16,0 0 1-16,1 0-1 0,1 0-2 15,2 0 2-15,-5 0-1 0,3 0 1 16,0 0-1-16,0 0 0 0,-1 0-1 15,-1 0 0-15,0 0 0 0,2 0 0 16,-1 0-1-16,-1 0-1 0,0 0 1 16,-1 0 1-16,-1 0-1 0,2 0 2 15,-3 0 0-15,-1 0 1 0,1 0-2 16,3 0 2-16,-2 0-1 0,-1-2-1 16,3 2 0-16,-3 0-1 0,3-1 1 15,-6 1-2-15,3 0-1 0,-1 0-9 16,-1 0 11-16,1 0 0 0,-5 0 0 15,3 0 1-15,-3 0 0 0,-2 0-1 16,3 0-1-16,-1 0-1 0,1 0-13 16,1 0 13-16,1 0-12 0,-3 0 12 15,5 0-9-15,-1 0 0 16,1 0 0-16,-1 0-3 0,5 0 0 16,-5 0 3-16,3 0-6 0,-3 0 15 15,1 0 0-15,0 0 1 0,-7 0-1 16,2 0 3-16,-6 0 0 0,1 0 0 15,-3 0 0-15,-2 0 0 0,-2 0-2 16,0 0 0-16,0 0 0 0,2 0 0 16,-2 0-19-16,0 0 0 0,0 0 9 15,0 0 9-15,0 0 3 0,4 0 11 16,-4 0-11-16,2 0-15 0,2 0 3 16,-2 0 12-16,0 0-2 15,-2 0 0-15,2 0-1 0,-2 0-12 16,0 0 3-16,0 0 0 0,0 0-52 15,-4 0-11-15,-4 0 45 0,-4 0 30 16,-3 0 1-16,-1 0 0 0,-5 0 1 16,-2 1 10-16,1-1-10 0,-1 2-2 15,-4-2 1-15,0 0 1 0,0 0 1 16,0 0 0-16,-2 0 0 0,0 0-1 16,-2 0 1-16,0 0 9 0,0 1-10 15,2-1 10-15,-4 1 0 0,4-1 6 16,1 0-3-16,-1 0-12 0,2 2 12 15,0-2-12-15,0 0 12 0,-2 0-13 16,2 0 1-16,-2 0 9 0,0 0 1 16,0 0-10-16,0 0 0 0,-2 0 9 15,2 0-11-15,0 0 2 0,-2 0 9 16,-2 0-10-16,2 0-1 0,0 0 1 16,-2 0-2-16,2 0 0 0,0 0-1 15,0 0 1-15,0 0 0 16,2 0 0-16,0 0 0 0,5 0 1 15,-1 0-1-15,2 0 0 0,-2 0 1 16,5 0 0-16,-1 0 0 0,2 0-1 16,1 0 0-16,-1 0-1 0,3 0-1 15,1 0-1-15,3 0-9 0,-1 0 10 16,5 0-1-16,-4 0-9 0,7 0 10 16,-1 0 1-16,0 0 0 0,4 0-1 15,0 0 0-15,0 0-14 0,2 0 13 16,0 0 1-16,-2 0-1 0,2 0-9 15,0 0 9-15,0 0-15 0,0 0-3 16,0 0 0-16,0 0-3 0,0 0 3 16,0 0-9-16,0 0 3 15,0 0-10-15,0 0-20 0,2 0-58 16,0 2-133-16,2-1-233 0,-2 2-686 16,13 2-1689-16,-40-16 1813 0</inkml:trace>
  <inkml:trace contextRef="#ctx0" brushRef="#br0" timeOffset="3567.799">8451 9667 1615 0,'0'0'338'0,"0"0"-192"16,0 0-145-16,0 0 151 0,0 0 484 15,0 0-319-15,0 0-68 0,0 0-21 16,0 0-36-16,-19-54-35 0,13 47-3 16,-3 1 30-16,5 0 5 0,-8 0-32 15,4-2-7-15,-1 2 28 0,-1-2-7 16,0-3-40-16,-3 0-25 0,5-2-21 15,-4-1-22-15,-1 0-5 0,3-1-16 16,-5 2 1-16,5 0-1 0,-4 0 0 16,-1 1-5-16,5 0-7 0,-7 3 0 15,7 1 0-15,-7-2-3 0,3 3-5 16,-1-1-1-16,1-1 3 0,2 2 0 16,-5 0 0-16,3 0 12 15,-3 0-12-15,3 1 0 0,-1 2 13 16,1 0 38-16,-3 2-21 0,1 0-30 15,-1 1-21-15,-2 1 18 0,1-2 18 16,-1 2-15-16,-4-2-23 0,3 1 1 16,1 1 20-16,-4 0 5 0,5 0-25 15,-5 0-1-15,5 0 14 0,-1 0 6 16,0 3-19-16,3 2 1 0,-3-1 12 16,3 3 12-16,-3 1-15 0,7 3-11 15,-9 0 1-15,9-1 1 0,-7 2 0 16,7 2 15-16,-7 0-16 0,4 1 0 15,1 1 0-15,0 0 1 16,-1 0 0-16,3 2 0 0,1-1-1 16,-3 4 1-16,1-1 9 0,7 2-9 15,-6-4 0-15,6 2-2 0,-3 1 1 16,3-2 0-16,2 2 1 0,-4-1 0 16,4 5 0-16,-1-3 9 0,1 3-9 15,2 0-3-15,0 0-22 0,-2 2 10 16,4-3 9-16,0 0-9 0,-2 0 12 15,0 1 0-15,2-3 1 0,0 1 1 16,0-1 1-16,2 1 9 0,0-3-9 16,2 3 0-16,0-4 0 0,3 2 12 15,1-2-12-15,2 0 0 0,1-2 9 16,1 0-10-16,2 1 1 0,1-4 9 16,-1 1-11-16,3-2 0 0,-1-1-1 15,1-2 0-15,-1 3 1 0,1-2 1 16,0-1-1-16,-1 0-1 15,3-1 1-15,-3 1 1 0,1 0-2 16,-1-2 0-16,1-1 0 0,-1 2 0 16,3-4-1-16,4 0 0 0,-5-2-1 15,5-2-1-15,2-1-12 0,-2 0 12 16,-1-4 0-16,5 1-9 0,-4-1 11 16,2-1 0-16,-3 1 0 0,5-2 0 15,-6-1 0-15,0 2-2 0,1-5 0 16,-3 0-12-16,2-5 12 0,-5 2-9 15,3-2 9-15,-3-1 0 0,1 0 0 16,-1-2-9-16,1-1 11 0,0 0 1 16,-1 0 0-16,1 1 0 0,-1-2 0 15,1 1 0-15,-1 0 0 0,1-2 1 16,-1 2 0-16,1 0 0 0,-3 1 0 16,-3 0-1-16,3 1 0 0,-6-2-1 15,1 1 0-15,-1 1-1 0,-4 0-10 16,2-3 12-16,-2-1-1 0,-2 4-1 15,-2-4 0-15,0 2 2 16,0 0-1-16,0 0 0 0,0 0 0 16,-4-3 0-16,0 3 1 0,-4-4-12 15,2 3-15-15,0 0 12 0,1 0 13 16,-3 2 0-16,0 1 1 0,-2 1 1 16,1 0 2-16,-3 0 13 0,1 0 0 15,1-2-3-15,-6 0-9 0,1 0 15 16,-3 1-15-16,3 0 12 0,-6-1 0 15,3 4-13-15,-5-1 1 0,2 3 9 16,3 2-10-16,-7 1 1 0,2 1 0 16,3 2 12-16,-7 1-13 0,4 1 0 15,-2 2 13-15,2-1-12 16,-3 3 15-16,3 0-6 0,0 0-11 16,-2 0 2-16,3 0 12 0,-3 0-13 15,4 1 1-15,-4-1 9 0,3 0-11 16,1 0 0-16,-2 0 1 0,2 0 0 15,1 2 10-15,-3-2-10 0,6 2 0 16,-3 0 1-16,1 1 9 0,3 4-11 16,1-1 2-16,-1 2 9 0,3 2-9 15,-3 3 9-15,3 1-10 0,-3-1 1 16,3 1 0-16,1 3 0 0,0 0-1 16,1-1 1-16,-1 2 0 0,-1 2 9 15,5 4-10-15,-4-2 10 0,3 3-10 16,1-4 1-16,4 2 0 0,-2 3 9 15,0-4-9-15,-1 2 0 0,3-1 0 16,0 1 0-16,2-1-3 0,-2 1-9 16,4-4-9-16,-4 2 15 0,2-1-9 15,-2 0 11-15,4-1 0 0,0 1 1 16,0-2 2-16,0 0 0 16,6 1 0-16,-2 0 1 0,0 0-1 15,2-2 13-15,3 1-13 0,1-2 1 16,0 1 9-16,3 1-10 0,1-4 0 15,1 4 1-15,1-5 0 0,-1 0-1 16,3 1 1-16,-3-4-1 0,5 1 0 16,-5 0-1-16,3 0 0 0,-3-1 0 15,4-1-1-15,-1 1 0 0,1-1 1 16,-3-1-1-16,5 0-1 0,0-1 1 16,-1 1-1-16,1-4 1 0,2 2-1 15,-1-4-1-15,1 0-1 16,4-3-9-16,0 0 9 0,-2-2-9 15,0-2 11-15,1-3-1 0,1 2 0 16,-4-2 0-16,2 0-1 0,-2-1 0 16,-3 1 2-16,1 1-2 0,2-3 2 15,-7 2-1-15,3-2 1 0,-3 0 0 16,-1 1-1-16,1-2 1 0,1-2-1 16,-5-2-10-16,3 1 10 0,-5-5-1 15,2-1-9-15,1-1 11 0,-5-2-2 16,-2 0 0-16,3-1 1 0,-1-1 1 15,-2-2-1-15,-2 0 2 0,-2-3 0 16,4 1 1-16,-3 0 1 0,-1-1 0 16,0-2-1-16,-2 3 1 0,0-1 0 15,0 4-1-15,0-2-1 0,0 1 0 16,-4 3-27-16,-1 2 12 0,1-2 0 16,0 2 12-16,0 1-9 0,-4 2 11 15,2-2 0-15,-3 3 0 0,3-2 0 16,-8 0 1-16,3 1-1 15,1 2 1-15,-5-1 0 0,1 1 0 16,-3 1 2-16,1 1-1 0,-1 1 1 16,-1 0-1-16,-1 1 1 0,1 2 0 15,-3 1 1-15,0 0-1 0,3 3 10 16,-3-1-10-16,2 4 1 0,-3 3 9 16,1-4-9-16,0 4 15 0,1 0-15 15,-3 1 9-15,2 2-10 0,1 0 10 16,-1 0-10-16,-2 0 1 0,0 0-1 15,5-2 0-15,-7 5 0 16,2-2 0-16,3 0 0 0,-3 3-1 16,2 0 2-16,3 3-1 0,-3-1 10 15,4 4-11-15,-1-1 1 0,3 1 1 16,-1 2-1-16,1 1 1 0,1 1 0 16,1 3 0-16,-1 0 12 0,2 0-12 15,1 3 10-15,-1-2-12 0,-1 2 2 16,3-1 0-16,-2 0-2 0,1 1 1 15,3-2 0-15,-2 1 1 0,-1 0 0 16,3 2-1-16,2-4-2 0,-2 5-13 16,1-5 0-16,3 4 1 0,0-2 11 15,2 2-1-15,0-1 0 0,2 1 2 16,-2 1 1-16,2-2 1 0,2 1 10 16,2-4-9-16,0 3 1 0,2-3 11 15,-1-1-13-15,5 0 10 0,-4-1-9 16,4 1 9-16,-1-3-11 15,3-1 2-15,3 1 9 0,1-3-11 16,-1-1 2-16,3 1-1 0,1 0 0 16,-1-3 0-16,7 0 1 0,-2 1-2 15,2-4-1-15,2-1 1 0,2 2-1 16,2-3 0-16,-2 0-1 0,4 1 1 16,0-1-2-16,0 0-10 0,0-2 9 15,-6-2-9-15,4-1-3 0,-2-1-31 16,-2-7-32-16,-3-6-54 0,3-10-63 15,-2-14-58-15,4-26-109 0,-6 9-393 16,8-18-1260-16</inkml:trace>
  <inkml:trace contextRef="#ctx0" brushRef="#br0" timeOffset="9254.806">14573 10334 121 0,'0'0'146'0,"0"0"27"0,0 0 52 16,0 0 26-16,0 0-6 0,0 0 28 16,0 0-55-16,0 0-107 0,-6-7-11 15,4 5-67-15,-2 1-1 0,2-2 338 16,0 3-179-16,0 0-101 0,-2 0-38 15,4 0 12-15,-2 0 20 0,2-3 6 16,0 3 0-16,0 0 9 0,0 0 20 16,0 0 28-16,0 0 15 0,0 0 3 15,0 0-46-15,0 0-40 16,0 0-19-16,0 0-13 0,0 0 3 16,0 0 4-16,0 0 3 0,0 0 8 15,0 0 1-15,0 0 5 0,0 0 4 16,0 0-1-16,0 0-3 0,0 0 9 15,0 0 10-15,0 0 5 0,0 0 0 16,0 0 6-16,0 0 6 0,0 0 6 16,0 0-16-16,2-2 0 0,6 0-9 15,-2 0-6-15,0 2-15 0,3 0-7 16,-1 0-8-16,2 0-13 16,-2 0-18-16,3 0-3 0,3 0 4 0,1 0-1 15,-3 0 6-15,5 0 0 16,-1 0 3-16,1 0-6 0,1 0-2 15,1 0-1-15,2 0-6 0,-1 0 0 16,5 0 6-16,-2 0 3 0,4 0-22 16,0 0 0-16,-1 0 10 0,5 0-10 15,0 0 13-15,0 0 3 0,0 0 0 16,5 0-3-16,-1 0 4 0,0 0-7 16,0 0 0-16,4 0 0 0,3 0-9 15,-3 0-1-15,4 0 10 0,-1 0-11 16,1-1 0-16,0 1 11 0,1 0-11 15,-1 0 0-15,1 0 1 0,1 0 0 16,1-3 0-16,-1 3-1 0,3 0-1 16,-1 0 0-16,3 0-3 0,-1 0 2 15,7 0 0-15,8 0 0 0,9 0 1 16,-1-1 0-16,-6 1 0 16,-6-1 1-16,-4 1 0 0,-2-1-1 0,-1 1 0 15,3-2 0-15,2 2 0 0,-2 0 0 16,0 0 1-16,2 0 0 15,-1 0 0-15,3 0 0 0,2 0 0 16,-2 0 0-16,2 0 0 0,2 0 0 16,-1 0-1-16,1 0 0 0,-2 0 1 15,0 0 0-15,2 0 0 0,0-3 1 16,0 3-2-16,2 0 2 0,0 0 1 16,0 0 30-16,3 0-30 0,-3 0 12 15,0-1-12-15,2 1 0 16,-4 0 0-16,2 0 0 0,-4 0 0 15,4 0 0-15,-4 0 0 0,0 0 0 16,-4-1-1-16,2 1-1 0,0 0 0 16,0-1-1-16,0 1 2 0,-2-1 0 15,2 1-1-15,0 0-1 0,2 0-2 16,-2-1 0-16,-4 1 0 0,4 0-1 16,-3 0 1-16,3 0 0 0,0 0-1 15,-6 0 0-15,2 0 2 0,-9 0 0 16,-9 1 1-16,-7-1 1 0,-2 0 0 15,4 0 2-15,4 0 9 0,4 0-10 16,-4 0 0-16,-1 0 1 0,-1 0-3 16,-4-1 0-16,4 1-12 0,-2 0 10 15,4-1 0-15,0 1-16 0,1-1 17 16,-1 1-1-16,4 0-10 0,-2 0 12 16,1 0-1-16,1 0 1 15,-4 0-1-15,5 0 1 0,-5 0-1 0,-2 0 1 16,-4 0 0-16,-2 0 1 15,-4 0 0-15,-3 0-1 0,3 0-2 16,-8 0 0-16,1 0 0 0,-3-3-1 16,1 3-9-16,-1 0-6 0,1 0-12 15,-3 0 3-15,5 0 0 0,-3 0 12 16,6 0-1-16,-5 0 4 0,5 0 0 16,1 0 10-16,-1 0-10 0,2 0 11 15,6 0-2-15,-9 0-12 0,3 0-3 16,2 0 15-16,-6-2-15 0,-3 2 3 15,1 0 3-15,-3 0 12 0,-6 0-3 16,3 0-33-16,-3 0 5 0,-2 0 19 16,-4 0 10-16,2 0-13 0,1 0 14 15,-1 0 1-15,0 0 0 0,4 0 0 16,-2 0 0-16,-4 0 0 0,5 0-2 16,3 0-10-16,0 0-3 15,-1 0 3-15,-1 0 9 0,0 0-9 16,0 0 11-16,-4 0 1 0,-1 0-1 15,-3 0-2-15,2 0-18 0,-2 0-3 16,0 0-28-16,0 0-39 0,0 0-54 16,0 0-16-16,0 0 0 0,0 0 27 15,2 0 27-15,0 2 43 0,-2-2 15 16,0 0-28-16,0 3-141 0,0-3-301 16,-2 1-539-16,2 0-687 0,-2-8 469 0</inkml:trace>
  <inkml:trace contextRef="#ctx0" brushRef="#br0" timeOffset="12305.63">4298 11317 68 0,'0'0'428'0,"0"0"-187"0,0 0-65 0,0 0 0 16,0 0-20-16,0 0-22 15,0 0-1-15,0 0 10 0,0 0-68 16,-21-2 0-16,19 2 6 0,0-3 10 16,-2 3-13-16,4-2-77 0,-4-1 1 15,2 2 21-15,-1 0 81 0,3 1 54 16,-2 0-32-16,0 0-26 0,2 0 29 16,-2 0 26-16,0 0-11 0,2 0-15 15,0 0-18-15,0 0-12 0,-2-2-3 16,2 2-14-16,0 0-9 15,0 0-6-15,0 0 2 0,0 0 92 16,0 0 2-16,0-1 0 0,0 1-7 16,0-1-11-16,0-1-15 0,0 2-10 15,0 0 3-15,0 0-1 0,0-2 13 16,0 1 2-16,2 1-7 0,4 0-17 16,1 0-29-16,-1 0-11 0,6 0-9 15,1 0-4-15,3 0-5 0,1-3-4 16,1 3-9-16,3-1-6 0,0 1 7 15,3 0-4-15,-3 0 3 0,4 0 9 16,2 0 4-16,0-2-10 0,0 2-15 16,4 0-6-16,4 0-21 0,0 0-1 15,4 0-1-15,-2 0-1 0,5 0 0 16,1 0 0-16,-2 0 1 0,1 0 2 16,1 0 15-16,1 0 3 0,1 0-18 15,1 0 0-15,1 0 12 0,1 0-12 16,-1 0 12-16,1 0-14 0,-3 0 2 15,1 0 30-15,1 0-33 16,-3 0 0-16,1 0 1 0,-4 0-2 16,1 0 2-16,-1 0-1 0,-4 0 0 15,1 0-3-15,1 0 1 0,-4 0 0 16,0 0 0-16,-2 0 2 0,0 0-2 16,-2 0 1-16,2 0 0 0,0 0 1 15,-2 0-1-15,0 0 0 0,2 0-2 16,-2 0 1-16,0 0 1 0,-4 0-2 15,2 0 1-15,0 0 0 0,-4 0-1 16,0 0 1-16,0 0 1 0,-1 0-11 16,-5 0 11-16,4 0-2 15,-5 0-9-15,3 0 0 0,-2 0 0 16,-3 0 10-16,1 0-1 0,-1 0 0 16,1 0-9-16,-7 0 12 0,5 0-1 15,-3 0 0-15,0 0-2 0,-1 0 1 16,-1 0-10-16,-4 0-6 0,0 0 17 15,-1 0 0-15,-3 0-2 0,0 0-15 16,-2 0-12-16,2 0-12 0,-2 0 5 16,0 0 10-16,4 2 15 0,-4-2 9 15,0 0 0-15,2 0 2 0,0 0 0 16,-2 0 0-16,0 0-2 0,2 0 0 16,-2 1-15-16,2 2-6 0,-2-3-30 15,2 0-43-15,-2 0-115 0,0 1-82 16,0 1-212-16,-2 1-461 0,-2-2-489 15,-4 8-919-15,16-29 2266 0</inkml:trace>
  <inkml:trace contextRef="#ctx0" brushRef="#br0" timeOffset="13923.504">4120 11397 492 0,'0'0'209'0,"0"0"-150"0,0 0-40 15,0 0 4-15,0 0-3 0,0 0 35 16,0 0 7-16,0 0-39 16,0 0-7-16,0 0 17 0,0 0 51 15,0 0 30-15,0 0 4 0,0 0-1 16,0 0-16-16,0 0-23 0,0 0-20 16,0 0-9-16,0 0-7 0,0 0 10 15,0 0 20-15,0 0 25 0,0 0 26 16,0 3-29-16,-4 0-6 0,2 1 170 15,2-2-67-15,0 1-59 0,0-1-36 16,0 0-3-16,0 0 9 0,0 1-15 16,0-1-5-16,0 0 8 0,2-1 8 15,-2 0 7-15,2-1-20 0,-2 0-3 16,0 0 0-16,0 0-10 0,0 0 0 16,0 0-2-16,0 0-1 0,2 0 8 15,-2 0 11-15,2 0 1 16,0 0-2-16,2 0 3 0,0 0-1 15,0 0 6-15,5 0 13 0,-3 0-10 16,2 0-7-16,3 0-5 0,-1 0-13 16,2 0-6-16,3 0-12 0,-1 0-7 15,3 0 4-15,1 0-1 0,3 0 7 16,2-1-3-16,-3 0 5 0,3 0-8 16,2 0 2-16,2-1-18 0,2 2-15 15,2 0-2-15,6 0-17 0,0 0-1 16,2 0 0-16,3-3 2 0,-1 3 18 15,3 0 9-15,-3 0 0 0,2 0-3 16,3 0-2-16,-3-2 11 0,3 2-3 16,-1 0-9-16,3 0 3 0,-5-1 3 15,3 0-9-15,-1 1 10 16,1-1-31-16,-1 2 0 0,0-1 0 16,1-1 0-16,8 1 0 0,8-1-12 15,-9 1-12-15,-3 0 24 0,-4 0 0 16,-9 0 0-16,12-2-2 0,1 2-13 15,2-1 15-15,-5 1 9 0,-3 0-9 16,5 0-16-16,-3 0 16 0,-1 0 11 16,-1 0-11-16,-1-2 0 0,-4 2 0 15,1 0 0-15,-5 0 0 0,-2 0 0 16,-2 0 0-16,-2 0 1 0,0 0-1 16,-7 0-11-16,1 0 10 0,0 0-2 15,-5 0 0-15,1 0 2 0,-2 0-1 16,-1 0-1-16,1 0-9 0,-1 0 0 15,-1 0-15-15,1 0-6 0,1 0 3 16,-1 0 5-16,-1 0 7 0,-1 0 16 16,-1 0 2-16,1 0 0 0,-4 0 1 15,-3 0-1-15,1 0 0 16,-6 0 0-16,4 0-1 0,-6 0-11 16,2 0-27-16,-2 0-24 0,0 0-83 15,-2 0-75-15,-4 0-25 0,-2 2-44 16,-1-1-162-16,-1 3-251 0,0 0-639 15,2 4-1027-15</inkml:trace>
  <inkml:trace contextRef="#ctx0" brushRef="#br0" timeOffset="16397.674">3587 9398 248 0,'0'0'101'0,"0"0"-36"15,0 0 128-15,0 0 12 0,0 0-3 16,0 0-29-16,0 0-69 0,0 0 29 15,0 0-35-15,-17-2-14 0,15 2-5 16,0-2-78-16,2 1 15 16,0 1 10-16,-2 0 23 0,2-1 61 15,0 1 65-15,0-1-55 0,0 1-55 16,0 0-10-16,0 0 7 0,0 0-1 16,0 0 13-16,0 0 33 0,0 0 54 15,0 0-19-15,0 0-24 0,0 0-2 16,0 0 8-16,0 0-3 0,-2 0-16 15,2 0-26-15,0 0-12 0,0 0-4 16,0 0-6-16,0 0 0 0,-2 0 2 16,2 0 4-16,0 0 9 0,0 0 5 15,0 0 10-15,0 0 25 0,0 0-16 16,0 0-34-16,-2 0-21 0,2 0-7 16,0 0 3-16,0 0-3 0,0 0 3 15,0 0 0-15,0 0 21 0,0 0 19 16,0 0 18-16,0 0-3 15,0 0 6-15,0 0 8 0,0 0 19 0,0 0 6 16,2 0-10-16,2 0-63 16,4-1-19-16,0 0 6 0,5 1 10 15,-1-2 5-15,3 2-2 0,1 0 5 16,3-3-2-16,-1 2-16 0,1 1-12 16,2 0-6-16,1-1-3 0,-1 1-6 15,2-1-17-15,2 1 2 0,-3 0-1 16,3 0 1-16,0 0 0 0,0-1 0 15,2 1-2-15,0 0 0 0,4-1 1 16,-3 1-1-16,8 0 0 0,-1-2-1 16,0 2-2-16,4 0 0 15,0 0 2-15,1 0 1 0,1 0 0 16,-2 0 1-16,3-3 13 0,-3 3-13 16,0 0 11-16,-2 0-12 0,3 0 0 15,-3 0 12-15,0 0-13 0,-2 0-2 16,0 0 1-16,1-2 0 0,-3 2-2 15,-2 0 2-15,0 0 0 0,-2 0-11 16,0 0 11-16,-5 0-2 0,1 0 3 16,0 0-3-16,-2 0-9 0,-1 0-6 15,-1 0 6-15,0 0 10 0,-1 0 1 16,-1 0-1-16,2 0-13 0,-1 0 12 16,1 0-9-16,2 0-6 0,-3 0 0 15,1 0 17-15,0 0-2 0,-3 0 1 16,1 0-1-16,-2 0 0 0,-1 0-12 15,-4 0 3-15,1 0-6 0,-3 0-13 16,1 0-5-16,1 0 0 0,-2-1 3 16,1 1 3-16,-1 0 5 0,0 0 1 15,-1 0-9-15,-5 0 9 16,2 0 3-16,-4 0-22 0,0 0-23 16,-2 0-28-16,0 0-140 0,-2 1-234 15,-4-1-247-15,-2 0-665 0,1-3-784 0</inkml:trace>
  <inkml:trace contextRef="#ctx0" brushRef="#br0" timeOffset="19062.993">3748 12358 75 0,'0'0'336'0,"0"0"-235"0,0 0-36 16,0 0 131-16,0 0 100 16,0 0-16-16,0 0-45 0,0 0-43 15,0 0-56-15,-2-2-29 0,0 1 55 16,2 1 42-16,-4 0 0 0,4-2-43 15,-3 2-39-15,-1 0-26 0,2-1-28 16,-2 1-10-16,0 0-7 0,2-2 0 16,-2 2-19-16,0 0 13 0,-3 0-4 15,7 0 4-15,-4 0 5 0,2-1 1 16,0 1 0-16,0-1 3 0,0 0 3 16,2 1 0-16,0-1 19 0,-2 1 25 15,2 0 24-15,0-2 11 0,0 2-8 16,0 0-26-16,0 0-21 0,0 0-10 15,0 0 6-15,0 0-6 0,0 0-6 16,0 0-10-16,0 0 0 0,0 0 10 16,0-1 8-16,0 1 13 0,0 0 12 15,0 0 8-15,0 0 4 0,0 0 14 16,0 0 16-16,4 0-31 0,4 0-22 16,3 0-23-16,1-1-4 0,1 1-2 15,3-1-4-15,5 0-18 16,-1 1 0-16,5-1-3 0,2 2-12 15,0-1-5-15,2-1 23 0,4-1-9 16,-2 2-28-16,2 0-1 0,2 0 35 16,0 0-33-16,3-3 0 0,-1 3 9 15,2 0-12-15,0-2 2 0,3 2-1 16,-3 0 2-16,2-1-1 0,-1 1 12 16,1 0-14-16,-4-1 0 0,0 1 0 15,1 0-1-15,-1 0 0 0,-2 0 1 16,2 0-2-16,-2 0 0 15,2 0 0-15,1 0-13 0,1 0 3 16,2 0 0-16,1 0 9 0,1 0 0 16,0 1-9-16,-3-1 10 0,-1 0 0 15,-4 0-1-15,0 0 0 0,-4 0 1 16,-2 0 0-16,-6 0 0 0,-4-1 0 16,-5 1 2-16,-4 0-2 0,-3 0-1 15,-5 0-9-15,0 0-15 0,-2 0-34 16,0 0-123-16,-7 0-18 0,-1 1-31 15,-4 2-102-15,-5-3-163 0,3 3-293 16,-11 1-756-16</inkml:trace>
  <inkml:trace contextRef="#ctx0" brushRef="#br0" timeOffset="20763.992">3558 12465 29 0,'0'0'56'16,"0"0"-27"-16,0 0-26 0,0 0-3 15,0 0-2-15,0 0-11 0,0 0 13 16,0 0 0-16,0 0-1 0,-7 1 0 16,5-1 1-16,0 0 0 0,0 1 0 15,-2 1-1-15,4-2-1 16,0 2 0-16,-2-1 2 0,2 1 0 15,-2 0 0-15,2 0 0 0,0-1 3 16,0 1 23-16,0 0 16 0,0 0-6 16,0 0-6-16,0-2-4 0,0 3-4 15,0-3 1-15,0 0 33 0,0 0 84 16,0 0 3-16,0 0-42 0,0 0-26 16,0 0-19-16,0 0-11 0,0 0-5 15,0 0-11-15,0 0-3 0,0 0 52 16,-2 0 65-16,2 0-29 0,0 0-22 15,0 0-27-15,0 0-17 0,0 0 18 16,0 0 44-16,0 0 30 0,0 0-7 16,0 0-10-16,0 0-13 0,0 0-6 15,0 0 19-15,0 0 32 0,0 0 9 16,0 0-19-16,0 0-17 16,0 0-6-16,0 0-14 0,0 0-15 15,0 0 2-15,0 0 13 0,-2 0 18 16,0 0 41-16,0 0 57 0,2-3 19 15,0 3 8-15,0 0-8 0,2 0-20 16,2 0-77-16,2 0-57 0,4 0-25 16,1 0-7-16,1 0-5 0,3 0 0 15,-1 0-1-15,5 0-5 0,-1 0 2 16,7-2-3-16,0 2 1 0,2-1 2 16,2 0 0-16,-2 0 10 0,10 1-10 15,-2-1-5-15,4 1-11 0,3 0-32 16,3 0-1-16,3 0 1 0,-1-2 1 15,1 1-1-15,-1 1 3 0,1 0-1 16,-1-2-2-16,1 0 0 16,-1 2 0-16,1 0 0 0,0 0 1 15,-1 0 0-15,1-2 0 0,-3 2 0 16,1 0 0-16,-1 0 1 0,-6 0 10 16,-1-1 0-16,1 1 0 0,-6 0-9 15,0 0 0-15,-4 0-1 0,-2 0 0 16,2 0 0-16,-5 0-2 0,-1 0 0 15,0 0 0-15,0 0 0 0,-1 0 0 16,1 0-1-16,4 0-1 0,-4 0-10 16,4 0 11-16,-3 0-1 0,1 0-1 15,-2 0 1-15,0 0 0 0,-3 0-1 16,3 0 2-16,-8 0 0 0,3 0 0 16,-5 0-1-16,-1 0 1 0,-4 0 0 15,-1 0-2-15,-3 0 0 0,-2-2-12 16,-2 2-9-16,2 0-22 15,-2 0-2-15,2 0 6 0,-2 0 11 16,0 0 13-16,0 0 16 0,0 0 1 16,0 0 0-16,0 0-2 0,2 0-9 15,-2 0-42-15,2 0-7 0,-2 0-8 16,2 0-31-16,-2 2-107 0,-4-2-153 16,-4 1-166-16,-3-1-520 0,-1-1-1381 15,41-1 1470-15</inkml:trace>
  <inkml:trace contextRef="#ctx0" brushRef="#br0" timeOffset="29413.059">7882 3362 1778 0,'0'0'729'0,"0"0"-497"0,0 0-190 15,2-58-41-15,-2 37 112 0,-2-4 92 16,-6-2 44-16,-3-7 8 0,-1 0-20 16,-9-4-7-16,-3-3 7 0,-3 2-48 15,-11 0 2-15,1 3-6 0,-4 1-54 16,-9 0-39-16,-12 0-22 0,-12 3-3 15,-1 3-9-15,5 10-3 0,8 6-13 16,8 8 1-16,-3 5-10 16,5 2-6-16,0 8 1 0,5 1-1 15,9 4 9-15,7-1-2 0,3 4-1 16,-8 8 6-16,-5 5 1 0,-2 8 2 16,-5 12-12-16,-2 11-12 0,3 15-6 15,-1 5 3-15,15-3 1 0,6-4-16 16,7-8-24-16,7 2 9 0,3 4 13 15,6 1 2-15,-2 0 2 0,6 1 16 16,4-2 1-16,2-2 5 0,4-2 6 16,7-3-3-16,-1-2-3 0,5-4-24 15,4-5-32-15,2-9 17 0,-4-10 14 16,1-7 1-16,-1-5 3 0,18 8 9 16,15 3-9-16,23 5-1 0,6-8-2 15,-3-8-1-15,-3-7-14 16,-7-8-6-16,-4-5 3 0,-2-5 6 0,-4-5 11 15,-2-11-1-15,0-5-1 16,2-8-9-16,-6-6-1 0,0-9 10 16,-6 5-12-16,-1-18 12 0,3-4 1 15,-9-7 0-15,3-13-10 0,-13 3 10 16,-6-1 1-16,-9-6 1 0,-5-1 0 16,-7-3-3-16,-6-3-42 0,-4 0 18 15,-11-3 14-15,-7 2 13 0,-7-2 3 16,-4 6 19-16,-9 4-1 0,1 9-11 15,-7 8-10-15,5 16-42 0,6 16 23 16,6 13 17-16,-6 7-1 0,-17 4 1 16,-19 4 0-16,-11 7 2 0,3 9 1 15,3 10 2-15,1 7 0 16,-2 1 0-16,5 6 10 0,-4 0-12 16,5-1 0-16,5 2 0 0,2 1 1 15,6 0 0-15,0 5 10 0,12-5-9 16,11-2 9-16,-2 11 0 0,-2 9-9 15,1 13 15-15,3 9-18 0,10-1-6 16,13-2-6-16,5 5 11 0,3-2 1 16,6 0 2-16,6 2 13 0,3-7 3 15,5 2 6-15,7-3 1 0,4 3-1 16,6-3-3-16,4-1-21 0,2 3-18 16,6-3-3-16,3 2 8 0,6-6 13 15,3-5 12-15,1-5-10 0,8-7 10 16,2-9-9-16,3-9-3 0,5-7 0 15,0-13-15-15,3-5-22 0,-5-9-23 16,5-15-19-16,-9-13 19 0,-4-10 26 16,-8-14 10-16,0-10 9 0,-3-12-3 15,-9-9 0-15,-3-7 16 16,-6-9 0-16,-8-5 2 0,-6-5 2 16,-17-2-2-16,-2 3-11 0,-6 5-34 15,-10 6 18-15,-5 8 15 0,-4 9 12 16,-6 5 13-16,-4 10-1 0,-2 7-12 15,2 15-2-15,4 12-44 0,4 12 19 16,-14 1 9-16,-11-1 2 0,-20 1 13 16,-11 2 3-16,-1 13 0 0,1 7 1 15,5 6 2-15,-3 15 16 0,1 9-17 16,-1 13 10-16,5 12-12 0,-1 12-19 16,7 12-36-16,8 7-40 15,4 9-30-15,13 3-31 0,6 2-98 16,16-20-320-16,6-4-864 0</inkml:trace>
  <inkml:trace contextRef="#ctx0" brushRef="#br0" timeOffset="30245.335">7752 3030 1838 0,'0'0'978'16,"0"0"-586"-16,0 0-201 0,0 0 44 16,0 0 73-16,0 0 46 0,0 0-13 15,0 0-46-15,0 0-36 0,33-66-46 16,-12 32-40-16,3-7-18 0,9-12-4 15,9-12-30-15,7-10-34 0,3-2-27 16,-4 7-27-16,-11 14-14 16,-10 19-4-16,-7 7-15 0,-1 8-21 0,6-4-76 15,-5 0-78-15,5-4-70 16,0 4-113-16,-8 5-410 0,7-5-1315 0</inkml:trace>
  <inkml:trace contextRef="#ctx0" brushRef="#br0" timeOffset="31077.186">8597 1588 3049 0,'0'0'762'0,"0"0"-586"16,0 0-21-16,0-58 134 0,0 45 96 16,0 0-97-16,0-1-75 0,0 3 27 15,0 5 8-15,0 3-54 0,2 3-47 16,-2 6-47-16,7 6-46 0,-3 8-51 16,0 13-3-16,4 18-2 0,2 17 2 15,5 19 1-15,1 5 2 0,1-7 9 16,-3-18 0-16,1-21 0 0,-9-18 0 15,2-7-9-15,1-1 12 0,1-5-3 16,-4-4 3-16,0-9-15 0,-1-4-18 16,1-14-39-16,2-6 27 0,-2-18 18 15,-2-15 0-15,3-14 11 0,-1-4 0 16,-4 13 1-16,4 17 1 0,-4 18 14 16,0 12-12-16,2 4 0 0,-2 0 18 15,5 7 24-15,1 2-9 16,4 2-36-16,1 18 0 0,3 4-15 15,1 5 12-15,5 13 1 0,-1 7 2 16,2-5 15-16,2-2 3 0,-7-12 0 16,1-13 0-16,-5-7 0 0,1-8-15 15,-1-3 8-15,1-12-11 0,-9-4-3 16,8-13 0-16,1-13-13 0,-5-19 13 16,7-19 3-16,-7-9 2 0,-6 3 13 15,-2 8 13-15,0 19-4 0,-2 18-24 16,0 14 0-16,0 13-79 0,2 4-89 15,3-2-76-15,-3 0-58 0,6 4-169 16,0 0-804-16,9 9-1810 0</inkml:trace>
  <inkml:trace contextRef="#ctx0" brushRef="#br0" timeOffset="32126.286">9703 1893 2696 0,'0'0'1253'0,"0"0"-1133"16,0 0-61-16,0 0 100 0,0 0 126 15,0 0-8-15,17-58-81 0,-9 16 5 16,-2-24-3-16,0-28-68 0,-6-29-36 16,2-8-18-16,-4 10-28 0,-4 10-48 15,-6 18-12-15,-3 12 12 0,3 8 22 16,-3 24 14-16,7 22-5 15,2 16-13-15,-2 5-18 0,4 5-9 16,-3 1 9-16,1 15 0 0,2 22-1 16,-2 27-2-16,6 35-9 0,4 25 12 15,4 22 3-15,13-2 15 0,-2-6 3 16,5-4 9-16,3-12-30 0,2 4-36 16,2 1 23-16,2-4 13 0,0-12 30 15,-4-10 3-15,0-19 3 0,-6-22-30 16,-11-18 7-16,-1-18-13 0,-5-8 21 15,-4-4 12-15,-2-2 39 0,-6-8-30 16,-9-4-41-16,-3-16 1 0,-11-13 13 16,-13-17-2-16,-5-20-11 15,-1-13 10-15,1-1-9 0,12 3 12 16,6 4-13-16,6 7-2 0,4 1-38 16,11 2 10-16,6 4 25 0,2 12 1 15,2 9 2-15,4 11 18 0,3 8 7 16,3 3 17-16,0-7 36 0,7-1-6 15,2-3 58-15,3-2-25 0,7 2-39 16,-6 3-18-16,0 2-21 0,-2 4-6 16,2 2-18-16,-7 4-1 0,-1 0-1 15,-3 5 1-15,1 3-1 0,-7 4-1 16,2 0-2-16,-1 2-10 0,-1 4 0 16,-4 2-3-16,0 2 0 0,2 0 12 15,-2 0 0-15,5-2 1 0,-5 1 2 16,0-3 11-16,-2-3-8 0,4-1-1 15,0-8-2-15,5-7 0 0,-3-4 1 16,2-7 14-16,3-5-15 0,-1-6-30 16,-2-3 27-16,5-2 1 0,-7 3 0 15,5 3 2-15,-5 6 0 0,0 7 3 16,-4 1 0-16,5-2 12 16,3 1-12-16,-4 2 12 0,-4 7-12 15,0 3-2-15,3 4 1 0,-5 2-2 16,0 1-2-16,2 3-10 0,-2 0-3 15,-2 1 3-15,0 0-9 0,2 0-12 16,-2 0-3-16,0 0-3 0,0 0 9 16,2 0-6-16,-2 2-33 0,2 3-70 15,0 1-66-15,0 1-97 0,0 3-237 16,0-3-622-16,1 5-788 0</inkml:trace>
  <inkml:trace contextRef="#ctx0" brushRef="#br0" timeOffset="32859.958">10017 1121 3224 0,'0'0'586'0,"0"0"-454"0,0 0 29 15,0 0 26-15,0 0 129 0,0 0-39 16,0 0-30-16,0 0 30 0,0 0-55 15,0 0-80-15,9 42-21 0,-5-27 6 16,4 3 11-16,-4 6-8 0,7 0-34 16,3 0-21-16,-4 2-23 0,7-2-19 15,-5 0-6-15,9-5 0 0,-7-3 6 16,5-5-12-16,-2-6-20 0,3-3-1 16,-3-4-14-16,3-7-10 15,-5-6 0-15,4-6 6 0,-5-5 0 16,0-2 0-16,-3-2 6 0,-1-3-3 15,0 5 0-15,-3 6-3 0,-3 4 15 16,0 2 0-16,2 1 3 0,-2-2 1 16,5 7 16-16,-3 6-17 0,-2 4-25 15,2 8 4-15,0 8 6 0,0 4 13 16,1 2 2-16,-3 3 0 0,0-1 0 16,0 0 1-16,0-4 2 0,0-4 0 15,-4-4 9-15,7-5-9 0,-5-7-3 16,2-1-21-16,0-11 0 15,0-5 9-15,4-4 9 0,3-7 0 16,1 3 1-16,-4 3 2 0,5 1 0 16,-1 3 3-16,-2 8 21 0,7 2-10 15,-9 8-14-15,5 6-12 0,-1 8-3 16,-2 2 14-16,1 5 1 0,1 0 0 16,-4 0 1-16,1-1 11 0,1-4-9 15,-2-3 9-15,-2-5 12 0,-1-6 1 16,1-2-25-16,2-8 0 0,-2-9-16 15,0-1 14-15,-1-1 0 0,1-2 1 16,0-4 1-16,4-2 1 0,-1-3 2 16,-3 2 13-16,2 3-1 0,4 3 6 15,-3 6 0-15,1 5 0 0,2 4-6 16,-3 6-12-16,3 1 0 0,1 4-2 16,-3 5-1-16,0 4-2 0,7 6-1 15,-7 2 0-15,3 2 0 0,-3 2 1 16,-4-2 2-16,2 3 0 0,5-2 0 15,-5 2 0-15,0 0-1 16,1-4 0-16,3 0-26 0,-4-6-52 16,-2-6-74-16,-1-4-61 0,3-4-52 15,-4-2-167-15,0-5-583 0,2-18-731 0</inkml:trace>
  <inkml:trace contextRef="#ctx0" brushRef="#br0" timeOffset="33044.485">10886 678 2892 0,'0'0'1779'0,"0"0"-1576"15,0 0 17-15,0 0 111 0,-17-51-30 16,17 45-66-16,2-3-114 0,4 0-79 16,7-6-42-16,-1-3 0 0,7-1-87 15,-3-6-134-15,7-2-21 0,-6-2-16 16,3-2-172-16,-9 9-644 0,7-15-854 15</inkml:trace>
  <inkml:trace contextRef="#ctx0" brushRef="#br0" timeOffset="33331.761">9871 924 4860 0,'0'0'607'16,"0"0"-489"-16,0 0-12 0,0 0 82 15,0 0 68-15,0 0-138 0,0 0-82 16,0 0-36-16,0 0-66 0,0 0-260 16,-21-19-317-16,40 19-2200 0</inkml:trace>
  <inkml:trace contextRef="#ctx0" brushRef="#br0" timeOffset="40708.472">14580 13377 615 0,'0'0'150'16,"0"0"-104"-16,0 0-1 0,0 0-42 16,0 0 32-16,0 0-35 0,0 0-18 15,0 0 2-15,0 0 3 16,-38-8 12-16,30 7-3 0,4 1 1 16,-2 0 3-16,0 0 46 0,3-2 12 15,3 2 53-15,-2-1 195 0,2 1-137 16,-2 0 1-16,2-1 38 0,0 1-36 15,0-1 35-15,0 1-45 0,-2 0-40 16,2-2-28-16,0 2-1 0,0 0 10 16,0 0-6-16,0 0-11 0,-2 0 7 15,2-2 13-15,0 2 85 0,0 0 47 16,0 0-40-16,0 0-25 0,2 0-19 16,2 0-67-16,1 0-25 0,5 0-6 15,0 0 3-15,1 0-7 0,-1 0 10 16,2 0 21-16,-1 0 10 0,3 0-7 15,-2 0-16-15,3 0-12 0,-1 0-3 16,3 0-6-16,-1 0-3 0,5 0 3 16,0 0-16-16,2 0 1 0,1 0-1 15,-1 0-2-15,6 0-1 16,-2 0-5-16,0 0-4 0,4 0-3 16,-2 0-6-16,2 0 12 0,2 0-21 15,2 2 0-15,0-2-1 0,4 2-1 16,1-2 1-16,1 0 1 0,0 0 0 15,5 0-2-15,-1 0-1 0,9 0 0 16,8 0 0-16,8 1 0 0,1-1 1 16,-7 1 1-16,-4-1 10 0,-7 0 12 15,3 0 0-15,0 0-5 0,0 0-1 16,0 0-6-16,-1 0 0 0,5 0-12 16,-2 0 3-16,2 0 9 0,0 0 0 15,0 0-9-15,4 0-1 16,-2 0 0-16,2 0-1 0,2 0 0 15,-1 0 0-15,5 0-1 0,-2 1 0 16,0-1-1-16,5 0 1 0,-1 0-1 16,2 0 1-16,-3 0 1 0,1 0 1 15,-4 0 1-15,2 0 16 0,-1 2-16 16,-3-2 15-16,-2 0-3 0,2 0-3 16,-4 0-9-16,2 0-1 0,-4 0-1 15,2 0-1-15,-2 0 0 0,-4 0-1 16,4 0 1-16,-2 0 0 0,0 0-1 15,-1 0-1-15,1 0 1 0,4 0-2 16,0 0 1-16,-4 0 0 0,2 0 1 16,4 0 1-16,-4 0 1 0,2 0-1 15,-2 1 0-15,-6-1 2 0,-7 0-1 16,-11 0 0-16,-5 0 0 0,-2 0-1 16,4 0 0-16,4 0 0 15,6 0-2-15,1 0 1 0,-1 0-1 16,-2 0-1-16,1 0 0 0,1 0 1 15,3 0 1-15,-3 0-1 0,-2 1 0 16,5-1 0-16,-3-1 0 0,3 1 0 16,1 0-1-16,-3 0-15 0,1 0 6 15,-3-1 10-15,-1 1-14 0,0 0-5 16,1 0 0-16,-3 0 3 0,-2 0 6 16,0 0 0-16,3 0-4 0,-1 0 4 15,0 0 0-15,0 0 0 0,-1 0 12 16,1 0-1-16,-4 0-1 15,0 0 0-15,-2 0-1 0,0 0-9 0,-2 0 10 16,-2 0-35-16,0-2 4 16,2 2 9-16,-2 0-1 0,-6 0-17 15,6 0 11-15,0 0-18 0,-2 0 10 16,2 0 5-16,-3-1 32 0,-1 1-22 16,0 0-13-16,0 0 13 0,2 0 8 15,-5 0-11-15,-1 0-7 0,4 0 7 16,-6 0-13-16,-1 0-12 0,-3 0 12 15,1 0-18-15,-8 0-22 0,1 0-56 16,-5 0-100-16,-4 0-162 0,0 3-238 16,-2-2-832-16,-4 7-293 0</inkml:trace>
  <inkml:trace contextRef="#ctx0" brushRef="#br0" timeOffset="43642.179">4351 14408 593 0,'0'0'203'0,"0"0"-96"16,0 0-38-16,0 0-24 0,0 0-25 15,0 0 19-15,0 0-3 0,0 0-14 16,0 0 21-16,-16-9-1 0,14 6 241 15,0 3-107-15,0-3-30 0,2 1 17 16,-2 1-8-16,0-1-19 0,-1 2-3 16,3 0 16-16,-2 0 15 0,0 0 16 15,2 3-16-15,-2 0-59 0,2-1-37 16,-2-1-30-16,0-1-27 0,2 0-11 16,0 0-16-16,0 0 16 0,0 0 1 15,-2 0 62-15,2 0 20 0,0 0-22 16,0 0-1-16,-2 0 6 15,2 0-9-15,-2 0-6 0,0 0 6 16,2-1 12-16,-2 1 6 0,2 0-3 16,-2 0 24-16,2 0-6 0,-2-2-3 15,2 2-6-15,0-1 3 0,0 0 21 16,-2 0 9-16,2 0 6 0,0 1 6 16,0-2 15-16,0 2 8 0,2 0 28 15,2-1 11-15,0 1-19 0,6 0-57 16,1 0-45-16,1 0-16 0,2-1-6 15,5 1-5-15,0 0 2 0,1-1-12 16,3 1 0-16,4-2 0 0,2 2-9 16,0 0-2-16,4 0 11 0,2 0-12 15,2 0 3-15,5 0-18 16,1-2 0-16,3 4 9 0,1-2 3 16,-1 0-12-16,7 0 12 0,-7 0-12 15,12-2 9-15,6 2-9 0,4 0-1 16,2 0 0-16,-6 2 1 0,-4-2-3 15,-6 0 0-15,2 0 0 0,-5 0 0 16,-3 0 1-16,-9-2 0 0,-8 2 11 16,0 0-10-16,9 0 0 0,1 0-1 15,6 0 0-15,-3 2 0 0,-1-2 1 16,-1 0 10-16,-3 0-9 0,0 0-3 16,-2 0 0-16,-1 0 0 0,-3 0-1 15,-4 0-1-15,-5 0 1 0,1 0-1 16,-8 0 0-16,-1 0 0 0,-3 0-1 15,-1 0-12-15,-2 0 12 0,1 0-12 16,1 0 0-16,1 0-3 0,1 0 6 16,0 0 9-16,3 0-9 0,2 0 10 15,-3 0 1-15,3 0-1 16,-3 0 0-16,1 0-10 0,-1 0 12 16,1 0 0-16,-5 2-3 0,3-2-12 15,-7 0 0-15,-2 0 0 0,0 0-10 16,-1 1-8-16,-1-1-21 0,2 0-9 15,-4 1 11-15,2-1 7 0,2 0 9 16,3 0 6-16,-3 0 5 0,2 0 1 16,0 0 3-16,-2 0 0 0,1 0 18 15,-3 0-39-15,0 0-37 0,-2 0-21 16,-2 1-85-16,0 1-172 0,-8 1-215 16,4 0-674-16,-7 6-656 0</inkml:trace>
  <inkml:trace contextRef="#ctx0" brushRef="#br0" timeOffset="44976.196">4186 14559 160 0,'0'0'538'0,"0"0"-258"0,0 0-130 16,0 0-91-16,0 0 15 0,0 0 8 16,0 0-17-16,0 0-10 0,0 0-25 15,-6 0 28-15,4 0-16 0,2 0-12 16,-2 0 19-16,2 0 42 0,-2 0 22 15,0 0-12-15,0 0-7 0,2 0 23 16,-3 0 28-16,1 0 7 0,0 0-10 16,2 0-32-16,0 0-23 0,-2 0-26 15,2 0-6-15,0 0 31 0,0 0 52 16,0 0 53-16,0 0 35 0,0-2 8 16,0 1-18-16,0 0-15 0,0 1-5 15,0-1-2-15,2 0-18 0,0 1-26 16,3-2-12-16,-1 0-20 15,4 2-5-15,-2 0-13 0,7-2 4 16,-1 2-7-16,4-2-1 0,1 1 13 16,4 1-6-16,-1 0-9 0,7-1-13 15,0 1-12-15,4-2-11 0,2 2-10 16,2 0-6-16,3 0-6 0,1-1-12 16,4 1-6-16,9-1-15 0,10 0 12 15,8 1-3-15,0 0-10 0,-1 0 1 16,-9-1 9-16,-7 1-10 0,1 0-1 15,-2 0 17-15,2 0-15 0,-3 0-2 16,3 0 0-16,0-1-1 0,-1 2 0 16,1-2-1-16,0 1 1 15,-7 0-2-15,-11 0-2 0,-3 0 2 16,-4 0 1-16,6-2-2 0,6 2 2 16,3 0-2-16,1 0 1 0,0 0 1 15,-1 2-2-15,1-2 3 0,-1 0 0 16,-1 0-1-16,1-2-1 0,-1 2 1 15,-2 0-1-15,3 0 0 0,-5 0 0 16,0 0 0-16,-4 0-1 0,-4-3-12 16,-2 3 14-16,0 0-14 0,-2 3-6 15,-2-3-9-15,0 0 9 0,0 0 6 16,-5 0 12-16,3 0 0 0,-6 0 1 16,1 0-10-16,-1 0 11 0,-3 0-14 15,3 0-3-15,-1 0 0 0,-1 0-24 16,1 0 5-16,-5 0 7 0,-1 0 15 15,-4 0 15-15,0 0 0 0,-4 0-15 16,-2 0-24-16,0 0-55 0,-8 0-75 16,-2 0 21-16,-5 0-61 15,-9 3-187-15,5-1-275 0,-6-1-1106 0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8191" units="deg"/>
          <inkml:channel name="T" type="integer" max="2.14748E9" units="dev"/>
        </inkml:traceFormat>
        <inkml:channelProperties>
          <inkml:channelProperty channel="X" name="resolution" value="941.31" units="1/cm"/>
          <inkml:channelProperty channel="Y" name="resolution" value="1658.24902" units="1/cm"/>
          <inkml:channelProperty channel="F" name="resolution" value="22.75278" units="1/deg"/>
          <inkml:channelProperty channel="T" name="resolution" value="1" units="1/dev"/>
        </inkml:channelProperties>
      </inkml:inkSource>
      <inkml:timestamp xml:id="ts0" timeString="2021-04-08T07:40:10.028"/>
    </inkml:context>
    <inkml:brush xml:id="br0">
      <inkml:brushProperty name="width" value="0.05292" units="cm"/>
      <inkml:brushProperty name="height" value="0.05292" units="cm"/>
      <inkml:brushProperty name="color" value="#00B0F0"/>
    </inkml:brush>
  </inkml:definitions>
  <inkml:trace contextRef="#ctx0" brushRef="#br0">6646 8551 88 0,'0'0'450'0,"0"0"-430"15,0 0 537-15,0 0-85 0,0 0-202 16,0 0-33-16,0 0-1 0,0 0-48 16,0 0-46-16,-8-36-20 0,8 36-32 15,0 0-22-15,-2 0-11 0,2 0 1 16,-2-2-16-16,2 2 19 15,-3-3 120-15,1 1 13 0,0 0-35 16,0 1-36-16,0-2-7 0,-4 1 0 16,2-3-12-16,0 2-4 0,0-2-13 15,-3 4 0-15,3-3-7 0,2-2-6 16,-6 1 0-16,2 0-9 0,-3-1-10 16,1-1-3-16,-2 1 1 0,-1 0-7 15,1-2 6-15,2 0 3 0,-7 1 0 16,5 1-4-16,-2-1 4 0,1 1-9 15,-1 1 6-15,2-1-7 0,-1 0-5 16,1 0-4-16,2 1-2 0,-3-1-1 16,1 1-9-16,2 0-5 0,-3 1 2 15,3-2-3-15,-2 2-15 16,2 1 15-16,-7-1-3 0,5-1 4 16,-5 1 2-16,3 0 0 0,-1 1-3 15,-1-3 0-15,2 2-3 0,-3-1 10 16,1 0-4-16,1 0-3 0,-5-1 0 15,5 1 0-15,-5-3-3 0,3 1 9 16,-1-1-11-16,1 2-11 0,-1 0 19 16,-1 2-3-16,3 1-3 0,-3 2 0 15,3 1 6-15,-5 0-3 0,0 0-6 16,3 0 13-16,-3 4-10 0,3-1 0 16,-5 2-12-16,0 0 15 0,5 0-15 15,-3-1 0-15,3 2 9 0,-3 0-9 16,3-3 9-16,-1 0-11 0,0 1 0 15,1-2 0-15,-1 1 0 0,1-2 1 16,1 2 0-16,1-1-1 0,-1 1 0 16,-1 1 2-16,-1-1 0 0,5 1 15 15,-5 2-17-15,3-3 1 16,-3 4 0-16,1-1 0 0,1-2 1 16,1 1 8-16,-3 1-11 0,1-2-1 15,-1 2 0-15,-1 0 1 0,1-1 1 16,-1 1 0-16,1 2 1 0,1 1 0 15,-1 1 1-15,3 1 0 0,-3 0 12 16,5 0-14-16,-3 2-1 0,1 0 1 16,1-1 0-16,1 1 1 0,-1 3 1 15,1-1-2-15,0 0 1 0,-1 2 0 16,3-1-1-16,0 2 2 16,-1 0-1-16,1 1 14 0,2 0-16 15,-1 1 1-15,1-1 1 0,0 3 0 16,2-2 1-16,-3 0 0 0,3-1-1 15,0 1 1-15,4-1-1 0,-4 1 1 16,2 0 9-16,-1-1-10 0,3 2-1 16,2-2 1-16,0 1 10 0,0 2-12 15,0-4-17-15,4 1 5 0,1 2 11 16,-1-2 0-16,2-1-2 0,2 0 3 16,-2 0 0-16,3 1 1 0,-1 0 0 15,2-1 2-15,1 1-1 0,1 3 10 16,0-3-10-16,3 2 1 0,-3-3 9 15,3-2-10-15,-1 1 10 0,1-2-10 16,1 0 0-16,3-2 10 0,-1 0-10 16,3-1-1-16,0-3 1 0,-1 2-1 15,3-2 0-15,0 0 0 0,0 0 0 16,1-1-1-16,1 0 0 0,0-2 0 16,0 1 0-16,0 1-2 15,2-1 2-15,-3 1-1 0,1 0 0 16,-2-1 1-16,2 1-1 0,-3-2 0 15,3-2 0-15,-2 2-1 0,0-2 1 16,2-2 1-16,-3 2-1 0,5-4-1 16,-2 3 1-16,2-3-1 0,2 0 0 15,-4 0 1-15,4 0-1 0,-5 0 1 16,3-3 0-16,0-1-2 0,-2-2 0 16,2-2-9-16,-2 0 9 0,-1-1 0 15,-1 0 0-15,2-1 1 0,-4 3-1 16,-1-1 1-16,-1 2 2 0,2-1 0 15,-5 1-1-15,3-1 0 0,-5 1 1 16,3-3-1-16,-5 0-1 0,3 0 1 16,1-2-11-16,1 0 11 0,-3 0-2 15,1-4 0-15,1 2 0 0,-1 0 1 16,-1-2-1-16,-6 2 1 0,7-1 0 16,-3 0 0-16,-4-2-1 0,3 2 0 15,-1-2 1-15,0 1-1 16,-3 1 1-16,1 0 0 0,2-1 0 15,-6 1 0-15,3-3-1 0,-1-1 0 16,-2 0 0-16,0-1 0 0,2-1 1 16,-2 1 1-16,-2-2 1 0,3 3 1 15,-5-2-1-15,4 1 0 0,-2-2 0 16,0 3-2-16,0 0-13 0,-2 1 3 16,2 0 9-16,0 1-9 0,0-2 10 15,-2 3 0-15,0 1-13 0,0-1 13 16,-2 0-1-16,-4-1-15 15,0 0 3-15,-3-1-27 0,-5-2-58 16,-5-2-27-16,-3-6-30 0,-5-3-43 16,-6-6-178-16,8 10-676 0,-14-18-1189 0</inkml:trace>
  <inkml:trace contextRef="#ctx0" brushRef="#br0" timeOffset="1898.04">6683 11623 650 0,'0'0'1549'0,"0"0"-1472"15,0 0-77-15,0 0 0 16,0 0 42-16,0 0 107 0,0 0 48 16,0 0 12-16,-21-54-23 0,15 41-7 15,-4-3 13-15,-2 1 17 0,3 2-7 16,-5-3-17-16,-1 2-18 0,1 1 16 15,-1 0-28-15,3 1-38 0,-7 2-18 16,7-3-13-16,-7 1-7 0,5 0-11 16,-5-1-1-16,5-2-3 0,-5 2-9 15,5 0-3-15,-1-3-7 0,-1 4-5 16,-1-1-1-16,1-1 4 0,-1 3-4 16,-1 2-5-16,-1 1 2 0,-2 0 1 15,3 2 2-15,-5 3 0 0,-2 0-11 16,2 0-7-16,-4 0-3 0,3 3-3 15,-3-3-3-15,2 1-9 0,-4 0 9 16,4-2-10-16,0-1-1 0,3-1 2 16,-7-1-1-16,4 2 1 15,2 0 9-15,-4 0 0 0,5-1 0 16,-3 2 0-16,2-1 0 0,0 2 0 0,-1 1 3 16,1 2-12-16,2 0 9 15,-6 0-9-15,2 4 9 0,3 3-9 16,-1 4 13-16,-2 0 5 0,2 1-6 15,-1 3-12-15,3-2 9 0,-2-1-9 16,0-2 9-16,3-1-10 0,-1 2 10 16,0-3-9-16,1 2 12 0,3 2-12 15,-1 0 15-15,1-1-15 0,1 3 0 16,1 0 16-16,-1 1-17 0,-1 4 13 16,5-1-13-16,-3 1 0 15,1 1-2-15,1 1-3 0,1-1-9 16,-3 2 10-16,5 0-1 0,-2-2 1 15,-1 2 0-15,1 0 2 0,2-2 0 16,-1 4 0-16,5-4 2 0,-4 5 1 16,3-1 9-16,3 1-10 0,-2 3 1 15,2-3-1-15,-2 4 10 0,4-1-10 16,-2-2 0-16,4 4 1 0,-2-1 9 16,2-1-10-16,0 0 10 0,0-1-9 15,0-3 9-15,2 1-10 0,4-3 0 16,0 1 0-16,0 0 1 0,5-1 9 15,-3-3-9-15,2 3-1 0,0-3-1 16,3 3-1-16,-1-2-21 0,1 1 9 16,-1 0 10-16,3 1 0 0,1-1-1 15,1 1 1-15,-1-2 2 0,3-1 0 16,1 0 1-16,1-2 1 0,2-3 1 16,2-1 9-16,2 2-10 0,1-6 10 15,1 2-12-15,0-3 2 16,0 4 0-16,2-2 1 0,-2 0 9 15,2-1-10-15,-2-1-1 0,0 0 0 16,2-2 0-16,-4 0 1 0,2 1 1 16,2-4 0-16,0 0 9 0,-2-3-10 15,4 1 0-15,0-1 0 0,-2 0 0 16,4-1-1-16,-2-2 0 0,0-3 0 16,0 1-1-16,-2 0-1 0,2-2 1 15,-2 0 0-15,3-1 1 0,-3-1 1 16,0 0 0-16,-5-1-1 15,5-3 1-15,-4 1-1 0,-2 1 1 16,0-2-1-16,0-1-1 0,-3-1 0 16,1 0 0-16,0-2-1 0,0-2-1 15,-5 1 1-15,3-1 0 0,-4 1 0 16,1-2 1-16,-3 1-1 0,1-2-1 16,-3 0-1-16,-1-3 1 0,0-2 0 15,-5 1-1-15,-1-4 0 0,0-3-27 16,-4-3 9-16,0-2 3 0,-2-4 6 15,-2 0 10-15,-4-5-10 0,-2 1-6 16,1 1-40-16,-1 0-53 0,0 7-34 16,-3 2-25-16,5 1-21 0,-6 3-77 15,-3 2-189-15,7 9-554 0,-10-12-423 0</inkml:trace>
  <inkml:trace contextRef="#ctx0" brushRef="#br0" timeOffset="4167.412">5075 10779 2040 0,'0'0'417'16,"0"0"-216"-16,0 0 287 0,0 0-176 16,0 0-24-16,0 0 28 0,0 0 20 15,0 0-12-15,0 0-88 0,-2-44-68 16,2 27-37-16,0-4-15 0,0-4-19 15,-2-5-18-15,-2-3-22 0,4-3-5 16,-7 3-19-16,3-1-33 0,-2 5-14 16,2 5-4-16,0 4 6 0,2 5 11 15,0 3 1-15,2 5 11 0,0 0 19 16,6 3 34-16,-2 1 23 0,4 2 46 16,-1-2-39-16,3 3-25 0,-2 0-18 15,2 2-2-15,-1 2-10 16,-5 2-9-16,2 4-6 0,-2 1-21 0,0 0-2 15,0 7-1-15,-1 1-3 16,1 3-8-16,-4 0 11 0,4 0 1 16,0 3-1-16,2-3 0 0,0-1 0 15,5-3-27-15,-1-3 27 0,2-5 10 16,1-4 2-16,3-6-10 0,1-2-2 16,4-9-1-16,-3-6-1 0,3-3 1 15,-1-6 1-15,-3 1-1 0,0-3 0 16,-5 2-23-16,-6 1 6 0,0 3 6 15,-6 8 0-15,0 3-3 0,0 11 0 16,-2-6 0-16,-4 6 4 0,-2 4 11 16,2 8 19-16,-1 3-7 0,1 3 3 15,2 5 0-15,2-1 0 0,2-1-13 16,-2-1 10-16,4-1-10 16,4-3 11-16,3-4-13 0,3-4-23 0,2-4 23 15,3-4 1-15,2-2-1 16,1-11-2-16,3-3 0 0,2-6 2 15,-3-4-2-15,3-3-19 0,-2 0 3 16,0 0 6-16,-5 1 10 0,1 3 1 16,-5 6 1-16,-3 6 2 0,-5 5 13 15,-2 2 3-15,-2 5 3 0,-2 1-3 16,0 2-18-16,-2 8-1 0,-2 3-13 16,-2 5 14-16,-3 5 2 0,1 3 10 15,2 0-9-15,0 0 0 0,2 0-1 16,2-2 1-16,0-5-1 0,2-1 10 15,0-8-12-15,2-3 0 16,4-7-18-16,-2 0 0 0,4-13-12 16,3-5 12-16,-1-5 18 0,-4-2-15 15,0 0-7-15,1 0 19 0,-5 3-9 16,-2 4 9-16,2 5 1 0,-2 6-1 16,0 7-9-16,0-3-3 0,-2 3 15 15,0 9 10-15,-1 4 2 0,1 6 3 16,2 3-12-16,0 3 9 0,0-3-9 15,7 0 10-15,-1-3-10 0,2-2 21 16,0-3-13-16,5-4-11 0,-1-7-18 16,3-3 18-16,1-3 0 0,-1-12-2 15,5-5 1-15,-1-9 0 0,4-14-20 16,1-15 2-16,-3-15 1 0,0-7 6 16,-9 1 9-16,-6 8 2 0,1 11 1 15,-7 13 2-15,0 47 10 16,-3-62-9-16,-3 46-1 0,2 0-1 0,-2 4-1 15,-2 3-18-15,-1 9-6 0,-1 3 0 16,2 10 23-16,-3 11 1 16,3 4 1-16,0 8 1 0,4 1 0 15,0 6 0-15,0 2 13 0,4 2-13 16,0 7 1-16,0-3 18 0,2-3-6 16,4 1 6-16,2-11 1 0,2 1 8 15,-1-8 0-15,1-5-9 0,4-9 0 16,-3-8-6-16,5-7-15 0,1-4-1 15,4-10-23-15,-5-6-3 0,3-4 6 16,-1-6 6-16,-1-3 3 0,-1 2 10 16,-1 1-10-16,-5 3 12 0,1 6 0 15,-5 6 2-15,0 7 13 0,-6 6 6 16,6 0-6-16,-6 7-15 0,0 9-21 16,0 8 6-16,0 0 15 0,0 3 2 15,0 2 1-15,0-3 0 16,-2-3 0-16,0-4-1 0,2-3-1 15,0-8 0-15,0-4-1 0,0-4-1 16,0-4-41-16,2-11 20 0,4-7 10 16,3-5 0-16,-3-3 9 0,2-1 0 15,2 3 1-15,-3 7 2 0,1 7 12 16,0 6 15-16,-2 8 22 0,0 2-22 16,3 8-15-16,1 4-10 0,-4 1-1 15,3 3 2-15,-1-1 12 0,-2-1 6 16,2-2-9-16,1-2-9 0,-3-2 9 15,2-5 0-15,2-4-9 0,1-1-1 16,1-11-2-16,3-6-15 0,1-8-6 16,1-6 9-16,-1-3 9 15,1-2 0-15,-5 0 3 0,-4 7 0 16,-1 7 3-16,-5 8 21 0,0 6 6 16,-2 8 27-16,0 3-15 0,-4 12-26 15,-5 4 5-15,3 9-9 0,-4 3 3 16,4 2-12-16,-5 1 0 0,5 0 9 15,0-2-11-15,4-4-1 0,-2-3 1 16,4-3 0-16,0-5 1 0,0-3 0 16,4-10 8-16,2-4-10 0,2-7-36 15,5-11-3-15,-3-6 8 0,0-7 10 16,-1-5 6-16,-1 1 12 0,-6 0 0 16,2 4 2-16,-2 9 1 0,-2 6 2 15,2 9 10-15,0 5 24 0,0 2 13 16,0 5-31-16,5 6-18 0,-3 7-1 15,2 4 1-15,0 4 0 0,4 2 0 16,-1-1 2-16,1 2-2 0,0-4 0 16,3 1-1-16,-3-4-17 0,3-6-34 15,-1-4-47-15,-12-12-85 0,23 9-45 16,-13-9-52-16,-4-6-156 16,0-9-340-16,-1 2-636 0,-3-14-59 0</inkml:trace>
  <inkml:trace contextRef="#ctx0" brushRef="#br0" timeOffset="4324.35">6404 10038 2413 0,'0'0'1777'15,"0"0"-1507"-15,0 0 100 0,-4-51 33 16,4 40-130-16,2-1-57 0,8 0-56 16,5 0-94-16,3-6-66 15,7-3-29-15,2-7-128 0,4-7-104 16,-31 35-104-16,52-66-360 0,-23 26-926 0</inkml:trace>
  <inkml:trace contextRef="#ctx0" brushRef="#br0" timeOffset="6186.096">6813 10546 2156 0,'0'0'663'16,"0"0"-480"-16,0 0-94 0,0 0 176 16,0 0 113-16,0 0-38 0,0 0-38 15,0 0-58-15,0-66-47 0,9 42-47 16,-5-1-36-16,2-5-17 0,4-3-12 15,3-1-9-15,-5-1-3 0,2 3-18 16,3 3-9-16,-5 6 2 0,0 5 4 16,1 9 2-16,-1 4 19 0,-4 5 14 15,0 3-20-15,2 12-34 0,-2 4-33 16,1 7-12-16,-1 2 9 0,-4 6 2 16,2-1 1-16,2-3 1 0,-4-2 0 15,0-5 0-15,0-5-1 0,0-5 0 16,0-3-2-16,0-4-13 0,0-6 0 15,0 0-22-15,0-7 17 16,2-8 20-16,0-4 12 0,4-7-12 16,0 0-1-16,3-3 0 0,-1 0-1 15,-4 8 2-15,0 4 2 0,0 7 13 16,0 6 13-16,1 4 11 0,-1 2-18 16,0 7-10-16,2 7-11 0,-4 2-2 15,2 5-1-15,-2 1 3 0,0-1 0 16,3-3 2-16,-3-3 10 0,0-5-10 15,0-5-2-15,0-4 2 0,0-3-2 16,0-3-22-16,4-6 1 0,-2-8 9 16,2-2 0-16,3 0 10 15,-3 0 1-15,0 5 0 0,-2 1 1 16,0 9 12-16,1 4 30 0,-1 2-9 16,4 9-21-16,0 2-12 0,-2 3 0 15,3 6-1-15,3-4 1 0,-2 2 3 16,5-8 10-16,-1-3 2 0,-3-6 0 15,1-3-15-15,3-6 0 0,-3-8-18 16,0-6 0-16,1-4 5 0,-3-2 1 16,-2 0 11-16,-6 1-2 0,-2 2 1 15,0 0 0-15,-2 4 1 0,-6 0-2 16,0 3 1-16,0 5-1 0,-5 3 0 16,3 2 0-16,2 3 2 0,3 2 1 15,-3 0 1-15,4 1 1 0,2 0 1 16,2 0 9-16,0 0 25 0,6-3 23 15,7 1-42-15,-1-3-15 0,7 1 0 16,-3 2 21-16,5 0-6 16,-1 1 3-16,1 1 0 0,2 0 25 0,-5 3 23 15,-1 3-24-15,-3 1-24 16,1 1-9-16,-9 4-12 0,-4 0-2 16,0 1-16-16,-2 1-6 0,-4 2 6 15,-2 1 15-15,-6 0-12 0,-1-2 3 16,5 1 0-16,-5-1 0 0,1-2 9 15,4-1-9-15,-3-2 11 0,3-1 0 16,4-2 1-16,0-1 0 0,2-2 3 16,2-1 21-16,0 2-3 0,2-4-3 15,4 2-3-15,2-2 0 0,5-1-3 16,-3 0 0-16,5-4 3 0,3-4 0 16,5-3-13-16,-2-5 1 0,6-4 9 15,1-7-12-15,3-4-1 0,3-6-1 16,-6-1 0-16,-1 0 2 0,-8 5 1 15,-3 7 0-15,-7 9 2 0,-3 9 18 16,-4 8 12-16,-2 3-33 0,-4 12 0 16,-4 7-18-16,-5 8 15 0,-1 5 0 15,3 4 1-15,-5 1 2 16,6-3 0-16,-3-1 1 0,5-9-1 16,2-5 0-16,2-6 1 0,4-8 1 15,0-6 7-15,0-2-9 0,8-13-45 16,2-5 21-16,3-12 6 0,1-13 6 15,3-16 0-15,-3-17 10 0,3-12 1 16,-11-2 1-16,0 3 2 0,-6 7 16 16,0 16 3-16,2 17 6 0,-4 18-27 15,0 10 0-15,0 2-54 0,0 7 12 16,2 2 18-16,0 8 24 16,0 10 0-16,0 11 3 0,0 5 0 15,0 8 12-15,0 5 3 0,2 3-18 16,2 3-20-16,0 1 19 0,0 1 1 15,-2 1 12-15,4-1 6 0,1 2 3 16,-3-3 6-16,2-4 3 0,2-2-3 16,3-7 0-16,-3-5-5 0,2-7-4 15,3-6-15-15,-3-7 12 0,7-5-3 16,-1-3-12-16,3-9 0 0,3-8-12 16,1-3 9-16,-2-4-9 0,-1-2 12 15,3 0 0-15,-10 0 1 0,-3 4 11 16,0 4 0-16,-8 7 0 0,0 7-9 15,-2 4 24-15,0 2-3 0,-4 9-21 16,-6 7-2-16,2 6 1 0,-5 7 0 16,1 1 13-16,4-1-14 0,-3-3 1 15,7 0-1-15,0-6-1 0,-2-4 2 16,6-7-1-16,0-5 1 0,0-5-2 16,8-1-1-16,-2-11-38 15,7-7 12-15,1-10 3 0,-1-6 6 16,-1-5 17-16,-2-2-1 0,-4 4 2 15,3 6 0-15,-5 8 3 0,0 11 12 16,2 7 21-16,-2 5 3 0,0 9-24 16,1 6-12-16,3 8-3 0,2 6-1 15,-2 3-1-15,5 2 2 0,1-1 0 16,-1-2-2-16,1-5-16 0,5-8-48 16,2-7-70-16,-1-6-78 0,3-5-60 15,4-3-141-15,-7-4-527 0,14-12-932 16</inkml:trace>
  <inkml:trace contextRef="#ctx0" brushRef="#br0" timeOffset="9430.914">8814 10250 2523 0,'0'0'409'0,"0"0"621"0,0 0-819 0,0 0-62 15,0 0 74-15,0 0-10 16,0 0 8-16,-64-27-32 0,46 27-43 15,-3-2-30-15,-6 2-25 0,2-1-28 16,3-2-23-16,-3-2-19 0,0 0-21 16,4 0-2-16,3-2-1 0,3 1 0 15,3 0-18-15,4 2-25 0,-1 1-45 16,3 2-55-16,2 1-24 0,4 0-32 16,-2 4-49-16,2 3-139 0,0-7-291 15,4 15-409-15,4-1-319 0</inkml:trace>
  <inkml:trace contextRef="#ctx0" brushRef="#br0" timeOffset="9629.432">8752 10330 2209 0,'0'0'982'0,"0"0"-648"16,0 0 39-16,0 0 28 0,0 0-12 15,0 0-67-15,0 0-72 0,0 0-116 16,0 0-43-16,0 0 12 0,-24 17 3 15,3-12-15-15,-6 1-43 0,-2-3-47 16,2 1-1-16,0-1-42 0,0 0-94 16,3-3-98-16,-3 0-88 0,12 0-255 15,-5 0-981-15</inkml:trace>
  <inkml:trace contextRef="#ctx0" brushRef="#br0" timeOffset="11379.44">9048 10460 1884 0,'0'0'815'0,"0"0"-490"0,0 0-21 16,0 0-117-16,0 0-54 15,0 0 47-15,0 0 54 0,0 0-35 16,12-51-34-16,-3 27-32 0,1-5-28 15,-2-6-19-15,7-6-3 0,-5-1 12 16,2-1 9-16,1 1-10 0,-5 6-30 16,-2 5-33-16,-2 11-19 0,1 6-9 15,-5 8 9-15,0 6 22 0,0 0 45 16,0 10-22-16,0 5-17 0,0 9-13 16,-5 8-12-16,1 14 1 0,-2 14-1 15,-2 15-3-15,-3 4-11 0,1-4 0 16,4-6 2-16,-2-12-1 0,-1-10 9 15,3-9-11-15,0-8-15 0,4-3-34 16,-8 0 25-16,1 1 21 0,-1 1 1 16,0-9 0-16,-1-7-10 0,-1-9-15 15,4-4-13-15,-7-8 10 0,3-7 8 16,6-7 12-16,-3-3 10 0,3-5 0 16,4-2 12-16,2-2-10 15,0 2 17-15,10-2-1 0,1-1 21 16,3 1 22-16,5 0 0 0,4 2-13 15,-1-1-2-15,5 0 5 0,0 0 31 16,6 0 39-16,-4 2-25 0,0 3-29 16,0 2-13-16,-6 2-6 0,-1 2 7 15,1 6-4-15,-10 3-6 0,1 2-12 16,-4 2-15-16,-3 5-15 0,-7 0-1 16,0 4 1-16,0 0 9 0,-3 6-12 15,-5 7-2-15,-6 3-10 0,3 6 10 16,-5 3-13-16,3 1 0 0,5-3-3 15,-2 0 15-15,6-8 0 0,2-3 3 16,2-3 0-16,0-7 10 0,6-2-10 16,2-6-45-16,0-10 9 0,9-2 18 15,-3-5 6-15,-3-1-1 0,-3 1 12 16,4 3 1-16,-7 6-1 0,-3 5 1 16,2 7 1-16,-2 2 36 15,0 4-36-15,2 6-1 0,-2 5-24 16,2 4 8-16,0 2 16 0,0-1 0 15,1-2 13-15,-1-3-1 0,4-5 6 16,2-3 0-16,1-7-3 0,-1 0-14 16,7-13-1-16,-3-6-15 0,9-12 14 15,-1-12-1-15,5-16-1 0,0-11 0 16,2-10 2-16,-2 0 1 0,-10 5 15 16,-3 6 3-16,-10 5 3 0,-2 12 3 15,-2 16-7-15,-2 13-17 16,0 8-36-16,-8 4 3 0,-1 3 9 0,1 4 12 15,-6 7 12-15,1 12 10 16,1 12 11-16,-7 12-6 0,-2 18 0 16,5 11 0-16,-3-4-15 0,11-11-18 15,-1-16-3-15,5-6 19 0,2 4 2 16,0 3 1-16,2 0 23 0,2-7 0 16,4-10-6-16,4-11 3 0,7-7-18 15,-5-6-3-15,11-10-24 0,-3-5 21 16,5-1 0-16,-2 0 1 0,-7 4 1 15,-1 5 1-15,-3 6 12 0,-6 3 6 16,-4 1-8-16,0 8-10 0,0 5-3 16,-2 3-9-16,-2 6 2 0,-2 2 10 15,4 2 18-15,-3 1 6 0,5-1 6 16,0-1 6-16,7 0-5 0,1-3 5 16,2-4 3-16,5-5 57 0,1-7-18 15,9-6-45-15,-2-2-33 0,4-15-3 16,2-6-15-16,2-9 6 0,0-6 0 15,-3-3 11-15,-7-1 0 16,-4 5 1-16,-7 3 1 0,-4 11-1 16,-2 8 0-16,-4 8-15 0,-8 7 15 15,-2 7 1-15,1 9 2 0,-5 6 9 16,2 7-12-16,1 5 3 0,1 1-1 16,4 1 1-16,2 2 12 0,4-1-3 15,0 0-10-15,10-4 1 0,4-4-1 16,1-2-2-16,8-8-24 0,-5-3-57 15,7-9-75-15,2-5-13 0,-27-2-15 16,43-15-69-16,-20-5-162 0,-8-4-225 16,-3 5-854-16,2-13-1314 0</inkml:trace>
  <inkml:trace contextRef="#ctx0" brushRef="#br0" timeOffset="11531.036">9955 9823 4080 0,'0'0'1194'0,"0"0"-1088"0,0 0-64 16,52-60 16-16,-23 36-58 0,-2 0-48 15,-4 0-50-15,1 5-23 0,-7 0-81 16,-7 7-151-16,-8 2-419 0,-2 1-1215 0</inkml:trace>
  <inkml:trace contextRef="#ctx0" brushRef="#br0" timeOffset="11720.533">9044 9905 4652 0,'0'0'749'16,"0"0"-624"-16,0 0-125 0,0 0-43 15,0 0-106-15,0 0-140 0,0 0-187 16,0 0-1195-16</inkml:trace>
  <inkml:trace contextRef="#ctx0" brushRef="#br0" timeOffset="14479.964">10416 10436 2546 0,'0'0'607'0,"0"0"-301"0,0 0 83 16,0 0-93-16,0 0-100 0,0 0-13 16,0 0 35-16,0 0 16 0,15-51-48 15,-7 22-43-15,9-6-31 0,-3-6-8 16,5-3-20-16,-5 0-11 0,7 1-18 16,-9 5-25-16,3 7-9 0,-1 11-3 15,-10 6-3-15,0 8 6 0,-1 6 49 16,-1 3-1-16,-2 10-2 0,0 4-51 15,-2 8-16-15,-3 4-12 0,1 4 12 16,-4 2 0-16,0 0 12 16,2-1-9-16,-1-5 9 0,3-1-9 15,0-8 0-15,0-5 9 0,2-6-9 16,2-5-3-16,0-4-6 0,0-6-51 16,8-8 54-16,-2-8 3 0,7-6 1 15,3-5 1-15,-1-4-1 0,3 1 1 16,-7 5 1-16,3 6 0 0,-4 6-1 15,-5 12 13-15,1 4 18 0,-4 3 18 16,0 9-24-16,-2 8-27 0,0 4-1 16,0 7-10-16,-4-1 11 0,0 2 15 15,2-2 3-15,0-6 4 0,2-5-7 16,0-7-12-16,0-5-3 0,0-4 0 16,4-8-52-16,4-7 40 0,6-9 10 15,-3-6 2-15,5-4-2 0,-3 1 2 16,-3 0 0-16,2 7 1 15,-5 8 1-15,-5 7-1 0,0 9 26 16,0 3 22-16,-4 11-37 0,2 6-12 16,0 3-12-16,0 5 10 0,0 2 2 15,0-4 3-15,2 0 24 0,2-4 0 16,2-8-3-16,4-1-3 0,-1-5 3 16,-1-3 30-16,9-3 13 0,-3-8-49 15,5-6-18-15,1-6-3 0,1-3-9 16,0-4 10-16,-3 2 0 0,3-4 1 15,-7 4 1-15,1 3 0 0,-7 4 0 16,-4 7-1-16,0 3-1 0,-4 7 0 16,0 1 2-16,0 0 15 0,0 7-15 15,-2 4 0-15,0 5-18 0,-2 4 15 16,-2 4-10-16,0 1 13 16,-3-2 1-16,5 1 0 0,0-3 2 15,4-3-1-15,-2-2 1 0,2-4 0 16,0-7 0-16,2-5-3 0,2-2 0 15,5-9-43-15,7-9 19 0,-1-5 21 16,3-4 0-16,-1-5 0 0,3 0 0 16,-3 5 2-16,-3 1 1 0,-5 10 0 15,-3 6 0-15,0 8 18 0,-4 4 18 16,-2 4-35-16,0 10-1 0,0 3-15 16,-4 6-3-16,-2 1 16 0,0 3 2 15,1-5 0-15,5 0 1 0,-2-3 2 16,2-3 9-16,0-4-10 0,2-5 19 15,3-1-5-15,3-2-1 0,6-4-15 16,-1-10-1-16,5-4-17 0,1-9 17 16,4-4-2-16,2-4 3 0,-7-1 3 15,3-1 9-15,-3 6 3 0,-5 3 0 16,-7 10 0-16,0 6-12 16,-6 6 18-16,0 2 27 0,0 3-6 15,-2 9-42-15,-4 5-18 0,0 7 6 16,-3 6 10-16,-3 3 0 0,6 2 2 15,0-2 1-15,2 1 1 0,-1-4-1 16,5-6 11-16,0-1-9 0,7-11 12 16,1-4-13-16,2-8-2 0,7-2-24 15,-1-13-3-15,5-8 6 0,-2-4 6 16,-1-3 3-16,1-4 0 0,-7 0 0 16,-4 6-3-16,1 1 3 15,-7 7 9-15,-2 5-25 0,-6 5-5 16,-1 5 6-16,-1 1 3 0,-4 2 3 15,-3 2-6-15,5 0 3 0,0 0 6 16,-1 0 6-16,5-1 9 0,4-1-9 16,2-2 12-16,0 1 0 0,6-4 42 15,9 0-12-15,-1-2-3 0,9 1 12 16,-3-2 15-16,3 3-2 0,2 0-7 16,-6 1-12-16,5 0-9 0,-1 2-6 15,-6 1-6-15,3 3-9 0,-7 0 15 16,1 3-16-16,-5 4 1 0,-3 0-2 15,-2 5-1-15,-4 1-18 0,-2 2-9 16,-4 3 0-16,-3 1-12 0,-5 1-12 16,1-2 5-16,1-2 4 15,-4-3 6-15,3-3 3 0,-1-3 3 0,5-3 3 16,1 0 6-16,0-2 18 0,2-1 1 16,6 2 2-16,0-3 33 15,0 5 15-15,0 3-27 0,8-2-9 0,0 3 0 16,-2 1 3-16,5 2 12 15,-1-2 6-15,0 1-2 0,1 0-7 16,1 1 0-16,-2-4-6 0,1 0 0 16,1-3 0-16,1-5 0 0,-3 0-6 15,9-3-10-15,-5-8-2 0,5-9 0 16,1-4-2-16,1-8-1 0,4-4 1 16,-5-6 0-16,1 0 2 0,2 2 1 15,-9 3 2-15,1 10 0 0,-5 10 0 16,-6 9 9-16,0 6 6 15,-2 2 6-15,1 9-23 0,3 5-1 16,-6 10-12-16,2 5-6 0,-2 5 3 0,0 4 14 16,-2 2-1-16,-4 1 1 15,-1-4 0-15,3-3 1 0,0-6 0 16,-2-5 0-16,0-8-3 0,-5-5-12 16,5-7-6-16,-4 0-9 0,-3-3 12 15,5-4 0-15,0-4 3 0,0-1-3 16,-5 0 15-16,7 2-15 0,4 0 17 15,-2 2 1-15,2 2 1 0,2 1 2 16,0 2 24-16,2-1 18 0,4 1-18 16,4-4-26-16,7-2-1 0,-1-4-2 15,9-3 0-15,0-5 0 0,6-8 1 16,-2-5 0-16,10-16-1 0,5-17 1 16,5-22 1-16,-3-5 2 0,-9 1 13 15,-8 12 6-15,-15 27-6 0,-1 13-15 16,-9 14-30-16,-2 11-18 0,-2 3 6 15,0 0 8-15,0 6 1 0,0 4 18 16,0 13 15-16,-6 5 15 16,-3 9-13-16,-3 6 13 0,2 6 0 15,-3 6 1-15,-3 10 2 0,-7 6-18 16,0 11-24-16,-4 1 11 0,5-14 11 16,7-14 2-16,3-16 1 0,8-6 12 15,-3 1 2-15,3 1 6 0,2-3 3 16,2-7-9-16,0-8 0 0,4-4 2 15,7-3-17-15,5-7-18 0,-1-9 6 16,10-8 0-16,-5-4 10 0,3-3-1 16,2-4 2-16,-2 1 1 0,-7 5 1 15,5 8 2-15,-9 5 9 0,1 9 0 16,-5 7 12-16,-2 3-3 0,0 11-10 16,-2 7-11-16,0 5-3 15,-4 3 0-15,0 4 0 0,-6 3 3 16,4-4 3-16,-2-2 12 0,4-7-12 15,-2-6 9-15,2-17 0 0,0 18-9 16,4-18 8-16,0 0-11 0,7-5-21 16,-1-8 3-16,2-4 15 0,3-4-12 15,-5-4 14-15,5 0-1 0,-3-1 2 16,-6 2-1-16,2 2 1 0,3 0 0 16,-5 4 0-16,-2 1 1 0,0 4 1 15,-2 3 0-15,0 3 1 0,-2 1 12 16,2 2-3-16,1 4 6 0,-3-2 9 15,0 2 6-15,2 0 15 0,2 0-9 16,0 2 3-16,0 4 112 0,0 5-73 16,0 3-48-16,-2 4-21 15,5 4-12-15,-5 4 0 0,4 3 0 16,-4 1-1-16,2 2 1 0,-4-32 0 16,4 60-1-16,-2-33-2 0,2-4 0 15,1-4-15-15,1-4-21 0,0-6-39 16,0-3-76-16,0-6-50 0,1 0-70 15,-1-10-184-15,2-8-194 0,2 0-466 16,-1-2-510-16,7-14-862 0</inkml:trace>
  <inkml:trace contextRef="#ctx0" brushRef="#br0" timeOffset="14615.504">12539 9629 4028 0,'0'0'993'0,"17"-55"-849"0,-9 31 66 16,7 1-34-16,-1-2-133 0,11 4-43 15,-2 2-18-15,1 6-24 0,3 1-80 16,-2 1-97-16,-10 5-71 0,-5 2-299 16,-6-1-1096-16</inkml:trace>
  <inkml:trace contextRef="#ctx0" brushRef="#br0" timeOffset="14872.55">11324 9535 2996 0,'0'0'2392'16,"0"0"-2137"-16,0 0-158 0,70-13 24 15,-33 13-76-15,21 4-45 0,-6 5-37 16,0 0-54-16,-11 3-75 0,-8-2-68 16,6-1-116-16,-8 1-739 0,19 2-2187 0</inkml:trace>
  <inkml:trace contextRef="#ctx0" brushRef="#br0" timeOffset="15596.23">12934 10080 992 0,'0'0'2740'0,"0"0"-2375"15,0 0-144-15,0 0 113 0,0-67-30 16,0 49-75-16,-4 2-46 0,-2 3-34 16,0 3-43-16,-5 4-43 0,-5 6-23 15,1 1-4-15,-8 14-9 0,1 4-15 16,-1 7-12-16,2 6 0 0,-1 2 0 16,7 4-2-16,-3-1-10 0,9-1 11 15,3-3 1-15,4-6 0 0,2-8 2 16,6-6-2-16,5-10-10 0,7-6-29 15,1-11 2-15,-1-6 16 16,3-8 9-16,-2-4 10 0,1 1 1 16,-7 3 1-16,-1 3 0 0,-4 9 1 15,-4 7 0-15,-1 9 26 0,-3 3 67 16,0 15-52-16,0 5-27 0,2 7-14 16,-2 5 0-16,2 5 0 0,4-2-1 15,4-2-1-15,3-5-41 0,1-7-103 16,-14-24-73-16,44 17-83 0,-20-17-165 15,-3-4-780-15,12-10-1244 0</inkml:trace>
  <inkml:trace contextRef="#ctx0" brushRef="#br0" timeOffset="17866.429">13356 10340 2944 0,'0'0'546'0,"0"0"-343"15,0 0 181-15,0 0-20 0,0 0-74 16,0-66-66-16,10 42-28 0,0-3-38 16,3-6-27-16,1-2-28 0,3-2-15 15,1-1-25-15,-1 5-20 0,0 4-10 16,-5 8-9-16,-4 6-3 0,5 11 6 16,-7 4 16-16,-2 11-7 0,0 8-12 15,-4 8-24-15,0 4-1 0,-6 4-17 16,0 3 16-16,-3-4-10 0,-1-5 10 15,4-5 0-15,-2-4-19 0,-3-7 0 16,3-5-22-16,0-1-11 0,2-2 6 16,-5-4 11-16,5 0 16 15,4-1 9-15,2 0 0 0,0 0 12 16,0 0 22-16,8-4 26 0,7-4-29 16,-1-4-1-16,11-5 15 0,2-3 3 15,2-8 1-15,0-4-4 0,8-17-3 16,6-16-9-16,7-19-3 0,0-8 3 15,-9 1-3-15,-8 10 7 0,-10 22-7 16,-13 14-18-16,-2 17-11 0,-4 3-4 16,-1 3 3-16,-1 2 8 0,-2 5-11 15,-5 6 3-15,-3 9 3 0,-2 3 9 16,-3 12 18-16,-5 7-15 0,1 8 9 16,-1 7-10-16,-5 12 11 15,2 15-1-15,-1 11 0 0,-1 5 3 16,6-5-15-16,5-11-29 0,2-14 29 15,7-12 9-15,3-7 12 0,0-7 9 16,0 2 3-16,5-3-6 0,9-2 9 16,1-11-5-16,5-7-19 0,1-10-12 15,4-13-25-15,2-6 22 0,-1-8 0 16,-1-3 0-16,-4 0-9 0,-2 0 12 16,-7 5 0-16,-6 9 0 0,0 6-3 15,-6 8-12-15,0 8-3 0,-6 3 18 16,2 12 10-16,-8 8-8 0,1 7-2 15,1 4-2-15,-2 3 2 0,5 1 2 16,1 0-1-16,2-3 11 0,4-5 0 16,0-4 3-16,8-8-2 0,1-8 2 15,3-9-15-15,2-3-1 16,5-13-21-16,2-9 10 0,1-7 11 0,1-3-1 16,0-2 2-16,-2-4 0 0,-3 6 1 15,-3 5 1-15,-5 7 1 16,-4 11-1-16,0 8 20 0,-4 4 20 15,0 10-32-15,3 3-10 0,-3 12-15 16,-2 4-3-16,0 3 15 0,2 1 0 16,2-2 2-16,-2-2 1 0,2-5 0 15,0-4 1-15,0-6 2 0,-4-14-1 16,7 12-2-16,1-12-21 0,0-5-22 16,0-7 13-16,-1-6 12 0,5-2 16 15,-2-5-1-15,-1-3 0 0,-5-3 3 16,6 0 0-16,-4 1 0 0,-2 1 1 15,1 2-1-15,-1 6 1 0,-2 2 0 16,6 6 2-16,-2 3 15 16,0 2 3-16,3 4-3 0,1 2 9 15,2 2-2-15,3 2-1 0,1 5 3 16,1 4-6-16,-1 2-3 0,1 3 3 16,-3 3-18-16,-3 0 12 0,-3 2-13 15,-2-1-1-15,-4 2 0 0,-2 0-1 16,-2-4-2-16,-4 2-13 0,-2-3 12 15,-3 0 0-15,-3-3 1 0,4-2-1 16,-3-1-9-16,1-2 10 0,2-2-10 16,-1-1 9-16,1-2 1 0,6-4-1 15,-2 3-9-15,3-3 0 0,3 0-3 16,0 0 15-16,3-7 0 0,5-2 27 16,0-4-12-16,4-5-12 0,3-1 9 15,-1 1-11-15,-1 4 11 0,-7 5 3 16,6 4 9-16,-3 5 12 0,-3 0-9 15,0 5-9-15,0 4-6 0,-2-2-10 16,3 4-1-16,-5 0 15 16,2-2-13-16,0 0 0 0,-2-1 15 15,2-3-15-15,-4-2 0 0,8 0 9 16,-3-3-12-16,3-3-12 0,2-4-9 16,0-7-1-16,5-4 10 0,-3-3 11 15,5-4 1-15,-3 0-1 0,1-1 1 16,-3 0 0-16,1 0 1 0,-1 0-1 15,0 2 0-15,-1 0-1 0,-1 1 0 16,0 6-1-16,-5 1-1 0,3 4 0 16,-4 3 0-16,-2 1 0 0,0 5 0 15,0 2 0-15,-2-1 3 16,0 2-12-16,0 0-6 0,0 0-6 16,0-1 12-16,-2 1 10 0,0-3-1 15,-2 0 1-15,2-1-10 0,0 2 10 16,-2-2 1-16,2-1 1 0,2 1 0 15,0 1 3-15,0 2 0 0,0 0 12 16,0 1 9-16,0 0 9 0,0 0-6 16,0 0-9-16,0 1-15 0,0 3-1 15,0 0-2-15,-2 1-21 0,-3 0-6 16,1-1 12-16,-2 2 3 0,0-2 0 16,-2-1-6-16,6-2-3 0,2-1-3 15,-3 0 6-15,3 0 6 0,0 0 12 16,0 0 3-16,0 0 21 0,0 0 0 15,0 0-3-15,0 3 6 0,-2 0-3 16,0 2-24-16,-2 3 0 0,0 3-15 16,-4 3 3-16,-5 2 10 0,1 2-10 15,0 2 10-15,-1-2-1 16,1 0 0-16,-1 0 1 0,9 2 2 16,-2-2 2-16,4 1 10 0,2-1-9 15,-2 2 15-15,10-2-15 0,3 2 9 16,1-1-9-16,-12-19 15 0,29 33-16 15,-11-23 1-15,1-4 9 0,-4-6-9 16,9-3-3-16,1-12-2 0,4-8 0 16,2-9-1-16,6-17 1 0,11-20 0 15,8-25 2-15,-1-10 2 0,-5-2 13 16,-9 7-3-16,-12 13-12 0,-8 6-3 16,-9 7-45-16,-7 16 27 15,-5 18 19-15,0 13-10 0,0 13-18 16,-9 6-12-16,1 2-21 0,-9 5 24 15,5 18 39-15,-9 14 1 0,3 18 2 16,-7 18 12-16,2 8-13 0,7-2 1 16,-1-5 15-16,11-3-15 0,-2 1 15 15,2 1 0-15,6-68 0 0,-5 128-18 16,5-80-24-16,7-12 9 0,-3-13 13 16,4-8 1-16,-2-2 1 0,11-3 0 15,-3-6-12-15,3-4-6 0,-1-11-19 16,1-9-8-16,-3-7-3 0,3-6 6 15,-7-5 12-15,-2 0 9 0,-6 1 19 16,-2 6 2-16,0 5-2 0,-6 5 0 16,0 8 2-16,2 6 0 0,0 3 24 15,2 2 42-15,2 2 52 0,0 5-7 16,2 0-45-16,6 4-12 16,4-2-14-16,7 4-10 0,-4-4-9 0,11 1-3 15,-1-4-16-15,2 0-1 16,2-2-1-16,-2-2-3 0,6 0-60 15,-8-2-49-15,-2-2-32 0,-9 1-22 16,-4 1-49-16,-8-5-87 0,-2 3-170 16,-8 1-449-16,-10 0-736 0</inkml:trace>
  <inkml:trace contextRef="#ctx0" brushRef="#br0" timeOffset="18069.001">14036 9592 4649 0,'0'0'582'0,"0"0"-424"16,0 0 82-16,72-26-38 0,-28 21-135 16,22 5-67-16,10 3-57 0,5 8-57 15,-15 1-105-15,-23-2-69 16,-18-4-146-16,8 2-1196 0</inkml:trace>
  <inkml:trace contextRef="#ctx0" brushRef="#br0" timeOffset="18749.669">15483 10274 2734 0,'0'0'631'16,"0"0"-501"-16,0 0 108 0,0 0 96 15,0 0-35-15,0 0-36 0,0-64-8 16,4 46-26-16,4-6-58 0,3-2-22 15,-1-5 2-15,2 0-24 0,3-3-33 16,1 1-24-16,1 6-16 0,-5 3 0 16,1 7 1-16,-5 3 5 0,6 5 9 15,-5 7-2-15,1 2-19 0,-2 2-15 16,1 8-3-16,-3 6-15 16,2 3-3-16,-2 6-12 0,-2 3-1 15,-2 4-1-15,-2 2-10 0,-2 0 12 16,-2-2 0-16,-2-3 1 0,-4-8-1 15,1-3-2-15,-3-10-19 0,6-6-18 16,-5-2-76-16,3-7-87 0,0-8-67 16,6-2-183-16,0 1-724 0,2-1-2251 0</inkml:trace>
  <inkml:trace contextRef="#ctx0" brushRef="#br0" timeOffset="19799.778">15663 10285 1155 0,'0'0'1187'16,"0"0"-816"-16,0 0 72 0,0 0 22 16,0 0-56-16,0 0-59 0,39-56-32 15,-33 44-38-15,9-3-61 0,-3-1-39 16,3-6-37-16,-3 0-37 0,0-5-19 16,7-2-17-16,-5 0-13 0,1 5-8 15,-3-1-19-15,-6 6-15 0,3 6-15 16,-5 7 0-16,-4 5 0 0,0 1 39 15,0 7 0-15,-2 4-39 16,-2 8-3-16,-3 5-9 0,3 6-1 16,-2 3 13-16,2 1 0 0,2 0 0 15,0-3-1-15,2-6-2 0,0-6-57 16,6-9-82-16,0-4-73 0,5-6-101 16,3-12-185-16,-4 2-566 0,11-15-679 0</inkml:trace>
  <inkml:trace contextRef="#ctx0" brushRef="#br0" timeOffset="19914.387">15969 9782 4328 0,'0'0'539'0,"0"0"-370"0,0 0-17 16,0 0-152-16,0 0-94 0,0 0-206 16,0 0-92-16,0 0-837 0</inkml:trace>
  <inkml:trace contextRef="#ctx0" brushRef="#br0" timeOffset="21586.259">16339 10332 2872 0,'0'0'744'0,"0"0"-558"15,0 0-13-15,0 0 53 0,0 0-21 16,0 0-7-16,20-70 76 0,-9 42-5 15,-1-3-81-15,2-4-54 0,3-3-13 16,-1-1-30-16,3 1-36 0,-1 0-19 16,3 3-15-16,-5 6 0 0,3 4-6 15,-5 8-3-15,-1 6 1 0,-3 8 17 16,-2 3 3-16,-2 10-9 0,-2 7-24 16,-2 8-17-16,0 4-4 0,-4 5 6 15,-2 3 14-15,0 1 0 0,-2-5 1 16,1-2 0-16,1-5 0 0,0-6-1 15,4-5 1-15,0-7-2 0,0-5 0 16,2-3-32-16,0-6-32 0,4-8 66 16,6-7 15-16,3-8-3 0,3-5-10 15,3-6 0-15,2-1 10 16,-1 1-10-16,-1 5 1 0,-5 6 9 16,-1 11-10-16,-7 11 20 0,0 7 26 15,-4 7-15-15,-2 8-33 0,0 7-11 16,-8 7-10-16,2 6 18 0,-5 1 2 15,5-1 1-15,-4-1 15 0,6-9 0 16,-3-6-3-16,5-7-9 0,2-7-3 16,0-5-25-16,0-7-26 0,9-12 51 15,1-5 1-15,7-6 2 0,-1-5 0 16,1-2 0-16,-1 4 9 16,-1 5-9-16,-1 7 0 0,-6 6 0 15,-1 9 21-15,-1 6 24 0,-4 5-20 16,-2 9-28-16,0 2-19 0,0 6 1 15,0 0 16-15,-2 0 2 0,2-3 11 16,0-5 17-16,2-2 5 0,4-4 3 16,0-5 3-16,5-3 52 0,3-3-22 15,5-10-39-15,1-3-12 0,3-7 0 16,2-3 0-16,-2-3-15 0,-1 1 18 16,-3 1-3-16,-3 3 3 0,-5 8-18 15,-1 5 12-15,-8 8 10 0,-2 3 29 16,0 12 30-16,-2 6-63 0,-6 7-21 15,-2 7-21-15,-1 3 6 0,3 3 12 16,2-2 0-16,2-3 0 0,2-5 0 16,2-4 1-16,0-7 2 15,0-17-2-15,16 13-13 0,-4-13-21 0,5-12-3 16,2-6 8-16,-1-6-2 16,-1-2 0-16,-5-2 6 0,1-1-6 15,-5-1 3-15,-2 2 6 0,-6 2 9 16,0 4-9-16,-4 4-16 0,-4 4 10 15,-3 6 9-15,-3 5 21 0,1 3 0 16,1 2 1-16,0 5 1 0,1-1 1 16,7 2 12-16,-2-2 0 0,6-1 7 15,0-2 8-15,6 0 0 0,4-3-27 16,9 0-1-16,0-2 1 0,3-3 9 16,7-6 6-16,-2-2 6 0,2-8-21 15,2-6-1-15,6-13 0 0,5-16 10 16,-1-14-9-16,0-4-2 0,-10 4-1 15,-10 16-48-15,-11 19 27 0,-5 15 18 16,-5 7 1-16,0 4-13 16,-5 3-9-16,-1 6-3 0,0 8 27 15,-8 10 1-15,-1 8 2 0,-1 6 0 16,-1 9 12-16,-2 10-3 0,1 12 0 16,-7 14 0-16,2 1 6 0,7-3-18 15,-1-11-6-15,7-15-12 0,2-10 18 16,8-39 3-16,-11 51 18 0,9-28-9 15,0-6 3-15,2-5-3 0,2-11-12 16,11-7-24-16,-1-14-6 0,5-10 27 16,5-6 0-16,1-5-9 0,-2 0 0 15,-3 5 0-15,-3 6 11 0,-5 12 1 16,-6 8 0-16,-2 10 35 0,-2 4-10 16,0 13-25-16,-6 6-21 0,2 6 18 15,-2 5 3-15,2 1 24 0,-1-4 18 16,5-4 0-16,0-4 6 0,3-5 7 15,3-8 2-15,2-6-6 16,4-4-18-16,5-7-18 0,-1-6-15 16,7-11 2-16,0-3 13 0,0-4-3 15,1 0 0-15,-5 0-9 0,-2 3 12 16,-3 7-3-16,-6 4-9 0,-3 10 0 16,-1 6 27-16,-4 2 18 0,0 12-48 15,0 7-1-15,-4 5-29 0,-3 7 9 16,3 2 9-16,0 3 0 0,2-4 11 15,2-2-1-15,-2-4 0 0,4-7 0 16,4-2 0-16,0-9-1 0,5-5-18 16,-1-4-15-16,5-6-3 0,-1-8 0 15,3-5-3-15,-1-6 0 0,-1-5 8 16,-3-2 7-16,-4-5 9 0,0-5 7 16,-3-2 11-16,-5-3 2 0,-11 6 9 15,-3 2-11-15,-7 10-15 0,0 7-3 16,-5 10 15-16,1 11 3 15,2 5 2-15,0 10 1 0,5 6 21 0,3 4 0 16,7 2 18-16,4 2 7 16,4-2 11-16,6-4-3 0,6-2 0 15,9-5-9-15,4-3-9 0,8-3-9 16,-33-9 0-16,105 1-15 0,-32-14-14 16,-5-5-1-16,-16-2 0 0,-13 1-21 15,-18 1-30-15,3-2-39 0,-3-2-78 16,0-3-76-16,-11 1-133 0,-6 7-563 15,0-1-1408-15</inkml:trace>
  <inkml:trace contextRef="#ctx0" brushRef="#br0" timeOffset="22391.821">17916 9816 2421 0,'0'0'573'0,"0"0"-138"16,0 0 23-16,0 0-119 0,0 0-23 15,0 0 84-15,0 0-119 0,0 0-105 16,-21 67-82-16,11-32-42 0,2 2-16 15,1 4-5-15,1-2 5 0,4-4 3 16,2-4 4-16,0-8-7 0,4-8 6 16,2-8-3-16,7-7-9 0,3-7-30 15,3-12-18-15,0-6 5 0,5-10 11 16,-3-5 1-16,2 0 0 16,0-3 1-16,-9 7 1 0,-2 8 2 15,-1 7 0-15,-5 13 16 0,-4 8 38 16,-2 10 19-16,0 21-25 0,-2 16-3 15,0 16-30-15,-2-2-15 0,4-12-3 16,0-15-1-16,4-15-17 0,4-3-33 16,3-4-85-16,5-6-121 0,5-6-168 15,-7-6-541-15,19-9-1401 0</inkml:trace>
  <inkml:trace contextRef="#ctx0" brushRef="#br0" timeOffset="25709.533">18639 10130 2696 0,'0'0'1694'16,"0"0"-1429"-16,0 0-37 0,0 0 99 15,0 0-200-15,0 0-39 0,0 0 28 16,0 0 41-16,0 0-9 0,-33-70-48 16,29 38-33-16,0-4-31 0,0-4-21 15,2 2-12-15,-4 0 12 0,4 6-12 16,2 4-1-16,0 8 1 16,0 3 0-16,0 7 0 0,10 4 30 15,-4 6 3-15,9 0-18 0,1 0 4 16,1 3-19-16,-17-3 12 0,43 18-15 15,-22-5 0-15,-3 0 0 0,-3 0 1 16,-1 5 1-16,-8-1-1 0,-3 2-1 16,-3 2-12-16,0-1-3 0,-7-1 14 15,-3 2-1-15,2-3-2 0,-3-1 3 16,3-1 0-16,-4 0 1 0,1-2 1 16,3-2 0-16,4-1 12 0,-4-2 2 15,4-3-13-15,1 0 28 0,3-3 0 16,3-3 3-16,3 0-16 0,8-4-17 15,3-5 0-15,8-4 1 0,1-5 11 16,5-1 0-16,0-7 0 0,3-2 0 16,-3 1 0-16,0-1 0 0,-7-1 0 15,-3 11-9-15,-2-1 12 0,-9 10-13 16,-4 6 13-16,-2 3 10 16,-4 2-13-16,0 7 3 0,-2 5-15 15,-6 6-15-15,2 4-6 0,-9 3 18 16,5 1-10-16,2-1 12 0,-3-1 0 15,1-6 0-15,4 0 1 0,2-7 1 16,4-13 2-16,-2 8-3 0,2-9-24 16,6-10-21-16,2-8 34 0,7-6 11 15,-3-6 2-15,2-4 0 0,3 1 1 16,-3-3 12-16,-1 6-13 0,-7 6 1 16,0 7-1-16,-2 9-2 0,-2 8 2 15,-2 1 34-15,0 10-36 0,-2 8-21 16,-4 5 3-16,2 5 3 0,-2 3 4 15,4 0 11-15,0-3 1 0,-2-2 1 16,4-26 10-16,0 43 0 0,0-27-9 16,8-5 15-16,-6-3 0 0,6-7-4 15,3-1-14-15,3-10-18 16,0-7 0-16,7-4 18 0,-2-7-1 16,3-6 1-16,-1 0 1 0,-2 1 11 15,-1 3-9-15,-5 7 9 0,-1 8-11 16,-8 6 2-16,-2 8 19 0,0 1 8 15,-2 7-30-15,0 8-14 0,-4 4-14 16,-4 7 4-16,0 2 6 0,-3-1 18 16,5 1 0-16,-2-5 0 0,2 1 1 15,0-8 1-15,1-1 1 0,3-4 12 16,0-6-3-16,2-5-2 0,0 0-10 16,4-6-30-16,9-9 28 15,-1-4 0-15,7-6 2 0,-1-4 1 16,1 2 0-16,-2 2 2 0,-3 3 0 15,-2 10 9-15,-5 6-9 0,-5 6 43 16,-2 3-19-16,0 12-27 0,-2 4-15 16,-5 5-3-16,-1 2 15 0,0 0 1 15,2 0 2-15,-1-6 3 0,3-6 18 16,2-4-9-16,2-5 6 0,0-5-18 16,2-2-18-16,5-7 3 0,5-9 15 15,2-5 1-15,3-4 2 0,2 0 0 16,-3 3 0-16,-1 3 12 0,-7 8-13 15,0 4 10-15,-2 5 6 0,1 4 18 16,-3 7-9-16,-4 5-26 0,2 2-1 16,-2 3-12-16,0 3 0 0,0 1 11 15,2-4 1-15,0 0 12 0,4-7 0 16,2-1 3-16,3-3-3 0,1-4-12 16,7-2 0-16,-1-9-12 15,7-6 10-15,4-3 0 0,-6-7 1 16,6 0 1-16,-2-2 1 0,-3-6-1 15,1 2 2-15,-10 0 1 0,-5 5 9 16,0 1-12-16,-10 6 0 0,0 7-3 16,-10 3-15-16,-2 6 0 0,1 3 18 15,-7 6 11-15,5 4 4 0,-5 8-12 16,3 2-3-16,1 4 0 0,-1 5-1 16,9-3-1-16,-2 1 0 0,6-2 2 15,2-25 2-15,2 38 10 0,8-24 0 16,5-2-9-16,3-5 0 0,3-5-3 15,0-2-1-15,5-4-1 0,-1-6 0 16,-2-5-10-16,2-1 10 16,0-8 1-16,-3-1 1 0,3-1 0 15,-2 0 1-15,-7 1 1 0,1 6 10 16,-3 5-10-16,-3 7 10 0,-5 5 3 16,-2 2-12-16,0 8-3 0,0 7-2 15,-2 3-13-15,-2 6-6 0,0 4 6 16,-4 3 0-16,-2 2 15 0,0-2 1 15,-5-1 1-15,3-2 1 0,-4-8 0 16,-1 0-3-16,1-7 0 0,0-3-12 16,-3-6-3-16,1-2-3 0,-1-2-3 15,3-3 0-15,1-6 6 0,-1 2 0 16,2-1 3-16,6 3 0 0,-1 1 11 16,5 2 1-16,0-2 12 0,3 3 15 15,5-3 3-15,4 1-27 0,5-3 0 16,5-2 0-16,-1-2 0 0,6-3-1 15,2-4 10-15,4-5-11 16,2-5-1-16,4-6 1 0,9-16 2 16,2-11 9-16,7-19-10 0,1-5 15 15,-14 2-17-15,-7 8-33 0,-10 10 9 16,-9 12 12-16,-3 11 10 0,-9 15 2 16,-2 9 1-16,0 1-1 0,-2 5-1 15,-2 2-14-15,0 9-3 0,-6 3 18 16,-4 12 6-16,-5 7 6 0,-1 11-9 15,-5 16 0-15,-1 11 12 0,-10 12-14 16,1 4 2-16,-2-6 18 0,7-5-3 16,3-4-6-16,6-11 0 0,3-11-12 15,6-8-22-15,3-7 6 0,1 0 16 16,4 3 15-16,0-4-3 16,0-4 0-16,6-6-9 0,7-5 9 15,1-6-10-15,5-2-2 0,2-9-12 16,5-8 0-16,3-4 11 0,0-9 0 15,0-4 0-15,0-2 1 0,-2 1 1 16,-4 4 1-16,-7 7 0 0,-3 9-1 16,-9 10 11-16,-2 5 15 0,-2 5-27 15,0 9-12-15,-2 9-18 0,-10 6-3 16,1 5 12-16,1 0 6 0,-5 1 13 16,5-7-1-16,2-2 1 0,0-6 2 15,-1-7 1-15,5-3 0 0,2-7-1 16,2-3-14-16,2-6-28 0,6-10 39 15,7-5 3-15,1-5 2 0,5-5 0 16,4-4 10-16,-7 2-10 0,1 6 1 16,-4 3 9-16,-3 11-9 0,-6 3 12 15,0 8 6-15,-4 2 6 16,0 7-27-16,1 4-1 0,-3 7-14 16,2 0 0-16,-2 3 2 0,0-3 13 15,2-1 24-15,0-4-3 0,6-3 3 16,-2-3-3-16,7-3 0 0,1-4-18 15,3 0 18-15,3-10-20 0,1-1 11 16,6-6 0-16,0-4-10 0,-2-5 10 16,3-1-10-16,-5-3 10 0,0 0-10 15,0 1 10-15,-11 4-12 0,-2 7-1 16,-1 6-29-16,-9 7 18 0,0 4 0 16,-4 2 12-16,-7 9 1 0,-3 6 14 15,-7 6-13-15,2 8 22 0,-5 4-24 16,5-1-28-16,3-1 16 0,-1-1 10 15,3-6 0-15,7-3 2 0,-1-7 12 16,6-5 3-16,2-5-3 0,6-5-12 16,2 0 0-16,3-12-27 0,7-4 6 15,-3-8 9-15,8-5 10 0,-5-2-16 16,1-2-6-16,-3 0 12 0,-1 4 12 16,-3 5 0-16,-1 3 0 15,-7 8-12-15,0 9 6 0,-4 4 6 16,0 2 27-16,0 11-27 0,-2 7-1 15,-2 4-1-15,-3 5-22 0,3 2 6 16,0 3 6-16,2-4 12 0,2-3 0 16,0-3 2-16,0-5 13 0,2-3-3 15,4-6 3-15,3-6 0 0,-1-4-5 16,6-2-10-16,3-12-18 0,1-5 6 16,5-8 12-16,4-6 1 15,0-2 0-15,-2-1 2 0,2-2 9 16,-5 3-10-16,3 4-2 0,-10 10 0 15,-1 4-27-15,-6 11 27 0,-6 4 12 16,3 3 6-16,-3 9-16 0,-2 6-2 16,0 7-3-16,-7 5 1 0,1 6-10 15,-6 0-21-15,2 1 12 0,1-4 18 16,-3-5 3-16,4-6 2 0,1-4 0 16,3-6 10-16,4-7-10 0,0-3 0 15,0 0-2-15,2-6 0 0,7-7-1 16,5-5 0-16,-2-4 1 0,5-3 0 15,2 1 3-15,-1 0 9 0,-7 6-10 16,-1 5-2-16,-4 7 1 0,0 3 2 16,-4 3 18-16,-2 6-21 0,0 7-17 15,0 5-19-15,-8 7 0 0,2 1 18 16,0 1 15-16,2-1 0 0,1-4 3 16,3-3 0-16,0-4 15 0,0-6-3 15,5-5 12-15,5-1-3 16,6-3-9-16,-1-9-11 0,8-4 0 15,2-3 2-15,-1-3 12 0,3-5-3 16,4-2 0-16,-2 1 3 0,0 1 0 16,2 0 6-16,-6 0 0 0,-7 5-3 15,5 3-3-15,-10 2 0 0,-1 4-3 16,-6 3 0-16,-2 1-11 0,-4 5-1 16,0 0-1-16,0 1-26 0,0 0-3 15,-6 0 19-15,-8 1 11 0,-1 6 0 16,-10 3 0-16,3 4-1 15,-1 6-1-15,-4 2 0 0,4 4-1 0,7 1 3 16,-1-1 0-16,7-1 2 16,2-3 16-16,4 1-6 0,-1-6 6 15,5-1 0-15,7-4 3 0,3-5 3 16,2-1-3-16,7-6-9 0,0 0-12 16,1-6-1-16,9-7-11 0,-4-8-3 15,0-3 12-15,4-6-12 0,-5-4 3 16,1-1-3-16,-6 4 12 0,-3 6 1 15,-7 8 0-15,-3 6 2 0,-2 8 15 16,0 3-2-16,-2 3-13 0,-2 8-15 16,0 6-9-16,0 4 0 0,0 7 3 15,0 1 9-15,-2 5 0 0,2-3 10 16,0-2 0-16,2-4 1 0,4-3-11 16,-1-2-15-16,3-6-42 0,4-1-61 15,1-8-23-15,-1-5-43 0,7 0-85 16,-7-9-170-16,7-9-243 15,-9 3-697-15,15-17-692 0</inkml:trace>
  <inkml:trace contextRef="#ctx0" brushRef="#br0" timeOffset="25830.21">21668 9450 2168 0,'0'0'2236'15,"0"0"-1986"-15,0 0-102 0,0 0-148 16,0 0-22-16,0 0-407 0,0 0-540 15,0 0-952-15</inkml:trace>
  <inkml:trace contextRef="#ctx0" brushRef="#br0" timeOffset="26326.519">19439 9418 4128 0,'0'0'1218'0,"0"0"-1045"16,0 0 114-16,0 0 36 0,0 0-169 16,0 0-73-16,56 16-30 15,-27-3-51-15,14 2-16 0,13 1-74 16,17-3-160-16,5 2-194 0,-16-8-803 15,-4 2-2780-15</inkml:trace>
  <inkml:trace contextRef="#ctx0" brushRef="#br0" timeOffset="28511.739">22054 10111 1664 0,'0'0'1047'0,"0"0"-754"16,0 0 33-16,0 0 10 0,0 0-77 15,0 0-11-15,0 0 10 0,0 0-17 16,0 0-11-16,50-68-43 0,-40 42-23 16,11-11-24-16,4-21-12 0,8-19-22 15,2-18 6-15,0-2 6 0,-4 1-1 16,-8 10-32-16,-5 8-61 0,-9 15-9 15,-3 19 0-15,-4 16-13 16,-2 12 1-16,0 2 9 0,-4 7-12 0,-4 3-9 16,-3 8 9-16,-5 12 21 15,-9 19 3-15,0 16-9 0,-6 18-12 16,0 4 10-16,4-10 2 0,15-16-3 16,-1-16 0-16,5-4-10 0,0 2 1 15,-3 0-2-15,5-3 2 0,0-5-1 16,6-9 13-16,0-6-15 0,4-6-3 15,2-2-54-15,9-4-25 0,-3-4 43 16,3 1 36-16,-5 2-9 0,-2 4 12 16,-1 3 32-16,1 6-2 0,-6 6-30 15,-2 9-1-15,0 4-17 0,-2 6-3 16,-4 0 21-16,4 0 0 0,-1-4 48 16,3-7 9-16,0-1 7 0,3-10-4 15,5-2-18-15,0-5 0 0,4-2-18 16,9-9-9-16,-4-3-12 15,7-5 18-15,1 0-5 0,-6-3-1 0,0 2-3 16,-5 2-11-16,0 6 0 16,-9 1 11-16,-1 6 18 0,-2 3 18 15,-2 2-12-15,0 8-36 0,0 1-13 16,0 7-26-16,0 3 6 0,0 2 12 16,0 2 20-16,0-3 1 0,0-3 0 15,4-6 0-15,4-4 0 0,0-4-12 16,-1-5-18-16,5-1-19 0,3-10-5 15,-3-5 15-15,2-5 15 0,-1-5 21 16,-3-2 0-16,-2-2 1 0,-1 0 0 16,-7 1-10-16,0 2 9 0,-5 8-18 15,-5 0-9-15,2 10 6 0,0 3 9 16,-1 3 15-16,-1 3 2 16,4 0 37-16,4 0-3 0,0 6 3 15,2 1 3-15,0-4 0 0,0 6 3 16,4-3-2-16,4-3-19 0,4 0-12 15,1 0-10-15,3-3 10 0,-1 0 0 16,3 0 0-16,-3-3-12 0,-1 0 1 16,3 2 11-16,-5-1 0 0,1 2 0 15,-3 0 0-15,-4 0 6 0,0 3-3 16,1 3-12-16,-5 6-3 0,-2 4-14 16,0 3-19-16,-6 7 9 0,-1 3 3 15,-1 2 18-15,4-1 2 0,-2-2 0 16,-3-5 1-16,7-2 1 0,0-8 17 15,2-4-6-15,2-3 0 0,5-6-12 16,5-6-25-16,-2-6-20 0,13-9 15 16,-2-5 27-16,-1-7 0 15,7-3 3-15,-4-4 1 0,-2 0 1 16,-1 4 13-16,-5 4-12 0,-1 8 0 16,-5 7-3-16,-7 9 1 0,0 5 5 15,0 3 36-15,-2 5-4 0,0 5-38 16,-2 9-15-16,-2 0 0 0,-1 6 12 15,1 3-27-15,-2-1 27 0,0-1 0 16,2-1 1-16,0 1 2 0,2-2 12 16,2-1 3-16,0-3 6 0,2-3 6 15,6-5 9-15,2-6-9 0,1-3-17 16,1-3-10-16,7-2-1 0,-1-5-1 16,3-5 2-16,4-5-2 15,2-5-1-15,-1-3 1 0,1-6 2 16,2-5 0-16,-2-5 1 0,2 0 1 15,-4-2 10-15,-7 5-12 0,1 2-1 16,-9 9-44-16,-3 11 27 0,-5 7 18 16,0 9 0-16,-2 6 36 0,-6 9-24 15,-7 21-12-15,-10 20-2 0,-8 22 2 16,-2 8 0-16,-2 0-44 0,6-10 11 16,0-8 18-16,4-5 12 0,3-7 1 15,1-15 2-15,11-13 2 0,4-11 10 16,-1-2-11-16,-1-6-1 0,6-6-16 15,2-6-90-15,12-16 7 0,1-16 72 16,14-20 12-16,4-15 0 0,0 1 4 16,-11 14 11-16,-1 17 15 0,-11 12-3 15,5 2 3-15,-3 3-12 0,-2 2 18 16,-2 8 6-16,5 7 18 16,-3 4 7-16,-4 0-19 0,4 2 0 15,5 4 0-15,-3 1-3 0,1-4-6 16,3 1 0-16,-4-2 3 0,7-2-24 15,-1-4 0-15,3-5-3 0,-2-5-2 16,5-6-10-16,-5-6 11 0,8-2 1 16,-7-4 1-16,1-3 1 0,-1 4 1 15,-7 4-3-15,-3 6-16 0,-4 7 4 16,0 9 12-16,-4 4 14 0,0 2 16 16,0 8-21-16,-6 6-9 0,0 10-3 15,0 4 0-15,-3 4 0 0,-1 0-27 16,6 0 15-16,2-4 6 0,2-2 9 15,0-3 18-15,6-7 3 0,9-2-3 16,-3-4-6-16,7-4-9 0,1-6 11 16,7-2-14-16,2-13-3 0,4-5-12 15,4-12 15-15,9-13 0 0,8-24 2 16,8-23 0-16,4-13 13 0,-8-8-15 16,-13 4-32-16,-10 12-4 15,-8 11 12-15,-10 25 12 0,-9 23 10 16,-6 17-10-16,-2 14-12 0,0 4-3 15,0 2 27-15,0 5 9 0,-4 12-6 16,-4 10-3-16,-7 17-12 0,-1 17 9 16,-7 13 2-16,-2 9 1 0,0-6 1 15,5-7 23-15,-1-7 6 0,8-11 3 16,-1-12-9-16,10-9 3 0,0-4-3 16,2 1-9-16,0 0-15 0,2 0 21 15,4-7 0-15,2-1 6 0,8-7-9 16,-1 1 3-16,7-1 12 0,-1-1-18 15,2-2-15-15,-7-2-3 0,5-3-21 16,-11 0-24-16,-2-3-57 16,-4-2-81-16,-2 0-121 0,-4-2-170 15,-8-5-112-15,1 2-491 0,-7-5-1010 0</inkml:trace>
  <inkml:trace contextRef="#ctx0" brushRef="#br0" timeOffset="28664.48">23406 9205 4889 0,'0'0'700'15,"0"0"-588"-15,0 0 40 0,0 0-152 16,0 0-73-16,0 0-175 0,0 0 56 16,0 0-253-16,0 0-1366 0</inkml:trace>
  <inkml:trace contextRef="#ctx0" brushRef="#br0" timeOffset="30209.942">11874 11608 3503 0,'0'0'1096'0,"0"0"-1013"16,10-55 86-16,-6 22 94 0,-2-3-74 15,2-4-74-15,-2 2-30 0,-2 0-15 16,0 3-68-16,0 1-2 0,0 3-1 15,-2 6 0-15,2 5 1 0,-2 5 1 16,2 3 14-16,0 6 55 16,4 6 117-16,1 0 25 0,5 3-89 15,0 4-41-15,-2 1-22 0,1 1-15 16,1 1-15-16,-2 2-6 0,-4-1-9 16,-1-1-15-16,-3 1 0 0,0-1-12 15,0 1-3-15,-3-1-6 0,-3 3 0 16,0-1-3-16,-4 1-3 0,4 1 12 15,-1 0 12-15,3-2 3 0,-2 2 0 16,2-2 1-16,0-2 2 0,2-2 0 16,0 0-2-16,2-2 0 0,-2-1 0 15,2-1 2-15,0 0 12 0,0-1 0 16,0-1 6-16,0 1 6 0,4-3 3 16,2 1 3-16,0-1-11 0,4 0-1 15,1-5-18-15,7-3 9 0,-1-5 3 16,6-5 3-16,1-1-3 0,-1-4-15 15,2-4-1-15,0 1-47 0,-2 4 46 16,-9 4 2-16,0 5 15 16,-3 5 0-16,-7 6 18 0,-2 2 0 15,-2 2-9-15,0 8 9 0,0 3 0 16,-6 9-31-16,-2 3-1 0,-5 4 2 16,3 2 9-16,-3-3-11 0,3-2-1 15,2-5-27-15,2-4 3 0,-1-6 3 16,5-6 6-16,2-5-9 0,0-4-39 15,7-9 21-15,1-9 39 0,2-5 2 16,5-2 1-16,-5-3 0 0,0 7-31 16,3 6 29-16,-5 7 2 15,-2 7 28-15,0 5 26 0,3 7-6 16,-3 9-21-16,0 7-15 0,-2 4-11 16,2 5-1-16,3 3 0 0,-1-4-33 15,-2-3-36-15,4-8-76 0,5-7-51 16,-15-13-69-16,37 6-238 0,-22-6-603 15,16-6-1312-15</inkml:trace>
  <inkml:trace contextRef="#ctx0" brushRef="#br0" timeOffset="31678.715">12653 11638 2654 0,'0'0'718'16,"0"0"-524"-16,0 0 81 0,0 0 83 16,19-54-69-16,-9 28-33 0,0-4 16 15,9-7-19-15,-3-3-52 0,5-2-37 16,0 0-37-16,-3 5-70 0,1 6-11 15,-3 6-4-15,-1 11 18 0,-5 6 25 16,-1 8 53-16,-3 3-26 0,0 7-52 16,-2 8-36-16,-2 8-24 0,-2 4-2 15,0 8 2-15,-4 0 1 0,-6 1-1 16,1-5-29-16,1-4 5 16,-4-8 6-16,-1-6-3 0,3-6 3 0,-4-4-6 15,3-3 3-15,1-3-3 16,-3 0 5-16,7-3 7 0,2 0 10 15,0 0 0-15,2 3 2 0,2 0 2 16,0 0 53-16,2 0-1 0,4 0-39 16,5 0 0-16,5 0 3 0,-4-4 9 15,11-2 3-15,-2-6-6 0,2-2 0 16,3-5 0-16,1-4-8 0,-2-3-13 16,-2-4 18-16,2 4-19 0,-7 1-2 15,-1 6-23-15,-7 6 20 0,-2 4 3 16,-3 8 29-16,-1 1 10 0,-4 10-27 15,0 5-12-15,0 5-2 0,0 6 0 16,-4 4 2-16,-3 2-15 0,5-1-3 16,-2-2 3-16,2-5 3 0,2-7 12 15,0-6 2-15,0-5 10 0,6-5-12 16,-2-1-10-16,5-10-36 16,-1-5 16-16,0-7 28 0,3-2 1 15,-3-3 1-15,-2-1 1 0,-2 0 2 16,0 3 0-16,0 0-3 0,-1 6-23 15,1 3 20-15,-2 4 2 0,0 6 1 16,2 2 27-16,0 1 25 0,2 1-7 16,3-2-6-16,1 3-3 0,-2-1 3 15,2 0-9-15,1-2 0 0,1 2 21 16,-6-1 12-16,5 1-18 0,-3-1-24 16,-4 2-9-16,0-1-10 0,-2 2 22 15,-2 0 6-15,0 6-14 0,0 1-16 16,0 8-16-16,-2 3 1 0,-2 4 12 15,0 4 2-15,2-1 1 0,0 4 0 16,2-6-21-16,0 1 3 16,6-7-3-16,0-3 18 0,3-9 1 15,5-5-13-15,1-5-18 0,-1-14 12 16,3-3 18-16,-3-6 1 0,-2-3 0 16,-3-1 1-16,-3 3-17 0,0 0-24 15,-6 4 21-15,0 5 9 0,-10 2 9 16,1 7 0-16,-3 5 0 0,-2 3 3 15,-1 3 10-15,-1 6 5 0,5 1-3 16,-1 2 6-16,4 3 6 0,3 1-3 16,3-3 6-16,2-1 3 0,2-2-6 15,5-4-3-15,11-1-20 0,-3-2-1 16,5-3 0-16,5-3 1 0,0-3 1 16,0-1 13-16,0 0-12 0,-1 1 12 15,-5 0-12-15,2 5 9 0,-7 2 7 16,1 2 2-16,-5 4 0 0,-6 7 6 15,0 7-12-15,0 6-13 16,-4 3-1-16,0 4 0 0,-4 4 1 16,0-3-2-16,2-1-27 0,-2-3 0 15,0-8 6-15,4-3 19 0,0-7 1 16,0-4 1-16,0-5 0 0,4-1-22 16,2-7-23-16,4-9 12 0,3-2 30 15,-1-10 0-15,9 2 3 0,-7-4 0 16,5 1 2-16,0 3-1 0,-5 2-1 15,1 8-39-15,1 8 39 0,-6 6 18 16,-3 2 9-16,5 10-12 0,-6 5 0 16,2 5-14-16,-5 5 0 15,1 3-1-15,0 3-27 0,0-5-27 0,2 1-69 16,-2-5-27-16,5-3-28 16,-5-6-45-16,8-1-124 0,0-4-251 15,-3-4-825-15,13 3-1467 0</inkml:trace>
  <inkml:trace contextRef="#ctx0" brushRef="#br0" timeOffset="34881.657">14106 11742 1243 0,'0'0'1156'0,"0"0"-798"0,0 0 15 15,0 0 25-15,0 0-76 0,0 0-73 16,0 0-56-16,0 0-19 0,0 0 48 15,0 0 15-15,0-21-8 0,4 4-10 16,2-5-28-16,5-6-15 0,1-4-10 16,1-4-15-16,5-4-31 0,-3-1-32 15,3-1-25-15,-1 6-15 0,1 5-21 16,-5 9-26-16,1 7 1 0,-5 8 17 16,-1 7 11-16,-6 4 10 15,4 8-4-15,-4 10-12 0,-2 4-22 16,0 5-2-16,-8 2-20 0,6 0-1 15,-4-2 9-15,-1-3 9 0,3-9 0 16,0-4 0-16,2-5-12 0,0-7 12 16,-2-3-28-16,4-3-26 0,0-9 27 15,8-8 28-15,0-4 2 0,5-8 0 16,1-2-3-16,1 2 3 0,-3 2 1 16,1 10 2-16,-5 5-2 0,-2 11 1 15,0 5 40-15,-2 12-24 0,1 4-15 16,-3 9-3-16,0-1-12 0,0 6 11 15,0 0 1-15,4-2 24 0,-2-6 16 16,4-6 14-16,3-5 0 0,3-8-6 16,3-4-27-16,-1-13-20 0,11-5 1 15,-2-7 0-15,2-9 16 16,-4-2 0-16,3-1-3 0,-5 1 0 16,-4 3 0-16,-3 2-15 0,-6 10-24 15,-3 5 12-15,-3 9 9 0,-2 4 3 16,-2 6 25-16,-7 9-4 0,-1 7-3 15,-2 6 0-15,-1 9 3 0,-1 1-21 16,5 3 0-16,1 0-21 0,2-1 3 16,4-1 6-16,0-6 9 0,2-2 0 15,4-8 0-15,4-9-15 0,5-6-3 16,-1-5-18-16,7-11-3 0,-3-8 6 16,1-3-3-16,-3-9 0 0,-1 0 6 15,-5-3 2-15,2-1 28 0,-6 0 0 16,-4 1 3-16,0 6 0 0,-6 2-14 15,-2 8-31-15,0 5 9 0,-1 5 12 16,1 4 22-16,0 4 2 16,6 0 18-16,-2 3 15 0,4 3 3 15,0 3-3-15,0-2-6 0,6 3 10 16,0-1-4-16,6-2-9 0,1-2 0 16,3 1-9-16,1-6-3 0,3 1-1 15,1-1-11-15,0-7-15 0,2 4-3 16,-7-1 18-16,3 1 1 0,-5 3 14 15,-1 0 3-15,-3 7 3 0,-4 2-3 16,-2 4 3-16,-4 3-21 0,0 6-12 16,0 2-15-16,-4 1 3 0,-2 1 9 15,0-2 12-15,-3-4-12 0,1-3 0 16,4-5 0-16,0-3 14 0,0-8-14 16,4-1-27-16,0-8 5 0,2-8 35 15,6-4 2-15,2-6 22 0,5-4-7 16,1-3-3-16,1 1 0 15,0-1 0-15,-1 6-12 0,-4 5 0 16,3 3-29-16,-7 10 29 0,0 7 27 0,-1 2 18 16,-1 8-12-16,-2 6 0 15,-2 5-9-15,-2 8-12 0,0 0 9 16,0 2-21-16,-2 2-12 0,-2-2 9 16,-2-4 0-16,-1-1 0 0,7-5 1 15,-4-5 0-15,4-4 2 0,0-8 3 16,0-2-3-16,4-2-22 0,5-12-5 15,3-7 24-15,3-4 3 0,3-8 0 16,5-4 0-16,-4 1 0 0,1 1 0 16,-1 0-1-16,-5 6 0 15,-1 9-44-15,-7 6 42 0,0 8 3 16,-2 3 33-16,-2 3-6 0,-2 6-9 0,0 4-18 16,0 3-3-16,-2 5 0 15,-2 5 3-15,-2 1 0 0,4-1 3 16,-2 1-3-16,2-4-10 0,2 1 9 15,0 1 1-15,0-6 12 0,4-1 6 16,0-2-3-16,-4-13 3 0,25 9 0 16,-11-9-18-16,3-6-11 0,3-11 9 15,1-4 0-15,0-10 2 0,1 0 0 16,-1-4 3-16,-4 1 7 0,-3 4-10 16,-1 4-36-16,-5 7 15 0,-6 8 18 15,0 5 1-15,-2 6 2 0,0 0 0 16,-2 10 24-16,-2 3-21 0,-2 5 12 15,-3 5-13-15,1 3 10 0,2 1 0 16,0 1-12-16,1-4-12 0,3-1 0 16,2-1 10-16,5-4 2 15,3-4 0-15,2-4 12 0,5-6-10 16,3-4-2-16,3-4-1 0,4-6 0 16,2-7 0-16,-3-4 0 0,3-4 1 15,-2-4 1-15,-2-1 1 0,-3 3-1 16,-1 3-1-16,-7 4-45 0,-3 6 24 15,-5 8 11-15,-2 5 10 0,-2 1 27 16,0 7-9-16,0 3-18 0,-4 7-15 16,-4 7 13-16,-1 0 2 0,-3 2-1 15,6-1-19-15,-3-3 5 0,5-4 0 16,-2-4 12-16,2-6 2 0,0-3 0 16,4-5 1-16,0 0-18 15,8-7-12-15,0-6 19 0,3-4 11 16,1-2 2-16,3-2 1 0,-3 4 0 15,0 2-3-15,-1 6 0 0,-3 5 0 16,-6 4 0-16,4 0 15 0,-2 7-13 16,-2 3-2-16,-2 3-18 0,0 1 0 15,0 2 3-15,0-3 14 0,0 0 1 16,2-1 0-16,1-5 12 0,-1-3 0 16,4 0 15-16,0-4 0 0,4 0-24 15,7-9-1-15,2-4 1 0,3-6 9 16,1-2 0-16,4-2 3 0,-2-1 0 15,-1 0-3-15,-3 0-12 0,-2 6-36 16,-5 4 33-16,-3 4 3 0,-5 6 21 16,-4 3 9-16,0 1 6 0,-2 1-3 15,0 8-17-15,-4 3-16 0,-5 6-2 16,-1 3 2-16,0 3 1 0,-5 0-1 16,3-1 0-16,2-1-18 0,-3-3-3 15,5-3 19-15,2-1-1 16,2-5 3-16,2-4 1 0,2-2 14 15,0-4 6-15,0 0-21 0,4-1-1 16,2-5-17-16,2-3 0 0,0-1 16 16,-1 1 0-16,-1 0 1 0,-2 4-1 15,-2-1 2-15,-2 5-1 0,0 1-1 16,0 0 1-16,0 0 1 0,0 0 0 16,0 0 1-16,0 0-1 0,0 1 2 15,0-1 10-15,0 0-10 0,0 0 1 16,0 0 0-16,0 0 0 15,0 0 9-15,0 0-9 0,0 0 9 16,0 0-10-16,2 0-1 0,0 0-1 16,-2-2-1-16,4 0-11 0,0 0 0 15,1-4 0-15,3-2 0 0,0-4 11 16,0-3 0-16,1-3 1 0,1-1 1 16,0-3 0-16,3 0-1 0,-5-2-30 15,2 4 18-15,-1-1 10 0,-3 2 1 16,0 5 1-16,-2 3 0 0,-2 6 0 15,-2 2 1-15,0 3 2 0,0 0 15 16,0 2-16-16,-4 4 1 0,0 3 12 16,-2 5-3-16,-3 3 0 0,3 2-11 15,0 0 1-15,0 1 0 0,2-1 1 16,4 1 9-16,-2-1-11 0,2 0 1 16,2 0-1-16,4-5-1 0,2 0 0 15,2-5 0-15,1 1 1 0,5-8 1 16,1-2 0-16,2-2-1 0,5-11 0 15,-1-2 1-15,6-11 0 16,2-4 13-16,0-8-6 0,6-11-9 16,5-15-48-16,-3-12 24 0,-4-2 12 15,-10 3 9-15,-11 18 2 0,-5 20 0 16,-5 6-2-16,-4 11-15 0,0-1-9 16,0 1-15-16,-4 6-3 0,-3 4 6 15,-1 5 9-15,-2 5 6 0,-3 6 12 16,1 8 12-16,-5 8 1 0,3 9 1 15,-5 4-1-15,3 16 1 0,-5 9 1 16,2 10-1-16,3 3 0 0,1-7 13 16,7-15-3-16,0-13 0 0,6-8 3 15,2-5 0-15,0 1 0 0,0 1-14 16,6-1-1-16,2-8-3 0,5-6 0 16,-1-8 2-16,3-4 1 0,3 0 0 15,1-12-3-15,2-4 0 0,1-6 1 16,3-3 2-16,-4-6 2 0,1 2-2 15,1 0-29-15,-6 1 11 16,-1 8 15-16,-5 6-10 0,-5 6 13 16,0 6 27-16,-4 2-3 0,0 2-12 15,-2 9-12-15,0 5-2 0,-2 6 0 16,-2 6 2-16,-2 4 2 0,-3-1 10 16,3-3-3-16,-2-1-9 0,2-4-12 15,4-6 12-15,2-4 1 0,0-5 14 16,0-5 3-16,0-3 12 0,8-3-30 15,0-9-1-15,9-2-11 0,-1-9 12 16,3-2 0-16,0-2 2 0,1-2 1 16,-1 2-3-16,-3 3-24 15,-1 6 9-15,-3 7 15 0,-3 4 2 16,-3 6 22-16,0 1-6 0,-2 8-7 16,-2 3-11-16,0 9-3 0,-4 2 0 15,2 3 3-15,0-2-1 0,0-2 1 16,0-3-24-16,0-7 21 0,0-3 0 15,0-4 3-15,2-3 2 0,2-1-2 16,7-10-17-16,-1-6-1 0,2-6 18 16,5-3 0-16,-1-4 0 0,1 1-11 15,-3 3-31-15,1 6 39 0,-5 5 1 16,-1 7 2-16,-3 7 27 0,-2 0 0 16,0 14-12-16,0 6-14 0,-2 9 0 15,0 7 1-15,0 3 13 0,0 1-15 16,0-2-29-16,1-6 5 0,1-8 9 15,-2-5 12-15,2-6-21 0,0-7-55 16,-2-4-53-16,2-2-19 0,-2-1-72 16,2-8-201-16,1-5-130 15,-3 5-515-15,10-13-593 0</inkml:trace>
  <inkml:trace contextRef="#ctx0" brushRef="#br0" timeOffset="35053.344">16882 10892 2274 0,'0'0'2199'0,"0"0"-1872"0,27-51-125 15,-19 34 48-15,5 2-162 0,-1 0-88 16,1 1-24-16,1 0-6 0,-1-1-71 16,-3 1-109-16,0 0-97 15,-4 3-280-15,3-4-1197 0</inkml:trace>
  <inkml:trace contextRef="#ctx0" brushRef="#br0" timeOffset="35382.523">15882 10876 4006 0,'0'0'669'0,"0"0"-463"15,35-57 78-15,-19 32-98 0,3-3-132 16,0 3-26-16,-1 5-15 0,-3 2-13 16,-3 4-97-16,-6 4-120 0,-1 2-107 15,-3 3-338-15,-4 5-1211 0</inkml:trace>
  <inkml:trace contextRef="#ctx0" brushRef="#br0" timeOffset="35552.068">15336 10951 4146 0,'0'0'601'0,"0"0"-487"0,0 0-114 16,0 0-37-16,0 0-42 0,0 0-180 15,0 0-158-15,0 0-1029 0</inkml:trace>
  <inkml:trace contextRef="#ctx0" brushRef="#br0" timeOffset="37642.298">17126 11631 2093 0,'0'0'1447'0,"0"0"-1257"0,0 0 67 15,0 0 143-15,19-51-84 0,-11 30-65 16,2-3-19-16,5-6-43 0,-1-2-49 16,3-3-25-16,-1 0-18 0,1-1-25 15,2 3-42-15,-5 7-27 0,-2 4-3 16,1 11 40-16,-5 6 17 0,-2 5 52 16,1 2 11-16,-3 9-59 0,-2 8-37 15,-2 4-24-15,0 8-14 0,-4 3 14 16,-5 3 2-16,3-2-2 0,-2-3-27 15,0-4 8-15,1-6 16 0,1-5 0 16,0-6 1-16,4-5-1 0,0-5-15 16,2-1-27-16,0-8 45 0,4-7 0 15,6-6 27-15,3-8-3 16,3-3-9-16,5-2-12 0,-2 1 12 16,-1 4-15-16,-1 7-9 0,-3 6 9 15,-4 11 18-15,-3 5 36 0,-3 8-9 16,0 7-21-16,-4 5-24 0,0 8 1 15,-2 0-1-15,-2 3 0 0,0-2-3 16,-3-5-12-16,5-7 14 0,-2-4 1 16,4-8 0-16,0-5-2 0,0 0-40 15,4-13 1-15,5-5 41 0,3-10 18 16,5-6-3-16,-1-3-13 0,3-2 12 16,-1 4-14-16,-1 4-33 15,-1 9 30-15,-3 7 3 0,-5 12 16 16,0 3 32-16,-4 10-15 0,1 7-20 15,-3 5-13-15,-2 5 0 0,2 3 2 16,0 1 1-16,0-2-3 0,0-4-12 16,2-3 0-16,2-4 11 0,-2-5 1 15,5-5 3-15,-1-6 8 0,4-2-11 16,3-4-21-16,1-6 9 0,3-8 10 16,0-1 0-16,-1-3 1 0,-1-1 1 15,-3-4 0-15,1 1 0 0,-5-1 0 16,-4-1-33-16,-2 1 12 0,-4 0 6 15,0 1 3-15,-6 5 9 0,-4 4-12 16,-1 3 13-16,1 4 0 0,4 4 2 16,-2 3 0-16,6 1 1 0,2 1 1 15,0 1 34-15,2 0 27 0,6 0-27 16,2 1-24-16,5 1-9 0,1 3 24 16,3-1 9-16,2 0 3 0,-1-1-5 15,1 0-13-15,0 2 9 16,1 2 51-16,-1-1-27 0,-2 4-27 15,-3 0-3-15,-6 4-12 0,-3 0-10 16,-5 1-2-16,-2 0-13 0,-4 2-8 16,-7 1-3-16,-3-2 0 0,1 0-6 15,-5-4 0-15,1-2 0 0,-3-1 6 16,1-3 3-16,2-5-3 0,3 2 12 16,-1 0 0-16,5-3 11 0,0 4 1 15,6-2 1-15,0 2 23 0,4 1 3 16,0 0 0-16,4-1 6 0,6 3 0 15,0-3 0-15,7-1-3 0,4 0-3 16,1-3 12-16,3 0-9 16,6 0-3-16,-2-6-3 0,4-1-6 15,2-9-3-15,0 1-3 0,5-7-1 16,-5 0-11-16,-2-1-30 0,-8 0 15 16,-7 6 12-16,-3 5 1 0,-7 6 2 15,-8 5 17-15,0 1 2 0,-2 7-19 16,-8 5-33-16,-7 10 20 0,-2 6 13 15,-1 3 18-15,-3 4-15 0,0-1-3 16,5-3-29-16,-1-2 5 0,7-4 12 16,1-7 11-16,5-8 1 0,4-4 3 15,2-6-3-15,4-6-3 0,9-8-18 16,3-10 11-16,7-10 10 0,4-12 15 16,6-14-15-16,8-19-12 0,3-10-15 15,-3-4-42-15,-4 0 27 0,-10 9 9 16,-4 9 30-16,-7 18 3 0,-9 19 0 15,-3 16 0-15,-4 11-2 16,0 4-22-16,0 3 3 0,-7 4 21 16,-1 8 15-16,-2 12-3 0,-5 6-10 15,-1 8 0-15,-1 5 1 0,-3 12 15 16,-1 12 9-16,-2 7-3 0,0 4 3 16,7-8 9-16,-3-6 0 0,9-16-6 15,6-6 0-15,-2-11 3 0,4-5-6 16,2 3 0-16,0-3-8 0,2 1-19 15,6-7-12-15,4-5 9 0,3-8-9 16,5-3-3-16,3-9-3 0,6-8 15 16,-2-7-7-16,4-4 10 0,-2-4 1 15,-2-1-1-15,-4 4-48 0,-3 4 33 16,-5 9 15-16,-9 6 1 16,-2 8 32-16,-2 4 15 0,-2 8-39 15,-6 12-9-15,-2 3-3 0,-3 8 3 16,-1 3 12-16,0 0 0 0,1-2-12 15,5-4-30-15,0-5 9 0,4-3 18 16,0-5 3-16,2-8 1 0,6-6 14 16,4-3-15-16,3-9-15 0,5-10-3 15,1-7 16-15,8-11 2 0,-7-4 1 16,5-5-1-16,-2 2-11 0,-2 2-31 16,-5 7 18-16,1 8 22 0,-7 11 2 15,-4 12 30-15,-2 7 15 0,2 12-15 16,-3 12-27-16,-1 15 9 0,-2 0-10 15,0 6 13-15,0 1-12 0,0-11-3 16,2 2-48-16,0-8-9 0,4-6-48 16,-4-8-51-16,4-6-37 0,2-8-57 15,3-4-231-15,-3-3-557 16,15-12-1048-16</inkml:trace>
  <inkml:trace contextRef="#ctx0" brushRef="#br0" timeOffset="38590.774">19152 10905 2279 0,'0'0'333'0,"0"0"386"0,0 0-171 16,-4-64-144-16,2 48-60 0,2 5-40 15,0 6-57-15,0 2-34 0,0 3 60 16,-2 0 47-16,2 8-72 0,0 5-107 16,-2 8-54-16,0 7-20 0,0 16-13 15,-1 9 9-15,1 14 12 0,-2 6-3 16,4-3-12-16,0-7-12 0,0-4-9 16,0-5-8-16,2-6-4 15,2-13-9-15,1-9-16 0,-1-7-2 16,4-1-27-16,-2-4 12 0,0-4 14 15,5-8 0-15,1-5-30 0,-2-14-2 16,7-10 21-16,2-14 12 0,-1 1 3 16,-3-9-3-16,3 1 0 0,-7 7-51 15,1-3 33-15,0 8 16 0,-7 7 2 16,-1 10 2-16,-4 9 10 0,2 10 27 16,-2 6 34-16,2 11-46 0,-2 8-24 15,2 10-3-15,0 7 1 0,0 2 14 16,4 3-3-16,3 0 0 0,-3-3 3 15,4-4-15-15,5-2-20 0,-3-8 8 16,4-6 12-16,5-13 15 16,4-10-3-16,4-8-11 0,4-18 0 15,6-18 20-15,13-22 6 0,6-24-3 16,-2-8-2-16,-5-6-22 0,-7 4-54 16,-13 10 42-16,-9 8 12 0,-7 18 12 15,-5 22 0-15,-2 19-12 0,-5 6-54 16,1 8-103-16,-2 1-74 0,-2 2-91 15,0 4-182-15,0 1-860 0</inkml:trace>
  <inkml:trace contextRef="#ctx0" brushRef="#br0" timeOffset="46709.812">5540 10201 176 0,'0'0'1130'0,"0"0"-740"0,0 0-87 0,0 0 118 15,0 0 331-15,0 0-306 16,0 0-153-16,0 0-48 0,0 0-24 15,-17-6-41-15,15 4-23 0,-2 1-4 16,2-2 110-16,-2 0-59 0,2 0-49 16,0 3-30-16,-2-5-7 0,2 2-1 15,0-1-14-15,0-3-18 0,2 1-16 16,0-4-6-16,0-4-8 0,0-2-19 16,0-3-21-16,6-3-14 0,0-2-1 15,0-2-33-15,2 1-79 0,1-4-99 16,1 4-73-16,-2-1-132 0,-1 8-521 15,3-1-1021-15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8191" units="deg"/>
          <inkml:channel name="T" type="integer" max="2.14748E9" units="dev"/>
        </inkml:traceFormat>
        <inkml:channelProperties>
          <inkml:channelProperty channel="X" name="resolution" value="941.31" units="1/cm"/>
          <inkml:channelProperty channel="Y" name="resolution" value="1658.24902" units="1/cm"/>
          <inkml:channelProperty channel="F" name="resolution" value="22.75278" units="1/deg"/>
          <inkml:channelProperty channel="T" name="resolution" value="1" units="1/dev"/>
        </inkml:channelProperties>
      </inkml:inkSource>
      <inkml:timestamp xml:id="ts0" timeString="2021-04-08T07:43:26.244"/>
    </inkml:context>
    <inkml:brush xml:id="br0">
      <inkml:brushProperty name="width" value="0.05292" units="cm"/>
      <inkml:brushProperty name="height" value="0.05292" units="cm"/>
    </inkml:brush>
    <inkml:brush xml:id="br1">
      <inkml:brushProperty name="width" value="0.05292" units="cm"/>
      <inkml:brushProperty name="height" value="0.05292" units="cm"/>
      <inkml:brushProperty name="color" value="#00B0F0"/>
    </inkml:brush>
    <inkml:brush xml:id="br2">
      <inkml:brushProperty name="width" value="0.05292" units="cm"/>
      <inkml:brushProperty name="height" value="0.05292" units="cm"/>
      <inkml:brushProperty name="color" value="#0070C0"/>
    </inkml:brush>
    <inkml:brush xml:id="br3">
      <inkml:brushProperty name="width" value="0.05292" units="cm"/>
      <inkml:brushProperty name="height" value="0.05292" units="cm"/>
      <inkml:brushProperty name="color" value="#7030A0"/>
    </inkml:brush>
    <inkml:brush xml:id="br4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14714 13965 39 0,'0'0'78'0,"0"0"-6"0,0 0 32 16,0 0 95-16,0 0 105 0,0 0 21 15,0 0-116-15,0 0-137 0,0 0-20 16,-15 14 16-16,13-11 205 0,2-2-118 15,-2-1-155-15,2 0-42 0,0 0-27 16,0 0 37-16,0 0 32 16,0 0 23-16,0 0 38 0,0 0 8 0,-2 0 12 15,2 0 13-15,0 0 22 16,0 0 11-16,0 0-1 0,0 0 9 16,0-1 46-16,-2 0 15 0,2 1-8 15,0-1-6-15,0 0 5 0,0 0-28 16,0-1-18-16,0 2-9 0,0 0-18 15,0-2-18-15,0 1-8 0,0 1 8 16,0-2 3-16,0 2 0 0,0-1-13 16,0 1-18-16,2 0-13 0,0 0 6 15,0-1 13-15,0 1 2 0,3-1 7 16,1 1-10-16,-2-1-6 0,6 1-3 16,1 0-6-16,-1-2-7 0,2 0-2 15,5 2-7-15,-1-2-8 0,5 2 2 16,0 0-3-16,1-1 4 0,3 1-1 15,6-2-3-15,-4 1 7 0,6 1-7 16,0 0-15-16,2-1 0 0,5-1-16 16,-5 2 1-16,10 0 0 15,-3 0 0-15,3-2 0 0,1 2 0 16,1 0 0-16,1 0 10 0,-1 0-10 16,11 0 12-16,4 2 27 0,6-2-41 15,5-2 14-15,-5 2-12 0,-6 0 12 16,-4 0-14-16,0 0 1 0,2 0-2 15,2 0 0-15,0 2-1 0,2-2 1 16,2 0 0-16,-2 0 0 0,0 0 1 16,2 0 0-16,0 0-1 0,3 2 0 15,-1-1 2-15,2-1 0 0,4 0 38 16,-3 0-28-16,3 0-10 0,1 0 13 16,-1 0-12-16,0 0 0 15,1 1 15-15,-1 1-15 0,-1-2 9 16,1 0-9-16,3 0 0 0,-3 0 0 15,4 0 0-15,-1 0-2 0,-1 0 2 16,3 0-1-16,0 0 1 0,-5 1 0 16,5-1 0-16,-3 0 9 0,5 0 0 15,-3 0 9-15,5 0-3 0,-3 0-6 16,3 0 3-16,0 0 1 0,2 0-13 16,-3 2 9-16,1-2-9 0,-2 0 15 15,1 0-15-15,1 0-1 0,-2 0 10 16,1 0-12-16,-1 0 0 0,-1 0 0 15,5 0 0-15,-6 0 1 0,3 0-1 16,-5 0 0-16,2 0-1 0,1 2 1 16,-8-2 0-16,5-2 1 0,2 2 1 15,-5 0 0-15,4 0-2 0,1 0 0 16,-5-2 0-16,-1 4-1 0,-1-2 0 16,-2 0 0-16,5 0 1 15,-7-2-1-15,0 2 0 0,-2 0 0 16,1 0 1-16,-1-1 1 0,-2 2-1 15,-2-2 0-15,-2 1 0 0,-4 0 0 16,1 0 0-16,-5 0 0 0,2 0 0 16,-9 0 0-16,-5 0 0 0,3 0 1 15,11 0 0-15,-7 0-1 0,7 1 0 16,-15-1 0-16,-10 0-2 0,11 0 2 16,-1 0-2-16,15 0-1 0,-7 0 1 15,3 0 1-15,-3 0-2 16,3-1 1-16,-5 1 0 0,-1 0 0 15,3 0 1-15,-3 0 0 0,-1 0-1 16,3 0 0-16,-3 0 2 0,0 0 0 16,3-2 0-16,-3 2 0 0,-1 0-1 15,1 0-1-15,0-1-1 0,-3 1 3 16,-3 0-1-16,2 0 0 0,1 0 0 16,-3 0 0-16,0 0 0 0,0 0-1 15,-4 0 0-15,2 0-1 0,0 0 0 16,-1 0 1-16,-1 0-1 0,0 0 1 15,0 0 1-15,0 0 0 0,0-1-3 16,0 1 2-16,0 0-13 0,2 0 13 16,2 0 0-16,-1-2-1 0,-1 2-9 15,0 0 10-15,2-2-13 0,-8 2 3 16,2 0 11-16,-2 0-2 0,0 0-15 16,-4-1-9-16,-1 1-9 0,-3 0-40 15,0 0 1-15,-5 0-19 16,3 0-12-16,-11 0-72 0,5 1-78 15,-7 1-162-15,-4 1-587 0,2 8-813 0</inkml:trace>
  <inkml:trace contextRef="#ctx0" brushRef="#br0" timeOffset="4099.548">14844 14145 434 0,'0'0'127'0,"0"0"29"0,0 0 486 16,0 0-411-16,0 0-146 0,0 0-1 16,0 0 30-16,0 0-26 0,0 0-23 15,-6 5-7-15,6-4-26 0,-2 0-12 16,2 0 6-16,0-1 26 15,0 0 29-15,0 0 48 0,0 0 36 0,0 2-7 16,0-2-68-16,2 3-7 16,2 0 26-16,0 0-9 0,-4 3 5 15,8 1 4-15,-3-2-1 0,-3 2-29 16,2-1-28-16,-2-1-23 0,-2 1-14 16,2-2-14-16,-2-2-3 0,0 0-16 15,0-2 3-15,0 0 13 0,0 0-13 16,0 0 16-16,0 0 19 0,0 0 48 15,0 0 2-15,0 0-3 0,0 0-12 16,0 0-10-16,0 0-16 0,0 0 0 16,0 0 23-16,0 0 50 0,0 0 20 15,0 0-15-15,0 0-25 0,0 0-41 16,0 0-40-16,0 0 0 0,0 0-21 16,0 0-29-16,0 0-68 0,0 0-35 15,0 0 20-15,0 0-5 0,0 0 3 16,0 0 40-16,-2 0 28 0,0 0 39 15,0 0 28-15,2 0 12 0,0 0 61 16,0 0 44-16,0 0-22 16,2 0-57-16,0 0 56 0,-2 0 25 15,0 0-15-15,0 0-41 0,0 0 14 16,0 0-2-16,0 0-10 0,0 0 6 16,0 0-3-16,0 0-15 0,0-2-7 15,0 2-18-15,0-1-4 0,0-1 1 16,0 1 18-16,0-3 3 0,-2-1 15 15,2-5 13-15,0-2-1 0,0-7-9 16,0-2-12-16,0-5-3 0,0-1-13 16,-2-3-2-16,2 1-7 0,0 0-3 15,2 0 7-15,-2 0 5 16,0 1-5-16,0 0-10 0,0 3-4 16,0-2-16-16,0 0-1 0,0 0 2 15,0 1 10-15,0-2-9 0,0 3 12 16,0-3 10-16,0 3 5 0,0-1-6 15,0 1 7-15,0-3-13 0,0-4 27 16,0-11 10-16,0-13 23 0,0-15-14 16,0-6-31-16,2 2-15 0,-2 6-6 15,0 7-10-15,0 0 13 0,0 2-13 16,2 3-2-16,-2 9-24 0,0 9 0 16,0 7 9-16,2 3-3 0,-2-5 16 15,0-6 2-15,0-4 0 0,0 2 1 16,0 1 2-16,0 2 9 0,0 0-10 15,0-1 1-15,0-1 9 0,0 1-9 16,0-5 12-16,0-8-12 16,2-9 9-16,-2-12-12 0,2-2-14 0,-2 1-10 15,0 5 6-15,0 4 4 0,0 0 14 16,0-3 0-16,0 3 3 16,0-3 9-16,0 1 3 0,2 0 0 15,-2 1-3-15,2 4-9 0,-2 1-3 16,0 0-29-16,0-1 14 0,0 1-3 15,0-1 16-15,0-4 2 0,0 2 0 16,0-2 3-16,0-5 15 0,2 3-6 16,-2-6 0-16,4-1 3 0,-4-3-3 15,0-5-12-15,3 0-20 0,-3-2-7 16,0-1 15-16,0-1 10 0,0 1 2 16,2 3 2-16,-2-1 13 15,0 4 0-15,2 2-15 0,0-2 0 16,-2 4-48-16,0 2 20 0,0 0 25 15,2 1 3-15,-2 2 1 0,0-1 17 16,2-2-2-16,-2 3 5 0,0 0-6 16,0-3-5-16,2 1-10 0,-2-2-39 15,0-3 17-15,0-1 7 0,0 0 13 16,0 0 2-16,2 0 1 0,-2-1 11 16,2 2-9-16,-2 3 13 0,2 2-16 15,-2 3-22-15,0 4-2 0,2 1 6 16,-2 4 16-16,2 3 2 0,-2 4 1 15,0 11 11-15,0 4-9 0,2 11 12 16,-2 0-12-16,0-7 12 0,0-5-12 16,0-6 10-16,0-1-13 0,0-6-15 15,0-9-6-15,0-11 18 0,2-2-12 16,-2 4 13-16,0 7 2 0,0 8 0 16,5 0 2-16,-5 10 1 0,0 10 0 15,0 9 12-15,2 2-13 16,-2 2 1-16,0-3 9 0,0 0-10 15,0 9-2-15,0 5 0 0,0 5-21 16,0 3 9-16,2 3 11 0,-2 1 1 16,0 1 0-16,0-1-2 0,0 1-31 15,0 0-43-15,2-2-69 0,-2-2-61 16,4-2-108-16,-2-4-215 0,0-8-448 16,2-2-467-16,-4-4-584 0,0 1 2015 15,0 4 13-15,2-7 0 0</inkml:trace>
  <inkml:trace contextRef="#ctx0" brushRef="#br0" timeOffset="5566.389">14933 6223 1061 0,'0'0'374'0,"0"0"-10"15,0 0-162-15,0 0 31 0,0 0 397 16,0 0-303-16,0 0-47 0,0 0-24 16,-6-49-38-16,6 47-5 0,-2 0-7 15,2 0-5-15,0 0-22 0,-2 2-20 16,2 0 3-16,0 0 15 0,-2 0-13 15,2 0-21-15,-2 6-22 0,-3 1-24 16,3 5-49-16,-2 9-27 0,-2 2-9 16,0 7 1-16,0 3-12 0,-5 3 1 15,5 4 10-15,-2 0-11 0,0 1 1 16,-3-1-2-16,1-1-31 0,0-1 13 16,-3-4 6-16,-1 0 12 0,1-5 0 15,3-1 0-15,-2-4 2 16,-3-1 10-16,9-5-11 0,-5-2 0 15,3-5-1-15,0-2-1 0,6-3-1 16,-2-3-10-16,2-2-3 0,2-1 12 16,0 0-12-16,0-3 14 0,0-4 1 15,6-3 33-15,-4-3-15 0,10-6-6 16,-3-5-10-16,1-3 2 0,2-2-1 16,3-5 0-16,-1-4 12 0,1-2-13 15,-3-2 1-15,5 0-1 0,-3 0 10 16,-1 0-11-16,-3 2-1 0,0 3-30 15,3 3 14-15,-7 5 14 0,2 1 0 16,-2 5 2-16,1 5 0 0,-3 4 2 16,-2 2 14-16,0 5 5 0,0 5 9 15,-2 0 12-15,2 2 16 0,-2 0-1 16,0 4 66-16,0 7-56 0,0 7-49 16,2 4-15-16,-2 9 9 0,4 7 3 15,0 4 3-15,0 9 9 16,9 11 0-16,-3 8-3 0,3 3-24 15,3-13-3-15,-6-16-12 0,-3-13 14 16,3-4-1-16,0 1 0 0,1 2 0 16,1 1-1-16,-2-9-48 0,1-6-63 15,-5-8-70-15,0-6-100 0,-2-2-205 16,-2-4-566-16,2-5-846 0</inkml:trace>
  <inkml:trace contextRef="#ctx0" brushRef="#br0" timeOffset="6283.55">14230 5900 1793 0,'0'0'690'16,"0"0"-342"-16,0 0 50 0,0 0-32 16,0 0-60-16,0 0-46 0,0 0-5 15,0 0 5-15,0 0-8 0,0 0-17 16,-12-33 14-16,10 39-21 0,0 4-77 15,-2 7-36-15,1 5-9 16,-1 7-10-16,4 6-5 0,-4 10-10 16,4 14-21-16,-2 6-12 0,2 7-18 15,0-8-12-15,-2-11 0 0,2-14-2 16,-2-9-13-16,2-2 0 0,-2 3-2 16,2 1-1-16,-4 0-37 0,2-6 10 15,2-9 6-15,-2-4-6 0,2-4-33 16,-2-6-24-16,2-3-52 0,0 0-45 15,0-7 9-15,0-2-19 0,0-2-61 16,0-3-130-16,0-4-173 16,0 1-217-16,0 2-633 0,0-10-635 0</inkml:trace>
  <inkml:trace contextRef="#ctx0" brushRef="#br0" timeOffset="9619.676">14092 5948 489 0,'0'0'424'16,"0"0"-150"-16,0 0-24 0,0 0-64 16,0 0-43-16,0 0 9 0,0 0 11 15,0 0-85-15,0 0 25 0,-27-22 107 16,23 20 155-16,2 0-163 15,-5 2-20-15,5 0 26 0,2-2-12 16,-4 2-25-16,2 0-2 0,0 0 1 16,2 0 2-16,-2 0-5 0,2 0-19 15,0-1-3-15,0-1 12 0,0 1 5 16,0-2-1-16,0-1-9 0,6-2-33 16,-2-1-41-16,7-1-26 0,-1-4-7 15,-2 1-2-15,-2 0-7 0,5 0 3 16,-3-1-6-16,2 1 1 0,-3-2-4 15,5 1-6-15,-2-1 0 0,-1-2 3 16,7 2 1-16,-3-1 8 0,-1 0-6 16,0 2 0-16,1 1 9 15,1 1 0-15,-1 2 1 0,-1 1-1 16,3 0 3-16,-3 6-9 0,4-2 3 16,-1 3-3-16,1 0 3 0,-1 3-2 15,-1 4-1-15,-1 1-6 0,-1 1 0 16,5 3-6-16,-5 0-9 0,-2-1-9 15,1 1 15-15,1 5-16 0,-1-4 13 16,-1 5-13-16,-2 2-2 0,-2-1-2 16,3 5-1-16,-3-3 0 0,-2 2 1 15,-4 0 0-15,0 0-1 0,-2-3 1 16,-6 4 1-16,-7-4-14 0,-1 0 3 16,-7-4 0-16,0-1-12 0,-6-6-33 15,4-4-97-15,-1-5-87 0,-3 0-82 16,8-5-382-16,-4 1-1314 0</inkml:trace>
  <inkml:trace contextRef="#ctx0" brushRef="#br0" timeOffset="11031.321">23875 13957 186 0,'0'0'482'0,"0"0"-208"16,0 0 10-16,0 0-14 0,0 0-94 15,0 0-53-15,-24-52 117 0,15 48-45 16,1 1-121-16,4-1 353 16,-2 2-68-16,-1 2-97 0,3 0 24 15,-2 0 67-15,2 0-87 0,0 0-98 16,2 0-17-16,0 0-6 0,0 0-7 16,2 0 12-16,0 0 30 0,0 1 15 15,0 1-13-15,4 1-61 0,2 0-21 16,0 0 0-16,9 2-16 0,-3-1-20 15,5 2-1-15,-1-1-9 0,5 0-8 16,-3 1 5-16,5-3 6 0,4 1 9 16,0-1 12-16,0 2-23 0,0-3-13 15,6 2-3-15,-2-2-9 16,0 1 0-16,2 1-3 0,-2-1-6 16,0 0-3-16,-4-1 6 0,0-2-3 15,-1 1-9-15,-5-1-11 0,2 0 1 16,-7 0 10-16,3 0-11 0,-11 0 11 15,5 2-10-15,-9-2 10 0,0 0-10 16,-4 2-2-16,0 0 0 0,-4 1-30 16,-11 0 0-16,3 3 18 0,-13 3 10 15,-2 2 0-15,-6 4 0 0,-2-2-1 16,-2 5 1-16,-2-1-1 0,-3 3 0 16,-1 0 1-16,1 1 0 0,3 1 1 15,2 0 0-15,4 0 0 0,4-4-29 16,2 2-45-16,4-4-57 0,9-1-43 15,1-3-24-15,3-2-48 0,4-3-138 16,4-1-277-16,2 3-977 0</inkml:trace>
  <inkml:trace contextRef="#ctx0" brushRef="#br0" timeOffset="11822.458">24338 14328 284 0,'0'0'411'0,"0"0"-27"0,0 0-75 16,0 0 10-16,0 0 26 0,0 0 21 15,0 0 37-15,0 0-12 0,0 0 16 16,-10-25-26-16,10 22-80 0,-2 1-66 15,2-1-7-15,-2-2 14 0,2 5-4 16,0-2-16-16,0 2 5 16,0-1 0-16,4 1-28 0,-2 0-48 15,4 0-22-15,3 6-20 0,-1 1-19 16,2 6-15-16,3 4-21 0,-1 5-12 16,0 3-9-16,5 6 0 0,-5 1-3 15,3 2-6-15,-5 1-6 0,3-4-6 16,-3-3-9-16,-2-5-1 0,-2-7-2 15,-1-4-1-15,-1-6-14 0,-2-3-3 16,0-3-27-16,-2 0-48 0,0-2-48 16,4-5-10-16,-4-3-8 0,0-3-22 15,-4-2-48-15,2-2-131 0,-2 0-176 16,-1 1-204-16,3 3-685 0,0 1-631 16</inkml:trace>
  <inkml:trace contextRef="#ctx0" brushRef="#br0" timeOffset="12163.058">24768 14239 2402 0,'0'0'580'0,"0"0"-164"0,0 0 39 15,0 0-69-15,0 0-125 0,0 0 50 16,0 0 65-16,0 0-81 0,0 0-80 15,0 0-36-15,17-17-43 0,-23 28-37 16,-7 7-5-16,5 5-13 0,-6 6-12 16,-3 5-6-16,-4 14-14 0,-8 10-7 15,-6 17 3-15,-6 3-3 0,6 1-9 16,0-7-3-16,6-10-9 0,2-3 3 16,6-11-24-16,0-12-18 0,11-8 3 15,-2-4 12-15,-1-1 0 0,5 2 3 16,-2-4-1-16,-1-5-20 0,9-7-39 15,0-5-57-15,2-4-73 0,0-3-51 16,4-7-25-16,5-9-168 0,-1 5-529 16,8-15-1418-16</inkml:trace>
  <inkml:trace contextRef="#ctx0" brushRef="#br1" timeOffset="21214.954">15948 13462 676 0,'0'0'730'16,"0"0"-476"-16,0 0-115 0,0 0-90 15,0 0-3-15,0 0 9 0,0 0 0 16,0 0 10-16,0 0 29 0,-6-3 210 16,6 2-72-16,0 1-77 0,0-1-62 15,0 1-16-15,0 0 38 0,0-2 36 16,0 2-2-16,0 0-22 0,4-1-16 16,2-1 50-16,2 0 5 0,3 1-37 15,1-2-19-15,1-2 4 16,3 1 1-16,1-2-4 0,3 0-6 0,1-1-6 15,-2 1-7-15,1-1-10 0,1 0-2 16,2-1-4-16,-5 0-3 16,5 0-3-16,0-1-12 0,-1 0-3 15,1-1 0-15,0 1-1 0,-2 0-5 16,1 2 5-16,-1-2 1 0,2-1 2 16,2 0-2-16,1-1-1 0,3-2-5 15,0 2-1-15,2-4 0 0,-2 3-9 16,2-2 4-16,-2 0-10 0,2-1-6 15,0 1 0-15,-2-2-6 0,2 1 0 16,-2 0 0-16,2-2 1 0,0 1-7 16,-2-3 3-16,2 2-6 0,-2-1-11 15,2-2-1-15,0 2-1 0,0 1 1 16,2-3 1-16,-2 3 11 0,2-1-10 16,0 1 0-16,0-4 1 0,2 1-1 15,1 1 1-15,1-2-2 0,-4-1 0 16,0 0 0-16,0-1 1 0,2-1 1 15,-2 0 12-15,2-4-14 16,1 1 1-16,-1 0 0 0,2-2 1 16,0-2-2-16,0 0 1 0,0 1-1 15,1-1 1-15,-1 1 0 0,-4 2 1 16,2-4 9-16,0 4 3 0,2-3 0 16,-1 0-12-16,1 2 15 0,0-5-15 15,2 0 12-15,-4 1-15 0,5-1-13 16,-5 0-5-16,2 1 6 0,0-3 10 15,0 0-1-15,3-1 1 0,-1-2 2 16,2 0 0-16,-3-1 1 0,-1 1 1 16,-2 2 1-16,0 0 0 0,0-1 0 15,0-1 12-15,0 1-13 0,1 0 10 16,-3-1 0-16,2 1-10 0,0-1 16 16,-2 0-15-16,0 0 15 15,2-1-18-15,-2 0-2 0,0 0-43 16,0 2 27-16,5-3 16 0,-5 1 1 15,-4-2 1-15,8-1 1 0,-4-1 2 16,0-2-1-16,0 1 10 0,-4-2-10 16,8 0 1-16,-4 0 9 0,0-1 0 15,1 0-9-15,-6 0 18 0,6 0-9 16,-3-1 1-16,0 3-4 0,0 1-9 16,-3 3-22-16,1-1 1 0,0 2 18 15,0 1 0-15,0-1 0 0,-4 1 3 16,2 2 1-16,0-3 0 0,0-1 1 15,2-10 10-15,4-5-10 0,2-12 10 16,0-2-10-16,-2 5 14 16,-8 13-4-16,-7 16-9 0,-1 8-1 15,-5 1-2-15,7-5-30 0,0-4 9 16,3-7 6-16,3 0 12 0,-4-3 0 16,2 0 3-16,5-9 0 0,3-10 1 15,3-9-1-15,-1 0 2 0,-4 0 13 16,-7 7-12-16,-1 8 9 0,2 2 4 15,-5 2 2-15,3 2-18 0,-4 2-18 16,1 6-4-16,-5 7-2 0,-1 7 12 16,-2 1 9-16,1-6 0 0,7-7 0 15,-3-4 3-15,5 0 1 0,-3-9 11 16,4-4-9-16,3-9 9 0,-1 0 0 16,-6 12 0-16,-3 15-9 0,-4 13-3 15,-3 2 0-15,1-5-21 0,4-6 3 16,1-5 3-16,-3 2 13 0,0-2-1 15,5-3 1-15,-5 3 2 0,3-6 1 16,-1-4-1-16,2-12 0 16,3-10 3-16,0-2 21 0,-1 6-9 0,-3 7-3 15,-3 11-11-15,-2 9-1 0,-2 6-3 16,1 8-21-16,-1 2 3 16,2-15 6-16,-2 1 12 0,0-7-9 15,3 0 10-15,1 9 1 0,-2-5 0 16,-4 4 1-16,5 4 1 0,-1 6-1 15,2 3-1-15,-6 1 0 0,5 5 0 16,-1-3-2-16,0 2-15 0,-2 1-12 16,1-1-3-16,-1 1 6 0,-2 1-6 15,0 2-16-15,2 5-5 0,-4 3-12 16,0 7-25-16,0 2-30 0,-2 3-39 16,3 1-110-16,-1 4-300 15,14 9-1694-15</inkml:trace>
  <inkml:trace contextRef="#ctx0" brushRef="#br1" timeOffset="24218.043">21790 5920 957 0,'0'0'499'0,"0"0"-103"16,0 0-282-16,0 0-4 0,0 0 72 16,0 0 576-16,0 0-439 0,0 0-144 15,0 0-32-15,6-11 5 0,-6 9 3 16,0-2 16-16,0-1-2 0,2-2-10 15,-2-1-7-15,0-2 10 0,0 1-8 16,0-2-9-16,-2-1-22 0,-2 1-7 16,2-1-11-16,-5 3-34 0,1 0-19 15,4 3-14-15,-6-1-7 16,-2 4-9-16,1-1-3 0,3 2-3 16,-6 0-9-16,-3 2 25 0,7 0-16 15,-7 0-9-15,3 0 12 0,4 4 0 16,-5 1 0-16,1 2 3 0,4 1 0 15,-5 3 7-15,3 3-7 0,4 2 3 16,-2 1-6-16,-1 0-12 0,3 3 12 16,2-2 0-16,0 1-13 0,2-1 1 15,2 0 12-15,-2-4-14 0,2 1 12 16,0-2 2-16,0 0 0 0,2-3-3 16,2 3-9-16,2-5 9 0,0 0-9 15,3 0 12-15,-1-1-3 0,-2 0 6 16,4-3-3-16,3 1 13 0,-5-2 5 15,4-1 30-15,3 0 34 0,-5-1-43 16,5 1-24-16,-3-2 6 0,0 0-6 16,5 0-9-16,-7 0 3 0,3 3 0 15,-3-1 3-15,-2 2 1 16,1 1 2-16,1 2-6 0,-4 0-9 16,-4 5-13-16,2 0-2 0,-2 5-15 15,1 0 3-15,-3 2 10 0,0 3-13 16,-5-2 15-16,1 0 0 0,-2 0 0 15,-4-2 3-15,-1-3 0 0,3-2 8 16,-8 0-10-16,1-3-2 0,-1-4 1 16,-1-1-15-16,-4-3 12 0,5-2-18 15,-7 0-1-15,7-3-2 0,-7-4-27 16,6-3-90-16,1-3-64 0,3-3-76 16,1-2-189-16,4 0-480 15,4 7-468-15,-1-1-1272 0</inkml:trace>
  <inkml:trace contextRef="#ctx0" brushRef="#br1" timeOffset="24885.656">22151 5849 382 0,'0'0'795'16,"0"0"-434"-16,0 0-7 0,0 0 19 16,0 0-72-16,11-55-14 0,-11 48 40 15,2 3 4-15,-2 1-49 0,2 1-44 16,0 0-21-16,-2 1-22 15,0 1 0-15,0 0 8 0,0-1-10 16,0 1-10-16,0 0-13 0,0 0-12 16,0 0-1-16,0 0-5 0,0 0-17 15,0 2-29-15,0 2-25 0,-2 3-14 16,0 4-67-16,-2 7-11 0,-3 4-1 16,3 4 12-16,-4 6 0 0,2 2 1 15,-9 2 0-15,5 3 0 0,2 2 0 16,-7-1 2-16,3 0 9 0,4-4-10 15,-5-2-1-15,3-5 1 0,2-5-1 16,-1-1-1-16,1-5 0 0,0 0-1 16,6-5 0-16,-2-3-11 0,-3 1-3 15,3-3 12-15,0-3-16 0,2 0-11 16,2-3-15-16,0 0-9 0,0-2-28 16,0 0-29-16,0 0-4 0,0 0 18 15,0 0-6-15,6-4-37 0,-2-3-51 16,3-3-108-16,-3-4-166 0,0 1-211 15,2 0-543-15,4-6-392 0</inkml:trace>
  <inkml:trace contextRef="#ctx0" brushRef="#br1" timeOffset="25285.395">22215 5836 1444 0,'0'0'996'16,"0"0"-851"-16,0 0 75 0,0 0 53 16,0 0-34-16,0 0 57 0,0 0 72 15,0 0-45-15,0 0-69 0,0 0-54 16,19-36-1-16,-19 41-3 0,0 8-90 16,0 2-27-16,-2 6 3 0,2 5 16 15,-2 5-11-15,2 4-20 0,0 3-18 16,0 2-4-16,0 2-15 15,0-2-6-15,2 0-12 0,2-3-10 16,-2-5-2-16,0-6 2 0,-2-3 10 16,4-7-11-16,1-4-1 0,-1-6-12 15,-2-1-3-15,2-2-12 0,-4-2-15 16,0-1 2-16,0 0-8 0,0 0-7 16,0-4-8-16,0-1 17 0,0-4 46 15,-6-2 22-15,-3-2 11 0,3-1-3 16,-6 1-9-16,-3 0-2 0,1 4-18 15,-3 1-1-15,3 1-18 0,-3 2-81 16,5 0-123-16,-5 1-175 0,9 1-563 16,4 2-1233-16</inkml:trace>
  <inkml:trace contextRef="#ctx0" brushRef="#br1" timeOffset="26342.416">22703 5826 52 0,'0'0'802'0,"0"0"-352"0,0 0-86 16,0 0 3-16,0 0-17 0,0 0 5 16,0 0 21-16,13-50 0 0,-13 43-44 15,0-1-64-15,0 0-59 0,0-2-45 16,0 2-10-16,0-3-12 0,-6 1-10 15,-1 1-25-15,3-1-24 0,-2 0-13 16,-2 2-9-16,-1-1-10 0,3 3-17 16,-2 0-4-16,-2 0-5 0,1 3-4 15,1-1 6-15,-2 2-2 0,-3 2-1 16,5 0 9-16,-2 0 1 0,-3 7-7 16,3-1 0-16,2 1 0 15,-5 2 1-15,3 1-13 0,4 2 3 0,-5 1-3 16,3 1-12-16,0 1 0 15,2 1 9-15,0 1-12 0,-3 1 1 16,3 2 1-16,0-2 0 0,4 1 0 16,-2-3 0-16,0 2 0 0,1-3 1 15,1 0 16-15,2-2-7 0,0-2 9 16,0-2 0-16,7 0 3 0,-3-2-3 16,2-2 0-16,2 1-5 0,3-1 5 15,-1-1 0-15,0 0 0 0,3-2 12 16,-3-1 7-16,2 3-7 0,3-4-3 15,-7 2-6-15,4-1-6 16,3-1 0-16,-7 0-15 0,7 3 9 16,-3-1-11-16,-4 0 11 0,5 2 0 15,-1 1-9-15,-1 0 0 0,3 3 9 16,-4 0-9-16,1 2-1 0,1 0 0 16,-4 0-1-16,1 0 1 0,-3 1 0 15,4 0 17-15,-4-1-7 0,-4 0-9 16,0 0 0-16,1 1 15 0,-1-3-18 15,-2 1-2-15,0 2 1 0,-5 0-11 16,-5 0 0-16,-4 1 9 0,-1 0 1 16,-8-1-10-16,5 0-1 0,-7-2 1 15,0 0-3-15,0-3-48 0,3-1-67 16,-3 0-57-16,-2-3-43 0,4-2-116 16,5 0-320-16,-7 0-898 0</inkml:trace>
  <inkml:trace contextRef="#ctx0" brushRef="#br0" timeOffset="86486.791">2598 6747 401 0,'0'0'290'0,"0"0"-137"0,0 0-6 16,0 0 32-16,0 0 4 0,0 0-11 16,0 0-35-16,0 0-46 0,0 0 3 15,-2 3-10-15,0-2-19 0,0 2-26 16,0-1-26-16,0-1 7 0,-4 0 2 15,4 0 17-15,2 0 20 0,0 0 15 16,-2 1 127-16,0 0 92 0,2-2-119 16,-2 2-39-16,2-2-1 0,-2 2 35 15,2-1 25-15,0-1-8 0,0 0-16 16,0 0-15-16,-2 0-18 16,2 0-22-16,0 0-25 0,0 0-15 15,0 0-20-15,0-1-15 0,0-3-9 16,0 0-12-16,0 0 39 0,0-5 31 15,2 0 7-15,0-4-23 0,2-1-21 16,-2-3-15-16,6-1 3 0,-4 0-1 16,2-3 4-16,3 2 6 0,-3-4-1 15,0 0 4-15,2 2-9 0,1-2-4 16,-1 0 1-16,0 2-1 0,3-1-6 16,-1 2 1-16,-2-1-19 0,5 1-3 15,-3 1 6-15,-2 1-3 0,7 2 4 16,-5 1-7-16,-2 2 3 0,1 3-12 15,-1 0 12-15,-4 5-3 0,2 2 6 16,-4 1 3-16,2 2 16 0,-4 0 2 16,0 2 6-16,2 5 10 0,-2 4-22 15,0 4-33-15,0 8-1 16,-2-1-2-16,-2 6 1 0,-2-2 2 16,2 0 0-16,0 2 0 0,-2-2-2 15,-1-2-22-15,5-4 6 0,0-1 16 16,0-4 0-16,0-5 2 0,0-4 0 15,2-4 3-15,0-2-3 0,0 0-12 16,4-5-10-16,0-5 7 0,7-6 14 16,-1-7 1-16,2-5 1 0,3-1 1 15,-1-1 1-15,1 0-3 0,-1 4-12 16,-3 0 9-16,5 7 0 0,-6 2 1 16,-3 4 2-16,3 5 2 15,-4 3 19-15,-2 3 4 0,0 2 5 0,-1 0-3 16,-1 2-9-16,0 4-15 15,-2 3 0-15,0 4-3 0,0 3-1 16,0 4-1-16,0 0 2 0,-4 4 0 16,1-2 1-16,1 1 0 0,0-2 0 15,2-2-1-15,0 1-3 0,0-5 3 16,0-2 0-16,0-2 21 0,0-2 3 16,2-5 7-16,3-1-7 0,-1-2-3 15,2-1-7-15,4-4-14 0,1-5-3 16,3-6 2-16,3-5 1 0,3-4 15 15,-1-2 0-15,1-1-3 0,1 2 6 16,-2 2-18-16,-3 2 0 0,-1 4 0 16,-3 3 18-16,3 4 6 0,-7 2 7 15,-2 3 17-15,-2 2 45 0,-4 3-18 16,0 0-27-16,0 0-17 0,0 0-13 16,0 5-18-16,0 5-10 0,-6 3-5 15,-2 3 13-15,-3 6 1 16,3 2 1-16,0-2 2 0,0-2 1 15,3 0-3-15,1-6-13 0,0-1-3 16,4-5 14-16,0-3-10 0,0-3 12 16,0-2-3-16,0 0-21 0,0-4-6 15,6-5-12-15,1-6 21 0,1 0 9 16,0-7 12-16,0-1 0 0,1-3 0 16,-1 3-33-16,-2 1 21 0,-4 3 10 15,4 6 2-15,-4 4 0 0,1 6 15 16,-1 3 24-16,-2 0 0 15,2 2-36-15,0 7-3 0,-2 4-1 0,2 3-1 16,0 5 1-16,0 2 0 0,0 1 1 16,2 1 1-16,0 1-1 15,0-6 0-15,3 0-24 0,-1-4 21 16,0-2 1-16,4-3 2 0,-1-4 1 16,-1-4-1-16,4-3-1 0,3-3-11 15,-1-7 9-15,3-5 0 0,-1-6 0 16,1-5 1-16,1-3 1 0,-3-4 1 15,1-4-1-15,-1-4-29 0,-1-10 15 16,5-9 13-16,-5-13 0 0,3 0 2 16,-5 1 3-16,-5 10 9 0,-3 17-9 15,-2 7 9-15,-2 12 3 0,0 4-3 16,0-1-11-16,-2 0 1 0,-2 4 0 16,-1 7-2-16,3 5-3 0,-2 6-12 15,0 1 15-15,-4 7 3 0,2 5 18 16,-5 10-9-16,1 6-12 0,-2 6-1 15,1 5 1-15,-1 3 0 0,2 4 0 16,-1 1 1-16,3 2 1 16,0-2 0-16,1-5 13 0,1-5-12 15,4-5 9-15,2-8-9 0,0-6 18 16,2-7-6-16,7-7 6 0,-1-4-20 16,4-3-1-16,3-9-24 0,5-5 6 15,1-4 3-15,2-1 12 0,-1 2 1 16,-1 4 2-16,-4 5 0 0,-3 5 21 15,-3 6 3-15,-5 6 3 0,-2 5-6 16,-4 5-21-16,0 4-3 0,-6 4-9 16,-3 3 11-16,-1 3 1 0,-2-3 0 15,-3 2 0-15,3-1 0 0,-3 1 1 16,3-1 1-16,2 0 10 0,-1 0 0 16,3-4-11-16,4-3-1 0,2-1 18 15,0-4-6-15,2-4 15 0,2-1-3 16,0-6 0-16,8-2-6 0,0-3-16 15,7 0 0-15,2-5-2 0,5-7-3 16,3-5 0-16,-2-6-9 0,6-5 12 16,-4-6 1-16,0-5 2 15,0 1-3-15,-7-5 0 0,7-7-45 16,-2-11 27-16,-2-14 6 0,-3-3 12 16,-7 5 0-16,-5 8 2 0,-8 19 10 15,0 9 0-15,2 9-10 0,-2 7 0 16,-2-2-2-16,-2 2-2 0,-2 3-25 15,0 5 6-15,4 5 0 0,-3 5 5 16,1 3 1-16,-2 0 3 0,2 3 10 16,-2 7 2-16,-3 6-1 0,-1 7 2 15,2 8-2-15,-5 5 1 0,3 14-1 16,0 13 1-16,-3 12 0 16,3 3 0-16,4-4 3 0,2-18 15 15,4-16 4-15,0-9 11 0,0-5 12 16,0 3 3-16,4 4-3 0,0-4-9 15,2-2-9-15,0-7-27 0,1-2-1 16,3-7-1-16,-2-5 1 0,5-3 1 16,-1-3 0-16,5-4-1 0,3-9-2 15,5-8-9-15,2-3 11 0,0-8 1 16,4-3 0-16,-2-2-9 0,-2 1-36 16,-5 3 27-16,-5 7 17 0,-5 7 1 15,-3 8 15-15,-5 4 15 0,-2 6 0 16,0 1-9-16,-2 1-19 0,-2 8-2 15,-4 4-12-15,-7 7 12 0,-1 7 1 16,-3 6 2-16,-1 3 0 16,-1-1 12-16,4 1-15 0,-3-1 0 0,8-8-3 15,-1-1-39-15,3-8 27 16,2-5 3-16,4-6 12 0,2-5-1 16,0-2-13-16,8-10-7 0,2-9-3 15,5-7 12-15,1-6 12 0,1-7 1 16,-1 3-1-16,-3 4 0 0,-1 5-48 15,-4 10 48-15,1 9 0 0,-3 4 36 16,-2 4-12-16,0 5-21 0,0 5-1 16,0 3-1-16,-2 4 0 0,3 4-1 15,-3-1 1-15,0 2 2 0,2-4 9 16,2 0-10-16,0-3-2 0,3-2 0 16,-3-4 0-16,4-2 2 15,0-3 13-15,5-4 3 0,-1-2-15 16,5-9-2-16,2-5 1 0,3-8 1 15,1-6 11-15,2 0-14 0,-2-2-36 16,0 2 21-16,-3 2 13 0,-3 5 2 16,-4 4 0-16,-3 4 2 0,-4 6 16 15,-4 4-6-15,-2 1 0 0,0 2-9 16,-2 2 12-16,0 0 0 0,-2 8-15 16,-4 4-3-16,-6 6 0 0,-5 6 3 15,3 2 1-15,-3 6 11 0,3-4-11 16,1 1 0-16,5-2 0 0,2-4-1 15,2-5-2-15,4-5-13 0,0-4 15 16,0-4 0-16,8-5 0 0,0-2-21 16,5-8-3-16,3-10 6 0,3-6 17 15,2-9 0-15,1-14-14 0,3-17-36 16,2-17 12-16,-2-8 18 0,-5 3 10 16,-3 2 11-16,-9 13 12 0,1 1 6 15,-5 10 3-15,-4 12 3 16,0 15-6-16,0 13-6 0,0 11-10 15,0 1-1-15,0 3-1 0,0 4-10 16,0 3 9-16,0 8 1 0,-2 6-15 16,-3 8 12-16,1 5-18 0,0 8-24 15,0 2 27-15,-2 2 17 0,0 3 0 16,-1 2 1-16,1 7 1 0,0 12 2 16,2 11 9-16,2 3-9 0,2-6 12 15,-2-16-12-15,6-16 12 16,0-10 0-16,0-2 0 0,4-2-3 15,1 0 0-15,3-1-11 0,1-9 10 16,-1-7-11-16,2-8-3 0,3-4-18 16,2-12-6-16,-1-11 9 0,-1-7 0 15,-1-6-28-15,-3-2 22 0,-3 5 21 16,-4 6 1-16,-2 7 2 0,-2 12 1 16,-2 8 17-16,0 4 22 0,0 3-17 15,0 9-23-15,-4 6-2 0,-2 2 2 16,4 6 0-16,0-1 2 0,0 1 13 15,2-4-14-15,0-2 2 0,2-2 9 16,2-5-9-16,2-6 9 0,2-3-9 16,1-4-3-16,-1-5-14 0,4-7-7 15,1-2 3-15,-1-3 15 0,1 2-9 16,-3 1 12-16,-4 6 18 0,0 5 21 16,1 3 9-16,-1 3-12 0,0 10-12 15,2 7-21-15,-4 6-1 16,3 7-1-16,-3 5 1 0,0 5-2 0,0 3-6 15,2 1-21-15,-2 8 9 0,3 8 0 16,1 14 15-16,-2 3-12 16,-2 0 14-16,-2-2 1 0,-2-6 2 15,0 3 10-15,-10-1 0 0,-3-1 0 16,-5-5-12-16,-1-14 0 0,1-13-66 16,-1-10 24-16,-2-10 18 0,-1 0 12 15,-5-6 9-15,-2-5-10 0,0-10 1 16,0-11 9-16,4-12 0 0,-2-17 1 15,7-15 2-15,1-17 11 0,4-4 4 16,9 4 4-16,4 10 5 0,2 7-7 16,8 9-17-16,3 7-2 0,-1 8 1 15,7 2 1-15,5-6 0 16,9-5 3-16,15-9 9 0,18-4-12 16,-6 4-62-16,-2 10-98 0,-13 5-36 15,-14 8 6-15,0-4-6 0,0-4-147 16,-8-2-255-16,-7 8-734 0,-4-13-1191 0</inkml:trace>
  <inkml:trace contextRef="#ctx0" brushRef="#br0" timeOffset="86968.368">3041 6023 3343 0,'0'0'789'0,"0"0"-565"0,0 0 18 16,0-54 123-16,0 29 29 0,2-5-94 15,8-1-55-15,-1-3-55 0,3 1-88 16,2 0-59-16,3 1-43 16,-1 1-15-16,5 1-127 0,0 2-178 15,2 0-223-15,-7 9-826 0,15-3-2096 0</inkml:trace>
  <inkml:trace contextRef="#ctx0" brushRef="#br0" timeOffset="89917.589">5315 6537 1744 0,'0'0'367'0,"0"0"-231"15,0 0 45-15,0 0 62 0,0 0 46 16,0 0 21-16,0 0 5 0,0 0-53 16,0 0-61-16,-13-8 12 0,15-4 63 15,5-5 4-15,1-7-53 0,4-6-47 16,3-7-37-16,-1-2-40 0,3-5-9 15,-3-1-24-15,-1 0-13 0,1 3-11 16,-2 7-19-16,-7 8-12 0,1 9-14 16,-4 8 2-16,0 10 27 0,-2 4 40 15,-2 15-67-15,-2 16-3 0,-5 24-2 16,-5 25-9-16,-3 12 11 0,3 5 3 16,-5-4 9-16,5-9-12 15,-1 2-35-15,3-6-2 0,2-3 13 16,3-18 21-16,3-17 3 0,0-15 2 15,4-11 10-15,0-5 0 0,0-8-9 16,0-7-3-16,6-22-89 0,5-29 55 16,-1-28 16-16,0-9 6 0,-1-4 1 15,-5 12 11-15,-2 25 12 0,0 13 0 16,0 18-12-16,0 5-13 0,0 4-5 16,2 0 18-16,3 7 12 0,-1 3 24 15,4 5 1-15,0 0-7 0,3 5 9 16,-1-1 13-16,3-2-4 0,1-2 3 15,1 0-5-15,1-11-13 0,3-7-6 16,0-6-3-16,-1-8 3 0,1-4 0 16,-4 1-27-16,-1 0 9 0,-6 4-9 15,-1 4 30-15,-7 6 10 16,4 7 14-16,-6 7-21 0,0 6-12 16,0 2 27-16,-6 11-6 0,2 7-24 15,-1 9-6-15,1 5-9 0,2 4 9 16,0 3 1-16,2-1-11 0,4-3-2 15,3-3-21-15,5-7 6 0,-2-10 3 16,3-5 9-16,1-10-12 0,1-4-6 16,1-12-6-16,-1-9 12 0,-5-5 14 15,2-5-1-15,-5-5 0 0,-3-1-19 16,-4-1-30-16,0 2 27 0,-6 3 9 16,-5 7 12-16,1 8-21 0,-5 5-7 15,1 7 7-15,2 5 23 0,-1 4 1 16,3 2 18-16,2 5 3 0,1 3 4 15,5 0 5-15,2-1 3 0,2 1 6 16,5-1 6-16,7-2-3 0,0-2-12 16,7 1-9-16,6-4-19 15,2-2 10-15,4 0-9 0,-2 0-1 16,2 0 10-16,-2-4-10 0,-2-3-1 16,-2-1 0-16,-2-1-1 0,-9 0-1 15,1 4-1-15,-9-1 1 0,-2 4-1 16,-2 1 1-16,-4 1-1 0,0 0-1 15,-4 6-13-15,-4 4 13 0,-4 8 1 16,-3 4 2-16,3 6 2 0,-5 2 1 16,3 3 13-16,3-1-14 0,1 2 0 15,4-5 13-15,2-4-15 0,4-4-13 16,0-8 13-16,2-7 18 0,4-6-15 16,6-8-3-16,5-13-12 0,2-7 9 15,5-17 3-15,7-18 0 16,2-22-40-16,0-10 16 0,-8-2 12 15,0 4 11-15,-13 13 1 0,-3 5 12 16,-3 18 6-16,-2 15 6 0,-4 15-8 16,0 7-16-16,0 5-24 0,-4 2 3 15,2 5 0-15,0 8-5 0,-4 5 26 16,1 11 2-16,-1 8-2 0,2 7 0 16,-4 7-3-16,6 12 1 0,-2 12 1 15,0 10 1-15,1 4 18 0,1-4 6 16,2-6 6-16,0-10 10 0,2-9-4 15,3-12 0-15,-1-8-12 0,-2-4-6 16,6-1-15-16,-4-2 12 0,4-4-3 16,3-6-10-16,1-10-2 0,3-3-9 15,3-12-27-15,3-8 3 0,0-4 12 16,1-4 3-16,-3-2 3 0,-2 1 13 16,-1 1 1-16,-4 5 0 0,-3 7 1 15,-3 5 1-15,2 10 20 16,-4 4 18-16,-2 1-18 0,-2 12-21 15,0 6-12-15,0 7-3 0,0 7 15 16,-2 1 0-16,-2 2 3 0,0-2 0 16,0-3 9-16,2-6-11 0,0-3 1 15,0-7-2-15,2-5-12 0,0-9 11 16,0-1-11-16,6-12-21 0,6-10 30 16,3-9 2-16,3-7-2 0,-1-5-49 15,2 1 31-15,-5 4 21 0,0 6 0 16,-1 8 2-16,-5 10 16 15,0 10 19-15,-1 4 2 0,3 6-12 0,-6 9-24 16,2 9-1-16,0 5-2 16,-1 5 1-16,-3 4 2 0,0-2 12 15,4-4-12-15,-4-4 0 0,0-4 9 16,2-4-10-16,2-7-1 0,-1-5 1 16,1-3 0-16,4-5-2 0,0-8-1 15,5-8-17-15,1-9 4 0,1-8 13 16,2-4-10-16,1-5-37 0,-5-1 33 15,1 3 14-15,-5 8 1 0,-5 8 3 16,0 10 9-16,-2 6 15 0,2 8 18 16,-4 3-21-16,0 8-23 0,-2 4-1 15,3 11 0-15,-6 2-3 0,6 5 3 16,-3 0 2-16,2 1 0 0,0-3 10 16,2-2-10-16,2-1 10 0,0-4-10 15,2-3-2-15,1-5-1 0,3-4 1 16,3-9 0-16,-1-3 0 0,5-12-1 15,1-10-2-15,7-17 2 16,6-16 0-16,7-25-10 0,1-13-34 16,-6-9 24-16,-4 0 9 0,-10 6 10 15,-3 3 2-15,-9 8 14 0,-1 12 4 16,-6 15 0-16,-2 16-4 0,0 16-14 16,-6 10-24-16,0 3-36 0,-3 2-7 15,1 4 16-15,-2 7 15 0,-3 12 27 16,1 9 9-16,-7 17 21 0,-1 17-6 15,1 16 2-15,-6 4-17 0,9-5-51 16,1-6 30-16,7-17 18 0,4-11 3 16,-2-7 1-16,6-5 17 0,0 1-6 15,6-3 6-15,0 0 3 16,6-9 0-16,7-7-9 0,-2-6-12 16,5-3-3-16,5-7-15 0,-2-1 16 15,2 1 1-15,-4 3 1 0,1 4 2 16,-9 3 13-16,-1 5-12 0,-7 6 8 15,-3 7-11-15,-4 2-12 0,-2 6 9 16,-5 0-12-16,-7 4 15 0,-1 1 1 16,1 1-1-16,-3 0 3 0,1 1 12 15,-1-2-3-15,3-2 7 0,4-3-1 16,3-3 6-16,3-5-3 0,2-3-6 16,2-3 0-16,2-6 6 0,9-3-3 15,1-3-6-15,7-4-10 0,3-7-1 16,3-5-1-16,2-7 3 0,0-3 12 15,0-2-15-15,0-1-26 0,-3 0 24 16,-3 4 0-16,0 2 0 0,-9 7 2 16,-2 5 12-16,1 4 3 0,-7 5 3 15,-2 2-3-15,0 2 9 0,-2 7-24 16,0 5-11-16,0 6-1 0,-2 6 10 16,-4 1 2-16,2 3 2 15,0-4 0-15,1-5 1 0,3-7-2 16,0-6 1-16,0-4-1 0,7-4-1 15,-1-5-15-15,4-11-21 0,7-11 15 16,-3-8 6-16,5-5-33 0,-3-5 30 16,3 3 6-16,-7 5 12 0,1 8 2 15,-1 9 16-15,-1 10 9 0,-3 7 9 16,2 4-3-16,-4 9-21 0,1 6-11 16,-1 9-1-16,-2 3-1 0,0 5 1 15,2 2 0-15,-2 2 1 16,-2-5 1-16,3-1-2 0,-1-4-1 15,2-1-35-15,-2-7-42 0,4-3-43 16,-4-4-17-16,1-4-7 0,-1-3-24 16,0-1-39-16,-2-2-86 0,0-2-175 15,0 0-628-15,0-7-542 0</inkml:trace>
  <inkml:trace contextRef="#ctx0" brushRef="#br0" timeOffset="90283.157">7593 5726 3461 0,'0'0'747'0,"0"0"-520"16,6-69 26-16,-6 43-1 0,-6-2-78 16,-1 2-31-16,-9 9-39 0,-1 5-22 15,-3 9-34-15,-3 3-26 0,0 7 2 16,-4 5-6-16,7 9 3 0,3 2-9 16,3 4 9-16,7 1-17 0,5 1 8 15,4-2-12-15,7-6 18 0,7-1 0 16,7-6-6-16,2-5-12 0,4-6-1 15,-4-3-11-15,-1-13-27 0,-3-4-61 16,-6-7-89-16,-7-3-94 0,-4 5-184 16,0-12-953-16</inkml:trace>
  <inkml:trace contextRef="#ctx0" brushRef="#br0" timeOffset="90823.121">6704 5703 4487 0,'0'0'617'0,"0"0"-446"15,0 0-13-15,0 0-73 0,0 0-43 16,0 0-27-16,0 0-15 0,0 0-179 16,0 0-330-16,0 0-1005 0</inkml:trace>
  <inkml:trace contextRef="#ctx0" brushRef="#br0" timeOffset="122682.359">2433 6869 170 0,'0'0'176'0,"0"0"-17"16,0 0 102-16,0 0-189 0,0 0-33 15,0 0 23-15,0 0 270 0,0 0-215 16,0 0-19-16,-33-13-39 0,31 13 48 16,0 0-3-16,0 0-6 0,2 0-1 15,-2 0 13-15,2 0-9 0,-2 0-23 16,2 0-23-16,0-1-13 0,0 1 0 15,0-1 3-15,0 1 16 0,0-1 20 16,0 1-7-16,0 0 13 16,0 0 13-16,0 0-23 0,0 0-32 15,0-1-13-15,0 1-9 0,0-1 18 16,0 1 27-16,0-1 28 0,0 1 34 16,0 0 10-16,0-2 25 0,0 2 9 15,0-1 20-15,0 1-11 0,0 0-18 16,2 0-14-16,0-2-6 0,2 2-43 15,0 0 21-15,2-2-28 0,1 1-28 16,3 1 3-16,-2-2 3 0,5 1 19 16,-1 0 5-16,2 1-9 0,1-2-24 15,3 1-10-15,1 0-17 0,2 1-7 16,-1-2-3-16,1 2-6 0,4 0-6 16,-2 0-2-16,4 0 2 0,-1 0 0 15,-1-3 0-15,4 3-13 0,0 0 0 16,0 0 19-16,2-2-18 0,-2 0 9 15,2 0-9-15,0 1-1 0,0 1-1 16,2-2 1-16,0 2 11 16,0-1-13-16,0 1-3 0,2 0 2 15,-2 0 1-15,1-1 0 0,1-1 0 16,-2 0 3-16,-2 2 11 0,4 0-14 16,-2-2 0-16,0 2 37 0,2 0-34 15,0 0 9-15,-2 0-11 0,3-1 1 16,-3 1-1-16,2-2 1 0,0 2-1 15,0 0 0-15,0 0-2 0,2 0 1 16,-1 0-1-16,-1 2 1 0,-2-2 0 16,0 0 1-16,0 0 0 0,-2-2-1 15,2 2-2-15,-2-1 2 0,2 1 0 16,0-1-2-16,-2 0-1 0,2 0 3 16,-2-3-1-16,0 4 0 15,0-1 0-15,-2-1 0 0,2 2 1 16,0-3-3-16,2 2-9 0,0 0 11 15,0 1-2-15,1 0-9 0,-1-1 10 16,-2 1-11-16,2-1 12 0,-2 1-2 16,0 0 0-16,-4 0 2 0,1-2 0 15,-3 2 1-15,-2 0 0 0,-2-2 0 16,-3 1 2-16,-1 1-2 0,-3-1 0 16,1 1-2-16,-1 0-1 0,-1 0-21 15,1 0-27-15,-4 0 12 0,-1 0 35 16,-1 0 1-16,0 0-12 0,-2 0 12 15,-1 0-12-15,-3 0-9 0,2 0-28 16,-4 0-14-16,0 0-19 0,0 0-104 16,-4 0-107-16,-5 1-186 0,-5 2-499 15,2-1-184-15,-5 8-1166 0</inkml:trace>
  <inkml:trace contextRef="#ctx0" brushRef="#br0" timeOffset="124318.369">2317 7020 218 0,'0'0'255'16,"0"0"-115"-16,0 0-81 0,0 0 3 16,0 0 465-16,0 0-276 0,0 0-140 15,0 0-53-15,0 0 20 0,0 0 49 16,-8-9 0-16,8 9 15 0,-2-2-25 15,2 2-17-15,0-1-6 0,-2 1 0 16,2 0-20-16,0 0-16 0,0 0 3 16,0-2 10-16,0 2 29 0,0 0 21 15,0-1-2-15,0 1 9 0,0 0 21 16,0-1 29-16,2 1 14 0,0 0-16 16,2 0-31-16,-2 0-26 0,5 0-17 15,1 0-9-15,-2 0 16 0,0 0 5 16,0 0 9-16,1 0 57 0,1 0-45 15,0 0-25-15,2 0-49 0,5-3-13 16,1 3-23-16,3-1-24 16,-2-1 2-16,7 2 15 0,1-1 3 15,4-1-6-15,-2 2-3 0,2-4 7 16,2 4 2-16,4-1 3 0,-2 1-6 16,6-1 7-16,-1 0-4 0,-1-1-6 15,0 1-3-15,4-2 12 0,-3 3-21 16,5-2 10-16,3 2-12 0,-3-2-1 15,4 1 0-15,1 1 0 0,-3-2 0 16,3 1 13-16,-2 0-13 0,3 0-1 16,-1 0 0-16,-1 1-1 0,1-1 0 15,-3 0 0-15,-1-1 1 0,3 2-2 16,-3-1 2-16,-1 1-1 0,0-2 1 16,-1 2 0-16,1 0 0 15,-1 0-1-15,-3 0 2 0,0 0-1 16,-2 0 0-16,0-2-1 0,-1 1 0 15,-1 0 0-15,0 0 1 0,-2-1 0 16,0 0 0-16,0 1 0 0,0 0 0 16,0-1 0-16,0 0-2 0,0 2 1 15,0-2 0-15,-2 1-10 0,5-1 0 16,-5 1 9-16,2 0-9 0,2 1 10 16,-4-2-10-16,2 1 12 0,-2 1 0 15,-2-1 0-15,-2-1 0 0,2 2 0 16,-7-1 0-16,-1-1-1 0,-2 2-1 15,-5 0 2-15,-1 0-1 0,-1 0 1 16,-4 0-2-16,1 0-13 0,-1 0-7 16,0-2-2-16,-2 2 6 0,3 0-13 15,-3 0 10-15,0 0 9 16,0 0 9-16,-2 0 1 0,-2 0-1 16,0 0 0-16,-2 0-15 0,0 0-13 15,0 0-8-15,0 0-1 0,2 0-15 16,-2 0 4-16,0 0 2 0,0 0-6 15,0 0-13-15,0 0 1 0,0 0 6 16,3 0 21-16,-3 0 18 0,0 0-5 16,2 0 5-16,-2 0-2 0,2 0-4 15,-2 0-37-15,0 0-151 0,-4 2-392 16,-1 0-558-16,1 1-1068 0,10-10 1844 0</inkml:trace>
  <inkml:trace contextRef="#ctx0" brushRef="#br0" timeOffset="127360.518">3793 8362 955 0,'0'0'290'0,"0"0"-72"0,0 0 20 15,0 0 18-15,0 0 4 0,0 0-102 16,0 0-80-16,0 0 151 0,-53 0 86 15,48 0-167-15,1 0-27 0,0 0 35 16,0-2 19-16,2 1-2 0,0-1-6 16,0 2-3-16,0-2-27 0,0-1-25 15,0 3-3-15,2-1 11 0,0 0 47 16,0 1 23-16,0-1-10 0,2 1-9 16,2-2-59-16,2 2-21 0,0 0 3 15,5-2 0-15,-1 2 0 0,2-2-3 16,3 0-19-16,1-1 1 0,3-1-4 15,2 1-3-15,-1-1 1 0,3 1-4 16,0 0 3-16,-1 3 6 16,1 0-5-16,2 0-7 0,-2 3-3 15,2 1-24-15,-3 2-9 0,-1 0-21 16,0-1-1-16,-5 0-2 0,-1-3-12 16,-3 1-9-16,-4-3-51 0,-1 0-82 15,-3-2-102-15,-2-4-76 0,-2 1-238 16,0 3-779-16,0 3-1967 0</inkml:trace>
  <inkml:trace contextRef="#ctx0" brushRef="#br0" timeOffset="139366.065">4583 8732 1289 0,'0'0'136'0,"0"0"-9"15,0 0 659-15,0 0-421 0,0 0-131 16,0 0-54-16,0 0 18 0,0 0-33 16,0 0-47-16,-4 4-20 0,2-4 6 15,2 0 41-15,0 0 3 0,0 0-17 16,0 0-7-16,0 0-9 0,0 0-13 16,0 0-13-16,0-4-18 15,0-2 9-15,4-5 92 0,2-4 17 16,6-6-55-16,1-5-52 0,-1-1-30 15,5-6-7-15,-1-1 1 0,1-4 14 16,-1 1 10-16,1 0 9 0,-1 4-25 16,-3 4-24-16,-1 3-18 0,1 6 0 15,-3 2-9-15,-2 7 16 0,-1 4-7 16,-1 1 3-16,-2 5 9 0,-2 1 9 16,2 1-12-16,-4 7-9 0,2 5-12 15,-2 3-1-15,0 5-20 0,0 4 6 16,-2 2 12-16,-4 2 2 0,2-3-2 15,0-1 1-15,2-3-1 0,-3-3 2 16,5-6 1-16,0-5 2 0,0-6-2 16,5-2-15-16,3-11-36 0,2-7 23 15,3-4 26-15,1-6-1 0,0-1 0 16,1-1 1-16,-3 3 1 16,-1 3 1-16,-3 7 0 0,-2 6 0 15,-2 5 3-15,-4 5 46 0,0 2-10 0,0 8-38 16,0 5-1-16,0 3-3 15,0 4-12-15,-4-1 15 0,2 2 0 16,2 0 12-16,0-6 9 0,2 1 15 16,2-6 16-16,2-2-7 0,3-2 0 15,5-7 52-15,3-2-43 0,5-9-39 16,1-9-15-16,4-4-1 0,0-4 1 16,-4-1 2-16,2-3 16 0,-7-1 3 15,-1 7 3-15,-5 5-9 0,-6 5-14 16,-2 8-1-16,-4 7 0 0,0 1 16 15,-6 9 1-15,-2 7-17 0,-2 8-12 16,-3 6 0-16,3 4 10 0,0 5 0 16,3 0 0-16,1-1 0 15,6-1 2-15,-2-5 1 0,6-4 2 16,7-10 12-16,-1-7-15 0,4-6-1 16,3-5-29-16,1-11-3 0,1-9 6 15,2-6 12-15,-5-8-6 0,1-3 9 16,-5-4-12-16,-1-3 12 0,-5 4 10 15,-4 2-1-15,-2 5 3 0,-2 7-2 16,-4 7-26-16,-3 3-26 0,1 9 15 16,0 2 15-16,2 3 23 0,-1 2 1 15,3 2 27-15,2 3 6 0,0 1-9 16,2 1 0-16,0-1 3 0,2 1 4 16,4 0 11-16,3-3-3 0,3 0-9 15,-2-1-3-15,3 0-6 0,1-2-6 16,1-1-3-16,-1 1-10 0,3-1 1 15,-5 0 12-15,3 1-14 0,-3 0 1 16,-2 1 1-16,1 4 9 16,-5 0-10-16,0 7-1 0,-2-1-1 15,-2 3-12-15,-2 7-3 0,0-1 0 16,-4 4 12-16,-2 0-12 0,2-3 14 16,-2-1-1-16,1-5 0 0,1-3 1 15,4-7 0-15,0-4-1 0,0-2-43 16,0-8 6-16,4-8 39 0,5-5 1 15,1-6 14-15,5-3-14 0,-1-2 1 16,0 3 1-16,3 2 0 0,-5 5 12 16,3 6-12-16,-3 5 9 0,-1 6 0 15,-3 4 9-15,-2 1-3 0,0 6-15 16,0 5 8-16,-3 3-11 0,1 6-15 16,-4 0 12-16,-4 4-12 0,4-1 14 15,0 0 1-15,-5-2 0 0,3-2 0 16,0-3 1-16,2-4 2 15,-2-4 0-15,2-4 12 0,0-4-15 0,4-2-9 16,3-9-30-16,5-7 27 0,2-5 11 16,5-8 0-16,0 0 0 15,-3-3 1-15,3 3 1 0,-5 2 0 16,-1 7 0-16,-1 6 0 0,-6 5 0 16,0 6 0-16,-1 5 14 0,-1 0-3 15,-2 5-12-15,-2 5-2 0,0 5-25 16,0 6-3-16,-2 4 12 0,0 3 15 15,-2 0 0-15,-1 0 1 0,3-3 2 16,0 0 1-16,0-5 2 0,2-1 9 16,0-4 0-16,4-7 6 0,0-5 0 15,5-3-18-15,3-8-21 16,-2-7 0-16,7-8 18 0,-3-1 0 16,3-5 1-16,-3 1 0 0,-1-1 2 15,1 2 2-15,-7 5 0 0,1 4 0 16,-4 2-1-16,0 7-1 0,-2 2 0 15,-2 3-1-15,2 3 1 0,-2 1 12 16,0 0 9-16,0 0-3 0,0 0 0 16,0 0 6-16,0 2-21 0,4 2-3 15,-4 2 1-15,0 1-1 0,0 1 1 16,0 1 1-16,0 2-1 0,0 1 11 16,0 2-9-16,0-1 12 0,0 3 0 15,0-1-3-15,0 1 1 0,0-2-10 16,0 1 12-16,2-3-12 0,5 1 12 15,-1 0 0-15,2-2 0 0,4-1 0 16,-3 0-3-16,3-2 0 0,3 0 9 16,-3-3 0-16,0-1 3 0,1-1-12 15,-1-3-11-15,3 0-1 0,-5-7-2 16,5-2-16-16,-3-5 15 16,0-4-9-16,5-3 9 0,-9-2-9 15,5 1 11-15,-1-3 0 0,-2 1 1 16,-1 4 0-16,-1 4 1 0,-2 4-1 15,0 3 1-15,-4 5 11 0,2 1 0 16,-2 3-11-16,1 0 11 0,-1 0 0 16,0 1-11-16,0 5-1 0,0 3-3 15,-2 4-15-15,0 5 3 0,-2 5-3 16,-2 2 6-16,-1 1 11 0,1-1-1 16,0 0 2-16,2-7 0 0,0 0 1 15,2-8 1-15,0-4 13 16,0-6-15-16,4-3-16 0,2-9-23 15,7-7 24-15,1-7 13 0,3-6-1 16,1-4 0-16,-1 2 2 0,-1-1-1 16,1 4 2-16,-5 5 0 0,-1 7-1 15,-5 7 1-15,0 6 15 0,-2 6 6 16,-2 0-21-16,0 8-1 0,-2 5-26 16,0 4-6-16,0 5 9 0,-2 2 8 15,0 1 15-15,-4 1 1 0,6-3 0 16,0-2 3-16,0-2 13 0,0-3-4 15,2-1 6-15,4-4-3 0,1-4 6 16,1-4 6-16,4-3-16 0,5-6-11 16,3-7-2-16,1-4 2 0,2-3 2 15,2-6 10-15,-1 0-11 0,1-3 0 16,-2-1 26-16,2 2-15 16,-7 0-9-16,1 7 15 0,-5 2 3 15,-5 10-6-15,-1 3-3 0,-6 5 12 16,-2 1-6-16,0 4-18 0,-8 8-23 15,-3 6-16-15,-3 6 15 0,-3 4 9 16,1 3 13-16,-1 0-10 0,1 1 9 16,3-4 0-16,1-3 2 0,6-4 1 15,4-6 0-15,0-5 1 0,2-6-1 16,8-4-18-16,2-10-39 0,5-9 15 16,3-6 18-16,1-6 12 0,0-6-4 15,-1 1 14-15,-3 0 1 0,-3 3 1 16,-2 9 3-16,-1 5-1 0,-5 7-1 15,-2 9 15-15,-2 3 17 16,0 5-33-16,0 8-16 0,-2 6-5 16,0 4 2-16,-2 3 19 0,2 0 0 15,2-1 1-15,-2-3 2 0,2-2 13 16,4-2-1-16,2-2 6 0,2-1 3 16,-2-5 3-16,3-2-9 0,1-5 6 15,2-3-6-15,1-5-18 0,5-9 0 16,-3-6 0-16,5-5 2 0,1-4 10 15,0-6-9-15,6-11-1 0,0 5 13 16,-7-6-12-16,3-1 15 0,-7 5-15 16,5-6-3-16,-21 49-20 0,29-95-7 15,-14 47 3-15,-5 2 9 0,-2 2 3 16,-2 3 10-16,-4 5 2 0,1 7 0 16,-3 7-2-16,-3 6-1 0,-1 9-12 15,-2 4 3-15,0 3-3 0,-2 0 13 16,-3 5-13-16,1 6 14 0,-2 5 1 15,-1 6 3-15,1 8 9 0,1 5 0 16,-1 10-9-16,2 11 9 16,-1 13 3-16,5 6-3 0,0-3 3 15,2-4 6-15,4-8 18 0,0-11-21 16,2-7-18-16,2-13-3 0,2-7 3 16,5 2 3-16,-5-2 21 0,4-3-6 15,2-6-6-15,3-10 0 0,-1-3-12 16,3-9-2-16,2-10-10 0,-1-6 10 15,5-7-1-15,-7-5 3 0,5 0 0 16,-2-1 3-16,-5 5 0 0,-3 6 0 16,-1 9 9-16,-4 7-10 0,-2 6 10 15,-4 5 3-15,2 0-14 0,-2 8-1 16,0-8-27-16,0 36 0 0,-2-10-6 16,-2 6 15-16,-4 3 16 0,2-3 0 15,-1 2-1-15,1-2 2 0,4-5 1 16,0-1 2-16,0-7 13 0,2-3-12 15,0-7 9-15,2-9 3 0,4 0-15 16,3-10-20-16,9-11 8 0,-3-5 10 16,7-8 0-16,1-4 0 15,2-2 2-15,0-1 3 0,0 3 12 16,-3 9-12-16,-5 5 12 0,-3 12-13 16,-1 6 22-16,-7 6-3 0,2 5-21 15,-2 6 0-15,-4 9-18 0,0 2 0 16,-4 6-3-16,2 1 6 0,0 2 12 15,-2-3-8-15,0-4 11 0,0-2 2 16,2-8 1-16,0-3 21 0,0-5-6 16,6-5-3-16,3-1-13 15,-1-6-2-15,4-8-15 0,5-8 13 0,1-7 0 16,3-6 2-16,2-5 1 16,-5 0 0-16,1 0 11 0,-2 4 0 15,-1 10-10-15,-8 6 10 0,1 10-11 16,-3 7 20-16,0 3-6 0,-2 6-15 15,-4 10-1-15,2 2-2 0,-4 9-24 16,2 6-18-16,0 3 24 0,0 3 18 16,2 0-9-16,2 0 12 0,1-3 1 15,3 0 1-15,2-7 13 0,-2-2-13 16,7-4-2-16,-1-5-1 0,-14-18-44 16,29 16-63-16,-16-16-46 0,1-6-45 15,1-10-54-15,-3-6-167 0,0-4-508 16,-5 7-829-16,5-9-1025 0</inkml:trace>
  <inkml:trace contextRef="#ctx0" brushRef="#br0" timeOffset="139556.559">7640 7624 4124 0,'0'0'929'0,"0"0"-847"15,29-71-36-15,-12 40 30 0,-1 2-33 16,5-4-10-16,-3 1-5 0,3 2-5 16,2-1-23-16,-11 2-33 0,5 0-156 15,-7 1-141-15,-2-3-270 0,-1 11-908 16,5-10-1032-16</inkml:trace>
  <inkml:trace contextRef="#ctx0" brushRef="#br0" timeOffset="140003.508">6441 7820 2644 0,'0'0'1239'15,"0"0"-1059"-15,0 0 103 0,0 0 103 16,0 0-43-16,19-59-29 0,-11 35-23 16,7-4-70-16,-3-2-91 0,5-2-79 15,1-2-39-15,1 0-12 0,4 1-20 16,-3-1-104-16,-20 34-99 0,33-59-87 15,-22 37-226-15,-5 7-833 0,-2 5-583 16</inkml:trace>
  <inkml:trace contextRef="#ctx0" brushRef="#br0" timeOffset="140258.885">5908 7797 4982 0,'0'0'566'0,"0"0"-499"0,0 0-67 15,0 0-131-15,0 0-69 0,0 0-219 16,0 0-1120-16</inkml:trace>
  <inkml:trace contextRef="#ctx0" brushRef="#br0" timeOffset="142693.604">8021 8487 2353 0,'0'0'394'16,"0"0"-214"-16,0 0 44 0,0 0 89 16,0 0 16-16,0 0-21 0,0 0-15 15,0 0-28-15,0 0-25 0,-31-38-32 16,31 17-16-16,6-4-13 0,2-3-33 15,4-5-19-15,-1-1-6 0,5-2-16 16,-5 0-26-16,5 5-28 0,-3 1-21 16,-1 7-12-16,-2 4 3 0,3 7-9 15,-7 6 7-15,0 5 2 0,0 1 6 16,1 5-27-16,-5 10 0 16,0 6-24-16,0 7-13 0,-4 1 10 15,2 5 15-15,0-2 11 0,-2-1 1 16,0-3 0-16,-3-6 0 0,3-6 1 15,0-2 2-15,2-7 0 0,-2-5-3 16,2-2-25-16,0-5-15 0,2-10 40 16,2-6 15-16,7-6 0 0,-5-4-12 15,4-3 0-15,3 3 0 0,-7 4 12 16,2 6-12-16,-2 11 0 0,1 7 24 16,1 3 13-16,-4 6-31 0,-2 8-9 15,-2 8-18-15,2 2-4 16,2 5 10-16,-2 1 11 0,2-1 1 15,1-4 3-15,-3-7 19 0,6-5 5 16,-4-7-6-16,-2-6-21 0,6-3 0 16,1-12-24-16,5-4 12 0,-4-9 11 15,5-3 0-15,-7 0 1 0,0-1 0 16,1 8 2-16,-5 3 1 0,2 9-1 16,-4 7 0-16,2 5 52 0,-4 6-38 15,4 9-16-15,0 7-30 0,3 4 6 16,-1 4 12-16,4 2 10 0,-4-4 2 15,5-2 0-15,1-5 2 0,-4-6 16 16,-1-7-3-16,1-6-3 0,2-4-12 16,-1-12-30-16,-3-4 12 0,2-8 16 15,0-3 1-15,-6-3 1 0,-2-1 0 16,0 0 2-16,-2-2 10 0,-6 4-11 16,2 3 2-16,0 1-2 0,1 9-1 15,3 4-15-15,-2 4 12 16,4 4 3-16,0 4 19 0,6 0 44 15,1 0-15-15,7 1-15 0,3 0 6 16,5 1 55-16,-1 0-49 0,2 4-27 16,6 1-15-16,-7 5 0 0,1 0 0 15,-2 3 0-15,-3 0 15 0,-3 1-17 16,-9 1-1-16,-2 1-30 0,-4-2 3 16,0 1 0-16,-8 2 3 0,0-3 6 15,-9 0 6-15,5 2 9 0,-5-5 0 16,1 1 1-16,-3-1 0 0,3 0 1 15,-1-2 1-15,5-1 0 0,-3-1 1 16,7 2 2-16,0-4-1 0,6-2 22 16,2 0 3-16,0 1 0 15,4-1-3-15,4 0-12 0,9 0-9 16,-5-3 0-16,13 1 0 0,-7-1-1 16,5 0 10-16,4-1-10 0,0-5 1 15,-4-1 0-15,1-1-1 0,1-6 1 16,4-4-2-16,-8-7 1 0,4-3-2 15,-3-7 1-15,-3-2 1 0,0-1 10 16,-7 4-9-16,-2 6-3 0,-6 7-33 16,-2 11 6-16,-2 9 3 0,-4 2 23 15,-6 14 1-15,-4 7 2 0,3 9 10 16,-5 5-10-16,5 5-2 0,-3 2-48 16,1-1 30-16,7-1 15 0,0-6 2 15,2-4 1-15,0-8 15 0,4-7-3 16,0-6 3-16,6-8-15 0,2-5-3 15,3-14-24-15,5-10 15 0,1-14 12 16,5-23 0-16,7-17 3 0,-6-13 9 16,0-5 6-16,2 1-18 15,-9 3-3-15,-1 5-21 0,-7 11 9 16,-2 20 14-16,-4 22 1 0,-2 17 3 16,0 11 0-16,0 7-3 0,0 2 1 15,0 6 24-15,-2 12-23 0,-4 17-2 16,2 21 0-16,0 19 0 0,0 5 1 15,-1 0 2-15,-3-4 24 0,4-10 3 16,0 0 3-16,0 0 0 0,2-4 3 16,0-11-10-16,0-12-26 15,2-13-51-15,0-1 49 0,2-3 2 16,2 0 21-16,2-6 0 0,4-6-3 16,5-9 0-16,1-4-18 0,3-12-1 15,6-11-1-15,-1-5 2 0,-1-9 0 16,0 2 3-16,-9-2 9 0,1 7 0 15,-7 9-9-15,-4 6-2 0,-2 12 0 16,-2 6 22-16,0 6-8 0,-2 10-15 16,-2 6-21-16,-2 8 6 0,2 4-3 15,-2 2 6-15,1 1 10 0,5-3 1 16,-2-6 1-16,2-5 3 0,5-7 0 16,3-4 12-16,0-9-15 0,0-3-11 15,7-5-7-15,-3-9-6 0,1-9 12 16,1-6 9-16,-6-4-9 0,1-5 10 15,-5-2 1-15,-2-4 1 0,-2 2 2 16,-2 2 13-16,-4 4-15 0,-3 8-12 16,3 8-21-16,-4 8 9 15,6 4 6-15,-3 6 15 0,3 2 3 16,2 0 24-16,2 4 3 0,0 3 3 16,4 1-9-16,3 1-9 0,3 1 0 15,0-2 3-15,-2 2-12 0,3-3 15 16,1 1-15-16,-3 0 9 0,1-4-11 15,0 5 1-15,-2 0-1 0,-1 0-1 16,-1 2-21-16,2 4 6 0,-2 3 3 16,1 0 0-16,-5 4 10 0,6 0-1 15,-2 0-9-15,2-4 12 0,1-4 2 16,-3-1 1-16,4-7 0 0,0-4-3 16,-3-2 0-16,3-6-18 0,2-8-3 15,-1-2 18-15,-5-6 0 0,0-2 1 16,-2-4 2-16,0 1 1 0,-4-1 0 15,0 5 1-15,-4 3-2 0,0 6-17 16,0 4 2-16,2 4 0 16,-2 4 14-16,2 2 1 0,2 0 2 15,0 2 22-15,-2 6 9 0,2 0-15 16,0-1 3-16,0 2-9 0,2-1 3 16,4-2-15-16,2-1 1 0,5 0 0 15,-3-4 0-15,2-1 1 0,5 0 1 16,4 0 12-16,-5-7-13 0,5 1 10 15,-3-3-10-15,5 0-2 0,-2-4 0 16,-3 0-18-16,3-3 6 0,-9-1-3 16,5-2 12-16,-7 0-15 0,-3-1 16 15,-3-2-13-15,-4 4 13 0,0 2-10 16,-7 6 0-16,-1 4 10 0,-4 6 2 16,-1 3 12-16,1 10 6 15,-7 7 0-15,9 6 6 0,-4 5-9 16,3 5 3-16,7 1 0 0,2 0-3 15,2-1-6-15,0 0-9 0,2-3-48 16,6-4 30-16,9-4 15 0,-3-5-9 16,7-3-6-16,-2-5-42 0,1-3-48 15,5-6-64-15,-8-3-27 0,3-2-24 16,-5-9-118-16,1-6-292 0,-9 3-843 16,-7 14-879-16</inkml:trace>
  <inkml:trace contextRef="#ctx0" brushRef="#br0" timeOffset="142859.51">9705 7669 4487 0,'0'0'565'15,"0"0"-367"-15,0 0 139 0,0 0-113 16,27-61-109-16,-10 42-21 0,10-4-22 16,4 2-63-16,4-4-9 0,4 1-90 15,2-4-122-15,1 1-112 16,-9 4-166-16,-11 3-732 0,-22 20-685 0</inkml:trace>
  <inkml:trace contextRef="#ctx0" brushRef="#br0" timeOffset="144924.956">10115 8334 2334 0,'0'0'780'0,"0"0"-595"15,0 0 101-15,0 0 14 0,0 0-36 16,0 0 19-16,0 0 13 0,0 0-54 15,0 0-80-15,0 0-9 0,12-47-23 16,-2 19-8-16,1-6-22 16,3-6-9-16,1-3 14 0,1 2 10 0,-1 1-36 15,3 5-55-15,-5 8-24 0,-1 7 1 16,0 7 11-16,-5 7 21 16,-1 6 15-16,0 4-6 0,-2 8-8 15,2 9-34-15,-6 6 0 0,0 8-12 16,0 5 12-16,-2 0-1 0,-6 0-33 15,0-3 7-15,2-10 12 0,-5-5 0 16,-1-6 3-16,4-7 0 0,-1-4-3 16,-1-3-3-16,0-2 0 0,3-1 15 15,-1-2 2-15,0-1 1 0,2 2 1 16,-1-2 11-16,7 3-10 0,-2 1 10 16,2 0 21-16,0 0 33 0,2 0-26 15,5 0-7-15,5 0-9 0,3-2-3 16,3-6-18-16,3-5 9 0,6-6 0 15,0-3 0-15,-1-4-10 0,-1-4 1 16,0 1 0-16,0 1 15 0,-9 4-8 16,3 7-10-16,-9 7-10 0,1 5 10 15,-7 5 33-15,0 3-6 16,-4 9-15-16,0 6-10 0,-4 8-1 16,-5 8-1-16,1 1-30 0,2 3 12 15,0-2 7-15,0-4 11 0,-1-3 1 16,5-7 11-16,2-5-9 0,0-10 12 15,0-7-9-15,9-3-6 0,1-12-27 16,-2-7 12-16,5-9 14 0,-1-3 1 16,-4-1 1-16,-2 0 2 0,3 4 0 15,-3 1 9-15,-4 10-12 0,0 6-1 16,-2 5-14-16,0 4 15 0,0 5 3 16,0 3 36-16,2 6-36 0,-2 6-1 15,4 3-1-15,3 7-1 16,1-1-27-16,0 3 15 0,-2 0 12 15,7-3 0-15,-1-1 1 0,-2-2 1 16,7-5 10-16,-5-4-9 0,3-3-1 16,1-8-2-16,-3-1-2 0,3-7-16 15,-3-9 3-15,1-2 13 0,-4-10-1 16,-5-1 0-16,1-5 2 0,-4-1 1 16,-2-2 2-16,0 1 0 0,-6 3-2 15,2 4-13-15,-3 7-5 0,1 7 15 16,2 5 0-16,2 7 3 0,2 2 22 15,0 1 41-15,8 4-36 0,3 6-9 16,-3 3-16-16,10 3 0 0,-3 3 1 16,6 3 12-16,-7-1 4 0,7 1-4 15,-7 0-15-15,5-2-17 0,-11-3 14 16,0-1-13-16,1-4 14 0,-7-2-1 16,-2-4-18-16,0 0 0 0,-11 0-3 15,3 0 12-15,0 1 10 16,-7-1-1-16,3-1 0 0,-3 1 1 15,-3 0 1-15,3 2 1 0,-1 0 2 16,5 1 0-16,-3 0 10 0,6 0 0 16,4 0 0-16,4 0 6 0,0-2 3 15,0-1 4-15,6-2-7 0,6-1-6 16,3-3-11-16,7 0 0 0,1-5 11 16,2-3 3-16,2-2 0 0,0-4-13 15,2-3 10-15,-2-7-11 0,4-6 1 16,2-12 0-16,6-18 1 0,0-20 12 15,0-8-12-15,-8 1-3 0,-8 7-39 16,-10 11 15-16,-5 12 9 0,-2 13 15 16,-6 15 0-16,0 4 0 0,0 5 0 15,-2 0 0-15,-4 4-24 0,4 9-10 16,-4 7 7-16,-1 7 17 0,-3 11 10 16,4 11 0-16,-2 5 1 0,1 14 0 15,-3 12 0-15,4-4 2 16,2-3 0-16,2 0 9 0,-1-15 0 15,1 6-9-15,0 3 9 0,2-8-9 16,0 2 16-16,0-9-17 0,0-4-2 16,2-9-31-16,3-5 30 0,-3-6 1 15,4-3 1-15,-2-3 0 0,4 0-1 16,-2-2-3-16,1 0-9 0,-3-5 0 16,2-1 9-16,6-4-12 0,-3-3 13 15,-3-2 2-15,2 0 1 0,5-2 0 16,-5 0 1-16,0 0 0 0,2 2-2 15,-1 3-3-15,-3 2 1 16,0 0 2-16,0 5 15 0,5 2 6 0,-5 1-3 16,-2 2 4-16,2 0-4 15,0 4-3-15,3 2-3 0,-5 5-9 16,0 3 0-16,-4 3-3 0,0 6-2 16,0 3 0-16,0 3-10 0,-2-1-27 15,-2-1 24-15,2-3 11 0,2-6 4 16,-2-4 0-16,2-6 4 0,0-5 14 15,2-3-9-15,6-1-9 0,0-8-27 16,7-7 11-16,-1-2 16 0,3-7 2 16,-1 3 14-16,-3-2-4 0,3 4 0 15,-6 6 6-15,3 5 12 0,-3 7 6 16,-4 2 0-16,3 12-12 0,1 7-24 16,-4 15-14-16,0 19-4 0,1 23 0 15,-1 13 6-15,0 6 10 0,-4 0 2 16,-2 1 0-16,0 6 12 0,-2 4-9 15,-6 0 21-15,-3-6 2 16,-5-13-26-16,-1-25-66 0,1-21 24 0,-1-22 42 16,1-11 0-16,-5-8-18 15,-8-10-3-15,-6-20 6 0,-6-28 14 16,-5-24 1-16,5-13 2 0,8-5 16 16,8 6-3-16,10 16 9 0,3 5-24 15,4 19-32-15,6 13 8 0,2 14 13 16,4 7 11-16,10 1 3 0,3 1 21 15,8 2 3-15,14 6-12 0,17 3-15 16,14 4-18-16,-4-2-82 0,-12 1-74 16,-17-4-40-16,-12-1-49 0,-4-4-143 15,-1 0-310-15,9-12-1170 0</inkml:trace>
  <inkml:trace contextRef="#ctx0" brushRef="#br0" timeOffset="145860.821">11987 7668 1737 0,'0'0'761'0,"0"0"-519"0,0 0 118 16,0 0 80-16,-4-55-27 0,4 42-59 16,-2 3-35-16,0 4-9 0,2 1-72 15,0 2-52-15,-2 3 8 0,2 0 42 16,0 5-31-16,0 7-78 0,0 3-39 15,0 11-25-15,0 5-6 0,2 5-3 16,2 14 3-16,2 9-8 0,1 18-1 16,1 2-6-16,4-4-3 0,-3-8-15 15,-1-20 0-15,-2-10-9 0,2-14-15 16,-1-7-51-16,-1-1 51 0,-2-5 1 16,2-2 14-16,2-8-15 0,1-10-3 15,-1-8-12-15,2-19 15 0,7-14 3 16,-7-17 12-16,5 5 0 15,-9 9-15-15,-4 20-32 0,0 11 8 16,0 3 9-16,0 3 13 0,0 2 2 16,0 12 15-16,2 3 48 0,2 10-39 15,1 11-21-15,1 4-2 0,0 12 0 16,5 3 1-16,1 4 10 0,-2 1 3 16,5-2 5-16,0-2-20 0,1-3-33 15,3-3 30-15,-5-7 3 0,7-4 3 16,-4-9 0-16,3-7 12 0,-1-8-13 15,0-11 0-15,4-11-2 0,1-14 1 16,1-19 11-16,4-18 3 16,-4-11 6-16,-2-4 0 0,0 3-21 15,-13 4-32-15,3 2 14 0,-5 5 18 16,-4 15 2-16,0 12 1 0,3 17 9 16,-3 7-12-16,0 1-33 0,-2 4-54 15,2 2-78-15,1 7-64 0,-1 3-97 16,-2 6-420-16,6 0-1803 0</inkml:trace>
  <inkml:trace contextRef="#ctx0" brushRef="#br0" timeOffset="147494.969">5914 7911 4168 0,'0'0'615'0,"0"0"-467"0,0 0-148 16,0 0-70-16,0 0-96 0,0 0-124 15,0 0-437-15,0 0-1824 0</inkml:trace>
  <inkml:trace contextRef="#ctx0" brushRef="#br0" timeOffset="149207.358">4180 9979 1812 0,'0'0'1561'0,"0"0"-1174"0,0 0-161 16,0 0 28-16,0 0 143 0,0 0-35 15,-52-3-42-15,34 0-77 0,-5 3-52 16,2 0-19-16,-4-3-24 0,1 1-9 16,-5 0-22-16,2-2-39 0,2 0-36 15,-2 0-39-15,2-3 0 0,-2-1-3 16,5 0-36-16,-1-3-78 0,2 0-115 16,3 0-100-16,3 3-297 0,1 1-1189 0</inkml:trace>
  <inkml:trace contextRef="#ctx0" brushRef="#br0" timeOffset="153124.246">5800 7809 3014 0,'0'0'1491'0,"0"0"-1217"15,0 0-181-15,0 0-8 16,0 0-39-16,0 0-46 0,0 0-27 15,0 0-206-15,0 0-350 0,7 1-1940 0</inkml:trace>
  <inkml:trace contextRef="#ctx0" brushRef="#br0" timeOffset="161705.655">4777 9925 280 0,'0'0'2216'0,"0"0"-1410"15,0 0-529-15,0 0-69 16,0-51 95-16,-4 31 73 0,-2-5-34 15,0 1-42-15,-5 1-50 0,-1 4-62 16,-3 1-70-16,1 8-51 0,-3 4-28 16,3 6 9-16,-3 3 4 0,3 7-10 15,0 7-9-15,-1 3-6 0,5 6-26 16,1 1-1-16,5 2-12 0,2-1 10 16,2 1-1-16,4-2 2 0,7-4-1 15,3-2-10-15,5-2-3 0,4-7-12 16,-5-4 3-16,5-6 12 0,-7-2 12 15,1-7-2-15,-5-8-17 0,1-4 4 16,-7-4 0-16,-2-4 12 0,-4 0 0 16,-2 0 0-16,-4 0 1 0,-4 2 2 15,-1 4-1-15,-1 3-1 0,3 3-1 16,1 6-9-16,2 4 12 0,0 3 3 16,6 2 30-16,0 0 34 0,0 0 35 15,8 0-32-15,2 0-10 0,5 0 58 16,4 0-34-16,3 0-33 15,3-5-12-15,-2-3-12 0,2 3 7 16,1-3-13-16,-1 0-20 0,-2 2 14 16,-2-1 0-16,-3 1 3 0,-1 0-3 15,-7 3-3-15,0 3 0 0,-7 0 6 16,-1 3-6-16,-2 3-12 0,0 6-11 16,-9 5-10-16,1 9 18 0,-2 2 2 15,-1 5-23-15,-1 4 6 0,4-2 15 16,-1-1-8-16,5-4 11 0,0-5 0 15,4-6 2-15,0-9 13 0,4-6-4 16,3-4-11-16,3-14-39 0,6-10 12 16,3-13 11-16,4-20 13 15,2-17-9-15,-3-11 11 0,-3 0 1 16,-7 7-1-16,-3 11-35 0,-5 5 9 16,-4 14 9-16,0 14 16 0,0 13 0 15,0 12 0-15,-4 3 1 0,-1 5 1 16,1 1 13-16,0 12 17 0,0 9-12 15,0 6 0-15,0 6-6 0,2 5 0 16,0 4 16-16,2 9 2 0,0 9 0 16,0 13-9-16,-4-2 9 0,4-3 6 15,4-15-6-15,0-13-30 0,2-12-27 16,0-2 9-16,5-2 15 0,-1 1 3 16,4-5 1-16,3-8 17 0,1-12-15 15,5-6-3-15,0-19-12 0,6-16 9 16,2-15 1-16,-6 2 2 15,-3 4 3-15,-9 9 12 0,-5 13-12 0,-2 4-3 16,3 3-16-16,-7 13 16 16,0 6 19-16,0 7 8 0,-2 8-27 15,0 10-1-15,0 8-1 0,0 4 2 16,0 5-24-16,-2 3 3 0,2-1 6 16,0-5 14-16,4 0 1 0,2-6 1 15,2-7 11-15,1-3-9 0,3-6 12 16,0-11-5-16,3-4-10 0,3-7-15 15,-1-12 0-15,2-5 0 0,-5-7 14 16,3-5 0-16,-7 1 1 0,-4 0 3 16,0-1 9-16,-4 8-9 15,-2 6-1-15,0 4 0 0,0 7-1 16,0 5 11-16,0 4 9 0,0 1 21 16,2 1 12-16,5 0-18 0,-3 0 93 15,4 0-44-15,4 0-49 0,1 1-12 16,1-1-12-16,3 0-12 0,-1 0 2 15,1 0 10-15,-3 2-11 0,3-2 1 16,-5 5 0-16,-1-1-2 0,-1 3 2 16,-4 1-2-16,-2 4-3 0,-2 3-12 15,1 5-3-15,-3 3-6 0,0 2 3 16,0-1 9-16,0 2 10 0,0-6-1 16,0-3 1-16,0-4 1 0,0-5 1 15,2-5 0-15,4-3 0 0,-2-4-27 16,4-9-7-16,0-6 10 0,-1-3 12 15,-1-4 10-15,-2-1-10 0,-4-4 11 16,0 3 0-16,-2 3 0 0,-6 0 1 16,-1 6-1-16,1 3-2 15,-2 7-15-15,-1-1-12 0,5 7 12 16,2 0 15-16,2 2 0 0,-2 0 3 16,4 1 18-16,0 0 21 0,8 0-15 15,3 0-21-15,3 1 9 0,0-1-10 16,9 0 1-16,-2 0 0 0,2 0 15 15,3-3-6-15,-1 0-11 0,4-3 1 16,-2 2 0-16,-2-1 2 0,0 2-1 16,-9-2 0-16,1 2 0 0,-5 1 9 15,-4 2-9-15,-3 0 9 0,-3 0 0 16,-2 7-12-16,0 2-2 0,-4 8-16 16,-7 4 16-16,-1 10 2 0,-5 2-21 15,3 0-1-15,-3 2 7 0,5-1 13 16,-1-6 0-16,5-4 2 0,2-8 2 15,2-5 1-15,4-7 24 0,0-4-8 16,8-5-19-16,7-11-13 16,1-8 10-16,3-6-1 0,8-15 3 0,4-13 0 15,4-16 1-15,-4-7-2 16,-2 4-13-16,-7 3-12 0,-7 11-33 16,-1 11 36-16,-5 13 12 0,-3 13 12 15,-2 9 0-15,-2 5-2 0,2 2 2 16,-2 5 1-16,-2 5 23 0,0 10-23 15,-6 9-1-15,2 4-3 0,-2 10-8 16,-3 2 11-16,1 3 3 0,0 3 9 16,0 11-10-16,-5 5 10 0,3 13 0 15,2-8 0-15,3-12 0 0,3-15-12 16,2-15-3-16,0 3-18 0,0-4 9 16,7-1 12-16,-1-8 2 0,2-7-1 15,4-3-1-15,1-4-12 0,3-11 0 16,1-3 9-16,2-7 1 15,-3-1 1-15,-1-3 1 0,1 2 1 16,-6-1 0-16,1 5-1 0,-5 5-30 16,0 6 19-16,0 7 11 0,-4 3 18 15,-2 2 12-15,3 0-27 0,-1 6-1 16,2 3 0-16,0 2 13 0,2 3-3 16,0 0 0-16,3 5 6 0,-1 3 0 15,0 2-16-15,0 5 0 0,5 2 0 16,-3 8-1-16,2 10-1 0,3 15 1 15,-1 14 0-15,-1 6 1 0,-7 0 10 16,0-5-9-16,-2-5 13 0,-6-1-1 16,2-4 0-16,-8-2 3 0,0-15-18 15,-7-14-3-15,-1-10-64 0,-1-10 31 16,-8-2 15-16,-1-3 0 0,-10-7 3 16,-3-11 15-16,0-16 0 0,-5-17-9 15,3-17 12-15,2-18 10 0,4-4 11 16,14 14-3-16,9 14-18 15,7 21-12-15,5 4 12 0,0 0 15 16,5 4 0-16,7-3 9 0,9 8 6 16,8 1-15-16,16-6-15 0,13-4-3 15,21-13-36-15,-9 1-60 0,-12 2-93 16,-19 6-37-16,-14 6-15 0,-5-4-130 16,5-7-273-16,0 6-805 0,4-13-1074 0</inkml:trace>
  <inkml:trace contextRef="#ctx0" brushRef="#br0" timeOffset="162755.973">6830 10077 1015 0,'0'0'2488'0,"0"0"-2150"16,0 0-111-16,0 0-43 0,0 0 92 15,0 0 29-15,0 0-51 0,4-59-20 16,2 37-42-16,7-5-38 0,-3-4-15 16,4-3-3-16,1-3-9 0,1-1-37 15,1 5-26-15,0 6-19 0,-3 4 6 16,-2 12-6-16,-1 5 6 0,-3 6 40 15,-4 3-22-15,0 11-39 0,-2 6-30 16,-2 7-15-16,0 6-24 0,-2 4 15 16,-2 1 9-16,0-4 12 0,-2-3 1 15,0-8-1-15,1-5 0 0,3-9 0 16,0-5-15-16,2-4-10 0,0-4-20 16,2-10 33-16,9-9 15 0,-1-8 1 15,0-6 1-15,3 0 1 0,1-1 12 16,-3 9-3-16,-3 6 0 0,2 11-9 15,-6 9 31-15,3 3-4 0,-3 10-16 16,0 6-14-16,0 5-12 0,-2 4 0 16,2 1 10-16,0-1 2 15,0-3 18-15,1-4 0 0,1-3 12 16,2-6 3-16,2-4 0 0,5-4 0 16,3-2-15-16,3-11-16 0,4-8-1 15,4-5 11-15,2-5 0 0,-2-3 6 16,2 2 12-16,-6 0 6 0,-1 6-3 15,-5 6 3-15,-5 3 15 0,-1 11 28 16,-7 1-4-16,-4 4-24 0,-2 9-21 16,-2 4-30-16,-8 3-1 0,-3 10-11 15,1 3-9-15,-7 1 0 0,5 1 3 16,-5-1 15-16,5-3-9 0,-1-3 9 16,5-7-9-16,4-3 10 15,4-5-10-15,0-5-9 0,2-4-6 16,2-7-7-16,8-9 4 0,2-5 12 15,3-6 3-15,1-3 12 0,-1 2 1 16,-7 0 2-16,0 8 0 0,-1 5 1 16,-1 8 1-16,-2 7 28 0,-2 2-9 15,0 9-21-15,4 5-12 0,1 6 9 16,-3 4-15-16,6 1 16 0,-4-1 2 16,2-1 11-16,1-4-9 0,3-5 1 15,-1-3-3-15,1-3 0 0,2-6-87 16,3-4-93-16,2 0-76 0,5-4-199 15,-9-2-824-15,16 4-2043 0</inkml:trace>
  <inkml:trace contextRef="#ctx0" brushRef="#br0" timeOffset="164090.85">7888 10120 1611 0,'0'0'1739'16,"0"0"-1396"-16,0 0-161 0,0 0-22 15,0 0 138-15,0 0 23 0,0 0-66 16,13-62-32-16,-1 37-19 0,-2-10-24 16,5-3-23-16,3-4-6 0,-1-4-12 15,4 0-27-15,-3 6-28 0,-5 7-29 16,-1 8-10-16,0 7-9 0,-7 9 6 15,-1 7 15-15,0 2 19 0,0 0-13 16,0 7-21-16,2 6-18 0,-1 3-24 16,-3 7-1-16,0 5-2 0,0 5-9 15,0 2-24-15,-2-1 15 0,-2-1 18 16,2-3 0-16,0-3 1 0,-4-7 0 16,2-5 2-16,-7-5-1 0,3-7-14 15,-2-3-6-15,-1 0 5 0,-3-6 13 16,2-1-9-16,-1 1 10 15,-1-2-13-15,0 4-6 0,3 1 18 0,5 3 0 16,-4 0 3-16,8 0 17 0,0 3 7 16,0 1 1-16,6-1-4 15,4 1 0-15,3-3 9 0,5-1-12 16,3-8 12-16,6-6-6 0,0-4 6 16,2-4 0-16,0-4-6 0,2-1 3 15,-4-1-3-15,-5 2-3 0,-3 4-3 16,-2 4 3-16,-1 6-6 0,-10 5 0 15,-2 5 3-15,1 2 9 0,-5 5 9 16,0 8-36-16,-3 6-11 0,-3 5-13 16,0 8 9-16,2 1 0 15,-4 0 12-15,4-2 1 0,1-3 2 0,3-9 0 16,0-4 12-16,0-8-9 16,5-7-3-16,7-3 0 0,-4-10-27 15,5-8 15-15,1-5 9 0,-4-5 0 16,1-6-12-16,-3 2 12 0,-4-3-8 15,-4 4 11-15,0 5 0 0,-6 5-1 16,-6 5-23-16,-1 8-24 0,-3 4 6 16,3 5 21-16,3 2 21 0,-2 4 12 15,1 5 9-15,5 0 0 0,4 2 9 16,2 0 9-16,0-1 0 0,4-1-3 16,11-2-3-16,1-4-15 0,1-3-15 15,5 0 0-15,7 0 15 0,2-7 0 16,2 0-17-16,0-5 2 0,5-2 8 15,-1 0-11-15,0-1-22 0,-6 1 12 16,-4 2 10-16,-4 3 18 0,-11 1-15 16,0 3 12-16,-5 4 0 15,-7 0 0-15,0 1-15 0,-7 0-11 16,-3 4 8-16,-2 4 1 0,-9 4 2 16,-2 1 3-16,3 4 12 0,-7 1-12 15,2 5 9-15,4 1-11 0,-1 4-1 16,5-1 0-16,3 2 14 0,7-1 10 15,1-1 6-15,6-3 81 0,2 0-30 16,7-4-36-16,3-4-9 0,7 0-21 16,-3-5-3-16,3-4-12 0,3-3 0 15,-3-4-3-15,4 0-30 0,-5-3-69 16,-1-5-75-16,-1-1-46 0,1-4-68 16,-1 2-215-16,-5 2-613 0,5 1-1216 0</inkml:trace>
  <inkml:trace contextRef="#ctx0" brushRef="#br0" timeOffset="164203.548">8837 9997 2240 0,'0'0'2124'0,"0"0"-1920"0,0 0-204 16,0 0-176-16,0 0-359 0,0 0-1030 0</inkml:trace>
  <inkml:trace contextRef="#ctx0" brushRef="#br0" timeOffset="164764.381">9277 9867 1456 0,'0'0'1809'16,"0"0"-1320"-16,0 0-213 0,0 0 139 15,0 0-66-15,0 0-19 0,0 0 2 16,0 0-23-16,0 0-49 0,-43-57-49 16,20 49-43-16,0 3-53 0,1 5-52 15,-3 0-30-15,-4 3-32 0,6 4-1 16,3 0-42-16,-1-1-51 0,6 0-58 15,3-2-66-15,4-3-64 0,6-1-203 16,2 0-610-16,2 0-903 0</inkml:trace>
  <inkml:trace contextRef="#ctx0" brushRef="#br0" timeOffset="164941.249">9166 9704 2206 0,'0'0'2426'0,"0"0"-2021"15,0 0-164-15,0 0 126 0,8 51-107 16,-10-30-94-16,-4 3-94 0,-5 2-45 16,3-2-27-16,2 0-21 0,-6-3-54 15,5-2-88-15,1-2-79 0,4-6-101 16,2 1-308-16,0-5-829 0,8 2-985 0</inkml:trace>
  <inkml:trace contextRef="#ctx0" brushRef="#br0" timeOffset="166760.762">9550 10046 1717 0,'0'0'1774'0,"0"0"-1499"15,0 0 2-15,0 0 135 0,-4-60-52 16,0 35-66-16,0-3-35 0,-2-7-32 16,-3-2-45-16,1-5-55 0,2 0-46 15,4 2-17-15,-2 4-58 16,2 5-6-16,2 5 0 0,2 10 13 16,4 1 20-16,6 6 15 0,7 5 34 15,-1 1 14-15,3 3-45 0,6 0-30 16,2 7-18-16,-2 5-1 0,2 5 0 15,0 1-1-15,-4 3-1 0,-1 3 1 16,-9-1-1-16,-5 3 0 0,-6-3-3 16,-4-3-24-16,-4-1-21 0,-8-1 12 15,-1-4 9-15,-5-1 9 0,1-3 6 16,-6-2 9-16,3-4-9 0,1-2 11 16,-6-1-1-16,7 0 2 0,-3 1 1 15,5 1 1-15,-1-1 1 0,9 3 9 16,-1 0 0-16,5 3 12 0,4 0 6 15,2 0 0-15,7 4-9 0,1-3-3 16,7 1 6-16,3-2 0 0,5 0-6 16,0-4 0-16,2-1 1 0,4-3-16 15,2-3 15-15,2-7-16 16,0-8 10-16,4-3 3 0,-1-6 0 16,-3-5-3-16,-4-3 0 0,-9 1 9 15,-1 0 12-15,-4 4-6 0,-7 5-27 16,-6 11-28-16,-4 4 13 0,0 8-3 15,-6 3 18-15,-11 11 12 0,1 7 3 16,-11 6-3-16,4 5 3 0,1 5-15 16,-1-1-22-16,2 2 4 0,7-3 15 15,-1-4 0-15,5-7 2 0,6-7 1 16,4-6 18-16,2-9-18 0,10-5 0 16,5-12-18-16,8-7 3 15,-1-10 15-15,7-17 0 0,11-17-2 16,1-14-10-16,-2-9 11 0,-5 0-11 15,-8 3-36-15,-3 10 24 0,-14 4 22 16,1 17 2-16,-8 19 2 0,-4 15 16 16,0 12-15-16,0 5-3 0,-2 4-1 15,-6 3 1-15,2 12 14 0,-1 9-11 16,-3 8 9-16,-2 8-9 0,1 3 18 16,1 3-3-16,0 3 3 0,1 3 0 15,3-3-3-15,-2 1 3 0,0-1-6 16,4 0 0-16,1-3-13 0,3 0 13 15,0 0-12-15,5-6-3 0,3-1-16 16,2-3-8-16,-2-8 9 0,7-4 13 16,-3-10 1-16,3-6 1 0,3-6-3 15,3-9-18-15,-4-9 18 0,5-8-9 16,-7-5 12-16,3-5 1 0,-5-1 2 16,1 0 0-16,-3 2-3 0,-7 5-28 15,0 6 13-15,-2 6 12 0,0 9 3 16,-2 2 0-16,0 4 3 15,0 3 27-15,0 0-6 0,0 0-3 16,0 0 0-16,0 4-18 0,0 2 15 16,0 0-15-16,0 0 0 0,0 3 12 15,2-3 0-15,0 1-12 0,6-2 15 16,-1-1-3-16,1 0-13 0,2-1 1 16,5-1 9-16,-5-1-11 0,5 0 1 15,-5 0 10-15,-4 1 6 0,0 1 6 16,-2 2 3-16,1 0 3 0,-5 3-19 15,0 5-11-15,-7 3-2 0,1 6 2 16,0 2-1-16,-2 1 1 0,-3 2-30 16,5-3 27-16,0-1 1 15,4-2 2-15,-2-4 0 0,2-3 2 16,2-5 13-16,0-3 3 0,4-3 6 16,2-3-6-16,8-10-18 0,1-5-2 15,4-4 2-15,-1-6 1 0,7-5 2 16,0-1 13-16,0-3-4 0,1-2 0 15,1 0-11-15,4 2-1 0,-6 5-49 16,-2 3 31-16,-5 7 18 0,-3 6 1 16,-3 7 14-16,-8 3-3 0,-1 3 13 15,-3 3-15-15,0 7-10 0,-9 11-24 16,-5 3 20-16,-1 6 4 0,-3 7 4 16,1-1 11-16,-1 0-15 0,3-1-6 15,-1-4-22-15,7-6 10 16,3-3 15-16,0-9 3 0,6-8 2 0,0-5 16 15,6-2-18-15,0-14-15 0,7-6 3 16,1-6 12-16,1-6 3 16,-1-3-1-16,-4 1 8 0,-1 3-10 15,-3 4-36-15,0 7 12 0,-4 7 21 16,0 8-8-16,-2 4 11 0,0 3 15 16,-2 6-12-16,0 6 0 0,-4 4 9 15,2 7-9-15,2 4 15 0,-2 1-3 16,4 0-3-16,0 1-12 0,4-4-17 15,2-3 14-15,4-3-9 0,-4-4 12 16,3-5 3-16,5-6 15 0,-1-4-15 16,-1-4 0-16,7-12-3 0,1-5 1 15,-3-5 0-15,8-7 1 0,-9-3 13 16,7-1-15-16,-4-2 0 0,-5 8-51 16,-2 6 33-16,1 7 16 0,-7 10 2 15,-2 5 27-15,-4 3-10 0,2 10-17 16,-2 6-18-16,0 5 0 15,-2 7 18-15,0 4 3 0,-2 0 9 0,2 0-9 16,0-3-3-16,0-3-20 16,2-4 5-16,0-3 12 0,4-5 2 15,0-5 1-15,2-2 3 0,2-7-3 16,7 0 0-16,-3-7-15 0,5-3 3 16,-5-4-3-16,5-4 12 0,-5 0-12 15,-4-4 13-15,1 0 0 0,-3 0-1 16,-4 0 1-16,0 1-22 0,-2 0-12 15,-4-2 18-15,-2 3 15 0,2-3 1 16,-1 2 2-16,3 0 0 0,0 3 12 16,2 2 21-16,0 5 12 15,2 3 9-15,7 1 12 0,1 5-11 16,4-1-28-16,3 3-12 0,0 0 3 16,5 0-16-16,-3 5 0 0,0 2-2 15,-3 1-2-15,1-1-13 0,-3 0-30 16,-2 0-55-16,-3-2-65 0,-3 1-63 15,0-3-62-15,-4 0-132 0,6 1-307 16,-3-1-819-16,3 5-899 0</inkml:trace>
  <inkml:trace contextRef="#ctx0" brushRef="#br0" timeOffset="166898.411">11218 9854 3085 0,'0'0'579'0,"0"0"-349"0,0 0 150 15,0 0-111-15,0 0-176 0,0 0-93 16,0 0-39-16,0 0-51 0,0 0-298 16,0 0-1067-16</inkml:trace>
  <inkml:trace contextRef="#ctx0" brushRef="#br0" timeOffset="168282.178">11572 9963 2040 0,'0'0'1504'15,"0"0"-1336"-15,0 0-1 0,0 0 137 16,0 0-21-16,21-58-18 0,-11 30 5 16,6-4-11-16,3-15-61 0,6-12-31 15,-2 2-16-15,-7 9-27 0,1 7-82 16,-7 14-15-16,-2 3-9 15,3 7 7-15,-7 9 8 0,-2 8 36 0,-2 11-9 16,0 14-44-16,-8 19-16 0,-7 20 0 16,-1 23 2-16,-5 9 14 15,0-4-16-15,9-11-28 0,-1-14 1 16,3-16 16-16,4-11 11 0,2-13 3 16,2-6 9-16,-3-4-9 0,3-1 0 15,0-8-3-15,2-8-12 0,0-11-51 16,4-19 12-16,7-20 12 0,5-21 14 15,1-5 7-15,-3 11 0 0,-1 16 17 16,-9 22 1-16,0 5 3 0,2 2 0 16,3 2 12-16,-3 3-12 0,2 7 34 15,-4 7 41-15,4 1 3 0,5 1-17 16,-3 4-19-16,5-2-12 0,1-3 3 16,3 0 0-16,-1-7 3 0,7-6-3 15,-4-1 1-15,-3-5 8 0,5-3-3 16,-8 1-15-16,1 1-26 0,-6 3 20 15,-3 3 0-15,-3 8 3 0,-4 2-6 16,0 4 9-16,-2 4-3 16,-4 9-12-16,-5 7 0 0,-5 6 3 15,3 6 0-15,1 4-15 0,-3-1-16 16,9 0-2-16,2-4 6 0,2-7 11 16,2-6 1-16,6-8 3 0,2-8-3 15,9-3-13-15,0-12-5 0,5-8 3 16,-3-6 13-16,4-3-13 0,-3-2 0 15,-7-1 12-15,1-1 0 0,-8 8 0 16,-1 1-18-16,-5 6-24 0,-3 3 18 16,-3 7 0-16,-4 5 3 0,4 3 13 15,-3 1 11-15,-1 5 18 0,2 4-3 16,2 1 6-16,4 0-6 0,2 0 6 16,0-3-6-16,2-2 6 0,4-1-3 15,8-4 0-15,-1-1-15 16,7-8-1-16,-1-5 0 0,6-3-1 15,0-4-1-15,-5-1 0 0,5 0 1 16,0 0 2-16,-4 6 9 0,-3 5 6 16,1 5 12-16,-5 6 6 0,1 12-9 15,-3 8-9-15,-2 14-15 0,1 19-1 16,-3 23 10-16,-4 12-9 0,-4 5-3 16,0 1-27-16,0-6-9 0,-6 6 12 15,-6 1 21-15,1-2 2 0,-3-5 1 16,-3-8 1-16,3-16 2 0,-3-17 15 15,9-20-18-15,-2-10-60 0,-3-8 33 16,1-9 9-16,-7-12-3 16,1-25 21-16,-7-27 27 0,0-26 6 0,2-11-7 15,5 1-26-15,3 13 0 16,5 27 15-16,6 13 12 0,4 16-9 16,0 8-6-16,2 2 0 0,10 0 0 15,3 3 9-15,9 3-3 0,5 8-15 16,15 2-3-16,12 1-18 0,-5 1-45 15,-3 0-36-15,-9-3-18 0,-14-2-10 16,0 0-20-16,2-5-46 0,-7 0-100 16,-7-6-259-16,-5 4-672 0,4-13-841 0</inkml:trace>
  <inkml:trace contextRef="#ctx0" brushRef="#br0" timeOffset="168424.834">12397 9193 4342 0,'0'0'677'0,"0"0"-490"0,0 0 16 0,0 0-175 16,0 0-28-16,0 0-158 0,0 0-59 15,0 0-71-15,29 54-293 16,-19-36-1135-16</inkml:trace>
  <inkml:trace contextRef="#ctx0" brushRef="#br0" timeOffset="168585.129">12581 9757 4623 0,'0'0'719'16,"0"0"-570"-16,0 0-140 0,0 0-9 16,0 0-188-16,0 0-154 0,0 0-274 15,0 0-1274-15</inkml:trace>
  <inkml:trace contextRef="#ctx0" brushRef="#br0" timeOffset="171819.564">4167 11509 813 0,'0'0'1275'0,"0"0"-180"15,0 0-675-15,0 0-23 16,0 0 62-16,0 0-13 0,0 0-49 16,0 0-81-16,0 0-71 0,13-13-70 15,-15 13-52-15,-4 0-23 0,-3-2 32 16,-1 2 10-16,-7 0-31 0,1 0-15 15,-3 0-6-15,-3-1-12 0,-3-1-17 16,0 0-22-16,-2 0-3 0,-2 0-9 16,-2 0-12-16,2-1-13 0,0 1-2 15,0 2-11-15,0 0-52 0,5 0-70 16,-1 5-95-16,4-1-79 0,5 0-263 16,-1 6-1042-16</inkml:trace>
  <inkml:trace contextRef="#ctx0" brushRef="#br0" timeOffset="176053.959">4876 11590 1334 0,'0'0'1827'0,"0"0"-1303"0,0 0-256 16,0 0 2-16,0 0 40 0,3-52-5 15,-8 36-39-15,-1-3-50 0,-4 0-49 16,0 0-67-16,-3 1-39 0,-3 2-16 16,1 3-8-16,1 9-10 0,-3 4-12 15,1 7 0-15,-3 10 18 0,2 7-9 16,-1 5-23-16,1 5-1 0,5 3 1 16,-1 1 1-16,3 2 0 0,2-1 1 15,4-2 9-15,2-5-9 16,2-4 18-16,6-3 9 0,2-6-3 15,7-6-12-15,1-5-15 0,3-8-10 16,1-6-11-16,1-12 0 0,2-7 6 16,2-17 14-16,2-17 1 0,4-19 1 15,-5-10 26-15,1-5 18 0,-6 4 10 16,-2 1 2-16,-5 4-22 0,-2 5-34 16,-3 5 16-16,-3 19 28 0,-2 14-20 15,0 14-23-15,-2 8 10 0,0 6-10 16,-2-2 0-16,2 3 0 0,-2 8 13 15,4 4 12-15,-4 0 9 0,0 10-36 16,0 6-2-16,-4 6-10 0,-2 9 12 16,-2 12 2-16,-5 17 25 0,-1 14 9 15,-3 5 0-15,5-1 0 0,0-4 6 16,3-8 34-16,5-1-10 0,0-6-21 16,4-10-20-16,-2-13-25 0,4-8-18 15,2-6 18-15,2-2 18 16,3-2 12-16,3 1 6 0,1-12 9 15,3-7 6-15,5-7-27 0,1-9-23 16,5-9 0-16,0-7 0 0,-2-2 14 16,2-4-12-16,0-3 9 0,-7 4 0 15,-3 3 6-15,-3 8 0 0,-3 5-18 16,-5 11-12-16,-4 6 12 0,-2 4 31 16,0 4-31-16,0 9 0 0,-4 5-16 15,-4 8 14-15,-5 5-13 0,3 5-6 16,0-3 6-16,-3 1 3 15,3-3 10-15,2-3-1 0,-1-8 3 16,3-4 1-16,6-5 11 0,0-7-10 16,0-4 1-16,4-4-3 0,7-11-27 15,1-6 12-15,-2-7 12 0,3-4 1 16,-1-3 2-16,-6 1 1 0,3 2 2 16,-5 7 9-16,-2 4-12 0,2 8-2 15,-4 8-19-15,0 5 0 0,0 4 18 16,-4 9-12-16,2 6 0 0,0 5 3 15,0 4 0-15,2 1 10 0,0 0 1 16,2-3 1-16,2-2 0 0,0-3 2 16,2-1 13-16,0-2-12 0,3-4 12 15,-1-4-3-15,4-2-9 0,-1-6 15 16,3-2-15-16,3-8-3 0,3-5-1 16,3-9 0-16,0-6-1 0,4-4 2 15,-3-2 0-15,1-1 1 0,0-2 1 16,-2 5 1-16,-3 4 9 0,-3 8-12 15,0 6 1-15,-7 5-1 0,-2 5-1 16,0 2-17-16,-1 2 17 0,-3 2 1 16,-2 5-3-16,2 2-12 15,-4 5 3-15,0 3-9 0,0 3 0 16,-4 2 6-16,2 2 3 0,-7 2 11 16,5-5 1-16,-2 1 1 0,2-3-1 15,2-7 2-15,-2-2 1 0,2-1 12 16,2-9-12-16,0 0 7 0,0 0-9 15,4-10-1-15,2-4 15 0,4-7-12 16,5-4 9-16,-1-3-10 0,1 1 10 16,1 2-9-16,1 3 0 0,-5 3 12 15,3 7-12-15,-3 5 9 16,3 3 0-16,-3 4-11 0,-4 4 1 16,3 5 10-16,-3 5-12 0,0 7-2 15,-6 4-1-15,0 3-12 0,0 4 15 16,-4 2-1-16,2-2-1 0,0-1-1 15,-4 0 1-15,4-8-16 0,-2-2-39 16,2-7-54-16,-4-5-51 0,4-3-49 16,0-4-69-16,0-2-223 0,4 0-510 15,-2 0-579-15,2 0-921 0</inkml:trace>
  <inkml:trace contextRef="#ctx0" brushRef="#br0" timeOffset="176331.574">5371 11032 2790 0,'0'0'2338'0,"0"0"-2076"0,0 0-174 16,0 0 145-16,0 0 142 0,0 0-62 16,0 0-87-16,64 16-94 0,-35-9-84 15,4-2-48-15,6-1-13 0,13-4-41 16,10-3-66-16,-5-7-73 0,-7-2-48 16,-4-3-94-16,-20 6-350 0,20-8-1385 0</inkml:trace>
  <inkml:trace contextRef="#ctx0" brushRef="#br0" timeOffset="177537.912">6040 11806 699 0,'0'0'564'16,"0"0"1001"-16,0 0-1078 0,0 0-75 16,0 0-15-16,0 0-52 0,0 0-34 15,0 0-23-15,0 0-26 0,19-52-22 16,-15 31-28-16,-2-4-37 0,2-5-24 16,-4-4-33-16,2-2-34 0,0-1-21 15,-2 1-9-15,0 1-18 0,0 4-11 16,0 5-10-16,0 4-13 0,0 4-2 15,0 5-1-15,0 1 1 16,0 8 0-16,4-1 42 0,3 4 27 16,3 1 87-16,0 0-66 0,5 3-48 15,3 4-27-15,3 2-3 0,-4 4 0 16,1 2 4-16,-3 2 1 0,1 2-17 16,-8 1-15-16,-1 0-10 0,-3 0-2 15,-2 1-3-15,-2-3-3 0,-2-1 0 16,-6-3-9-16,-1-4-6 0,-1-1 6 15,-2-5 18-15,1-3 9 0,-1-1 13 16,-3 0 1-16,1 0 1 0,1 0 1 16,3 0 2-16,0 0 18 0,2 0 12 15,1 0 15-15,3 1 9 16,2 1 6-16,0 0 9 0,2 4-5 16,2-2-4-16,4 4 63 0,5 0-51 15,1 2-36-15,5-1-15 0,3 1-22 16,3 0-1-16,4 2-1 0,-4-4-2 15,1-2-10-15,-1 1 0 0,0-5-15 16,-2-2-54-16,-1-2-69 0,-1-9-70 16,-5-2-56-16,1-6-200 0,-5 7-636 15,7-10-1356-15</inkml:trace>
  <inkml:trace contextRef="#ctx0" brushRef="#br0" timeOffset="179741.015">6621 11701 1668 0,'0'0'1861'0,"0"0"-1608"0,0 0-190 15,0 0 189-15,0 0 72 0,25-51-22 16,-13 32-38-16,-1-2-14 0,1-5-46 15,5-5-56-15,-1-7-48 16,3-3-18-16,3-1-13 0,-7 3-11 16,1 2-24-16,-5 11-34 0,-5 11 0 15,0 8 2-15,-6 7 52 0,0 13-27 16,0 13-27-16,-10 17 0 0,0 19 0 16,-7 21 0-16,0 6-18 0,1-3-7 15,4-15 13-15,1-21 12 0,3-12 0 16,2-12 12-16,2-7-9 0,-3 3 9 15,3-5-11-15,-2 0-1 0,2-11-1 16,2-6-32-16,2-3-24 0,0-14 18 16,4-7 20-16,4-7 17 0,1-7 1 15,1-2-1-15,0-2 2 0,3 4 1 16,-5 8 1-16,2 5 0 0,-2 9 0 16,-1 7 14-16,1 3 5 0,2 2 3 15,1 4-6-15,-1-3 6 16,4 1 12-16,1-2-5 0,-1-2 5 15,1-4-6-15,3-5-6 0,-3-3 0 16,1-4 3-16,-1-2 3 0,-3-3 10 16,1-1 5-16,-5-1 27 0,0 0 33 15,-4 3-32-15,-2 3-58 0,1 5-15 16,-1 5-12-16,-2 3 9 0,0 4 1 16,0 5 2-16,0 1 0 0,0 0 39 15,2 4 0-15,0 2-21 0,0 3-6 16,4 2 0-16,-4 4-9 0,2 4 15 15,0-1-3-15,-2 4-5 0,3 3-10 16,-3-2-3-16,0 1-12 0,-2 3 14 16,2-3 1-16,0-1 2 0,6-4 16 15,-6-2 6-15,6-5 3 0,1-5-6 16,3-3-3-16,-2-4-6 0,7-8-10 16,-1-4-1-16,7-7-1 0,-6-2 0 15,6-5 1-15,-5-1 0 16,-3 1 2-16,1-2-1 0,-3 6 1 15,-7 4 0-15,-2 5-3 0,-2 9 1 16,-2 4 0-16,0 1 19 0,0 8-20 16,-2 8-24-16,0 4 0 0,-4 5 6 15,6 4 6-15,-5-2 11 0,1-3 0 16,4-2 1-16,0-5 2 0,7-5 16 16,-3-4-6-16,2-5 3 0,4-4-4 15,3-1-11-15,-1-10-3 0,2-3-9 16,1-8 10-16,1-1 2 0,1-5 1 15,-3-2 1-15,1 0 0 16,-5 0 13-16,1 2-3 0,-3 4-11 16,-2 4-1-16,0 9-30 0,-2 2 15 15,-2 4 14-15,-2 2 1 0,3 3 12 16,-3 0 3-16,0 0 0 0,0 0 0 16,0 0-13-16,0 0 1 0,0 0-1 15,0 0-1-15,0 0 0 0,0 0 1 16,0 0 0-16,0 0-1 0,0 0 0 15,0 0-1-15,0 3-1 0,0-2 1 16,0 1 2-16,0-1-1 0,0 0 1 16,0-1 1-16,2 1 9 0,-2-1-10 15,2 0 0-15,-2 0 10 0,0 0-11 16,2 0 0-16,-2 1 1 0,0-1 1 16,0 0 0-16,0 2 0 0,0 1 9 15,4-1-9-15,-4 2-3 0,0 6-1 16,0 6 0-16,0 5-2 15,-6 8 3-15,2 8-18 0,-1 10-6 0,1 17 9 16,-2 11 12-16,2 9 0 0,-6-1-8 16,3-5 11-16,-1-7 2 15,2-7 1-15,0-12-2 0,0-12 0 16,1-13 2-16,1-6 0 0,2-3-3 16,-4-5-3-16,2-4-45 0,0-9-9 15,-7-6 12-15,3-12 32 0,-4-7 13 16,1-6 0-16,-3-7-12 0,4 0-3 15,-5-3 0-15,5 1 14 0,4 1 1 16,-5 3 1-16,11 4 11 0,0 0 0 16,0 2 0-16,11 3 6 0,3 2 3 15,5-2 0-15,1-1 9 16,3 0 0-16,4 0 3 0,2-2 0 16,-6 0-6-16,6 0-6 0,-3-1-3 15,1 0-6-15,2 0-9 0,-6 1-1 16,0 1 10-16,2 4-12 0,-7 3-1 15,-1 6-29-15,-3 4 12 0,-1 6 18 16,-7 2 11-16,0 4-8 0,0 9 0 16,-4 5-3-16,-2 5-11 0,0 6-1 15,0 5 12-15,-4 3-24 0,-4-1 3 16,2 0 3-16,1-3 3 0,-3-5 14 16,4-5 1-16,0-4 0 0,2-5 3 15,2-8 12-15,0-2-15 0,2-2-1 16,4-9-14-16,7-4 15 0,-1-7 1 15,4-5 1-15,1-4 0 0,2-3 10 16,-5 0-9-16,7 2 9 0,-9 4-11 16,5 5-1-16,-9 5-24 15,2 11 24-15,-3 3 0 0,1 4 15 0,-4 0-14 16,0 8-1-16,-2 4-2 16,2 5-10-16,-2 4 11 0,-2 4 0 15,0-2-17-15,0 1 3 0,0-2 12 16,0 0 0-16,0-4 1 0,0-5 2 15,2 0 11-15,0-7 4 0,3-3 12 16,3-3 0-16,0-4-26 0,0-7-1 16,7-5 0-16,-3-6 0 0,5-4 1 15,-1-1 0-15,1-4 2 0,1-1 9 16,-3 0-12-16,-1 7-1 0,-1 3-44 16,-1 10 42-16,-8 4 3 0,0 6 21 15,-1 2 0-15,-1 7-21 16,0 6-2-16,-2 2-10 0,0 7 11 15,0 3 1-15,0 0 1 0,0 0-1 16,0 0 0-16,0-3-18 0,0-3 6 16,0-2 12-16,0-2 0 0,4-6 12 15,2-4 9-15,2-4 0 0,1-1-18 16,3-6-2-16,4-8-1 0,-1-3 0 16,4-3 0-16,-3-4 1 0,1-1 0 15,-5 2 2-15,3 2 0 0,-7 4-3 16,0 3 0-16,-2 8-27 0,-2 2 27 15,-2 4 21-15,3 0-18 0,-5 9-3 16,0 6-15-16,0 5 3 0,-5 2 10 16,3 3 2-16,0-1-24 0,0 2 6 15,2-7 16-15,0-3 1 0,0-1 1 16,2-6 12-16,2-5 3 0,7-1-3 16,-5-3-12-16,6-10-12 15,5-6 0-15,-3-5 12 0,5-5-1 16,-2-4 1-16,-1-2 1 0,1 1-1 15,-1 2 0-15,-3 6-21 0,1 8-22 16,-8 9 43-16,0 6 21 0,3 3-18 16,-5 14-3-16,2 4-2 0,-4 8-9 15,0 6 11-15,0 4 0 0,-2 1-36 16,2-2 18-16,-2-3 6 0,2-3 0 16,0-8-9-16,3-4-39 0,-1-5-24 15,0-5-34-15,4-4-41 0,-2-6-43 16,-2 0-146-16,3-4-375 0,5-11-1124 0</inkml:trace>
  <inkml:trace contextRef="#ctx0" brushRef="#br0" timeOffset="180197.103">6801 11021 3937 0,'0'0'1039'0,"0"0"-881"16,0 0 125-16,0 0 81 0,0 0-17 15,0 0-61-15,0 0-57 0,54 6-64 16,-38 3-69-16,5 3-67 0,6 0-29 16,-2 1-24-16,4-4-54 0,-1 2-60 15,1-5-24-15,2 0-37 0,-2-3-75 16,0 0-216-16,-6-3-508 0,-6 1-666 16,1 1-752-16</inkml:trace>
  <inkml:trace contextRef="#ctx0" brushRef="#br0" timeOffset="180335.789">7231 11079 1079 0,'0'0'2387'0,"0"0"-1794"0,0 0-191 16,0 0 56-16,25-50-64 0,-17 28-78 15,4-2-50-15,5-5-61 0,-3 1-90 16,5 0-115-16,-2 0-18 0,3 5-106 16,1 1-115-16,0 5-173 0,-5 5-690 15,11 7-1612-15</inkml:trace>
  <inkml:trace contextRef="#ctx0" brushRef="#br0" timeOffset="180502.965">7520 10931 4190 0,'0'0'1332'0,"0"0"-1181"0,0 0-54 16,0 0-34-16,0 0-63 0,0 0-78 15,0 0-119-15,0 0-104 0,0 0-645 16,0 0-2577-16</inkml:trace>
  <inkml:trace contextRef="#ctx0" brushRef="#br0" timeOffset="182927.495">8651 11655 1201 0,'0'0'2034'0,"0"0"-1684"0,0 0-69 15,0 0 2-15,0 0 46 0,0 0 23 16,0 0-74-16,21-62-53 0,-11 35-45 16,5-4-44-16,3-8-21 0,-1-3-3 15,1-2-22-15,1 2-20 0,-5 4-70 16,1 7 0-16,-5 9 0 15,-6 10 17-15,0 9 19 0,-4 6 24 0,0 13 34 16,0 8-52-16,-4 17-42 0,-12 25 0 16,-1 18 2-16,-1 10-2 15,-1-6-27-15,0-9 6 0,9-23 9 16,0-15 11-16,-1-13 1 0,5-5 2 16,0-2 0-16,2-2-2 0,0-6-11 15,-3-10-23-15,7-6-50 0,0-16 15 16,7-15 11-16,3-17 28 0,5-2 9 15,-3 4 9-15,-2 7 12 0,1 11 1 16,3 3 1-16,-4 1 10 0,1 11 3 16,3 6 12-16,-3 6 7 0,3 3 23 15,-2 1 9-15,3 0-6 0,-1 0-8 16,1-3-4-16,1-3-12 0,-3-3-18 16,1-4 0-16,-3-5-3 0,-1-4 0 15,-4 0-12-15,4-4 15 0,-5-1 3 16,-3 1 0-16,0 2-21 0,-2 3-3 15,2 4 0-15,-2 4 0 16,2 4 3-16,0 2 3 0,2 4 28 16,0 1 5-16,4-2-6 0,-1 3 27 15,-1 1 21-15,2 0-24 0,0 0-24 16,1 0-6-16,-5 1 0 0,0 3-6 16,2 1-3-16,-2 2-12 0,-2 3-3 15,-2 5-1-15,0 1-11 0,0 6 9 16,0-1 2-16,0 5 1 0,0 0-18 15,0-1 6-15,4-1 11 0,3-4 1 16,-3-4 24-16,4-7 6 0,7-3-6 16,-3-6-21-16,4-4 0 0,5-12-3 15,4-6-2-15,-4-6 2 0,1-4 1 16,1-2 2-16,-6 0 7 0,-1 0-10 16,-6 8-39-16,-1 5 24 0,-1 9 0 15,-6 7 15-15,-2 5 27 0,0 4 9 16,-2 8-36-16,-4 7-3 0,-2 9 3 15,1 4 2-15,3 5 16 0,0 0-18 16,0 1-22-16,2-6 1 16,2-3 18-16,0-5 3 0,4-6 0 15,2-7 18-15,0-3-6 0,5-8-10 16,3-3-2-16,-1-9-15 0,3-3 12 16,-3-6 1-16,3 0 1 0,-6-3-1 15,-3 4 2-15,-1-4 0 0,-2 5 0 16,-2 1-2-16,-2 4-1 0,0 3-15 15,0 5 3-15,0 1 0 0,0 2 12 16,0 3-12-16,-2 0 15 0,2-2 0 16,0 2 12-16,0 0 0 15,0 0 6-15,0 0 0 0,0 0-3 16,0 0-13-16,0 0 0 0,0 0-2 16,0 0 0-16,0 0-2 0,0 0-13 15,0 0 0-15,0 0-3 0,0-1-3 16,0-4-3-16,0-2 24 0,0-3-1 15,-2-5 1-15,2 0-27 0,-2-1 24 16,0-1 1-16,0 2 1 0,0 1 1 16,-2 2 1-16,4 4 0 0,-3 2-1 15,-1 5 1-15,0-1 2 0,-2 2 12 16,2 0-3-16,-4 2-9 0,3 1 12 16,-3 1-13-16,0-2-1 0,4 0 0 15,-2-1 0-15,4 1-1 0,-1-2 0 16,1 1 2-16,2-1 16 0,0 1 18 15,0 1-12-15,5-1-12 0,-1 2-9 16,0 0 9-16,0 1-9 0,2-1 15 16,-2 0 0-16,2 0 1 0,-6 0-7 15,5 0-9-15,-1 0-1 0,0 3 0 16,0 2 0-16,2 4-2 16,-2 3-1-16,3 1 1 0,-7 6 0 15,6 4 1-15,-2 2-1 0,-2 2-24 16,2 4 2-16,0-3 4 0,-2-1 16 15,2-2 0-15,3-4 2 0,-5-7 1 16,6-5 11-16,2-3 0 0,1-6-11 16,-3-3-1-16,10-5-2 0,-3-9-19 15,6-3 9-15,-1-6 11 0,-1-1 1 16,4-3 0-16,-7-3 1 0,3 3-1 16,-3-3 1-16,1 2 0 0,-5 2 1 15,1 1-2-15,1 3-2 16,-8 4-31-16,1 8 23 0,-3 3 10 15,2 3 18-15,-4 4 0 0,0 0 0 16,0 3-6-16,-2 6-12 0,0 3-2 16,0 7 0-16,0 3 0 0,-4 4 2 15,2 2 0-15,-2-2-23 0,4-1 5 16,0-1 15-16,0-4 2 0,0-3 1 16,4-6 0-16,2-2 3 0,0-5 9 15,3-4-12-15,5 0-2 0,-4-7-13 16,7-7 0-16,-1-2 12 0,-3-5 1 15,1-2-1-15,-5-1 3 0,-1 1 1 16,-4 1 2-16,-2 3-3 0,-2 3-2 16,0 5 0-16,0 4-25 0,-2 1-6 15,0 3 22-15,2 2 11 0,0 1 15 16,0 0 12-16,0 0 6 0,0 0 9 16,2 0-9-16,6-1-20 0,0 1-10 15,1-2 9-15,7 2-10 0,-3-5 0 16,7 4 0-16,-3-3 0 15,6 2 1-15,-3 2 12 0,3-3-13 16,0 3 13-16,-5 0 3 0,1 0-3 16,-5 0 3-16,-1 0-15 0,-5 0 0 15,-4 0 0-15,2 0-3 0,-3 0 0 16,-3 0-3-16,2 0-9 0,-2 0-6 16,0 0 3-16,0 0 12 0,0 0-9 15,0 0 12-15,0 0 2 0,0 0-1 16,0 0 0-16,0 0 0 0,0 0-1 15,0 0-3-15,0 0-15 16,0 0 3-16,0 0-9 0,0 0 11 16,-2 0 12-16,2-1 0 0,-3-1-1 15,3 2 0-15,0 0 2 0,0-2 1 16,0 2 21-16,0 0-4 0,0-1 3 16,0 1-6-16,0 0-13 0,0 0 0 15,0 0-1-15,0 0-1 0,0 0-1 16,0 0-11-16,0 0 10 0,0 0 0 15,0-1-1-15,0 1 1 0,0 0 1 16,0 0 0-16,0 0-1 0,0 0-50 16,0 0-44-16,0 0-69 0,0 0-64 15,0 2-63-15,-2 2-206 0,2-3-719 16,0 3-1006-16,2-14 7 0</inkml:trace>
  <inkml:trace contextRef="#ctx0" brushRef="#br0" timeOffset="183243.299">9354 11038 4400 0,'0'0'1008'0,"0"0"-944"16,23-52 66-16,-7 24 10 0,5-4-50 16,6 1-44-16,-3-1-22 0,1 4-24 15,4 3-36-15,-2 5-94 0,2 5-79 16,0 6-77-16,0 6-296 15,-8 3-1127-15,14 11-1167 0</inkml:trace>
  <inkml:trace contextRef="#ctx0" brushRef="#br0" timeOffset="183469.72">10055 11535 2865 0,'0'0'2135'0,"0"0"-1851"16,0 0-257-16,0 0 22 0,0 0-22 16,0 0-27-16,0 0-94 0,0 0-83 15,0 0-138-15,0 0-672 0,-17-19-1945 0</inkml:trace>
  <inkml:trace contextRef="#ctx0" brushRef="#br0" timeOffset="185134.858">10536 11319 2020 0,'0'0'1895'16,"0"0"-1528"-16,0 0-206 0,0 0 151 15,0 0 3-15,4-57-59 0,-10 50-61 16,-10 4-44-16,1 3-45 0,-6 6-46 15,1 8-17-15,-5 4-13 0,2 7-9 16,5 0-18-16,1 6 12 0,5-2-12 16,3 2 12-16,3-5-14 0,6 1-1 15,0-6-1-15,13-1 1 0,-1-8 2 16,9-5-2-16,-1-7-18 0,7-2 0 16,0-12 3-16,2-8-3 0,-6-2 3 15,-5-6-12-15,-1-1-10 0,-7 3 13 16,-10-2 3-16,0 5-18 0,-2 4 21 15,-6 3 14-15,-6 5-8 16,-1 4-12-16,-4 4-6 0,5 5 29 16,-5 0 1-16,7 2 12 0,2 2 0 15,-1 1 9-15,7 0 13 0,4-1 23 16,2 0 19-16,6-3-13 0,9-1-27 16,0 0-12-16,5-4-8 0,5-3-4 15,4 0 12-15,-2-1 0 16,2-2 0-16,0 1 9 0,-4 5-3 15,0-1 15-15,-2 2 22 0,-1 2-10 0,-5 1-18 16,0 4-15-16,-11 5-6 16,0 7-15-16,1-1 9 0,-5 4-12 15,-4 1-1-15,0 3-1 0,-4-3-1 16,-7 2-9-16,3-6 10 0,-2-1-10 16,-5-2 0-16,3-4-9 0,-5-4-3 15,5-3 3-15,-1 1-6 0,1-2-3 16,2 0-3-16,-1 1 2 0,3 0 7 15,2-2 12-15,4 3 12 0,0 0 10 16,2 3 8-16,0 0-6 0,6 2-10 16,4 1 11-16,1-2-1 0,1 1 3 15,7-1 12-15,-5-2 15 0,9-3-3 16,-1-2-3-16,-1-2-6 0,4-7-3 16,2-9 0-16,-4-3-8 0,1-6-4 15,1-2-3-15,-2-1-12 0,-9 2-3 16,3 2-43-16,-9 11 34 0,-4 5 10 15,-4 6 2-15,0 4 2 16,-2 5 16-16,-4 9-5 0,-8 9-11 16,3 2 16-16,-1 10-15 0,-3 0 15 15,7 1-18-15,2 1-23 0,0-6 8 16,4-6-1-16,2-3 16 0,0-11 0 16,6-4 0-16,2-7-14 0,2-7-28 15,5-9-6-15,-5-8 3 0,7-5 3 16,-5-2 12-16,-6-4 9 0,3 1 19 15,-7 3 0-15,2 5 1 0,-4 2-33 16,0 8 13-16,-4 7 9 0,2 3 12 16,0 5 11-16,2 1 16 0,-2 0 22 15,2 3 14-15,0 3 6 16,4-3-15-16,6 4-12 0,0-5-2 16,3 2-13-16,5-4-12 0,3-4-4 15,2-5-11-15,4-2-2 0,2-3-10 16,0-5 10-16,2-2 0 0,-3-7-1 15,3-5-9-15,5-15 9 0,3-19 0 16,0-20 0-16,-4-8 0 0,-4 2 1 16,-12 10 2-16,-11 15 3 0,-6 17 12 15,-2 14-3-15,-4 15-10 0,-6 10-2 16,2 6-21-16,-3 6-12 0,-5 5 16 16,3 17 17-16,-7 20 12 0,3 23-9 15,-4 20-3-15,7 9-64 0,1 1 53 16,7-6 11-16,0-13 15 0,2 1 0 15,0-4 6-15,4-6-2 0,0-12 5 16,0-14-6-16,2-12-3 0,2-11-15 16,2-2-9-16,2-4-6 0,7-3 3 15,-5-9-15-15,5-7-13 16,-1-13 1-16,-3-4 15 0,5-9 21 16,-10-5 1-16,1-5-13 0,-5 0-33 15,-2 1 27-15,0 1 19 0,-9 7 2 16,3 6 0-16,-4 6 21 0,-1 9 12 15,5 5 24-15,2 7 6 0,0 1 7 16,2 5 14-16,2 6-3 0,4 4 105 16,2 1-74-16,11 1-43 0,-1-3-18 15,9 2-12-15,0-4-12 0,4-2-12 16,4-5-15-16,6-2-1 0,0-3-14 16,1 0-6-16,-1-5-39 0,-2-3-39 15,-6-1-22-15,-2-4-35 0,-10-1-36 16,-5-1-64-16,-5 0-194 0,-3 4-494 15,-4 2-614-15,0 6-1243 0</inkml:trace>
  <inkml:trace contextRef="#ctx0" brushRef="#br2" timeOffset="195573.172">2195 5888 329 0,'0'0'385'0,"0"0"-92"0,0 0-97 16,0 0-105-16,0 0 7 16,0 0-40-16,0 0-22 0,0 0-7 15,0 0 7-15,0-31 33 0,0 26 38 16,0-4-29-16,-2 0 22 0,0 3-5 15,2-2 261-15,0 0-117 0,0 1-142 16,0-1-17-16,0 0 27 0,0 2 24 16,0 1 4-16,0 1 5 0,0 1 29 15,0 1 40-15,0 0 31 0,0 2-11 16,-2-3 2-16,-2 2-15 0,2-2-25 16,2 1-25-16,0 0-13 0,-2 0-16 15,2 2-9-15,0 0-28 0,0 0-9 16,-2 0-18-16,2 0-13 0,0 0 4 15,0-1 2-15,-2 1 13 0,2 0 11 16,0 0 1-16,0 0-4 0,0 0-5 16,0 0-16-16,-2 0 0 0,2 0-6 15,0 0-2-15,0 0-16 0,-2 0 0 16,2 0-18-16,0 0-3 16,-2 1-3-16,0 5 9 0,2-2 0 15,-5 1-3-15,3 2-3 0,0 1 6 0,-2 2-6 16,0-2 3-16,2 3 3 15,0 1 0-15,2 1 0 0,-2 1-3 16,0 1 3-16,2 1-5 0,-2 3-7 16,2 1 3-16,0-2-3 0,0 4 0 15,0-1-3-15,-2 1-9 0,2 0 12 16,0 0-14-16,0 0 2 0,0 0-1 16,0-2 1-16,0-1-1 15,-2-1-1-15,-1-2 2 0,3 4-2 0,0-5 1 16,-2 2 0-16,2 1 0 15,0-2 1-15,0 2-1 0,-2-1 0 16,2 1 0-16,-2-1 0 0,2 1 0 16,-2 1 0-16,2 0 0 0,-2 0 1 15,2 0 0-15,-2 0-1 0,2 1 0 16,0-1 8-16,0-3-10 0,-4 3-15 16,2-2 0-16,2-3 3 0,-2 3 9 15,2-1 0-15,0 1 0 0,0-1 1 16,-2 0-1-16,2-1 1 0,-2 1 0 15,2-3 2-15,-2 4-1 0,0-3 1 16,2-3 1-16,0 0 1 0,0-1 0 16,0-3-2-16,0-2 2 0,0-1 0 15,0-2 0-15,0-1 1 0,0-1-3 16,0 0-3-16,0 0-15 0,0 0-3 16,0 0 6-16,-3-2-6 0,3-2 21 15,-2 0 0-15,2-3 1 16,-4 1 0-16,2-5 1 0,0 1 0 15,-2 0 1-15,-2 0-1 0,4-2-1 16,-2-1 2-16,-1-2-1 0,-1 1-1 16,-2-2 0-16,0-2 2 0,2 0-1 15,-3 0 1-15,1-3-1 0,-2 4 0 16,6 0 1-16,-5 1-1 0,3 2 0 16,0 2-2-16,0 4-1 0,1 1-11 15,5 2-9-15,-2 3 18 0,0-1 0 16,0 1 2-16,2 1 1 0,0 1 0 15,0 0 1-15,0 0 0 0,0 0 2 16,0 0-2-16,0 0 2 0,0 0 9 16,0 0-9-16,0 0 18 0,0 0 6 15,0 0-3-15,0 0 6 0,0 3-6 16,0 2-22-16,4 0 1 0,-2 4 0 16,1 2 0-16,3 1-3 0,-2 5 0 15,0 2-15-15,0-1 3 0,-2 2 9 16,4 1 0-16,-1-1-12 15,-3 0 15-15,6 2 0 0,-4-3 1 16,2-2 0-16,-2 0 1 0,1-3 0 16,-1 1 10-16,-2-3-10 0,4-2-1 15,-4-1 1-15,2-2 1 0,-2-2 9 16,0 0-11-16,0 0 0 0,-2-4 1 16,0 2 1-16,2-2 0 0,-2-1 0 15,2 1 0-15,1-1 12 0,-1 2-13 16,0-2-1-16,0 0 0 0,-2 0 0 15,2 0-1-15,4 0 0 0,-2-5-1 16,2 2 0-16,1-2-1 16,-1-2 1-16,0-3-1 0,6 1 1 15,1-4 0-15,-1-2 1 0,1 0 1 16,-1-1 1-16,0-3 0 0,3 0 1 16,-5 0 0-16,5 0 0 0,-5 1 12 15,-4 2-12-15,7-2 9 0,-7 3-10 16,0 4 0-16,0 1 0 0,-4 1-1 15,6 3 0-15,-5 3-1 0,1 0 0 16,-2 0-3-16,-2 3 0 0,2 0-12 16,-2 0 3-16,0 0-12 0,2 0-39 15,-2 0-39-15,2 1-52 0,0 1-38 16,0-2-34-16,0 0-81 0,2 0-234 16,-4 0-645-16,9 0-1282 0</inkml:trace>
  <inkml:trace contextRef="#ctx0" brushRef="#br2" timeOffset="197375.311">4453 7752 1398 0,'0'0'660'15,"0"0"-278"-15,0 0-24 0,0 0 27 16,0 0 3-16,0 0-50 0,0 0-46 16,4-53-34-16,-4 48-54 0,0-1-38 15,0 0-1-15,0 2 21 0,0 1-6 16,-2 0-19-16,2 0-22 0,0 2 0 15,-2 1 3-15,2 0 6 0,0 0-21 16,0 0-10-16,0 0-12 0,0 0 4 16,0 0-10-16,0 5-9 15,0 0-27-15,0 5-21 0,0 3-12 16,0 3-15-16,0 4-12 0,0 4 9 16,0-1 3-16,2 3-13 0,-4 0 0 15,2 1 10-15,0 3-9 0,0 1 0 16,0 1 13-16,0 4-1 0,0-1-3 15,0 5 6-15,0-3-3 0,-2 3-6 16,2 1-9-16,0-1-42 0,0-1 24 16,-2 2 17-16,0-4 1 0,-1 1 3 15,1-3 0-15,0-1 15 0,2-1-6 16,-2-2-10-16,2-3 1 0,0-3 12 16,0-1-3-16,-2-6-9 0,2-1 0 15,0-2 9-15,0-4-11 0,0 1-1 16,0-3 0-16,0-2-1 0,-2 1-1 15,2-1 0-15,0-4-10 16,-2 0 9-16,2-3-12 0,-2 1 0 16,2-1 0-16,-2 0-12 0,2 0 14 15,-4 0 10-15,2-4-9 0,-2 2 9 16,-1-5-15-16,1-2 16 0,-2-4 0 16,2-3 2-16,-2-4 2 0,-3-3 0 15,3-3 1-15,-2-2-2 0,0-3 1 16,-3 1-2-16,1-2 0 0,0 3 1 15,-1 0 1-15,3 3 0 0,-2 2 0 16,2 6 0-16,-1 2-2 0,3 6 0 16,2 3-1-16,0 3-1 0,2 1 0 15,2 2 0-15,0 1 0 0,0 0 1 16,0 0 1-16,0 0 15 0,0 0 3 16,0 0 1-16,0 1 11 0,0 3-9 15,0 3-19-15,4 2 0 0,-2 4-2 16,2 1 0-16,0 4-2 0,0 3 1 15,3-1-1-15,-1 4 1 16,-2-1 1-16,2 2 0 0,0 0 0 0,0 0 0 16,1 1 1-16,-1-2-1 15,0 1 1-15,0-3 2 0,-2-3 0 16,5-4 9-16,-5-2-11 0,2-3 1 16,-2-2 0-16,0-4 1 0,0 0 0 15,-2-2 0-15,1-2-2 0,1 0-1 16,2-6-3-16,-2-3 0 0,4-4-9 15,1-3 11-15,-1-6 1 0,2-4 3 16,3-1 18-16,-3-4 0 16,0 2 3-16,5-2-6 0,-3 3-3 15,-2 3 3-15,5 3 9 0,-3 4-3 16,-1 2 0-16,1 6-12 0,-2-2-11 16,-1 4-1-16,-1 2-21 0,0-2-48 15,-2 1-60-15,-1-3-64 0,-1 1-26 16,0-3-52-16,-4-1-160 0,2 2-285 15,-2 5-737-15,4 1-1423 0</inkml:trace>
  <inkml:trace contextRef="#ctx0" brushRef="#br2" timeOffset="199483.951">4384 9403 336 0,'0'0'678'15,"0"0"-261"-15,0 0-11 0,0 0 19 16,0 0-24-16,0 0-79 0,0 0-57 15,0 0-39-15,-10-54-20 0,8 48-10 16,0 3-7-16,2-3 4 0,-2 3-16 16,2 2-16-16,0-1-13 0,-2 1-1 15,2 1 12-15,0 0 15 0,0 0-16 16,0 0-18-16,0 0-16 0,-2 0 9 16,2 0 0-16,0 0-3 0,0 0-13 15,0 3-44-15,0-2-16 16,0 2-6-16,2 0-6 0,0 1-3 15,-2 1-9-15,2 1-2 0,-2 2-10 16,2 1-6-16,0 1 0 0,0 4 0 16,-2 2-3-16,2 2 3 0,-2 5 6 15,0 2-3-15,0 2 0 0,0 3-6 16,2 2 0-16,-2 1 0 0,2 4 3 16,-2-3 0-16,0 2 0 0,0-2-13 15,2 0 0-15,-2-1-2 0,0-2-20 16,0 0 2-16,3 0 3 0,-3-4 12 15,0 2 1-15,2-1 0 0,-2-1 2 16,0-3 1-16,2 0 0 0,-2-1 0 16,2 0 2-16,0-2 0 0,0 0-1 15,-2 2 0-15,0-2 0 0,2-2 0 16,0 3 1-16,-2-3 0 0,0-1-2 16,2-4 1-16,-2-1 0 0,2-2 0 15,-2-4-1-15,0-1-1 16,0-3-1-16,0-3-11 0,0 0-9 15,0 0 3-15,0 0-3 0,0 0 0 16,0 0 18-16,0 0 0 0,0 0 3 16,0 0 0-16,0-3 1 0,-2 3 1 15,2 0-2-15,-2-2 0 0,0 0-1 16,0 0 1-16,-2-2-1 0,0-1 1 16,-1-3 0-16,1 0 1 0,-2-5 11 15,0-4-10-15,-4-1 10 0,-1-4-10 16,-1 0 0-16,-1-2-1 0,1-1 1 15,-2 1-2-15,-1 3 1 0,3 0 0 16,-3 2 1-16,5 5-1 0,2 6-1 16,1-1 0-16,3 6-1 0,2 1 1 15,-2 2 0-15,4 0 3 0,0 0 21 16,0 0 0-16,0 2-6 0,0 1-3 16,0 3-3-16,0 0-10 0,4 3 1 15,-2-2-1-15,5 3 0 16,-3 2 0-16,2 1 0 0,0 2-1 15,0-1 0-15,3 3 0 0,-1-1 0 16,0 2 1-16,-2 1 10 0,5-1-12 16,-5 1 0-16,4 0 0 0,-2-2 1 15,1 1 0-15,-1-4 1 0,0 0 0 16,0-1-1-16,1-4 2 0,-3-1-1 16,0-2 1-16,-2-1-1 0,2-1 0 15,-3 1 1-15,-1-5 9 0,0 0-9 16,0 0 9-16,-2-5-12 0,4-2-2 15,-2-5 2-15,0-4 2 0,2-6 10 16,-2-1 0-16,-2-4 3 16,2-1 15-16,-2-1 70 0,2 5-16 15,0 1-42-15,3 8-27 0,-1 0 0 16,0 5-12-16,2 3 6 0,2-1-9 16,3 4-69-16,-3-2-67 0,4-2-89 15,1-3-79-15,-1-1-250 0,-4 0-727 16,13-9-1939-16</inkml:trace>
  <inkml:trace contextRef="#ctx0" brushRef="#br2" timeOffset="201930.841">4407 10973 1557 0,'0'0'429'0,"0"0"-212"0,0 0 84 16,0 0 502-16,0 0-363 0,0 0-147 16,0 0-24-16,0 0-28 0,0 0-37 15,-10-31-23-15,8 30-1 0,2 0 3 16,0 1-28-16,0 0-28 0,0 0-18 15,-2 0 9-15,2 0 12 0,0 0-18 16,0 0-22-16,0 0-2 0,0 1-4 16,0 2-21-16,0 1-36 0,0 2-6 15,0 1 0-15,0 2-3 0,0 1 1 16,0 1-1-16,0 5 0 0,0 1 6 16,0 1 9-16,2 1 0 0,0 6-6 15,2-2 24-15,-4 7 6 0,2-1-6 16,2 4-18-16,-2 3-6 15,0-1-9-15,0 2-3 0,0-1 3 16,1-1-15-16,-3-1 12 0,0-1-15 16,0-2 0-16,0 0-18 0,0-3 3 15,0-2 12-15,2 2 0 0,0 0 1 16,0 1 2-16,2-2 1 0,-2-1 1 16,2 1 0-16,-2-1 1 0,0-1 0 15,2-3 0-15,-2-2 0 0,1 0 9 16,-1-4-10-16,-2-3-1 0,2 2 1 15,-2-2-1-15,0-4 0 0,0 0 0 16,0-1-1-16,2 0 0 0,-2-2 0 16,0-1 0-16,0 0 0 0,0-4-1 15,0 1-2-15,0-2-9 0,0 0-6 16,0 0 3-16,0 0-6 0,0 0 0 16,0 0-3-16,0-4 24 15,-2-2 2-15,-2-1 0 0,-1-1-2 16,-1-4 0-16,-2 2 1 0,0-5 1 15,-1-4 0-15,-1 0 1 0,0-2 0 16,-1-2-1-16,-1-1-1 0,2 0 0 16,-3-2 0-16,1 4-1 0,1 2 0 15,1 1 1-15,2 7 0 0,2 2-1 16,-1 4 0-16,3 2-2 0,2 2 0 16,2 1 1-16,0 1-1 0,-2 0 1 15,2 0 1-15,0 0 0 0,0 0 3 16,0 0 9-16,0 0-9 0,0 0 18 15,0 0-3-15,0 1 3 0,0 2-20 16,0 3 1-16,2 0 1 16,0 4 0-16,2 2-1 0,3 1-1 15,-3 5-1-15,4 1-2 0,0 0 1 16,-1 6 1-16,1-2 0 0,0 2 1 16,0 3 1-16,-1-3-1 0,-1 1 1 15,0-2 10-15,-2-1-12 0,2-3 2 16,-2-2-1-16,-2-4 1 0,3-5 0 15,-3 0 1-15,2-5 0 0,-2-1 9 16,0-1 1-16,0-2-1 0,2 0-12 16,0-3 0-16,0-4 1 0,3-5 11 15,1-3 0-15,-2-3-10 0,0-4 1 16,1-3 9-16,1 0 6 0,-4-5 6 16,2 3 18-16,-2-1 36 0,2 1-21 15,1 4-18-15,-3 2-21 0,0 4-6 16,2 3-10-16,-2 3-1 0,0 2 1 15,3 2-2-15,-1 1-10 0,0 0-53 16,0 0-54-16,-2-2-76 0,3-1-41 16,-1-3-85-16,-2 0-281 0,-2 0-650 15,4-5-1553-15</inkml:trace>
  <inkml:trace contextRef="#ctx0" brushRef="#br2" timeOffset="209419.866">18747 13877 339 0,'0'0'466'0,"0"0"-211"15,0 0-57-15,0 0-81 0,0 0-58 0,0 0 6 16,0 0 0-16,0 0-19 15,0 0 16-15,-13 2-1 0,13-2 261 16,0 0 11-16,-2 0-126 0,2 0-49 16,0 0-3-16,0 0-14 0,0 0-17 15,0 0-5-15,0-2-8 0,0 2-25 16,0-1 0-16,0 1 31 0,0 0 9 16,0-1-4-16,0 1 11 0,2-1 7 15,3-1-15-15,1 0-41 0,0-1-7 16,4 1 3-16,1-2 0 0,-1 0 13 15,4-3-1-15,1 3-3 0,-1-4-25 16,5 2-3-16,-5-3-6 16,3 2-9-16,0-2-7 0,-1 3 7 15,1-4-3-15,-5 4-4 0,0 0-8 16,3-1 2-16,-3-2-9 0,3 1-5 16,-3-1 2-16,5 3-6 0,-5-3-3 15,3 0 0-15,-1-2 7 0,3 0-4 16,-1 1 9-16,-1-2 0 0,-1 1-3 15,3 1 7-15,-1 0 5 0,-6 0-6 16,9-1 3-16,-7 2-8 0,3-2 2 16,-1 2-9-16,1-2-3 0,1-1-9 15,-1 1 15-15,1 1-15 0,1-5 9 16,0 4-10-16,-3-1 10 0,5-2-9 16,-5 3 10-16,5-1-11 0,-7-1 10 15,9 2-9-15,-7 0 9 0,5-3-10 16,-3 1 10-16,3 0-10 0,-3 0 10 15,1 2-11-15,2-2 0 0,-3 1 1 16,3 1 1-16,-3-1 0 16,3-1 0-16,0 0 0 0,-1 0-1 15,-1-2-1-15,3 3 1 0,-5-1-1 16,3 0 0-16,-3 0 11 0,6-2-10 16,-9 1 10-16,9 0-10 0,-7-2 1 15,5 0 12-15,-5-2-3 0,5 2 1 16,-1-3-1-16,-1 1-9 0,1 1 12 15,-1-1-14-15,0 2-1 0,-3 1-1 16,3-1 0-16,-3 3 0 0,3-1 1 16,-1 0 0-16,1 0 2 0,1-1 10 15,1 1-10-15,-3-2 1 0,3 1 15 16,-2 0-16-16,3 0 13 0,-3 0-13 16,3-4 0-16,-3 1 1 15,4-2 9-15,-3 0-10 0,3 0-1 16,2-2 0-16,-7 2 1 0,5-2 0 15,-3 2 1-15,1 1-1 0,2-1 1 16,-5 2-2-16,5 0 0 0,-5-2 0 16,5-1-1-16,-2 0 2 0,-3-2 0 15,3 0-1-15,0 1 1 0,3-1 16 16,-5-1-6-16,3 0 15 0,-1-1 1 16,2 0 5-16,-1 0-9 0,-1 3 3 15,2-1 3-15,-5 1 9 0,1 0 6 16,1 4-18-16,-1-3-18 0,-1 2-9 15,1-1-12-15,2-1 10 0,-1 0 2 16,3 1 1-16,-3-6 0 0,3 1 11 16,-2-2-9-16,3 1 13 0,1-2-1 15,-4 0 0-15,1 0-12 0,3 2 18 16,-6 0-9-16,1 2-9 16,-1-1 12-16,4 3-12 0,-7-2 15 15,5 1-16-15,-3 1 13 0,3 0 3 16,-3 0-3-16,3 0-3 0,2-3 3 15,-5 0 0-15,5 3 3 0,-3-2 0 16,1-2-3-16,-2 1 0 0,1 0-3 16,-1 0-10-16,-1 0 1 0,5 0 12 15,-7 0-15-15,7 0-10 0,-7 0-32 16,5 1 39-16,-2-1-9 0,1-1 11 16,-1 0 1-16,1 0 1 0,-3 0 0 15,3 0-1-15,-3 0 2 0,6 0 10 16,-7-1 0-16,7 0-11 0,-7-2 1 15,5 4-2-15,-7-1 2 0,5-1-1 16,-5 2 0-16,5 2 0 0,-5-3 1 16,3 2 0-16,1-4 1 15,-1 4-2-15,1-2 1 0,-6-2 0 16,7 0 0-16,-5 2-1 0,1-2 2 16,3 1 9-16,-3 0-11 0,1 0 1 15,-3 2 10-15,1 0-12 0,2 5-11 16,-3-1-4-16,3 0 0 0,-1 3 15 15,-1 0-2-15,2-1-1 0,-3-3 1 16,3 1 0-16,1-1-1 0,-3-3 2 16,5-3-2-16,-7-1 1 0,7-1 1 15,-3-1 0-15,3-2-1 0,-5-1 2 16,2 3 0-16,1-3 2 0,-3 4 10 16,3-1-12-16,-5 3 2 0,3-1-1 15,1 4 1-15,-6-1 0 0,5-1 1 16,1 1-1-16,-4 2 1 15,3 0-1-15,-1-1 0 0,-3 3 1 16,3-3-2-16,0-1-1 0,-3 3-30 16,3-1 9-16,-2-1 6 0,-3-1 13 15,3 2-13-15,0-1 14 0,-1 0 0 16,-3 3-2-16,2-2 2 0,2 1 0 16,-1 0 1-16,-5-1 1 0,6-1 1 15,2-3 0-15,-3-1 0 0,1 0 0 16,0 1 1-16,3-2 9 0,-5 0-11 15,4 1 0-15,-1 0 1 0,-3 1 10 16,0 2-11-16,3-1-1 0,-3 4 2 16,-2-5-1-16,2 3-1 0,3-6 0 15,-3 0 0-15,0-2 3 0,5-3-3 16,-3 0 0-16,-2 2-36 0,-2-1 15 16,7 5 6-16,-7 0 12 0,-2 3 0 15,2 2 0-15,-1 1 1 16,3-2 2-16,-2 1-2 0,0-3-1 15,0 0-12-15,1-4 12 0,5-2-9 16,-4-1 9-16,3-5-9 0,1-2 9 16,-2-2 2-16,1-1-2 0,-1 2 2 15,-2 1 1-15,-4 2-2 0,3 4-10 16,-3 8-6-16,0 4-9 0,2 4-3 16,-2 0-1-16,-2 3 10 0,2 1 9 15,1 0 10-15,-3-1-1 0,2-1-12 16,2-2 14-16,0 1 0 0,0 1-2 15,-1-1-12-15,-1 4-6 0,0 2-18 16,0 2-3-16,-2 4-12 16,0 5-25-16,4 2-35 0,-2 0-101 15,-2 2-233-15,11 16-1011 0</inkml:trace>
  <inkml:trace contextRef="#ctx0" brushRef="#br2" timeOffset="211105.058">23173 7079 1266 0,'0'0'263'0,"0"0"426"0,0 0 14 16,0 0-296-16,0 0-77 0,0 0-6 15,6-60-17-15,-6 46-71 0,0 2-42 16,-2-3-19-16,-5 3-1 0,3 0-43 16,-2 0-39-16,-6 3-31 15,3 1-4-15,1 3 7 0,-4 2 0 0,-3 2 8 16,7 1 13-16,-8 0-6 15,3 0-13-15,-5 6-17 0,5 0-13 16,-1 2 15-16,-5 3-20 0,7 3-1 16,-5 2-6-16,7 3 0 0,-7 4-3 15,7 0 3-15,4 5-12 0,-3-1-9 16,1 0 9-16,2-1-9 0,4-4 12 16,0-4-3-16,2 0 4 0,0-7-13 15,4-1 15-15,2 0-7 0,7-4-11 16,-5 1-21-16,4-1 18 0,5-2 0 15,-5 1 0-15,7-1 3 0,-5-1 1 16,3-1 2-16,-1 0 18 16,3-2-18-16,-5 0-1 0,5 0 13 15,-5 3 3-15,3-1 0 0,-7 1 6 16,1 1 3-16,-1 4 60 0,-2-1-2 16,-4 0-52-16,1 4-30 0,-3 0-1 15,0 1-2-15,0 1 0 0,-2 0 0 16,0-2 2-16,-4 2 13 0,-3-1-12 15,1 1 12-15,-8 1-12 0,3-2 15 16,-1 2-16-16,-9 0-2 0,5-3 0 16,-7 1-1-16,0-2 0 0,1-3-2 15,-1-2-9-15,-4-3-3 0,2-2-24 16,4 0-49-16,1-10-53 0,-3-2-31 16,9-6-24-16,-5-1-52 0,9-5-128 15,-3 1-217-15,5 3-515 0,2-7-379 16</inkml:trace>
  <inkml:trace contextRef="#ctx0" brushRef="#br2" timeOffset="211666.175">23563 6889 1944 0,'0'0'564'0,"0"0"-142"16,0 0 29-16,0 0-106 0,0 0-40 16,0 0-1-16,6-51-4 0,-6 51-33 15,0 0-41-15,0 0-43 0,-2 0-49 16,0 5-13-16,-2 5 3 0,-6 8-3 16,-3 5-12-16,3 3-18 0,-2 7-10 15,-3 1-3-15,3 3-5 0,-7 0-7 16,7 1-21-16,-5 1 0 0,5 0-3 15,-1-5-14-15,1 0-1 0,4-3-27 16,-5-2-29-16,3-1 7 0,2-8 7 16,2-1 12-16,-1-6 0 15,1-2-12-15,4-4 14 0,0-4-1 16,2-1-1-16,0-2-33 0,0 0-12 16,0 0-6-16,0 0-16 0,2-3-14 15,6-4 3-15,-1 0-4 0,-3-2-21 16,2 1-5-16,0-3-26 0,4-2-48 15,1 1-64-15,-5-6-51 0,2 0-106 16,5-1-116-16,-5-3-98 0,2-1-115 16,3-2-62-16,-5 2-226 0,-2 3 414 15</inkml:trace>
  <inkml:trace contextRef="#ctx0" brushRef="#br2" timeOffset="211973.866">23532 7051 398 0,'0'0'544'16,"0"0"-36"-16,0 0-20 0,31-58-57 15,-25 39-63-15,1 2-31 0,1 2-2 16,-4-3-33-16,0 5-44 0,-2 2-17 15,2 0-17-15,-4 5-8 0,0 2-1 16,0 3 15-16,2 1 7 0,-2 0-9 16,3 1-49-16,1 6-83 0,-2 9-41 15,0 2-36-15,2 11-19 16,-2 4-2-16,-2 7 2 0,2 3 11 16,-2 2-10-16,0 2-1 0,0 1-1 15,0-5 1-15,0-2-3 0,2-5-42 16,-2-5 30-16,0-9 13 0,0-6-20 15,0-7 10-15,0-4 11 0,0-5-26 16,0-2-33-16,-4-8 51 0,-2-3 9 16,2-7 57-16,-3-3 25 0,1-5-13 15,-6-1-18-15,-1 2-20 0,3 4-28 16,-6 1-3-16,5 9 0 0,-3 1-40 16,-3 6-56-16,5 3-104 0,-3 3-91 15,5 0-182-15,4 0-658 16,2 4-1185-16</inkml:trace>
  <inkml:trace contextRef="#ctx0" brushRef="#br2" timeOffset="212562.762">24080 7035 2418 0,'0'0'724'0,"0"0"-530"0,0 0 130 15,19-50 114-15,-13 27-121 0,2-3-17 16,-2-2 37-16,-2 1-48 15,-2 0-52-15,-2 2-46 0,0 8-25 16,-2 3-81-16,-4 5-49 0,-6 8-9 16,1 1 21-16,-9 10 25 0,-1 8 20 15,-6 8-12-15,-2 5-30 0,0 7-27 16,0 3-21-16,9-2 10 0,-3 0-13 16,2-6 1-16,9-5-1 0,2-6 2 15,3-2-1-15,1-7 0 0,6-2 0 16,0-3 1-16,11-5 7 0,1-1-9 15,5-2-34-15,3 0 16 0,11-7 0 16,-2-2 0-16,2 1 6 0,-2-2 12 16,0 4 1-16,-4 0 14 15,-2 2-14-15,-1 2 11 0,-5 2 0 16,-1 0 9-16,-5 2 7 0,-3 2 2 16,0 4-12-16,-4 4-8 0,-2 3-10 15,-2 6-18-15,-6 4 6 0,-6 6 9 16,-1 1 2-16,-7 2-17 0,1-1-37 15,-6-1 31-15,1-3 12 0,-3-3 0 16,0-7-9-16,2-7-21 0,-4-9-72 16,4-3-46-16,5-7-37 0,1-8-66 15,0-4-242-15,9 1-643 0,2-5-1103 0</inkml:trace>
  <inkml:trace contextRef="#ctx0" brushRef="#br2" timeOffset="212891.004">24140 6441 4537 0,'0'0'653'0,"0"0"-431"0,0 0 81 16,0 0-61-16,54-9-121 0,-34 17-7 16,3 3 49-16,2 7-24 15,-2 6-64-15,-5 4-27 0,1 5-48 16,-7 4 0-16,-3 4-30 0,-5 0-6 15,-4 0-45-15,-2-1-67 0,-9-1-72 16,3 0-136-16,2-11-557 0,0 14-1179 0</inkml:trace>
  <inkml:trace contextRef="#ctx0" brushRef="#br2" timeOffset="-213582.996">20066 10036 760 0,'0'0'755'0,"0"0"-442"15,0 0-70-15,0 0-3 16,0 0-75-16,0 0-62 0,0 0-19 15,0 0-10-15,0 0-6 0,-4 1 19 16,4-1 268-16,0 0 150 0,2 0-200 16,0 0-161-16,2 0-51 0,-2 0-6 15,6 0 9-15,-2 0-12 0,1-1-29 16,3-2-15-16,2-2 3 0,1 0 13 16,3-1 11-16,-1 0 13 0,5 0-6 15,-5 0 5-15,5 2 7 0,-3 1 5 16,2 0 0-16,-3-1-9 0,3 2-15 15,-3 1-12-15,1-1-7 0,-1 1-5 16,1-2-7-16,-1 3 0 16,1-3-2-16,0 3 2 0,-1-3 6 15,3 1 0-15,-5 1 7 0,5 0-4 16,-3 1-9-16,1-3-2 0,-1 1-22 16,1 1-10-16,2-1 13 0,-5-2-12 15,3 2 12-15,-1 1 3 0,1 1-3 16,-1-1 3-16,-1 0-3 0,1 1-3 15,3 0 3-15,-3-1-3 0,1 1-9 16,-1 0 12-16,1 0-13 0,1-1 0 16,-3-1 14-16,1 2-4 0,-1 0 3 15,-1 0-12-15,3 0 12 0,-5 0-14 16,5 0 1-16,-5 0 1 0,3 0 0 16,-1 0 9-16,1 0-12 0,1-3 0 15,-5 3 1-15,5 0 0 0,-6 0-1 16,5 0 1-16,-1-2 0 0,1 2 0 15,1-1 0-15,-3 0 0 0,1 0 1 16,-1 0 1-16,1 0 12 0,3 1-12 16,-5 0 9-16,3 0 3 0,-5 0-12 15,2 0 12-15,5 0-14 16,-5 0 1-16,3 0 1 0,-3 0 0 16,3 0 0-16,-3 0 0 0,0 0 0 15,5 0-2-15,-5 0 1 0,5 0 0 16,-5 0-1-16,1 0-1 0,3 0 0 15,-3 0 0-15,3 0 2 0,-6 0-1 16,5 0 2-16,-3 0 0 0,-1 0 0 16,3 0-2-16,-6 0 1 0,7 0-2 15,-1 0 0-15,-3 0-2 0,3 0 0 16,-1-3 0-16,-1 3 2 0,2-3 2 16,-3 3-1-16,1 0 1 0,3 0-1 15,-7 0 0-15,2 0 11 0,3 0-11 16,-7 0 1-16,4 0-1 0,-2 0 0 15,-1 0 1-15,-1 0 0 0,-2 3 0 16,0-3-2-16,2 1 0 0,1-1 0 16,-3 2 0-16,2-2-1 15,-4 1-1-15,2-1 0 0,0 1-10 16,0-1 10-16,0 0 2 0,3 0-1 16,-5 0-1-16,2 0 2 0,0 0-2 15,-4 0 0-15,2 0 0 0,2 0 0 16,0 0 0-16,0 0 2 15,3 0 0-15,-1 0 1 0,0 0 0 0,0 0-1 16,3 0 0-16,3-1-1 0,-6 0 0 16,5 1 1-16,-5 0 0 0,2-2 1 15,-4 2 0-15,-2 0-1 0,0 0-1 16,-2-1-2-16,0 1-12 16,0 0 0-16,0 0-3 0,0 0-3 15,0 0-3-15,0 0 3 0,0-3-6 16,-2 3 24-16,0-3 3 0,-4 0 0 15,0 0 0-15,0 1 0 0,-3-5 0 16,5 1 0-16,-2 2 2 0,-4-3 0 16,1 1 10-16,1 1-9 0,-2-2-1 15,-3 1 1-15,5 0 9 0,-9-1-9 16,7 0 0-16,0 1 0 0,-5 0 9 16,1-2-9-16,4 1 15 0,-9 0-15 15,7 1 9-15,-5-1-10 0,3 1 10 16,-3 2-10-16,3-1 1 0,-3 2 15 15,5 0-17-15,1 0 1 0,-3 3 0 16,6-2 1-16,3 2-1 0,1 0 13 16,0 0-13-16,0 0-1 0,4 0-1 15,0 0 2-15,0 0 13 16,0 0 9-16,0 0 9 0,4 0-8 16,2 0-25-16,1 2 1 0,-3-2 0 15,6 3 1-15,2 0-1 0,-1 0-1 16,5 3 0-16,-1-3 0 0,3 2 0 15,-1 0 0-15,1 0 2 0,-1-1-1 16,4 3 1-16,-5-1 0 0,5 1 10 16,-7-2-11-16,5 1 1 0,-5 1 1 15,3 0-2-15,-3-1-1 0,3-1 1 16,-7-1 1-16,7 0-2 0,-5-1 0 16,-3-1-1-16,5 1 0 0,-4-1 1 15,-1 0 0-15,-1-1-1 16,4-1 0-16,-8 1 0 0,3 0-1 15,-1-1 2-15,-2 3 2 0,2-3 0 16,-4 0 1-16,0 0 12 0,0 2 0 16,0-2-3-16,0 1-9 0,-2-1 9 15,0 2 0-15,0-1-12 0,0 2 0 16,0-1-2-16,-4 3-16 0,-2 3 16 16,-2 2-1-16,-5 3-9 0,-1 0 10 15,-5 5 1-15,1 1 1 0,-1 0 0 16,-1 3 0-16,1-3-2 0,0 1-10 15,5-2 0-15,-1-3-3 0,5-3-43 16,2-2-65-16,-1-3-79 0,7-2-54 16,0-2-77-16,0-3-224 0,2 0-651 15,4 0-983-15</inkml:trace>
  <inkml:trace contextRef="#ctx0" brushRef="#br2" timeOffset="-206595.696">18958 15012 163 0,'0'0'59'0,"0"0"-59"16,0 0 0-16,0 0 88 0,0 0 134 16,0 0 29-16,0 0 9 15,0 0-45-15,0 0-42 0,-9-3-4 0,9 3-13 16,-2 0-49-16,2 0-55 16,0 0-52-16,-2 0-19 0,2 0-10 15,-2 0 3-15,0 2 0 0,0-2 4 16,0 1 22-16,2 1 13 0,-2-2 62 15,0 0 67-15,0 3-35 0,2-3 26 16,-2 0 590-16,2 0-251 0,0 0-244 16,0 0-86-16,0 0-60 0,0 0-35 15,0 0 3-15,0 0 30 0,0 0-9 16,0-3-2-16,0 3 12 0,0-3 52 16,0 0 31-16,4-4 14 0,0 1-21 15,6-4-20-15,1-2-15 0,-1-7-12 16,4-1-16-16,5-7-9 15,4-4-18-15,-2-6-6 0,-1-1-16 16,5-1 0-16,-8 0 1 0,-1 6-13 16,-1 3-30-16,-5 7-2 0,-2 5-1 15,-2 6-1-15,-6 8 1 0,2 1 1 16,-2 3 63-16,0 9 8 0,-4 7-30 16,-2 9-39-16,-10 15-1 0,-3 20 0 15,-10 15 8-15,0 8-10 0,0-2-54 16,4-7 30-16,0-10 21 0,7-2-9 15,-1-12 12-15,5-12 1 0,8-9 2 16,-5-9 0-16,3 3 15 0,2-4-16 16,0-3 0-16,4-7-2 0,2-9-14 15,0-8-62-15,6-9 43 0,4-11 31 16,7-15 1-16,5-15 0 0,1-14 1 16,0-3 0-16,-5 12 2 0,-7 19 13 15,-5 21-3-15,-4 7-9 16,2 2 9-16,0 2-9 0,-2 5 13 15,0 4 41-15,3 3 49 0,1 5-61 16,-2 3-15-16,2 0 0 0,4 2 6 16,3-2 7-16,-1-3 32 0,3-1 9 15,3-4-39-15,5-4-18 0,-2-9-25 16,-1-3 10-16,7-6-9 0,-6-2 13 16,-2-5-4-16,-1 5 3 0,-3 2-12 15,-7 1 9-15,0 10-11 0,-8 3-1 16,0 6 0-16,0 6 12 0,-4 7 6 15,-6 9-18-15,-1 7-18 16,-1 6-3-16,0 2 3 0,5 3 16 16,-1-1 0-16,6-4 2 0,2-6 0 0,0-2 12 15,10-10-9-15,-3-6 7 16,9-9-10-16,-1-3-30 0,3-12 2 16,1-9 13-16,4-5 13 0,-5-6-1 15,1-1 3-15,-5-1 2 0,-1-2 10 16,-7 2-9-16,-2 4 9 0,-4 4-12 15,0 3-1-15,-6 10-11 0,-5 1-3 16,5 5-6-16,-2 6 9 0,2 0 12 16,2 4 2-16,-3 0 28 0,5 4 3 15,2 2 1-15,0 0-4 0,0 1 0 16,11-1-3-16,-5 3-9 0,8-3-3 16,3 1-13-16,1-1-2 0,7 1-14 15,0-2 12-15,4 2-10 0,4-1 10 16,-6 3 0-16,-4 1-1 0,-3 0 1 15,-5-1-1-15,-5 1 0 0,-6-1-12 16,-4 0 0-16,-2-3-18 16,-8 1 0-16,-2 0 5 0,-1 1 16 15,-8 2 11-15,1-3-1 0,-1 2 0 16,0-1 1-16,3-1 1 0,-3 2 0 16,3 1 2-16,3 0 10 0,5 1 3 15,-1 0 1-15,5 1 2 0,2 1 15 16,4 0-12-16,0 0-3 0,10 1-3 15,3-4-13-15,-1 3-2 0,7-2 0 16,-3-2-1-16,5 0 1 0,0-4 0 16,3-3-1-16,1-2-2 0,6-6-9 15,0-8-3-15,0-4 13 0,-2-9 0 16,-2-4 0-16,4-3 2 16,-6-2 12-16,-2 2-9 0,-5 3 9 15,-3 5-9-15,-11 8-2 0,0 8 0 16,-2 4-1-16,-2 4 0 0,0 2 11 15,-4 8-8-15,0 5-3 0,-4 4 0 16,-5 7-3-16,3 1-9 0,-1 2 10 16,1 3 1-16,0-3-1 0,4-2 1 15,1 1 1-15,-1-2 3 0,4-1 0 16,2-2 0-16,0-2 0 0,8-7 12 16,-1 1-12-16,3-6 0 0,4-3-3 15,-3-4-1-15,3 0-2 0,1-4-12 16,-3-3 13-16,-4 4 1 0,1-2 1 15,-5 3 2-15,-2 2 10 0,0 0 0 16,-2 0-12-16,0 0-1 0,0 0-14 16,0 0-6-16,0 0 6 0,0 0 12 15,-2 0-9-15,2 0 11 0,-2 0-2 16,2 0 1-16,0 0 2 16,0 0 1-16,0-3 0 0,0 1 2 15,4-5-1-15,4-3 16 0,3-4-17 16,3-5 11-16,3-4-11 0,-1-1 0 15,3-2 1-15,-1-3 1 0,7-1 9 16,-4-2-9-16,4-4 12 0,1-3-3 16,1-5 3-16,4-8 0 0,4-12-12 15,1-5-3-15,-3-3-21 0,-13 13 3 16,-5 18 15-16,-9 16 2 0,-2 6-1 16,-2 0 2-16,2 5 1 0,-4 3-1 15,0 11-2-15,-4 0 2 0,-2 10 21 16,-2 11-3-16,-9 7-17 0,1 16-1 15,-7 14 2-15,-2 12 1 0,2 2 9 16,-1-5-10-16,5-4 0 0,2-7 1 16,1-9-3-16,6-8-42 0,3-9 15 15,3-7 13-15,2 4 14 16,0 1 3-16,2-3 15 0,0-5-3 16,4-4 0-16,5-8 0 0,3-4-12 15,2-4-3-15,5-7-1 0,4-8-2 16,4-7 0-16,4-7 0 0,0-8 3 15,-4-1 2-15,-3 0 16 0,-1 2-3 16,-4 8-13-16,-9 7 1 0,-4 9-1 16,-4 9 1-16,-2 3 36 0,0 7-39 15,-6 7-6-15,-2 8-15 0,-7 7-3 16,3 2 9-16,-5 4 12 0,7 0 0 16,2-6 1-16,0-2 2 0,1-3 1 15,5-8 2-15,2-1 12 16,0-7-12-16,4-5 12 0,9-3-15 15,1-11-14-15,7-7 2 0,6-10 10 16,-2-3 0-16,6-7 2 0,-5-2 2 16,-1 3 10-16,0 5 0 0,-10 6-9 15,-5 11 0-15,0 10 18 0,-6 5 6 16,1 5-27-16,-5 9-1 0,0 7-23 16,0 7-3-16,-5 4 6 0,3 3 6 15,-2-1 12-15,0-2 2 0,4-3-1 16,0-5 2-16,0-6 0 0,0-3 1 15,4-8 1-15,0-4-2 0,7-3 0 16,3-9-27-16,1-9 6 0,5-4 20 16,-5-5 0-16,5-4 1 0,-3 0 0 15,2-2 1-15,-9 0 14 0,2 5-12 16,1 5 0-16,-7 5 9 0,2 5-10 16,-4 4 1-16,5 0 9 0,-3 5 3 15,0 1 6-15,2 1-6 0,3 1 0 16,-3 1 0-16,0 0-3 0,0 3 3 15,3 2-12-15,-5 2 9 16,-2 2-12-16,2 4 0 0,-2 4-2 16,-2 1-10-16,-2 4 0 0,-2 0 9 15,-4 6-12-15,0-1 14 0,4 0 0 16,-4-5 0-16,-1-4 1 0,5-2 0 16,2-6 1-16,0-5 1 0,2-5 7 15,9 0-9-15,-3-8-21 0,13-6 18 16,-5-4-9-16,9-4 12 0,0-2 0 15,-4 1 0-15,1 1 2 0,-1 3 1 16,-7 5 0-16,-1 5 12 16,-3 5 6-16,-6 4-6 0,-2 0-12 15,0 2 9-15,1 5-12 0,-3 6 0 16,0 2-18-16,-5 3 0 0,1-2 15 16,0 4 1-16,-2-5 0 0,4-3 2 15,2-5 1-15,0-4 1 0,2-3 9 16,6 0-11-16,0-6-15 0,7-8 0 15,1-1 14-15,1-7 0 0,0 3 0 16,1-2 1-16,-3 4 1 0,-3 3 2 16,0 7 12-16,-3 4 6 0,-3 3-6 15,-2 6 0-15,0 7-14 0,-2 5-1 16,0 6-12-16,-2 6-6 0,0 2 6 16,-2 3 0-16,-2-3 10 0,2 0-10 15,0-6 0-15,2-4-27 0,0-4-33 16,0-6-48-16,2-3-25 0,4-6-24 15,0-3-45-15,3-5-124 16,-1-11-176-16,2-2-178 0,5-7-459 16,-7 5-279-16</inkml:trace>
  <inkml:trace contextRef="#ctx0" brushRef="#br2" timeOffset="-206452.082">21366 14575 1049 0,'0'0'2767'16,"23"-50"-2238"-16,-9 31-192 0,1 0 34 15,3 0-148-15,1 4-132 0,4 5-52 16,1 1-17-16,1 2-22 0,-4-1-14 16,2 3-65-16,-13-3-137 0,-2 1-179 15,-4 4-569-15,-4-5-773 0</inkml:trace>
  <inkml:trace contextRef="#ctx0" brushRef="#br2" timeOffset="-206218.528">20523 14578 3602 0,'0'0'1248'0,"0"0"-1217"15,0 0 76-15,0 0 6 0,0 0-113 16,0 0-61-16,0 0-55 0,0 0-81 16,0 0-348-16,0 0-957 0</inkml:trace>
  <inkml:trace contextRef="#ctx0" brushRef="#br2" timeOffset="-206015.448">19919 14476 5014 0,'0'0'551'0,"0"0"-484"16,0 0-51-16,0 0-16 0,0 0-30 15,0 0-125-15,0 0 12 0,0 0-198 16,0 0-973-16,0 0-1949 0</inkml:trace>
  <inkml:trace contextRef="#ctx0" brushRef="#br2" timeOffset="-202935.691">21471 15244 1706 0,'0'0'1002'0,"0"0"-822"0,0 0 134 15,0 0 78-15,0 0-55 0,0 0-89 16,0 0 13-16,0 0 5 0,0 0-45 16,29-62-14-16,-20 39 13 0,-3-3-32 15,6-5-43-15,5-2-18 0,-5-4-30 16,9 3-9-16,-7 0-19 15,5 4-27-15,-5 3 0 0,-1 7-12 16,-5 9-2-16,0 5-1 0,-4 6 21 16,-2 9 12-16,-2 11-30 0,-2 8-30 0,-6 5-18 15,0 5 6-15,-7 2 10 16,5 0 1-16,4-4-1 0,-5-7 2 16,3-6 0-16,4-7 0 0,0-8-2 15,4-5-1-15,0-3-36 0,4-8-6 16,6-10 44-16,3-5 1 0,7-6 3 15,-3-3-1-15,6 1 10 0,-9 2-9 16,3 7 9-16,-7 6-9 0,-2 10 24 16,-1 4 24-16,-1 4-6 0,-4 8-15 15,-2 5-30-15,0 4 0 0,0 6-15 16,-4 0 14-16,-3-2 1 0,7-2 2 16,0-3 13-16,0-7 0 0,0-3 10 15,11-5-1-15,-3-3-15 0,9-8-9 16,1-5-15-16,11-8 15 0,-2-5 2 15,2-3 10-15,-2 1 0 0,2-3 6 16,-2 4 6-16,-5 4 12 16,-7 6-12-16,-1 6 0 0,-7 5 18 15,-3 6 81-15,-4 0-21 0,-2 9-62 16,-7 6-40-16,-7 7-25 0,1 2 10 16,-5 3 3-16,3 4 11 0,-4-6-2 15,3 1 0-15,3-5-12 0,5-2 13 16,0-7-10-16,4-3 10 0,3-8-16 15,3-1-18-15,7-7-12 0,3-8 36 16,2-3 11-16,3-3 0 0,3 0-1 16,-5 5 2-16,-3 1 0 0,1 9 12 15,-9 5 6-15,2 1 0 16,-2 7-18-16,0 6 0 0,-2 3-18 16,0 6 3-16,0 0 13 0,2 0 0 15,0-1 2-15,0-7 3 0,6-4 9 16,1-6 3-16,3-4-15 0,5-9-15 15,1-9 0-15,7-5 13 0,4-9 2 16,2-6 1-16,2-11 2 0,4-17 21 16,7-18-9-16,-1-6 3 0,-8 2 3 15,-12 9 3-15,-4 21-24 0,-13 18-3 16,-2 14-30-16,-2 9 12 0,-2 5 6 16,0 4 12-16,-2 6 0 0,-4 5 3 15,-3 14 30-15,-7 9-15 0,1 9-13 16,-7 15 10-16,1 12 0 0,-2 14 0 15,-2 3-10-15,9-4-2 0,1-10-9 16,7-8-48-16,4-10 27 0,0-9 16 16,4-13 14-16,0-5 3 15,4-2-1-15,2-4-1 0,5-4-1 16,7-10-24-16,-1-3-15 0,3-14 9 0,5-6 12 16,-6-3 6-16,1-3 9 15,-1-1 3-15,-7 2 2 0,-1 0 0 16,-1 3 1-16,-4 5 12 0,-2 5-14 15,-1 2 2-15,-3 5-1 0,0 3 16 16,0 5 0-16,0 0 9 0,0 0 6 16,0 0 6-16,0 0 3 0,0 0 9 15,0 0-3-15,0 0-2 0,2 0-13 16,2 0-21-16,2 0-11 0,2 0-1 16,3 0 1-16,-5 0-1 0,2 0 1 15,-4 0 1-15,4 5 10 0,-1 0-11 16,-5 5-1-16,0 4-3 0,-2 4-15 15,0 7-3-15,-4 2 3 16,-3 1 15-16,3 3 0 0,0-2 0 16,2-4 1-16,2 1 2 0,0-5 0 15,6-2 1-15,0-8 2 0,3-5 8 16,3-4-11-16,7-4-21 0,-5-9 3 16,9-6 17-16,2-4-1 0,0-5 0 15,-1-3 2-15,1-2 2 0,4 1 1 16,-4 2 9-16,-6 3 0 0,3 4 0 15,-7 7-9-15,-1 4 12 0,-8 3 0 16,1 5-12-16,-3 2 15 0,-2 0 0 16,-2 0-3-16,0 5-15 0,-4 6-10 15,-5 4-11-15,-5 6 0 0,-5 5 3 16,-1 3 6-16,1 1 10 0,-4 3-10 16,7-2 11-16,-3 0-2 0,9-2 2 15,-1-4 1-15,9-6 3 16,2-7 9-16,2-7-10 0,9-5-2 15,1-3-21-15,11-13-7 0,2-10 13 16,2-7 12-16,6-14 0 0,2-13 2 16,8-13 1-16,-3-6 3 0,-5 1 12 15,-8 7 1-15,-9 16 5 0,-3 12-3 16,-9 13-18-16,-2 8-1 0,0 2-29 16,0 3 2-16,2 2 4 0,-6 5 6 15,0 10 17-15,0 0 1 0,-6 10 21 16,0 5-20-16,0 9 1 0,-5 6 10 15,-5 6-9-15,6 4 13 0,-7 5-16 16,3 7 0-16,-7 13-58 0,0 8 28 16,1 2 18-16,7-16 10 0,3-15 2 15,8-18 0-15,2-7 18 0,0-1 0 16,2-3-3-16,6-2 3 0,2-4-15 16,3-9-3-16,5-6-2 0,5-10-16 15,4-8 6-15,2-9 0 16,2-6 10-16,6-12 2 0,5-14 2 15,3-15 1-15,-4-7 15 0,-3 4-6 16,-7 7 9-16,-11 14-7 0,-9 12-14 16,-5 12-30-16,-4 13-3 0,2 6 12 15,-4 3 6-15,0 3 3 0,-4 3-6 16,0 8 6-16,-5 2 1 0,-1 10 11 16,-4 7 12-16,-3 8-9 0,-1 8 15 15,-1 3-17-15,0 5 1 0,1-3 0 16,1 3 1-16,1-4-2 0,1 1-1 15,7-6-1-15,2-6-38 0,2-6 25 16,4-6 14-16,0-9 2 16,10-5-2-16,-2 0-14 0,11-10-4 15,-3-1 15-15,5 1 1 0,-4-2 2 16,-1 7 2-16,-8 5 22 0,-1 4-9 16,-5 9-15-16,-2 7-21 0,-5 6-15 15,-3 7 9-15,-10 5 9 0,3 2 6 16,-3 0 10-16,3-5 0 0,-4-2 2 15,9-5 3-15,4-7 12 0,0-4 0 16,4-6 3-16,2-4 9 0,4-5 3 16,4-2-12-16,4-4-15 0,11-7-2 15,4-5 1-15,0-4 1 0,2-6 12 16,-2 0-13-16,2-3 10 0,-2 1-10 16,-3 3 13-16,-5 4-13 0,-2 6 10 15,-11 6 0-15,0 4 3 0,-4 4 0 16,-2 1 3-16,0 7-1 0,-4 5-17 15,-2 8-27-15,-5 5 3 16,-3 6 6-16,1 4 16 0,-1-1 0 16,4-3 2-16,3-2-1 0,1-5 0 15,4-6 1-15,2-4 2 0,0-8 1 16,0-2-3-16,6-4-12 0,1 0-12 16,3-8 0-16,4-4 0 0,-5-6 12 15,3-4 9-15,0 1 2 0,-3-5-1 16,-1 2 1-16,0-2 1 0,-2 3-2 15,-1 2 1-15,-1 2 1 0,-2 4 1 16,-2 1 0-16,4 2 11 0,-2 3-10 16,2 1 13-16,2 3 3 15,1-1-3-15,-1 2 3 0,0 1 0 16,2-2 0-16,7 4-3 0,-7-1-3 16,2 1 0-16,3 1 3 0,-3 0 1 15,-4 0-4-15,5 1-9 0,-1 4 0 16,-4 1 0-16,0 1 0 0,-2 4 8 15,3 0-11-15,-3 4-3 0,-2 1-12 16,0 1 0-16,-2 2 12 0,0 1-10 16,0 0 10-16,0-2 0 0,0 1-12 15,0-6 15-15,0 0 0 0,0-4 0 16,0-5 2-16,2-2-2 0,2-2-1 16,0 0-23-16,2-4 3 0,5-4 3 15,1-3 6-15,-4-1 10 0,3 0-1 16,-1 2 1-16,-4 0 0 0,-4 7 2 15,3-1 12-15,-3 3 9 0,0 1-21 16,-2 0-2-16,6 0-1 0,-4 0 0 16,4 0 0-16,-2-3-9 15,2 1 10-15,3-3-1 0,-1 2 1 16,2-1 2-16,-3 2 2 0,1 2 22 16,2 0 12-16,-2 9 3 0,-1 6-11 15,-1 8-25-15,-2 8-2 0,2 16-1 16,-6 17 0-16,-2 17 0 0,-8 10 2 15,-3 5 1-15,-5 2-1 0,1-6 0 16,-6 1-2-16,-1-5-38 0,3-10-49 16,-2-19 54-16,3-15 6 0,7-18 0 15,-1-9-3-15,-5-4-9 0,3-6-6 16,-5-7 6-16,-4-16 6 0,6-22 20 16,1-27 13-16,8-19 24 0,-1-8 3 15,11 10-12-15,4 19 6 0,3 21 12 16,-1 12 6-16,-2 7-3 0,6-2-15 15,7 0-12-15,-3 0-9 16,7 5-12-16,0 4 9 0,3 1-45 16,3 2-48-16,4 0-85 0,-4 0-35 15,0 0-104-15,-4 0-228 0,-5 2-483 16,9-2-807-16</inkml:trace>
  <inkml:trace contextRef="#ctx0" brushRef="#br2" timeOffset="-202736.602">23882 14819 3790 0,'0'0'992'16,"0"0"-844"-16,41-60 133 0,-27 39 1 16,7 2-133-16,2 3-89 0,-3 3-17 15,3 1-16-15,-2 3-27 0,-3-3-15 16,1 2-3-16,-7 0-85 15,-1-3-155-15,1 0-105 0,-6 0-134 16,-1 3-639-16,-1 0-830 0</inkml:trace>
  <inkml:trace contextRef="#ctx0" brushRef="#br2" timeOffset="-202262.895">22625 14598 2944 0,'0'0'1532'15,"0"0"-1288"-15,0 0 1 0,0 0 82 16,0 0-93-16,12-61-44 0,-4 42 28 16,5-3-40-16,-1-5-93 0,1-3-58 15,7-3-27-15,3-1-21 0,0-4-145 16,6 1-142-16,-4 8-208 0,16-6-949 0</inkml:trace>
  <inkml:trace contextRef="#ctx0" brushRef="#br2" timeOffset="-200720.035">20252 16305 2587 0,'0'0'488'15,"0"0"-366"-15,0 0 15 0,0 0 60 16,0 0 97-16,0 0 2 0,0 0 27 16,0 0-45-16,31-63-72 0,-19 39-17 15,9-5 12-15,-3-5-43 16,7-4-37-16,0-6-15 0,4 0-6 16,-6 1-3-16,-3 7-22 0,1 7-23 15,-11 9 2-15,3 7 3 0,-3 5 10 16,-4 8 14-16,1 0 0 0,-1 5-30 15,-2 7-18-15,-2 5-20 0,0 8-13 16,-2 3-18-16,-4 7 6 0,-4 3 10 16,-1-1 0-16,-5 0 0 0,3-7 1 15,1-4-2-15,-4-7 0 0,3-6-15 16,3-7 0-16,-4-3-12 0,1-3 9 16,3 0 0-16,2-2 6 15,-4-3 3-15,3 3 11 0,1-3-1 0,4 2 2 16,2 2 0-16,0 1 33 15,0 0 30-15,10 0-36 0,3 4-15 16,1-2-10-16,11 1 1 0,-4-3 0 16,6-3 15-16,2-3 0 0,0-4 4 15,-1-4-1-15,3-3-3 0,-8-2-3 16,0 0 0-16,0-3 0 0,-9 4 0 16,-1 5-12-16,-7 4-2 0,-6 5 2 15,0 4 18-15,0 0 3 0,0 3-9 16,-6 6-14-16,-7 5 0 0,3 7 1 15,2 3-1-15,-7 3 0 0,7-2 0 16,2-2 0-16,6-5 0 0,-2-4-1 16,2-7 0-16,2-1-15 0,6-6-15 15,2-3-15-15,5-10 15 0,-1 1 3 16,3-6 9-16,-7 0 6 0,0-2 0 16,3 3 11-16,-7 0 0 15,-2 4 1-15,-2 0-2 0,0 5-11 16,-2 1 10-16,0 3-9 0,-2 1 0 15,0 0 12-15,0 2-1 0,0-1 1 16,2 2 1-16,0 0 2 0,0 0 21 16,2-3 7-16,4-2 2 0,9-3-30 15,-1-7-3-15,9-1-1 0,-2-5 1 16,3-4 0-16,1-4 2 0,4-2 13 16,-2-3-3-16,-2-2 0 0,2-3 9 15,-3-2 6-15,1-1 6 0,-6-2-6 16,2 1-3-16,-7-1-6 0,0 4-3 15,-7 5-15-15,-1 4-24 0,-2 8 3 16,-4 5-3-16,0 6 6 16,-6 5 6-16,0 3 0 0,-7 4 12 15,3 7 1-15,0 6 14 0,-9 7 6 16,4 7-3-16,-3 7-6 0,1 12 0 16,-7 12-12-16,5-4 0 0,2-3-57 15,5-8 33-15,2-9 22 0,-1 5 2 16,7-1 10-16,0-6-9 0,4-7 17 15,0-9-6-15,4-7 0 0,4-8-12 16,11-2-11-16,-2-12-7 0,5-2 6 16,5-5 11-16,-2-1 1 0,4 2 1 15,-4 4 0-15,0 5 0 0,-7 6 11 16,-3 2 3-16,-9 4-12 0,-2 7-1 16,-4 2-2-16,-2 7-12 0,-4 2-6 15,-9 1 6-15,-1 2 9 0,-1-2-9 16,1 0 11-16,-7-2-1 0,2 1 0 15,-2 1 1-15,1-1 1 0,-3 2 3 16,6 1 21-16,-1-1 0 16,5-1 3-16,3-5-3 0,6-1 15 15,1-2 9-15,5-2-6 0,7-1 130 16,7-2-61-16,5 2-51 0,6-4-33 16,8 2-24-16,4 1 0 0,4-2 0 15,7 3-3-15,-3-2-3 0,3-1-9 16,-9-4-33-16,-6-3-36 0,-4-1-55 15,-12-8-74-15,-5-3-70 0,-10-7-159 16,-4-1-310-16,-8 1-780 0,-11-6-1675 0</inkml:trace>
  <inkml:trace contextRef="#ctx0" brushRef="#br2" timeOffset="-200469.143">20388 15709 4821 0,'0'0'924'15,"0"0"-782"-15,0 0 69 0,0 0 69 16,0 0-57-16,66-27-79 0,-24 23-27 15,16 3-51-15,18-1-66 0,11 0-15 16,4-5-117-16,-4-8-177 0,-30 2-294 16,3 0-1226-16</inkml:trace>
  <inkml:trace contextRef="#ctx0" brushRef="#br2" timeOffset="-195285.887">21676 10146 225 0,'0'0'665'0,"0"0"-232"16,0 0-153-16,0 0-98 0,0 0-81 15,0 0 0-15,0 0-14 0,0 0 208 16,0 0-150-16,2-12-96 0,0 10-20 15,0 0 3-15,0-4 17 0,0 6-20 16,-2-4 32-16,2 4 26 0,-2-3 15 16,0 3 14-16,0 0 47 0,0 0 66 15,0 0 31-15,0 0-30 0,0 0-35 16,0 0-49-16,0 0-12 0,0 0-8 16,0 0-14-16,0 0-11 0,0 0-12 15,0 0-22-15,0 0-18 0,0 0-21 16,-2 0-25-16,0 0-1 15,-4 0 0-15,4 0 13 0,-4 0 10 16,-5 0-4-16,5 0-5 0,-2 0 5 16,0 0-6-16,-5 0 3 0,1 1-2 15,2 1-1-15,-5-2 3 0,3 0-3 16,-3 0 10-16,1 0-7 0,1 0 3 16,-3 0-5-16,5-3-1 0,-5 3-12 15,4-2 15-15,1 1-6 0,-5 0-10 16,7 1 0-16,-5-2 10 0,1 2-12 15,5-3 2-15,-4 3 0 0,1-3-1 16,3 0 1-16,-6 2-1 0,3-1 2 16,1 1-2-16,-2-2 1 15,-1 3 1-15,3-2 15 0,-5 2-6 16,3-3 6-16,0 2 4 0,-3 1-4 16,3 0-3-16,-3 0 0 0,1-2 9 15,-1 2-2-15,1-1-1 0,4 1 3 16,-3 0-6-16,3 0-3 0,2-1-2 15,-5 1-11-15,3-1 0 0,4 0 0 16,-7 0 0-16,1 1 1 0,4 0 12 16,-7 0-12-16,3 0 9 0,-1 0-10 15,-3 0-1-15,3 0 0 0,-3 0 1 16,1 0-2-16,1 0 27 0,-1 0-6 16,5 0-21-16,-4 0-1 0,1-2 0 15,-1 2 1-15,1 0 25 0,3 0-6 16,0-3-19-16,-1 3-1 0,3 0 1 15,0-4 0-15,0 3 2 16,-1 0 10-16,1 1-9 0,2 0 9 16,-5 0-9-16,1 0 12 0,2 0-15 15,-5 0 1-15,-1 4 1 0,2-2-2 16,-3 1 2-16,3 1-2 0,-5-2 0 16,5-1-12-16,1 1 11 0,-3-2-2 15,4 1-9-15,-3-1 12 0,3 0 9 16,0 0-9-16,3 0-3 0,-5 0 2 15,0 0 1-15,3 0 2 0,-3 0-1 16,-1 0 13-16,5 0-14 0,-4 0 0 16,1 0 0-16,3 1-1 0,-6 1 1 15,1-2 0-15,3 0 0 0,-7 0 1 16,5 0 1-16,-7 2 1 16,1-2 12-16,-3 0 12 0,0 3-24 15,3-2-1-15,-7 1-1 0,6-1 2 16,1 2 9-16,1-3-12 0,5 3 0 15,0-3 0-15,-1 3 0 0,3-3 1 16,1 0-1-16,-5 3 0 0,4-2 0 16,3 1-2-16,-5-2-14 0,4 1-5 15,2 1-27-15,1-2-22 0,3 0-26 16,2 0-44-16,0 0-64 0,0 0-61 16,2 0-97-16,5 0-109 0,3 0-607 15,4 2-1062-15</inkml:trace>
  <inkml:trace contextRef="#ctx0" brushRef="#br2" timeOffset="-194585.053">21808 10040 627 0,'0'0'697'15,"0"0"-176"-15,0 0-77 0,0 0-85 16,0 0-92-16,0 0-33 0,0 0 5 16,0 0-4-16,0 0-30 0,0 0-16 15,11-27-10-15,-11 25-8 0,0 2 11 16,0 0 28-16,0 0 11 0,-2 0-8 15,-3 3 3-15,1 3-73 16,-8 4-67-16,-5 6-16 0,3 0 7 16,-9 6 2-16,2 2 13 0,-3 0-13 15,-1 3 4-15,-4 0-13 0,-4 2-3 16,4-1-14-16,0 1-4 0,-2-2-18 16,4-1-3-16,2-4-15 0,0-4 0 15,5-2-1-15,5-1-2 0,-1-6 0 16,3 0-2-16,9-5-16 0,0 0-21 15,2-3-49-15,2-1-69 0,0-1-48 16,6-6 5-16,5-3-76 0,5-1-188 16,-4 0-541-16,15-7-737 0</inkml:trace>
  <inkml:trace contextRef="#ctx0" brushRef="#br2" timeOffset="-181772.423">19890 14183 655 0,'0'0'352'16,"0"0"-133"-16,0 0 25 0,0 0 16 16,0 0-36-16,0 0-10 0,0 0-39 15,0 0-42-15,0 0-88 0,-21 5 0 16,19-5 438-16,2-2-129 0,-2 2-138 16,2 0-8-16,-2 0-1 0,2 0-34 15,-2 0-17-15,2 0 8 0,0 0-7 16,-2 0-22-16,2 0-6 0,0 0-22 15,0-2-21-15,0 1-26 0,0 0-14 16,0-3-6-16,2-1 18 0,4-4 30 16,0-5 27-16,7 0-15 0,-5-5-27 15,4-2-22-15,1 2-6 0,-1-4 1 16,3 2-4-16,-3-5 12 0,3 0-5 16,-1-1-4-16,1 0-9 15,1 4-9-15,-3-2-15 0,5 3-12 16,-8 4-3-16,3 4 3 0,-3 4 3 15,-4 2 15-15,-1 5 9 0,-3 2 10 16,0 1 2-16,0 3 18 0,-2 5 9 16,0 4-36-16,-2 3-30 0,-7 7-1 15,1 0-11-15,-4 5 11 0,-1 0 1 16,3 1-30-16,-2-3 3 0,1-1-9 16,3-1 0-16,-2-4 9 0,6-4 24 15,-1-6 0-15,3-6 3 0,2-3-3 16,4-3-67-16,7-8 34 15,3-7 26-15,3-6 10 0,3-5 3 16,3-3 15-16,-2 0-6 0,0 0 3 16,-1 4-15-16,-5 6-9 0,-3 6 8 15,-2 6 1-15,-5 8 21 0,-3 2 37 16,0 0-10-16,-2 9-15 0,0 4-24 16,-4 9-9-16,-3 1-3 0,-3 3 2 15,0 3 0-15,1-1-20 0,5-2 9 16,-4 0 10-16,4-6 2 0,4-1 0 15,0-6 21-15,-2 0 3 0,8-6-3 16,2-4-3-16,3-3-18 0,9-7-2 16,1-4 2-16,6-9 1 0,2-3 2 15,0-2 9-15,-9 0 9 0,3 0 15 16,-4 6-6-16,-11 3-8 16,0 7-19-16,-4 5-1 0,-2 3 1 0,-2 1 33 15,-2 4-14-15,-4 6-22 0,-2 6-18 16,0 3 3-16,-7 6-3 15,5 0 15-15,2 0-9 0,-1-2 10 16,5-1 1-16,2-7 1 0,2-1 0 16,2-8 3-16,4-4-3 0,7-2-20 15,-1-8-13-15,7-10 15 0,-3 0 6 16,5-8 12-16,-2-3-1 0,-1-1 1 16,-3-2 1-16,-3 5-1 0,-8 1 0 15,-2 4-1-15,-2 4-44 0,-6 8-33 16,-4 2 30-16,-3 4 24 0,5 4 24 15,-6 0 2-15,3 2 19 16,3 4 0-16,4 1 3 0,-4 0 0 16,6-1 3-16,2 1 6 0,0-3 3 15,8-3-6-15,0-1-12 0,7 0-17 16,1-1 2-16,5-5-3 0,1-3 0 16,3 1 0-16,0-2 1 0,-4 2-1 15,-1 0 12-15,3 2 4 0,-6 0-13 16,1 5 12-16,-5 1-3 0,-1 0 15 15,-2 7-3-15,-3 2-3 0,-5 6-9 16,-2 3-12-16,0 6-1 0,-4 0-2 16,-5 4-9-16,-1 3-18 0,-2-1 6 15,-3-1 9-15,5-2 3 0,-1-2 10 16,-3-6 0-16,6-4 0 0,2-4 2 16,1-3 0-16,5-7 0 0,0-1-22 15,0-6-12-15,7-8 34 0,5-4 12 16,5-8 6-16,5-5-2 0,-1-5-4 15,4 0 6-15,2-1 3 0,-7 5-3 16,1 5-8-16,2 7-10 16,-11 5-27-16,0 8 27 0,-1 4 15 15,-7 3 12-15,0 3 0 0,-4 6-3 16,0 6-21-16,0 2-1 0,-4 6-2 16,0 4-1-16,-9 1-20 0,3 1 0 15,2-2 9-15,0 0 0 0,-3-3 11 16,3-2 0-16,2-5 1 0,6-3 2 15,-2-8 13-15,2-3 0 0,2-3-15 16,4-7-15-16,8-8 0 0,5-5 15 16,4-6 0-16,-1-5 3 0,1-2 9 15,2-1-9-15,0 3 18 16,-7 3-18-16,-1 7 9 0,-7 8-12 16,1 3-29-16,-7 7 29 0,-2 3 39 15,-2 6-15-15,0 7-21 0,-4 6-3 16,-7 5 0-16,3 2-21 0,-4 5 0 15,-1-3 6-15,7 1 13 0,-2-5-1 16,2-1 2-16,4-5 1 0,0-1 1 16,2-6 2-16,4-1 0 0,8-7-1 15,0-5-2-15,11-9-21 0,-2-7 9 16,6-6 10-16,0-6 2 0,2-4 3 16,-3-3 9-16,-5 3-9 0,-2 1 18 15,-5 8-18-15,-1 4-3 0,-9 8-27 16,-2 8 15-16,-2 3 12 0,0 2 10 15,0 0 11-15,-2 10-3 0,-5 0-3 16,-3 8-12-16,2 4 7 0,0 0-10 16,1 4-15-16,-3 1 3 0,6-1 9 15,0-3 1-15,0 1 2 0,2 0 1 16,2-2 2-16,0-2 15 16,4-2-6-16,4-5 3 0,6-3-3 15,1-5-12-15,8-5 0 0,4-6-12 16,4-9 10-16,2-5 0 0,4-5 1 15,-2-3 1-15,0-3 2 0,-4 0 0 16,-2 0 10-16,-6 5 0 0,-5 5-11 16,-3 7 1-16,-5 5 13 0,-4 5 0 15,-6 4 0-15,3 0 3 0,-3 7-18 16,0 3 0-16,-3 6-21 0,-7 5-3 16,-2 3 9-16,1 1 0 0,-5 2 14 15,3-2 0-15,3 0-1 0,-4-6 2 16,5-1 0-16,5-5 2 0,0-3-1 15,4-8 12-15,0-2-13 0,4-6-36 16,11-10 18-16,3-5 17 0,7-5 1 16,0-5 2-16,2 0 10 0,0 0-9 15,-3 2 12-15,-5 5-13 0,0 7 0 16,-11 6 13-16,0 7 3 16,-4 4-3-16,-2 0-4 0,-2 9-11 15,0 2-18-15,-2 5-12 0,-6 4 9 16,-2 0 3-16,6-1 16 0,-3 0 0 15,-1-4 2-15,6-1 1 0,2-3 2 16,0-2 18-16,0 1-9 0,2-3 3 16,8-6 6-16,1-1-21 0,7-3-1 15,3-8-1-15,4-6 0 0,6-4 2 16,0-3 1-16,0-4 11 0,0-2 3 16,0-2 3-16,0 1-3 0,-6 4-6 15,-3 5-9-15,-3 6-30 0,-9 7 30 16,-1 5 1-16,-7 1 35 15,-2 3 3-15,0 6-12 0,-6 4 15 16,-3 6-39-16,-11 6-1 0,3 4 0 16,-8 1-2-16,3 4-9 0,-1-3-18 15,2 0 9-15,0-3 15 0,5 0-9 16,-1-3 11-16,7-6 1 0,6-3 3 16,0-7 12-16,4-3 3 0,0-3-18 15,8 0-1-15,6-11-29 0,5-4 9 16,8-6 9-16,-2-4 11 0,-2-4 1 15,-1-1 2-15,1 1 13 0,-9 2-13 16,3 7 1-16,-7 4-1 0,-6 7-2 16,-1 5-12-16,-3 1 12 0,0 3 3 15,0 2 15-15,-3 5 3 0,1 6-19 16,-6 5-2-16,-2 6-11 0,4 0-4 16,-3 2 3-16,7-2 10 0,0-4 2 15,0-2 2-15,2 1 10 0,2-6-10 16,2-3 10-16,7-4-10 15,7-4 1-15,-3-2-3 0,7-6-2 16,9-12-1-16,0-5-9 0,3-5 12 16,3-9 3-16,2-11 15 0,9-13-3 15,3-12-2-15,1-5-13 0,-11 0-45 16,-8 8 18-16,-8 7 15 0,-8 13 12 16,-3 10 1-16,-6 9 2 0,-3 8 12 15,-1 1-14-15,-2 1 2 0,0 5-3 16,-2 6-2-16,-2 4-10 0,-4 5 11 15,-3 1 1-15,-5 4 0 16,-1 9 12-16,-3 6-9 0,-1 3 9 16,-4 8-11-16,3 5 0 0,1 12 1 15,-8 10 0-15,0 14 0 0,5 2 10 16,3-12 0-16,7-14 0 0,-1-1 0 16,5-6 6-16,4-2 3 0,-2 2-3 15,6-11-18-15,0 2-33 0,0-2 33 16,4-8 1-16,2-8 20 0,4-7-9 15,7-2-1-15,-5-5-11 0,13-12-12 16,-2-6 9-16,2-10 0 0,1-7 3 16,1-2 12-16,2 1 1 0,-6 1-13 15,-6 8 0-15,-1 10-34 0,-6 6 34 16,-5 5 11-16,-1 7 17 0,0 0-1 16,-2 4-6-16,-2 5-9 0,0 4-12 15,0 5-3-15,-4 5-9 0,0 1 11 16,0 4 0-16,-3-2-28 0,1-1 14 15,0-3 2-15,4-6 11 0,2-1 2 16,0-6 1-16,4-5 12 16,8-4-13-16,-1 0-2 0,9-10-17 15,1-8 17-15,6-4 0 0,2-3 2 16,2-3 3-16,-4 1 9 0,-2 3-8 16,-9 5-4-16,1 5-21 0,-9 6 21 15,-2 8 25-15,-6 0 5 0,0 7-9 16,0 5-21-16,-2 7-2 0,-6 6-1 15,-5 4-27-15,3 1-4 0,0 1 13 16,-1-7 18-16,5-3 1 0,2-3 2 16,4-7 1-16,0-3 17 0,2-4-6 15,6-4-12-15,7 0-1 0,1-10-17 16,5-3 6-16,4-8 10 0,-2-3 2 16,1-5 1-16,3-3 2 15,-2-2 12-15,-4 3 0 0,-1 5-15 16,-7 5-1-16,-3 11-8 0,-6 7 9 15,0 3 40-15,-2 0-13 0,-2 9-12 16,0 7-15-16,0 3-1 0,0 12 0 16,-4 3-2-16,-2 2-42 0,0 3 11 15,4-4 7-15,0-4-15 0,0-6-33 16,2-3-27-16,0-6-24 0,2-3-7 16,0-9-5-16,6-4-28 0,0-2-127 15,3-12-268-15,3-6-220 0,-1 1-542 16,7-15-352-16</inkml:trace>
  <inkml:trace contextRef="#ctx0" brushRef="#br2" timeOffset="-181599.848">23007 13443 2259 0,'0'0'2065'16,"0"0"-1727"-16,0 0-19 0,31-49 65 15,-14 32-145-15,-3 1-136 0,9 0-27 16,-2-4-28-16,3-1-47 0,5-5-1 15,0 0-51-15,-4-5-91 0,-2-3-101 16,0 0-55-16,-5 1-137 0,-3 8-319 16,-3-6-960-16</inkml:trace>
  <inkml:trace contextRef="#ctx0" brushRef="#br2" timeOffset="-181160.963">21837 13566 3310 0,'0'0'975'0,"0"0"-807"16,0 0 177-16,37-59 80 0,-20 34-133 16,4-2-80-16,5 0 5 0,-7 2-54 15,6 4-106-15,0 2-33 0,-3 2-24 16,-1 3-62-16,2 1-134 0,-9 2-106 16,1-1-120-16,-9 4-262 0,-2 1-907 15,-4 3-1266-15</inkml:trace>
  <inkml:trace contextRef="#ctx0" brushRef="#br2" timeOffset="-180943.706">21337 13559 4649 0,'0'0'567'16,"0"0"-382"-16,0 0 9 0,0 0 27 16,0 0-127-16,0 0-31 0,0 0-63 15,0 0-27-15,0 0-348 0,0 0-221 16,-2-9-1290-16</inkml:trace>
  <inkml:trace contextRef="#ctx0" brushRef="#br3" timeOffset="-154309.89">1685 6911 1137 0,'0'0'384'0,"0"0"-225"15,0 0-19-15,0 0-10 0,0 0 430 16,0 0-141-16,0 0-160 0,0 0-29 15,-15-9 62-15,13 9 22 0,0-2-35 16,0 2-10-16,2-2-32 0,-2 2-44 16,0-1-13-16,2 1-3 0,-4 0-1 15,4-2-4-15,-2 2-26 0,0-2-20 16,2 0-5-16,0-2 3 16,-2 0-13-16,2-1-24 0,-2-2-14 15,2-1-10-15,0-5 0 0,0 1-3 16,0-7-6-16,0-2 0 0,0-2-6 15,0-2-6-15,2 0-6 0,-2-2-6 16,0-1 7-16,0 2-4 0,2-3-6 16,-2 2 12-16,0 1-3 0,0-2 9 15,0 0 12-15,0 2-9 0,0-1-3 16,0 1-26-16,2-2-19 16,-2-1-2-16,2 0 2 0,-2 1 0 15,4-1 2-15,-4 1 1 0,2-1 15 0,-2-2-15 16,0 1 9-16,0-1 0 15,0 2-10-15,2 0 16 0,-4 3-15 16,2-3 12-16,-2 4-13 0,-2 1 10 16,4-2 0-16,0 3 0 0,-2-1-10 15,2 2 10-15,0-2-10 0,0 3 1 16,0-2 12-16,0 0-13 0,0 3 0 16,0 3 10-16,0-1-10 0,0 5 0 15,2 0 1-15,-2 2-1 0,4 3 1 16,-4-2-2-16,0 3 2 0,2-1-3 15,-2 2 0-15,0 0-2 0,0 3 0 16,0 1-10-16,0 1 11 0,0 0-1 16,0 1 0-16,0 0-13 0,0 0 14 15,0 0-1-15,0 2 0 0,0 1-12 16,-6 3 14-16,2 2 1 0,2 1 0 16,-5 7-1-16,1 1 1 0,0 3-1 15,-2 4-2-15,0 1-10 0,-1 2 12 16,-1 1-2-16,0-2 1 15,-1 3 0-15,1 1-1 0,-2-3 2 16,3 2 0-16,-3-4 1 0,2 1 1 16,1-5-1-16,1 0 0 0,0-3-1 15,-1-3 0-15,5-4-1 0,0-3-1 16,0-1-1-16,2-2 1 0,0-2 0 16,2-2 0-16,0 0-1 0,0-1-9 15,0 0 10-15,0-1 0 0,4-5 1 16,-2-4 1-16,6-3-2 0,-3-5 0 15,7-4-1-15,-4-3 1 0,0-4 1 16,3 1 1-16,-1-1 1 0,-2 1 1 16,1-1 0-16,-1 6 1 15,2-2 9-15,-4 5-12 0,1-2 2 16,1 2 0-16,-2 1 1 0,2 0-2 16,-3 0 1-16,-1 2 1 0,0 1 0 15,2 2-2-15,-2 2-1 0,-2 4 1 16,0 1-1-16,0 3 0 0,0 2-1 15,-2 0-1-15,0 2 2 0,0 0 0 16,0 0 1-16,0 0 1 0,0 0 10 16,0 0-9-16,0 2 0 0,2 2-3 15,3 3-1-15,-1 4 1 0,0 4-1 16,8 5-1-16,-1 2-1 0,3 6-9 16,3 3 11-16,1 3 1 0,3 2 2 15,0 5 1-15,-3 1 9 0,9-1-9 16,-4 1 0-16,-7-3 15 0,5-3-6 15,-4-5-9-15,-5-7 0 0,-2-6-2 16,-6-7-1-16,-2-4-48 0,3-5-42 16,-5-2-93-16,0-1-51 15,-5-5-4-15,1-2-75 0,-2-3-269 16,0 3-699-16,0 2-1562 0</inkml:trace>
  <inkml:trace contextRef="#ctx0" brushRef="#br3" timeOffset="-152240.461">3952 8685 470 0,'0'0'547'15,"0"0"-202"-15,0 0-35 0,0 0 1 16,0 0 10-16,0 0-20 0,0 0-53 16,0 0-33-16,0 0 12 0,3 19 5 15,-3-18 8-15,0-1-1 0,0 1-32 16,0-1-26-16,0 0-5 0,0 0 0 16,0 0-2-16,0 0-8 0,0 0-11 15,0 0-6-15,0 0-18 0,0 0-19 16,0 0-9-16,0 0-19 0,0 0-26 15,0 0-1-15,0 0-15 0,0 0-2 16,0 0-13-16,0 0-15 16,0-2-10-16,0-5 10 0,0-2 12 15,2-4 3-15,-2-3 0 0,2-3 12 16,-2-2 22-16,0-4 47 0,0 1-15 16,0-4-38-16,0 2-10 0,0-3 0 15,0 2-9-15,0 0 0 0,0 1 3 16,0 1 0-16,0 0 6 0,0 2-3 15,2-3-9-15,0 1-3 0,-2-2-6 16,2 1 3-16,-2-5 1 0,2 2-7 16,0-1-3-16,-2 1-3 0,0 0 0 15,0 1-15-15,0 0-3 0,2 1-9 16,-2 3 12-16,2-2 1 0,0 2 0 16,0 2 0-16,0 1 2 0,0 0 12 15,3 4-13-15,-3-1 13 0,-2-1-12 16,2 4 9-16,0 2-9 0,-2 0-1 15,2 1 13-15,2 5-14 16,-4-2 0-16,2 3 2 0,-2 2-1 16,0 0-1-16,0 1-1 0,0 1-2 15,0 0 0-15,0 1-10 0,0 1 10 16,0 0 0-16,0 0-13 0,0 0 14 16,-4 3 1-16,0 2 3 0,0 1-1 15,-5 2 1-15,1 4-1 0,2 1 1 16,-4 3-1-16,1 2-1 0,1 2 0 15,-2 1-1-15,1-1 1 0,-1 4 0 16,2-3-1-16,-3 3 0 0,3-1 1 16,-2 3 0-16,4-2 0 0,-5 2 0 15,5-4-1-15,0-1 0 0,0-5 0 16,0-2-2-16,1-3-1 0,3-4-9 16,-2-3-12-16,2-1-3 0,2-1 9 15,-2-1 15-15,2-1 0 0,0 0-12 16,0 0 15-16,0 0 0 15,0 0-1-15,0-3 1 0,0 0 0 16,0-1 12-16,2-2 0 0,-2-4-11 16,0-3 11-16,2-1-12 0,0-3-1 15,2 0-11-15,1-3 11 0,1 2 0 16,0-3 1-16,0 0 0 0,0 0 0 16,1-1 0-16,-1-1 0 0,-2 1 2 15,4-2-1-15,-4 1 1 0,0-1 10 16,1 2-10-16,1 1 0 0,-2 2 1 15,-2 0 0-15,4 0 0 0,-2 3 0 16,0 0 9-16,-2 4-11 0,3 1 1 16,-1 2 1-16,-2 3 9 0,0 1-11 15,2 0 2-15,-4 2 0 0,2 1 0 16,0-1 9-16,0 3-10 0,-2-1-1 16,2-1 11-16,-2 2-10 15,2-2 1-15,-2 2 12 0,2 0-3 16,-2 0-9-16,2 0 12 0,1 2-13 15,1 3 10-15,0 1-9 0,2 4-1 16,0 3-2-16,2 8-2 0,1 5-10 16,3 2 10-16,1 4 2 0,-1 0 0 15,0 2 2-15,1 0 10 0,1-2-9 16,1-1 12-16,-3 0 0 0,-2 0-13 16,1-7-1-16,-1 0-1 0,-2-9 0 15,-3-3-18-15,-1-4-30 0,0-3-57 16,-4-5-85-16,0 0-65 0,0 0-40 15,-2-5-154-15,-2 1-642 0,-1-2-1392 16</inkml:trace>
  <inkml:trace contextRef="#ctx0" brushRef="#br3" timeOffset="-149889.957">3942 10425 1614 0,'0'0'338'0,"0"0"135"0,0 0 88 16,0 0-149-16,0 0-48 0,0 0-46 15,0 0-72-15,0 0-57 0,0 0-47 16,0-2-46-16,0-2 14 0,0 0 7 16,0-5-7-16,-2 3 2 15,2-3-2-15,0-1-1 0,-2-2 4 16,2-3-1-16,0-2-12 0,-2-5-7 15,0 1-11-15,0-4-6 0,2-1-7 16,-2-2 12-16,2-4-8 0,0 2 5 16,0-1-12-16,0 2-3 0,0-3-14 15,0 4-4-15,2 0-9 0,-2-1 3 16,0 1-6-16,0 0-3 16,-2 0-6-16,4 0 6 0,-4 0 0 0,2-1-6 15,-2-1 3-15,2 1-3 16,-2 0 3-16,2 1-27 0,-2 2-19 15,2-1 19-15,-3 2 1 0,3-1 0 16,-2 2 11-16,2 1-10 0,0-1 1 16,-2 3 9-16,2 1-9 0,0 0 9 15,-2-1-10-15,2 3 0 0,0 0 1 16,-2 3-1-16,2-1 10 0,0 5-11 16,0 2 0-16,0 3 1 0,0 1 0 15,0 3 0-15,0 0 0 0,0 1 10 16,0 0-12-16,0 1 3 0,0 0 0 15,0 0 18-15,0 0-20 0,0 3-1 16,-2 1-1-16,-4 2-1 0,6 6 2 16,-6 2-1-16,2 1 0 0,-3 4 0 15,1 0 1-15,0 3 0 0,0 1 0 16,-2 1 0-16,1-1 0 0,-3 3 0 16,2-3 1-16,-1 1 0 0,3-1-1 15,-2-2 0-15,0-3-1 16,-1 0 0-16,1-4 0 0,2 0-1 15,0-2-1-15,2 0 1 0,-1-4 0 16,1 0 0-16,2-4 2 0,0 2-1 16,0-3-2-16,0-3 2 0,2 2-2 15,0-2-9-15,0 0 10 0,0 0-10 16,0 0 11-16,0-2 1 0,4-5 0 16,2-2-3-16,1-4-18 0,-1-5 18 15,2-1 0-15,0-1 0 0,3-1 1 16,-5-1 0-16,2-3 2 0,0 4 0 15,1-2 1-15,-3 4 0 0,0 0 2 16,0 1 0-16,-2 2 9 0,1 0-10 16,1 1 0-16,-4 2 1 15,-2 1-1-15,6 1-1 0,-4 3 1 16,0 1-1-16,-2 2 0 0,2 1 2 16,-2 1-1-16,2 2 10 0,-2 0-10 15,0 0 13-15,2 1 3 0,-2 0-2 16,2 0-4-16,1 1 3 0,3 4-3 15,0 2-10-15,2 5-2 0,0 3 0 16,5 5-3-16,-1 4 0 0,1 2 2 16,1 1 1-16,1 4 0 0,-3-1 2 15,0 1 1-15,-1-4 9 0,-1-1-12 16,-2-5 0-16,-1-4-3 0,-3-6-52 16,-2-6-65-16,0-3-78 0,-2-2-85 15,0 0-45-15,0-4-250 0,0-1-761 16,-2-1-1848-16</inkml:trace>
  <inkml:trace contextRef="#ctx0" brushRef="#br3" timeOffset="-147285.796">3959 12092 1228 0,'0'0'576'0,"0"0"-236"0,0 0-9 16,0 0 4-16,0 0-52 0,0 0-28 16,0 0-26-16,0 0-37 0,0 0-28 15,0-1 0-15,0 0 11 0,0-1 5 16,0 0-14-16,0-1-15 0,0-3-25 15,0-1-7-15,0-1 0 0,0-1 0 16,0-2 0-16,0-2 5 0,0-3 7 16,0-2-16-16,2-1-7 15,-2 1-14-15,0-4-6 0,0 0-1 16,0 0-2-16,0 0-7 0,0-3-15 16,0 1 0-16,0-3-12 0,0 2-11 15,0-2-1-15,0-2-3 0,0 0-6 16,2-2-6-16,-4 0 3 0,0 0-3 15,2 0-3-15,0-1-3 0,0-2-3 16,0 2 3-16,0 1-6 16,0-3 3-16,0 3-15 0,2 0-23 0,-2 1 20 15,0 2 3-15,2-1 0 0,-2 2 1 16,2-1 2-16,0 1 9 16,-2 1-9-16,0 0-1 0,0 1 13 15,0 5-14-15,0 1 2 0,0 1 0 16,0 1 0-16,0 0 0 0,0 2 0 15,0 2-1-15,0-3 1 0,0 5-1 16,0 0 0-16,0 2-1 0,-2 3 1 16,2-1-2-16,0 4 1 0,0-2 1 15,0 4-1-15,0-2 1 0,0 3 1 16,0 0 15-16,0 0-16 0,0 0 0 16,0 0-1-16,0 0 1 0,0 3-2 15,-2 0-11-15,0 4 8 0,0 4 0 16,0-1 0-16,0 3 1 0,-3 1-1 15,1 0 0-15,0 2 2 0,0 2 0 16,0-1 1-16,0 4-1 0,-2-1 1 16,1 1-1-16,-3 2 1 0,2 1 1 15,0 1-1-15,-3-2 0 16,3 0-1-16,-2-3 1 0,2 1 0 16,0-4 0-16,-1 0 0 0,3-4 0 15,-2 0-1-15,2-3 0 0,0-4 0 16,4 0-2-16,-2-3 0 0,2-3-9 15,-2 3 10-15,2-3-1 0,0 0-9 16,0 0 11-16,0 0-1 0,0-3 2 16,0 1 0-16,0-1 0 0,0-5 0 15,2 1-1-15,-2-1-1 0,2-4 1 16,2 3-1-16,-2-4 0 0,0-3 0 16,2 4 1-16,0-4 1 0,-2 0 0 15,5 1 1-15,-1-4 0 0,-4 1-1 16,4-1 1-16,0 2 1 0,-2-1-1 15,1-2 1-15,1 2 1 0,-2-1-1 16,-2 1 0-16,2 2 0 0,0 0 10 16,-2 4-10-16,2 2 1 0,-2 1-1 15,1 4 13-15,1 0-13 16,-2 2 1-16,0 0 12 0,-2 2-3 16,2-1-9-16,-2 2 12 0,2 0-3 0,-2 0 3 15,2 3-12-15,0 3-2 16,2 3 0-16,0 5-1 0,3 3-3 15,-1 7 0-15,0 0 1 0,2 5 2 16,3 2 1-16,-1 2 2 0,0 0 9 16,3-1-10-16,-3 0 1 0,0-5-1 15,3-3-2-15,-5-5-2 0,0-5-67 16,-2-9-57-16,3-5-81 0,-5-1-91 16,2-11-122-16,-2 1-524 15,2-5-1293-15</inkml:trace>
  <inkml:trace contextRef="#ctx0" brushRef="#br3" timeOffset="-142510.924">15121 11953 365 0,'0'0'581'0,"0"0"-399"16,0 0-91-16,0 0-19 0,0 0 22 15,0 0 49-15,0 0 72 0,0 0-27 16,0 0-103-16,-8-5 2 0,8 4 434 16,0-1-58-16,0 2-211 0,0 0-45 15,0-2-11-15,0 2-45 0,0-1-32 16,0 0-5-16,0 1 8 0,0 0-4 16,0-3-4-16,0 2 4 0,6-2 8 15,2 1 3-15,-1-3-19 16,3 1-6-16,2-1-6 0,1-2-10 15,-3 1-18-15,9-3-12 0,-5 1 0 16,3-1-10-16,-1-1-11 0,5-2-7 16,-3 2 0-16,1-1-9 0,-2 1 4 15,1-2-1-15,-1 1 3 0,1 0-3 16,-1 0-2-16,1 0-1 0,-1 0 0 16,2 0 3-16,-3-2-3 0,5 1-3 15,-3-1 0-15,3 0 7 0,-2 1-7 16,-1 0 9-16,-1 2-6 0,-1-2 0 15,1 2-6-15,-3 0 0 0,3-1-2 16,-1 0-1-16,3 2-9 0,0-5 15 16,-3 1-15-16,7 0 9 0,-2-1-9 15,-3 0 9-15,3 0-9 0,-5-1 15 16,7 1-6-16,-2-1-9 0,-3 0 9 16,3-1 0-16,0-1 3 15,-1 0-12-15,1 1 8 0,-2 1-11 16,-1-1-24-16,-1 1 12 0,1 1 11 15,-3 2-1-15,-1 0 2 0,1 2 0 16,-1-1 1-16,-1 0 1 0,1 2 0 16,3-1 0-16,-3-3-1 0,3 0 1 15,1-2-1-15,1-1 1 0,4-1-1 16,-3-3 0-16,3 2 1 0,-2-4 0 16,2 2-1-16,-3-2 0 0,3 2 0 15,-2 0-1-15,-1 2 0 0,-1-4 0 16,2 3-2-16,-3-2 2 0,1 1 0 15,-1 1 0-15,-1-1 0 16,1 1 1-16,1-2 0 0,0 0 0 16,1-2 2-16,1-1 12 0,0 0-12 15,-1 0 15-15,1 0 1 0,-2 2 2 16,1 0-3-16,-1 2-15 0,0-1 0 16,-1 2 12-16,3-2-12 0,-3 1-1 15,1 2 0-15,2-3 1 0,-1 1-3 16,1-3-3-16,0 2-12 0,-1-3 3 15,-1 1 10-15,4-2 0 0,-3-2 2 16,1-2 0-16,2 0 3 0,2-2 9 16,-3-3-9-16,3 2 15 0,0-1-6 15,-2 3 6-15,-1 0-3 0,-3 3 6 16,4 0 12-16,-3 0 42 0,1 3-11 16,0-2-22-16,-5-1-24 0,3 2-3 15,-3 2-3-15,3-1-10 0,-2 2-1 16,-1-3 0-16,-1 3 1 0,1-3 1 15,1 0 9-15,-3-1-11 16,1 1 1-16,3-2 1 0,-1 1-3 16,1 1-30-16,1-1 27 0,0-1-9 15,-1 2 10-15,3-2 1 0,0-2 0 16,-5 0 1-16,3-1 0 0,-1-1 0 16,1 1 0-16,-3-3 1 0,1 2 1 15,-3 1 0-15,3 1 1 0,-3 1 0 16,3 0 9-16,-3 1-10 0,5 1 0 15,-4-5 10-15,3 3-10 0,-1-3 0 16,-1 2-1-16,3-1 1 16,-3 0 1-16,1-1 0 0,-1 1 0 0,-1 2 0 15,1-2 0-15,-1 2-3 0,3-2-20 16,-5 1-1-16,1 1 6 16,1-2 3-16,-1 1 10 0,1-3 0 15,-3 4 0-15,5-2 2 0,-7 3 0 16,5-1 2-16,-3-1 0 0,2 1 10 15,1 0-11-15,-1-1 0 0,3 0 2 16,-5 0 0-16,3 1 0 0,-1-1 9 16,1 1-11-16,-3 0 1 0,0 0-1 15,1 0 1-15,-3 1 0 0,1 0 0 16,-1 1 0-16,0-2 0 0,-2 1 1 16,5-2 12-16,-3 0-15 0,1 2-18 15,-1 1-3-15,2-1 18 0,-1 1-12 16,-1-1 12-16,4-2 0 0,-5-2 1 15,5 0-1-15,-1-4 3 0,-1 2-1 16,0-3 1-16,1 2 0 0,-3 1 0 16,0 0 0-16,3 1 0 15,-3-1-1-15,1-1 0 0,-1 3 1 0,0-1-1 16,1 0-2-16,-1 1 0 0,-2 0-9 16,5 1 10-16,-1-2 1 15,-4 1 0-15,5 1 0 0,-1 1-1 16,-6 3-25-16,5-1 3 0,1 2-1 15,-6 2 10-15,2-1 13 0,1 4 0 16,-3-3 0-16,2 2-1 0,-2-1 2 16,1 0-1-16,-3 2 1 0,0 1 0 15,0 3-1-15,0 1 1 0,-2 4-2 16,0 2-9-16,-2 3-12 0,0 3-24 16,0 3-21-16,0 0-16 0,2 3-38 15,0 4-92-15,3 2-178 16,-3 0-575-16,10 7-1375 0</inkml:trace>
  <inkml:trace contextRef="#ctx0" brushRef="#br3" timeOffset="-141412.191">18410 5886 1767 0,'0'0'1166'0,"0"0"-725"15,0 0-32-15,0 0 46 0,16-50-55 16,-16 39-78-16,0 1-41 0,0 4-41 16,-8 2-58-16,-2 1-43 0,-5 3-9 15,-3 1-9-15,-5 7-22 0,-2 1-29 16,-2 5-25-16,-2 4-15 0,3 0-9 16,-1 2-19-16,4 1 13 0,0-1-13 15,5-1 0-15,3 0 10 0,5-2-10 16,2 1-1-16,1-4 1 0,5-2 10 15,2-1-10-15,2-4-2 0,7 0-3 16,3-1-24-16,7-3 3 0,-1-1 0 16,7 3-3-16,0-1 9 15,2 1 16-15,-3 1 2 0,1 3 1 16,-4-1 11-16,0 3-11 0,-1 1 11 16,-7 2-9-16,-1-2 18 0,-4 4 3 15,-1 2 0-15,-7-3-6 0,0 3-6 16,-2-2 3-16,-5 1 0 0,-5 0-3 15,-1-3 0-15,-3 3 3 0,-7-3 3 16,0 1 4-16,-1-2-19 0,-3-3 0 16,2-3-3-16,-4-2-3 0,4-4-15 15,3-1-13-15,3-5-65 16,2-3-91-16,3-3-60 0,6-1-59 16,-3-1-171-16,7 2-516 0,2 0-820 0</inkml:trace>
  <inkml:trace contextRef="#ctx0" brushRef="#br3" timeOffset="-140829.106">18712 5810 1729 0,'0'0'1618'16,"0"0"-1307"-16,0 0 79 0,0 0-6 16,0 0-119-16,0 0-31 0,0 0 50 15,0 0-11-15,0 0-115 0,0 0-58 16,-19 50-19-16,3-14-5 0,-1 16-19 16,-6 8-11-16,-4 14-10 15,1 1-3-15,3-13-18 0,8-15-12 16,3-18 9-16,6-6-11 0,-5-1-1 15,5-2 0-15,-2-2-12 0,4-9-12 16,2-5-61-16,2-6-47 0,4-11 14 16,4-4 27-16,2-11-18 0,5-3-16 15,1-4-8-15,1-2 5 0,2-1 36 16,-5-2 40-16,3 1 52 0,-3-1 10 16,-2 4 6-16,1 1 8 15,-3 8 16-15,-2 5 18 0,-1 8 0 0,1 8 15 16,-4 5 18-16,2 2-6 15,-2 8-27-15,1 11-22 0,-1 2-24 16,0 9-9-16,-4 2 9 0,2 4 9 16,2 1-2-16,-4 2-17 0,2-2 0 15,-2-3-2-15,0-3 1 0,2-6 14 16,-2-5 21-16,2-8 3 0,-2-7 1 16,0-4-40-16,0-2-12 0,0-5-6 15,-2-5 18-15,-6-6 45 0,0-4 9 16,-1-2-8-16,-1-2-31 0,-7 1-14 15,3 5-1-15,-3 5-15 0,1 6-55 16,-3 4-48-16,5 3-42 0,-1 1-83 16,3 6-173-16,6-2-680 0,4 6-1167 0</inkml:trace>
  <inkml:trace contextRef="#ctx0" brushRef="#br3" timeOffset="-140328.638">19235 5825 2745 0,'0'0'748'0,"0"0"-328"15,10-52 114-15,-10 35-90 0,0-1-148 16,0 5-52-16,-4 6-23 0,-4 3-49 16,-5 4-45-16,-10 10-24 0,-1 7-16 15,-7 6-33-15,-4 7-29 0,-3 4-23 16,1 2-2-16,2 1 0 0,6-3 0 16,2-1 0-16,9-9 1 0,1-3 0 15,7-8-1-15,6-3 1 16,4-4-1-16,0-2 21 0,6-2-21 15,10-2-2-15,5 0-19 0,6 0 18 16,4-4-12-16,6 2 12 0,4 1-10 16,3 1-2-16,-3 1 3 0,-2 6 10 15,-8 1 2-15,-2 5 3 0,-10 1 15 16,-5 2-6-16,-7 5-8 0,-5-1 11 16,-2 1 0-16,-7 3 6 0,-7-4 12 15,-3 1 9-15,-7-3-6 0,-5 1-18 16,-4-3-15-16,-2 1-1 0,-1-3-2 15,1-4-3-15,2-5-57 0,4 0-60 16,4-5-79-16,7-4-58 16,1-3-89-16,9-1-231 0,2 3-753 15,10-7-1322-15</inkml:trace>
  <inkml:trace contextRef="#ctx0" brushRef="#br3" timeOffset="-140029.458">19336 5415 1072 0,'0'0'2148'16,"0"0"-1605"-16,0 0 71 0,0 0-108 15,0 0-158-15,0 0-68 0,0 0-38 16,48 48-25-16,-40-18-39 16,0 1-60-16,0 5-31 0,1 3-27 15,-3 1-60-15,-4-1-33 0,0-3 12 16,-2-7 9-16,0-2-9 0,0-6-69 16,0-4-64-16,-4-5-63 0,2-3-68 15,-2 0-152-15,-3-7-487 0,7-2-852 0</inkml:trace>
  <inkml:trace contextRef="#ctx0" brushRef="#br3" timeOffset="-139830.81">19561 5422 3864 0,'0'0'668'16,"0"0"-363"-16,0 0 80 0,0 0-209 15,27 78-139-15,-25-43-22 0,-2 4 18 16,0 0-33-16,0-5-30 0,-2-4-19 16,0-4-136-16,-6-6-222 0,4-7-690 15,4 1-1856-15</inkml:trace>
  <inkml:trace contextRef="#ctx0" brushRef="#br3" timeOffset="-138377.606">19917 9211 1235 0,'0'0'232'0,"0"0"547"0,0 0-301 15,0 0-189-15,0 0-20 0,0 0 20 16,0 0 24-16,0 0-49 16,0 0-62-16,-8 10-41 0,1-10-16 0,-3 0-3 15,2 3-4-15,-9-1-22 16,3 0-21-16,-11 1-22 0,0 0-6 15,-4 0 3-15,-8 2-4 0,-8 1-2 16,-15 1-3-16,-9-1-4 0,-1-2-8 16,2-1-13-16,6-3-5 0,6 3-4 15,2-3 3-15,-6 0-3 0,-2 2 3 16,-4 1-2-16,0 5 5 0,-4 0 21 16,-1 4 7-16,1 0 11 0,-4 0-15 15,1 1-24-15,1 1-15 0,6 0-2 16,0-1-4-16,4 1-10 0,4-4 1 15,10 0 9-15,11-2-9 0,8-3 0 16,4 0-1-16,-1-1 0 0,-5 2-2 16,-3-1 0-16,10 1-1 0,-3-2 0 15,6 2-1-15,2-2-10 16,7 2-15-16,2-3-25 0,6 1-20 0,-1-2-43 16,5-1-33-16,0 0-30 15,0 0-53-15,0-1-73 0,5 0-79 16,-1 0-72-16,4 0-189 0,0 0-594 15,9 0-560-15</inkml:trace>
  <inkml:trace contextRef="#ctx0" brushRef="#br3" timeOffset="-137912.267">19642 9519 1266 0,'0'0'650'0,"0"0"-439"15,0 0 3-15,0 0 83 0,0 0-14 16,54-28-55-16,-52 24 21 0,-2 1 27 15,0-3-52-15,-6 3-35 0,-9-1 19 16,-4-2 28-16,-7 3-33 0,-10-1-31 16,-9 2-10-16,-21 2 3 0,-21 0-19 15,-8 2-31-15,-4 5-3 0,-1 0-18 16,5 2-27-16,-4 1-19 0,-2-2-15 16,0 2-11-16,-3-4-10 0,5-2-10 15,6 1 0-15,6-3-2 16,2 0-1-16,9-1-2 0,6 1-9 15,6 2 9-15,4-2-12 0,12 1 11 16,9-1 1-16,12 1 0 0,4-1-15 16,-2 1-12-16,5 2-12 0,1-1-19 15,7 1-27-15,10 0-36 0,4 1-28 16,12-4-88-16,11 1-30 0,2-1-69 16,4-2-241-16,-6 0-502 0,6 0-529 0</inkml:trace>
  <inkml:trace contextRef="#ctx0" brushRef="#br3" timeOffset="-137378.045">18509 9121 2820 0,'0'0'496'0,"0"0"-257"16,0 0 111-16,0 0 13 0,0 0-121 15,0 0-84-15,-41 52 41 0,24-41-18 16,-8 3-50-16,-3 2-12 0,-6 1 21 15,-3 0-1-15,-4 2-33 0,-9 3-33 16,-10 5-16-16,-12 7-14 0,0 3-19 16,3-4-12-16,3-3-11 15,19-5-1-15,7-7 0 0,9-2-2 16,5-3 0-16,-5 2 1 0,-3 1 0 16,1 0 1-16,4-1 1 0,5-2 1 15,5 0 0-15,7-4 10 0,5 0-9 16,3-3 15-16,4 2-6 0,7 2-12 15,5 0-2-15,9 0 0 0,1 2 0 16,5 0 2-16,4 2 0 0,6-2 27 16,1 1 6-16,3 2 4 0,-4 7 2 15,5-2 0-15,-1 4-6 0,0 1 18 16,1-2-26-16,-3 3-23 0,-6 2 1 16,0-4 0-16,-2 1-3 0,-4-3-15 15,-2 0-67-15,-3-4-81 0,1-5-75 16,0-3-66-16,2-5-174 0,-9-4-499 15,15-1-1033-15</inkml:trace>
  <inkml:trace contextRef="#ctx0" brushRef="#br3" timeOffset="-132302.142">15543 7682 650 0,'0'0'1053'0,"0"0"-787"0,0 0-68 16,0 0-133-16,0 0 19 0,0 0 26 15,0 0 415-15,0 0-246 0,0 0-107 16,-15 13-29-16,13-13 25 0,0 1 27 15,-2 0 16-15,2 0-15 0,0-1-13 16,0 0-23-16,-2 0-27 0,4-3-32 16,0-1-9-16,0-5-7 15,0-5 10-15,4-6 18 0,2-4 14 0,0-6-8 16,7-2-32-16,-5-3-20 16,4-1-9-16,-1 3-4 0,-1 2-12 15,0 1-8-15,1 7-4 0,-3 3-3 16,0 6-3-16,-2 4-6 0,-1 7 6 15,-1 3 19-15,0 3 11 0,0 10 3 16,-2 5-57-16,-2 8-6 0,0 9-21 16,0 1 12-16,0 4 12 0,0-1-9 15,0-4 10-15,0-3 1 0,0-4-1 16,0-6 2-16,0-3 1 0,0-7 0 16,0-6 1-16,0-6-2 0,6-6-27 15,2-7-3-15,1-11 18 16,-1-6 11-16,2-1 1 0,-1-6 0 15,-1 3 1-15,0 3 2 0,-4 4 9 16,0 10-10-16,1 3 1 0,-1 8 12 16,-4 6 30-16,4 2 21 0,-2 8-30 15,0 4-36-15,-2 7 0 0,2 4-12 16,-2 1 10-16,2 3 2 0,0-5 1 16,0-2 18-16,-2-3-4 0,6-1 12 15,-1-6 3-15,1-4 0 0,0-2 9 16,2-6-9-16,3 0 0 0,1-9-12 15,5-5-3-15,-1-7-13 0,1-2 0 16,3-7 13-16,-3 0-3 0,1-1-8 16,-3 1 20-16,-5 5-3 0,1 6-18 15,-7 7 0-15,0 7 0 0,-2 5 15 16,-2 1 24-16,0 12-42 0,-6 7-1 16,2 7-20-16,-3 6 9 0,1 3 0 15,2-2 12-15,2 0-2 0,2-4 2 16,0-6-1-16,-2-3 1 15,8-7 0-15,0-4 1 0,5-6-1 16,-1-4-15-16,2-12-3 0,3-6-3 16,-1-7 5-16,-1-3 13 0,-3-7-9 15,-2 1 11-15,-4-1-1 0,-1 0 2 16,-3 4 0-16,-5 6 0 0,-1 3-1 16,-4 6-14-16,0 4 0 0,-1 6-3 15,-1 3 6-15,3 3 11 0,1 0 1 16,2 4 2-16,2 0 19 0,2 3-3 15,2-2 3-15,0-1 1 0,6 0-7 16,2-2 9-16,5-2-12 16,1 0-9-16,3-4 0 0,1 0 0 0,-1-3 9 15,1 4-12-15,-1 1 2 16,0 1 10-16,-3 1 0 0,-2 6-9 16,-3 3 0-16,1 6-1 0,-4 1-2 15,0 8-2-15,-4 2-22 0,1 3 9 16,-3 2 0-16,0-5-6 0,0-2 6 15,0-3 3-15,-3-6 10 0,3-5-11 16,-2-6 12-16,2-4 0 0,0-1-41 16,2-11 9-16,5-4 33 0,1-11 2 15,2-4 1-15,3-4 9 0,-3 2-10 16,2 0 13-16,1 5-13 0,-3 7 10 16,-2 8 0-16,3 9 12 0,-3 4 7 15,0 4-13-15,-1 13-16 0,1 2-2 16,-4 7-12-16,2 0 9 0,-2 5 2 15,0-4 1-15,1-2 0 0,-3-2 3 16,2-7 0-16,0-1 12 0,0-6-12 16,0-4 15-16,4-5-18 15,1-7-3-15,3-9-18 0,0-6 18 16,3-6-9-16,-1-6 11 0,1-1 1 16,-1 2 3-16,-1 0 0 0,-5 6 9 15,0 7-10-15,-2 5 0 0,-3 8 0 16,1 7 37-16,-2 3-16 0,-2 10-23 15,0 6-21-15,0 5 6 0,0 3 3 16,0 3 9-16,0-2 1 0,0-4-1 16,0-1 3-16,0-5 0 0,4-2 2 15,0-5 10-15,4-3-9 0,1-7 8 16,1-1-11-16,2-8-12 0,3-8-6 16,1-4 16-16,-1-8 0 0,1-1 1 15,-3-3 1-15,-1 2 1 0,1-3 1 16,-7 7 1-16,-2 5-1 0,0 8 0 15,-2 4-2-15,-2 8 2 16,0 2 40-16,0 10-24 0,0 5-18 16,-2 8-18-16,-2 2 0 0,2 4 15 15,0 0 0-15,2-3 0 0,0-3 3 16,0-2 1-16,6-5 2 0,0-3 12 16,2-3-13-16,1-4 13 0,1-6-12 15,2-1-2-15,5-12-1 0,-1-3-12 16,3-8 9-16,0-4 0 0,1-3 2 15,-1-2 1-15,-3 1 1 0,1 3 2 16,-5 4 9-16,-1 8-10 0,-1 8 1 16,-6 5 21-16,2 3-7 15,-6 9-17-15,0 9-21 0,0 6-3 0,-6 4 3 16,2 3 9-16,-4 1 9 16,4-3 1-16,-3-5 0 0,1-3 1 15,4-7 1-15,0-3 1 0,2-4 1 16,0-7-2-16,0-1-9 0,4-11-18 15,7-6 12-15,1-9 15 0,0-5 1 16,5-3 1-16,-3-1 1 0,1 3 9 16,-1 5-9-16,-3 7 9 0,-3 9-9 15,-2 8 21-15,0 4 3 0,-1 4-26 16,-3 9-1-16,0 4-18 0,-2 4-6 16,0 3 9-16,0 1 12 0,0-4 1 15,0-2 2-15,2-5 0 0,0-2 2 16,2-3 13-16,2-2-3 0,0-3 3 15,5-4-3-15,1-4-11 0,3-5 0 16,3-8 0-16,3-3 1 0,4-3 1 16,-1-2 12-16,-3 0 0 0,2-2 3 15,-5 3 0-15,-1 2 3 0,-3 2-3 16,-3 7-6-16,-5 4-10 16,-4 4 13-16,-2 5 0 0,0 0-15 15,-2 10-12-15,-6 3-6 0,-3 7 15 16,-1 4-12-16,0 4 12 0,-5 1 0 15,5 2 0-15,1-6 0 0,1 1 0 16,4-6 3-16,4-3 0 0,0-6 2 16,2-4 0-16,4-6-2 0,2-1-22 15,6-10-20-15,1-6 9 0,-1-5 6 16,3-2 6-16,-3-1 6 0,-2 2 15 16,-1 6 0-16,-5 3 1 15,2 7 1-15,-4 6 19 0,-2 0 12 16,2 3-33-16,0 7-15 0,-2 5-9 15,2 1 9-15,0 2 13 0,2-2 1 16,1-1 0-16,-1-2 1 0,2-2 3 16,2-3 9-16,5-3-9 0,-1-3 12 15,2-2-15-15,1-7 0 0,1-6-2 16,1-5-1-16,2-7 2 0,-3-4 1 16,5-15 1-16,-1-16 11 0,3-18-9 15,0-5 12-15,-7 0-12 0,-5 8-3 16,-5 11-27-16,-4 9 6 0,-2 12 6 15,0 12 3-15,-2 5 11 0,-2 1 0 16,0 4 0-16,0 3-2 0,-3 13-12 16,1 5-7-16,-2 14 20 0,-4 7 2 15,1 13 1-15,1 3-1 0,-3 8 1 16,3 4 0-16,2 2 1 0,0-2-1 16,-1 0 1-16,3-2 1 0,2-2-1 15,4 1 13-15,0-2-12 16,0-2-3-16,0-4-33 0,8-7 22 15,1-6 11-15,1-8 15 0,2-4 7 16,3-7 2-16,-1-6-6 0,1-1-15 16,3-9 0-16,-1-5 0 0,1-3-1 15,1-8 0-15,-2-2 0 0,-1-1 1 16,-1-1 9-16,-5 5-9 0,0 5 0 16,-1 8-1-16,-7 5 0 0,0 7 31 15,-2 5-6-15,0 9-27 0,0 7-12 16,-2 8 9-16,-5 6-18 0,3 0-30 15,0-3 39-15,2-4 12 0,0-3 0 16,0-6 3-16,2-5 12 16,0-4 6-16,2-7-6 0,4-3 6 15,0-5-21-15,7-11-12 0,1-6 10 16,3-7 2-16,-1-4 2 0,1-1 0 16,-3 1 13-16,3 2-3 0,-7 7-10 15,1 7 10-15,-3 6-9 0,-6 6-1 16,2 5 22-16,-2 0-3 0,0 3-11 15,-2 9-10-15,0 1-15 0,0 3 3 16,-2 3-12-16,2-4-15 0,0-3 38 16,0-5 1-16,2-3 3 0,-2-4 15 15,6-2-18-15,1-7-14 0,-1-5 2 16,2-2 12-16,-2-4 1 0,0 5 1 16,1 3 13-16,-3 5 0 0,2 7 18 15,-4 1-3-15,4 12-9 0,-2 4-21 16,3 9-11-16,-3 5-31 0,0 5 24 15,4-1 6-15,-4 0 9 0,2-5 1 16,1-4-10-16,1-8-3 16,0-7-27-16,-4-5-18 0,0-6-49 15,1-1-71-15,-1-9-53 0,0-3-66 16,0-6-150-16,-4 2-226 0,2 3-727 16,4-5-931-16</inkml:trace>
  <inkml:trace contextRef="#ctx0" brushRef="#br3" timeOffset="-132116.896">17906 6935 684 0,'0'0'2651'0,"0"0"-2195"15,12-61-56-15,-6 35 6 0,4 0-249 16,1 2-114-16,5 4-27 0,-5 4-16 15,3 4-104-15,1 3-165 0,-7 4-259 16,4 3-985-16</inkml:trace>
  <inkml:trace contextRef="#ctx0" brushRef="#br3" timeOffset="-131591.053">16618 7047 1289 0,'0'0'3209'0,"0"0"-2833"0,0 0-104 15,0 0 53-15,0 0-228 0,0 0-70 16,0 0-27-16,0 0-17 0,0 0-153 16,0 0-217-16,33 24-293 0,-19-21-1385 0</inkml:trace>
  <inkml:trace contextRef="#ctx0" brushRef="#br3" timeOffset="-131338.687">17114 6975 2929 0,'0'0'663'0,"0"0"-219"0,0-64 120 16,6 32-159-16,0-8-112 0,2-3-35 15,-1-3-43-15,1-1-73 0,2 1-82 16,3 2-60-16,-1 3-27 0,5 4-166 16,-1 7-144-16,-3 10-252 0,11 6-1318 15</inkml:trace>
  <inkml:trace contextRef="#ctx0" brushRef="#br3" timeOffset="-128632.361">15216 8907 2478 0,'0'0'605'0,"0"0"-330"16,0 0 23-16,0 0-71 0,0 0-70 15,0 0-6-15,0 0 23 0,0 0 73 16,0 0-22-16,0-51-51 0,8 31-12 16,-1-6-22-16,3-1-21 0,0-5-4 15,5-2 6-15,-3-2-3 16,5 0-24-16,-3 1-37 0,-1 4-21 16,-3 6-8-16,-2 6-4 0,-4 10 3 15,5 5 18-15,-5 4 12 0,-2 6-2 16,0 10-13-16,0 5-41 0,-2 8-1 15,0 6-2-15,-2 2 0 0,-2 0 2 16,2-3 1-16,0-3-1 0,0-5 0 16,2-6 0-16,0-5 0 0,0-8 0 15,2-7 0-15,4-4-47 0,2-12-2 16,2-8 22-16,7-5 6 0,0-6 6 16,-3 1 12-16,0-2 0 0,-1 7 2 15,-3 6 1-15,1 8 12 0,-7 8 9 16,4 7 24-16,-4 6-15 0,2 8-11 15,0 4-19-15,1 5 0 0,-5 2 12 16,10-1 18-16,-6-5 9 0,5-4-3 16,-1-2-3-16,0-6-3 0,1-5-12 15,3-2-18-15,-1-9 0 0,-1-7-21 16,7-6 3-16,-5-4 15 16,-2-3-9-16,-1-2 9 0,-5 0 1 15,-2 2 2-15,-4 0 0 0,0 6 0 16,-6 5 0-16,-2 8-2 0,-1 4-10 15,-1 6 12-15,-2 6 12 0,3 9 3 16,-3 6-3-16,8 3-11 0,-2 4 2 16,4-2 9-16,2-2-11 0,0-2 11 15,8-4-9-15,4-3 9 0,3-3 0 16,3-4-10-16,3-4-2 0,4-4 0 16,2-6-1-16,2-5-2 0,0-8 0 15,-3-4 0-15,5-4 3 0,-2-3 1 16,-4-4 11-16,0-1-10 0,-4 6 13 15,-7 2-12-15,-4 12 16 0,-3 4 2 16,-5 8 15-16,-2 3 0 16,-2 6 72-16,-9 9-63 0,-1 6-27 15,-3 6-18-15,-1 4 0 0,-3 4 2 16,3-1-1-16,1-1 1 0,3-3-2 16,-1-5-2-16,7-6 1 0,4-5-2 15,2-9-9-15,0-5-9 0,6-9-42 16,7-9 21-16,-1-8 15 0,5-5 15 15,-1-2 9-15,-1-1 1 0,-1 0 2 16,-1 5 0-16,-3 6 3 0,-2 5 12 16,0 10 0-16,-1 8 24 0,-3 6-12 15,2 14-15-15,-2 8-10 0,0 21 1 16,-2 14 0-16,3 18 12 0,-3 4 3 16,-2 0-16-16,0-3 13 15,0-7-15-15,-2 0-1 0,-5-7-56 16,1-10 15-16,0-17 24 0,0-14 18 15,-3-8 0-15,1-3 1 0,-4-7-1 16,-1-6-17-16,-1-8-10 0,-1-16 12 16,-1-10 13-16,-1-6 1 0,5-9 1 15,-3-1 1-15,7-1 0 0,2 1 11 16,4 1-10-16,2 5 16 0,0 2-15 16,10 1 15-16,5 5-16 0,5-2-2 15,3 4-2-15,4 2-1 0,2 0 3 16,0 2 2-16,2-1 19 0,2 3 3 15,-2-1 3-15,-2 1-9 0,0 1 6 16,-4-1-3-16,-3 4-9 0,-5 3-9 16,-3 4 15-16,-3 4-16 0,-7 7 1 15,-2 1 12-15,-2 2 6 0,-2 7-21 16,-8 6 0-16,-1 7-12 0,-3 5 10 16,-1-1 0-16,3 3-1 0,-1-6-9 15,5-5 10-15,4-5-13 16,0-6 0-16,4-3-6 0,0-2-15 15,2-7-12-15,6-8 30 0,3-7 6 16,1-2 0-16,0-3 0 0,1 3-3 16,-5 5 15-16,0 6 1 0,-1 7 23 15,1 6 12-15,-2 4-18 0,0 9-17 16,0 5-1-16,3 4-1 0,-3 3 0 16,0 1 1-16,2-3 3 0,-3-4 15 15,3-6 0-15,-2-6 0 0,2-5 3 16,1-2-21-16,-1-12-11 0,4-7-4 15,5-9 12-15,-3-6-15 0,5-16 16 16,1-12 0-16,5-12 2 16,-4-4 1-16,0 5 11 0,-5 5 0 15,-6 7 6-15,-3 13 3 0,-1 13-9 16,-6 13-11-16,0 5-1 0,0 6-24 16,0 3 3-16,0 4 9 0,0 6 12 15,0 11 18-15,-4 8-18 0,-2 8 1 16,1 10 2-16,-3 12 9 0,2 9-12 15,0 11-60-15,-3 1 39 0,3-5 19 16,0-6 2-16,4-15 1 0,2-8 20 16,0-10-3-16,0-7 0 0,6 0 9 15,0-3-3-15,5-3 0 0,-1-10-7 16,5-5-17-16,1-12-18 0,3-10 0 16,1-8 15-16,1-6-12 0,-2-1 13 15,-1-4 1-15,1 2 1 0,-7 3 1 16,-1 9 2-16,-5 7-1 0,0 6 1 15,-4 10 12-15,-2 4 15 0,2 4-12 16,-2 12-18-16,0 7-11 0,-2 4 8 16,-2 5-9-16,0 4 10 15,4-3 2-15,0-2 0 0,0-4 0 16,0-5 1-16,0-4 1 0,4-5 1 16,2-7 0-16,2-6 6 0,7-3-9 15,-1-15-24-15,5-6 6 0,2-9 16 16,-1-5-1-16,3-4 0 0,-2 0 2 15,-3 2 1-15,-1 5 2 0,-5 6 13 16,-1 9-13-16,-3 9 10 0,-2 8 9 16,-2 6-6-16,-2 12-15 0,0 4-15 15,-2 9-3-15,0 5 3 16,-2 0 12-16,0 4 1 0,0-5-1 16,0-3 0-16,2-1-9 0,0-7 12 15,2-4 1-15,2-4-1 0,2-7 2 16,3-6-2-16,-1-3-14 0,4-9-7 15,1-9 3-15,-1-2 6 0,3-6 11 16,-1 0 0-16,-6-2 1 0,1 0 0 16,-1 3 3-16,0 4 0 0,-4 6 9 15,0 3-9-15,1 5 9 0,-1 1 3 16,2 3 3-16,0 2 9 0,0-1-6 16,5 0-3-16,-3 2 0 0,0 1 3 15,3 1-9-15,-1 1 3 0,0 0-3 16,-2 4-9-16,3 6-1 0,-5 2-2 15,0 4 0-15,-2 3-15 0,0 3 0 16,-4 3 0-16,0 3 12 0,0-3-9 16,-4-1 9-16,4-1-15 15,0-8 15-15,0-4-12 0,0-6 14 16,0-2-1-16,4-3-13 0,1-10-15 16,3-5-3-16,6-7 21 0,1-2 11 15,-1-5 1-15,3-1 1 0,-3 2 0 16,-1 5 2-16,-3 4 0 0,-2 6 9 15,-1 6 9-15,-3 7 3 0,0 0-3 16,-2 10-20-16,0 3-1 0,0 7-12 16,-2-1 0-16,0 5 9 0,0-4 1 15,0 1-1-15,0-6 1 0,0-5-1 16,0-4 2-16,4-4 1 0,2-2 0 16,3-8-24-16,3-5 3 15,0-5 18-15,1-5-12 0,1 0 15 16,-1-1 1-16,-3 4 0 0,0 6 2 15,-3 4 15-15,-1 10 0 0,-2 0 18 16,-2 9-18-16,2 6-17 0,-4 9-1 16,2 3-3-16,0 4 0 0,0-2 1 15,0 2 0-15,2-3 1 0,3-8-1 16,-1-1-1-16,2-5-21 0,2-4-15 16,-1-4-33-16,5-6-42 0,-1-2-28 15,-1-9-26-15,3-3-53 0,-1-6-135 16,-2 1-243-16,-3 1-522 0,3-4-550 0</inkml:trace>
  <inkml:trace contextRef="#ctx0" brushRef="#br3" timeOffset="-128460.661">17573 8017 3628 0,'0'0'1115'0,"0"0"-950"0,14-65 144 16,-3 37-36-16,1-5-173 15,4-2-66-15,1 2-19 0,6-1-3 16,-5 1-12-16,3 2-58 0,-2 2-124 16,-3 5-119-16,-1 3-205 0,-5 8-966 15,-4 6-1268-15</inkml:trace>
  <inkml:trace contextRef="#ctx0" brushRef="#br3" timeOffset="-128161.658">16795 7986 1683 0,'0'0'3038'15,"0"0"-2676"-15,0 0-140 0,0 0 51 16,0 0-179-16,0 0-82 0,0 0-12 16,0 0-45-16,0 0-231 0,0 0-301 15,-2-17-889-15</inkml:trace>
  <inkml:trace contextRef="#ctx0" brushRef="#br3" timeOffset="-124697.075">15260 9996 1365 0,'0'0'1583'0,"0"0"-1244"16,0 0-43-16,0 0-40 0,0 0-20 15,0 0-33-15,0 0 2 0,0 0 72 16,0 0-26-16,0-63-59 0,6 37-18 16,4-7-13-16,0-3-19 0,3-2-18 15,-1-3-21-15,1 4-16 0,-3 1-30 16,0 9-56-16,-3 6 0 0,-1 11 2 16,-2 4 18-16,-4 6 39 0,0 9-24 15,0 11-27-15,0 7-9 0,-4 10-3 16,0 3 1-16,-5 3 0 15,7-2-31-15,-4-4 9 0,4-6 12 16,-2-6 9-16,2-6 2 0,2-6 1 16,0-4 3-16,0-9 7 0,2 0-10 15,4-12-45-15,2-7 30 0,9-9 15 16,-3-3 0-16,-1-2 2 0,1 0 10 16,-5 5-9-16,1 8 9 0,-4 8-10 15,0 8 25-15,-4 4 6 0,0 13-33 16,0 4-10-16,-2 7-11 0,0 3 6 15,0 1 12-15,3-1 3 0,-1-5 24 16,4-4 12-16,0-5 10 0,4-5 2 16,1-7-6-16,3-3-9 15,3-12-12-15,3-7 0 0,1-5 0 16,2-8-3-16,-3-1 6 0,1-1-3 16,-6 1 1-16,-1 6 2 0,-4 7-24 15,-3 6-1-15,-5 7 1 0,-2 9 10 16,0 3 35-16,-7 11-3 0,-5 7 0 15,0 7-18-15,-3 4-24 0,1 3-3 16,-1 1-21-16,1-3 6 0,1-3 3 16,3-5 12-16,2-4 0 0,2-7 1 15,3-5 1-15,3-9-2 0,5-3-54 16,1-12 12-16,8-5 23 0,1-8 10 16,-3-2 10-16,1 0 2 0,-1 2 0 15,-2 7 2-15,-4 6 10 0,-1 8-10 16,-1 7 19-16,-2 3-10 0,0 8-11 15,-2 9-18-15,0 6-1 0,2 0-2 16,-2 1 18-16,2-4 1 16,-2-4 2-16,4-5 3 0,0-5 15 15,2-7 1-15,1-2-2 0,3-8-17 16,2-9-2-16,1-9 2 0,3-5 3 16,-1-7 18-16,-3-5-6 0,7-12 3 15,-5-11-4-15,1-12-14 0,-5 9-36 16,-6 13 21-16,-4 21 12 0,0 17 1 15,0 2-1-15,-4 7 1 0,0 7 2 16,-2 6 12-16,0 16 9 0,-3 7-9 16,5 17-10-16,-4 13 13 0,6 12-13 15,0-9 10-15,2-8 0 0,0-15-9 16,0-8-3-16,4 4-1 0,0 4-44 16,4 3 15-16,1-9 15 0,1-8 13 15,2-8 2-15,3-9 0 0,1-6-3 16,1-9-18-16,-1-7 8 0,1-6 11 15,-1-2 0-15,-3-4 1 0,-3-1 1 16,-2 0 2-16,-1 1 11 0,-3 3-12 16,-4 1 0-16,2 4-1 15,-2 5-13-15,-2 5-11 0,-2 2 12 16,0 3 12-16,1 2 3 0,-1 2 24 16,2 1 16-16,0 0 11 0,2 0 0 15,0 3 0-15,0-2-9 0,0 0-12 16,0 1-3-16,0-2-12 15,4 0-15-15,0 0 0 0,5-3-3 0,-1-3-1 16,2-2-1-16,1 0 0 0,-1-1 1 16,2 0 1-16,1-1 2 15,-3 3 1-15,1 2 9 0,1-1 0 16,-2 3-9-16,-1 3 15 0,1-4-15 0,-2 4 12 16,5-2-3-16,-5 2-9 15,0 0 9-15,-2 0 0 0,0 0-9 16,-1 0 0-16,-1 0 0 0,-2 0 15 15,-2 0-16-15,2 0 0 0,-2 0-1 16,0 0-1-16,0 3-2 0,0 3-16 16,-4 1 16-16,0 4 0 0,-1 2 2 15,1 4 0-15,0 0 1 0,0 4 0 16,2-1 1-16,0 3 0 0,2 0-2 16,-2-1-14-16,2-2-1 0,0-1 13 15,4-4 1-15,2-2 1 0,0-6 2 16,1-4 10-16,1 0-11 0,2-3-1 15,3-10-1-15,1-2-1 0,1-7 0 16,1-6 2-16,3-3 2 0,1-4 10 16,-1-2-1-16,4-1-11 0,-3 1-36 15,-1 6 21-15,0 0 13 16,-5 7 2-16,-2 6 2 0,-1 6 13 16,-3 3 3-16,-4 3-15 0,-2 2 9 15,-2 1 0-15,0 0-10 0,0 1 0 16,-2 6-2-16,-4 2-2 0,-4 6 2 15,-3 5 0-15,1 4 2 0,-3 3 0 16,3 3 0-16,2 0 0 0,1-1 0 16,-1 0-1-16,6-3-1 0,2-3-30 15,2-6 15-15,0-6 3 0,4-6 11 16,2-4 1-16,5-2-3 0,1-10-24 16,2-8 15-16,3-5 11 0,2-7-2 15,-3-4 0-15,3-5-30 0,-5-1-30 16,3-9 30-16,-1-11 15 15,-5-10 17-15,-1 8 1 0,-6 13 2 16,-4 20 1-16,0 12 12 0,-2 3-13 16,0 1-2-16,0 5 0 0,0 9 0 15,-4 7 10-15,1 10 8 0,-3 10-17 16,2 5 1-16,0 9 0 0,0 1-1 16,1 2 2-16,1 0-1 0,2-4 10 15,0 0-11-15,2-1 0 0,0-3 0 16,2-1 1-16,4-5 10 0,1-7-12 15,1-5-12-15,4-7 10 0,1-6-1 16,-1-5-9-16,5-11 0 0,3-9 9 16,1-3 0-16,2-8 3 0,-1-4-12 15,1-5-27-15,2-10 24 0,0-10 13 16,-2-13 1-16,-3-2 1 0,-3 3 1 16,-9 8 14-16,-2 6 0 15,-4 12-3-15,-2 11 3 0,0 8-12 16,-4 8 9-16,-2 3-12 0,-2 3 0 15,-3 3-15-15,-1 10-3 0,2 7-3 16,-5 12 21-16,1 12-1 0,-1 11-2 16,-3 15-12-16,3-3 3 0,1-4 11 15,5-7 0-15,3-10 0 0,2 2 1 16,-2 3 0-16,2-7 0 0,4-5 3 16,2-9-1-16,4-4 10 0,4-10-12 15,1-3-15-15,5-3-12 0,1-10-6 16,-1-2 12-16,1 1-6 0,-1 3 15 15,-3 1 12-15,-3 7 2 0,-4 3 13 16,-4 6-13-16,-2 7-2 0,0 5-21 16,-4 2 6-16,-2 6 15 15,-2 0 0-15,2-3 2 0,-1-1 10 16,5-3-11-16,0-4 2 0,2-3 15 16,0-5 9-16,2-1 6 0,2-6 3 15,9 0-12-15,-1-9-24 0,3-4 0 16,3-5-2-16,-1-4 1 0,-1-3 1 15,1 3 1-15,-5-1 1 0,-1 5 1 16,-3 5 12-16,-2 7 0 0,-4 6 24 16,-2 1-3-16,0 11-33 0,0 6-3 15,0 5-3-15,-2 5 0 0,-2 2 1 16,2 0 0-16,0-1 1 0,2-5-1 16,0-3 0-16,0-8 0 0,2-3-1 15,2-7 2-15,0-3-17 0,4-5-18 16,1-10 0-16,-3-4 3 0,2-5 9 15,-2-1 6-15,1-2 3 0,-3 1-3 16,0 3 17-16,-2 1-2 0,-2 4 0 16,0 4 1-16,0 3 1 15,0 4 1-15,0 2 1 0,0 4 1 16,0-2 13-16,0 2 12 0,4-1 6 16,0 1-12-16,2-2 0 0,3 0 3 15,-1 0-9-15,2 0 6 0,1-2-9 16,-1 1 0-16,2 2 0 0,1 1 0 15,-5 1-9-15,2 1 15 0,-1 4-3 16,1 4-13-16,-2 0-1 0,-2 1-1 16,1-1-3-16,-3 2-9 0,2-3 11 15,0 0-1-15,0 0 0 0,3 2 1 16,-1 2 0-16,2 1 1 0,-2 5-1 16,1 7 0-16,-1 3-1 0,-2 6 0 15,-4 5 2-15,2 10 0 0,-4 15 0 16,0 7-39-16,0 6 6 15,-10-4 15-15,0-6 15 0,-3-17-9 0,-1-9 10 16,1-10 0-16,-1-5-1 16,-9-2-15-16,1-2 16 0,-7-6-1 15,4-10-18-15,-2-12 0 0,4-13 9 16,2-12 0-16,5-7 1 0,4-5 11 16,-1-4 15-16,7-1 9 0,2 1 9 15,4 3 6-15,2 1-9 0,2 9-3 16,4 1-9-16,3 9-6 0,5 4 0 15,1 0-12-15,1 3-20 0,7-1-55 16,-2 1-69-16,2-2-61 0,2 4-45 16,-7-5-137-16,1 2-208 15,-5 1-543-15,-5 3-483 0,1-6-719 0</inkml:trace>
  <inkml:trace contextRef="#ctx0" brushRef="#br3" timeOffset="-124554.571">17085 9289 2756 0,'0'0'806'0,"25"-58"-415"16,-7 22 152-16,3-5-137 0,10-2-177 16,0 3-116-16,2 4-64 0,0 7-34 15,-2 3-15-15,-6 6-76 0,-2 5-150 16,-7 3-133-16,-8 2-585 0,5-3-1279 0</inkml:trace>
  <inkml:trace contextRef="#ctx0" brushRef="#br3" timeOffset="-124179.179">16089 9351 2722 0,'0'0'1675'0,"0"0"-1465"16,0 0 91-16,0 0 102 0,-3-57-139 16,8 35-70-16,7-5-22 0,-2-3-39 15,7-2-85-15,1-5-48 0,5-1-54 16,2-2-164-16,2 1-202 0,-4 8-665 16,16-3-2304-16</inkml:trace>
  <inkml:trace contextRef="#ctx0" brushRef="#br3" timeOffset="-119276.385">15177 11095 957 0,'0'0'512'0,"0"0"-223"16,0 0-162-16,0 0-43 0,0 0 49 16,0 0 449-16,0 0-228 0,0 0-156 15,0 0 3-15,-27 11 5 0,23-11 56 16,4 0-33-16,0-1-48 0,-2 0-20 16,0-1 9-16,2-2 2 0,0-1 3 15,0-4 8-15,4-2 12 0,2-4-16 16,4-8-37-16,5-4-36 0,4-3-36 15,-3-3-16-15,3 1 0 16,-5-1-11-16,3 4-1 0,-1 3-6 16,-3 5-9-16,-5 3-6 0,0 5 0 15,-4 6-6-15,2 1-3 0,-1 3 1 16,-3 3-1-16,0 0-9 0,0 0 21 16,-2 0 3-16,4 4-6 0,-2 6-9 15,0 4-11-15,2 5-1 0,-2 3-15 16,-2 3 13-16,2 3-10 0,-2 0 10 15,0-2 1-15,0 0-2 0,0-2 0 16,0-5 2-16,0 0-1 0,-6-8-10 16,0-1-6-16,2-7-6 0,-4 0-4 15,-1-3 4-15,1 0 9 0,0-3 0 16,-3-3 12-16,3 2-9 0,0 0 11 16,2 0-1-16,2 1 2 0,1 0 0 15,1 3 3-15,2 0 36 0,0 0 16 16,7 0-28-16,3 0-27 15,2-4 0-15,7-2-12 0,2-7 10 16,1 1 1-16,5-7 1 0,2-1 3 16,-2-4 12-16,0-1 0 0,-4-1 3 15,4-3 9-15,-7 3-9 0,-3 4 0 16,-5 4-15-16,-2 4 9 0,-3 8-10 16,-5 3 10-16,-2 3 9 0,0 0 9 15,-2 9-30-15,-9 7-12 0,3 6 0 16,-2 5 0-16,-1 3 11 0,3-3-1 15,0 0 1-15,4-3-1 0,4-3 1 16,0-5 0-16,0-6 1 16,6-6-1-16,2-3-14 0,5-2-12 15,-1-9 0-15,2-5 12 0,-1-5-3 16,-1-5 17-16,-3 0-1 0,-1-1 2 16,-4 1-1-16,-4 6-1 0,0 3-13 15,-2 6 12-15,-2 4-12 0,-2 2 3 16,1 3 11-16,1 1 1 0,0 0 1 15,4 0 11-15,0 0 9 0,0 0 12 16,4-3 6-16,5-1-39 0,3-1-1 16,4-5 1-16,1-3 0 0,6-5 12 15,2-1 3-15,-1-6-12 0,1-4 15 16,2-4 0-16,-2-5 0 0,0-3 6 16,-1-3-7-16,-5-3-17 0,-4 2-12 15,-1 2 12-15,-6 5 0 0,-4 4 0 16,-4 6 0-16,0 6-2 0,-8 6-10 15,0 7 9-15,-5 8 0 0,1 1 0 16,-7 9 3-16,7 8 12 16,-2 6 0-16,-1 4 0 0,3 4-9 15,-1 3 9-15,7 1-9 0,-2 3 10 16,4 1-10-16,2 1 9 0,2-3 0 16,0-3-12-16,4-3 0 0,0-5-40 15,4-8 39-15,3-6 1 0,-1-8 13 16,6-4-13-16,1-3 0 0,6-10-3 15,4-1 1-15,-1 1 2 0,1 0 1 16,-2 0 1-16,-4 7 1 0,-5 4 15 16,-5 2-15-16,-5 4 0 0,-6 6-3 15,0 6-21-15,-6 2-10 0,-7 5 13 16,-3 0 3-16,-5 1 13 0,0 1-1 16,-1-3 1-16,-3 1 2 15,0 1 14-15,0-2 10 0,0 2 4 16,9-4 5-16,-1-1 9 0,5-4 9 15,6-5 138-15,2 0-57 0,4-1-26 16,6-4-10-16,4-1-15 0,9-1-39 16,1 0-39-16,11-3-3 0,2 0 0 15,3 0-2-15,5-3-10 0,-4-1-30 16,-4-4-33-16,-6-2-33 0,-6-4-67 16,-7-2-53-16,-8-3-115 0,-6-3-231 15,0 5-522-15,-14-5-947 0</inkml:trace>
  <inkml:trace contextRef="#ctx0" brushRef="#br3" timeOffset="-119018.114">15303 10458 4846 0,'0'0'622'15,"0"0"-367"-15,0 0 200 0,0 0-123 16,0 0-113-16,60-22-60 0,-31 22-44 16,6 0-103-16,15 0-12 0,10-11-115 15,10-12-128-15,6-6-181 0,-18 3-771 16,-2-3-2415-16</inkml:trace>
  <inkml:trace contextRef="#ctx0" brushRef="#br4" timeOffset="-90848.289">12980 7127 795 0,'0'0'316'16,"0"0"-163"-16,0 0-4 0,0 0-15 15,0 0 451-15,0 0-113 0,0 0-247 16,0 0-22-16,0 0-15 0,2-31 26 16,-2 26 24-16,0 2 7 0,0-3-18 15,0 1-22-15,0-1-7 0,-4-2-7 16,-1 0-3-16,-1-1-17 16,0 0-13-16,2-1 0 0,-4 0-21 0,3-3-10 15,-1 2-12-15,-2-2-3 16,2 0-6-16,-3-3-13 0,3 1-15 15,-6-1-8-15,6 1-10 0,-3-1-12 16,-1 1 0-16,-2 1-6 0,1 1-2 16,1 1 5-16,-4-1-9 0,1 3-3 15,-5 1 0-15,5 0 0 0,-3 1-9 16,1 2-3-16,-3-2 0 0,5 1 0 16,-5 2 0-16,3 2 3 0,1-3-6 15,-5 3 6-15,0 0-9 0,5-1 0 16,-5 2 3-16,3-1-6 0,-3 1 12 15,3-1 13-15,-5 3-22 0,4-1-12 16,-1 0 0-16,1 1 12 0,-3 0 0 16,-1 0-12-16,4 0 30 0,-3 1-12 15,3 0-20-15,-6 2 1 0,5-1 1 16,-1 3 9-16,-4 0 9 0,7 3-9 16,-7 0-11-16,7 2-1 0,-5-2 1 15,0 1 1-15,5 2 1 16,-5 0 18-16,5 0-20 0,-5 1 0 15,4 1 0-15,1 1 2 0,-3 3 0 16,3 0 9-16,-1 1-10 0,-1 0 0 16,-3 2 1-16,6 0 0 0,-5-1 12 15,3 2-14-15,-3 0 0 0,3 0-1 16,-2 2 2-16,1 0 1 0,-1 1-2 16,1-1 2-16,3 5 9 0,-3-3-10 15,3 3 1-15,1 3 9 0,-3-1-12 16,3 2-12-16,-1 1-36 0,3-1 33 15,-3 1 13-15,3 0 2 16,-1-1 1-16,1 0 11 0,4-1-9 0,-5 2 0 16,3-2 12-16,2 0-3 15,-1 1-9-15,-3 0-1 0,6-3 1 16,0 0 0-16,-1 0 9 0,1-3-10 16,-2 0 0-16,6-1 0 0,0-1 1 15,2 5 9-15,0-1-10 0,0 1 0 16,2 2 1-16,4 0 9 0,0-1-10 15,1 1-2-15,-3 1 0 0,4-2-42 16,2-1 24-16,-1-2 16 0,-1-1 0 16,2-2 0-16,5 0 2 0,-5-4 1 15,6 1 11-15,-1-1-10 0,8-3-1 16,-5 4 0-16,7-5 1 0,0 5 0 16,0-4-1-16,0 2-1 0,3 1 1 15,1-2 1-15,2 2 0 0,-2-3-2 16,4 2 0-16,1-4-1 0,-1 1 1 15,0-3-1-15,4-2 1 16,-2-4-2-16,6-3 1 0,1 0-2 16,-1-4-9-16,0 0 9 0,1-5 0 15,1-1 0-15,-2-2 0 0,-3-2-9 16,-3-3 9-16,0 3-9 0,-4-6 10 16,0-2-1-16,-2-2 0 0,0-4 1 15,-4-2-10-15,-3-5 11 0,3-5 0 16,0-2-1-16,0-4 1 0,-5-2 1 15,3-2 12-15,-4 1-10 0,1-2 1 16,1 0 12-16,-4 0-3 0,3 0-12 16,-5-2-29-16,6 1 2 0,-7 0 9 15,5-1 3-15,-5 2 14 16,3 0 1-16,-5 0 0 0,-4 4 1 16,5 1 2-16,-5 1 12 0,-2 0-12 15,-2 3 12-15,5-2-13 0,-5 0 1 16,-2-1 12-16,0 1-13 0,-2-2 1 15,0 4 9-15,-4-1-12 0,-7 3-10 16,5 1-14-16,-2 1 3 0,-5 1 3 16,1 2 16-16,-2-2-1 0,-5 3 0 15,-2-2 1-15,1-1 2 0,-5 2 0 16,-2 0 0-16,2 2 1 0,-4 0 1 16,2 3 0-16,-4-1 0 0,2 2 0 15,-2 2 1-15,2 1-2 0,1 4 1 16,-1 3 1-16,0 1-2 0,-4 3 0 15,2 4-1-15,-3 1-1 0,1 5-1 16,-2-1 0-16,0 2 1 0,0 0-2 16,-2 0 2-16,2 3-1 15,2 1-1-15,-1 3 0 0,-1 1 1 16,4 1 0-16,-4 5 1 0,2 1 0 0,0 3 0 16,-2 2 0-16,4 1 1 15,0 3 0-15,0 2 0 0,4 0 1 16,0 3 0-16,0 4 1 0,0 0 1 15,3 2 9-15,1 1-9 0,0 3 9 16,0-1-10-16,3 2 1 0,-3 1 9 16,0 0-9-16,7 1 9 0,-7 1-9 15,8 1 10-15,-5-1-13 0,7 2-51 16,-3-2 24-16,6-2 12 0,-3 1 15 16,-1-3 2-16,7-1 1 0,-1 3 0 15,0 0 15-15,2 0-6 16,2 0-9-16,4 1 15 0,0-1-6 15,0 0-9-15,6-2 9 0,4-2-9 16,0-1 12-16,1-2-12 0,3-1 0 16,-1 1-2-16,3-2 2 0,-1-1-2 15,-3-1-1-15,3 0-45 0,-5 0 24 16,0 1 9-16,5-2 12 0,-5-1 0 16,5-2 1-16,-3-1 2 0,2 0 0 15,5 0 12-15,-5-3-13 0,9 1 1 16,2-5 9-16,0 2-11 0,6-2-1 15,-2-1-1-15,10 0 1 0,2-4 0 16,1-1-2-16,5-2-13 0,7-3 3 16,-2-2 10-16,-5-2-10 0,5-3 0 15,-13 0 1-15,5-3 11 0,1-7 1 16,-4-3-1-16,-3-5 0 0,1-3-2 16,-4-2 0-16,4-3 2 0,-1 0 0 15,-1-3-1-15,0-2 1 16,-2 0-2-16,0-2 2 0,-2 0 0 15,2-1-3-15,-4 2-9 0,2 0 10 16,-4 1-13-16,-2-2 14 0,-4 4-1 16,0-2 0-16,-3-1 0 0,-3 1-28 15,0-1 6-15,-5-3 6 0,-2-3-4 16,3-11 19-16,-5-11-12 0,-2-10 14 16,-4-5 0-16,-2 4 1 0,-4 9 2 15,-6 8 0-15,-3 7 16 0,5 9-5 16,0 10-10-16,-3 0 12 0,-1 0-3 15,0-6-9-15,-5-4 12 0,5 3-15 16,-7-2-15-16,5 4-6 0,-9-1 9 16,4-3-1-16,-3-1 12 0,-5-2 1 15,0-2 2-15,-6-10 17 0,0 3-4 16,0 2 3-16,-3-1-15 0,3 12 9 16,-4-2-10-16,0 7 1 0,0 7 0 15,-5 9-2-15,-1 9-1 16,2 6-2-16,-5 8-10 0,-8 13-21 15,-10 11-49-15,-6 6-104 0,-4 3-73 16,12-7-168-16,22-10-593 0,3 2-1922 0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8191" units="deg"/>
          <inkml:channel name="T" type="integer" max="2.14748E9" units="dev"/>
        </inkml:traceFormat>
        <inkml:channelProperties>
          <inkml:channelProperty channel="X" name="resolution" value="941.31" units="1/cm"/>
          <inkml:channelProperty channel="Y" name="resolution" value="1658.24902" units="1/cm"/>
          <inkml:channelProperty channel="F" name="resolution" value="22.75278" units="1/deg"/>
          <inkml:channelProperty channel="T" name="resolution" value="1" units="1/dev"/>
        </inkml:channelProperties>
      </inkml:inkSource>
      <inkml:timestamp xml:id="ts0" timeString="2021-04-08T07:49:23.550"/>
    </inkml:context>
    <inkml:brush xml:id="br0">
      <inkml:brushProperty name="width" value="0.05292" units="cm"/>
      <inkml:brushProperty name="height" value="0.05292" units="cm"/>
      <inkml:brushProperty name="color" value="#00B0F0"/>
    </inkml:brush>
    <inkml:brush xml:id="br1">
      <inkml:brushProperty name="width" value="0.05292" units="cm"/>
      <inkml:brushProperty name="height" value="0.05292" units="cm"/>
    </inkml:brush>
    <inkml:brush xml:id="br2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7012 3134 1277 0,'0'0'1580'0,"0"0"-1349"16,0 0-125-16,0 0 25 0,-23-56 101 15,9 32 17-15,-3-6-48 0,-8-13-43 16,-10-15-12-16,-6-15 3 0,-13-6 2 16,0 2-25-16,3 8-27 0,-1 10-23 15,-2 3-18-15,-2 5-9 0,3 2 3 16,-5 5-3-16,0 4 0 0,0 7-9 15,-4 3-16-15,0 4-22 0,-6 0-1 16,-5-2 38-16,-3-3 73 0,-7-2 46 16,-6-2-70-16,0-3-46 0,-8 4-21 15,-2-4-6-15,-2 3-13 16,-3-5 0-16,-3 3 11 0,2 4-10 0,-1 2 0 16,-1 7-1-16,-1 2 1 15,3 6-1-15,-3 7 0 0,3 3-2 16,1 7-1-16,3 2 0 0,0 7 1 15,4 5 0-15,-3 4-1 0,3 3-2 16,-2 2 2-16,0 3 0 0,2 3 1 16,2-1 0-16,-3 4 2 0,5 1 19 15,-4 4-6-15,8 2 0 0,-2-2 0 16,5 6-3-16,-1-1-9 0,6 4 0 16,-1 0 9-16,3 4-10 0,7 3 0 15,1 2 1-15,7 3 10 0,4 3-13 16,4 3-28-16,5 5 1 0,1 4 9 15,7 0 16-15,8 3 2 0,4 3 1 16,0-2 11-16,12 2 0 16,2 3 3-16,5 0 3 0,2 0-18 15,4 1-6-15,3-1-18 0,3 1 12 0,11 0 12 16,1-3 2-16,7 0 13 16,4 1 0-16,8-5-3 0,2 1 0 15,4-4-12-15,10-1-25 0,3-1 1 16,4 1 6-16,8-4 16 0,2-1 1 15,8-5 1-15,5-5 0 0,1-3 2 16,7-5-1-16,2-1 0 0,4-6 1 16,2 0-2-16,8-6-1 0,-2-1-17 15,5-1 0-15,3-6 6 0,3 4 0 16,3-4 10-16,3-3-14 0,2-1 14 16,2-1-10-16,2-3 10 0,0 0 1 15,0-3 0-15,2-2 0 0,2-3-2 16,-2-5-9-16,0-5-3 15,0-3 3-15,-4-1 0 0,2-9 10 16,-4-3 1-16,-1-5 0 0,3-2 0 16,-4-2 0-16,0-3 1 0,-2-1 1 15,-5-3-1-15,1-6 0 0,-5-3 1 16,1-7 1-16,-9-6 10 0,-4-4 0 16,-4-7 0-16,-3-3 6 0,-5-7-7 15,-7 1-11-15,1-6-42 0,-9 0 18 16,-6 4 9-16,-4-1 13 0,0 5 2 15,-7 4 1-15,-3 2 2 0,-5-1 12 16,-2 4-13-16,-8-4 16 0,-4 2-15 16,-4-1-3-16,-11-2-15 0,-1-5-3 15,-9-1 5-15,-2-5 11 0,-13-3 2 16,-5-3 4-16,-9-4 17 0,-10-1 0 16,-7-1 0-16,-5 0 3 0,-9 3-24 15,-4-3-22-15,-9 3-5 0,-1 4 24 16,-4-1 0-16,-9 6 3 15,-2 4 0-15,-4 3 15 0,0 5 0 16,-8 1-12-16,0 3 7 0,-3 4-10 16,-7 1-36-16,1 5 15 0,-3-2 20 15,-3 5 1-15,-4 2 1 0,-2 4 2 16,-2 4 12-16,-2 1-3 0,-2 5-9 16,-2 6 9-16,0 0 0 0,0 5-9 15,-3 4 0-15,3 3-1 0,0 6 1 16,0 6-1-16,2 1 1 0,2 10-3 15,0 1-1-15,2 7-2 0,0 0 1 16,2 1-1-16,2 3 0 0,2 2 0 16,3 3 1-16,-1 0 1 15,0 2 1-15,5 3 1 0,-1 0 17 16,3 2 4-16,3 5-19 0,5 0 9 16,0 1-10-16,8 4-1 0,4 5 1 15,7 5 0-15,5 3 0 0,7 4 1 16,8 4 12-16,6 6-13 0,11 2-2 15,6 5 0-15,6 1-21 0,6 3 18 16,6 1-7-16,7 1 10 0,10-4 12 16,2 0 6-16,4-1-3 0,15-3 6 15,-3-3-6-15,13 2-15 0,4-2-29 16,8 0 14-16,5 4 13 0,8-5 1 16,6 1 1-16,6-2 2 0,8-2 10 15,3 0-11-15,3-4 11 0,11 3-9 16,0-5-3-16,8 2-20 0,1 0-4 15,5-1 12-15,5 1 10 0,5 1 2 16,3-1 1-16,2-1 2 16,4 3-1-16,2-1 0 0,4-2-2 15,-1-1 1-15,3-4-1 0,4-3-1 16,1-5-17-16,-1-5 2 0,1-6 4 16,1-8 11-16,1 0 0 0,1-8 1 15,-1-3 1-15,-1-4 1 0,-1-6 1 16,-1-6 10-16,-4-5-13 0,1-2 0 15,-5-10 0-15,-4-8 1 0,-6-6-1 16,-3-9 0-16,-3-5 0 0,-9-11 1 16,-1-9 0-16,-7-6 0 15,-6-9 1-15,-3-7 1 0,-9-1 12 16,-1-5-2-16,-5 1-13 0,-5-3-52 16,-2 2 28-16,-8 1 21 0,0 0 1 15,-9 4 2-15,-4 0 12 0,-1-2 0 16,-11 2 3-16,-8 1-2 0,-7-3-13 15,-6-2-52-15,-10 0 28 0,-10-4 9 16,-11 0 13-16,-14-5-16 0,-8-1-43 16,-15 0-33-16,-12-1-58 0,-9-5-92 15,-16-1-182-15,19 25-518 0,-5-4-602 0</inkml:trace>
  <inkml:trace contextRef="#ctx0" brushRef="#br0" timeOffset="4031.246">7183 2877 752 0,'0'0'450'0,"0"0"-193"16,0 0-36-16,0 0-19 15,0 0-27-15,0 0-65 0,0 0-22 16,0 0-24-16,0 0 46 0,-39 18 229 16,33-14-72-16,0 0-146 0,2 3-44 15,-1-2 0-15,1 3 21 0,-2-3 7 16,2 2 19-16,0-2-10 0,0-1-14 16,2 2-5-16,0-4 8 0,-1 0 17 15,3-2-11-15,0 0-22 0,0 0-28 16,0 0 12-16,3-4 0 0,1-4 12 15,2-3 22-15,4-3-7 0,1-3-21 16,1 0-13-16,2-4-3 16,-3 1 0-16,3-3 3 0,3 2 0 15,-1-2 0-15,1 0-3 0,4 1 9 16,-7-1 6-16,7 0-1 0,-3 0-11 16,3-1-10-16,4-1 1 0,-3-1-10 15,1-3-6-15,4 0 4 0,2-4-4 16,-4 0 0-16,2 1-5 0,0-2-4 15,-1 1 3-15,3-1-9 0,-6 1 3 16,4-1-3-16,-2 1-23 0,2 3 1 16,0-2 16-16,-5 2 3 0,3-1 4 15,0 1 8-15,2 0 18 0,-7 5 3 16,-1 3-6-16,0 0-18 0,-1 2-9 16,5-7-6-16,0 0-12 0,-1-2 16 15,3 4-4-15,-6-2-3 0,2 1 3 16,-3-1-13-16,1 1 10 0,1 1-9 15,-3-2 0-15,0 1 0 0,-5 4 12 16,2 0-14-16,-1 4 1 0,-3 3-1 16,0 4 2-16,-1 4-3 15,-5 1 0-15,0 3-24 0,0 3-51 16,-2 0-82-16,-2 0-66 0,0 2-85 16,0 2-125-16,-4 1-330 0,-4 13-1242 0</inkml:trace>
  <inkml:trace contextRef="#ctx0" brushRef="#br0" timeOffset="5200.713">8544 1096 1202 0,'0'0'218'15,"0"0"-111"-15,0 0 62 0,0 0 121 16,0 0 37-16,0 0-56 0,-5-51-13 15,3 38-17-15,-2-2-27 0,2 1 6 16,-2 0 58-16,2 0 33 0,-2 1-55 16,2 1-49-16,0 1-19 0,0 5 11 15,2-1 48-15,0 3 45 0,0 2-37 16,0 2-44-16,0 0-93 0,0 5-52 16,2 5-18-16,2 1-20 0,2 12-16 15,0 7 0-15,7 8 6 0,-9 6 0 16,4 2-15-16,0-1 15 15,1 3 0-15,-3 1-3 0,2-1 3 16,2 1-15-16,3-2 18 0,-5-3-21 16,4-5-27-16,1-3 9 0,-5-7 18 15,2-6 0-15,1-7 18 0,-5-6-6 16,-2-6 1-16,2-4-13 0,-2-4-12 16,1-9 11-16,3-7 1 0,-4-6 15 15,-2-6 6-15,2-6 0 0,0-4-21 16,-2 0-9-16,0 0 7 0,1 3-1 15,1 6 1-15,-4 6 2 0,6 8 15 16,-2 6 18-16,0 6 10 0,4 7 65 16,1 6-30-16,5 7-51 0,-4 7-26 15,5 6 0-15,-1 6 0 0,5 5 0 16,-7 2 1-16,5 1 0 0,-1 0-2 16,1 0-39-16,0-5 15 0,-1-6 22 15,1-3 2-15,-3-7 1 0,3-6 1 16,-3-4 10-16,3-9-12 15,-5-2-1-15,5-10-1 0,-3-7 2 16,1-6 0-16,-3-8 12 0,2-13 6 16,1-14 12-16,-3-13-13 0,1-15-16 15,-5-1 16-15,-4 7 7 0,-2 7-3 16,0 22 6-16,0 11 0 0,-2 12-9 16,2 13-3-16,0 2 0 0,0 4-13 15,1-3 0-15,3 1-2 0,-2 1-31 16,2-1-59-16,-4 7-93 0,4 2-70 15,1 4-54-15,1 0-216 0,-4 2-650 16,4 15-1479-16</inkml:trace>
  <inkml:trace contextRef="#ctx0" brushRef="#br0" timeOffset="7819.231">9625 1672 1235 0,'0'0'1119'15,"0"0"-674"-15,0 0-156 0,0 0-49 16,0 0 61-16,0 0-4 0,0 0-58 16,0 0-25-16,0 0 3 0,-15-14-23 15,15 3-10-15,0-3-1 0,2-4-13 16,4-3-24-16,5-5-22 0,-1-3-27 15,-2-6-18-15,9-3-19 0,-7 0-14 16,7-5-45-16,-1 3 0 0,-5 2 2 16,3 6 9-16,-6 7 6 0,5 9 30 15,-5 8 22-15,0 8 32 0,-4 1-38 16,3 14-44-16,-1 6-20 16,-2 7-2-16,0 3 2 0,0 7 0 15,-4 2 1-15,0-4-1 0,0-2-1 16,0-5-39-16,0-4 19 0,0-9 19 15,0-6 0-15,0-7-34 0,0-3 6 16,2-8 30-16,0-10 15 0,0-2 0 16,1-6 3-16,1 2-15 0,2-3-3 15,0 7-26-15,2 2 26 0,-1 8 36 16,-3 8-3-16,4 2-11 0,2 8-19 16,3 4 15-16,-5 7-3 0,6 1 6 15,-3 1 0-15,3-1-3 0,3-3 6 16,-5-4 0-16,7-2 3 15,-5-10-3-15,7-1-21 0,-5-10 0 16,5-7 0-16,0-6 12 0,-3-7-1 16,1-2-14-16,-5-6-36 0,1 1 21 15,-5 2 15-15,-8 1 0 0,2 5 2 16,-4 4 0-16,0 8-2 0,-4 5 0 16,-2 7 1-16,-6 5 14 0,3 5 3 15,1 8 0-15,0 7-6 0,-2 4 0 16,3 3-9-16,3 2 0 0,2 0 9 15,2 0-10-15,0-3-1 0,6-2 1 16,1-4 1-16,7-3 7 0,-4-5-10 16,7-5-21-16,-3-7-4 0,9-3 10 15,-6-8 13-15,5-7-13 0,-5-8-15 16,4-3 9-16,-1-4 6 0,-1-5 12 16,0 1-9-16,-3-1 12 0,1 6 2 15,-7 4-1-15,4 6 11 16,-3 7 6-16,-3 7 3 0,0 8-18 0,1 3-3 15,-1 10-2-15,-4 2-13 16,0 6 14-16,0 1-1 0,-2 5 1 16,0 0 0-16,-2-2 1 0,0-1 0 15,0-3-1-15,0-3-2 0,-4-1-9 16,0-6 0-16,0-2 0 0,2-2-3 16,-2-4-6-16,-2-3 3 0,-1 0 6 15,3 0 10-15,0-3 1 0,2 0 1 16,-2-1 0-16,4 1 2 0,0 2 31 15,0 1 24-15,0 0-27 0,0 8-18 16,0 2-10-16,4 1-1 0,0 5 2 16,-2 2 12-16,2 0-5 15,0 0-10-15,-1-2-2 0,-1 2 1 16,0-1 1-16,-2-3-1 0,0 4-1 16,0 2-1-16,0 1-9 0,-2 6 9 15,0 2-12-15,-1 8 13 0,-3 3-10 16,2 7 10-16,-2 6 0 0,0 0 0 15,-3-9 0-15,-1-9-1 0,0-13 1 16,2-7-10-16,-5-8-3 0,1-5-6 16,-1-3-3-16,-3-11 6 0,5-2 6 15,-1-3 9-15,2-2-9 0,4-5 12 16,-3-8 1-16,-1-3 1 0,6-5 19 16,2-4 0-16,2 0-6 0,4-1 3 15,6 3 0-15,3 0 6 0,-1 2 0 16,7 7 9-16,-5 2 10 0,7 4-4 15,6 3-6-15,-7 4-15 0,5 4 3 16,2 0-3-16,0 3-15 16,-2 0 30-16,-5 3 60 0,5-3-21 15,-8 3-30-15,1-3-30 0,-5 0-12 16,3-2-2-16,-5 0-1 0,1-2 0 16,-4-1 0-16,-2 1-9 0,-1 0 11 15,-1 1-1-15,0 1 0 0,-2 2 1 16,-2 3 0-16,4 2 0 0,-4 3 1 15,0 4 2-15,0 1 10 0,0 0 6 16,2 1-8-16,-2 4-10 0,2 5-15 16,0 6 0-16,0 2 12 0,2 3-9 15,-4 7 11-15,2 1-1 16,1 3-10-16,-1 0 0 0,0 2 10 16,-2-3 0-16,0-4-1 0,0-2-9 15,-4-6-21-15,-1-4 3 0,-3-5 9 16,-4-2 0-16,1-5 0 0,1-3 0 15,-4 0 0-15,3-3 3 0,-1-2 6 16,-1-2 12-16,7 1 1 0,0 1 1 16,2 0 0-16,2 3 25 0,2-1 21 15,4 3-27-15,4-1-9 0,5 0-9 16,5-1 21-16,-1 0-6 0,6-5 3 16,3-1-6-16,1-3-14 0,2-4-1 15,-2-3 0-15,2-5-2 0,-2-3-1 16,2-1 1-16,-4 0 2 0,-9 1 0 15,3 1 1-15,-7 4 2 0,1 3 9 16,-7 5-10-16,-2 4 0 0,-2 4 13 16,-2 5-15-16,0 0 0 0,0 5-2 15,0 7-1-15,-2 3 2 16,-2 6 0-16,2 4 1 0,-2 3 0 16,4 1 1-16,0 0 1 0,0-2 10 15,4-4-11-15,0-5 0 0,0-7-1 16,0-3 0-16,4-7-24 0,1-2 0 15,-3-9-3-15,0-7-6 0,-2-5 15 16,-2-3 0-16,0-3 0 0,-2-1 16 16,0-1-10-16,-4 6 11 0,0 0 0 15,-4 4-2-15,-3 5-9 0,3 2 9 16,2 6 0-16,0 0 3 0,2 2 0 16,2 2 3-16,-3 2 39 0,5 0 12 15,9 0-36-15,-1 0 3 0,0 0-3 16,11-1 6-16,-5 0-3 0,7 1-6 15,-4-3 3-15,5 3-3 0,-3-1 3 16,-3 2-3-16,3-1-12 0,-5 2 15 16,3 4-15-16,-5 4 0 0,-1 2 0 15,-1 0-3-15,-2 5-1 0,-1 2-14 16,-5 3 13-16,2 0-10 16,0 3 0-16,-2-2 9 0,-2-4-15 15,2-1 0-15,2-5 0 0,-2-5 3 16,2-6-6-16,3-1-18 0,-3-8 6 15,4-8 15-15,4-6-3 0,1-3 9 16,-3-3 11-16,7 1 1 0,-9 0 3 16,6 5 9-16,-1 5 9 0,-5 7 3 15,7 6-9-15,-3 4 0 0,0 4-13 16,3 8-2-16,-5 4-2 0,5 5-13 16,-3 2 12-16,0 3-39 0,1 0-45 15,-5-1-15-15,-2-5-31 16,0-2-23-16,-1-3-68 0,-1-2-147 15,-4-3-229-15,0-2-694 0,-6 7-888 0</inkml:trace>
  <inkml:trace contextRef="#ctx0" brushRef="#br0" timeOffset="8031.678">10299 909 4975 0,'0'0'657'0,"0"0"-657"0,0 0-3 16,0 0 3-16,0 0-19 0,0 0-105 16,0 0-131-16,0 0-47 0,0 0-731 15,0 0-2511-15</inkml:trace>
  <inkml:trace contextRef="#ctx0" brushRef="#br0" timeOffset="9403.566">11863 1512 2726 0,'0'0'462'16,"0"0"-337"-16,0 0 59 0,0 0 63 16,0 0 81-16,0 0-88 0,0 0-23 15,0 0 17-15,0 0-4 0,-6-37-44 16,6 16-18-16,6-5-8 0,1-12-57 16,7-14-21-16,0-16-12 0,9-23-4 15,-6-4-11-15,1-3-10 0,-9 8-9 16,-1 13-6-16,-4 17 7 0,-4 16-7 15,0 16-6-15,0 15-21 0,-6 3-3 16,6 4-1-16,-4-1-8 0,0 4 9 16,-1 3 17-16,-3 10-17 0,-2 15-24 15,-1 20-3-15,-1 23 6 16,-2 27 18-16,3 22 2 0,3 18 1 16,4 13 18-16,2-2-6 0,2-9 9 15,0-7 0-15,2-18-21 0,2-6-42 16,-2-7 42-16,0-12 54 0,-2-21 0 15,0-18-11-15,0-17-4 0,0-12-9 16,0 1-12-16,-6-7-18 0,-4-5-23 16,1-8-37-16,-7-17 23 0,-7-14 35 15,-2-17 1-15,0-19-29 0,5-6 18 16,1 3 12-16,9 7 2 0,4 15 13 16,4 12 3-16,2 7 0 15,2 9 0-15,4 2 7 0,0-6 5 0,9-3 15 16,3-3 3-16,5-4 0 0,4 0 24 15,0 2 67-15,4 2-46 16,0-4-36-16,2 3-30 0,-4-3 3 16,2-2-6-16,-2-1-24 0,0-2-23 15,-7 0 11-15,1 1 10 0,0 1-10 16,-9 4 12-16,3 3 0 0,-9 5 0 16,0 6 1-16,1 7 2 0,-5 4 12 15,-2 5 18-15,-2 3-21 0,0 5-12 16,0 9-18-16,0 4 15 0,0 7 0 15,0 6 2-15,0 4 1 0,0 4 2 16,0 2 0-16,2-1 10 0,2-2-10 16,0-3-2-16,0-3-20 0,9-6 18 15,-3-7 2-15,0-9 18 0,7-10-15 16,-3-3 9-16,5-15 0 0,2-8 0 16,1-5 9-16,3-6-21 0,-6-3-12 15,6-2 9-15,-1 0 3 0,-5 1 1 16,2 2 1-16,-9 10 10 15,5 7-9-15,-9 5 12 0,0 1-3 16,4 2 0-16,-1 1-9 0,-3 2 13 16,2 8-16-16,-1 2-19 0,-5 1-50 15,0 7-78-15,-4 2-45 0,0 0-19 16,0 1-33-16,-2 1-97 0,-4 0-239 16,2-2-504-16,-9 0-636 0</inkml:trace>
  <inkml:trace contextRef="#ctx0" brushRef="#br0" timeOffset="10103.619">12374 1008 3987 0,'0'0'478'16,"0"0"-296"-16,0 0 67 0,0 0 26 16,0 0-62-16,4 68-73 0,-2-40 17 15,2 3 28-15,-2 3-74 0,2 0-59 16,-1 3-7-16,1-2 3 0,0 3-6 15,6-3-2-15,-2-4 5 16,-1-2 9-16,7-7 6 0,-2-4-21 16,-1-6-15-16,5-6-9 0,-1-6-12 15,1-5-3-15,1-12 1 0,4-5-2 16,-3-12 0-16,7-13-41 0,-4-1 30 16,-5 2 9-16,1 11 3 0,-9 14 1 15,0-3 2-15,5 0 12 0,-1-2 0 16,0 0 9-16,1 9 1 15,-3 10-11-15,1 7-14 0,1 14-19 16,-6 11 4-16,0 9 13 0,-4 3 2 0,0 2 2 16,-2 1 0-16,3-2 1 15,-3-5 0-15,0-6-1 0,0-6 0 16,0-6 0-16,0-6 14 0,2-8-16 16,2-1 0-16,2-8-12 0,2-9-1 15,0-4 1-15,7-7 9 0,-1-4 0 16,1 1 1-16,1-3 1 0,-3 5 1 15,3 5 12-15,-5 4 0 0,3 7 4 16,-4 5 8-16,-1 6 3 0,-3 2-6 16,2 8-21-16,1 7 0 0,-5 4-3 15,2 2-9-15,-2 6 12 0,2 0 2 16,0-2 10-16,1 0-9 0,-1-5 18 16,-2-2 3-16,2-7 0 0,2-6-9 15,3-5-15-15,-3-3-21 0,2-13 3 16,3-5 6-16,-3-8 9 0,2 0-12 15,-1 0 14-15,-3 0 1 0,-4 0 1 16,9-4 0-16,-5-1 11 16,0 4-9-16,-4 8 18 0,5 4 9 15,-3 10-9-15,2 7-21 0,-2 8-15 16,0 13 0-16,5 11 12 0,-3 6 0 16,-2 4 1-16,2 3 0 0,1 2 0 15,1-2-10-15,-2-6-18 0,-1-3-27 16,3-6-43-16,-2-6-32 0,-2-8-22 15,1-7-24-15,1-8-49 0,0-8-130 16,-2-9-150-16,3-6-270 0,-5 2-619 16,6-26-502-16</inkml:trace>
  <inkml:trace contextRef="#ctx0" brushRef="#br0" timeOffset="10261.205">13271 728 1110 0,'-10'-52'2856'15,"10"34"-2480"-15,0-2-165 0,4 1 59 16,2-5-83-16,0-1-104 0,5-8-59 16,1-3-23-16,5-2-1 0,-3 1-21 15,3 4-74-15,-5 6-104 0,4 4-97 16,-7 8-278-16,-5 5-675 0,-4 8-531 0</inkml:trace>
  <inkml:trace contextRef="#ctx0" brushRef="#br0" timeOffset="10491.096">12089 834 4817 0,'0'0'538'16,"0"0"-387"-16,0 0-138 0,0 0 26 16,0 0-6-16,0 0-33 0,0 0-112 15,0 0-140-15,0 0-342 0,0 0-1586 0</inkml:trace>
  <inkml:trace contextRef="#ctx0" brushRef="#br0" timeOffset="11072.625">13523 1422 2714 0,'0'0'1461'16,"0"0"-1234"-16,0 0-48 0,0 0 89 15,0 0 16-15,0 0-80 0,0 0 51 16,0 0-28-16,0 0-115 16,-12 35-70-16,1 5-42 0,1 1-18 15,2 2-9-15,4-10 3 0,-5 5-58 16,-1 1-72-16,6-5-46 0,4-6-55 15,-2-7-81-15,2-3-260 0,0-8-693 16,10-4-1035-16</inkml:trace>
  <inkml:trace contextRef="#ctx0" brushRef="#br0" timeOffset="11947.757">14034 1256 1167 0,'0'0'2506'0,"0"0"-2226"16,8-56-135-16,-8 41 101 0,0-1 100 15,0-2-54-15,-2 2-97 0,-4 1-31 16,-2-2-33-16,-3 1-55 0,-1 6-28 16,-7 4-5-16,-4 6 2 0,1 8-18 15,-3 12-5-15,4 4-7 0,5 9-12 16,3 1 15-16,3 2-15 0,4 1 12 16,6-3 3-16,0-4 3 0,4-4-6 15,8-7-12-15,5-6-3 0,1-8-1 16,3-5-20-16,4-10 3 0,0-6 0 15,-7-10-3-15,7-6 9 16,-8 1 9-16,-5 0-9 0,-4-1 12 0,1 5 2 16,-3-2 13-16,0 0-15 15,-4 3 0-15,-2 11 14 0,0 12 22 16,-2 7-18-16,-2 16-16 0,0 8 1 16,2 2 12-16,0 7 4 0,2-2 11 15,0 1 6-15,8-5 3 0,0 0 25 16,2-7 68-16,7-4-44 0,-3-7-31 15,7-5-21-15,2-8-22 0,0-10-14 16,1-7-12-16,5-15 9 0,4-15 1 16,5-21 0-16,1-25 0 0,-2-6 2 15,-6-4 2-15,-6 9 16 0,-13 14 3 16,3 7 6-16,-11 6-3 16,-2 11-21-16,-2 13 9 0,0 13-12 15,0 14-1-15,-4 3-11 0,-2 6-3 16,0 0 0-16,-3 6 15 0,-3 1 12 15,-5 15-10-15,1 20 0 0,-7 21-2 16,0 23-42-16,3 13 6 0,3 13 24 16,11 6 12-16,4-8 30 0,2-8 0 15,6-27 6-15,2-22 10 0,3-17 26 16,-1-11 42-16,2-4-45 0,3-2-33 16,5 1-22-16,5-7-14 0,6-6-18 15,9-10-6-15,3-19 0 0,7-20-3 16,-1-17 3-16,-5-15 9 0,-18 9-3 15,-13 17 15-15,-13 22 1 0,0 15 2 16,-8 8 0-16,-1 1-2 0,-5 2 0 16,1 4 2-16,-9 3 12 15,-9 18-9-15,-2 17 12 0,0 27 0 0,8 18-3 16,8 13 9-16,13-15-3 16,2-21 3-16,10-19-3 0,5-21-15 15,1 3 7-15,9-2-10 0,4-3-69 16,10-3-75-16,4-10-67 0,1-5-48 15,3-12-131-15,-10 0-331 0,31-17-1284 0</inkml:trace>
  <inkml:trace contextRef="#ctx0" brushRef="#br0" timeOffset="14813.596">15241 1468 1459 0,'0'0'786'0,"0"0"-96"16,0 0-306-16,0 0-130 0,0 0-32 16,0 0-59-16,0 0-5 0,0 0 44 15,0 0 58-15,4-44-54 0,2 24-58 16,5-5-14-16,1-6-24 0,3-4 0 16,1-3-10-16,-1 2-6 0,-5 7 0 15,2 1-33-15,-1 5-19 0,1-4-15 16,0 2 13-16,-3 5 17 0,-1 7 28 15,0 7 23-15,-2 6-44 16,-3 11-52-16,1 10-12 0,-2 14-12 16,-2 12 11-16,0 16 1 0,-6 18 1 15,3 9 1-15,-1-2-1 0,-4-8-1 16,4-6-10-16,-4-13-41 0,-3-11 14 16,5-9 19-16,0-11 6 0,-2-5 12 15,-1 1 1-15,-1 0 1 0,-2-1-2 16,-1-8-1-16,-1-8-14 0,-3-6-6 15,1-3 0-15,-1-10 19 16,5-1-13-16,-1-5 14 0,3-3 0 16,-2-7 1-16,3-1 0 0,-1-5 3 0,10-2 21 15,0 2-3-15,6-1 6 16,7 0 18-16,1-1 13 0,7 2 2 16,4 1-9-16,1 0-2 0,1 1-7 15,6-2 12-15,-4 0 6 0,2-2 30 16,-2 2-20-16,0-4-49 0,-2 0-18 15,-2 2 9-15,0-2-10 0,-5 4 0 16,-3 2 1-16,4 2 0 0,-5 6 9 16,1 4-9-16,-5 5 15 0,5 5 0 15,-3 4 0-15,1 4-3 0,-3 4-13 16,2 6-1-16,-1 4-1 0,-3 6-3 16,-6 6-9-16,2 3 10 0,-6 2 0 15,0 0-1-15,-6-2 0 0,-2-1-9 16,-4-7 9-16,-1-4-21 0,-1-5 6 15,-5-5 0-15,7-4 0 16,-5-1 15-16,3-2-9 0,-1 0 10 16,3-4 0-16,-1 1-1 0,7 2 0 15,2-1 3-15,2 0 39 0,2 2 3 16,8-3-27-16,5 3-15 0,3-3-2 16,7-2 1-16,2-1 0 0,4-3 1 15,0-4 0-15,2-2 12 0,-2-3-11 16,0-1 0-16,-1-2-1 0,-3 0 0 15,-2 0 0-15,-4 6 1 0,-7 2 1 16,-2 3 22-16,-3 8-3 0,-3 2-20 16,-4 5-1-16,2 11-3 0,-2 6-9 15,0 2 11-15,-2 5 1 0,2 2 0 16,-2 0 0-16,2-5 1 16,0-1-1-16,0-6 0 0,2-8-3 15,0-7-15-15,2-4-27 0,2-10 27 16,0-7 3-16,0-8-18 0,1-4 6 15,-1-6 12-15,-2-1 12 0,-2-2-1 16,-2 1 1-16,0 8 1 0,-2 5-16 16,-2 6 15-16,0 4-9 0,-2 0 10 15,-1 0 2-15,1 7 14 0,2 7 23 16,2 0-7-16,2 9-9 0,0 1 3 16,4-1 6-16,2 1 3 0,5-2 3 15,-1-1-15-15,4-6-3 0,3 1-17 16,0-2-1-16,1-3 0 0,3-2-2 15,-3-2 2-15,1-1 1 0,0 3 2 16,-5 5 12-16,-2 0-3 0,1 6-10 16,-3 8-2-16,-2 4-3 0,-1 6-9 15,-5 2 9-15,2 4 1 16,-4 0-1-16,0-2 1 0,0-3 0 16,0-4 0-16,0-4 0 0,0-7-1 15,0-3-12-15,0-7-27 0,2 0 6 16,4-10 33-16,2-3 0 0,3-9-12 15,1-4 13-15,3-3-1 0,3-2 1 16,1 3 2-16,-1 3 1 0,1 7 14 16,-2 5 6-16,-1 8-3 0,1 5-6 15,-5 8-11-15,-2 7 0 0,1 6-1 16,-3 4-1-16,-2 2-1 0,-2 1-10 16,-2 1-18-16,0-3-51 0,1-3-43 15,-3-5-23-15,0-4-40 0,0-2-61 16,0-6-131-16,-5-1-209 0,3-3-528 15,-8-1-694-15</inkml:trace>
  <inkml:trace contextRef="#ctx0" brushRef="#br0" timeOffset="15007.323">15547 894 4800 0,'0'0'486'0,"0"0"-453"15,0 0-33-15,0 0-27 0,0 0-13 16,0 0-253-16,0 0-196 0,0 0-961 0</inkml:trace>
  <inkml:trace contextRef="#ctx0" brushRef="#br0" timeOffset="16578.224">16897 1488 745 0,'0'0'1351'0,"0"0"-1199"15,0 0 20-15,0 0 112 0,0 0-8 16,0 0-103-16,0 0-55 0,0 0-19 16,0 0-16-16,6-7 66 0,-4 2 12 15,0-3 12-15,2-3 10 0,0 1-21 16,1-1 2-16,1-1 12 0,0-1-25 15,0 1 0-15,4-2-8 0,3-5-9 16,-1-2-27-16,5-7-22 16,6-11-21-16,3-14-9 0,7-21-10 15,7-20-6-15,-5-2 4 0,-4 3 2 16,-8 15-5-16,-11 13 2 0,0 8 3 16,-3 11-15-16,-7 10 1 0,2 9-4 15,-4 7-3-15,0 4-3 0,0 1-20 16,0-3-1-16,0 0-12 0,-4 1 9 15,-2 1 0-15,-5 7 3 0,1 8 1 16,-2 5 1-16,-5 11 0 0,0 8-1 16,-3 11-1-16,-5 12-16 0,2 13-14 15,0 15 15-15,5 6 6 16,3 16 9-16,7 13 42 0,-2 6 9 16,4 6 37-16,4-2 50 0,-3-4-41 15,1 4-28-15,2-1 0 0,-4-5-69 16,-4-4-36-16,1-14 18 0,1-12 18 15,-4-22 3-15,3-18 18 0,1-19-3 16,0-8-3-16,-4-3-15 0,-3-4-12 16,-4-9-24-16,-1-6 0 0,-3-13 12 15,-2-17 9-15,-4-17-3 0,7-18 0 16,1-5 16-16,8-2 2 0,9 11 0 16,4 9 12-16,9 11 0 0,3 10 3 15,0 10 3-15,1 9 6 0,1-2 6 16,5-1 0-16,6-4 27 0,4-2 10 15,6-2-16-15,2 3 12 0,2 2 57 16,3-1-18-16,1 1-42 0,0-4-33 16,-1-1-27-16,5-11 2 15,3-13 1-15,2-19-2 0,-1-19 1 16,-7-5 1-16,-11 1 12 0,-8 8-3 16,-9 12 6-16,-4 11 3 0,-7 14 0 15,-1 8-18-15,-4 12-3 0,0 2-3 16,0 3-24-16,-2-4-15 0,0 1-4 15,-5-3 7-15,1 4-6 0,-6 10 15 16,1 10 12-16,-3 7 16 0,0 14-1 16,-5 14-9-16,0 14 10 0,-5 16 2 15,-1 15-45-15,-2 8 3 0,6 6 12 16,3-4 27-16,3-3 1 0,9 4 2 16,4-9 27-16,4-3 6 0,8-4 3 15,7-22 12-15,-3-9-6 0,1-11-6 16,-3-10-9-16,3-2-6 0,5-2-19 15,3 1 10-15,6-6-12 0,4-3-12 16,0-8-3-16,0-16-12 0,4-12 0 16,-8-5 15-16,-6 1 9 15,-4 2 0-15,-11 4 2 0,0-4 1 0,0-3 3 16,-1-4 0-16,-7 4 0 16,0 9-2-16,-11 5-1 0,-1 7 0 15,0 10 14-15,-5 6 4 0,0 17-15 16,-1 11 9-16,5 8-10 0,5 4 10 15,4 3 6-15,4 0 13 0,2-2 5 16,8-3 0-16,5-6-6 0,1-4-6 16,7-6-6-16,2-8-16 0,2-10-2 15,4-4-15-15,2-7-12 0,0-13 9 16,2-6 3-16,2-12-6 0,-1-2 3 16,-8 2-31-16,-5 4-32 0,-10 6-30 15,7-3-42-15,-5-1-31 0,5-5-29 16,-7 7-98-16,-1 6-231 0,-4 4-472 15,-3 9-524-15,-1 4-968 0</inkml:trace>
  <inkml:trace contextRef="#ctx0" brushRef="#br0" timeOffset="17129.287">17782 972 3503 0,'0'0'649'0,"0"0"-490"0,0 0 79 16,0 0 107-16,0 0-18 0,0 0-99 15,0 0-28-15,-23 71 15 16,21-42-67-16,-2 6-70 0,1-1-33 16,1 1-3-16,2-1 1 0,0 0-4 15,5-3 9-15,7-2 6 0,-2-3 9 16,7-5-5-16,1-1-28 0,7-4-15 16,2-5-15-16,-2-5 0 0,2-3-3 15,2-4-12-15,0-10 12 0,2-11-27 16,2-10-16-16,-4-3 25 0,0-5 6 15,-9 3 3-15,-3 10-6 0,-3-6 6 16,3 4 9-16,-5-5-9 0,3 0 11 16,-3 5-1-16,-4 9 2 15,-1 1 0-15,-3 8 18 0,-2 5 0 16,2 6-17-16,-4 2-1 0,0 8-3 16,0 12 0-16,0 2 2 0,-6 7 1 15,4 2 3-15,-2-2 12 0,1 1-13 16,1-1 1-16,2-1-2 0,0-1 1 15,0-4-2-15,0 2-1 0,2-1-2 16,3-4 0-16,-1 0-15 0,4-2-21 16,0-3-36-16,-2-3-61 0,3-5-30 15,-1-7-57-15,-4-4-239 0,2-5-261 16,3-23-916-16</inkml:trace>
  <inkml:trace contextRef="#ctx0" brushRef="#br0" timeOffset="17261.486">18211 707 4857 0,'0'0'592'0,"0"0"-492"15,0 0-100-15,0 0-58 16,0 0-136-16,0 0-166 0,0 0-278 16,0 0-778-16</inkml:trace>
  <inkml:trace contextRef="#ctx0" brushRef="#br0" timeOffset="19213.761">18426 1272 2440 0,'0'0'480'15,"0"0"-342"-15,0 0 172 16,0 0 115-16,0 0-39 0,0 0-54 16,0 0-5-16,0 0-40 0,0 0-80 15,9-46-49-15,5 29-24 0,3-13-10 16,8-14-22-16,8-20-17 0,4-22-18 16,-2-5-1-16,-4 3 6 0,-8 5-2 15,-9 14 2-15,-4 16-6 0,-5 11-15 16,-1 12-12-16,-4 11-18 0,0 3-19 15,0 4-2-15,0 0-2 0,0 1 2 16,-4 6 0-16,-3 4 19 0,-3 11-17 16,-6 21-2-16,-3 21 0 0,-6 23-49 15,4 18-11-15,1 12 18 0,3 9 21 16,5-7 20-16,8-11 1 0,4-16 12 16,0-25 0-16,2-15 6 0,4-14 3 15,0-12-3-15,2-1-3 16,3-3-13-16,-1-2-2 0,5-3-12 15,1-5-18-15,1-8 0 0,-1-14 9 16,1-7 6-16,-3-5 0 0,1-5 13 16,-5 0 2-16,-6 4 0 0,0 10 3 15,-2 1 9-15,0 7-10 0,-2-2 1 16,3-1 15-16,-3 6 0 0,2 6 18 16,0 2 12-16,2 1-6 0,-2 4 1 15,6 1-4-15,-2 0-12 0,1 0 3 16,3 0 75-16,0 2-21 0,-2 2-39 15,1 2-24-15,-1 2-6 0,2 0-13 16,-6-1-2-16,-1 3-2 0,-1 4-13 16,-2 3 12-16,2 3 0 0,-2 1-8 15,0 0 11-15,2 4 0 0,0-4 0 16,0 0 2-16,2-1 1 0,0-4-1 16,4-3 0-16,-3 0 1 0,1-4-1 15,2-2-2-15,2-2 0 0,-1-2-1 16,3-1-11-16,-4-2 10 0,5 0-13 15,-3-4 12-15,0-1-12 16,5-3 13-16,-5-3-1 0,3-1-9 16,-3-1 11-16,2-4 0 0,1-1 0 15,-5 0 1-15,2-2 1 0,3 1 0 16,-5-2 1-16,-2 3 0 0,0 3 0 16,1 1 1-16,-1 2-1 0,-2-4 0 15,2 1 1-15,0 1-1 0,1 3 13 16,-3 1-13-16,2 3 1 0,-2 0 0 15,-2 4 0-15,0 0 9 0,0 2-12 16,0-3-1-16,0 3-2 16,0-3 0-16,3 2 1 0,-3-2-10 15,0-1 9-15,0-3 1 0,4-2 2 16,-4-2 1-16,0-2 0 0,4-4 1 16,-2-3 1-16,3-2 0 0,-1-3 9 15,2-3 0-15,-4-2-9 0,2 0 9 16,3-4 3-16,-3 2-12 0,4-1-1 15,-6 1 0-15,3 5-1 0,-3 2-1 16,0 7-1-16,-2 3-14 0,-2 7 15 16,0 5 1-16,-2 4 0 0,-4 9-1 15,-1 9-33-15,-1 6-6 0,-4 5 9 16,-3 12 12-16,1 11 3 0,-5 12 13 16,1 14 2-16,3 2 2 0,7 6 13 15,2-5 0-15,6-14 0 0,0-17 3 16,2-19-3-16,6-14 3 0,-2-3-3 15,2 2-3-15,3 0-9 16,3-1-1-16,3-4-2 0,-1-5-1 16,3-6-17-16,2-7-6 0,1-9 9 15,1-5-3-15,0-8 6 0,0-1 10 16,-7 1-10-16,3 0 12 0,-5-2 0 16,3-4 2-16,1 0 10 0,-5 3-9 15,-3 7 9-15,-2 5 15 0,1 10 6 16,-7 9-33-16,0 7-2 0,-2 15-16 15,-2 7 15-15,-7 5 2 0,5 1 0 16,-2-1 1-16,0-1 0 0,2-3 1 16,2-5 0-16,-2-2 0 0,-1-7 1 15,3-3-1-15,2-3 11 0,0-8-12 16,9-2-24-16,-1-11 0 16,4-7 12-16,5-8 0 0,-5 1 9 15,5-1 0-15,-5 0 1 0,3-1 2 16,-1-2 0-16,3-2 3 0,-1 4 15 15,-1 6 3-15,-1 8 6 0,-6 5-3 16,3 7-13-16,-3 4-11 0,-2 15-12 16,-2 5 10-16,0 7 0 0,1 2 2 15,-3 0 2-15,0-4 0 0,0-3 10 16,0-4-9-16,6-5 9 0,-4-5-9 16,2-5-2-16,5-5-1 0,1-4-18 15,1-9 0-15,1-4 3 0,-2 1 13 16,3-6 0-16,1 1 1 0,1-4 1 15,0-2 0-15,1 1 3 0,-3 3 12 16,-1 5 3-16,1 3-3 0,-7 6 0 16,0 3 6-16,0 6-18 0,1 1-3 15,-3 11-10-15,-2 8-8 0,2 6 6 16,-2 4 10-16,-2 3-1 16,0 1 1-16,0-2-13 0,5 1-18 15,-3-4-27-15,0-3-12 0,2-3-27 16,2-4-18-16,1-5-25 0,-1-2-33 15,2-5-72-15,5-4-183 0,-5-3-201 16,0-1-494-16,15-20-428 0</inkml:trace>
  <inkml:trace contextRef="#ctx0" brushRef="#br0" timeOffset="19375.329">20117 658 3243 0,'0'-55'984'15,"0"37"-810"-15,7 0 45 16,-1 0 92-16,2-1-143 0,4-3-113 16,1-4-40-16,5-2-15 0,-1-2-55 15,4 0-125-15,-3 4-87 0,-1 4-154 16,-3 5-675-16,3-6-1149 0</inkml:trace>
  <inkml:trace contextRef="#ctx0" brushRef="#br0" timeOffset="19743.363">18883 784 4244 0,'0'0'433'0,"0"0"-432"15,0 0 140-15,0 0 64 0,0 0 52 16,0 0-20-16,0 0-50 0,0 0-78 16,0 0-76-16,-25-25-33 0,25 21-124 15,0 2-259-15,0 0-532 0,7 2-1840 0</inkml:trace>
  <inkml:trace contextRef="#ctx0" brushRef="#br1" timeOffset="30277.65">10743 16422 140 0,'0'0'36'0,"0"0"-34"15,0 0-2-15</inkml:trace>
  <inkml:trace contextRef="#ctx0" brushRef="#br1" timeOffset="31342.487">10743 16422 3 0,'-56'-76'1832'15,"56"76"-711"-15,0 0-891 0,0 0-169 16,0 0-20-16,-4-2 52 0,4 2 44 16,0-1 37-16,0 0 99 0,0 1-18 15,0-1-44-15,4-1-35 0,0 2-34 16,0 0-23-16,3-2-18 15,1 2-30-15,2 0-16 0,3 0-13 16,-7 0-5-16,4-1-19 0,0 1 52 16,-1 0-21-16,-3 0-19 0,0 0-26 15,4 0 20-15,-1 0-6 0,-3 0-3 16,2 0-12-16,5 1 15 0,-3-1 7 16,7 0 8-16,-3 0 1 0,7 0 11 15,-1 0 7-15,7 0 26 0,2 0-14 16,2 0-28-16,4 0 3 0,2 0-21 15,1 0-2-15,3 0 17 0,5 0-30 16,-5 0-1-16,2 0 16 0,5 0-15 16,-5 0 0-16,7 0 18 15,4 0-18-15,8 0-1 0,14 2 0 16,5-2 1-16,-7 0 12 0,-2 0-14 16,-5 2 1-16,3-2 10 0,6 0-12 15,-1 0 0-15,-1 0 0 0,5 1 1 16,1-1 2-16,-3 0-2 0,10 0 0 15,-9 0 1-15,9 0 14 0,0-1-15 16,-2 1 11-16,4-2 9 0,-1 4 9 16,-1-2-6-16,4-2-3 0,0 2 0 15,-2 2-3-15,6-2 12 0,0 0-14 16,0 0-14-16,0 1 19 0,3-1-21 16,-3 0 0-16,0 0 0 0,2 1 0 15,2-1-1-15,0 0-1 0,5-2 0 16,-1 2 2-16,0 0 1 0,1 0 0 15,1 1 0-15,-2-1 0 16,-1 0-1-16,1 0 2 0,3 1-2 16,-5-2 2-16,0 1-2 0,0 0 12 15,-1 1-10-15,-1-1 0 0,2 0 1 16,-2 0 45-16,7-2-36 0,-1 0-9 16,-3 0-2-16,1 2 0 0,0 0 0 15,1 0 0-15,-3 0-1 0,2 0 0 16,-1 0-3-16,1-1-10 0,0-1 13 15,1 2 0-15,-1 0 9 0,-2 0-9 16,3 0-12-16,1 0 12 0,0-1-1 16,3 1 2-16,-1 1-1 0,-3-2 1 15,-1 1 0-15,3 0 0 0,-3 1 2 16,2-1 10-16,1 0-12 0,-3 0-1 16,-4 0 0-16,5 0 0 0,-3 0 14 15,2 2-14-15,1-4-3 0,1 2 3 16,-2-1-24-16,1 1 22 0,-3-1 2 15,-4 1 0-15,-2-1-12 0,0 2 12 16,-4-2 0-16,0 1 0 16,0-1 0-16,-4 1-2 0,0-2 0 15,-2 1 1-15,-3-2 1 0,-1 3 0 16,-5 0 1-16,-5 0 0 0,-3 0 0 16,-4-2-1-16,-16 2 1 0,-7-1 1 15,-10 1 1-15,-6 0-2 0,0 0-1 16,6 0-1-16,-5 1-26 0,-7-1-91 15,2 0-111-15,-11 0-70 0,0 2-148 16,1 2-982-16,1 1-2040 0</inkml:trace>
  <inkml:trace contextRef="#ctx0" brushRef="#br1" timeOffset="34496.101">10904 16635 192 0,'0'0'395'0,"0"0"-297"0,0 0-75 16,0 0 39-16,0 0 74 0,0 0 47 15,0 0 71-15,0 0 52 0,0 0-111 16,0 0-153-16,-2 18-10 0,0-18 24 15,0 0 210-15,2 0-27 0,0 0-145 16,0 0-23-16,0 0 19 16,0 0 48-16,0 0-42 0,0 0-15 15,0 0 5-15,0 0 4 0,0 0 28 16,0 0 22-16,0 0-10 0,0 2-20 16,0-2-12-16,-2 0 28 0,2 1 19 15,-2-1 1-15,2 0-28 0,0 0-15 16,-2 0-17-16,2 0-2 0,0 0-10 15,0 0-10-15,-2 0-2 0,2 0-10 16,0 0-13-16,0 0-5 0,-2 0 3 16,2-1 3-16,0 1 12 0,0 0-4 15,-2-2 13-15,2 2 12 0,0-2 16 16,0 0-10-16,0 0-4 16,-5-5-8-16,5-2 6 0,0-5-16 15,0-5-11-15,0-6-4 0,-2-4-6 16,4-5-2-16,-2-7 2 0,0 2-9 15,0-5 3-15,0 1 0 0,0-5-2 16,0-7-28-16,0-10-1 0,0-9 1 16,5-2-1-16,-5 3 0 0,0 1 2 15,0-3 1-15,0-8 13 0,0-8 6 16,0-4 6-16,2 0-6 0,-2 0-9 16,2-2-12-16,-2-3-30 0,0 3 9 15,2-1 21-15,-2 0 3 0,2 4 0 16,-2-2 24-16,2 4-4 0,0 2-23 15,-2 0-24-15,0-1-9 0,0 2 30 16,0-1-7-16,2-1 10 0,0-3 18 16,-2 0-17-16,0-5 32 0,0 0-18 15,2-4-15-15,-2-4-63 0,0-3 44 16,2-2 19-16,-2-4 24 0,0 2 15 16,0-1 9-16,4-2-48 0,-2 3-3 15,-2 0-12-15,0 3 15 16,0 5 1-16,0 0 17 0,0-3 12 15,3 2-20-15,-3 0-10 0,4 1-45 16,-4 0 30-16,0 1 15 0,0 2 13 16,0 0-12-16,2-5 23 0,-2 2-24 15,0-3-27-15,0-1-21 0,2 1 48 16,-2-2 0-16,0-1 21 0,0-2 12 16,0-1 2-16,4-1-35 0,-2 4-27 15,-2 1 0-15,0-1 27 0,2 1 1 16,-2 2 23-16,0 3 0 15,0-1-24-15,0 3-12 0,0-2-30 16,0 2 39-16,2 3 3 0,-2 3 12 16,0 9 9-16,0 4 3 0,0 10-24 15,0 9-21-15,0 13-3 0,2 15 6 16,-2 10 18-16,0 5 0 0,0 2 2 16,0 0 0-16,0 4-1 0,0 4-1 15,0 7-1-15,0 3-2 0,0 1-36 16,0 2 0-16,0 0 5 0,0 0 4 15,0 0 12-15,0 0 6 0,0 0 12 16,0 0-1-16,0 3-26 0,0-1-43 16,2 3-41-16,-2-1-50 0,2 2-67 15,0-2-134-15,0 0-112 0,1-4-938 16,-3 3-1320-16,-11-34 2375 0</inkml:trace>
  <inkml:trace contextRef="#ctx0" brushRef="#br1" timeOffset="35462.076">10910 8196 630 0,'0'0'1076'0,"0"0"-884"15,0 0 106-15,0 0 103 0,19-54-21 16,-17 44-15-16,-2 4-16 0,0 1 0 16,0 2-58-16,0 1-75 0,0 2-46 15,0 0-23-15,0 0 0 0,-2 6-3 16,-2 6-4-16,-6 7-31 0,1 7-39 16,1 7-30-16,-2 5-13 0,-1 2 0 15,1 4-9-15,0 0 6 0,-3 0 1 16,5 1-4-16,0 1 0 0,-5-6 0 15,7-2 4-15,-2-4-10 0,2-9-13 16,-1-2 0-16,-1-6-2 16,2-4-1-16,0-6-1 0,4 0-13 15,0-5-4-15,0-2-8 0,2 0 6 16,0-3 18-16,0-7 3 0,2-6 16 16,2-5-14-16,6-8 0 0,2-5-2 15,1-7 0-15,-1-3 2 0,5-2 1 16,-3-2 9-16,5-1-9 0,-5-1 12 15,3 2-2-15,-7 3-10 0,5 4 18 16,-5 6-6-16,0 8-3 0,3 6 3 16,-5 7 3-16,-2 7 12 0,-2 4 10 15,3 3-4-15,1 8 52 0,-2 8-13 16,0 15-54-16,3 23-21 0,3 20-45 16,-2 13 27-16,3 1 6 0,1-5 11 15,-4-10 1-15,-1-15 1 16,1-12 0-16,-2-14-1 0,-4-9-55 15,1-4-96-15,-1-3-82 0,0-5-125 16,2-8-366-16,-2-9-1402 0</inkml:trace>
  <inkml:trace contextRef="#ctx0" brushRef="#br1" timeOffset="37200.11">10607 14186 174 0,'0'0'238'16,"0"0"-101"-16,0 0-108 0,0 0-6 15,0 0-23-15,0 0-16 0,0 0-124 16</inkml:trace>
  <inkml:trace contextRef="#ctx0" brushRef="#br1" timeOffset="37531.573">10578 14090 101 0,'0'0'362'0,"0"0"-176"0,0 0-49 16,0 0-26-16,0 0 413 0,0 0-254 16,0 0-124-16,0 0-26 0,0 0 13 15,0 0 17-15,-9-10 41 0,9 10 76 16,0 0 106-16,0 0 13 0,0 0-54 16,4-3-127-16,5 3-17 0,-1 0 2 15,2 0-75-15,1 0-4 0,3 0 18 16,-1 0-37-16,3 0-15 0,-1 0 9 15,3 0-31-15,1 0 6 16,8 0-9-16,4 0-7 0,4 0-14 0,12 0-4 16,17 0 19-16,15 0-22 15,6 0 4-15,-1 0-7 0,-9 0-21 16,-7 0-1-16,-2 0-14 0,-2 0-52 16,2 0-137-16,1 0-121 0,-18 3-251 15,5-3-1042-15</inkml:trace>
  <inkml:trace contextRef="#ctx0" brushRef="#br1" timeOffset="38016.043">12390 14102 1056 0,'0'0'404'15,"0"0"278"-15,0 0-371 0,0 0-104 16,0 0 73-16,0 0 49 0,0 0 68 15,0 0-85-15,0 0-86 0,0 0-46 16,62-15-28-16,-37 15-19 0,4 0-53 16,4-2 9-16,4 2-73 0,5-3-16 15,-1 3-74-15,15 0-49 0,4 0-71 16,14 0-51-16,11 0-142 0,-23-2-346 16,8 2-978-16</inkml:trace>
  <inkml:trace contextRef="#ctx0" brushRef="#br1" timeOffset="38438.467">14224 14199 684 0,'0'0'342'0,"0"0"-182"0,0 0-160 15,0 0-493-15,0 0 164 0</inkml:trace>
  <inkml:trace contextRef="#ctx0" brushRef="#br1" timeOffset="38616.195">14131 14100 2654 0,'0'0'453'15,"0"0"-270"-15,0 0 42 0,0 0 41 16,0 0-43-16,0 0-84 0,0 0-27 16,0 0 15-16,64-5-31 0,-41 5-25 15,8 0-6-15,4-2-15 16,15 1-26-16,14 2-23 0,12-2 0 15,7 1 0-15,-5 0 12 0,-5 0-12 16,-13 0-1-16,-2 0 0 0,-5 0-13 16,5 0-21-16,0-5-83 0,2-2-75 15,4 0-215-15,-16 1-687 0,-3 3-669 0</inkml:trace>
  <inkml:trace contextRef="#ctx0" brushRef="#br1" timeOffset="39070.166">15830 14102 1239 0,'0'0'1005'0,"0"0"-944"15,0 0-38-15,0 0 13 16,0 0 219-16,0 0 6 0,0 0-46 16,0 0 5-16,0 0-16 0,0 0 11 15,68-2-17-15,-43 0 13 0,6 2-21 16,6 0-69-16,5-2-66 0,11 2-24 16,12-1 19-16,9 1-35 0,2-3-14 15,-7 3-1-15,-16 0-3 0,-15 0-37 16,5 0-47-16,7-5-65 0,10 0-151 15,-7 0-224-15,-1-1-800 0</inkml:trace>
  <inkml:trace contextRef="#ctx0" brushRef="#br1" timeOffset="39567.266">17678 14107 339 0,'0'0'1292'0,"0"0"-468"0,0 0-585 16,0 0-126-16,0 0 47 0,0 0 26 16,0 0-7-16,0 0 34 0,62-11 49 15,-43 11-51-15,4-1-38 0,1 1 4 16,9 0-16-16,5-2-53 0,9 2-78 16,17 0-30-16,15 0-40 0,3 0-68 15,-1 0-38-15,-7 0 28 0,-9-1-117 16,1-7-92-16,0-5-83 15,6-7-167-15,3 2-193 0,-20 5-415 16</inkml:trace>
  <inkml:trace contextRef="#ctx0" brushRef="#br1" timeOffset="39968.02">19317 14096 658 0,'0'0'2260'0,"0"0"-1946"0,0 0-91 15,0 0 97-15,0 0-40 0,50-9-92 16,-25 7-61-16,6 2 9 0,12 0-25 16,17-1-12-16,10 1-50 0,15 0-31 15,-4-2-2-15,10 0-16 0,-6 2-22 16,10 0 4-16,4 0-59 0,2 0-59 15,-6 0-68-15,-2 4-51 0,-4-3-171 16,-6 4-192-16,-19 0-512 0,-4 2-508 0</inkml:trace>
  <inkml:trace contextRef="#ctx0" brushRef="#br1" timeOffset="41606.879">10542 11277 636 0,'0'0'424'0,"0"0"-242"16,0 0-91-16,0 0-26 0,0 0-26 15,0 0 17-15,0 0 35 0,0 0 179 16,0 0-160-16,-4-7-48 0,4 7 48 15,-2 0 42-15,2 0 7 0,-2-2-4 16,0 2-1-16,2 0 7 0,-2 0 19 16,2 0 27-16,0-3 51 15,0 3 29-15,0 0 18 0,4 0-6 16,2-3-71-16,9 1-71 0,-1 1-38 16,15 0-30-16,0-2-40 0,10 3 3 15,9 0-7-15,16-3-11 0,15 3 5 16,1 0 25-16,3 0-42 0,-7 0-19 15,-7 0-3-15,-5 0-22 0,-2 0-35 16,-13 0-96-16,-7 0-88 0,-7 3-141 16,-21-3-732-16,30 10-1217 0</inkml:trace>
  <inkml:trace contextRef="#ctx0" brushRef="#br1" timeOffset="42208.749">12018 11281 1486 0,'0'0'789'16,"0"0"-433"-16,0 0-38 0,0 0 2 16,0 0 24-16,0 0-23 0,0 0-14 15,50-7-102-15,-31 5-84 0,-3 2-62 16,9 0-44-16,4-1-13 0,2 0-2 16,6 1 0-16,0 0-1 15,9 0 1-15,1 0 0 0,11 0 2 16,4 0-2-16,11 0 0 0,1 0-12 15,-4 0-84-15,-6 2-161 0,-4-2-217 16,-18 0-575-16,5-2-651 0</inkml:trace>
  <inkml:trace contextRef="#ctx0" brushRef="#br1" timeOffset="42476.003">13930 11390 1000 0,'0'0'365'0,"0"0"-180"16,0 0-185-16,0 0-6 0,0 0-665 0</inkml:trace>
  <inkml:trace contextRef="#ctx0" brushRef="#br1" timeOffset="42691.198">13806 11275 307 0,'0'0'260'0,"0"0"122"15,0 0 116-15,0 0-98 0,0 0-53 16,0 0 96-16,0 0 7 0,0 0-150 16,0 0-62-16,0 0 24 0,48-5 55 15,-19 3-62-15,0 2-48 0,6-3-63 16,15 3-40-16,7 0-21 0,20-3-16 16,-1 3-48-16,1 0-19 0,-5 0-19 15,-1 0-39-15,1 0-83 0,2 0-142 16,-1 0-92-16,-20 3-264 0,5 2-857 0</inkml:trace>
  <inkml:trace contextRef="#ctx0" brushRef="#br1" timeOffset="43178.203">15466 11281 1558 0,'0'0'1851'0,"0"0"-1635"16,0 0-165-16,0 0-20 0,0 0 64 16,0 0 25-16,69-7-23 0,-49 7 7 15,7-2-14-15,0 2-30 0,12 0-48 16,7-1-12-16,12 0-1 0,14 1-49 16,4 0-115-16,-3 0-15 0,-5 0-9 15,-10 0-55-15,-2 0-30 0,4 0-63 16,-17 0-140-16,7 0-204 0</inkml:trace>
  <inkml:trace contextRef="#ctx0" brushRef="#br1" timeOffset="43651.523">17083 11283 3059 0,'0'0'668'0,"0"0"-441"16,0 0 5-16,56-4 14 0,-32 4-58 16,3 0-126-16,6 0-62 0,3-1-28 15,5 1-86-15,-2 0-103 0,5-1 18 16,1 1 10-16,0 0-132 0,3 0-147 16,-2 0-279-16,-11 0-333 15,20 0-239-15</inkml:trace>
  <inkml:trace contextRef="#ctx0" brushRef="#br1" timeOffset="44141.216">18484 11281 1694 0,'0'0'1310'0,"0"0"-1057"16,0 0 30-16,0 0 102 0,0 0-50 16,69-6-99-16,-43 5-45 0,1-1-62 15,8 1-86-15,5 1-43 0,9-1-11 16,13 1-57-16,9 0-163 0,5 1-235 16,-20 2-686-16,-2 2-736 0</inkml:trace>
  <inkml:trace contextRef="#ctx0" brushRef="#br1" timeOffset="45558.202">21492 16121 1630 0,'0'0'387'16,"0"0"299"-16,0 0-179 0,0 0-126 16,0 0-21-16,0 0-62 0,-4-54-1 15,4 54-7-15,0 0 25 0,0 0-14 16,4 5-110-16,2 5-43 0,2 4-27 15,-1 8-30-15,3 7-7 16,2 4 3-16,-1 5 1 0,3 5 5 16,1 1-9-16,-3 1-23 0,0-4-10 15,-1-4-26-15,-1-6-25 0,0-6-33 16,-1-7 15-16,-5-8 15 0,-2-6-18 16,0-2-31-16,-2-2-71 0,2-6-73 15,-2-4 18-15,0-7-33 0,0-2-98 16,0-6-225-16,2 1-426 0,-2 3-544 15,6-1-930-15</inkml:trace>
  <inkml:trace contextRef="#ctx0" brushRef="#br1" timeOffset="45825.719">21872 16124 2451 0,'0'0'612'0,"0"0"-309"16,0 0 68-16,0 0 25 0,0 0-75 15,0 0-53-15,0 0 26 0,0 0-22 16,0 0-129-16,0 0-40 16,-37 69 3-16,6-7 21 0,-8 26 3 15,-3 12-12-15,3 6-13 0,4-4-20 16,6-11-64-16,2-4 6 0,7-12 6 16,3-15 9-16,5-19-9 0,5-14-18 15,1-7-15-15,0-4-14 0,0-2-82 16,0-3-115-16,4-8-109 0,2-3-199 15,0-5-663-15,2-15-1409 0</inkml:trace>
  <inkml:trace contextRef="#ctx0" brushRef="#br1" timeOffset="47007.731">10451 7478 1990 0,'0'0'1345'0,"0"0"-1037"16,0 0 13-16,0 0 33 0,0 0-10 16,0 0-10-16,0 0-29 0,0 0-56 15,0 0-70-15,11 13-49 0,-11 5-19 16,0 6 1-16,-2 7-13 0,2 8-20 16,0 10-13-16,0 16-12 0,0 12-6 15,0-1-2-15,0-7-7 0,0-16-6 16,2-18-12-16,-2-8-9 15,2-7-10-15,0 3-1 0,-2-3-1 16,2 0-45-16,-2-9-12 0,2-4-25 0,-2-4-29 16,0-3-67-16,0 0-54 15,2-6-56-15,-2-4-146 0,0-5-205 16,0 5-604-16,-2-9-840 0</inkml:trace>
  <inkml:trace contextRef="#ctx0" brushRef="#br1" timeOffset="47341.335">10241 7563 2872 0,'0'0'493'0,"0"0"-144"15,0 0 97-15,0 0-92 0,12-63-43 16,-4 50-23-16,1 1 7 0,1 0-40 15,6-1-43-15,1 0-28 0,6 0 3 16,4-2-34-16,-1 2-26 0,8 0-25 16,-1 2-9-16,2 2-12 15,0 4-6-15,0 3-6 0,-2 2-14 16,-2 7-7-16,-8 6-18 0,2 4-3 16,-5 6-12-16,-7 5-15 0,-5 3-2 15,-2 6-16-15,-6 1 3 0,-6 3 3 16,-6 1-15-16,-9-3-48 0,0-5-55 15,-6-8-56-15,-4-6-49 0,5-6-123 16,5-8-375-16,-6-6-1061 0</inkml:trace>
  <inkml:trace contextRef="#ctx0" brushRef="#br1" timeOffset="48176.233">10071 13783 1808 0,'0'0'522'16,"0"0"100"-16,0 0-139 0,0 0-69 16,0 0-34-16,0 0-51 0,0 0 3 15,0 0 16-15,0 0-41 0,0-46-65 16,2 57-52-16,-2 5-54 0,0 9-45 15,0 9-4-15,0 4 3 0,0 14 7 16,0 14-25-16,0 11-60 0,-2-7-12 16,2-15-1-16,-2-19 1 0,2-11 1 15,-2 1 0-15,0-4-1 16,0 0-1-16,0-6-23 0,0-7-48 0,-2-1-49 16,2-6-45-16,2 0-36 15,0-2-51-15,0-2-105 0,0-6-164 16,-3 0-180-16,3 1-580 0,0-9-637 0</inkml:trace>
  <inkml:trace contextRef="#ctx0" brushRef="#br1" timeOffset="48475.736">9854 13819 2707 0,'0'0'1123'0,"0"0"-969"15,0 0 153-15,0 0 92 0,0 0-89 16,21-53-2-16,-11 42-32 0,3-3-46 16,-1 1-42-16,9-2-44 0,-1 1-20 15,3 0-13-15,8 1-23 0,0 3-28 16,0 5-12-16,2 1-6 0,0 4 0 16,-2 1 3-16,-2 11 6 0,-4 4 15 15,-4 3-18-15,-1 5-21 0,-7 1-24 16,-3 4-3-16,-6 2 0 0,-4 0-15 15,0-2-9-15,-10 2-45 0,-3-2-51 16,-5-3-72-16,-1-6-46 0,-4-4-79 16,1-6-222-16,5-2-622 0,-10-3-999 15</inkml:trace>
  <inkml:trace contextRef="#ctx0" brushRef="#br1" timeOffset="48893.156">10108 14506 3074 0,'0'0'504'0,"0"0"-302"0,0 0 222 16,0 0-58-16,0 0-95 0,21-68-20 16,-13 49-5-16,3-4-45 0,3 0-29 15,-4-3-33-15,5 0-9 0,1 4-21 16,-5 4-22-16,3 5-17 0,-5 3 5 15,-1 7 27-15,-2 3 10 0,2 7-46 16,-4 8-42-16,1 10-24 0,-3 7-15 16,-2 2 3-16,0 6 10 0,0-1-1 15,0-4-48-15,0-5-58 0,0-8-41 16,0-5-46-16,0-9-64 0,0-2-158 16,2-6-525-16,4-3-1038 0</inkml:trace>
  <inkml:trace contextRef="#ctx0" brushRef="#br1" timeOffset="49559.908">10038 11082 3146 0,'0'0'613'15,"0"0"-374"-15,0 0 151 0,0 0-65 16,0 0-74-16,0 0-34 0,0 0 30 15,0 0-44-15,0 0-58 0,-10 23-39 16,1 8-16-16,7 13-14 0,-4 16-10 16,6 15-18-16,0 4-2 0,0-13-16 15,2-17-6-15,2-18-24 0,-2-5-30 16,1-2 6-16,1 2 2 0,0-4 1 16,-2-7-45-16,0-11-52 0,-2-4-66 15,2-2-97-15,-2-9-51 0,0-8-130 16,0 0-250-16,-4 2-666 0,2-6-887 0</inkml:trace>
  <inkml:trace contextRef="#ctx0" brushRef="#br1" timeOffset="49844.749">9755 11033 1850 0,'0'0'2055'15,"0"0"-1773"-15,0 0 20 0,16-51 92 16,-9 36-116-16,9-1-14 0,-1 4 6 16,7 0-37-16,1 2-58 0,6 5-66 15,4 3-34-15,4 2-6 0,3 4 6 16,-1 8 4-16,-4 5-10 0,0 3 18 16,-6 5 0-16,-6 4-6 15,-3 1-36-15,-3 2-24 0,-7 0-18 0,-8 1-3 16,-2 0-2-16,-6-5-19 15,-6-2-39-15,-3-5-66 0,-9-2-51 16,3-7-7-16,-4-2-57 0,-2-2-185 16,7-4-341-16,-5 0-1122 0</inkml:trace>
  <inkml:trace contextRef="#ctx0" brushRef="#br1" timeOffset="50828.178">10150 11667 2538 0,'0'0'1080'0,"0"0"-872"0,0 0 216 15,0 0-3-15,4-62-90 0,4 45-50 16,0 1-17-16,1 0-22 0,5 2-52 16,-1 2-48-16,-1 4-18 0,9-1-10 15,-3 7-24-15,-1 2-38 0,5 0-16 16,-5 8-9-16,0 5-9 0,-7 4-16 16,-2 7-2-16,-4 3-18 15,0 7 0-15,-4-1 3 0,-6 1 12 16,0 0-18-16,-2-3 18 0,-5-5 0 15,-1-4 1-15,4-4 0 0,-5-1 0 16,5-6 0-16,4-1 1 0,-3-2 1 16,3-4 11-16,2-1 22 0,2-1 15 15,2-1 30-15,0-1 30 0,4 1 94 16,6-1-109-16,1 2-54 0,3-1-21 16,7 2-18-16,6-3-12 0,0 0-3 15,4 0-12-15,-5 0-57 0,5-6-64 16,-4-1-50-16,-2-2-67 0,-4-4-269 15,-9 3-804-15,11-1-2510 0</inkml:trace>
  <inkml:trace contextRef="#ctx0" brushRef="#br1" timeOffset="83849.775">1507 7526 147 0,'0'0'596'0,"0"0"-165"16,0 0-116-16,0 0-61 0,0 0-40 16,0 0-16-16,0 0-91 0,0 0-106 15,0 0 48-15,-8 13 67 0,6-12 339 16,2 0-170-16,-2 1-106 15,2 0-42-15,-4-1 12 0,4 1 18 16,0 0-7-16,-3-2-5 0,3 0-24 16,0 0-23-16,-2 0-5 0,2 0 8 15,0 0 15-15,0 0-3 0,0 0-12 16,0 0-14-16,0 0-5 0,0 0-7 16,0-2-27-16,0-1-18 0,0-4-4 15,-2-2 22-15,2-4 0 0,-2-2-10 16,0-3-2-16,0-1-1 0,2-1-8 15,-2-1 2-15,0 0 0 0,2-1 1 16,-2 1-1-16,2 2 3 0,-2-1-2 16,4 2 5-16,-2 2 6 0,0-2-5 15,0 2-1-15,0 1-15 0,0-1-12 16,0 0 0-16,2 1 0 16,-2-1-3-16,2-3-12 0,-2 0 9 15,0-2-10-15,0 0 1 0,0 0 0 16,0-3 0-16,0 2 9 0,0-3-9 15,0 3 10-15,0-1-10 0,0 1 9 16,0 1-9-16,0 1 0 0,2 2 15 16,-2 2-3-16,0 1 3 0,0-1-3 15,2 4-13-15,0-4 10 0,-2 2-11 16,2-3 0-16,0-2 2 0,-2-1-1 16,0-1 0-16,0 0 1 0,0-2 12 15,0 1-13-15,2-1 10 0,-2 1-9 16,3 2 12-16,-3 1-14 0,0 0 2 15,4 2 9-15,-4-1-11 0,4 2 0 16,-4 1 0-16,2 1 1 16,0-1-2-16,-2 0-1 0,2-1-29 15,0 1 27-15,0-1-9 0,-2 1 11 16,2 1 1-16,-2-1 1 0,2 3 1 16,-2 2 0-16,2 1 1 0,-2 3 0 15,2 1 15-15,-2 4-15 0,0 0 0 16,0 0 9-16,0 1-9 0,0 0 0 15,0 0 9-15,0 0-12 0,0 0 0 16,0 3-12-16,-2 2 12 0,-2 1 1 16,0 3 14-16,-2 2-13 0,0 2 10 15,-3 1-11-15,3 2 0 0,0-1 1 16,-2 3 0-16,-1 1-1 0,3-2 1 16,-2 3 1-16,0-1 0 0,2 1-3 15,-3-1-10-15,3-1-2 0,-2-2 0 16,0 3 9-16,-1-6 1 0,5 1 1 15,-2 0 0-15,0-1 1 16,2-1 1-16,-1-2 0 0,-1-2 1 16,6-1 0-16,-2-4 0 0,0 0 0 0,2-1 1 15,0-1-2-15,0 0 0 16,0-1 0-16,0 0 11 0,0 0-10 16,0 0 0-16,0 0-1 0,0 0-1 15,0 0 0-15,0 0 1 0,0 0 11 16,0 0 3-16,0-1 4 0,0-2-7 15,4 0-12-15,2-3-12 0,1 0 9 16,-1-4 1-16,2 0-1 0,-4-5-10 16,7 2 13-16,-3-3-1 0,-2 1 1 15,0-1 0-15,3 1 0 0,-3 0 0 16,0 1 0-16,-2-1 0 16,0 3 0-16,0 1 1 0,-2 3-1 15,0 0 0-15,3 0 0 0,-1 5-1 16,-2 0 1-16,0 2 19 0,0 1 2 15,0 0 0-15,0 0 0 0,2 0-18 16,0 4 21-16,-2 2 33 0,3 1 0 16,1 4-27-16,0 2-12 0,-2 2-16 15,2 4-2-15,0 0-1 0,5 3 0 16,-3 1 1-16,0-1 1 0,1-1 14 16,3 2-13-16,-2-4 1 0,-1 0-1 15,3-3 0-15,-4-2-2 0,1-2 0 16,-3-2-39-16,0-4-36 0,0-3-39 15,-4 1-40-15,0-4-21 0,0 2-33 16,0-2-106-16,0 0-214 0,-2 0-484 16,3 0-472-16,1-5-925 0</inkml:trace>
  <inkml:trace contextRef="#ctx0" brushRef="#br1" timeOffset="84387.063">1985 6490 2474 0,'0'0'573'16,"0"0"-391"-16,0 0 101 0,0 0 118 15,0 0 22-15,0 0-102 0,0 0-66 16,0 0-10-16,0 0-14 0,0 0-25 15,-3-2-69-15,3 14-53 0,0 6-11 16,3 2-10-16,-3 9 10 0,0 0 17 16,0 7-12-16,0 2-17 0,-3 2-16 15,3 4-6-15,0 3-6 0,0-1 6 16,0 2-9-16,0-1-2 0,-2-2-4 16,2-3-3-16,-2-3-3 15,2-3-6-15,-2-4-9 0,0-1 12 16,2-5-13-16,0-1-1 0,0-3 0 15,0-2 0-15,-2-4-1 0,2-2-11 16,0-4-22-16,0-1 3 0,0-4-37 16,0-3-20-16,0-2-55 0,0-1-53 15,2-9-35-15,0-3-34 0,2-3-100 16,-2-4-130-16,-2-2-294 0,3 5-648 16,-1-6-602-16</inkml:trace>
  <inkml:trace contextRef="#ctx0" brushRef="#br1" timeOffset="84952.262">1805 6619 29 0,'0'0'1809'16,"0"0"-1316"-16,0 0-96 0,0 0 50 15,0 0-8-15,0 0-71 0,0 0-89 16,0 0-34-16,0 0-26 0,0 0-29 16,-11-52-12-16,11 45 2 0,5-1-7 15,-1 0-13-15,-2 0-23 0,4-2-19 16,0-1-13-16,2 0-5 0,1-1-13 15,-1 0-8-15,0 1-7 0,3 2-12 16,-1 0-15-16,2 2-27 0,3 1 18 16,-3 1-2-16,-2 2-7 15,7 2-3-15,-5 1 3 0,5 0-9 16,-3 1 9-16,1 2-6 0,-1 2-3 16,1 0 3-16,-1 0-3 0,-1 0-6 15,1 0-10-15,-1 0 13 0,1 0-3 16,-2 1-9-16,-1-2 0 0,3 2 12 15,-3-1-15-15,-1 0 1 0,4 1 0 16,-3 3 1-16,-3 0 0 0,4 1 0 16,-3 0-1-16,-3 4-1 0,0 2-2 15,0 0-10-15,-2 3 9 0,-2-1-9 16,-2 3 0-16,0 0 11 0,-6 3-2 16,0-1-9-16,-4 1 10 0,-3 1-22 15,1-3-48-15,-3 0-54 0,-3-3-52 16,3-3-42-16,-3-4-67 0,1-1-192 15,1-3-492-15,-1 1-871 0</inkml:trace>
  <inkml:trace contextRef="#ctx0" brushRef="#br1" timeOffset="141043.185">2811 6922 280 0,'0'0'268'0,"0"0"-79"0,0 0-7 16,0 0 11-16,0 0-1 0,0 0-68 15,0 0-17-15,0 0 17 0,0 0 294 16,-41-9-184-16,39 8-50 0,-2 0 26 16,2 0 9-16,0 1 11 0,0-2 13 15,0 1-2-15,0 1-23 0,2-2-33 16,-3 2-16-16,3-1-13 0,0 1 8 15,0-2 5-15,0 2 10 0,0 0 1 16,0 0 18-16,0 0 21 0,3-2-46 16,1 2-52-16,2 0-24 0,0-2 2 15,2 1-8-15,-1-1-10 16,1 2-2-16,2-2-4 0,-2 0-6 16,5-2-9-16,-3 2-5 0,0-1-1 15,5-3 9-15,-3 3-6 0,5 1-3 16,-1-3-6-16,1 4-15 0,0-1 0 15,1 1-9-15,1 0-9 0,-1 0-13 16,1 1-1-16,4 0 1 0,-3 0-2 16,1 0-2-16,-2 0-13 0,-3 0-9 15,7 0-18-15,-7 2-45 0,-1 1-33 16,-3 1-13-16,-1-2-17 0,-5 3-34 16,0-2-76-16,-4 1-94 0,-2 0-249 15,0 1-666-15,-6 1-699 0</inkml:trace>
  <inkml:trace contextRef="#ctx0" brushRef="#br1" timeOffset="141626.226">2830 7079 901 0,'0'0'225'0,"0"0"-225"16,0 0 0-16,0 0 0 0,0 0 22 16,0 0 4-16,0 0 61 0,0 0 83 15,0 0 64-15,0 0 62 0,-52 9 44 16,48-9 48-16,2 0-25 0,0 0-9 15,0 0 10-15,2 0 8 0,0 0-34 16,0 0-26-16,0 0-46 0,2 0-62 16,2 0-6-16,0 0-13 0,3 0-19 15,1-2-21-15,0 0-15 16,2 0-9-16,3-1-22 0,1 1-12 16,1-2-8-16,1 1-7 0,1-1-12 15,1 1-9-15,3-1-12 0,0 2-9 16,4-2 0-16,-3 2-15 0,1 0 0 15,0 1-4-15,0 1-11 0,-1 0-1 16,-1 0-11-16,-2 0-12 0,-1 0-36 16,-3 0-45-16,-1-1-61 0,-2-4-47 15,-1 0-53-15,-5-2-172 0,0 3-316 16,-2-2-924-16,-4 5-1314 0</inkml:trace>
  <inkml:trace contextRef="#ctx0" brushRef="#br1" timeOffset="142576.315">3248 7360 992 0,'0'0'648'0,"0"0"-349"0,0 0-4 16,0 0 6-16,0 0 41 0,0 0-32 15,0 0-29-15,0 0 13 0,0 0-36 16,0 0-42-16,4-12-32 0,0 7 1 16,0 0 18-16,4 0-4 0,-2-1-16 15,3-1-15-15,-1 1-23 0,2 1-23 16,-1-2-25-16,7 1-10 0,-3-3-8 16,3 1-10-16,1-2-11 0,-1 0-10 15,1-1 0-15,1 1-6 16,1-1-6-16,-3 1-8 0,1 1-1 15,6-3-9-15,-3 1 0 0,3 0 6 16,-2 0-9-16,2-1 3 0,-1 1 0 16,1 1-3-16,2 0 3 0,0 2-3 15,-1 0 9-15,1 1-3 0,0 2-9 16,-2-1-9-16,-1 2 22 0,-1 1-4 16,-2 0-6-16,-3 0 6 0,1 0 18 15,-5-1-6-15,1 1-6 0,-5-2-12 16,2 0-12-16,-4 1-1 0,-1 1-2 15,-1-1-1-15,-2 1-2 0,-2-1-18 16,0 1 3-16,0-2 3 0,-2 0-3 16,-4-1 6-16,-1-1 9 15,-5-1 2-15,4 0 0 0,-5-3 1 16,-3 3 1-16,-1-2 2 0,1 1-1 16,-5 0 13-16,0-2-14 0,1 0 1 15,-5-1 1-15,0 0 0 0,2-3 15 16,-4-1 6-16,3 1-3 0,-1-1 9 15,0-3-6-15,0 1-6 0,0 2 6 16,1 0-3-16,-1-2 0 0,0 3-3 16,4 2-3-16,1 2-3 0,-1-2 3 15,0 3-3-15,3 3-11 0,-1-1 2 16,0 3 0-16,3 1-1 0,1 2 0 16,1-1-2-16,0 2 0 0,3 1-2 15,1-2-10-15,2 2-18 0,-1 0-36 16,3-1-69-16,2 1-67 0,2 0-42 15,2-2-109-15,0 2-311 16,2 0-945-16</inkml:trace>
  <inkml:trace contextRef="#ctx0" brushRef="#br1" timeOffset="146024.226">4630 7439 1277 0,'0'0'458'16,"0"0"-211"-16,0 0-136 0,0 0 47 16,0 0 282-16,0 0-148 0,0 0-77 15,0 0-5-15,0 0-26 0,3 3-35 16,-3-3 21-16,0 0 35 0,0 0-28 15,0-1-46-15,0-1-35 0,0 1-7 16,0-1 4-16,0 0 2 16,0-1 0-16,0-3 6 0,0 0 3 0,2 0-1 15,0-3-5-15,-2-2-4 0,2-2-15 16,0-1-15-16,0-2-7 0,2-3-8 16,-2-3 2-16,0-1 4 15,2-6-4-15,-2-2 0 0,2 0-2 16,1-3-28-16,-3-1 9 0,0 4 3 15,0-1 7-15,0-1-4 0,2 4-3 16,-2 0 0-16,0 3-9 0,0 0 6 16,0 0 1-16,2 1-10 0,-2 1 6 15,3 1-3-15,-3-1-3 0,2 1 0 16,-2-2-3-16,2 2-3 0,0-1 3 16,-2 0 3-16,0-1 0 0,0-1 0 15,2 4 0-15,-1-3 1 0,-1 3-1 16,0 0-3-16,0 1 3 0,0 2 0 15,0-1-3-15,2 2-3 0,0 0-12 16,-2 1-3-16,0-2-9 16,0 5 8-16,0-3 1 0,3 3 3 0,-3-1 15 15,2 4 3-15,-2 0-6 0,0 1 0 16,0 4 6-16,-2 0-3 16,2 3 6-16,-2 1 6 0,0 1 0 15,2 1 9-15,-2 0-3 0,0 0-12 16,0 0-9-16,0 0-13 0,0 0 0 15,0 3-2-15,-2 0 0 0,0 2-3 16,0 0 2-16,0 2 0 0,-2-2-1 16,-2 3 1-16,1-2-1 0,1 2 1 15,0 1 0-15,-2-1 0 0,0 2 0 16,-1 2 1-16,-1 1 0 0,-2 2 0 16,2 2 2-16,-3 2 0 0,3 2-1 15,-2 2-1-15,-3 1-13 0,5 0-2 16,-2 1 3-16,-1-2 9 0,1-1 0 15,4 0 1-15,-2-4 0 0,1-5 1 16,3 0 0-16,0-4 1 0,0-2 0 16,4-5 1-16,0 1 0 0,0-3 0 15,0 0 0-15,0 0 2 16,0-2 0-16,6-1-3 0,0-5-2 16,3-2-1-16,1-1 0 0,0-2 0 15,1-5 0-15,-1-3 1 0,0 0 2 16,-1-2 0-16,-1 0 1 0,2-2-1 15,-2-1 1-15,1 1 1 0,-3-2 9 16,4 1-11-16,-4 2-30 0,3 1 15 16,-3 2 12-16,2 1 1 0,0 1 2 15,1 3 0-15,-3 2 1 0,2 1 1 16,-2 4 13-16,-1 2-3 0,1 1 3 16,-2 2 0-16,-2 4 3 0,2 0 6 15,-2 0 3-15,0 4-6 16,2 5-17-16,-2 4-2 0,0 6 0 15,1 5-2-15,-1 4 1 0,2 1 2 16,-2 3 0-16,0 0-1 0,0 0 1 16,0 0-3-16,2-3-31 0,-2-1-20 15,0-5-42-15,2-4-54 0,-2-5-49 16,1-6-29-16,-1-1-80 0,0-3-198 16,0-2-625-16,6 3-1431 0</inkml:trace>
  <inkml:trace contextRef="#ctx0" brushRef="#br1" timeOffset="146907.402">5151 6544 375 0,'0'0'1539'0,"0"0"-1302"16,0 0 22-16,0 0 170 0,-16-55 67 0,14 45-65 15,2 3-72-15,0 4-73 16,0 0-26-16,0 3-2 0,-4 0 29 16,4 0 4-16,0 5-42 0,0 1-101 15,4 5-45-15,-4 1-4 0,4 6 13 16,0 1 2-16,0 3-24 0,2 1-14 15,1 4-7-15,1 1-3 0,0 1-6 16,-2 3-18-16,7 1-9 0,-3 3-3 16,0 1-6-16,5 1-6 0,-3 2 3 15,1-2-6-15,-1 1-3 0,-2-2-9 16,1-5 9-16,-3-5-10 0,0-4 1 16,1-7-1-16,-3-5 0 0,-2-4 0 15,2-4 0-15,-2-3-2 0,-2 0-17 16,2-9-10-16,3-4 6 0,-5-6 3 15,4-4 15-15,-2-4-12 0,0-2 13 16,0-6 1-16,-4 1 0 16,2 2 1-16,0 0 1 0,3 6 2 15,-1 4 9-15,-2 6 0 0,2 7-9 16,0 3 18-16,0 4 3 0,2 2-3 16,1 0-9-16,-1 8-1 0,0 3-11 15,2 5-3-15,1 6-9 0,-1 2-3 16,2 5 14-16,-2 0 0 0,5 2 0 15,-3-2 1-15,0 2 0 0,5-3 1 16,-1-3 1-16,1 0 1 0,-1-4 0 16,1-5-1-16,1-1 10 0,1-6-12 15,-1-5-1-15,1-4 0 16,0-4-2-16,-1-10-12 0,5-5 0 16,-3-9 0-16,3-3 12 0,0-14 0 15,6-14 3-15,-3-14 0 0,1-7 12 16,-4 7 3-16,-3 6 12 0,-9 18 10 15,-1 10 5-15,2 8 0 0,-1 8-15 16,-1-5 0-16,4 1 3 0,3-1 0 16,-3 5-30-16,1 4-19 0,-1 3 4 15,-2 3 12-15,-1 7-12 0,-1-1-3 16,-4 4-39-16,0-1-61 0,-2 4-74 16,0 0-51-16,-2 0-101 0,0 6-248 15,0-2-606-15,0 6-1526 0</inkml:trace>
  <inkml:trace contextRef="#ctx0" brushRef="#br1" timeOffset="153580.292">1404 8929 1413 0,'0'0'322'0,"0"0"-270"0,0 0-13 16,0 0 98-16,0 0 74 0,0 0-30 15,0 0-74-15,0 0-7 0,0 0 296 16,-38-3-73-16,34 2-78 0,0 1 11 16,4-1-2-16,-2 0-18 0,0 1-19 15,2 0 17-15,0-3 33 0,0 3 20 16,0 0 4-16,4 0-49 0,7 0-76 15,-1 0-27-15,2 3-24 0,7-1-22 16,2-1 0-16,-3 0-17 0,3-1-13 16,-5 0-15-16,7 0-9 0,-2-1-3 15,-3 0-6-15,3 0-19 16,-4 1-10-16,3 0-1 0,-5 0 0 16,1 0-1-16,-3 2-23 0,-1 0-18 15,-2 0-45-15,-3 1-37 0,-3-2-20 16,-2 1-40-16,-2-2-51 0,0 0-107 15,-4 0-90-15,-3 0-133 0,-1 0-433 16,-2-2-378-16,2 1-717 0</inkml:trace>
  <inkml:trace contextRef="#ctx0" brushRef="#br1" timeOffset="153994.266">1395 9117 124 0,'0'0'2191'0,"0"0"-1826"0,0 0-124 16,0 0-42-16,0 0 146 0,0 0 62 15,0 0-118-15,0 0-83 0,0 0-39 16,0 0-16-16,-10 3 15 0,10-4 45 16,0 0 45-16,0 0 2 0,2-3-19 15,2 2-36-15,7-4-53 0,-1 0-29 16,2 0-22-16,9-1-17 0,-2 1-25 16,3 0-9-16,1 1-12 0,-2 0-3 15,2 1-9-15,-1-1-6 0,-3 1-18 16,-3-1 0-16,-3 3-12 0,3-3 0 15,-3 4-39-15,-3-2-45 16,0 2-31-16,-3 0-32 0,-1 0-31 16,-6 0-43-16,2 1-130 0,-2-1-198 15,0 1-100-15,-2 0-406 0,0 0-220 16,-4 4-580-16</inkml:trace>
  <inkml:trace contextRef="#ctx0" brushRef="#br1" timeOffset="154523.625">1604 9316 1273 0,'0'0'719'16,"0"0"-317"-16,0 0-12 15,0 0-2-15,0 0 26 0,0 0-51 16,0 0-53-16,0 0-49 0,0 0-70 16,0 0-41-16,29-1-9 0,-21-5 18 15,3-4 11-15,3-2-18 0,1 0-15 16,1-5-7-16,5 1-24 0,2-2-16 16,1-2-8-16,3-1-25 0,0 2-9 15,4-4-18-15,0 4 0 0,0-1-5 16,0 1 2-16,0 1-6 0,-2 1 6 15,0 2-6-15,-2-1-6 0,-2 0-3 16,2 1-10-16,-5-1 10 0,-5-3-9 16,4 4 12-16,-7-1 3 15,1-1-3-15,-7 5-13 0,-4 0-2 16,-2 2 0-16,-2 1-1 0,-2 1-11 16,-6 1 11-16,-3 0-2 0,-1 1 1 15,-7-1 2-15,1 1 0 0,-9-2 2 16,4 1 10-16,-4 1-11 0,-4-2 2 15,-2-1 0-15,0-2-2 0,-2-2 0 16,0 2 1-16,-4-3-2 0,3 1 0 16,3-2-2-16,0 5 1 0,4-1 0 15,5 3-14-15,1 2-33 0,4 1-42 16,7 4-73-16,1-3-63 0,5 4-80 16,2-1-251-16,4 0-785 0,4 0-1875 0</inkml:trace>
  <inkml:trace contextRef="#ctx0" brushRef="#br1" timeOffset="155841.115">2855 8325 1535 0,'0'0'500'0,"0"0"-260"15,0 0 96-15,0 0 153 0,0 0-132 16,0 0-18-16,0 0-46 0,-13-51-32 16,11 45-35-16,2 0-44 0,-2 0-13 15,0 2-10-15,2 1-1 0,0 2 0 16,-2 0-6-16,2 1 24 0,0 0 11 16,0 0-21-16,0 5-45 0,4 2-55 15,0 2-27-15,-2 6-18 0,5 5-18 16,-5 4-2-16,4 2 0 15,-2 5 0-15,2-1 0 0,0 2-1 16,-3-2 1-16,5-1 0 0,0 0 1 16,-2-3 0-16,3-2 10 0,-1-4-10 15,-2-5 10-15,0-2 0 0,-2-4 3 16,1-4 9-16,-1-3-6 0,-2-2-15 16,0-3-3-16,4-5 0 0,-2-4 0 15,0-2 0-15,-2-4 2 0,0-3 1 16,0-2 12-16,3-2-13 0,-1 1 11 15,-2 0-12-15,4 1 2 0,-2 4-1 16,2 1 1-16,-2 4 12 0,3 5-12 16,-1 1 9-16,0 1 3 0,2 5-3 15,-4 1 0-15,5 1 0 0,-3 5-10 16,2 4-2-16,-2 2-1 0,3 6-14 16,-1 2 3-16,-4 1 9 0,6 0 0 15,-1 1-12-15,1 0 13 16,0-2 0-16,1-2-1 0,-1-1 0 15,0-4-9-15,1-3 11 0,-3-2 0 16,0-4 1-16,-2-3-2 0,3 0-1 16,-3-6-18-16,0-5 2 0,0-5 16 15,1-4 3-15,1-6 0 0,-2-5 25 16,2-4 2-16,-2-5 6 0,1-2 6 16,-1-2 3-16,0 1-12 0,2 7-15 15,-1 3-12-15,1 9 0 0,-2 6 8 16,2 6-11-16,1 6-39 0,-3 3-54 15,0 1-85-15,0 2-48 0,-6 2-39 16,2 5-150-16,-2-1-524 16,0 12-964-16</inkml:trace>
  <inkml:trace contextRef="#ctx0" brushRef="#br1" timeOffset="156310.169">2706 8845 2561 0,'0'0'540'0,"0"0"-335"0,0 0 87 16,0 0 155-16,0 0-104 15,0 0-92-15,0 0-36 0,0 0 12 16,0 0-5-16,0 0-43 0,0 31-6 16,4-31 11-16,0 0-11 0,7 0-17 15,-3 0-5-15,4-4-7 0,3 0-14 16,3 0-22-16,1-2-21 0,8 0-12 15,-4-1 6-15,8 0-2 0,2-1-16 16,0 0-12-16,0 2-9 0,0 0-3 16,0 2-9-16,0 2-15 15,-2-1 0-15,2 1-14 0,-2 1-1 16,0-2-3-16,0 2-12 0,0-2-12 16,-2 0-24-16,0-2-30 0,-4 3-42 15,-2 0-28-15,-7 1-14 0,-4-1-34 16,-3 2-90-16,-7 0-212 0,-2 2-564 15,0 8-1090-15</inkml:trace>
  <inkml:trace contextRef="#ctx0" brushRef="#br1" timeOffset="156758.041">2919 9154 2704 0,'0'0'676'0,"0"0"-356"0,0 0 43 16,0 0 7-16,0 0-83 0,0 0-57 16,0 0-13-16,0 0 2 0,0 0-7 15,0 0-18-15,-10-21-16 0,10 36-33 16,-2 6-51-16,2 8-37 0,0 7-6 16,0 1-6-16,0 6-3 0,0 3-12 15,0 1-6-15,0 2-5 0,2-2-4 16,0-1-12-16,-2-3-2 15,0-4 1-15,0-5-2 0,2-7 0 16,2-5-21-16,-4-8-40 0,2-5-53 16,-2-5-49-16,0-3-21 0,0-1-55 15,0-3-55-15,-2-4-144 0,-2-8-107 16,2 2-463-16,2-9-545 0</inkml:trace>
  <inkml:trace contextRef="#ctx0" brushRef="#br1" timeOffset="157089.467">2760 9254 3034 0,'0'0'744'16,"0"0"-474"-16,0 0-13 0,0 0 102 15,0 0-65-15,25-61-53 0,-17 49-37 16,0 0-22-16,2 0-15 0,5 3-37 15,1 0-12-15,1 3 17 16,2 0 10-16,3 3-28 0,3 3-32 16,0 4-7-16,2 5-3 0,0 2-15 15,-3 3-18-15,1 4-9 0,-2 1-18 16,-2 3-12-16,-7 4 0 0,1 2-2 16,-9 2-1-16,-2 1-2 0,-4-3-10 15,-4 1 0-15,-7-4-3 0,-5-2-21 16,-3-5-27-16,-1-5-36 0,-5-4-46 15,-6-5-41-15,4-4-68 0,-6 0-187 16,10-1-584-16,-10-5-1448 0</inkml:trace>
  <inkml:trace contextRef="#ctx0" brushRef="#br1" timeOffset="159205.068">3754 9252 2561 0,'0'0'604'0,"0"0"-371"0,0 0-131 0,0 0 122 16,0 0 78-16,0 0-57 16,0 0 3-16,0 0 1 0,0 0-10 15,-14-57-31-15,18 39-20 0,0-2-9 16,2-4-12-16,0-4-22 0,2-6-21 16,1-2-22-16,1-1-14 0,-2 3-22 15,1-3-21-15,-3 4-12 0,0 6-32 16,-2 5-1-16,-2 3-3 0,-2 7-9 15,0 3 9-15,0 5 0 0,2 1 3 16,-2 3 12-16,2 0 27 0,-2 0 12 16,5 3 10-16,-3 4 23 0,2 2-27 15,2 3-30-15,-2 4-9 0,2 2-15 16,0 2 15-16,-1 2-6 0,1-2 9 16,-4 1-21-16,4-2-2 15,-2 0-10-15,0-2 10 0,-2-1-1 16,0 0 1-16,1 0 0 0,-1-1 1 15,2-2 0-15,0 1 1 0,-2-3 1 16,6-2 2-16,0-2 9 0,-1-4 3 16,3-2 0-16,2-2-13 0,3-8-1 15,1-4-1-15,-1-9 0 0,-1 0 0 16,1-7 1-16,-3 1 0 0,-4-3 2 16,1 4 0-16,-7 2 8 0,0 5-11 15,-2 7-27-15,0 7 3 0,0 2 9 16,-4 4 13-16,2 4 2 0,-5 5 12 15,1 6-9-15,2 5 12 0,0 4-13 16,2 2-2-16,2 0-30 0,0-1 18 16,0-1 12-16,6-1 0 0,0-5 0 15,5-2 2-15,-1-5 1 0,2-4 12 16,5-7-12-16,-1-3-3 16,3-12 0-16,4-8-1 0,-2-6 1 15,1-4 2-15,1-4 13 0,-2-2-3 16,-1 3 3-16,-1 3-15 0,0 3 0 15,-3 7 0-15,-4 2 0 0,1 8 18 16,-5 3 6-16,-2 3 3 0,-2 4 0 16,-4 2-9-16,0 1 42 0,0 1 19 15,0 6-52-15,-8 4-26 0,0 7 0 16,-4 6 1-16,-3 3 1 0,1 6 0 16,1-1-1-16,-1 0-2 0,3-3-36 15,3 0 12-15,2-7 3 16,2-3 0-16,2-7 8 0,2-6 1 15,0-6-3-15,6-2-15 0,4-7-21 16,1-11 27-16,1 1 9 0,0-4 3 16,1-3 11-16,-5 4-1 0,-2 3 1 15,-2 3 1-15,3 5-12 0,-5 4 10 16,-2 6 2-16,2 1 15 0,-2 1-1 16,0 7-14-16,0 5-18 0,0 3 16 15,2 2 1-15,2 2-14 0,0-1-12 16,2-1 27-16,0-3 0 0,3-1 2 15,1-3 13-15,0-4 0 0,3-3 0 16,-1-4-3-16,3-5-9 0,1-10-1 16,1-5 10-16,3-10-10 0,1-13 1 15,4-13 15-15,-2-11-18 0,-3-7-15 16,-5 4-3-16,-7 6 0 0,-4 5 18 16,-2 1 1-16,-2 10 2 0,0 8 15 15,0 14-6-15,-4 3-9 16,-2 4 0-16,0 2-3 0,-3 5 0 15,3 8-12-15,-2 4 2 0,2 7 10 16,-2 10 12-16,1 6-10 0,-1 8 0 16,2 4-1-16,0 13 1 0,2 14 1 15,-3 6-1-15,5 5 10 0,-2-13-10 16,4-14 13-16,0-16 0 0,2 1 6 16,2-1 9-16,3 2 0 0,1 0 1 15,2-4-31-15,3-9-9 0,-1-7 9 16,2-6 0-16,3-6 1 0,-1-2-1 15,1-13-2-15,2-3-1 0,-1-9 2 16,1-6 1-16,-3 1 0 0,3 0-27 16,-7 0 9-16,1 6 6 0,-1 8 11 15,-4 8 1-15,-1 6 27 16,-1 4-5-16,-2 4-11 0,0 9-11 16,0 5-2-16,-2 5-10 0,0 5 12 15,-4 3 0-15,2-2 3 0,0 2 0 16,0-7-3-16,0-4-6 0,0-2-37 15,0-7 41-15,0-6 2 0,2-2 0 16,0-3 0-16,3-8-11 0,1-8 11 16,4-7 0-16,0-6 12 0,5-4 0 15,-5-1-12-15,3 5-23 0,-3 5 11 16,0 8 12-16,-1 6 1 0,-3 7 26 16,2 3 3-16,-2 4-8 0,3 7-19 15,-1 4-1-15,-2 5 1 0,0 3 9 16,0 2-9-16,1-2 9 0,-1 0-11 15,0-5-1-15,0-5-24 0,0-3 24 16,1-4 1-16,1-3 14 16,2-3-14-16,1-9 0 0,1-4-1 15,2-5 1-15,1-5 2 0,-3-2-3 16,3-4 0-16,-3 3-3 0,1-1-9 16,-3 2 12-16,2 1 0 0,-1 4 2 15,-1 3 10-15,-2 4-9 0,1 4 12 16,1 1-12-16,-6 3 12 0,0 2-3 15,0 1 9-15,-4 1-3 0,2 1 3 16,0 1-6-16,-2 7-14 0,0 2-1 16,-4 5-2-16,-2 9-1 0,0 2-8 15,-4 4 11-15,-1 1 2 0,-1 2-2 16,-1 0-1-16,1 0 1 0,4-6 0 16,-1-1-21-16,5-10-21 0,0-4 21 15,4-8 20-15,0-4 1 0,2-4-21 16,4-9 0-16,3-8 18 0,1-8 1 15,0-6 1-15,3 1-1 16,-5 1-47-16,2 2 16 0,-1 7 15 0,-1 5 15 16,-2 7 3-16,2 9 21 0,1 3 9 15,1 5-9-15,0 10-18 16,5 8 0-16,-5 6 10 0,3 4-10 16,-1 4 12-16,-2 1-13 0,-1-1-2 15,1-3-49-15,-2-3 22 0,2-7-30 16,-3-6-60-16,1-7-36 0,-4-7-13 15,2-4-20-15,-2-7-173 0,1-12-214 16,-3 4-431-16,4-23-803 0</inkml:trace>
  <inkml:trace contextRef="#ctx0" brushRef="#br1" timeOffset="159376.125">5261 8321 4168 0,'0'0'967'0,"0"0"-860"16,25-53-76-16,-7 30-31 0,5-5 0 16,-4 1-98-16,1 3 4 0,-7 2 26 15,-5 2-82-15,-4 1-250 0,-4 7-879 16,0-7-1129-16</inkml:trace>
  <inkml:trace contextRef="#ctx0" brushRef="#br1" timeOffset="159637.869">4170 8497 4332 0,'0'0'726'0,"0"0"-552"16,0 0-128-16,16-66 87 0,-6 38-5 15,5-1-74-15,1-3-54 0,3 1-18 16,2 2-182-16,3 1-276 0,-5 10-788 16,20-1-2084-16</inkml:trace>
  <inkml:trace contextRef="#ctx0" brushRef="#br1" timeOffset="161489.236">5658 9092 1922 0,'0'0'984'0,"0"0"-852"0,0 0 207 0,0 0 79 16,0 0-69-16,-10-56-72 15,7 37-15-15,3-2-10 0,0-1-20 16,0-3-49-16,3-4-38 0,3 1-8 16,2-1-22-16,-4-2-64 0,4 3-12 15,3 2 1-15,-1 4-10 0,-2 3-6 16,1 7 0-16,1 4-6 0,-2 6 16 15,0 3 2-15,-1 9-9 0,-1 10-16 16,0 4-11-16,0 10-2 0,-4 4 2 16,2 3 2-16,-1-1 13 0,-1-3-15 15,-4-4-27-15,2-8 15 0,0-5 9 16,0-8 0-16,0-4-9 0,-3-7-6 16,1-1-22-16,2-8 40 0,0-5 0 15,0-8 25-15,0-5-4 0,5-7-3 16,-1-2 0-16,2 1 3 0,0 3-20 15,2 3-1-15,-1 9-3 0,-3 6 3 16,4 6 11-16,-2 4 25 16,0 3-3-16,1 6-9 0,-3 6-11 15,4 5-12-15,-2 8-1 0,2 3 0 16,-3-1 2-16,1 0 10 0,0-3-12 16,0-8-7-16,-2-6 7 0,2-5 15 15,-1-5-15-15,-1-8-9 0,0-9-13 16,2-7 22-16,0-5 0 0,-2-2 0 15,1 0-16-15,-3 3 1 0,-2 9 0 16,0 6 15-16,0 8 2 0,2 5 68 16,2 8-46-16,2 8-23 0,0 5-1 15,7 7 2-15,-3 4 13 0,2-2 3 16,3 1-3-16,1-4-12 0,-1-7 30 16,1-5 6-16,1-5 100 0,-3-7-61 15,3-3-51-15,-5-8-27 0,3-9-3 16,-3-4 0-16,-1-5 1 0,-3-3 1 15,-6 1 1-15,4-1-3 16,-6-2-36-16,-6 5 24 0,0 2 3 16,-5 4-3-16,3 3 3 0,-2 5 10 0,-1 4 0 15,3 2 2-15,4 4 0 16,-2 1 2-16,4 1 13 0,2 0-3 16,0 0 12-16,2-1 21 0,6 0-9 15,2 0-21-15,5-2-13 0,1 3 13 16,5 0 3-16,-4 0 0 0,3 0-3 15,-1 6 3-15,-3 1-6 0,3 2-10 16,-4 3 0-16,-3 1 0 0,-4-3-2 16,0 3-2-16,-8-1-19 0,0 1-3 15,0 1-3-15,-8-1 0 0,2 3 3 16,-4-3 3-16,1-2 18 16,-3-1-15-16,0 0 6 0,3 0 9 15,-1-2 1-15,2 0 0 0,1-1 2 16,5 1 0-16,0-1 1 0,2-3 12 15,0-2 11-15,4 1 3 0,3-3-3 16,3 0-3-16,7-8-6 0,-1-4 3 16,5-2 3-16,4-5 3 0,4-5-24 15,-3-6-1-15,7-3-11 0,1-4 10 16,-1-5-1-16,-2 0 0 0,-5 7 2 16,-5 4 1-16,-2 6 3 0,-7 10 12 15,-4 8 6-15,-3 7 9 0,-1 0-12 16,-4 9-18-16,-2 8-11 0,-5 8-10 15,-3 7 18-15,-4 5 0 0,1 4 1 16,-3-2 1-16,3-3-1 0,3-5 1 16,-2-4-2-16,3-7 0 15,3-7-12-15,4-8 13 0,2-5-31 16,0-4-21-16,0-12 36 0,6-7 15 0,5-9-12 16,1-12 0-16,7-16 12 15,-1-20-15-15,1-8 6 0,-5-3 10 16,-3 7 1-16,-3 8 1 0,-2 4 12 15,-2 14 3-15,-2 16 0 0,-2 15-6 16,0 7-9-16,0 7-30 0,0 0 0 16,2 8 30-16,0 5 28 0,-2 8-27 15,2 8-1-15,1 9-3 0,-3 12 1 16,-3 17-1-16,3 11-36 0,0 5 39 16,0-2 1-16,0-4 14 0,0-8 3 15,-2 0 9-15,2-9 6 16,-2-9-3-16,2-11-3 0,0-2 0 15,0-2-9-15,2 3 0 0,3-5-6 16,1-5 0-16,6-7 0 0,-4-5-9 16,7-4-3-16,-1-10-1 0,5-6-20 15,2-5 3-15,-3-5 15 0,3-5-9 16,0 0 10-16,-7 0 2 0,0 2 1 16,-3 4 0-16,-5 9 2 0,-2 3 0 15,-2 10 18-15,-2 3 18 0,0 6-18 16,-4 8-21-16,-2 8-12 0,-2 6 9 15,-5 6 2-15,3 3 1 0,0 1 2 16,1-4-2-16,1-2 1 0,4-3-1 16,-2-9 0-16,6-5 0 0,-2-6 0 15,2-7 0-15,2-2-1 0,2-9-23 16,6-8-12-16,3-7 12 0,-3-7 9 16,2-2 0-16,1 1 12 0,-3 3 2 15,-2 7 1-15,5 9 2 0,-7 5 28 16,0 8-6-16,2 8-14 15,3 6-10-15,-3 7-24 0,0 8-18 16,3 2-33-16,-1 0-15 0,-2-6-34 16,3-3-41-16,-3-4-46 0,-2-9-134 15,2-2-198-15,-2-4-618 0,9-3-1326 0</inkml:trace>
  <inkml:trace contextRef="#ctx0" brushRef="#br1" timeOffset="162555.714">7283 8944 2637 0,'0'0'722'0,"0"0"-389"15,0 0 0-15,0 0-141 0,0 0-49 16,0 0 45-16,0 0 46 0,2-55 2 16,0 32-59-16,2-5-58 0,0-3-6 15,0 2-4-15,0-2-21 0,2 0-19 16,3 2-11-16,-5 1-4 0,2 8-5 16,0 2-1-16,-2 6-6 0,1 5 13 15,3 4 26-15,-4 3 24 0,2 3-8 16,0 7-37-16,1 6-24 0,-3 9-21 15,6 16-14-15,-6 17 1 0,4 22 1 16,-1 12 12-16,-5 1-12 0,0-5-3 16,-4-13-9-16,2-1-48 0,-7-7 33 15,1-14 22-15,-2-11 2 16,2-18 0-16,-2-5 3 0,-3-3 8 16,1-5-11-16,-9-6-24 0,3-8 3 15,-3-10 6-15,3-13 13 0,-3-9 0 16,5-5 2-16,-1-1 1 0,3-3 0 15,5 3 1-15,1 4 1 0,6 6 12 16,0 2-12-16,11 2 21 0,5 3 0 16,7 0 3-16,4-1 15 0,6-2 13 15,2-4-7-15,2-2-12 0,4-4 0 16,1-4 9-16,-7 1 6 0,-2-3-21 16,-2 1-9-16,-8 1-18 0,0 0 0 15,-9 3 9-15,-2 5-9 0,-5 4 0 16,-7 11-1-16,0 5-2 0,-5 10-2 15,-5 6 2-15,-4 12 1 0,-1 7 17 16,-1 9-6-16,5 7-10 0,-1 6 13 16,2 0-12-16,5 3 9 15,5-2 0-15,0-2-9 0,3-3 9 16,5-9-12-16,6-5-16 0,-3-11-53 16,5-9-21-16,1-6-51 0,-3-8-58 15,1-10-51-15,-3-6-109 0,-4-3-270 16,-2 4-729-16,-1-14-1203 0</inkml:trace>
  <inkml:trace contextRef="#ctx0" brushRef="#br1" timeOffset="162675.128">7423 8441 3757 0,'0'0'1336'0,"0"0"-1230"0,0 0-106 15,0 0 0-15,0 0-131 0,0 0-249 16,0 0-276-16,0 0-1159 0</inkml:trace>
  <inkml:trace contextRef="#ctx0" brushRef="#br1" timeOffset="163748.451">7309 8237 3026 0,'0'0'1606'16,"0"0"-1440"-16,0 0-59 0,0 0-61 16,0 0-15-16,0 0-4 0,0 0-25 15,0 0-2-15,0 0-180 0,-2-7-265 16,7 2-900-16</inkml:trace>
  <inkml:trace contextRef="#ctx0" brushRef="#br1" timeOffset="165760.834">8066 9038 2692 0,'0'0'427'0,"0"0"-312"0,0 0 108 15,0 0 59-15,0 0 46 16,0 0-42-16,0 0 8 0,-10-58-21 16,12 32-71-16,2-2-46 0,2-4-11 15,2-1-41-15,-1 1-41 0,1 1-23 16,2-2-16-16,3 4 3 0,-5 3 3 16,2 4-5-16,3 6 5 0,-5 7 0 15,2 5 12-15,3 4 7 0,-3 7-7 16,2 6-3-16,1 8-27 0,-5 5-11 15,-2 5 0-15,0 5 11 0,-4 0 1 16,-2 1-10-16,0-4 9 0,-6-3-12 16,-2-8-1-16,0-3-36 0,-7-6 10 15,5-7 3-15,-5-2 9 0,3-4 3 16,2 0 10-16,-1 0 0 0,5-5 0 16,0 2 0-16,4-2 2 0,2 2 2 15,2-1 25-15,6-5 3 0,5-1-9 16,-3-3-6-16,4-2 10 15,5-6 5-15,0 1-9 0,-1-9-19 16,5-4-2-16,-2-11 0 0,8-16-1 16,2-20 0-16,0-9 1 0,-7 1 1 15,-1 4 11-15,-12 17 0 0,-3 12 0 16,-2 19 3-16,-4 10-3 0,2 11 0 16,0 2-10-16,-2 2 0 0,0 4 0 15,-2 7 22-15,3 4-9 0,-3 12-15 16,0 5-18-16,0 10-3 0,0 7 9 15,0 5 12-15,0 3 0 0,0 9 33 16,-3 9 1-16,-3 7-1 0,-4-2 45 16,2-11 24-16,1-15-38 0,3-14-22 15,0-1-12-15,-4 2-6 16,4 5 6-16,-2-1 0 0,1-5-9 16,5-4 0-16,0-2-11 0,0-9-10 15,7-4 0-15,1-7 12 0,2 0 0 16,3-3-10-16,3-10 10 0,1-1-10 15,3-5 10-15,-1-3-9 0,2 1 6 16,-5-2-9-16,3-2-15 0,-1 0 3 16,-3 4 10-16,-1-2-13 0,-1 1 12 15,-9 4 2-15,2 1-1 0,-4 1 0 16,0 3-1-16,-2 3 0 0,0 1-12 16,0 2 12-16,-2 3-12 0,-2 1 14 15,0 0 1-15,2 5 3 0,-2 4 15 16,-3 4-3-16,1 6 0 0,2 3-13 15,2 3 1-15,0-3 9 16,2 0-10-16,2-1 10 0,4-6-9 16,3-2-2-16,-1-7 0 0,2-5-1 15,5-2-18-15,-3-11-6 0,7-7-3 16,-3-6 0-16,3-5 3 0,-5-3 6 16,3-4 15-16,-5 1-9 0,-1 0 9 15,-1 2 0-15,-2 6 3 0,-6 7 0 16,0 6 2-16,-2 10 1 0,0 5 27 15,0 13-20-15,0 15-10 0,0 21-1 16,0 25 1-16,0 17 0 0,2 4 15 16,0 0-3-16,3-7-9 0,-1-2-3 15,-2 0-60-15,-2-7 33 16,-2-8 27-16,2-16 0 0,-2-16 18 16,-3-16 3-16,-1-6-6 0,2-3-15 15,-8-6 0-15,1-3-27 0,-1-5-6 16,-5-9 9-16,1-8 9 0,-3-10 13 15,3-3-1-15,-3-7 0 0,7-1 0 16,-1-3-9-16,5 1 12 0,6-1 1 16,2 1 11-16,2 2 0 0,8-1 3 15,7 4 3-15,-1-2 0 0,7 0-6 16,2-1 6-16,2-2-3 0,-2-2 0 16,4-3-3-16,-2 0-12 0,1 1 0 15,1 0-18-15,-6 7 3 0,-4 2 13 16,-3 8-1-16,-5 7 2 0,-1 6 1 15,-4 7 2-15,2 4 19 0,-3 3 6 16,-3 8-17-16,-4 8-10 0,2 10-18 16,0 6 15-16,-5 3 2 0,-3 5 1 15,4 0 2-15,-2-1-1 0,0-5 0 16,4-3-1-16,-1-10-27 16,1-8 6-16,2-8 19 0,0-5-22 15,5-11-5-15,-1-12 29 0,8-7 12 16,5-5 0-16,-5-5-12 0,5-2-36 15,-3 5 18-15,1 3 16 0,-5 8 2 16,0 8 2-16,3 8 19 0,-5 4 12 16,-4 6-6-16,2 5-3 0,-2 6-3 15,0 5-20-15,5 6 1 0,-7-1 1 16,2 5 12-16,-2-5 3 0,-2 2 6 16,4-5 6-16,0-3-3 0,2-3 3 15,1-4-3-15,1-3-6 16,-2-5-9-16,7 0-12 0,1-10-3 15,3-6-12-15,1-3 12 0,1-4-9 16,1-7 9-16,5-2 1 0,-4-4-1 16,0-1 1-16,-1 0 2 0,-7 6 0 15,-3 6 3-15,-2 8 0 0,-2 8 9 16,-3 3-10-16,-3 6 1 0,0 0 0 16,-7 11-2-16,-5 3 0 0,0 11 2 15,-1 2-1-15,-5 6 1 0,3 3 9 16,-4 0-11-16,7-2 0 0,0 0 0 15,1-6 0-15,7-6-1 0,0-8 0 16,2-5 0-16,2-6 1 0,2-4-1 16,6-11-33-16,3-9 6 0,5-6-3 15,-3-6 6-15,5-4 6 0,-7 1 0 16,1 2 15-16,-2 4 1 0,-1 9 2 16,-5 7 1-16,2 7 23 0,0 7 6 15,4 5-12-15,-3 10-16 16,1 6-2-16,0 6-2 0,5 6 1 15,-5 3 0-15,2 0 1 0,3-2 1 16,-5-2-1-16,4-4-1 0,-1-6-20 16,-3-4-36-16,0-6-54 0,0-6-31 15,1-5-29-15,-3-1-28 0,-4-8-88 16,4-9-164-16,-2 1-305 0,-2 0-892 16,7-12-1152-16</inkml:trace>
  <inkml:trace contextRef="#ctx0" brushRef="#br1" timeOffset="165941.369">9344 8124 4342 0,'0'0'610'0,"2"-51"-460"0,10 26-65 16,2-6-27-16,5-5-58 0,4 3-32 15,6 5-14-15,-4 4 15 0,-5 8-54 16,1 3-89-16,-11 6-45 0,-4 3-130 15,1 2-681-15,-7-3-817 0</inkml:trace>
  <inkml:trace contextRef="#ctx0" brushRef="#br1" timeOffset="166129.296">8674 8277 4288 0,'0'0'666'0,"0"0"-617"0,0 0-49 15,0 0-31-15,0 0 13 16,0-52-240-16,4 39-259 0,2 7-1053 0</inkml:trace>
  <inkml:trace contextRef="#ctx0" brushRef="#br1" timeOffset="194121.561">15890 14214 1186 0,'0'0'497'0,"0"0"-188"16,0 0-160-16,0 0 0 0,0 0 528 16,0 0-258-16,0 0-219 0,0 0-4 15,0 0 24-15,15-50-19 0,-13 38-27 16,-2-1 3-16,0 0-36 0,0 2-42 16,-2-2-23-16,-5 3-14 0,1 3-19 15,0 2-19-15,-6 1-9 0,3 4 1 16,-1 1 2-16,0 7 16 0,-3 3-13 15,5 4-3-15,0 1-6 0,-1 5-9 16,7-5 0-16,0 3 0 16,2-3 9-16,0-1-10 0,2-2 10 15,0-3 3-15,9-1 3 0,-3-5-2 16,4-2-16-16,3-2 0 0,-3-6-13 16,3-7 10-16,-3-3 3 0,1-2 2 15,-5-1 17-15,-2-3 5 0,-4 4 4 16,-2 2-10-16,-2 3-3 0,-4 2-15 15,-5 6 1-15,1 2 11 0,-4 3 0 16,1 0-10-16,1 6 17 0,-1 4-7 16,3 2 0-16,2 0 3 0,2 2-3 15,4 1 0-15,2-1 4 0,0 0-4 16,2-1 6-16,6-3 3 0,0-2 7 16,5-3 8-16,1-3 6 0,1-2 7 15,1-3 2-15,1-7-14 0,-1-5-19 16,1-1-3-16,-7-3-3 0,-4 1 0 15,-2-1 0-15,-4 3 3 0,0 1-3 16,-4 4-11-16,-4 1 0 16,-4 5-1-16,-1-1 0 0,-3 6 1 15,1 0 1-15,1 7 1 0,-1 2 9 16,5 1-9-16,-3 3 10 0,7 2-11 16,2 0 0-16,2 1 10 0,2-1-9 15,2-2 9-15,4-2 0 0,-2-3-10 16,11-2 1-16,-3-4 0 0,1-2-3 15,-1-2-1-15,1-7-14 0,-3-2 3 16,-4-3 9-16,-2-3-9 0,-2 1 11 16,-2 1-1-16,-4 1 0 0,-4 1 0 15,-2 4 1-15,-3 2 0 0,3 5 1 16,-5 2 2-16,5 2 13 0,-2 6 3 16,3 3 0-16,3 4 0 0,0 0-3 15,6 4-12-15,0-2 12 0,0 0 0 16,2-3 0-16,2-3 4 0,4-1 2 15,-1-4 0-15,1-2 12 0,-2-4-15 16,0 0-18-16,3-7-36 16,-3-4-9-16,0-2-73 0,0-5-121 15,-2-2-146-15,0 5-335 0,3-8-1403 0</inkml:trace>
  <inkml:trace contextRef="#ctx0" brushRef="#br1" timeOffset="198368.065">15838 16575 607 0,'0'0'156'0,"0"0"-97"16,0 0-17-16,0 0 33 0,0 0-13 15,0 0-13-15,0 0-7 0,0 0 33 16,0 0-10-16,0 0 23 0,0 0 260 16,0 10-172-16,0-10-102 0,0 0-5 15,0 0 47-15,0 0 17 0,0 0 6 16,0 0-12-16,0 0-8 0,0 0-19 16,0 0-16-16,0 2 9 0,0-2 0 15,0 0 0-15,0 0 6 0,0 0 26 16,0 0 81-16,0 0 13 15,0 0-46-15,0 0-70 0,0 0-58 16,0 0-29-16,0-6-15 0,-2-1 86 16,2-5-9-16,0-1-6 0,0-4 2 15,0-5 7-15,0-1-10 0,0-8 0 16,0-13 6-16,0-11 9 0,0-16 12 16,0-6 0-16,0 2-21 0,0 5-7 15,0 7-6-15,0 1-40 0,2 13 1 16,-2 10-7-16,0 13-3 0,0 9 7 15,0-3-22-15,0 6 2 0,2 0 10 16,-2 9-12-16,0 3-15 0,0 0-40 16,0 2-88-16,0 0-75 0,0 0-55 15,5-1-278-15,-5-1-707 0,0 1-939 0</inkml:trace>
  <inkml:trace contextRef="#ctx0" brushRef="#br1" timeOffset="199006.184">15807 15284 1307 0,'0'0'624'16,"0"0"-458"-16,0 0-98 0,0 0 84 15,0 0-9-15,0 0-50 0,0 0 36 16,0 0 71-16,0 0-8 16,0 0-9-16,33 38-8 0,-33-38-17 15,0 0 54-15,5-1-58 0,-5-5-21 16,0-2 35-16,0-6 24 0,0-2 3 16,2-9 26-16,-2-6 0 0,0-10-75 15,0-14-6-15,0-12-19 0,0-8-106 16,0 5 28-16,0 4 27 0,0 7 17 15,0 13 19-15,0 8-45 0,0 9-21 16,2 7-40-16,-2 1-2 0,0 2-13 16,0 2-9-16,0 8-49 0,0 6-42 15,2 1-6-15,0 2-76 0,0 0-32 16,0 0-178-16,-2 2-830 0,0 0-1065 0</inkml:trace>
  <inkml:trace contextRef="#ctx0" brushRef="#br1" timeOffset="199041.091">15863 14565 378 0,'0'0'0'0</inkml:trace>
  <inkml:trace contextRef="#ctx0" brushRef="#br1" timeOffset="199483.793">15820 14372 1444 0,'0'0'753'0,"0"0"-526"0,0 0-7 15,0 0 79-15,0 0-142 0,0 0-42 16,0 0 118-16,0 0 61 0,0 0-61 15,0 0-63-15,20-33-33 0,-20 25-13 16,5-5 46-16,-5-2 9 0,2-2 2 16,-2-8 14-16,0-5 3 0,2-12 9 15,-2-18-19-15,2-21-52 0,0-11 3 16,-2-7-1-16,2-1 1 0,-2 9-46 16,0-6-93-16,2 6-18 0,-2 7 16 15,2 17 2-15,-2 23 12 0,2 14 2 16,-2 11-14-16,2 6-21 0,0 0-27 15,-2 0-39-15,2 8-61 0,0-2-97 16,0-3-88-16,-2-4-218 0,0 1-864 16,0-2-1817-16</inkml:trace>
  <inkml:trace contextRef="#ctx0" brushRef="#br1" timeOffset="199880.004">15969 12750 1015 0,'0'0'192'0,"0"0"-192"0,0 0-185 16,0 0 9-16,0 0-170 0,0 0 39 15,0 0 161-15,0 0 146 0,0 0 58 16,0 0 223-16,-42-37 120 0,38 41-13 15,2-1-95-15,0 2-10 0,0 2-72 16,0-1-65-16,2 2-85 0,-2-3-51 16,0 1-10-16,-2 0-120 0,-1-2-149 15,1-1-40-15,-2 1 149 0,0-3 141 16,0-1-330-16,-3 0-208 0</inkml:trace>
  <inkml:trace contextRef="#ctx0" brushRef="#br1" timeOffset="200181.252">15840 12791 554 0,'0'0'421'0,"0"0"-121"16,0 0-4-16,0 0-36 0,0 0 48 15,0 0 258-15,0 0-165 0,0 0-120 16,0 0 14-16,0 0 35 0,19-44-1 15,-19 21-186-15,0-7-69 0,0-14 86 16,0-18-46-16,0-21 176 0,0-10-217 16,0-4 80-16,0 8-50 0,0 15 33 15,0 14-96-15,0 19 132 0,0 14 52 16,0 10-146-16,0 3-51 0,0 2-27 16,0 5-18-16,0 4-6 0,0 3-27 15,2 0-73-15,0 0-91 0,0 0-85 16,2-1-357-16,-2 1-1269 15,-2-4-499-15</inkml:trace>
  <inkml:trace contextRef="#ctx0" brushRef="#br1" timeOffset="200516.254">15913 11546 1717 0,'0'0'746'0,"0"0"-746"0,0 0-62 16,0 0-164-16,0 0-92 0,0 0-141 15,0 0 121-15,0 0 204 0,0 0-335 16,0 0 335-16,-42 52-94 0,38-45 172 16,2-3 24-16</inkml:trace>
  <inkml:trace contextRef="#ctx0" brushRef="#br1" timeOffset="200832.679">15834 11636 199 0,'0'0'1611'0,"0"0"-1270"0,0 0 38 15,0 0-15-15,0 0-143 0,0 0-29 16,0 0 40-16,0 0 39 0,0 0 22 15,11-61 21-15,-11 30-20 0,2-13-9 16,-2-20 8-16,2-16-17 0,0-4-49 16,-2 4-49-16,2 8-117 0,-2 10 71 15,0 11-32-15,0 11-52 0,0 12-48 16,0 6-1-16,0-3-35 16,2 2 0-16,-2 1-37 0,2 3-129 15,0 7-39-15,0 0-38 0,2-1-194 16,-2 2-675-16,-2-3-887 0,2 5 557 15,3-1 1478-15,3 2 777 0,12-3-777 0</inkml:trace>
  <inkml:trace contextRef="#ctx0" brushRef="#br1" timeOffset="201432.881">15851 10333 1784 0,'0'0'276'0,"0"0"-91"0,0 0 54 16,0 0-48-16,0 0-56 0,0 0 192 15,0 0 30-15,0 0-78 0,0 0-88 16,0 0-36-16,6 3-24 0,-4-3-19 16,-2 0-26-16,0-3-5 0,0 0 15 15,2-6 24-15,-2 0-31 0,0-4-10 16,0-6-2-16,0-4 5 0,0-1-27 15,0-4-12-15,0-1-3 0,0-2-40 16,0-6 24-16,0-11-9 0,0-17 46 16,0-19 21-16,0-8 21 0,0 1 82 15,0 7-106-15,0 15-76 0,0 11-3 16,2 16-6-16,-2 12-34 0,2 11 28 16,-2 0-45-16,0 3-52 0,2 2-43 15,0 2-76-15,0 3-87 0,1 2-381 16,-3-1-883-16,0 1-438 0</inkml:trace>
  <inkml:trace contextRef="#ctx0" brushRef="#br1" timeOffset="201482.258">15896 9314 1034 0,'0'0'0'0</inkml:trace>
  <inkml:trace contextRef="#ctx0" brushRef="#br1" timeOffset="201998.418">15861 9027 1497 0,'0'0'1289'0,"0"0"-907"0,0 0-178 0,0 0-51 15,0 0 62-15,0 0 62 16,0 0 5-16,2-50 21 0,-2 33-112 16,0-3-56-16,0-7 11 0,0-1 116 15,0-6-161-15,0-3-35 0,0-13 10 16,0-13-6-16,0-16 3 0,2-2-55 15,0 2 0-15,-2 6-24 0,2 11 6 16,0 2-121-16,1 1-98 0,3 12-97 16,-4 8-110-16,0 13-809 0,-2 7-666 15,0 2 684-15,0-1 1217 0,6 2 506 16,17-15-506-16</inkml:trace>
  <inkml:trace contextRef="#ctx0" brushRef="#br1" timeOffset="202600.92">15832 7695 1223 0,'0'0'687'0,"0"0"-369"16,0 0-8-16,0 0 9 0,0 0-91 16,0 0-20-16,0 0 21 0,0 0 2 15,0 0 29-15,0 0 29 0,35-54-29 16,-33 36-11-16,0-4 8 0,1-4-43 16,-3-4-35-16,0-4-31 15,0-12-78-15,0-13-34 0,0-14-17 16,0-6-7-16,0 11-9 0,0 17-6 15,0 20-9-15,0 4-125 0,0-3 7 16,0-3-46-16,0-1-56 0,0 3-44 16,0 2-258-16,0 9-689 15,0-2-1267-15</inkml:trace>
  <inkml:trace contextRef="#ctx0" brushRef="#br1" timeOffset="206133.181">15807 11328 52 0,'0'0'711'0,"0"0"-434"16,0 0-117-16,0 0-59 0,0 0 42 15,0 0 659-15,0 0-340 0,0 0-144 16,0 0-11-16,33 15-53 16,-33-15-48-16,7 0-24 0,-3-5 13 15,0 0-5-15,-2-3-23 0,2-2-13 16,0 0-22-16,-2-3-9 0,2 0-1 16,-1-1-3-16,-3-3-9 0,0 1-19 15,-5 1-27-15,-1 1-25 0,-4 3-27 16,-3 2-10-16,1 3 0 0,0 6 17 15,-1 0 2-15,3 4 3 0,0 7 3 16,1 0-6-16,5 3 1 0,2 3-4 16,0 1-6-16,2 1-10 0,2-4 13 15,4 2-13-15,5-4 16 0,-1-2-6 16,2-4-9-16,3-3 0 16,1-4-2-16,-1 0-1 0,-1-8-3 15,3-3 3-15,-7-3 1 0,3-2 21 16,-7 1-19-16,-2-1 9 0,-4 1 6 15,0 3-6-15,-10 2-10 0,3 3 0 16,-5 4 10-16,-2 2 3 0,1 1 3 16,-3 4 7-16,3 6-4 0,1 3 0 15,-1 2 3-15,7 5-3 0,2-2 0 16,2 1 0-16,2-1 4 0,2-2-1 16,6-1 6-16,3-5-6 0,3-2 0 15,1-6-6-15,3-2 0 0,1-2-15 16,1-11-3-16,-1-3-18 0,-2-4 6 15,-5-2 10-15,-2 0 2 0,-3 4 0 16,-5-2 3-16,-2 5 15 0,-5 2-18 16,-5 4 0-16,-2 3 0 0,-3 4 0 15,-1 2 12-15,-3 4 3 0,1 6 6 16,1 3-8-16,0 3 2 16,9 2 0-16,0 0-3 0,2 2 0 15,4 0 0-15,2 0 0 0,2-3 0 16,4 1-9-16,4-7 12 0,3-3-12 15,1-4 12-15,3-4-15 0,-1-3 0 16,3-8-12-16,-3-8-9 0,-3-2-15 16,-1-6 18-16,-4-1 3 0,-3 1 4 15,-5 0 11-15,-3 3 1 0,-5 4 2 16,-4 4-1-16,-1 6-1 0,-3 4-1 16,-1 4 3-16,1 4 0 0,1 6 15 15,1 3-3-15,1 8-3 16,5 0 0-16,4 6 0 0,0 0 0 15,4 0-9-15,2 0 9 0,4-2-9 16,2-5 0-16,3-3 9 0,1-5-10 16,3-4-2-16,1-6-1 0,-3-4-11 15,3-8 9-15,-3-7-30 0,-5 0-15 16,-2-5 24-16,-4 1 21 0,-2 2-9 16,-4 4 10-16,-4 3 0 0,-5 3 2 15,-1 2 1-15,-5 9 2 0,3 0 18 16,-1 9 0-16,3 2 0 0,1 5 3 15,5 2 0-15,4-1-6 0,2 1 0 16,2-1-6-16,2-3-9 0,4-3 0 16,4-4-3-16,3-3-26 0,-1-4-85 15,3 0-109-15,-3-8-125 0,-2-1-211 16,5-8-826-16</inkml:trace>
  <inkml:trace contextRef="#ctx0" brushRef="#br1" timeOffset="207203.445">15576 16954 911 0,'0'0'537'15,"0"0"-189"-15,0 0-75 0,0 0 496 16,0 0-321-16,-15-50-82 0,13 43 62 16,2 2-76-16,-2 2-87 0,2 2-31 15,-2 1 50-15,2 0 56 0,0 0-22 16,0 0-77-16,4 3-75 0,0 1-31 15,3 5-5-15,-1-1-16 0,2 3-33 16,2 2-9-16,3 2-6 16,-1 3-18-16,5 5-8 0,-3 1-7 15,5 5-18-15,0 2 0 0,-1 0-12 16,1-2 9-16,-3-3-11 0,-1-4 0 16,-5-8-1-16,-2-5-1 0,-1-5-17 15,-3 0-15-15,-4-4-46 0,0 0-65 16,0-7-24-16,-2-1-7 0,-7-2-29 15,5-2-71-15,-2-1-179 0,0 3-250 16,0 0-568-16,-1-2-783 0</inkml:trace>
  <inkml:trace contextRef="#ctx0" brushRef="#br1" timeOffset="207518.339">15960 16947 2485 0,'0'0'682'0,"0"0"-370"0,0 0 121 16,0 0-4-16,0 0-129 15,0 0-30-15,0 0 66 0,0 0-44 16,0 0-129-16,0 0-33 0,-16 14 9 16,1 10-6-16,-1 6-18 0,-3 4-7 15,-1 13 3-15,-5 13 4 0,-6 10-13 16,0 6-24-16,2-4-29 0,6-9-49 15,4-15 0-15,7-11 0 0,0-8 2 16,1-4 10-16,1-1-9 0,0-1-1 16,-1-2-2-16,3-6-14 0,2-10-49 15,2-5-78-15,2-5-73 0,2-10-30 16,0-7-112-16,2-4-318 16,2 6-765-16,8-11-1767 0</inkml:trace>
  <inkml:trace contextRef="#ctx0" brushRef="#br1" timeOffset="208001.583">15818 17524 1459 0,'0'0'1548'0,"0"0"-1340"0,0 0 120 16,0 0 173-16,0 0-182 15,0 0-78-15,0 0 5 0,0 0-16 16,0 0-57-16,0 0-39 0,22-23 0 15,-11 12 11-15,-1-6-18 0,3 0-15 16,-1-5-6-16,2-1 2 0,-1 2-11 16,-1 0-22-16,1 3-9 0,-3 4-12 15,-4 4 4-15,-2 5-7 0,0 2-3 16,1 3-6-16,-5 0-9 0,0 5-3 16,0 6-30-16,0 6-1 0,-3 5-11 15,-3 4 0-15,4 3 0 0,-4 1 11 16,2 0-11-16,0-3 9 0,0-2-24 15,2-1-27-15,-3-4-28 0,3-2-35 16,0-5-18-16,0-1-28 0,2-2-40 16,0-4-96-16,0-4-130 0,0-1-176 15,2-1-751-15,9 0-1140 0</inkml:trace>
  <inkml:trace contextRef="#ctx0" brushRef="#br1" timeOffset="208256.902">16388 17255 3570 0,'0'0'552'0,"0"0"-244"15,0 0 68-15,0 0-58 16,0 0-74-16,0 0-20 0,0 0-24 15,-10-53-73-15,-7 49-67 0,-1 3-29 16,-5 1-1-16,0 0-27 0,-4 0 0 16,3 0-3-16,-3 1-48 0,2 2-52 15,2 1-100-15,5 2-79 0,-1 1-98 16,5 1-108-16,5-1-587 0,3 6-631 0</inkml:trace>
  <inkml:trace contextRef="#ctx0" brushRef="#br1" timeOffset="208452.889">16374 17426 3116 0,'0'0'595'0,"0"0"-180"0,0 0-113 16,0 0-12-16,0 0 1 0,0 0 48 15,-68-34-15-15,43 23-103 0,0-1-106 16,-2 2-76-16,0 2-39 15,2 6-36-15,3 2-125 0,3 0-147 16,5 1-249-16,1 10-1045 0</inkml:trace>
  <inkml:trace contextRef="#ctx0" brushRef="#br1" timeOffset="209003.23">16574 16988 2398 0,'0'0'782'16,"0"0"-518"-16,0 0 201 0,0 0-45 16,0 0-170-16,0 0-37 15,-20-52 93-15,20 51 29 0,0 1-32 16,0 0-31-16,2 6-73 0,4 3-64 16,2 5-30-16,3 7-20 0,-1 5-13 15,4 2-6-15,3 4 3 0,-1-1-6 16,3 0-18-16,0-2-12 0,-1-2-18 15,1-5-14-15,-3-4-1 0,1-4-3 16,-5-5-27-16,-1-4-33 0,-3-3-15 16,-4-2-48-16,-2-2-55 0,-2-5-32 15,0-1-50-15,0-3-106 0,-4 0-224 16,2 2-485-16,0-4-742 0</inkml:trace>
  <inkml:trace contextRef="#ctx0" brushRef="#br1" timeOffset="209286.994">16992 16933 2947 0,'0'0'1078'16,"0"0"-890"-16,0 0 132 0,0 0 9 16,0 0-81-16,0 0-65 0,0 0-10 15,0 0-3-15,0 0-46 0,-29 52-24 16,10-27-1-16,-1 2 7 0,-5 4-10 15,2 4-11-15,-4 11-10 0,-2 14-3 16,-2 11-9-16,2 2-15 0,9-13-48 16,5-15-3-16,7-17 0 0,2-5 1 15,-3 2 0-15,1-3 0 0,0 1-10 16,2-6-43-16,2-8-65 16,2-3-52-16,-1-5-39 0,3-1-88 15,0-5-221-15,0 0-481 0,7-10-1214 0</inkml:trace>
  <inkml:trace contextRef="#ctx0" brushRef="#br1" timeOffset="209856.266">16891 17475 2940 0,'0'0'717'16,"0"0"-340"-16,0 0 97 0,4-50-77 15,2 33-52-15,4 4-14 0,1 2-22 16,3 1-71-16,5 0-75 0,-1 4-37 16,5 3-26-16,0 1-28 0,2 2-27 15,-5 3-21-15,1 7-12 16,-3 3-9-16,-3 5-3 0,-5 1-11 15,-8 4-7-15,-2 5 0 0,0-1 3 16,-6 1 3-16,-4 0 0 0,-3-4 10 16,-3-2 0-16,-1-3-1 0,-1-1-9 15,-1-4 11-15,5-2 1 0,-1-2-1 16,3-6 1-16,4 1 1 0,1-3 29 16,5-2 12-16,2 0 33 0,0 0 24 15,9 0 121-15,3 0-97 0,4-4-72 16,5 3-33-16,8-1-18 0,-2 2-1 15,4 0-2-15,0 0-24 0,-2 0-51 16,-4 0-60-16,-5 0-55 0,-7 0-32 16,-7 0-109-16,-6 0-307 0,0-2-674 15,-2 0-1204-15</inkml:trace>
  <inkml:trace contextRef="#ctx0" brushRef="#br0" timeOffset="-206396.652">15758 16518 512 0,'0'0'55'0,"0"0"11"0,0 0 35 16,0 0 433-16,0 0-179 0,0 0-209 15,0 0-52-15,0 0-9 0,0 0-20 16,0 3-20-16,0-3 7 0,0 0 0 16,0 0-10-16,0 0 0 0,0 0 29 15,0 0 20-15,0 0-1 0,0 0-15 16,0 0 12-16,0 0 58 0,0-1 54 16,0-1 9-16,0 2 2 0,0-2 0 15,0 2-24-15,-2-2-23 0,2 0-12 16,0 2-4-16,-2-2 2 0,2 2 5 15,-2-3 13-15,2 1-5 0,0 0-18 16,-2 1-10-16,2-1-21 0,0-1-19 16,0 1-9-16,0-1-12 0,0 0-12 15,0-1-4-15,0-2 1 0,0-1 2 16,0-2 10-16,0-1 2 16,0-3-15-16,0 0-23 0,0-2-1 15,0-1 15-15,0-2 3 0,0 0-2 16,0 1-7-16,0-2-39 0,0 1-1 15,0 1 25-15,0-1 0 0,0-2 0 16,0 4 0-16,2-2-12 0,-2 5-13 16,0 0 10-16,0 5-10 0,0 2 1 15,0 0 0-15,0 1 9 0,0-1-11 16,0-2-1-16,0-2 0 0,0-1 3 16,2-2 9-16,-2-3-10 0,0-3 13 15,0-2-13-15,0-1 16 0,0-4-17 16,2-2 1-16,-2-3 2 0,0-1 14 15,0-3 6-15,0 1-21 0,0 2 0 16,0 1 0-16,0 1 0 0,0 2-1 16,0 3 1-16,0 1 0 15,0 2-1-15,0 0 1 0,2 4-2 16,-2 2 1-16,0-1 0 0,2 1-1 16,-2-1-1-16,0-3 3 0,0 2-3 15,0-6-10-15,0 2-5 0,0-3 12 16,0-1-9-16,2 0 12 0,-2 0-1 15,0 0 0-15,0 0 1 0,0 2 0 16,0 2 0-16,0 0 0 0,0-2 1 16,0 1 1-16,2-2 1 0,-2-1 0 15,0-1-1-15,0-4 10 0,0-2-12 16,0 2 2-16,0-3 0 0,0 0 13 16,0-2-13-16,0-5 0 0,2-8 22 15,0-14-6-15,-2-9 15 0,2 6-20 16,-2 14-13-16,2 14-39 0,-2 9 24 15,0-8-15-15,0-6 28 0,2-5 0 16,-2-2-1-16,0 1 0 0,0 0 2 16,0 1 1-16,0 0 2 0,0 0 1 15,4 1 12-15,-1 0 3 16,-3 3-16-16,2-1 10 0,-2 3-9 16,0 0-3-16,0 5-39 0,2 1 21 15,-2 0 6-15,0-1 11 0,0 2-1 16,2-3 1-16,-2-2 1 0,0-1 2 15,0-3-1-15,2-10 0 0,-2-8 11 16,0-10-12-16,2-3 12 0,-2 5 3 16,0 8-14-16,0 2 2 0,2 4 12 15,-2-1-15-15,2 0-13 0,0 1-14 16,-2-6 3-16,2 5 23 0,-2-1-1 16,0 0 1-16,0-3 2 15,0 1-1-15,0-3 3 0,0 0 15 16,2-2 6-16,-2 2-21 0,2 0 18 15,-2 2-21-15,2-3 0 0,-2 1-33 16,0 0 3-16,2 0 27 0,-2 0-9 16,0-2 12-16,5 5 2 0,-3-2 1 15,-2 1 28-15,0-2-29 0,0-1 14 16,0-2 2-16,0-3-18 0,0-1-12 16,2-1-30-16,-2-4 15 0,2-1 15 15,-2-1 12-15,4 2 3 0,-4 2 0 16,2 3 9-16,-2 2 6 0,0 2-16 15,0 2 13-15,2-1-15 0,-2 2-17 16,0-3 5-16,2-3-3 0,-2 4 3 16,0-1 10-16,2 1 1 0,-2 3 1 15,0 1 15-15,0 0 0 0,0 0-3 16,0 2-10-16,0-1 12 0,2 2-14 16,0-2-33-16,0-1 12 15,0-2-3-15,-2 0 23 0,2 4 2 16,-2-4-1-16,0 7 4 0,0-3 14 15,0 1-3-15,0 0 0 0,0 1-13 16,0 3 16-16,0-2-6 0,0 3-12 16,5-4-27-16,-5 1 3 0,0 0 9 15,0-1 13-15,0 2-10 0,0 1 12 16,2 1 3-16,-2 2 12 0,0-3 6 16,0 2-9-16,0-2 0 0,0 0 3 15,0 1-12-15,0 6 12 16,2 7-15-16,-2-7-21 0,0-6 3 15,2-4-9-15,-2-3 26 0,2 14-14 16,-2 14 14-16,0 4 1 0,0-5 0 16,2-7 15-16,0-6-13 0,-2 4 13 15,0 0-14-15,2 2 11 0,-2 4 3 16,0 2-15-16,0 2 1 0,0 4 1 16,2 0 1-16,-2 2-3 0,0 5-11 15,2-1-4-15,-2 6 3 0,0-1 0 16,0 3 9-16,0 0 1 0,0-1-1 15,0-1 1-15,0 2 0 0,0 0-1 16,0 3 2-16,2 1-1 0,-2 4 0 16,0 0-1-16,0 1 0 0,0 3 0 15,0-1-10-15,0 0 11 0,0-1-10 16,0 0-3-16,0-2-3 0,0 0 6 16,2-4-3-16,-2 4 13 0,0 1-16 15,0 1 16-15,0 3 2 0,0 1 1 16,0 0 1-16,0 0 19 15,0 1-3-15,0 5-18 0,0 2-45 16,0 7 12-16,0 4 12 0,0 5 20 16,0 3-1-16,0 3 2 0,0 3 0 15,0 0 1-15,0 4 0 0,0 0 11 16,-2 4-11-16,2 1-1 0,0 11-39 16,0 9 9-16,0 12 15 0,-2 4 15 15,-2-2 0-15,4-3 3 0,-2-4 9 16,2 1 3-16,-2 1 3 0,2 4 0 15,-2 2 3-15,2 1 0 0,0 2 6 16,0 0-27-16,-2 1-25 16,2 3 25-16,0-2 13 0,0 2 2 15,-2 4 3-15,2 1-3 0,-2 3 12 16,2 0-6-16,-2 6-21 0,2-4 0 16,-5 4-45-16,5-1 21 0,-2-2 23 15,2 3 1-15,-2 0 21 0,2 4 6 16,0-1-3-16,0 4-24 0,-2 0-27 15,0 3-3-15,2-2 28 0,0 2 2 16,-2-1 20-16,2 0 4 0,-2 0 25 16,0 2-49-16,0 0-67 0,0-1 67 15,2 2 15-15,0-1 3 0,-2 2 7 16,2 1 8-16,-2-3 0 0,-2 3-33 16,2-1-45-16,-3-2 32 0,5-1 13 15,0-1 24-15,0 1-6 0,-2-3 24 16,0 4-42-16,2-6-45 0,0-2 18 15,-2 0 27-15,0-2 12 0,2 1 3 16,-2-2 12-16,2-1-9 16,-2 0-18-16,0 1-3 0,2-1-48 15,-2-1 34-15,2 2 17 0,0-4 15 16,-2-1 6-16,0-2 3 0,2-3 6 16,-2-3-30-16,0-2-44 0,2-3 23 15,0-5 8-15,0 0 13 0,-2-4 15 16,2-3 0-16,-3 1 0 0,3-4 12 15,-4 0-15-15,4 0-1 0,0-3-11 16,0-2-54-16,0 2 33 0,-2-5 6 16,2 1 15-16,0 2 0 0,0-3 2 15,-2-1 0-15,0-1 1 0,2-3 12 16,0-5-12-16,-2-9 15 0,2-7-15 16,0-2 14-16,0 7-17 0,0 5-42 15,-2 3 21-15,0-1 3 0,2-1 16 16,0-2 0-16,-2-1 2 0,2-4 0 15,0-2 1-15,0-2 1 0,0 0-1 16,0-2-1-16,-2-1 0 16,2 0 1-16,0-1 1 0,0-1-1 15,0-3 1-15,0 0 0 0,0-7 1 16,0-1 0-16,0-4-2 0,0-1-1 16,0 2-1-16,0-1-2 0,0 3 1 15,0 1-1-15,0-1-9 0,0-1 12 16,0-1 1-16,-2-6-1 0,2-2-1 15,0-2-14-15,0 0 2 0,0-1 11 16,0 3 2-16,0 2 0 0,0 3-1 16,0 1-23-16,0 3-6 0,-2-2 12 15,2 2 6-15,0-5-9 0,0-3 19 16,0 0 0-16,0-5-10 16,0 2 9-16,0-2-12 0,0 0 13 15,0 0-13-15,0 0-6 0,-2-2-39 16,4-3-4-16,-2-8 34 0,0-6 30 15,0-9 12-15,0-16-12 0,0-18-15 16,0-17 3-16,0-11-6 0,0 2 0 16,0 0 18-16,0 5 0 0,2-4 2 15,-2 0 22-15,2-7-9 0,0 0 9 16,0-3-3-16,-2-1-21 0,2-5-29 16,0-4 2-16,-2-5 27 0,2-1 1 15,0-3 23-15,0-3 12 0,-2-4-9 16,2-2-27-16,-2-6-38 0,0 3 29 15,4-2 9-15,-1 2 33 0,-1 0 7 16,0-1-40-16,0 3-28 0,0 2 2 16,0 0 26-16,-2 4 21 0,2-1 7 15,0-1 17-15,0 3-45 0,-2-5-9 16,0 4 9-16,2-2 2 16,-2 2 46-16,2 2 12 0,0 0-6 15,0-3-54-15,0 1-24 0,-2 1 12 16,0 3 12-16,0 1 11 0,0 4 16 15,5-3 0-15,-5 0-27 0,0-2-48 16,2 0 32-16,2 3 16 0,-4 1 21 16,4 4 3-16,-4 0 19 15,2 0-43-15,-2 4-7 0,0 0-17 0,2 5 24 16,-2 2-1-16,0 0 1 0,0 4 18 16,0 0 4-16,4-1-22 15,-2-2-33-15,-2-1 3 0,2 2 30 0,0 3 0 16,0 2 2-16,-2 1 16 15,2 5 3-15,-2 2 4 0,0 2-25 16,0-1-19-16,0 5-8 0,0 1 15 16,0 0 10-16,0 6 2 0,0-3 1 15,0 2 17-15,0-1 0 0,0 3 1 16,0 2-4-16,5 1-15 0,-5 3-9 16,2 2-19-16,-2 10 10 0,2 10 6 15,-2 8 10-15,2 3 2 0,-2-4 0 16,2-5 2-16,-2-4 1 0,2 5 0 15,-2 4 9-15,2 4-12 0,-2 3 1 16,0 4-2-16,0 5 1 0,0 1 0 16,0 4 0-16,0 0 0 0,0-1 0 15,0 2 0-15,0 0 1 0,0-1-1 16,0-1 0-16,0 2 0 0,2-1-1 16,-2-3 0-16,0 2-14 0,2-2 12 15,-2-1-12-15,0 3 13 0,0-2-19 16,0-1 6-16,0 1 12 15,0-1-12-15,2 1 14 0,-2 1-11 16,0 1-3-16,0 3 3 0,0 3 9 16,0 2 3-16,2 3 3 0,-2 1 15 15,0 1 3-15,0 0-18 0,0 0 12 16,0 0-12-16,0 0-2 0,0 0-1 16,0 0 0-16,0 0-18 0,0 0-15 15,2 0 9-15,-2 0 6 0,0 0 3 16,0 0 0-16,0 0-9 0,0 0-31 15,0 0-41-15,0 0-34 0,0 0-45 16,2 0-67-16,3-2-196 16,-1-2-582-16,0-5-909 0,-21 24-210 15</inkml:trace>
  <inkml:trace contextRef="#ctx0" brushRef="#br0" timeOffset="-202185.931">15807 16516 752 0,'0'0'134'16,"0"0"48"-16,0 0 1 0,0 0-145 16,0 0-37-16,0 0 73 0,0 0 88 15,0 0 50-15,0 0-17 0,0 2 45 16,0-2 103-16,0 0-34 0,0 3-46 16,-2 0-36-16,2 1-33 0,0-1-26 15,0 2 5-15,0 0 22 0,-2-2 18 16,2 0-30-16,0-1-28 0,-2 0-17 15,2-2 1-15,0 0-17 0,0 0-15 16,-2 0-13-16,2 0 10 0,-2-2 2 16,2-2-24-16,-2-1-9 0,2-7 9 15,0-2 12-15,0-5 24 0,0-7-25 16,0-3-2-16,0-4-43 0,0-3 21 16,0-4-30-16,0-4-39 15,0 0 40-15,0-10 2 0,2 7-12 16,-2-3-3-16,0 2 0 0,2 5-15 15,-2-6-10-15,0 2 19 0,0-1-6 16,0 3-13-16,0-3 0 0,2 3 13 16,-2-1-12-16,0-1 12 0,2 1 7 15,0-1-7-15,-2-8-15 0,0-8 1 16,2-9-2-16,-2-3 0 0,0 0-1 16,0 6 2-16,5 3 1 0,-5-5 11 15,0-6 0-15,0-7 18 0,2-6 12 16,0 0-9-16,0 1-5 0,0 1-28 15,0 4-42-15,-2-2 9 0,2 4 18 16,-2 1 15-16,2 3 0 0,2 3 18 16,-2 3-3-16,0 4 0 15,-2 1 9-15,2 4-24 0,0-1-44 16,0-1 23-16,-2-3 21 0,0-2-3 16,0-2 3-16,0 3 13 0,5-3 2 15,-3 0 3-15,-2 2 3 0,2-1 3 16,-2 0 9-16,2 1-33 0,0 1-26 15,0-3-1-15,-2 0 9 0,0 0 15 16,0-1 3-16,2 0 0 0,-2-4 2 16,0 2 25-16,2-2-9 0,-2 0 3 15,4-1-6-15,-4-1-15 0,2 1-30 16,0-3 6-16,0-1 9 0,0 3 13 16,1 1 2-16,-3 3 12 0,0 3 0 15,0-2 9-15,0 4-3 0,4-2-18 16,-4 4 0-16,0-2-57 0,2 1 33 15,0-3 22-15,0 3 2 0,0 0 3 16,-2 3 9-16,2 4-9 16,0-2 21-16,-2 4-9 0,0 1-3 15,2 0 0-15,-2 3-12 0,0-2-24 16,0-1-3-16,2-3 12 0,0-1 14 16,-2 1 1-16,0-2 1 0,0 3 1 15,0 1 13-15,0-2-3 0,0 4 3 16,2-2-3-16,-2 1 2 0,2-1-14 15,0-1-30-15,1-2 6 0,-1-3 3 16,-2-1 18-16,0 2-8 0,0 0 11 16,0 5 3-16,4-3 12 0,-4 4 0 15,2-1-3-15,-2 5 0 16,0-1 0-16,2 11-9 0,-2 7-3 16,0-6-21-16,0 8 0 0,2-1 9 15,-2-4 10-15,0 7-1 0,0-7 2 16,0-4 1-16,0 0 1 0,0 0 2 15,0-2 0-15,0-5 0 0,0 3 9 16,0 2 0-16,0-1-9 0,2 7 15 16,-2-8-17-16,0 4-1 0,0-10-20 15,0 8-1-15,2-3 6 0,-2 1 12 16,2 8 0-16,-2-5-8 0,2 4 11 16,-2 2 2-16,0 2 0 0,2 3 1 15,-2-1 0-15,0-1 12 0,2 1-12 16,-2-1-1-16,2 0 16 0,0 2-16 15,-2-1-1-15,0-1 0 0,0-1 1 16,0 0-1-16,0-2-1 0,3 5-33 16,-3 3 6-16,0 3 3 0,0 2 9 15,0 8 15-15,2 2 0 0,-2 6 1 16,0 5 1-16,0 3 0 16,0 1 10-16,0 2-10 0,0 0 0 15,0 0-1-15,2 0-1 0,-2 0-2 16,0 0-19-16,0 0 9 0,0 0 10 15,0-3-16-15,0-2-6 0,0-3 21 16,0 1 2-16,2-3 1 0,-2 1-1 16,0 0 0-16,0 0 1 0,0 3 0 15,0 3 0-15,0 3 0 0,0-1 1 16,0 1 0-16,0 0-1 0,0 0-1 16,0 0 0-16,0 0-11 0,0-1-1 15,0-1-5-15,0-2-15 16,0-2 30-16,0-4 0 0,0-1 1 15,0 0 2-15,0 2 0 0,0 2 2 16,0 1 0-16,0 4 10 0,0 1-12 16,0 1 0-16,0 0 12 0,0 3-11 15,0 4-1-15,0 3-51 0,0 2 18 16,0 8 12-16,0-1 6 0,0 1 12 16,0-2 0-16,0 2 1 0,0-4-1 15,0 2 1-15,0 1-10 0,0 3 0 16,0 0 0-16,0 5-3 0,0 0 15 15,0 3 1-15,0 5 1 0,0 9 10 16,0 16-11-16,0 18-1 0,-2 10-45 16,0 0 20-16,0-3 23 0,-1-3 2 15,1 0 1-15,0 1 12 0,0 0 11 16,2 0-3-16,-2 2 3 0,0-3 3 16,2 2-27-16,0-1-38 15,0 4 14-15,-2 0 22 0,2-1 2 16,0 2 2-16,-2-1 10 0,2 3 15 15,0 0-3-15,-2 2-18 0,2 0-6 16,-2-1-60-16,0 0 57 0,0-3 3 16,-2-3 11-16,4-1 16 0,0 0 21 15,0-1-6-15,-2 2-9 0,2 3-33 16,0-1-21-16,0 4-6 0,-3 1 15 16,1 0 12-16,2 2 2 0,0 2 16 15,0-1 15-15,-4 2 3 0,2-2 1 16,0 2-37-16,0 2-49 0,0-3 43 15,0 2 6-15,2-4 21 0,0 0 6 16,-2-2-2-16,2 2-1 0,-2-6-24 16,0 0-34-16,-4-2-15 15,6 0 48-15,0-3 1 0,0 0 0 0,0-2 3 16,-3 1 12-16,1 0-13 0,2 2-2 16,-2 1-10-16,2 2-47 15,-4 4 31-15,4-2 26 0,0 1 12 0,-2 2 6 16,0-2 3-16,2 1 3 0,-2 1-6 15,2-3-18-15,-2 0-42 16,0-2 12-16,0-5 28 0,2-4 2 16,-2-1 2-16,2-7 19 0,-2 1 3 15,2-1-21-15,-2-3 21 0,-3 1-24 16,5 1-19-16,0-1-8 0,-2 2 3 16,2 0 12-16,-2-2 10 0,2 0 2 15,0-5 3-15,-2-2 9 0,2-2 3 16,-2-2 3-16,0 0-3 0,2-2-13 15,-2-8-2-15,2-9-42 0,-2-7 15 16,2 0 15-16,0 7 11 16,0 3 0-16,0 8 1 0,-2-2 0 15,2-1 3-15,0-2-1 0,0-4 10 16,0 0 0-16,0-3-10 0,-2-2 1 16,2-1 9-16,0-2-10 0,0 0 0 15,0 1 1-15,0-3-2 0,-2 0-1 16,2 1-24-16,0-2 6 0,0 1 15 15,-2-3-12-15,2-2 14 0,0-1 1 16,0-1 0-16,0-5 1 0,-2 0 1 16,2-4-1-16,0 1-1 0,0 1-27 15,0-4 6-15,0 1 18 0,0 0 0 16,-2 0-9-16,2-2 10 0,0 5 2 16,0-1 1-16,0 3-1 0,0 3 0 15,0 2-2-15,0 1 0 0,0-1 0 16,0 0-1-16,-2 0 1 0,2-2-10 15,0 1 0-15,0-3 9 0,0-2 1 16,0-2 1-16,0-2 1 16,0-2 0-16,0-1 0 0,0-1 0 15,0 0 0-15,0 1-1 0,-5 2-1 16,5 0 1-16,0 3-1 0,0-3-1 16,0 0 2-16,0-2 1 0,0-2 1 15,0-3 0-15,0 0 0 0,0-2-1 16,0 4 1-16,0 1 0 0,0 1-1 15,0 2-1-15,0 2-2 0,0 0-9 16,0 1-10-16,0-4 20 0,0-1 1 16,0-2 1-16,0-4 2 0,0-1-1 15,0-2-1-15,0 2 0 0,0-2 1 16,0 0-1-16,0 0-1 16,0 0-11-16,0 0-12 0,0 0-6 15,0 0-30-15,0 0-34 0,0 0-48 16,0-4-142-16,0-2-182 0,5-1-272 15,1-12-1105-15,-17 55-652 0</inkml:trace>
  <inkml:trace contextRef="#ctx0" brushRef="#br0" timeOffset="-199954.727">16394 5888 1311 0,'0'0'443'0,"0"0"-245"0,0 0-104 16,0 0 343-16,0 0 155 0,0 0-285 15,0 0-44-15,0 0-39 0,0 0-38 16,-2-43 2-16,2 37 35 0,0-2-22 15,0 2-14-15,0-1 0 0,0 4-4 16,0 1-7-16,0 2 27 0,0 0 3 16,0 0-31-16,0 0-36 0,0 1-27 15,0 3-25-15,-4 6-39 16,2 3-21-16,-2 4-6 0,0 5 3 16,0 3-6-16,0 4 7 0,2 3-7 15,-3 2-6-15,-1 4 0 0,4 4 6 16,0 2 3-16,0 0-9 0,0 2 6 15,0 1 0-15,0 0-3 0,-2-1 0 16,0-1-3-16,2-3-9 0,-3-3-3 16,3-3-24-16,0-4 9 0,0-7 12 15,0-2 3-15,0-4 1 0,0-2 11 16,2-7 6-16,0-2 6 0,-2-5-3 16,2-2 0-16,0-1 0 0,0 0 30 15,2-4 63-15,6-4-23 0,3-2-31 16,1-5-12-16,2-1-6 0,5-3-12 15,2 1 0-15,1 1-3 0,1 1 0 16,0 4-3-16,2 2-9 0,-3 3 6 16,-3 4-19-16,2 1 9 0,-3 2-11 15,-3 0-12-15,-1 0 0 16,-3 3-42-16,-3-3-45 0,-2 2-54 16,-4-2-67-16,-2 0-80 0,0 0-131 15,-2-2-220-15,-2-3-449 0,0 0-694 0</inkml:trace>
  <inkml:trace contextRef="#ctx0" brushRef="#br0" timeOffset="-199051.499">17058 5798 1641 0,'0'0'594'0,"0"0"-277"0,0 0 124 15,0 0-35-15,12-55-70 0,-10 44-2 16,-2 1-13-16,0 4-22 0,0 0-41 15,0 5-41-15,0 1 17 0,0 1-18 16,0 8-53-16,-4 2-66 0,0 9-22 16,-4 6-11-16,0 7-4 0,-3 3 0 15,1 7-12-15,-2 7-2 0,-5 11-4 16,1-5-12-16,3-7 3 0,1-5 0 16,-1-11-3-16,1 5-3 0,0 2-6 15,-3-2 4-15,3-4-10 16,-1-1-12-16,3-4-1 0,0-5 0 15,1-3-2-15,3-3-2 0,2-6-16 16,0-4 2-16,2-2 4 0,0-4-3 16,2-1-6-16,0-1-9 0,0 0-6 15,0-5 3-15,0-3 6 0,4-1-36 16,0-3-22-16,0 1-20 0,2 1-46 16,0 0-28-16,1 3-15 0,1-1-40 15,-2 0-68-15,0 2-45 0,1-3-118 16,1-1-127-16,0-2-62 0,2-1-53 15,1-3 21-15,-1-3 58 0,0-4 256 16,1-2 190-16,-1-6 61 0,-2-1 92 16,1-4 29-16,1 2 39 0,-4-4 160 15,2 0 42-15,-3 0-16 0,3 0 32 16,-2 4 20-16,0 2 26 16,0 2 15-16,1 3 41 0,-3 2-7 0,2 4-18 15,4 2 1-15,-6 2-27 0,3 4-54 16,-1 2-46-16,-2 2-22 15,2 6 15-15,0 2 15 0,-4 1-5 16,3 6-49-16,-3 5-49 0,2 6-28 16,-2 6-18-16,-2 3-7 0,2 6-5 15,-2 1-13-15,2 8 7 0,-2 9-10 16,2 12-6-16,0 13-8 0,0 1-7 16,2-14 3-16,0-15 6 0,-1-16-6 15,-1-1-19-15,0-2-1 0,2 1 0 16,0 1-1-16,-2-12-15 0,2-5 0 15,-2-6 3-15,0-7 10 0,0-4-34 16,0-7-4-16,-2-9 22 16,0-2 17-16,0-6 1 0,-4-2 18 0,-4 0 10 15,-4 3 44-15,-3 2 7 16,-3 5 36-16,1 7-34 0,-2 6-45 16,1 7-9-16,1 3-3 0,1 9-6 15,-1 2-18-15,3-3-80 0,1 3-110 16,3-7-112-16,-2-2-276 0,7-2-918 15,-1-3-1878-15</inkml:trace>
  <inkml:trace contextRef="#ctx0" brushRef="#br0" timeOffset="-198202.672">17703 5917 2077 0,'0'0'505'16,"0"0"-208"-16,0 0 119 0,0 0-29 16,23-66-44-16,-17 43-30 0,-4 0-10 15,0-4-8-15,-2 3-17 0,0 2-32 16,-2 0-49-16,-2 7-37 0,-4 3-30 15,-3 5-45-15,-1 4-28 0,-1 3-3 16,-3 5-6-16,-3 5-2 0,-1 5 5 16,-5 2-6-16,0 3-9 0,0 5-9 15,0-3-12-15,5 4-13 16,1-1-1-16,0-3 0 0,5 3 1 16,2-5 0-16,3 2 10 0,3-4-10 0,2-1 1 15,4 0 12-15,0-2-3 16,8-1-8-16,3-2-1 0,1-2-1 15,5 1-1-15,1-1-1 0,1-2-1 16,1-1 1-16,5-2 0 0,-2-1 0 16,2 0 1-16,0-1-1 0,-3-2 2 15,1 0-1-15,0 0-1 0,-3-1 2 16,-1 3 1-16,0-1 18 0,-3 3 0 16,1 0 3-16,-3 1-9 0,-1 2-3 15,1 2 0-15,-6 1-9 0,1 4 15 16,-1 1-6-16,-2 6-10 15,-4 0-1-15,-2 5 0 0,0 0 1 16,0 1 10-16,-8 0 0 0,0 1 6 16,-5-5-6-16,-5-1-10 0,-3-4 10 15,-6-1-9-15,-2-5-3 0,-2-6-14 16,0-1-10-16,-4-6 9 0,2-4-9 16,-2-8-60-16,2-4-106 0,-2-2-90 15,1-2-107-15,8 4-352 0,-7-2-951 0</inkml:trace>
  <inkml:trace contextRef="#ctx0" brushRef="#br0" timeOffset="-197320.102">16471 7037 2485 0,'0'0'685'15,"0"0"-347"-15,0 0 107 0,0 0-91 16,0 0-85-16,0 0-4 0,0 0-23 16,0 0-41-16,0 0-58 0,0-7-40 15,-4 12 15-15,-4-1 0 0,1 3-30 16,-1 0-16-16,0 3-3 0,-3 2 1 16,-1 3 8-16,0 3 1 0,-3 6-7 15,-1 3 12-15,-1 7 22 0,1 4 5 16,-3 12-21-16,-2 12-51 0,-3 11-27 15,1 4-12-15,4-4 21 0,3-5 15 16,5-7 0-16,5 0 6 16,2 1 0-16,4-2-2 0,2-2-7 15,4-8-15-15,5-12-3 0,-1-13-12 16,4-5-3-16,3 1-45 0,4-6-61 16,1 1-59-16,-1-7-12 0,0-4-1 15,-5-1-45-15,1-1-130 0,-5-3-224 16,-4 1-534-16,3 1-1022 0</inkml:trace>
  <inkml:trace contextRef="#ctx0" brushRef="#br0" timeOffset="-196818.026">16533 7465 2579 0,'0'0'745'16,"0"0"-339"-16,0 0 56 0,0 0-143 15,0 0-78-15,0 0 13 0,0 0 72 16,0 0-31-16,0 0-90 0,0 0-87 16,0 0-33-16,-2 15-10 0,0 5-15 15,0 4 1-15,-2 5-4 0,-1 0-3 16,3 1-3-16,-2 2-18 16,0 0 0-16,0 1-8 0,2 0-1 15,-2 1 6-15,-2-5 0 0,1 0 3 16,3-3 6-16,2-4 9 0,-2-3 24 15,2-6-3-15,0-2-12 0,4-3 7 16,3-5 8-16,3-1 12 0,2-2-3 16,3 0-36-16,3-2-15 0,1-5-3 15,2 2-24-15,2-2 7 0,-5 1-10 16,1 0-1-16,-1 0-2 0,-5-1-18 16,-3 2-27-16,0 0-45 15,-3-2-57-15,-1-1-49 0,-4 1-56 16,-2-2-131-16,0-1-294 0,0 3-639 15,0 2-1163-15</inkml:trace>
  <inkml:trace contextRef="#ctx0" brushRef="#br0" timeOffset="-196120.408">16926 7418 75 0,'0'0'1297'0,"0"0"-767"0,0 0 60 16,0 0-20-16,0 0-67 0,0 0-65 15,2-52-63-15,-2 48-29 0,0 3-49 16,0 1-13-16,0 0-17 0,0 4-49 16,0 4-121-16,0 6-46 0,-2 5-6 15,-2 6-2-15,-1 0 2 0,1 7 6 16,0 4 3-16,2 3-2 0,-2 3-7 16,0 0-15-16,2 2 0 0,-4-3-12 15,4-2-3-15,-1-5-12 0,1-7 0 16,2-5 0-16,0-7-3 0,0-6-2 15,0-4-28-15,0-3-30 0,0-2-28 16,0 0-59-16,0-5-46 0,0-3-19 16,0-4-55-16,0-1-142 0,-2 0-173 15,2-1-494-15,-4-1-475 0</inkml:trace>
  <inkml:trace contextRef="#ctx0" brushRef="#br0" timeOffset="-195800.442">16754 7423 2224 0,'0'0'504'0,"0"0"-198"16,0 0 144-16,0 0-103 0,0 0-51 16,29-58 6-16,-21 47-3 0,1 2-35 15,1-3-60-15,2 0-42 0,1 2-7 16,1-1-7-16,3 1-9 0,1 1-21 15,3 1-9-15,0 3-4 0,4 0-5 16,-1 4-7-16,3 1-18 16,-4 3 4-16,0 5-16 0,-3 3-3 15,-3 3-15-15,-1 4-12 0,-7 1-18 16,-5 5-15-16,-4 4-3 0,0 3-9 16,-6 1 0-16,-7 1 0 0,-1 1 9 15,-3-3-27-15,-3-5-48 0,-1-5-67 16,0-8-47-16,-4-5-41 0,5-8-120 15,-1-3-357-15,7-6-839 0,1-14-1650 0</inkml:trace>
  <inkml:trace contextRef="#ctx0" brushRef="#br0" timeOffset="-195185.521">16948 7643 346 0,'0'0'2572'0,"0"0"-2165"0,0 0-42 15,0 0 113-15,0 0-127 0,0 0-19 16,0 0 7-16,0 0-13 0,0 0-60 16,-12 60-45-16,14-44-19 0,6 1-22 15,3 5-26-15,1-1-55 0,5 5-39 16,3-2-24-16,3-2-18 0,0-6-18 16,4-3-2-16,-5-5-28 0,-1-5-51 15,-4-3-75-15,-5-3-46 0,0-7-60 16,-5-6-183-16,-5-2-466 0,0 1-630 15,-2-10-1465-15</inkml:trace>
  <inkml:trace contextRef="#ctx0" brushRef="#br0" timeOffset="-194815.309">17473 7288 2654 0,'0'0'485'0,"0"0"-159"0,0 0 135 16,0 0-169-16,0 0-75 0,0 0 33 15,0 0 35-15,0 0 5 0,0 0-83 16,0 0-46-16,-35 55-28 0,25-25-30 15,0 5-40-15,-3 4-12 0,3 3 1 16,-2 2-10-16,-1 4-6 0,1-3-3 16,-1-2-12-16,3-2-19 15,2-6-1-15,-1-8-1 0,3-5-1 16,2-7-32-16,2-6-39 0,2-4-22 16,0-5-33-16,0 0-33 0,4-6-37 15,2-4-37-15,1-7-50 0,3-2-112 16,-4-4-171-16,2 0-240 0,-1 5-455 15,1-11-508-15</inkml:trace>
  <inkml:trace contextRef="#ctx0" brushRef="#br0" timeOffset="-194501.463">17467 7318 2146 0,'0'0'1216'16,"0"0"-978"-16,0 0 127 0,0 0-1 15,0 0-138-15,0 0-38 0,0 0 2 16,0 0-31-16,46 58-37 0,-46-31-37 15,0 5-18-15,0 3-37 0,0 4-27 16,0 2-1-16,0 4 0 0,0 1-2 16,2-4 2-16,0 0 13 15,2-6-12-15,2-3 13 0,-2-9-13 16,1-6 12-16,-3-7 3 0,0-7-3 16,0-4-15-16,-2-3-30 0,0-9 6 15,0-4 24-15,-6-7 21 0,1-2 3 16,-7-4-6-16,2 5-16 0,-1-1-2 15,-3 6-2-15,-1 4-16 0,1 5-27 16,1 4-50-16,3 5-72 0,-4 1-87 16,3 3-115-16,3 2-314 0,2 1-846 15,4 3-810-15</inkml:trace>
  <inkml:trace contextRef="#ctx0" brushRef="#br0" timeOffset="-193917.578">17912 7404 745 0,'0'0'1974'0,"0"0"-1634"15,0 0 15-15,0 0 47 0,27-55-113 16,-23 36-43-16,-2-2 39 16,0-1 19-16,-2-2-26 0,-4 4-59 15,-2 3-56-15,-7 5-60 0,-1 6-45 16,-1 6-22-16,-8 2-6 0,3 9 7 15,-3 8-1-15,-2 4-9 0,-2 6-27 16,7 2 0-16,-3 2-2 0,6-2 1 16,1 3 1-16,6-6 0 0,-1-2 2 15,7 0 16-15,2-5-15 0,2-3 12 16,2-5-12-16,8-4 18 0,3-1-21 16,5-6 0-16,3 0-1 0,0-2-1 15,2 0-9-15,-1-3 11 0,3 1 1 16,-6-3 1-16,1 3 1 0,-1 0 0 15,0 0 9-15,-1 2-8 0,-1 0 20 16,-3 2 12-16,1 6-6 0,-3 1-9 16,-4 4-6-16,-2 0 3 0,-1 5 6 15,-3 2 3-15,-2 1 4 16,-4 2-4-16,-5 2 0 0,-1-1-9 16,-5 1 0-16,-1-1-16 0,-3 0 0 15,-5-1-2-15,1-5-2 0,-4-4-13 16,0-6-12-16,-2-6-70 0,2-4-59 15,4-8-53-15,5-6-45 0,-1-2-178 16,7 2-333-16,8-4-1190 0</inkml:trace>
  <inkml:trace contextRef="#ctx0" brushRef="#br0" timeOffset="-193534.145">17972 6773 3528 0,'0'0'540'16,"0"0"-173"-16,0 0 80 0,0 0-169 15,0 0-86-15,0 0 62 0,0 0 7 16,0 0-41-16,66 56-24 0,-48-31-43 16,1 3-38-16,4 4-31 0,0 8-24 15,1 11-15-15,3 14 3 0,0 9 3 16,-4 6-3-16,-9-2 12 0,-8-7 7 16,-6-5-67-16,-4 3-12 0,-6 0-9 15,-4 2 9-15,-7 2 11 0,-4-2 1 16,-6-5-1-16,-2-2-39 15,-2-7-53-15,2-10-78 0,2-12-76 16,6-10-150-16,13-12-594 0,-15 9-1545 0</inkml:trace>
  <inkml:trace contextRef="#ctx0" brushRef="#br0" timeOffset="-190447.667">15859 11462 1766 0,'0'0'256'0,"0"0"91"0,0 0 394 15,0 0-308-15,0 0-102 0,56-31 8 16,-44 21-34-16,1-4-77 0,-1-3-41 16,0 1-13-16,3-5-19 0,-5 1-30 15,1-3-10-15,-3-1-9 0,-2 3-3 16,-2-1 0-16,-4 2-18 0,-2 0-25 16,-6 3-20-16,-4-1-16 0,-3 5-6 15,-4 1-6-15,-1 4 3 16,-3 0 3-16,-4 5 3 0,0-1-3 15,0 4-6-15,3 0 6 0,-3 7 0 16,4 2-3-16,-2 4 1 0,5 2 8 16,-1 2-3-16,4 3-3 0,3 2 3 15,1 1-6-15,1 1 3 0,10-2 12 16,-2 2-12-16,4-4-6 0,4 0 0 16,6 0 3-16,3-3-3 0,3 0 3 15,7 0-13-15,2-1-2 0,2 0-1 16,0-4-1-16,-1-2-1 15,3-7 2-15,-4-3 0 0,2-12-1 16,-4-6 0-16,-3-9 0 0,1-4 2 16,-6-3 0-16,-5-3-1 0,-2 2-44 15,-4 4 27-15,-4 1 18 0,0 2-1 16,-8 4-1-16,-2 3 1 0,-5 2 1 16,-3 6-1-16,-3 3 0 0,-2 4 1 15,3 6 1-15,-3 0 2 0,-2 12 15 16,4 1-3-16,-1 7-3 0,5 2-9 15,1 4 15-15,5 3-6 0,3-1-9 16,4 0 9-16,4 1-10 0,4-4 10 16,6 0 4-16,7-3-13 0,3-4 0 15,7-5-3-15,2-4-1 0,4-5-21 16,0-4 1-16,3-10 18 0,-8-4-12 16,-1-10 14-16,-4-3-2 0,-4-2-39 15,-9-2 18-15,-4 0 12 0,-6 3 9 16,-2-4 1-16,-10 4 2 15,-5 1 0-15,-5 2 3 0,-5 2 12 16,-4 5-13-16,0 7 1 0,-5 5 12 16,3 6-3-16,2 10 6 0,2 7-3 15,7 6 3-15,-1 4-3 0,9 6-12 16,1-2 19-16,7 3-10 0,6-4-10 16,2 0 13-16,8-2-3 0,7-4-9 15,4-1 0-15,3-6 7 0,5-2-10 16,4-8-24-16,0-5-3 0,-2-4 5 15,0-9 7-15,-6-7 12 16,-4-7 0-16,-7-1-21 0,-1-2-27 16,-9-2 33-16,-4 2 15 0,-2 2-9 0,-13 1 11 15,-1 3 1-15,-5 3 1 16,-6 5-1-16,0 6 0 0,1 5 2 16,-3 3 16-16,4 9-3 0,0 7 0 15,4 3 3-15,5 4-6 0,-1 1 0 16,11 4 3-16,4-3-3 0,2 0 0 15,2-2-8-15,4 0 14 0,11-4-16 16,3-1 1-16,3-6-3 0,2-2 0 16,4-10-24-16,-4-4-4 0,2-9 7 15,-7-6 9-15,-1-7-9 0,-7-3-24 16,-6-4 24-16,-1 5 9 0,-5 0 9 16,-9 3 1-16,-3 6 1 0,-5 3 1 15,-1 5 1-15,-5 7 11 0,2 2 3 16,-1 4 0-16,1 7-3 0,2 5 9 15,3 7-3-15,3 1 0 0,5 6-6 16,2 0 3-16,4 0-3 0,2-3-10 16,6-2 1-16,7-5 10 15,-1-2-12-15,2-7-1 0,7-6-1 16,-2-3-18-16,-3-9-2 0,1-4 0 16,-5-5-9-16,-4-4-12 0,-1-2 24 15,-3-1 6-15,-4 2 11 0,-4 4-2 16,-3 4 1-16,-5 4-8 0,-2 6 10 15,-5 5 15-15,0 0-3 0,1 6 3 16,1 7-3-16,3 1 3 0,1 3 3 16,5 2-3-16,4-1-3 0,4-2 0 15,2-3-9-15,6-2 11 0,5-2-14 16,1-5-30-16,3-4-30 16,1-2-48-16,-3-5-67 0,-3-2-88 15,-2-4-164-15,-3 4-594 0,5-7-1646 0</inkml:trace>
  <inkml:trace contextRef="#ctx0" brushRef="#br0" timeOffset="-188226.509">15836 14385 2719 0,'0'0'513'0,"0"0"-214"15,0 0 187-15,0 0-121 16,54-54-124-16,-42 31-7 0,1-1 14 15,-3-5-35-15,-2-4-43 0,-1-3 0 16,-5 1 5-16,-2 0-39 0,-2-1-39 16,-9 2-10-16,-3 4-20 0,-3 3-19 15,-1 7-21-15,-5 3-24 0,0 10-1 16,-4 4 10-16,7 6 0 0,-7 9 0 16,4 7-9-16,-2 6 0 0,7 4-1 15,-1 2-2-15,11 3 1 0,0-3 1 16,3 3 1-16,5-3 0 0,2-5 12 15,9 0 3-15,3-5-3 0,5-2-3 16,6-5-10-16,2-7-2 16,4-3 0-16,2-4-15 0,-4-10 3 15,0-7-3-15,-7-7 0 0,-1-5 12 16,-5-3-12-16,-5-3 14 0,-5 0-1 16,-6-1 0-16,-2 6 1 0,-10 0-11 15,-5 7 11-15,-6 2 0 0,-2 6-1 16,-6 5 1-16,3 9 1 0,-6 2 1 15,3 11 1-15,3 7 0 0,1 4-1 16,6 2 1-16,4 5 0 0,3-2 10 16,6 0-9-16,6 1 12 0,2-1-3 15,6-3-9-15,6-3 21 0,9-4-21 16,2-4-1-16,4-4-1 0,1-5-1 16,6-5-3-16,-8-3-12 0,5-9 13 15,-8-4-13-15,-2-8 3 0,-5-2 9 16,-7-5-12-16,-1-1 14 0,-8-1 0 15,-2 3 0-15,-9 0 0 0,-5 4 1 16,-7 7 0-16,-2 4-1 0,-1 6 2 16,-1 9-1-16,0 3 0 0,2 12 0 15,0 5 1-15,9 7-1 16,-1 4 1-16,9 0 0 0,2 4 1 16,6 0 0-16,0-4 10 0,10-3-9 15,2 0 9-15,7-6-11 0,4-2 1 16,-1-5-2-16,3-6 0 0,-2-6-12 15,2-3 0-15,-7-6-3 0,-1-8 0 16,-3-6 0-16,-1-7 3 0,-5-3 9 16,0-5 0-16,-6-2 1 15,-2 3 1-15,-10 2 1 0,-2 3 1 0,-7 3 0 16,0 7-1-16,-3 5 0 16,1 8 1-16,-2 6 1 0,3 6 13 15,1 11 0-15,0 4-12 0,7 5 9 16,0 4-9-16,5-1 9 0,3 2 3 15,4-4-12-15,2-1 12 0,9-1-3 16,1-7-9-16,7-1 12 0,-3-8-12 16,13-5-3-16,-4-2-1 0,2-8-17 15,-2-7 6-15,-1-4 9 0,-5-6-9 16,-2-5 0-16,-7-4 9 0,-4 0 0 16,-6-4 2-16,0 4 0 0,-10 2 1 15,-5 5 2-15,-1 5-1 0,-7 7-1 16,0 8 1-16,-1 5 0 0,-1 5 1 15,2 11 10-15,0 3-10 0,7 6 1 16,3 3 0-16,3 3 9 16,2-2-9-16,6-1 0 0,2-3 9 0,0-2 0 15,10-1 0-15,4-5-9 16,3-1-1-16,6-7-1 0,-1-2-1 16,3-7-12-16,2 0-9 0,-4-10 0 15,-5-4 9-15,-3-6 0 0,-5-3 0 16,-1-3 9-16,-9-2 2 0,0-2-1 15,-9 2 2-15,-3 3 0 0,-7 2 1 16,-1 6-1-16,-5 5 0 0,0 7 0 16,0 5 1-16,0 4 1 0,3 8 10 15,1 6 0-15,4 5-9 0,3 5 9 16,4 1-9-16,5 0 9 0,1-1-10 16,4-1 13-16,7-2-13 15,5-3 10-15,5-3 0 0,3-3-10 0,5-6-1 16,0-4-1-16,4-6-2 15,0-4-22-15,-5-8 9 0,-1-8 3 16,-6-3-3-16,-1-4 12 0,-5-4-9 16,-7 0 0-16,-2-1 12 0,-2 1-1 15,-6 0 1-15,-7 6-1 0,-3 3 1 16,-3 9-12-16,0 4-3 0,1 9 12 16,-1 5 0-16,1 11 2 0,1 6 1 15,3 4 0-15,1 3 0 0,5 2 1 16,4 0 2-16,2-3 0 0,2 0 12 15,4-2-12-15,4-5 9 0,3-2-9 16,1-3 0-16,4-5 12 0,-1-3-14 16,4-4-1-16,-1-4-2 0,-1-8-22 15,-1-5 9-15,-1-8-6 0,-3-5 9 16,-2-5 10-16,-3-3 0 0,-7 0 0 16,0-4 2-16,0 4 0 0,-13 4 0 15,-1 6 0-15,-5 6 0 16,-2 8-1-16,1 7 1 0,-5 3 2 15,2 9 19-15,1 8 0 0,1 5-3 16,0 5-6-16,9 2-9 0,1 4 15 16,1-2-6-16,10-2 3 0,0-1-12 15,0-3 18-15,13-5-18 0,-1-1 15 16,9-3-16-16,-1-7-1 0,9-3-1 16,0-6-2-16,2-2-13 0,0-11 3 15,-2-7 0-15,-4-5 0 0,-4-5 0 16,-5-3 10-16,-6-3 0 0,-5-1 0 15,-5 1 1-15,-5 1-1 0,-7 4 0 16,-7 4 2-16,-5 7 0 0,-3 5 0 16,-2 8 0-16,0 4 0 0,-2 6 0 15,2 10 0-15,6 8 12 0,0 4-11 16,5 5 1-16,5 3 10 0,3-2-10 16,8 2 10-16,0-2 3 15,4-2-12-15,-2-29 15 0,21 50-2 16,-1-30-15-16,1-1 1 0,4-6 1 15,0-7-3-15,-3-3-2 0,3-6-17 16,-4-8 1-16,-5-6 3 0,-5-5-6 16,-3-5 9-16,-6 0 0 0,-2 0 0 15,-4-1 0-15,-8 5-15 0,1 6-42 16,-3 6-76-16,-1 4-69 0,-1 7-86 16,5 0-317-16,-3 2-1093 0</inkml:trace>
  <inkml:trace contextRef="#ctx0" brushRef="#br0" timeOffset="-162403.269">15322 17327 1585 0,'0'0'1266'0,"0"0"-885"16,0 0-113-16,0 0 79 0,0 0 20 15,0 0-59-15,0 0-50 0,0 0-25 16,0 0-47-16,16-34-64 0,-16 31-19 16,-4 1 22-16,-2 0 11 0,-2-1-9 15,-1 0-27-15,-5 1-25 0,-1 2-17 16,1 0-13-16,-5 0-15 0,3 0-18 16,-1 0-9-16,-1 0 9 15,-1 2-10-15,2-1-2 0,-1 1-3 0,3-2-33 16,-1 1-48-16,1 1-52 0,3-2-58 15,2 2-75-15,-3 0-109 16,7-1-123-16,-4 1-497 0,8-1-532 0</inkml:trace>
  <inkml:trace contextRef="#ctx0" brushRef="#br0" timeOffset="-162027.031">15282 17450 1638 0,'0'0'717'16,"0"0"-436"-16,0 0 118 0,0 0 60 15,0 0-64-15,0 0-31 0,0 0-33 16,0 0-88-16,0 0-95 0,0 0-20 16,-10 4 128-16,0-6-1 0,-1 0-44 15,-3 0-38-15,-3 1-23 0,-1-2-32 16,-1 3-40-16,-2 0-48 0,3 0-28 15,-3 0-2-15,1 5-30 0,-3 2-108 16,6 0-131-16,-1 3-142 0,3-3-506 16,-3 4-1600-16</inkml:trace>
  <inkml:trace contextRef="#ctx0" brushRef="#br0" timeOffset="-158408.394">14263 17008 157 0,'0'0'603'16,"0"0"-124"-16,0 0-170 0,0 0-127 15,0 0 376-15,0 0-106 0,0 0-236 16,0 0 40-16,-33-41-4 0,31 38-27 16,0-1-21-16,0 1 1 0,-2 0-27 15,2 0-14-15,2 2-37 0,-2-2-13 16,0 1 9-16,0 2 18 0,0-2 15 16,2 2 2-16,-3 0 3 0,3 0-12 15,0 0-13-15,0 0-18 0,0 0 9 16,0 0 6-16,0 0-9 0,0 0-25 15,3 2-33-15,-1 2-15 0,4 1-5 16,-4 3-10-16,10 4-3 0,-1 2-6 16,3 3 0-16,1 2-9 0,-1 4 0 15,9 3-3-15,-5 0 0 0,1 0-12 16,0-2 21-16,-3-1-9 0,-1-4-3 16,-3-4-11-16,-4-1-1 0,0-5-1 15,-3-3-14-15,-3-1-6 16,0-2-9-16,-2 1-36 0,0-2-55 15,0-2-53-15,0 1-31 0,-4-1-34 16,-3 0-84-16,1 0-223 0,2-1-411 16,0-5-923-16</inkml:trace>
  <inkml:trace contextRef="#ctx0" brushRef="#br0" timeOffset="-157777.225">14604 16998 878 0,'0'0'684'0,"0"0"-252"16,0 0 90-16,0 0-27 0,0 0-41 15,0 0-12-15,0 0-72 0,0 0-79 16,0 0-42-16,0 0-19 0,27-37-1 15,-27 37-5-15,0 0-36 0,0 0-40 16,0 3-42-16,0 1-33 16,0 2-13-16,-4 0 0 0,2 2 4 15,-2 2 2-15,-2 0-3 0,4 0-3 16,-5 1-18-16,1-1-15 0,-2 2-8 16,-2 0 5-16,1 1-6 0,-1 3-3 15,-4-1 9-15,5 2-3 0,-5 2-6 16,1 5 3-16,1 0-3 0,-5 4 0 15,5 2 6-15,-2 4-21 0,1 0-23 16,-1 3 11-16,-1-1 10 0,1 0 1 16,-3-1 1-16,5-2 0 0,-1-5 1 15,1-2 2-15,0-5-2 0,1-3-1 16,-1-2 0-16,2-3 0 0,1-3 0 16,-1-2 0-16,6 2 0 0,-2-3 0 15,1-2-2-15,3-2-1 0,0 0-33 16,0-1-18-16,2-1-43 0,0 1-29 15,2-2-16-15,2 0-45 0,1 0-63 16,1 0-178-16,0-5-329 0,2 0-844 16,5-5-1066-16</inkml:trace>
  <inkml:trace contextRef="#ctx0" brushRef="#br0" timeOffset="-157043.537">14894 16780 1532 0,'0'0'720'0,"0"0"-338"16,0 0 90-16,0 0-7 0,0 0-64 15,0 0-54-15,0 0-68 0,0 0-52 16,0 0-18-16,0 0 7 0,4-23-9 16,-4 23-28-16,0 2-31 0,2 1-30 15,-2 5-40-15,0 1-32 16,0 5-22-16,0 4-9 0,0 3 0 15,0 4-12-15,0 1 15 0,0 1-15 16,0 0 0-16,0 3 12 0,2-5-12 16,-2 1 9-16,0-2-9 0,0-3 0 15,0-4 0-15,0-4-3 0,0-2-1 16,0-2-1-16,0-3-10 0,0-2 9 16,0-2-18-16,0 1-6 0,-2-2-39 15,2-1-31-15,0 0-36 0,0 0-6 16,-2-4-31-16,2-1-49 0,0-2-117 15,0-1-166-15,0-3-539 0,0 3-414 16,2-2-467-16</inkml:trace>
  <inkml:trace contextRef="#ctx0" brushRef="#br0" timeOffset="-156741.821">15020 16840 1843 0,'0'0'777'0,"0"0"-398"16,0 0 151-16,0 0-32 0,0 0-197 15,0 0-79-15,0 0 28 0,0 0-11 16,0 0-53-16,0 0-22 0,-42 8 0 16,34 7-4-16,-2 3-30 0,-5 0-36 15,3-2-30-15,0 2-25 0,-3-4-15 16,1 1-9-16,1 0-12 0,1-2 0 15,-1 1-1-15,1-2-2 0,2-1-1 16,-1 1-29-16,3 0-52 0,-2-3-38 16,4-1-26-16,-1 0-44 0,-1-2-75 15,6-2-107-15,-2-1-187 0,2 0-672 16,2-3-677-16</inkml:trace>
  <inkml:trace contextRef="#ctx0" brushRef="#br0" timeOffset="-156326.276">15036 17072 1072 0,'0'0'1266'0,"0"0"-933"0,0 0 87 15,0 0 49-15,0 0-84 0,0 0-75 16,0 0-40-16,0 0-33 0,0 0-25 15,0 0-26-15,-45-30 27 0,32 25-16 16,1-2-39-16,0-2-28 0,-7 1-13 16,3-1-14-16,-5-1-7 0,2 1-20 15,-3 1-22-15,-1-1-18 0,2 2-15 16,-2 0-18-16,1 1 0 0,1 1-3 16,0-1-13-16,1 2-65 0,-3-1-85 15,6-4-90-15,5 4-180 0,0-7-844 0</inkml:trace>
  <inkml:trace contextRef="#ctx0" brushRef="#br2" timeOffset="-149536.716">15191 16879 404 0,'0'0'786'0,"0"0"-513"16,0 0-139-16,0 0-37 0,0 0 43 15,0 0 573-15,0 0-304 0,0 0-185 16,0 0-7-16,7-18 5 0,-7 17-20 16,2-1-45-16,0 1-3 0,-2-3-4 15,4 1-7-15,-4-2 14 0,2 1 0 16,-2-2 3-16,2 3-7 0,-2-1-13 16,0-2 19-16,0 1-2 0,2 0-14 15,-2-1-22-15,0-2-21 0,0-2-16 16,0 1-5-16,0-3-19 15,0-1-9-15,-2 0-12 0,-2 0-14 16,0 0-4-16,0 0 0 0,-1 2 6 16,1 0 0-16,-2 0-9 0,2 1 12 15,-2 0-3-15,2-1 0 0,-3 3 12 16,3 0 4-16,-2 2-4 0,0-1-6 16,-2 1-9-16,-1 1-9 0,1-3 3 15,0 3-3-15,-2-4 15 0,-1 3 15 16,-1-2-30-16,1-2 0 0,1 2 3 15,-4 0 0-15,3-2-3 0,-1 0-3 16,-1-1 6-16,-1 1-6 0,0-1-11 16,1 1 2-16,-1-1 21 0,1 1-12 15,-1-3-9-15,-3 1 18 0,3 3-6 16,-3-1 6-16,3 0-6 0,-5 2-11 16,5 2 11-16,-5-1 0 0,5 1 0 15,-5 2-14-15,5 1 1 0,-5 0 0 16,7 0 1-16,-7 1 9 15,7-3-11-15,-3 3 2 0,-1-1 9 16,1 0-11-16,3 2 2 0,-3-1 9 16,-1 0-10-16,3 2 1 0,-1 0 9 15,-1 0-10-15,-1 0 0 0,-1 0 10 16,-1-2-11-16,-1 4 1 0,-2 3 0 16,5-2 0-16,-3 2-1 0,-1-2 0 15,1 1-1-15,0-1 0 0,3 0 0 16,-5 2 0-16,5-1 1 0,-3 1-1 15,5 1 2-15,-5 2-2 0,0 2 0 16,1-1-2-16,-1 1 0 0,1 0 0 16,1 3 1-16,-2 0 0 15,-1-2-1-15,5 4 1 0,-5-2 1 16,5 3 0-16,-4-1 1 0,3 2-2 16,-3 0 1-16,1 1 0 0,1 0 1 15,-1 1-1-15,1 1 0 0,1 1 0 16,-1 0 0-16,0 0 1 0,3 3 0 15,-3-2 2-15,3 1-1 0,0-1 1 16,-3 1 0-16,5 1-1 0,-1-4 1 16,1 1 0-16,1-1-1 0,-1-1 1 15,2-1-2-15,-1 0 2 0,3-2-1 16,-2 2-1-16,4 0 1 0,-3 1-1 16,3-1 0-16,0 0 1 0,0 2 1 15,4-3 0-15,0-1-1 0,2-3 10 16,0 1-11-16,0 1-1 0,0-2 2 15,2 0-1-15,-2 2 1 0,2-4-1 16,4 4-1-16,-2-1 0 0,0 1-3 16,0 0-27-16,0 1 18 15,1-2 10-15,-1 1 1 0,0 0-1 16,2-1 0-16,-2-1 1 0,-2-1 1 16,2 1 1-16,0-2-1 0,1 1 1 15,-1 2 1-15,-2-2-1 0,6 1 1 16,-2 0-1-16,-2 1 0 0,5-1 1 15,-3 0-1-15,4 2-1 0,1 0 2 16,-1 1 0-16,0-2-2 0,3 0 2 16,-1-3 0-16,0 2-1 0,1-3 2 15,-3-1-1-15,7 3 0 0,-5-4 1 16,1 2-2-16,-3 0 0 0,2-2 0 16,1-2 1-16,-5 0-2 15,2-1 0-15,1 2 0 0,-1-2 0 16,4 3 0-16,3 0 0 0,-3 0 0 15,3 0-1-15,-3 1 1 0,3-1 1 16,0 0-1-16,-1 0 0 0,1 0 0 16,1 0 0-16,-1 1 1 0,-1 0 0 15,-1-2 1-15,1 1-1 0,-1-2 1 16,-1 1-2-16,-1-2 0 0,-1-2 0 16,2-2-2-16,-1 0-1 0,1-1-9 15,3-1 10-15,-3-1-10 0,5-3 10 16,0-2 2-16,1 2-1 0,1-1 1 15,0 1 0-15,-1-1-1 0,1 0 1 16,-2 1 0-16,3 1 2 0,-1 0 0 16,-2 3-2-16,-1-4 1 0,-1 2-1 15,-1-2 0-15,1 0-1 16,-1 0-2-16,1-3 1 0,-1-2-1 16,1-1 1-16,2-1 1 0,-3 1 0 0,1-2 0 15,-3 2-1-15,-2-1 2 16,3-1-1-16,-5 2-1 0,5-2 0 15,-3-2 1-15,3 1 0 0,-5 0 1 16,2 0-2-16,1-1 1 0,-3 1 0 16,0 2 1-16,-1-1 0 0,1 0 1 15,-2 2-1-15,-2-3 0 0,7 0 0 16,-5-2 1-16,2 1-1 0,-1 1 1 16,-1-1 1-16,-2 2-1 0,2-1 1 15,-3 3-1-15,1 1 0 0,0-2-1 16,0 2 0-16,-2-2 0 0,3 1 0 15,-1 0-1-15,-2-2 0 0,2 0 1 16,-2 1 0-16,2-3 0 0,-1 1 0 16,3-1 0-16,-4-5 0 0,4 1 0 15,-4-2-21-15,3 0 0 0,1 2 6 16,-6 0 12-16,2 0-12 16,-2 1 3-16,-2 0-3 0,2-1-12 15,-2-1-13-15,0 2-20 0,0-5-30 16,0 1-15-16,0-1-12 0,0-5-19 15,0-1-38-15,0-2-77 0,-4-2-187 16,4 6-507-16,-4-6-1059 0</inkml:trace>
  <inkml:trace contextRef="#ctx0" brushRef="#br2" timeOffset="-148572.15">14228 16453 134 0,'0'0'391'0,"0"0"104"16,0 0-87-16,0 0-54 0,0 0-143 15,0 0 217-15,0 0-57 0,0 0-108 16,0 0 18-16,19 18 49 0,-17-21-18 16,0 0-45-16,-2-3-32 0,0 0-12 15,0-1-2-15,0-2 14 16,0-3-1-16,0-1-12 0,0-6-17 16,-6 1-14-16,-3-5-8 0,-1-2-20 15,-2-7-33-15,-5-12 5 0,-8-18-6 16,-4-22-21-16,-4-11-17 0,-2-1-28 15,2 5-15-15,2 8-3 0,0 3 0 16,-2 2-15-16,0 2 6 0,0 6-6 16,0 5-30-16,4 15-18 15,10 12-15-15,5 14 9 0,1 4 3 16,3 6-6-16,0-2-9 0,-1 6-12 0,5 3-30 16,2 4-34-16,2 3-26 15,2 0-30-15,0 0-55 0,0 0-136 16,4 0-289-16,6 0-1147 0</inkml:trace>
  <inkml:trace contextRef="#ctx0" brushRef="#br2" timeOffset="-134815.122">11729 15215 878 0,'0'0'362'0,"0"0"-219"15,0 0-13-15,0 0-39 0,0 0-16 16,0 0 10-16,0 0 12 0,0 0 4 15,0 0 307-15,-48 32-166 0,42-32-10 16,4 0 19-16,2 0 4 0,-2 0-20 16,0 0-23-16,2 0-30 15,-2 0-34-15,2 0-29 0,0-2-11 16,-2 2-2-16,2-1 8 0,0-4 28 16,0 0 51-16,0-4 9 0,2-5-40 15,4-6-44-15,2-4-27 0,1-7-27 16,-1-4-10-16,0-6-2 0,1-1 5 15,-1-2-5-15,-2 0-4 0,-2 0-9 16,0 4-14-16,0 4-22 0,1 6 0 16,-3 7 0-16,0 4 0 0,-2 9-1 15,2 4-2-15,-2 6 15 0,2 0 39 16,-2 4-30-16,2 9-24 0,0 5-30 16,-2 7 12-16,0 7 3 0,0 8 3 15,0 10 10-15,0 13-1 0,0 15 1 16,0 4 2-16,0-6 0 0,0-8 2 15,0-10 1-15,0-10 0 0,0-11 12 16,0-9-12-16,0-5 9 16,0 3-9-16,0-1-2 0,0-5-1 15,0-3 0-15,0-10-24 0,0-7-3 16,0-3-49-16,0-11 55 0,0-4 21 16,0-7-1-16,4-6-13 0,-2-4-1 15,0-1 12-15,0-4 1 0,0-1 2 16,2 1 1-16,1-1 0 0,-1 4 11 15,-2 5-10-15,2 8 10 0,-2 7-9 16,0 7 24-16,2 8 25 0,0 2-7 16,0 2-18-16,3 7-12 0,-1 1-3 15,0-1-12-15,0 3 2 16,0-4 13-16,-1-5 19 0,5-1-10 0,-2-2-10 16,0-8-14-16,5-8-2 15,-1-4-1-15,1-7 0 0,1-3 1 16,-4-2 1-16,1-1 1 0,-1 4 0 15,-4 4 2-15,-2 10 13 0,-1 4 3 16,-3 8 6-16,0 3 30 0,2 7-8 16,-2 7 5-16,0 7-51 0,2 6 0 15,0 4-2-15,0 1 2 0,4-3 1 16,0-3 0-16,0-5 2 0,1-6 15 16,1-5-6-16,4-6-9 0,1-4-3 15,-3-9-14-15,5-6-10 0,-7-7 3 16,2-6 6-16,-2-1 3 0,-6-2 9 15,-2 4-13-15,0 1 13 0,-10 4-15 16,2 4 6-16,0 2 0 0,-5 5-12 16,-1 5 0-16,3 3 0 15,-1 3 12-15,2 0 12 0,3 3 0 16,1 3 3-16,2 1 21 0,2 2-6 16,-2-1 3-16,8-1 3 0,2-3-6 15,5-1 3-15,-1-3-5 0,6-3-13 16,1-8-1-16,4-8-2 0,-1-3-1 15,-1-7 0-15,6-7 1 0,-9-5 2 16,7-13 1-16,2-12 9 0,-7-10-12 16,-1 4-28-16,-7 19 4 0,-6 15 12 15,-4 16 10-15,2 3-1 0,-2 1-18 16,5 5 9-16,-5 8 11 0,0 5 0 16,0 8 0-16,0 8-2 0,0 8 2 15,0 7 1-15,0 6 2 0,0 3 10 16,0 4-9-16,0-1 12 15,-5 2 0-15,5-1 0 0,-2 0-12 16,-2-2-3-16,0 0-27 0,2-4 9 16,0-7 15-16,0-5 3 0,2-2 12 15,0-8-10-15,0-1 16 0,0-2-16 16,2-1 19-16,2 0-5 0,2-2-1 16,5 0 0-16,-3 0 3 0,0-2 6 15,0 1 3-15,7-2-3 0,-5-1 0 16,1-3 0-16,5-3-3 0,-1 0-6 15,1-9-13-15,1-4 1 0,3-5 9 16,-1-5-12-16,0-5 0 0,1-4-1 16,-5-3 1-16,1-3 0 0,-3 1 1 15,-5 1 1-15,-4 8 1 0,0 2-3 16,-4 8 0-16,0 8-27 0,-4 6 0 16,0 4 9-16,-2 5 18 0,0 10 2 15,-5 4 10-15,1 5-12 0,4 9-13 16,-1 2 1-16,3-2 11 0,0 1-1 15,4-1 2-15,0-5 0 16,2-3 3-16,4-4 12 0,3-8-3 16,3-4 3-16,5-6-14 0,1-3-1 15,1-6-12-15,-1-6 0 0,-1-6 9 16,4-3 0-16,-5-6 0 0,1-3 1 16,-5-2-1-16,3-3 2 0,-5 4 1 15,-2 1-1-15,-2 5 0 0,3 7-1 16,-5 5-1-16,-2 5 3 0,0 4 0 15,0 4 3-15,0 1-3 0,0 7-10 16,0 6-11-16,-2 6-9 0,0 4 9 16,0 5 9-16,0 1 10 0,0-2 1 15,0 0 1-15,0-3 1 16,0-3 0-16,0-3 11 0,2-6-10 16,0-2 10-16,0-7 0 0,5-4 8 15,-1-6-20-15,2-9-15 0,0-3 12 16,7-8 1-16,-3-3 0 0,-1-4 2 15,3-3 1-15,-4 2 1 0,-1 2 1 16,1 4 0-16,-4 7 0 0,-2 6 0 16,3 7-2-16,-7 6 20 0,4 2-9 15,-2 8-12-15,-2 5-24 0,4 9 6 16,-4 4 3-16,2 0-12 0,-2 3 12 16,0 0 12-16,2-4 1 0,0-3 2 15,2 0 0-15,0-5 12 0,3-2 0 16,-3-5 0-16,6-4 3 0,0-6 0 15,1-2-15-15,3-10-1 0,-1-5-11 16,3-7 12-16,-1-6 0 0,-3-2 1 16,5-5 1-16,-5 1 10 0,7 0 0 15,-5 6 3-15,0 4-15 16,3 4-1-16,-3 7-1 0,1 1 2 16,-3 7 0-16,3 0 2 0,-7 1 13 15,-2 4 6-15,-2 1 6 0,3 0-3 16,-5 1-9-16,-2 0-13 0,0 0-2 15,0 0-24-15,-2 0-6 0,-7 2 28 16,5 4 0-16,-4-1 2 0,-2 3 2 16,-5 3 10-16,7 0-9 0,-2 4 0 15,-3 0 18-15,5 1-18 16,2 3 0-16,2-1 6 0,-1 2-9 0,5-2-3 16,0-1 0-16,2-2 2 15,5 0 1-15,1-1 1 0,2-5 2 16,5-1 0-16,-3-1 9 0,7-3-10 15,-5-4-2-15,7 0 1 0,-9-3-1 16,7-6-2-16,-5-5 0 0,-1-1-1 16,-1-6-9-16,-4-3 10 0,3-1 0 15,-3-3 2-15,-4-2-1 0,0 4 0 16,3 0-32-16,-7 5 18 0,4 5 3 16,-2 7 12-16,-2 2 2 0,0 5 13 15,0 2-3-15,4 0 0 0,-4 0 3 16,0 3-1-16,0 7-14 0,0 2-1 15,2 10 1-15,-2 0 0 0,2 6 0 16,2 3 2-16,0 0 1 0,-2 0-3 16,5-2-32-16,-1 0 20 0,2-4 12 15,2-3 1-15,1-2 1 16,1-5 10-16,3-4 0 0,-5-3-10 16,4-3-2-16,-1-2-1 0,-5 1-20 15,6-3-39-15,-7 0-60 0,-1-1-73 16,-4 0-61-16,-2 0-158 0,0-2-533 15,0-9-691-15</inkml:trace>
  <inkml:trace contextRef="#ctx0" brushRef="#br2" timeOffset="-134563.3">13238 14211 1888 0,'0'0'2393'0,"0"0"-2074"15,0 0-70-15,0 0 51 0,0 0-300 16,0 0-3-16,0 0-187 0,0 0-157 15,0 0-845-15</inkml:trace>
  <inkml:trace contextRef="#ctx0" brushRef="#br2" timeOffset="-133107.539">13687 14673 3263 0,'0'0'489'0,"0"0"-285"16,0 0 181-16,0-58-54 0,-7 41-98 16,-1 3-28-16,-6 2-31 0,1 5-68 15,-3 6-45-15,-1-1 6 16,-4 9-1-16,7 5-11 0,-5 3-16 16,5 7-12-16,2 3-2 0,1 1-4 15,7 5-6-15,0-3-12 0,2 1-3 16,2-5-9-16,6-4 6 0,0-4 3 15,9-7-1-15,-3-5-1 0,5-4-16 16,1-6-4-16,1-7 1 0,-3-3 18 16,-1-6-9-16,-3-1 10 0,-6-1 1 15,-1 2-1-15,-1 2-10 0,-2 8-18 16,-2 4 12-16,0 7-4 0,-6 1 22 16,4 6 18-16,-3 4-2 0,1 5-4 15,2 4 3-15,2 1-3 0,0 1-12 16,0-2 0-16,6-1 0 0,1-5 0 15,5-2 3-15,0-5 15 0,3-6-15 16,-1-4-3-16,5-9 0 16,0-11-2-16,1-7 1 0,5-14 1 15,0-15 0-15,0-19-16 0,-1-7-2 16,-7-2 16-16,-9 7 2 0,-6 13 2 16,0 3 16-16,-2 14-3 0,-4 10 6 15,-2 14-5-15,4 2 2 0,-4 3-16 16,-2 3 0-16,-1-2-2 0,-1 11-3 15,6 9-8-15,-4 1 11 0,1 11 33 16,1 10-9-16,-2 4-12 0,4 9-10 16,0 7 10-16,1 3 0 0,1 9 6 15,0 13 4-15,2 7 5 0,0 1 3 16,0-13 18-16,2-14 55 16,3-16-13-16,-1-3-23 0,2 6-25 15,6 1-6-15,1 3-6 0,1-5-9 16,5-7 1-16,-1-10-22 0,1-7-1 15,2-9 0-15,-5-7-1 0,9-11-13 16,-2-8 13-16,-5-3 0 0,3-4-25 16,-7 2 9-16,3 0 3 0,-7 5 3 15,-3 8 12-15,3 6 1 0,-4 8 20 16,-4 4 18-16,2 2-22 0,-2 12-17 16,-2 4-21-16,0 7 18 0,0 6 3 15,0 1 0-15,0 0 3 0,0-2 0 16,2-6 0-16,-2-4-3 0,2-7-23 15,-2-2 23-15,3-7 2 0,3-4 14 16,2-6-16-16,0-8-27 0,3-9 15 16,3-6 12-16,-1-5 0 0,-1-1-18 15,0-1-3-15,-1 6 18 16,-5 5 0-16,2 10 3 0,-2 7 15 16,-2 7 33-16,1 2-12 0,1 9-22 15,-4 3-14-15,0 8-1 0,2 4 0 16,0-1 1-16,0 1 2 0,0-3 0 15,1-5 1-15,-1-3-1 0,2-5 13 16,2-6-12-16,0-3 0 0,3-2-3 16,3-10-15-16,-1-7-9 0,-1-6 3 15,7-4 3-15,-5-5 6 0,1-1 0 16,-3 0 11-16,-4 1 0 0,1 6 1 16,-1 4 2-16,-6 10 1 0,2 8 21 15,-2 6 30-15,2 3-24 0,-2 7-30 16,5 11 0-16,-3 2-2 0,2 6 2 15,-2 2 0-15,4-1 2 0,-4-1-1 16,7-2-1-16,-1-5-1 16,2-1-38-16,-1-5-33 0,-1-6-49 15,3-4-35-15,-3-6-47 0,0-2-87 16,-2-8-231-16,-3-2-487 0,5-10-714 0</inkml:trace>
  <inkml:trace contextRef="#ctx0" brushRef="#br2" timeOffset="-132906.831">14468 14061 3838 0,'0'0'650'16,"0"0"-484"-16,0 0 138 0,0 0 56 16,0 0-156-16,21-65-20 0,-11 42 40 15,2-1-85-15,5-6-91 0,-1-2-33 16,5-3-15-16,-4 0-46 0,5 0-138 15,-3-2-55-15,-3 3-34 16,-5 1-117-16,-1 2-216 0,-4 9-780 16,1-3-1226-16</inkml:trace>
  <inkml:trace contextRef="#ctx0" brushRef="#br2" timeOffset="-132193.487">13565 14300 2156 0,'0'0'1068'0,"0"0"-772"0,0 0 98 0,0 0 29 15,0 0-120-15,6-57-39 16,-2 36 11-16,0-8-38 0,4-4-73 16,-4-6-70-16,5-2-33 0,1-13-40 15,-2 6-21-15,-1 0-65 0,3 3-177 16,-2 10-249-16,0 10-808 0,9 4-2188 0</inkml:trace>
  <inkml:trace contextRef="#ctx0" brushRef="#br2" timeOffset="-131278.988">12560 15501 2602 0,'0'0'498'0,"0"0"-322"15,0 0 211-15,0 0 17 0,0-54-108 16,-2 39-27-16,-2 0 13 0,-2-2-37 16,-3 3-53-16,-3 0-41 0,4 3-20 15,-3 5-22-15,-3 0-34 0,6 3-14 16,-5 3-7-16,-1 0 3 0,3 9 1 15,-3 1-1-15,-1 4-3 0,-1 2-2 16,3 2-10-16,-1 5-9 0,0-2-15 16,3 5-6-16,-3 0-9 0,5 3 12 15,3 0-12-15,-2 1-3 0,4 1-15 16,-2 0 0-16,4 1 13 0,2-1 1 16,0 0 1-16,6-3 0 0,2 1 2 15,0-4 13-15,3-1 3 16,3-4-6-16,1-3 3 0,7-2-3 15,-5-3-10-15,6-3 0 0,1-4 0 16,-1-5-1-16,-2 0-1 0,4-8-3 16,-5-5-12-16,1-4 0 0,-5-2 12 15,-3-4-9-15,-5 2 10 0,-4 1 0 16,0 1-1-16,-4 1-8 0,-6 5 11 16,0 4 3-16,-4 2-1 0,-7 7 10 15,3 0 3-15,-7 7-3 0,2 5-10 16,-3-2 1-16,-1 3-3 0,8-1-33 15,-3 1-81-15,5-4-125 0,5-3-93 16,-4-3-212-16,10 0-674 0,2 0-1384 0</inkml:trace>
  <inkml:trace contextRef="#ctx0" brushRef="#br2" timeOffset="-130898.739">12740 15390 2726 0,'0'0'1116'0,"0"0"-880"0,0 0 159 16,0 0-4-16,0 0-94 16,0 0-90-16,0 0-34 0,0 0-13 15,0 0-30-15,-2 65-18 0,2-42-21 16,0 5-4-16,0 0-8 0,0 5-7 16,2 0-15-16,2 2-45 0,-2-3-11 15,2-1-1-15,4-3-1 0,-3-1-2 16,1-1-12-16,2-6-21 0,-2-2-36 15,-2-4-40-15,0-4-39 0,1-4-30 16,-3-3-34-16,2-3-122 0,-4-3-319 16,0-3-646-16,2-9-580 0</inkml:trace>
  <inkml:trace contextRef="#ctx0" brushRef="#br2" timeOffset="-130580.691">12593 15372 2756 0,'0'0'1203'0,"0"0"-1058"15,0 0 123-15,0 0 78 0,0 0-98 16,54-15 33-16,-42 15 5 0,7 0-68 16,-3 2-61-16,5 4-45 0,-4 1-22 15,7 2 4-15,1 4 11 0,-2 0-15 16,0 1-23-16,-1 3-10 0,-1 1-3 15,-2 4-15-15,-3 2-12 0,-3 3-12 16,-5 0-13-16,-4 6-2 0,-4 1-3 16,0 1-42-16,-6 1 18 0,-3-1 6 15,-9 0 3-15,3-2-24 0,-7-4-22 16,3-3-35-16,-2-4-33 16,3-6-31-16,-1-7-43 0,1-7-111 15,7-2-238-15,3-4-523 0,0-15-765 0</inkml:trace>
  <inkml:trace contextRef="#ctx0" brushRef="#br2" timeOffset="-130226.461">13002 15234 2877 0,'0'0'781'0,"0"0"-476"16,0 0 139-16,0 0-101 16,0 0-150-16,0 0 18 0,0 55 44 15,4-30-67-15,-1 4-57 0,1 4-20 16,-2 5-5-16,2 3-6 0,0 2-22 15,0 2-12-15,2 1-23 0,1-4-37 16,-1-3-6-16,-2-1-3 0,0-6-9 16,-2-3 0-16,0-8 9 0,2-6-34 15,-4-7-47-15,4-2-58 0,-2-6-42 16,-2 0-61-16,0-6-139 0,0-4-149 16,0 0-449-16,0-8-566 0</inkml:trace>
  <inkml:trace contextRef="#ctx0" brushRef="#br2" timeOffset="-129930.245">12837 15271 3298 0,'0'0'671'0,"0"0"-389"16,0 0 157-16,27-51-114 0,-11 39-90 15,-3 3-1-15,5 0-22 0,1 5-58 16,6 2-27-16,2 2-27 0,2 3-22 16,2 5-20-16,2 6-25 0,0 2-15 15,-2 4 12-15,-4 5 6 0,-5 1 3 16,-5 0-3-16,-7 5-3 0,-4 0-18 16,-6 1-15-16,-4-2 0 0,-6-1-3 15,-9-3-21-15,1-5-48 16,-5-5-75-16,-6-2-65 0,-2-6-75 15,6-3-253-15,-2-4-992 0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8191" units="deg"/>
          <inkml:channel name="T" type="integer" max="2.14748E9" units="dev"/>
        </inkml:traceFormat>
        <inkml:channelProperties>
          <inkml:channelProperty channel="X" name="resolution" value="941.31" units="1/cm"/>
          <inkml:channelProperty channel="Y" name="resolution" value="1658.24902" units="1/cm"/>
          <inkml:channelProperty channel="F" name="resolution" value="22.75278" units="1/deg"/>
          <inkml:channelProperty channel="T" name="resolution" value="1" units="1/dev"/>
        </inkml:channelProperties>
      </inkml:inkSource>
      <inkml:timestamp xml:id="ts0" timeString="2021-04-08T07:54:46.350"/>
    </inkml:context>
    <inkml:brush xml:id="br0">
      <inkml:brushProperty name="width" value="0.05292" units="cm"/>
      <inkml:brushProperty name="height" value="0.05292" units="cm"/>
    </inkml:brush>
    <inkml:brush xml:id="br1">
      <inkml:brushProperty name="width" value="0.05292" units="cm"/>
      <inkml:brushProperty name="height" value="0.05292" units="cm"/>
      <inkml:brushProperty name="color" value="#0070C0"/>
    </inkml:brush>
    <inkml:brush xml:id="br2">
      <inkml:brushProperty name="width" value="0.05292" units="cm"/>
      <inkml:brushProperty name="height" value="0.05292" units="cm"/>
      <inkml:brushProperty name="color" value="#7030A0"/>
    </inkml:brush>
  </inkml:definitions>
  <inkml:trace contextRef="#ctx0" brushRef="#br0">13715 14907 127 0,'0'0'186'16,"0"0"-157"-16,0 0-28 0,0 0 55 15,0 0 65-15,0 0 42 0,0 0-92 16,0 0-9-16,0 0 75 0,-6-8 52 16,6 8 3-16,0 0-29 0,0-2-23 15,-2 2-7-15,2 0 17 0,0 0 44 16,0 0-9-16,0 0-14 0,0 0 10 15,-2 0 80-15,2 0 72 16,0 0-21-16,0 0-19 0,0-1-47 16,0-1-56-16,0 2-44 0,0-2-29 15,-2 2-21-15,2-1-13 0,0 1-3 16,0-2 9-16,2 2 3 0,2 0-43 16,2-1-10-16,1 1 22 0,3 0 13 15,2 0 2-15,5-1-25 0,-1 1-17 16,9 0-13-16,-4 0-21 0,10 0 0 15,0 0 2-15,4 0 44 0,6 0-31 16,1 1-12-16,-1-2 9 0,0 1 3 16,9 0-12-16,2-1 22 0,14 1 5 15,12 0-12-15,5 0 0 0,-6 1 9 16,-5-1-2-16,-8 0-1 0,2 0-9 16,2 0 64-16,1 0-13 0,-1 0-33 15,0 0-20-15,2-1 2 0,1 0 9 16,1 1-21-16,7 0-2 15,-1 0 0-15,3 0-1 0,1 0 1 16,1 0-1-16,2-1 0 0,0 0 0 16,3 1 0-16,-1 0 2 0,4 1 1 15,-2-1-1-15,2 0 1 0,0-1 0 16,0 0 21-16,2 2 15 0,0-5-37 16,0 4 1-16,0 0-3 0,4 0 2 15,0 0 0-15,1 0-2 0,1-2 1 16,0 1-1-16,-2-1 21 0,4 2-21 15,1 0 0-15,-3 0 1 0,0 0 1 16,2 0 1-16,1 0 12 16,-3 2 3-16,0-2-15 0,-2 0-1 15,0 0 13-15,1 0-12 0,1 0-2 16,-2 0-1-16,4 0-2 0,1 0 0 16,-3 1 1-16,4-1 1 0,-2 0-2 15,5 0 2-15,-3 0-1 0,5 2 0 16,-3-2 1-16,1 0-1 0,1-3 1 15,-4 3 0-15,3 0 1 0,-1 0 1 16,-3 0 1-16,3 0 9 0,0 1-12 16,-1-1 1-16,-1-1 0 0,0 1 0 15,-3 0 0-15,-7 0 11 0,4 0-10 16,-6 0 13-16,2-2-12 0,-2 2-2 16,-6-1-1-16,3 2-1 0,-7-1 0 15,2 0 0-15,-5 0-20 0,1-1 20 16,-3 1 1-16,-7 1-3 15,-3-1 2-15,-2 0-1 0,-4-1 2 0,-15 1 0 16,-3 0 1-16,-11 0 1 0,-7 0 0 16,7 0-1-16,4 0-1 15,1 0-2-15,-5 1 1 0,0-1 0 16,-7 0-2-16,-5 0-12 0,0 0-3 16,-9 0-46-16,-4 0-65 0,2 0-44 15,-5 2-51-15,-3-1-114 0,0 1-618 16,0 1-1267-16</inkml:trace>
  <inkml:trace contextRef="#ctx0" brushRef="#br0" timeOffset="3369.929">13866 15182 29 0,'0'0'294'0,"0"0"-53"0,0 0-32 15,0 0-63-15,0 0-54 0,0 0-43 16,0 0-33-16,0 0 23 0,0 0 10 16,-4-33 205-16,4 32 133 15,0 1-267-15,0 0-65 0,0 0 20 16,2 0 6-16,0 0-3 0,-2 0-23 15,2 0-23-15,1 0-19 0,-1 1 3 16,0 1 36-16,-2-2 42 0,2 2 3 16,0-1-20-16,0-1-6 0,0 0-16 15,-2 0-7-15,2 0 7 0,-2 0-14 16,0 0 11-16,2-1 2 0,-2-1 17 16,0 2 9-16,0 0 35 0,0 0 15 15,0-2 10-15,0 2 12 0,0 0 2 16,0-1-6-16,0 1-10 0,0 0-7 15,0 0 6-15,0 0-4 0,-2 0-7 16,2 0-21-16,0-1-62 0,0 1-22 16,0 0-9-16,0 0 4 0,-2-1 14 15,2 1 10-15,0 0-6 16,0-1-7-16,-2 1-2 0,2 0 5 16,0-1 4-16,0 0 2 0,0 1 13 15,-2-1 6-15,2-1 6 0,0-2 9 16,0 1 6-16,0-5-3 0,-2 0-10 15,2-2-17-15,0-4-19 0,0-3 0 16,0-1-26-16,-2-4 0 0,2-2-1 16,0-1-1-16,0-2-1 0,0-3 2 15,0-3 0-15,0-10 0 0,0-15 1 16,0-15-1-16,0-6 3 0,0 2-3 16,0 4 0-16,0 3-24 0,0 2 24 15,0-2-12-15,0 1 12 16,0 3 0-16,0 2 2 0,2 7 13 0,-2-2-12 15,0 6 15-15,0-1-15 16,0 7 12-16,0 9-15 0,0-6-14 16,2-6 2-16,-2-4-6 0,0-1 17 15,0-2 1-15,0-2-3 0,0-11 27 16,2-11-27-16,-2 6 6 0,0 8 33 16,0-5-35-16,0 3 21 0,0 2 8 15,0 0-30-15,0-2-18 0,0-1-19 16,2-1 7-16,-2-4 9 0,0 1 21 15,0-1 10-15,0-2-7 0,0-1-3 16,0 0 27-16,0 0 1 0,0 0-13 16,2-2-14-16,-2-1 0 0,0-1 22 15,0-3-22-15,0 1 31 0,0-4-32 16,0 0-24-16,0 0-6 0,0-2 30 16,2 4 64-16,-2-1-37 0,0 2-8 15,0-2 26-15,0 3 121 0,0 1-151 16,0 2 3-16,2-1 3 15,-2-2 36-15,4-1 28 0,-2 0-62 16,-2-2-23-16,0-1-15 0,0-3 12 16,0 3 3-16,0-1 0 0,0 2 10 15,0 1 8-15,2 0 1 0,-2 4-19 16,0 1-12-16,0 0-45 0,0 0 27 16,0-3 18-16,0 1 12 0,0 2 2 15,2-4 16-15,1 0 9 0,-3 1 18 16,2 4 45-16,-2-1-90 0,2 1-15 15,-2-2-30-15,0 3-12 0,0-2 57 16,0 0 24-16,0-1-24 0,0-3-13 16,0 0 13-16,0 1 21 15,0 2-21-15,0 2-31 0,2 4 4 16,-2 5 25-16,0 8 0 0,0 12 1 16,0 13 1-16,0 9 3 0,0 5 9 15,0-1-11-15,0-1 11 0,2-2-12 16,-2 4 2-16,0 1 0 0,0 2 1 15,0-2-1-15,0 2-2 0,0-2-1 16,2 1-20-16,-2-1 6 0,0 2 12 16,0 0-9-16,0 6-6 0,0-1-4 15,0 6-2-15,0 2-3 0,0 3 9 16,0 3 6-16,0 1-3 0,0 1-9 16,0 0-24-16,0 0-43 0,0 3-60 15,2 3-52-15,-2 0-155 0,2-1-369 16,0 4-1000-16</inkml:trace>
  <inkml:trace contextRef="#ctx0" brushRef="#br0" timeOffset="4878.225">13889 6929 745 0,'0'0'980'16,"0"0"-727"-16,0 0 265 0,0 0 13 15,0 0-217-15,0 0-32 0,0 0-1 16,0 0-14-16,0 0-28 0,13-27-41 16,-13 27-23-16,0 0-24 0,0 0-38 15,0 0-40-15,0 0-12 0,-3 0-15 16,1 2 6-16,-2 4 8 0,-4 4 16 16,4 9 6-16,-4 4-21 0,-1 8-22 15,-1 5-14-15,2 5-1 0,-1 4 0 16,1 3-6-16,-2 0 0 0,-1-1-15 15,1 0-3-15,-2-6-29 0,1-5 14 16,1-2 3-16,-2-6 10 0,-1-3 1 16,5-6 0-16,-4-3-1 0,5-5 1 15,1-2-1-15,0-4-1 16,2-1-9-16,2-4 9 0,-2 0-19 16,4 0 1-16,0-2 12 0,0-4 9 15,6-4 24-15,2-6-22 0,-2-3 1 16,3-6 10-16,1-3-12 0,2-4 0 15,-1-4 1-15,3-2 13 0,-1 0-12 16,-3-4-1-16,4 0 1 0,-1 0-3 16,-3 2-11-16,-2 1-4 0,1 1 12 15,-1 6 2-15,-4 1 1 0,4 6 2 16,-1 6 16-16,-3 2 9 0,0 6 0 16,-2 3-6-16,2 4 13 0,-4 2-1 15,2 2 9-15,-2 0 4 0,2 0 35 16,2 6-23-16,0 4-37 15,1 6-21-15,-1 7 1 0,2 5-1 16,2 6 2-16,2 5 22 0,5 13-3 16,1 12 3-16,5 14 0 0,0 2 6 15,-5-5 3-15,1-17-33 0,-9-19-21 16,-2-12 20-16,-2-4 1 0,5 0 0 16,-5-1 0-16,0-2-1 0,0-7-65 15,-4-8-79-15,0-5-127 0,0-3-131 16,0-2-299-16,0-13-1146 0</inkml:trace>
  <inkml:trace contextRef="#ctx0" brushRef="#br0" timeOffset="6044.002">22375 14827 183 0,'0'0'1664'0,"0"0"-1317"15,0 0-14-15,0 0 214 0,0 0-183 16,0 0-85-16,0 0 48 0,0 0 26 15,0 0-75-15,-7-14-20 0,7 14-2 16,5 0-79-16,1 0-38 0,2 0-8 16,7 0 5-16,-3 1 0 15,9 4-24-15,-5-1-16 0,7 3-21 16,6 0-11-16,-2 1-10 0,2-3-6 16,-3 5-6-16,5-2 3 0,3-2-5 15,-3 2-10-15,0-1-6 0,-2 0 6 16,-1-2-6-16,-1 1-12 0,-2 0-9 15,-4-2 15-15,-1-1 0 0,-7 0-6 16,1 0-11-16,-5-2 2 0,-5 2 0 16,-2-3-3-16,-2 4-1 0,-2-3-32 15,-7 2-6-15,-9 4 18 0,-3 2 20 16,-6 1 1-16,-6 5 1 0,-2 1-1 16,-6 3 0-16,2-1 0 0,-1 2 0 15,3-1-2-15,0-1-1 0,6-3-18 16,0-3-45-16,6-4-52 0,6-3-75 15,3-4-60-15,8 2-116 0,-1-3-283 16,3 3-720-16,6 4-1584 0</inkml:trace>
  <inkml:trace contextRef="#ctx0" brushRef="#br0" timeOffset="6661.064">23309 14584 1159 0,'0'0'1021'0,"0"0"-655"0,0 0 113 15,0 0-7-15,0 0-96 0,0 0-2 16,0 0 19-16,0 0-28 0,0 0-63 15,0 0-44-15,31-6-31 0,-19 16-37 16,1 5-45-16,-1 1-36 16,7 7-19-16,-7 1-15 0,9 4-5 15,-7 4-10-15,5-1-6 0,-5-3-54 16,3 0-12-16,-5-3-6 0,1-6 3 16,-3-3 12-16,-6-6-27 0,2-5-34 15,-1-5-38-15,-5 0-67 0,6-2-66 16,-4-8-22-16,0-3-64 0,2-5-146 15,0-1-135-15,0-1-361 0,-2 6-183 16,7-3-452-16</inkml:trace>
  <inkml:trace contextRef="#ctx0" brushRef="#br0" timeOffset="6877.996">23770 14629 2634 0,'0'0'555'15,"0"0"-192"-15,0 0-3 0,0 0-49 16,0 0-32-16,0 0 72 0,0 0-18 15,0 0-71-15,0 0-114 0,0 0-48 16,2 57-15-16,-31-10 3 16,-4 17-13-16,-10 16-24 0,1 6-48 15,5-7 30-15,8-22 21 0,8-16 12 16,11-14-5-16,0-5-25 0,-3 2-25 16,5-5-11-16,-2-2-51 0,1-11-94 15,5-6-124-15,2-2-79 0,2-11-238 16,0 3-684-16,15-11-1911 0</inkml:trace>
  <inkml:trace contextRef="#ctx0" brushRef="#br0" timeOffset="7878.537">13261 6577 1152 0,'0'0'1784'15,"0"0"-1521"-15,0 0 30 0,0 0 23 16,0 0-60-16,0 0 18 0,0 0 47 16,0 0 20-16,0 0-51 0,0-29-53 15,0 35-50-15,0 5-75 16,0 7-63-16,4 11-25 0,0 15-6 0,0 21 0 15,0 15 3-15,0 4 0 0,1-3-9 16,-3-19-9-16,-2-22 0 16,0-11 13-16,0-6-13 0,0 1 0 15,-2 0-1-15,-1 0-2 0,1-6-15 16,0-7-34-16,2-3-38 0,-2-4-58 16,2-3-49-16,-2-1-34 0,0-1-50 15,0-8-83-15,0-1-135 0,0-1-300 16,-4-10-697-16</inkml:trace>
  <inkml:trace contextRef="#ctx0" brushRef="#br0" timeOffset="8227.588">13046 6628 2505 0,'0'0'441'16,"0"0"-9"-16,0 0 1 0,0 0-96 15,6-55 8-15,0 42-3 0,4 1-24 16,3 2-63-16,-1-2-58 0,9 3-45 16,-2 0-31-16,3 1-28 0,3 2-14 15,2 2 5-15,2 3-2 0,0 1-7 16,-2 0-15-16,2 3-15 0,0 5-12 15,-5 3-3-15,-5 2-5 0,6 1-22 16,-11 5-2-16,-1 1-1 0,-3 0-18 16,-8 5-1-16,-2-1 4 0,0 2 0 15,-4 0-9-15,-6-3-27 16,-7 0-51-16,3-7-52 0,-7-1-48 16,2-5-92-16,-3-6-232 0,3-2-583 15,0-2-1425-15</inkml:trace>
  <inkml:trace contextRef="#ctx0" brushRef="#br0" timeOffset="12862.72">18185 6703 62 0,'0'0'98'0,"0"0"-66"0,0 0 37 15,0 0 58-15,0 0 78 0,0 0-126 16,0 0-27-16,0 0 10 0,0 7 19 15,0-5 24-15,2 1 458 0,-2-1-222 16,2-1-143-16,2 0-29 0,-2-1-24 16,-2 0-44-16,0 0-34 0,2 0-15 15,-2-3 9-15,2 1 4 0,0 0 15 16,-2 0-9-16,2-1 16 0,-2 3 19 16,2-2 12-16,2 1 6 0,-2 0-3 15,1 1-19-15,-1 0 100 16,0 0 100-16,-2 0-64 0,0 0-43 15,0 0-9-15,2 0-11 0,-2 1-34 0,0-1-62 16,0 0-60-16,0 0-19 16,0 0-37-16,0 0-27 0,0 0-68 15,0 0-37-15,0 0-25 0,0 0 1 16,0 0 3-16,-2-1-2 0,0 1 22 16,2-1 72-16,-2 0 44 0,-1 1 38 15,3 0 16-15,0 0 37 0,0 0 71 16,0 0 53-16,0 0-14 0,3 0-65 15,-1 0 87-15,-2 0 60 0,2 0-44 16,-2 0-50-16,0 0-33 0,0 0-8 16,0 1-8-16,0-1 5 0,0 1 22 15,0-1-7-15,0 1-2 0,0 0 8 16,2 1 12-16,-2-1-12 0,0 1-19 16,0 0-17-16,0-2-10 0,0 2-6 15,0-1-5-15,0 1-10 0,0-1-6 16,0-1-18-16,0 0-19 15,0 0-1-15,0 0 1 0,0 0 1 16,0 0 9-16,0 0-9 0,0 1 12 16,0 1-13-16,0 6 25 0,0 2 0 15,0 8-15-15,0 8-10 0,0 8 13 16,0 14-12-16,0 16 40 0,0 16-1 16,0 3 48-16,0-1 45 0,0-8 9 15,-4-8-29-15,-1 0-106 0,3 3-9 16,0-3-75-16,0 5-16 0,2 2 55 15,-2 0 27-15,0 2 9 16,0-2 21-16,2-2-19 0,-2 2 16 16,2-4-3-16,-2 3 6 0,2-1-8 0,-2 1-13 15,-2 0-72-15,4 1 42 16,0 2 28-16,-2-1 2 0,2 3 3 16,0-2 21-16,-2 0-6 0,2 3 36 15,0 2-33-15,0 1-21 0,0 1-18 16,-2 2-3-16,2 0 20 0,-5 1-17 15,3 3 17-15,0-4-17 0,2 3 18 16,-2-3 3-16,2 2 18 0,-2 0 3 16,2-2-24-16,0-1-35 0,-2 0 8 15,2-1 27-15,0 0 18 0,-2 1 27 16,2 0-44-16,-2-3-1 0,2 2 0 16,-2-1 18-16,2 0-18 0,0 0-21 15,0 0-39-15,-2 3 60 0,-2 0 30 16,2 1-30-16,2 3-51 0,0 0 12 15,-2 2 39-15,2 0 9 0,-5 2-9 16,5 2-99-16,-2-3 30 16,2-3 54-16,-2-3 15 0,2 0 11 15,0-7 10-15,-2 0 0 0,0-4 0 16,2 0-21-16,-2-1-54 0,2-3 27 16,-2 2 24-16,2-2 1 0,0-2 2 15,-2-3 14-15,2-1-11 0,0 0 12 16,0 0 0-16,-2-1 0 0,2 2-12 15,0 2-3-15,0 1-48 0,0 1 15 16,0 4-6-16,-2 2 21 0,2 0-15 16,0 0 31-16,0-1 2 0,0 3-2 15,-2-6 2-15,2-2 24 0,-4-2-23 16,2-5-1-16,2-1-27 0,0-5-1 16,-3-10 25-16,3-8 1 15,0-7 2-15,0-3 2 0,-2 5 13 16,2 2-13-16,0 5 1 0,0-3 10 15,0-5-11-15,-2-2 0 0,2-1 0 16,0-2-2-16,0-2 0 0,0-1-2 16,0 1-10-16,0-1-19 0,0 2-5 15,0-3 12-15,0 1-18 0,0-1-3 16,0-4 30-16,0 1 14 0,0-2-1 16,0-1 2-16,0-3 2 0,0-1-1 15,0-4 2-15,0-3 9 0,0-4-10 16,0 1 10-16,0-3-9 0,0 0 9 15,0 0 0-15,0 0-11 0,0 0-1 16,0 0 0-16,0 0-3 0,0 0-42 16,0 0-12-16,0 0 2 0,0 0-23 15,0-1-37-15,0-1-42 0,0 0-30 16,0-2-29-16,2 3 0 0,-2-2 3 16,2 0-60-16,1-1-200 15,-1-1-806-15,-2-12-1372 0,-9 59 2337 0</inkml:trace>
  <inkml:trace contextRef="#ctx0" brushRef="#br0" timeOffset="14347.047">18075 5747 1546 0,'0'0'166'0,"0"0"634"0,0 0-413 15,0 0-111-15,0 0-28 0,4-57 12 16,-2 47 2-16,-2 3-46 0,0-1-13 16,0 3-5-16,0 1-13 0,0 2-4 15,0 0 5-15,0 2 24 0,0 0-3 16,0 0-16-16,0 5-16 16,0 4-57-16,0 4-67 0,0 6-27 15,-2 4-9-15,-2 6 0 0,0 2 0 16,0 3-12-16,0 3-1 0,2 1-1 15,-5 1 1-15,3 0 1 0,-2-1 0 16,2-3 0-16,2-2 9 0,-2-4-10 16,0-3 10-16,4-7-9 0,-3-2 16 15,3-4-1-15,-4-3 3 0,4-2 9 16,0-5-3-16,0 0 6 0,0-2 33 16,7-1 55-16,-5 0-49 0,4 0-30 15,6-2-15-15,1-3-3 0,3-2-3 16,3-3 0-16,1 1 3 0,-1-1-3 15,4 0-6-15,-9 3 0 0,7 1-3 16,-9 3-10-16,3 1-2 0,-3 2-3 16,1 0-45-16,-5 0-51 0,-2 0-63 15,-2 0-58-15,-2 0-63 0,0-3-186 16,-2-2-266-16,0 0-637 0,0-3-1042 16</inkml:trace>
  <inkml:trace contextRef="#ctx0" brushRef="#br0" timeOffset="14931.768">18497 5582 1592 0,'0'0'1292'0,"0"0"-933"15,0 0 44-15,0 0-19 0,0 0-121 16,0 0-43-16,0 0 76 0,0 0 13 16,0 0-53-16,0 0-62 0,-13 13-49 15,3 15-48-15,0 6-58 0,-1 5-5 16,-1 3-10-16,2 3 0 0,-1 0 0 16,1-2-3-16,2-1 4 0,-1-5-7 15,3-1-3-15,0-7-14 0,2-5 1 16,0-4 0-16,2-8-2 0,2-4-3 15,0-5-36-15,0-3-31 0,0-1-42 16,4-9-27-16,4-4 9 0,0-8-19 16,1-5-6-16,1-3-13 0,0-4-9 15,1-1-10-15,-1 1 17 0,-2 1 15 16,3 3 28-16,-5 1 71 16,0 0 38-16,0 7 18 0,0-1 63 0,1 6 33 15,-3 4 25-15,-2 5-4 0,2 4 22 16,-2 4 18-16,2 0-26 15,0 6-21-15,-2 4-18 0,2 6-25 16,3 4-28-16,-3 6-5 0,0 4-7 16,0 4-3-16,4 4-3 0,-2 3-5 15,5 2-13-15,-5-1-1 0,4-2 10 16,-1-2 15-16,1-6 22 0,-4-6-4 16,0-8 22-16,-2-6 2 0,-4-6-11 15,0-6-58-15,0 0-33 0,-4-10 33 16,-4-1 2-16,0-3 13 0,-7-6-13 15,-1 1 1-15,-1-1-3 0,1-1-42 16,-5 4-103-16,5 0-89 0,-5 4-80 16,4 3-128-16,3 2-291 0,6 3-766 15,-3 5-741-15</inkml:trace>
  <inkml:trace contextRef="#ctx0" brushRef="#br0" timeOffset="15467.317">18941 5668 1653 0,'0'0'1587'0,"0"0"-1288"0,0 0 61 16,0-60 44-16,-2 40-113 0,-2 1-15 16,-2 2 0-16,-3 5-36 15,-1 2-52-15,-2 4-39 0,-5 3-23 16,-1 3-20-16,-3 3-30 0,0 6-19 16,-4 6-18-16,3 3-3 0,3 5 1 15,-2 3-31-15,5 2-6 0,4 4-1 16,3-2-1-16,5-1 2 0,0 0 1 15,4-5 1-15,0-2 1 0,4-5 12 16,4-3-12-16,7-5 12 0,3-4-15 16,7-2-1-16,-4-3-1 0,8 0-10 15,-4-4 10-15,4-4-1 0,0 3 2 16,-5-2 1-16,-1 2 0 0,2 2 2 16,-7 3 10-16,1 0 0 0,0 6 0 15,-7 4 0-15,1 3-9 0,-3 5 9 16,-4 1 0-16,-4 3 6 0,-2 3 3 15,0-1-9-15,-6 5 3 0,-9 0 3 16,1-3-15-16,-7 0 21 16,-4 0-3-16,-1-6-18 0,-5 1-3 15,-2-8-1-15,-3-2-32 0,-3-6-87 16,6-5-109-16,-2 0-85 0,12-5-257 16,-10-6-972-16</inkml:trace>
  <inkml:trace contextRef="#ctx0" brushRef="#br0" timeOffset="16549.997">17963 15317 2179 0,'0'0'819'16,"0"0"-464"-16,0 0-37 0,0 0 9 15,0 0-36-15,0 0-6 0,0 0 59 16,0 0-50-16,0 0-82 0,9-14-36 15,-7 14-15-15,2 2-13 0,2 1-24 16,-2 1-19-16,7 4-5 16,-5 1-1-16,4 2-3 0,5 2-11 15,-3 3-16-15,7 3-15 0,-3 3-6 16,5 2-3-16,2 1-9 0,-3-1 0 16,1-1-12-16,0-2-12 0,-7-3-11 15,-2-4-1-15,-1-4 0 0,-3-2-15 16,-4-4-18-16,-2-3-24 0,0 1-39 15,-2-2-72-15,-2 0-37 0,-4 0 12 16,-2-5-40-16,2-3-115 0,-3 0-215 16,3-2-399-16,2 4-592 0,-2-5-834 0</inkml:trace>
  <inkml:trace contextRef="#ctx0" brushRef="#br0" timeOffset="16900.15">18350 15330 1694 0,'0'0'555'0,"0"0"-248"0,0 0 77 15,0 0-42-15,0 0-49 0,0 0 13 16,0 0 20-16,0 0-68 0,0 0-70 16,0 0-34-16,21-39 18 0,-26 39 17 15,1 2 24-15,0 7 5 0,-6 3-30 16,0 4-34-16,-1 6-30 0,-1 3-22 15,-1 3-23-15,-3 5-31 0,-1 4-18 16,-1 4 0-16,-3 5-9 0,0 2 3 16,1 0-24-16,1 0-6 0,1-1 6 15,1-6 0-15,0-2 2 0,3-4 1 16,0-2 0-16,5-5 0 16,-1-3-2-16,4-3-1 0,4-7-24 15,-5-4-36-15,7-3-48 0,-2-3-37 16,2-3-45-16,0-2-58 0,9 0-156 15,-3-3-357-15,0-1-836 0,13-7-946 0</inkml:trace>
  <inkml:trace contextRef="#ctx0" brushRef="#br0" timeOffset="17384.123">18656 15205 2666 0,'0'0'683'16,"0"0"-331"-16,0 0 101 0,0 0-89 16,0 0-66-16,0 0 33 0,0 0 30 15,0 0-115-15,0 0-122 0,0 0-55 16,-4 13-14-16,2 6 5 15,-5 6-6-15,3 1 3 0,0 1-2 16,2 4-10-16,-2-5-15 0,2 1-12 16,-2-2-17-16,0-3-1 0,2-1-1 15,0-3-11-15,-3-1-27 0,3-3-33 16,0-3-37-16,0-3-18 0,2 0-6 16,-2-2-15-16,2-2-34 0,0-1-49 15,0-3-98-15,0 0-102 0,2-3-137 16,4-3-192-16,-1-3-437 0,5-4-474 0</inkml:trace>
  <inkml:trace contextRef="#ctx0" brushRef="#br0" timeOffset="17608.547">18790 15303 1975 0,'0'0'1196'0,"0"0"-817"0,0 0 53 15,0 0-16-15,0 0-110 0,0 0-40 16,0 0-6-16,0 0-29 0,0 0-34 15,0 0-64-15,-43 21-33 16,26-7-28-16,1 3-29 0,-3-3-25 16,3 3-17-16,-1-1-1 0,3-2-2 15,-1-2-41-15,5 1-53 0,-1-5-46 16,3 0-40-16,2 0-49 0,2-2-80 16,4-2-109-16,0 2-213 0,0-2-453 15,2-1-309-15,8 1-89 0</inkml:trace>
  <inkml:trace contextRef="#ctx0" brushRef="#br0" timeOffset="17788.154">18807 15548 2228 0,'0'0'626'0,"0"0"-120"16,0 0-22-16,0 0-182 0,0 0-112 16,0 0 64-16,0 0 4 0,-50-33-16 15,25 18-29-15,1-2-31 0,-3-3-27 16,-2-1-52-16,4-2-55 0,-4 2-39 15,2 0-9-15,4 3-109 0,1 2-124 16,-3 3-90-16,8 5-312 0,5 6-1956 0</inkml:trace>
  <inkml:trace contextRef="#ctx0" brushRef="#br0" timeOffset="22208.53">2510 6334 1049 0,'0'0'742'0,"0"0"-466"0,0 0-108 16,0 0 352-16,0 0 89 0,0 0-248 15,0 0-100-15,0 0-66 0,-17 0-21 16,17 0-6-16,-2 0 4 16,2 0 37-16,0-2 26 0,0 2 0 0,6-1 1 15,0 1-96-15,5 0-31 16,-1 0-13-16,5 0 4 0,1 0 5 15,3 3-14-15,-1 0-13 0,1 3-21 16,2 0-27-16,-5-2-30 0,5-1 0 16,-3 0-33-16,1-2-75 0,0-1-103 15,-5 0-109-15,1-5-217 0,-5 3-762 16,4 2-2195-16</inkml:trace>
  <inkml:trace contextRef="#ctx0" brushRef="#br0" timeOffset="23222.827">2433 8035 1588 0,'0'0'653'0,"0"0"-372"0,0 0 16 15,0 0 55-15,0 0 62 0,0 0-23 16,0 0-37-16,0 0-67 0,0 0-53 15,-12 14-17-15,14-14 21 0,2 0-65 16,4-1-12-16,3 1-4 16,3-2-39-16,3-1-49 0,1 2-20 15,1 0-37-15,6 0-12 0,-3 0-3 16,-1 1-52-16,4-1-87 0,-2 0-127 16,-1-3-196-16,-3 4-643 0,10-2-1812 0</inkml:trace>
  <inkml:trace contextRef="#ctx0" brushRef="#br0" timeOffset="25525.94">3285 6929 157 0,'0'0'1448'0,"0"0"-1210"16,0 0-82-16,0 0-33 0,0 0-23 16,0 0-3-16,0 0-9 0,0 0 331 15,0 0-197-15,-23 22-101 0,21-21 1 16,2-1 30-16,0 0 32 0,0 0-1 15,0 0-13-15,0 0-44 0,0-3-26 16,0 0-25-16,4-5 15 0,4-4 25 16,1-4 2-16,5-7-22 0,1-1-12 15,5-7 3-15,3-7 6 0,4-10-9 16,8-15-1-16,6-21 7 0,3-4 2 16,-3-3 0-16,-2 2-12 0,-1 7-12 15,-3-5-25-15,-2-1-40 16,-2 3 16-16,-2 4 7 0,-2 7-4 15,-9 18 0-15,-3 14 0 0,-5 14-3 16,-4 8-2-16,3 2-4 0,-1-2-9 16,-2 6 12-16,0 6-3 0,-4 3 9 15,0 3 3-15,-2 2 16 0,0 2 17 16,-2 7 7-16,-4 6-64 0,-2 9-12 16,-7 14-3-16,-5 19 0 0,-3 16 3 15,-4 7 9-15,2 5 0 0,2-6 3 16,7-2 0-16,-1 0 3 0,5-1 15 15,0-3 6-15,1-2 6 0,5-9 10 16,2-9-1-16,0-19-21 16,2-8-18-16,0-8-1 0,0-2 1 15,-3-3 1-15,3-2-1 0,-2-7 0 16,2-4-57-16,-2-2 30 0,2-7 24 16,-2-2-1-16,0-2 3 0,4 4 1 15,-2 1 0-15,0 3 1 0,2 3-1 16,0 2 43-16,0 2 11 0,2 3-33 15,0 4-19-15,4 0 0 0,2 2-1 16,0-1 2-16,3-2 21 0,3-2 6 16,-1-4 4-16,3-2-16 0,1-3-15 15,5-10 15-15,1-7-3 0,2-4-3 16,2-9 3-16,-2-6-13 0,2-2 13 16,-5-4-3-16,-1 2 6 0,-9 6-18 15,1 3-1-15,-9 11-11 0,0 7 0 16,-4 4 0-16,-4 7 0 0,2 5 10 15,-6 0 2-15,-3 10 21 16,-1 3 0-16,-1 7-9 0,3 4 0 16,-2 4-9-16,1 1 12 0,3-1-12 15,2 2-3-15,4-2-6 0,-2 0-9 16,4-7 14-16,8-1 1 0,2-4 18 16,5-8 3-16,1-5-6 0,5-3-3 15,4-6-10-15,0-7 1 0,1-8 9 16,5-6-9-16,-2-2 12 0,-2-2-12 15,0 0 10-15,-2 4-3 0,-6 4-10 16,-3 7-28-16,-3 5 26 0,-5 4 2 16,-4 3 3-16,-2 3 9 0,-2 1-12 15,0 0-1-15,-8 7 0 0,-1 7 1 16,-3 4 13-16,0 7-10 0,-1 3 0 16,1 3-3-16,4 0-20 15,-1 2-4-15,3-3 9 0,4-2 13 16,2-6 1-16,0-3 1 0,6-8 1 15,5-7-1-15,1-4 0 0,4-10-33 16,5-9 21-16,2-8 10 0,4-14 1 16,4-22-1-16,8-22 1 0,2-13-2 15,-3 0-24-15,-7 2-30 0,-9 10 30 16,-3 2 13-16,-7 10 14 0,-5 14 18 16,-1 15 0-16,-6 15 0 0,0 9-18 15,0 3-14-15,0 5-13 0,-4 3 0 16,2 9 1-16,-5 3 26 0,1 11 15 15,0 7-13-15,0 6-2 0,-5 7 0 16,3 5 0-16,0 10 1 0,-7 14 1 16,3 11 25-16,-5 5-6 0,5-4 6 15,2-6 3-15,-3-9 15 0,7-1-9 16,0-11-6-16,2-8-6 0,2-9 1 16,2-6-13-16,0 2-12 15,0-2-22-15,0-2 6 0,4-9 16 16,4-12-1-16,2-2 0 0,3-17-35 15,5-7 22-15,3-9 14 0,-2-5 12 16,-3 1-10-16,1 3-2 0,-7 8-36 16,0 12 36-16,-3 11 15 0,-3 8 52 15,0 15-31-15,-4 15-24 0,0 18-9 16,-4 12 18-16,0-1-21 0,0-12-28 16,1-14-2-16,3-12 8 0,0-2 10 15,3 1 0-15,3-6-15 0,6-12-42 16,3-7-79-16,5-14-93 0,9-21-43 15,-2-3-126-15,-4 6-356 0,14-18-1761 0</inkml:trace>
  <inkml:trace contextRef="#ctx0" brushRef="#br0" timeOffset="26051.108">4750 6632 3830 0,'0'0'607'0,"0"0"-422"16,0 0 34-16,0 0 105 15,0 0-81-15,0 0-91 0,0 0-52 16,0 0-100-16,0 0-18 0,9-31-170 16,-3 27-141-16,0 2-201 0,9-1-972 0</inkml:trace>
  <inkml:trace contextRef="#ctx0" brushRef="#br0" timeOffset="34008.774">4996 6800 1387 0,'0'0'530'16,"0"0"-345"-16,0 0-32 0,0 0 196 15,0 0 156-15,0 0-247 0,0 0-61 16,0 0-10-16,0 0 36 0,-16-2 12 16,16 0-30-16,0-1-19 15,0-1 2-15,0 0 29 0,6-6-6 16,2-5-47-16,3-3-33 0,1-3-28 16,5-5-19-16,-1-3-14 0,3-5-10 15,-1-2-8-15,-1-1-13 0,1-3 0 16,-3 5-6-16,-3 2-11 0,1 6-22 15,-7 7-9-15,0 5-7 0,-2 4 15 16,-2 6 1-16,0 3 3 0,-2 2 34 16,0 0 2-16,0 3-21 0,0 5-6 15,0 4-10-15,0 7 0 0,0 1-1 16,-4 5 2-16,0 4 14 0,0 1-17 16,0 1-3-16,0 0-15 15,2-1 16-15,0 1 2 0,0-5 1 16,2-3 2-16,6-5 9 0,0-2 0 15,4-8 3-15,1-5-13 0,3-3-2 16,5-13-14-16,-1-9 11 0,3-6 1 16,0-8 2-16,-1-4 1 0,1-3 1 15,-7 0 13-15,1 6-3 0,-3 3 0 16,-8 5-12-16,3 11-33 0,-5 5 12 16,-2 8 21-16,0 4 10 0,0 1 35 15,2 9-11-15,-2 4-32 0,0 8 0 16,0 7-2-16,0 5 2 0,2 2-2 15,-2 1-20-15,2-1 5 0,2-2 3 16,2-4 10-16,-2-5 2 0,5-7 1 16,-3-8 14-16,4-9-15 0,3-6-14 15,1-11-1-15,3-8 15 0,-1-8 0 16,-1-5 1-16,-1-1 2 0,-2-3 9 16,-3 1-9-16,-3 6 9 15,-2 6-12-15,-4 4-45 0,0 8 30 16,0 6 12-16,0 4 3 0,0 4 1 15,0 3 56-15,0 0 16 0,2 0-13 16,0 3 112-16,0 2-91 0,2 1-36 16,-2-1-15-16,3-1 3 0,-1-2-3 15,2 0-15-15,0-2-15 0,4 0 0 16,1 0-2-16,-3 0 1 0,0 0-1 16,1 0 2-16,-1 3 12 0,-4 6 6 15,0 2-16-15,-4 9-2 0,0 3-2 16,0 8-13-16,-4 4 14 15,2 2-1-15,-4 3-37 0,6-3 18 16,-2-4 19-16,2-6 2 0,2-7 2 16,4-5 19-16,4-11-6 0,3-4-4 15,5-13-11-15,5-6-2 0,0-9 1 16,4-4 1-16,-3-6 1 0,1 1 11 16,-8-1 0-16,1 6 3 0,-9 7-15 15,-3 9-15-15,-2 8 15 0,-4 5 12 16,0 5 30-16,0 9-42 0,-6 5 0 15,0 9-3-15,-1 6 1 0,-3 4-28 16,4 0 9-16,0 0 3 0,2-2 6 16,4-2 9-16,0-2 1 0,0-7 2 15,6-5 3-15,2-7-2 0,4-10-1 16,-1-2-27-16,3-11 0 0,3-9 15 16,-5-3 10-16,1-6 1 0,-5 0 1 15,-2-1 1-15,-4 4 0 0,-2 2-1 16,-2 6-3-16,-6 2-12 15,2 5-9-15,-3 4 6 0,1-1-3 16,4 2 18-16,0 4-9 0,4 2 12 16,0 1 21-16,4-1 21 0,4 1-30 15,7-1-9-15,-1 1 9 0,5-1 0 16,-1 0 9-16,1 2-6 0,-3 0 0 16,1 0 0-16,0 2 3 0,-3 3-6 15,-2 3-9-15,3 2 15 0,-7 3-18 16,-2 2-3-16,3 2-18 0,-5 5 3 15,2 0-3-15,-4 3 0 16,-2-1 9-16,0 0-6 0,2-5 0 16,0-4 16-16,0-4 0 0,0-6 1 15,0-5-14-15,2-2-33 0,-1-8 18 16,1-5 28-16,0-5 2 0,-4-2 2 16,0 1-1-16,0 0 1 0,0 6-2 15,-2 3-1-15,0 6-2 0,2 3-3 16,-2 3 6-16,2 0 27 0,0 3-12 15,6 2-12-15,2 1 9 0,0 2-9 16,7-2 0-16,3-1-1 0,7-4 18 16,-2-1-19-16,4-5-1 0,4-5 21 15,-2-4 6-15,2-8-9 0,-4-2-6 16,2-5-9-16,-9-3 11 0,-1-1-14 16,-3 4-33-16,-5 1 21 0,-9 8 11 15,-2 6-2-15,0 4-9 0,0 10 10 16,-15-3 0-16,1 11 1 0,-3 6 1 15,-1 6 18-15,-1 7 0 0,3 4-3 16,1 4-13-16,3 1 13 0,6-1-15 16,-3-2-13-16,9 0-5 15,0-7 16-15,9-2 0 0,1-9 2 16,6-5 3-16,5-7-3 0,4-3-3 16,2-11 1-16,-5-4-10 0,5-6 11 15,-2-4 1-15,0-5 1 0,-4-2 0 16,-1 0 2-16,-1 1 8 0,-5 4-11 15,1 8-30-15,-5 5 19 0,-4 8 11 16,-4 4 21-16,3 2 3 0,-3 6-22 16,-2 9-2-16,-2 5-3 0,2 7-8 15,-5 4 11-15,1 3 0 0,2 0-33 16,-6 0 15-16,6-4 15 0,0-5 0 16,2-3 3-16,0-7 0 0,0-7 18 15,4-7-18-15,4-3 0 0,5-11-30 16,5-8 18-16,-1-3 12 0,1-4 2 15,-1 2 1-15,-1 5 12 16,-1 10 0-16,-5 4 9 0,3 7-3 16,-5 7-9-16,0 5-12 0,3 8-3 15,-7 6-12-15,0 7-12 0,-2 2 3 16,2 1 21-16,-2-1-15 0,0-4-3 16,0-4-48-16,2-6-43 0,3-3-20 15,-7-18-40-15,8 16-52 0,-4-16-130 16,2 0-369-16,0-6-985 0,5-12-892 0</inkml:trace>
  <inkml:trace contextRef="#ctx0" brushRef="#br0" timeOffset="34232.595">6634 5958 4114 0,'0'0'767'16,"0"0"-657"-16,0 0 9 0,0 0 52 16,0 0 102-16,0 0-88 0,0 0-52 15,70-13-28-15,-41 13-59 0,6 0-46 16,8 0-28-16,1 0-68 0,-1 0-122 16,-2-5-100-16,-5-1-48 0,-12-1-191 15,-5 2-707-15,-19 5-1163 0</inkml:trace>
  <inkml:trace contextRef="#ctx0" brushRef="#br0" timeOffset="34589.74">5306 6085 4131 0,'0'0'721'0,"0"0"-507"0,0 0-64 16,0 0 44-16,29-55 67 0,-16 33-119 15,3-5-75-15,1-4-55 0,4-5-12 16,3-3-160-16,3-2-183 0,-6 9-301 16,16-4-1734-16</inkml:trace>
  <inkml:trace contextRef="#ctx0" brushRef="#br0" timeOffset="36788.223">7173 6876 2674 0,'0'0'443'0,"0"0"-239"16,0 0 70-16,0 0 123 0,0 0-7 16,4-64-96-16,2 47-9 0,-1-3-34 15,1-3-66-15,0-2-30 0,4-4-7 16,1-3-27-16,1-2-45 15,0 1-28-15,3 2-15 0,-1 3-5 0,-1 7-7 16,-5 6 3-16,0 5-9 16,-4 8 12-16,1 2 12 0,1 10-6 15,-4 7-18-15,-2 8-15 0,0-25-33 16,-2 67 15-16,0-27-3 0,-2-2 19 16,4 0 0-16,-3-5 0 0,3-8 2 15,0-5 3-15,7-8 9 0,-3-7-11 16,0-5-1-16,2-5-21 0,4-11-3 15,3-4 21-15,-5-7 0 0,5-6 2 16,-1 0 1-16,-6-1 2 0,0 1 1 16,1 4 12-16,-1 5-3 0,-2 5-11 15,-2 8-1-15,0 4 0 0,0 5 2 16,0 1 31-16,0 1-6 0,2 0-24 16,3 0 9-16,-1 1-10 15,2-1 10-15,0 0 1 0,1 0-10 16,1 0 9-16,0-5-10 0,-1 0 13 15,-1 1 0-15,-2 0 9 0,0 2 3 16,-2 2-3-16,-2 0-6 0,0 4-3 16,1 4-13-16,-1 3-2 0,-2 4 0 15,0 3-18-15,0 3 3 0,0-1 12 16,0-2 3-16,2-5 2 0,0-4 16 16,2-3 3-16,0-1-9 0,2 1-9 15,-2 2 12-15,0 4 3 0,1 5-15 16,-1 8 0-16,-2 7-3 0,-2 15 0 15,0 18-1-15,0 13 0 0,-4 7 1 16,-5 0 1-16,3-10 2 0,-8-9 9 16,3-12 0-16,-1-13-11 0,2-10-1 15,-3-9-51-15,1 0 21 0,-5-6 9 16,1-4 18-16,-1-12-21 16,1-7 3-16,1-15 18 0,7-18 3 15,4-22 2-15,4-13 16 0,2-5 0 16,6 6-18-16,2 17-21 0,3 18 0 15,-5 10 9-15,5 2 12 0,1 0 1 16,3-1 2-16,3-1 15 0,1 1-6 16,0 3 3-16,3 3 0 0,-3-2 0 15,0 4 6-15,1-3-3 0,-3-1-3 16,0 0-3-16,-3 0-10 0,1-3 0 16,-3 4-1-16,1 2 0 0,-7 1-1 15,2 4 0-15,1 3 1 0,-5 2-1 16,-2 2 1-16,0 3 2 0,2 3 15 15,-2 3 13-15,1 0 2 0,1 2-9 16,-2 5-9-16,-2 6 54 0,-2 5-3 16,0 4-49-16,0 4-17 0,-2 2-2 15,2 1-1-15,-6-2 1 0,2-1 1 16,4-5 1-16,0-3 1 0,0-6 14 16,4-4 3-16,2-5 3 15,2-3-10-15,5-8-11 0,3-7-12 16,7-9 11-16,-5-4 1 0,5-4 2 15,-2-5 13-15,0 1 0 0,-3-1-3 16,-5 6 0-16,-1 7-9 0,-4 8-2 16,-4 8-1-16,-4 6 12 0,0 4 9 15,0 9-21-15,-4 8-27 0,-2 9 0 16,0 5 0-16,0 0 15 16,4 3 9-16,-1-3 0 0,3-3 2 0,-2-2 1 15,7-6 2-15,1-4 10 0,0-5-9 16,4-6 0-16,-1-4-3 15,3-5-15-15,0-8-9 0,-5-5 6 16,3-7 6-16,-4-3 10 0,0-5 0 16,-6-4-1-16,0 1 3 0,-6 1 0 15,0 2-1-15,-4 9-2 0,-1 5-24 16,-1 5-6-16,1 7 9 0,7 2 9 16,-2 2 15-16,2 0 1 0,4 3 17 15,0 1 3-15,10 1-3 0,3-1-18 16,5-1 0-16,1-3 2 0,6 0 0 15,2-8 13-15,4-5-3 0,2-4-9 16,0-9 12-16,2-4 9 0,0-10-24 16,2-17-18-16,3-19 0 0,-5-6 15 15,-8 1 1-15,-11 12 1 0,-8 18 1 16,-8 14 2-16,0 13 10 0,-2 8-12 16,-4 3-1-16,-4 2-17 0,-3 4-18 15,-1 7-9-15,-1 12 18 0,3 12 24 16,-9 15 0-16,3 18 1 15,1 18 2-15,1 8 0 0,3-2 12 16,5-3 0-16,4-3 0 0,0-2 3 16,0-1 3-16,4-6-3 0,0-10-15 15,8-15-18-15,-4-14 7 0,0-7 11 16,6-4 18-16,3-2 0 0,-1-7 3 16,7-7-20-16,-5-15-1 0,7-7-12 15,-7-9 10-15,5-6 1 0,-9-1 1 16,3-3 1-16,-5 4 1 0,-2 2 0 15,-4 6 0-15,-2 6-2 0,0 7-1 16,2 3-11-16,-2 7-15 16,0 1 27-16,0 5 3 0,0 0 45 15,3 1-24-15,1 5-21 0,2 0 0 16,0 4 0-16,2-2 0 0,-1 2 0 16,-1 0-2-16,0-1-1 0,0 2 0 15,2-2 0-15,-3-1 0 0,1 2 2 16,0-3 0-16,0 0 1 0,0-1 9 15,1-3-9-15,-3-3 9 0,2 0-12 16,2 0 0-16,2 0 0 0,-3 0 15 16,1 0 9-16,2 11-3 0,1 8-18 15,-5 19-3-15,2 22-11 0,-2 28-4 16,0 16 14-16,-1 8-1 0,-3-1 2 16,-2-5 12-16,0 7 6 0,-7 0 3 15,-5 4-21-15,-4-4-6 0,-9-13-81 16,6-23 72-16,3-26 15 0,1-24 33 15,-1-20-1-15,-3-7-32 0,-10-16-24 16,-4-29 3-16,-2-33 18 0,2-22 0 16,6-6 0-16,2 1 3 15,6 14 10-15,5 10 14 0,6 8 3 16,2 18-12-16,6 17-15 0,0 14-30 16,10 5 0-16,4 0-3 0,9 1 0 15,6 1-3-15,12 3-12 0,21-1-27 16,11-2-49-16,-3-2-41 0,-14 0-64 15,-21-3-134-15,-12 3-172 0,-9-9-390 16,-1 8-487-16,1-20-1261 0</inkml:trace>
  <inkml:trace contextRef="#ctx0" brushRef="#br0" timeOffset="37204.459">7522 6296 1208 0,'0'0'2865'0,"0"0"-2408"15,0 0-115-15,9-65 36 0,-1 35-35 16,4-5-67-16,1 1-65 0,3-3-48 16,1 1-73-16,6-2-84 0,-1 0-6 15,7 1-93-15,0-3-151 0,2-1-213 16,-6 10-918-16,16-6-2398 0</inkml:trace>
  <inkml:trace contextRef="#ctx0" brushRef="#br0" timeOffset="43560.133">3241 8528 2260 0,'0'0'252'15,"0"0"353"-15,0 0-232 0,0 0-117 16,0 0-79-16,0 0-32 0,0 0-30 16,0 0-24-16,0 0-11 0,-18-6 51 15,18-3 38-15,2-4 16 16,-2-1-17-16,0-3 0 0,2 1-1 15,4-7-6-15,0-1-24 0,5-4-25 16,-1-3-19-16,0-4-5 0,5 0-12 16,-3-3-16-16,1 5-18 0,1 0-9 15,-2 3-9-15,1 4-3 0,-3 5 1 16,-2 4-10-16,1 5-11 0,-5 4 14 16,2 6 12-16,-2 2 12 0,0 0 27 15,0 7 3-15,1 3-35 0,-1 6-23 16,-2 5-11-16,-2 5-3 0,-2 5-22 15,2 0-23-15,-2 3 27 0,-2-2 9 16,-1 0-3-16,1-2 13 0,2-6 1 16,-2-6 1-16,2-6 3 15,2-5 0-15,0-6-3 0,0-1-27 16,0-9 0-16,6-9 27 0,0-6 12 16,5-6-9-16,1-7 15 0,1-4-6 15,-3-3 6-15,6 0-3 0,-3 3 3 16,-1 8-18-16,1 7-1 0,-3 10-10 15,-2 7 11-15,-2 7 30 0,1 2 13 16,-1 9-13-16,-2 8-15 0,-2 6-13 16,0 4-2-16,-2 8 0 0,0 1 0 15,-2 1-33-15,2-1 21 0,0-4 9 16,0-6 3-16,-2-5 2 0,2-5 16 16,0-7-6-16,0-7 6 0,0-2-18 15,4-4 0-15,4-9-15 0,1-8 14 16,3-10 1-16,3-5 2 0,-3-4 10 15,-2-1 0-15,7 2 0 0,-9 7-12 16,-2 9-1-16,0 10-9 0,-3 7 10 16,1 6 51-16,-2 6-30 15,0 7-9-15,0 6-12 0,0 5 0 16,-2 4 0-16,2 3-2 0,0 1-34 16,-2-1 36-16,4-1 0 0,0-5 18 15,-2-1 12-15,7-5 6 0,-3-2 75 16,2-3-3-16,2-7-54 0,1-4-23 15,3-6-19-15,3-8-12 0,3-9-15 16,1-8 14-16,2-4 1 0,0-4 1 16,-3-3 2-16,1 1 9 0,-7 6-9 15,1 3-3-15,-5 9 0 0,-4 7-24 16,-1 6 14-16,-3 7 10 16,0 0 10-16,0 12-10 0,-2 5-19 15,0 8 17-15,-2 6 1 0,2 4-20 16,-4 3-27-16,-1-3 33 0,1-1 12 15,2-4 3-15,-2-4 0 0,2-8 12 16,-2-5-9-16,4-6 12 0,0-7-15 16,0-3-9-16,10-10-12 0,-1-12 19 15,5-7 2-15,3-9 2 0,-1-3 1 16,3-1 12-16,-3 2-3 0,1 7-9 16,-5 8-3-16,-2 9-11 0,-1 10 11 15,-3 6 18-15,0 3-3 0,-2 7-14 16,-2 8-1-16,2 5-2 0,-4 2-1 15,0 7 1-15,0 0-19 0,0 1-21 16,0-4 39-16,0-2 0 0,0-4 3 16,0 1 1-16,0-3 11 0,0-2 0 15,3-3 12-15,1-6 0 0,2-2-3 16,4-5-3-16,3-5-18 0,3-9 0 16,3-9-2-16,1-4 2 15,-1-4 2-15,0-2 1 0,-5 4 10 16,-1 4-10-16,-7 7 14 0,0 8-17 15,-4 5 0-15,-2 5 21 0,0 8 7 16,0 7-28-16,-4 5-27 0,-2 10 6 16,4 3 3-16,-3 0 15 0,3 2-10 15,2-4 13-15,0-3 0 0,5-4 0 16,1-4 3-16,4-7 16 0,5-2-16 16,-1-7-1-16,5-4-2 0,1-10-3 15,-1-7-19-15,-1-8 19 0,-1-5 0 16,0-4 0-16,-7-2 1 15,-4 1 2-15,-2 3 0 0,-4 4 0 16,-2 6-1-16,-6 7-14 0,-5 2 3 16,1 5-3-16,-2 1-3 0,-3 3 15 15,1 0-15-15,1 2 15 0,5 2 1 16,-1 0-16-16,7 0 5 0,4 0 13 16,0 0 30-16,4 0 11 0,7 0-41 15,5-1 0-15,3-2 3 0,4-2 18 16,3-2-9-16,1 1-9 0,2-3 9 15,-2 2 0-15,0 4-9 0,0 1 13 16,-6 2-1-16,-1 2-3 0,-5 8 3 16,-3 0-3-16,-4 4-11 0,-3-1-1 15,-3 1-21-15,-2 4-21 0,-7 0 8 16,-3-2 7-16,-2 2 6 0,-3-4-12 16,-1 0 12-16,-1 0-6 15,-1-3 9-15,1-2 3 0,3-1 14 16,1-3-1-16,3 0 1 0,4-3 0 15,1 1 0-15,1-3 1 0,4 1 11 16,0 0 22-16,2 1 12 0,5 0-30 16,-3 2-13-16,6 2 10 0,-2 1 0 15,3 2-9-15,-1 0 9 0,0 2 3 16,1 0 0-16,-3 0-3 0,4 0-10 16,-3-3 1-16,1-3 10 0,2 0-11 15,1-5 1-15,1 0-3 0,5-10 0 16,1-5-1-16,3-6-1 0,4-5 1 15,-2-5 1-15,2-6 0 0,-7-1 2 16,1-2 10-16,-6 5 3 0,-1 7-13 16,-6 6-2-16,-1 9-2 0,-3 8 2 15,0 3 10-15,-2 2-10 0,0 7-3 16,0 2-15-16,2 6 3 0,-4 7 3 16,0 1-4-16,2 7-20 15,-2 0 12-15,0-1 12 0,0-1 9 16,0-4 0-16,0 0 2 0,-2-4-2 15,-2-4 1-15,-2-1-13 0,-5-6 0 16,3-2 0-16,-2-5-9 0,-5-2 0 16,1 0 0-16,-1 0 3 0,3-2 20 15,2-1-11-15,-1 0 11 0,5 1 0 16,2 2 1-16,2-2 1 0,2 2 20 16,0 0 18-16,4-2 3 0,4 1-39 15,7-6 0-15,3 0-3 0,5-6 0 16,4-3 0-16,0-6 2 0,4-4 0 15,6-15-1-15,7-14 2 0,3-19 12 16,-1-6-3-16,-11-2-12 0,-4 4-13 16,-15 11-11-16,1 13 3 15,-9 15 9-15,-4 12 12 0,2 7 0 16,-1 4-2-16,-3 1 0 0,0 3-10 16,0 8-3-16,-2 2-3 0,0 2 6 15,-4 8-5-15,-5 7 17 0,1 4 3 16,0 10 12-16,-7 14-12 0,1 14 0 15,-1 13 9-15,-1 5 0 0,-1-2 6 16,3-3 6-16,1-10 6 0,-1 0-3 16,4-12-5-16,-1-11-22 0,5-13-48 15,0-4 48-15,2-2 0 0,-2-1 3 16,1-2 0-16,1-6 9 0,2-6-12 16,0-3 0-16,2 0-15 0,0 0 15 15,4-8 0-15,2-2 18 0,5-3 0 16,-1 0-15-16,3-3 9 0,1-2-10 15,3 0 10-15,-3 0-9 0,1-2 12 16,1 1-3-16,1-3-10 0,-3 2 0 16,-2 2 1-16,1 1 9 15,-3 4-9-15,1 5 0 0,-5 2-1 16,2 3 14-16,-2 3-4 0,0 2 0 16,-1 6-12-16,-3 4-3 0,0 8-18 15,-2 6-7-15,0 4 10 0,0 3 0 16,-2-1 15-16,0 0 0 0,2-4 0 15,0-4 3-15,0-5 0 0,2-8 3 16,2-4 15-16,2-5-4 0,4-4-14 16,3-7-18-16,3-9 6 0,3-9 11 15,-3 0 1-15,3-7 2 0,-3-1 1 16,-3 2 9-16,-1 4-9 16,-1 4 0-16,-5 6 0 0,-2 7 0 0,-2 5-3 15,0 1-1-15,-2 5-17 16,0-1 6-16,0 1 9 0,0-2-9 15,0 2 12-15,0-2 1 0,0-1 14 16,0 1 6-16,0-1-6 0,6 0 19 16,3 1-4-16,1-2-9 0,4 4 0 15,-1 1-3-15,1 0 15 0,1 4-12 16,-1 6-3-16,-1 4 0 0,-3 4-18 16,2 5 0-16,-3 3 0 0,-1 5 2 15,-2 1-2-15,-2 4-1 0,2-3-1 16,-4 1-1-16,5-6 1 0,-5-3-10 15,4-5-9-15,-2-5-27 0,0-4-45 16,2-6-52-16,1-5-41 0,-3-3-49 16,4-7-141-16,0-8-239 0,-4 4-579 15,9-14-926-15</inkml:trace>
  <inkml:trace contextRef="#ctx0" brushRef="#br0" timeOffset="43722.223">5714 7728 4512 0,'0'0'633'0,"24"-52"-466"0,-11 28 21 16,5-4 61-16,9-1-119 0,-2 2-85 15,6 0-32-15,-2 3-13 0,-6 3-57 16,0 3-140-16,-11 5-106 0,-6 6-219 16,-2 2-822-16,-4 5-1417 0</inkml:trace>
  <inkml:trace contextRef="#ctx0" brushRef="#br0" timeOffset="43976.514">4343 7668 2999 0,'0'0'2139'16,"0"0"-1825"-16,0 0-178 0,60-27 34 15,-19 15 69-15,17 6-110 0,23 1-84 16,6 5-45-16,-2 0-42 0,-9 1-130 16,-14 3-133-16,-17-1-199 0,1 2-1166 15</inkml:trace>
  <inkml:trace contextRef="#ctx0" brushRef="#br0" timeOffset="46538.927">6042 8487 2730 0,'0'0'541'0,"0"0"-235"0,0 0 50 15,0 0-33-15,0 0-47 0,21-49-33 16,-15 33-10-16,5-3-16 0,1-3-44 15,-2-7-42-15,7-15-16 0,8-18-18 16,4-23-13-16,2-9-14 0,0-4-25 16,-5 7-17-16,-7 14-28 0,-4 8-18 15,-5 16 16-15,-6 15 1 0,-4 15 1 16,0 8 0-16,0 1 0 0,0 4-1 16,-6 3-11-16,0 7 11 0,-5 9 1 15,-1 10 12-15,-1 9-9 0,-5 16-2 16,-1 16 0-16,-6 15 2 0,5 3 0 15,1-7 9-15,5-15 0 0,5-19 0 16,3-12-9-16,2-1 10 0,4-3-10 16,-2 2-3-16,2-4-19 0,0-10 19 15,4-8-1-15,6-6-11 16,9-13-9-16,-2-8 20 0,5-3 1 16,-1-4 0-16,0 3-16 0,-3 8 1 15,-5 8 15-15,-3 9 18 0,-4 5 24 16,0 11-8-16,-3 6-31 0,-3 8 0 15,0 4 0-15,0 5 15 0,0 0-3 16,-3 0-13-16,3-3-2 0,0-5 27 16,0-3 27-16,-2-7 79 0,4-2-49 15,3-7-24-15,1-4-8 0,6-3-19 16,3-6-21-16,1-10-12 16,5-5 2-16,4-7 13 0,-5-4-3 15,3 0 3-15,0 0 6 0,-9 2 3 16,3 7 0-16,-9 7-23 0,-2 7 14 15,-2 4 9-15,-4 5 30 0,0 5 66 16,-4 8-87-16,-4 7-32 0,-4 7-1 16,-3 2 0-16,5 5-36 0,-5-1 21 15,5-4 3-15,2-3 0 0,-1-6 11 16,3-5 1-16,4-4 0 0,2-8 2 16,2-3-2-16,7-8-42 0,3-9 9 15,2-7 21-15,3-5 11 0,-3-2 1 16,1-3 1-16,-5 4 1 0,1 6 10 15,-5 4-12-15,0 11 2 0,-4 7-2 16,-2 3 39-16,0 9-39 0,0 7-2 16,-2 7-16-16,0 5-12 0,-4-1 12 15,6 0 16-15,0-2 0 0,0-7 2 16,0-4 2-16,8-5 19 0,-2-2 0 16,2-7-6-16,5-2-13 0,3-11-2 15,1-4-2-15,4-10 2 16,-1-3 0-16,1-4 12 0,-2-4-10 15,-1-1 10-15,-3 4-12 0,-1 4 0 16,-4 10-21-16,-8 7 9 0,1 13 12 16,-3 8 21-16,0 13-21 0,-7 20-3 15,-5 17 3-15,-5 22 0 0,3 3-15 16,-1-3-51-16,1-9 42 0,4-14 21 16,-1 0 3-16,1-12 1 0,4-10 1 15,2-10 1-15,0-9-1 0,-1-3-1 16,5-3-1-16,0-4-2 15,0-12-76-15,7-13 36 0,3-11 18 16,4-16-6-16,3-14 3 0,4-15 9 16,-1 7 18-16,-7 14 2 0,-5 17 11 15,-2 17-10-15,4-1 0 0,-1 2 12 16,1 2-3-16,0 7 0 0,-1 5 6 16,1 5 0-16,-2 0 6 0,7 0 6 15,-5 4 6-15,5 1 6 0,-5-3 0 16,2 0-12-16,3-2-3 0,-5-5-15 15,5-4-12-15,-1-8-1 0,1-5 1 16,-3 0 0-16,-2-3 3 0,-1-2 9 16,-3 5-10-16,2 2-2 0,-8 5-15 15,2 8 0-15,-2 3 15 0,0 4 33 16,0 10-6-16,0 7-27 0,-2 7 1 16,-2 7-1-16,0 2-14 15,4 2-31-15,-2-1 30 0,4-4 15 16,6-6 2-16,-2-3 13 0,5-10 3 0,3-4-6 15,3-7-10-15,1-1-2 16,3-14-2-16,-1-9-9 0,5-8 11 16,4-12 2-16,-2-17 10 0,6-19 0 15,0-13 3-15,-4-3-15 0,-6 3-32 16,-9 12 5-16,-1 11 12 0,-9 18 15 16,-2 16 3-16,0 15 9 0,0 7-9 15,-2 5-3-15,0 3 0 0,0 4 0 16,0 7 0-16,0 8 0 0,-2 13-2 15,-2 13-16-15,-2 15 17 0,-3 13-1 16,1 5 1-16,-2-3 1 16,2-4 3-16,-3-6 12 0,1-4 3 15,4-9 3-15,2-6-3 0,2-12 6 16,2-5-3-16,0 1-21 0,0-4-19 16,0-1 19-16,4-9 30 0,4-9-6 15,6-4-21-15,3-13-2 0,8-6 0 16,-3-10 11-16,7-3 3 0,-4-2-2 15,0-2-13-15,-4 4-13 0,-5 4-5 16,-5 8 6-16,-3 8 12 0,-2 10 1 16,-6 5 33-16,0 2-2 0,-6 11-32 15,-2 8-15-15,-5 8 15 0,-1 6 0 16,-1 3 3-16,3 2-3 0,-3-2-3 16,3-1-46-16,2-7 22 0,1-7 9 15,5-6 18-15,2-9 2 0,2-7-1 16,2-4-1-16,9-11-27 0,1-6 14 15,0-6 13-15,7-8 2 0,-7 3 13 16,5-1-3-16,-7 8-9 0,3 4-3 16,-3 13 1-16,-4 4 9 15,0 4-7-15,1 8 9 0,1 4-12 16,-2 8-1-16,0-2 0 0,0 4-14 16,1-2-21-16,1-4 35 0,2-3 1 15,-4-4 12-15,7-7 0 0,-1-3 6 16,1-3-16-16,5-10 0 0,-1-5 1 15,6-8 12-15,-3-5-3 0,1-6 0 16,6-10-12-16,2-13-16 0,2-16-5 16,-4-8 6-16,-3 2 12 0,-5 4 1 15,-7 15 1-15,-3 12 1 0,-7 16 12 16,2 10-9-16,-4 7 9 0,0 0 0 16,2 4-12-16,-2 2-1 0,-2 9-17 15,-4 3-6-15,-5 13 22 0,1 7-1 16,-4 9-9-16,-1 8 9 0,-1 6 0 15,1 1 0-15,-2 3 1 0,5 3 2 16,-2 6 0-16,-3 6 3 0,5-6 9 16,1-4-9-16,7-9 21 15,0-7 0-15,2 6 3 0,2 1-5 16,4-8-22-16,6-5-6 0,1-10-6 16,5-5 11-16,3-6 1 0,4-7-1 15,-3-2 0-15,5-13-1 0,2-4-1 16,0-6 3-16,-4-5 1 0,-1-2 2 15,1-2-3-15,-8 1-6 0,-1 5-15 16,-8 7 3-16,-2 8 17 0,1 4 1 16,-5 7 30-16,0 11-16 0,-3 5-14 15,-3 10-2-15,2 5 2 16,-6 7 2-16,4 1-2 0,1 0 0 16,1-2-51-16,2-4 33 0,2-4 4 0,0-3 14 15,4-6 12-15,5-6 3 16,3-7 0-16,-2-7-14 0,7-3-1 15,-1-10-3-15,3-8 0 0,2-7 2 16,1-3 1-16,-1-8 1 0,-4 5 0 16,-1-1 11-16,-1 6-9 0,-7 11-1 15,0 8-2-15,-4 9 15 0,5 3-13 16,-5 11-2-16,-2 8-12 0,2 5-6 16,0 8-27-16,-2 3 18 0,2 1 6 15,-2-1-9-15,0-1-30 0,5-2-27 16,-3-4-24-16,0-4-16 0,0-6-11 15,4-3-49-15,3-9-115 0,-1-5-196 16,-2-3-678-16,17-8-1221 0</inkml:trace>
  <inkml:trace contextRef="#ctx0" brushRef="#br0" timeOffset="46942.334">7458 7699 3276 0,'0'0'1044'16,"0"0"-805"-16,0 0 127 0,0 0-34 15,29-62-58-15,-16 38-41 0,1 1-61 16,-1-4-72-16,1 2-70 0,3-4-30 16,-1 3-35-16,3-2-119 0,-3 0-137 15,3 1-180-15,-7 7-684 0,11 1-1728 0</inkml:trace>
  <inkml:trace contextRef="#ctx0" brushRef="#br0" timeOffset="47508.92">6942 7683 4656 0,'0'0'619'0,"0"0"-455"15,0 0-107-15,0 0-11 0,0 0-19 16,0 0-27-16,0 0-212 0,0 0-320 15,0 0-1875-15</inkml:trace>
  <inkml:trace contextRef="#ctx0" brushRef="#br1" timeOffset="57826.331">20711 6575 101 0,'0'0'248'0,"0"0"-246"0,0 0 40 16,0 0-28-16,0 0-12 0,0 0 17 15,0 0 1-15,0 0 175 0,0 0-84 16,16-34-81-16,-12 34-17 0,0 0 36 16,5 0 110-16,-5 0 89 0,-2 0 15 15,2 0-41-15,0 0-37 0,-2 0-13 16,0 0-46-16,0 0-42 0,0 0-6 16,0-2 0-16,3 1-14 0,-3-1 43 15,2 0 22-15,-2-1-4 0,-2 1 3 16,0 1 61-16,0 1 47 15,0-2-23-15,0 2-21 0,0 0-10 16,0-2-12-16,0 2 4 0,0 0-7 16,0 0 9-16,0-2-1 0,0 2-7 15,0-1-6-15,0 1-7 0,0 0-3 16,0 0-13-16,0 0-12 0,0 0-21 16,0 0-25-16,0 0-81 0,0 0-9 15,0 0-21-15,0 0 12 0,-2 0 18 16,2 0 21-16,0 0 3 0,0 0-9 15,-2-2 4-15,2 2-1 0,0 0 0 16,-2 0 3-16,2 0 3 0,-2 0-3 16,2 0-6-16,-5 0-3 0,5 0-9 15,-2 0 15-15,2 0-6 16,0 0 0-16,-2 0 0 0,2 0-9 16,0 0 0-16,-2 0-1 0,2 0 1 15,-2 0-2-15,2 0 2 0,-2 0 0 16,0 0 12-16,2 0-13 0,-2 0 0 15,2 0 10-15,-2 0 0 0,2 0 0 16,-2 2 3-16,2-2 12 0,0 1 3 16,-2 1 66-16,2-2 4 0,0 2-37 15,0 1-18-15,0 2-9 0,0 1-12 16,-2 4-9-16,2 4-13 0,0 4-1 16,-2 4-1-16,2 6-1 0,0 3-1 15,-2 5 1-15,2 3 1 0,0 1-1 16,-2 4 1-16,2 1 0 0,0 2 1 15,0 0 11-15,-5 0-9 0,5-2 0 16,0-1-1-16,0 0 16 0,0-2-15 16,-2-1 12-16,2-3-12 15,0 2 12-15,0-2-15 0,0 3-45 16,0 1 28-16,0 1 17 0,0 8 15 16,0 13 9-16,0 9-12 0,0 1-9 15,0-4 12-15,0-8-13 0,0-5 10 16,0-3-9-16,0 4 15 0,0-3-6 15,0 3-10-15,7-1 9 0,-3 0-11 16,0 1-39-16,-2-7 6 0,2-10 15 16,-4-9 18-16,0-4 259 0,0 6-259 15,-2 0-193-15,0 3 130 0,0-1 63 16,-2 0 105-16,2 3-60 16,2 11-30-16,-2 17-12 0,2 17 12 0,0 8 4 15,0-2 5-15,0-4-24 0,0-6-29 16,-5-5 12-16,5 2 17 15,0-1 19-15,0-4 2 0,0-3 0 16,0-6 3-16,0 0-6 0,0-4 0 16,0-1-3-16,0-1-15 0,0-5 0 15,0 3-48-15,0-4 21 0,0 5 9 16,0 2 6-16,0 0-6 0,0 2 18 16,0-1 2-16,0 1 16 0,5-3-6 15,-5 1 0-15,0-1 6 0,0 0-6 16,0-2 0-16,0 3-12 0,0 1-18 15,0 0-45-15,-5 2 38 0,5 1 25 16,0 1 0-16,0-1 3 0,0 1 16 16,0-2-1-16,0 0-6 0,0 1 0 15,0 0 6-15,0 0-3 0,0 0-3 16,0 1-12-16,0-3-32 0,0 0-4 16,0 1 18-16,0-1 5 0,0 0 13 15,-2-6 0-15,2 2 1 16,0-9 15-16,0-7-14 0,0 8 1 15,0-11 15-15,0 0-3 0,0 4-5 16,0-7-10-16,0 6-36 0,0 3 12 16,-2 0 2-16,2 1 20 0,0 6 0 15,0 11 1-15,0-8 1 0,0-3 1 16,0-7 0-16,0-9 1 0,0 7 13 16,-2 4-12-16,2 0-1 0,0-4 14 15,0 3-14-15,0-3 10 0,-2 0-10 16,2-1-1-16,0 1-1 0,0-2-40 15,0 0 16-15,0-2 12 0,0 2 0 16,0-1 12-16,0-1 0 0,0-1 3 16,0 1 0-16,0-1 0 15,0 0 0-15,0-2 12 0,0 2-14 16,0-2 2-16,0 0-1 0,0 0 0 16,0-2 1-16,0-1-1 0,-2 0 1 15,2 0 9-15,0 0-12 0,0 0 0 16,0 1 0-16,0 0 3 0,0 3-3 15,0-1-31-15,-2 0 10 0,2 2 3 16,0 1 16-16,0 0-1 0,0 4-9 16,0-3 11-16,0 2 1 0,0 1 0 15,0 0 1-15,0-4 2 0,0 1 0 16,0-4 9-16,0-4-10 0,0-3 1 16,0-5-1-16,0-4 0 0,0-5-1 15,0-3-1-15,0-5-2 0,0-2-10 16,0-1 9-16,0-2-9 15,0 3 10-15,0 1 2 0,0 2-12 16,0 2 9-16,0 6-12 0,0 1 0 16,0 6 0-16,-2-4 15 0,2 3 1 15,0-3-1-15,0-2 1 0,0-5-1 16,0-1-1-16,0-4-20 0,0-1 19 16,0-1-1-16,0 0 1 0,0 4 1 15,0-1 0-15,0 4 0 0,0 1-1 16,0 2-1-16,0 3-12 0,0 1 13 15,0 1 0-15,0-1 0 0,-2-2 0 16,2 0-1-16,0-2 1 0,0-2 1 16,0-3 1-16,0 1 1 0,0-3-1 15,0 3 2-15,0-1-1 0,0 1 0 16,-2-1-1-16,2 1 2 0,0-2-1 16,0 1 0-16,0-1 0 0,0 2 0 15,0 1 0-15,0 0-1 16,0 0 0-16,0-4-1 0,0 1 1 15,0-4-2-15,0-2-10 0,0 0-3 16,0-1 0-16,0 0-24 0,0 0-54 16,0-3-6-16,0-6-1 0,2 0-114 15,-2-5-205-15,4-8-195 0,0-3-422 16,2-6-850-16</inkml:trace>
  <inkml:trace contextRef="#ctx0" brushRef="#br1" timeOffset="59642.863">20465 15421 1876 0,'0'0'257'16,"0"0"47"-16,0 0 285 0,0 0-231 15,0 0-66-15,0 0 1 0,0 0 91 16,0 0-56-16,0 0-76 0,-11-11-26 16,11 9-40-16,0 2-41 0,0-1-20 15,4 1-7-15,1 0 3 0,-1 0 2 16,6 1-17-16,-4 4-1 0,5 3-20 15,5 3-16-15,-3 4-15 0,5 5-6 16,-1 3-5-16,5 3-7 0,-3 3-3 16,2 0-3-16,-1 1-30 0,-3-3 0 15,-1-4-18-15,-5-5 15 16,1-4-9-16,-6-4-3 0,3-4-15 0,-7-2-25 16,0-1-38-16,-2-1-45 15,0-2-64-15,0 0-37 0,0 0-30 16,-4 0-151-16,2-5-185 0,-5-1-440 15,5 1-370-15,2-4-603 0</inkml:trace>
  <inkml:trace contextRef="#ctx0" brushRef="#br1" timeOffset="59960.057">20878 15405 2636 0,'0'0'639'0,"0"0"-258"0,0 0 35 15,0 0-46-15,0 0-64 0,0 0-31 16,0 0 0-16,0 0-66 0,0 0-87 16,0 0-53-16,10 23 7 0,-20-2 6 15,-4 3-1-15,-3 4 4 0,-2 5-1 16,3 2 0-16,-7 6-23 0,0 2-43 16,5 2-17-16,-7 4-1 0,2-2 15 15,5 0 3-15,-3-5 3 0,4-2-3 16,-1-5-6-16,5-4-10 0,-1-5 0 15,4-3 0-15,3-7-2 0,1-3-3 16,0-4-60-16,6-6-30 0,0 0-46 16,0-3-24-16,0 0-34 0,8-8-60 15,-4-2-127-15,5-3-181 0,-1 2-549 16,6-9-670-16</inkml:trace>
  <inkml:trace contextRef="#ctx0" brushRef="#br1" timeOffset="60368.651">21093 15308 2689 0,'0'0'539'16,"0"0"-189"-16,0 0 110 0,0 0-95 16,0 0-87-16,0 0-14 0,0 0 63 15,0 0-42-15,0 0-88 0,0 0-43 16,0-15-42-16,2 31-37 0,-2 5-15 15,2 6-8-15,-2 6-7 0,2 5-6 16,4-1-9-16,-4 2-15 0,3 0-12 16,-3-1-3-16,-2-6 0 0,0-1-45 15,0-9 6-15,2-4-28 0,-2-6-29 16,0-6-31-16,0-2-30 0,0-4-39 16,0-6-53-16,2-3-62 0,0-7-149 15,0-4-251-15,2 3-607 0,2-9-483 0</inkml:trace>
  <inkml:trace contextRef="#ctx0" brushRef="#br1" timeOffset="60719.276">21271 15312 2644 0,'0'0'1058'0,"0"0"-645"0,0 0 52 16,0 0-47-16,0 0-74 16,0 0-101-16,0 0-76 0,0 0-34 15,0 0-34-15,-31 57-26 0,8-32-19 16,0-4-21-16,3 0-30 0,-7-4-3 15,6-1-14-15,0-4-37 0,1 0-49 16,5-2-42-16,3-2-9 16,2-1-12-16,7 0-35 0,1 0-51 15,2-3-49-15,2 3-134 0,7 1-239 0,3 2-43 16,7 0 11-16,-1-1 151 0,3 2 211 16,2-2 178-16,-7-3 163 15,3 1 59-15,2-5 331 0,-9-1 100 16,0-1 21-16,1 0-77 0,-7-1-6 15,-6-4-50-15,0-1-61 0,0-4-50 16,-10-3-1-16,-7 0-21 0,-1-2 17 16,-5-2-16-16,-8 3-67 0,4-1-79 15,-2 4-64-15,2 0-36 0,2 1-24 16,-2 2-133-16,3-2-162 0,7 0-222 16,1 4-791-16,5-7-1865 0</inkml:trace>
  <inkml:trace contextRef="#ctx0" brushRef="#br1" timeOffset="61019.526">21368 15092 2940 0,'0'0'666'0,"0"0"-332"15,0 0 154-15,0 0-94 0,0 0-94 16,54-7-32-16,-40 26-7 0,-3 7-46 16,1 10-73-16,-4 12-49 0,-2-3-27 15,-4 3-26-15,-2-2-28 0,0-11-12 16,-6 1-24-16,-4-8-99 0,0-5-116 15,-1-8-124-15,1-5-376 0,-3-4-1515 0</inkml:trace>
  <inkml:trace contextRef="#ctx0" brushRef="#br1" timeOffset="64134.64">18269 11544 1117 0,'0'0'566'0,"0"0"-393"0,0 0-86 16,0 0 1-16,0 0 97 0,0 0-46 15,0 0-39-15,0 0 26 0,0-16 414 16,0 13-218-16,0 3-109 0,0 0-27 16,0-3-39-16,0 3-26 0,4 0 9 15,1 0 13-15,-3 0-16 16,2 0-34-16,0 0-16 0,2 0 12 16,2 0-3-16,-1 0-15 0,1 0-4 15,2 0-3-15,-2 0 0 0,5 0 3 16,-1 0-9-16,1 0 6 0,1 0-3 15,1 0-3-15,1 0-4 0,-1 0-2 16,-1 0-7-16,1 0-8 0,1-4 2 16,1 2-6-16,-5 1-15 0,5-1-2 15,-7 2-1-15,2-1-3 0,1 0-9 16,-5 1 15-16,4-2-15 0,1 2 9 16,-5 0-9-16,4 0 15 0,1 0-15 15,-3 0 12-15,5 0 3 0,-1 0-2 16,1 0 5-16,1 0-6 0,1 0-3 15,-1 0-9-15,1 0 15 0,-1 0-16 16,-1 0 16-16,1 0-6 16,-1 0 0-16,1 0 0 0,-5 0-10 15,3 2 11-15,1-2-12 0,-3 0-1 16,5 0 0-16,-7 0 1 0,2 2 1 16,1-2 10-16,-1 3-10 0,3-1 0 15,-5 0 1-15,2 0-2 0,3 1 14 16,-5-3-3-16,3 0-9 0,1 3-2 15,-2-3 0-15,5 0-1 0,-7 0 0 16,5 0-1-16,-3 0 1 0,1 0 1 16,1 0-1-16,-4 0 0 0,3 0 0 15,1 0 0-15,1 0 0 16,-1-3-1-16,1 3 1 0,-3-3 0 16,2 3 2-16,3-2-1 0,-5 1 1 15,1 0 1-15,3 1 0 0,-5 0 9 16,1 0-12-16,1 0-1 0,1 0 1 15,0-2 1-15,-1 1 1 0,1 1-1 16,1-2-1-16,-1 1-1 0,3-2 1 16,-3 3 3-16,5-4 0 0,-7 4-3 15,5-2 1-15,-5 1 14 0,1 1-13 16,1-1-2-16,-2 0 0 0,3-1 0 16,-7 2 0-16,7-2 3 0,-1 2-3 15,1-2 0-15,1 2-2 0,-5 0 2 16,3 0 18-16,0 0-16 0,1 0-2 15,-1 0-12-15,1 0 12 0,-1 0 11 16,-3 0-9-16,3-1-2 0,3-1-2 16,-1-1-1-16,-1 0 3 0,1 2 1 15,1 1 1-15,1-1-2 16,-1 0 1-16,-5 1-1 0,5 0 15 16,-9 0-12-16,2 0-3 0,3 0-1 15,-5 0-9-15,2 2 10 0,-3-2 11 16,3 0-11-16,-4 0-2 0,7 0-1 15,-1 0 0-15,-4 0 1 0,7 0-9 16,-3-1 11-16,1 0 1 0,3-3 0 16,-4 4-1-16,1 0 12 0,-1-3-10 15,3 3-1-15,-1 0-1 0,-3 0 1 16,3 0-1-16,-2 0 12 0,1 0-12 16,1 0-12-16,-1 0 12 0,-1 0-2 15,5 3 2-15,-7-3 2 0,0 0-2 16,3 0-2-16,-3 0 2 15,-2 0 0-15,3 0 1 0,-7 0 1 16,2 0-2-16,0 0 0 0,-2 0 0 16,0 0 1-16,3 0 11 0,-3 0-10 15,-2 0 1-15,0 0-1 0,2 2-1 16,0-1-1-16,2 0-3 0,3 0-9 16,-3 0 10-16,-2-1-1 0,-2 0 2 15,2 1 0-15,0-1 1 0,-2 0-2 16,0 0-10-16,1 0 9 0,-3 0-9 15,0 0 9-15,0 0-9 0,2 0-3 16,-2 0 0-16,4 0 15 0,-2 0 0 16,-2 0 2-16,2 0 13 0,-2 0-3 15,0 0-10-15,0-1 1 0,0 1-3 16,0 0 0-16,0 0-12 0,0 0 9 16,0 0-12-16,4-1 15 0,-4-1 2 15,4-1 16-15,2 0-6 16,1 1-9-16,1-2 15 0,0 3-6 15,-4-2-9-15,0 3 12 0,0-2 0 16,1 2 0-16,-3 0 1 0,0 0-4 16,2 0-9-16,0 0 0 0,-2 2-1 15,0-2-1-15,-2 0-1 0,2 0 0 16,0 0-2-16,0 0-13 0,0 0 14 16,0 0 1-16,1 0 0 0,-1 3 1 15,-2-3 1-15,2 0 1 0,-2 0 0 16,0 0 0-16,0 0-3 0,0 0-11 15,-2 0-14-15,-3 0-2 0,-1-3 27 16,2 3 3-16,-8-3-2 16,1 0 1-16,1-1-1 0,-4-1 1 15,-3 2 13-15,1-4-13 0,1 1 0 16,-1-1 0-16,-1 1 0 0,0-2-1 16,1 0 1-16,4-1-2 0,-5 0-12 15,5 2 11-15,-5-2 0 0,5 3 1 16,-5 0 2-16,3 1 0 0,3 3 13 15,-5-1-13-15,5 2 11 0,-3 1-10 16,4 0 15-16,1 0-16 0,5 1 16 16,-2-1-17-16,4 1 1 0,2-1 0 15,0 2 22-15,0-2-3 0,2 1 3 16,6 0-24-16,-2 1 2 0,7 0 0 16,3-1 0-16,-3 2 0 0,7-1 1 15,-5 2 0-15,6-1 9 0,-3 4-9 16,1-2 9-16,4 2-9 0,-5 0 0 15,3 2 0-15,0-2 0 0,-1 1-3 16,3-2-2-16,-4-1 0 0,-1 1-10 16,1 0 9-16,-3 0 0 0,1-4 1 15,-5 2 2-15,1 0 1 16,-1 1 2-16,-4-2 0 0,1 1 0 16,-1-2-3-16,-4 2-1 0,4-4 1 15,-4 2 3-15,-4-1 0 0,0-1 21 16,0 1-9-16,0 0-15 0,-2 0-3 15,-10 3-21-15,0 2 6 0,-9 2 16 16,0 3 1-16,-10 1 0 0,0 1 0 16,-2 2 1-16,0 1 0 0,-2 2 0 15,2 0 0-15,-2 0-1 0,4-1 1 16,4 3-2-16,4-7-1 0,4 2-15 16,1-2-15-16,7-4-54 0,3-3-76 15,-2 1-49-15,4-5-78 0,-1-2-209 16,3 0-493-16,2 0-1028 0</inkml:trace>
  <inkml:trace contextRef="#ctx0" brushRef="#br1" timeOffset="65301.65">20609 5616 995 0,'0'0'574'0,"0"0"522"15,0 0-739-15,0 0-21 0,0 0 9 16,7-60-77-16,-7 51-52 0,0 0-23 15,0 3-10-15,0 2-8 0,0 2-3 16,0 0 9-16,0 0-14 0,0 2-24 16,0 0-3-16,0 0 17 0,0 2 1 15,0 2-16-15,0 6-25 0,0 7-57 16,0 5-26-16,-3 11-4 0,1 4-30 16,0 6-24-16,-4 2 9 15,4 1 13-15,-6 3-2 0,2-1 3 16,1-2 0-16,-1-2 1 0,-2-4 0 15,0-5 2-15,-1-4 1 0,7-7 0 16,-4-6 9-16,0-4-10 0,4-3 19 16,0-7 9-16,2-1 6 0,0-3 6 15,0 0 3-15,2-2 67 0,8-2 74 16,-1-4-81-16,5-2-39 0,5 0-15 16,3-3-5-16,-1 2-7 0,2 1 0 15,4 1 0-15,-7 2-9 16,1 4-9-16,0-1-6 0,-7 3-15 0,-2 1-1 15,1 0-23-15,-5 0-63 16,-2 1-91-16,-2-1-53 0,-4 0-34 16,3 0-145-16,-3-3-336 0,0-2-432 15,0-7-540-15</inkml:trace>
  <inkml:trace contextRef="#ctx0" brushRef="#br1" timeOffset="65817.087">21064 5499 2756 0,'0'0'568'0,"0"0"-317"16,0 0 165-16,0 0-78 0,0 0-94 16,0 0 79-16,0 0 25 0,0 0-90 15,0 0-103-15,0 0-46 0,2 17-9 16,-12 14-1-16,-1 5-17 15,-5 11-16-15,1 11-54 0,-1-1-10 16,4-8-2-16,3-9-1 0,-3-7 1 16,6 0 2-16,-5-1-1 0,7-9 2 15,-2-4-3-15,2-9-3 0,2-5-18 16,2-5 0-16,0 0-15 0,2-9-37 16,8-7 52-16,-4-6-3 0,7-6 6 15,-1-4 3-15,-4-5 3 0,3 2 0 16,1 0 11-16,-4 3 1 0,-1 6 2 15,-1 7 10-15,-2 8 9 0,2 7 45 16,2 4-11-16,-3 5-39 0,3 11-16 16,0 5-36-16,2 17-7 0,-3 13 13 15,5 13 9-15,-2-2 6 0,-3-13 3 16,-5-14 12-16,2-11 1 0,0 0 11 16,2 2 0-16,-4-6 6 0,0-4 12 15,-2-10-15-15,0-6-15 0,-4 0-75 16,-6-9 75-16,-3-3 0 15,-5-3 3-15,3-4 9 0,-5 0-12 16,1 1-36-16,3 3-79 0,-1 2-55 16,3 1-81-16,5 3-192 0,-1 3-323 15,8 2-990-15</inkml:trace>
  <inkml:trace contextRef="#ctx0" brushRef="#br1" timeOffset="66270.255">21608 5662 3082 0,'0'0'459'15,"0"0"-279"-15,10-67 223 0,-10 38-52 16,-2 0-58-16,-4 2 23 0,-2 5-24 15,-9 6-92-15,3 7-103 0,-11 6-33 16,2 5-4-16,-2 11 7 0,-4 11 8 16,0 7-2-16,0 6-10 0,0 6-21 15,9-3-42-15,1 1-36 0,3-7 34 16,5-9 2-16,7-6 0 0,-2-8 15 16,6-4 9-16,0-3 12 0,8-4-30 15,5 0-6-15,5-4-21 0,9-2 18 16,2-1-9-16,6 0 12 0,2 1 12 15,1 3-12-15,3 3-1 0,-6 0 1 16,-4 3 12-16,-6 4 12 0,-9 5-21 16,-1 0 37-16,-11 4-19 0,-4 2-18 15,0 1-3-15,-6 5 0 16,-13-2 0-16,-1 3 1 0,-7-2-1 16,-4-1-2-16,-2-2-13 0,-3-2-13 15,1-6-95-15,4-3-88 0,2-5-56 16,7-4-82-16,7 0-254 0,3-4-585 15,8-3-986-15</inkml:trace>
  <inkml:trace contextRef="#ctx0" brushRef="#br1" timeOffset="66516.633">21624 4990 2013 0,'0'0'2607'0,"0"0"-2296"16,0 0-49-16,0 0 158 0,0 0-178 15,0 0-116-15,0 0-23 0,68 53-16 16,-43 0-2-16,0 20-7 0,-2 7-18 16,-9-1-27-16,-5-10-30 0,-7-9-3 15,-2-10-3-15,0-12-45 0,0-8-81 16,-7-2-97-16,1 4-98 0,2-7-311 15,0 13-1272-15</inkml:trace>
  <inkml:trace contextRef="#ctx0" brushRef="#br1" timeOffset="69569.338">18385 9113 2002 0,'0'0'466'0,"0"0"-362"16,0 0-1-16,0 0 343 0,0 0-178 15,0 0-125-15,0 0 28 0,0 0-26 16,0 0-35-16,-16-2 1 0,16 0 26 16,0 0 0-16,0 0-16 0,0-4 18 15,0 0 36-15,2-6 12 16,6-4-49-16,-2-5-44 0,7-5-5 16,1-6-4-16,3-5 9 0,3-16 12 15,9-13-6-15,4-17-12 0,0-11-40 16,2 3 4-16,-4 1 2 0,-4 9 6 15,-4 2-5-15,0 6 2 0,-3 7 6 16,-1 12-8-16,-9 12-4 0,-1 13-6 16,-1 5-12-16,2-2-31 0,-1 2-2 15,-1-1-2-15,0 9 1 0,-2 5 1 16,-4 6 0-16,-2 2 15 0,0 3 18 16,0 10 6-16,0 4-3 0,-2 13-17 15,-8 15-16-15,2 19 15 0,-5 23-6 16,1 5-12-16,-3 1-43 0,1 1 16 15,2-9 6-15,-1 0 9 0,3-5 10 16,-1-7 2-16,5-18 0 0,0-12 15 16,4-13-3-16,0-7 0 0,-4-1-12 15,2-1 0-15,1-4-21 0,-1-4-18 16,2-9 3-16,-2-1-9 16,2 0 18-16,-2-5 15 0,4 1 11 15,-2-1 1-15,0 2 2 0,-2 1 0 16,4 0 10-16,0 2 24 0,0 0 24 15,6 0 9-15,-2 0-29 0,4 0-13 16,5-2-9-16,3 0-6 0,1-7-9 16,3 0 9-16,3-4 0 0,0-7-2 15,2-2-10-15,0-6-12 0,-1-1 9 16,-7 0 0-16,1 5 2 0,-9-1 1 16,1 7 12-16,-6 3-9 0,-4 6-2 15,0 3-1-15,-2 6-2 0,-6 3 2 16,-2 9 27-16,-3 6-6 0,-1 3-6 15,3 8-12-15,-3-1 12 0,6-1-13 16,1 1 1-16,3-5 0 0,2-1-2 16,2-4 2-16,4-3 0 0,3-5-3 15,7-4-20-15,5-6 5 0,5-6-6 16,-3-9 18-16,6-5 1 0,2-4-10 16,-2-5-3-16,2-5 0 0,-2 1 3 15,-3-2 12-15,1 4 11 16,-2 1 1-16,-9 3-9 0,-1 6 12 15,-5 7-12-15,-2 6 15 0,-6 4-6 16,0 4-9-16,-4 4-2 0,-2 7 2 16,-6 8 12-16,-3 6-3 0,1 7-9 15,-1 5 0-15,1-1 0 0,5 1-3 16,1-1 0-16,6-6 0 0,0-6 0 16,2-6 11-16,6-9-11 0,5-6-27 15,1-4-3-15,7-14 0 0,1-9 15 16,7-16-3-16,6-19-12 15,6-26 9-15,1-14 6 0,-1-8 13 16,-8-4 2-16,-6 8 0 0,-2 3 18 16,-15 12 12-16,-2 21 6 0,-4 21-9 15,-2 20-27-15,0 14-35 0,0 3 11 16,0 9 3-16,-4 0 21 0,0 18 21 16,-4 18-9-16,-5 23-9 0,-1 18 21 15,-1 8-3-15,3-1-21 0,-1-7-51 16,-1-6 40-16,-1-2 11 0,3-1 15 15,4-4 0-15,2-13-3 0,3-14 3 16,3-14 3-16,0-8-6 0,0-6 3 16,7-6-4-16,3-3-11 0,0-10-51 15,7-14 6-15,1-9 24 0,1-7 0 16,-2 1 6-16,-3 3 15 0,-1 11 2 16,-5 10 22-16,0 14 30 0,-2 4 0 15,3 17-27-15,-5 7-12 0,-2 8-14 16,2 9 11-16,-2-1-9 15,2 1 15-15,0-2-16 0,2-5-1 16,1-6-1-16,1-6-36 0,0-8-63 16,2-5-91-16,7-8-48 0,2-4-67 15,3-5-213-15,-1-3-656 0,14-5-1031 0</inkml:trace>
  <inkml:trace contextRef="#ctx0" brushRef="#br1" timeOffset="69692.009">19754 8719 3287 0,'0'0'1323'0,"0"0"-1114"16,0 0 9-16,0 0 62 0,0 0-152 16,0 0-58-16,0 0-70 15,0 0-46-15,0 0-356 0,0 0-315 16,-5 2-1798-16</inkml:trace>
  <inkml:trace contextRef="#ctx0" brushRef="#br1" timeOffset="72022.262">18298 10011 2172 0,'0'0'691'0,"0"0"-454"0,0 0 123 16,0 0 67-16,4-53-91 0,5 30-54 16,-1-7 8-16,2-5-36 0,3-12-41 15,5-13-21-15,-1 5-28 0,-1 8-34 16,-5 10-61-16,-5 19-66 16,0 2 21-16,2 6 13 0,-6 10 41 15,-2 7 4-15,0 13-50 0,0 19-32 16,-8 23-2-16,-2 18 2 0,-5 10 0 15,5-2-10-15,-2-12-41 0,1-10 23 16,3-14 16-16,2-11 12 0,2-12 1 16,0-3-1-16,-1-3 1 0,-1-3 1 15,4-3 0-15,2-12-2 0,0-8-69 16,0-16 8-16,4-16 31 0,5-21 27 16,-1 3 0-16,-2 1 0 0,2 9 3 15,-4 16 0-15,1-1 2 0,-3 5-1 16,2 9 1-16,0 8 22 0,0 5 31 15,0 1-19-15,2 5-12 0,1 2-6 16,1-1-6-16,0 0 13 0,2-4 11 16,3-2 6-16,1-5-18 15,3-10-21-15,6-7 15 0,-7-5-3 16,5-10 3-16,-3 1 6 0,-3-2 1 16,-1 7 11-16,-5 3-6 0,-3 8-15 15,-4 7-15-15,-2 10 0 0,0 3 9 16,0 10 21-16,-8 7-27 0,1 7 0 15,-1 10-3-15,2 2-21 0,2 1 3 16,2 0 3-16,0-6 13 0,2-2 2 16,2-4 0-16,2-7 12 0,2-5 0 15,6-7-11-15,1-6-1 16,1-2-21-16,3-10-3 0,-3-6 21 16,-1-3 0-16,1-1-9 0,-3-3 11 15,-5 0 1-15,0-1 0 0,-4 2 0 16,-2 6-1-16,-2 2-11 0,-4 6 0 15,0 3 9-15,-3 4-16 0,3 1 18 16,0 2-1-16,0 0 1 0,2 2 1 16,1 0 16-16,3 0 5 0,0 1 6 15,5-3-3-15,5 0-21 0,0-2-2 16,5-6 1-16,3-7 10 0,7-7 6 16,-4-6-3-16,2-7-5 0,6-13-10 15,-1-16-42-15,3-14 27 0,-8-2 14 16,-8 14 1-16,-9 19 3 0,-6 22 0 15,2 10 12-15,-6 3-15 0,0 5-3 16,-3 4-15-16,-5 6 17 0,-2 13 1 16,-3 9 2-16,1 9 10 0,-3 5-12 15,2 3-1-15,3 2 1 0,-1-2 1 16,7-2 11-16,-2-8-9 16,2-1 0-16,6-5 9 0,2-8-9 15,0-5 15-15,8-8-6 0,4-5-12 16,-1 0-15-16,5-5-6 0,1-6 0 15,3 3 18-15,-5 1 3 0,-3 6 0 16,1 1 15-16,-5 5 0 0,-4 9-15 16,-2 3-1-16,-2 8-17 0,0 0 6 15,-4 5 11-15,0 1 1 0,0-1-21 16,-1 1 0-16,3-2 9 0,2-2 12 16,0-1 0-16,0-4 15 0,2-8 6 15,7-2 18-15,1-7-6 16,5-5 0-16,-3-3-15 0,4-7-16 15,-3-8-1-15,3-6 0 0,-3-9 1 16,-1-1 0-16,-4-1 1 0,-1 2 12 16,-5 3-13-16,-2 6-2 0,0 7-18 15,-4 6-15-15,-3 2 12 0,3 6 6 16,2 0 14-16,0 2 1 0,2 1 15 16,0 0 39-16,4 0-3 0,2 0-48 15,7 4 13-15,-3 1-14 0,5 0 1 16,-5 2 21-16,2 1-3 0,1 1 0 15,-5 3-3-15,0 1 27 0,-3 5 3 16,-3 3-48-16,-2 2 0 0,0 5-18 16,-2 1 6-16,-1-3 9 0,-1 1 2 15,0-2 1-15,4-3 2 0,0-4 1 16,0-5 15-16,0-13 6 0,13 8-1 16,-1-9-23-16,-2-12-12 0,11-9 11 15,-2-1 1-15,1-6 2 0,1-6 1 16,-2 0 9-16,1 1 3 15,-7 2 3-15,-1 4-6 0,-2 9-12 16,-8 6 0-16,0 7 0 0,-2 6 6 16,0 7 6-16,-2 9-12 0,-2 8-1 15,-4 6-23-15,2 3 6 0,2 1 0 16,0 0 16-16,1-3-1 0,3-4 3 16,0-3 1-16,3-8 2 0,1-6 9 15,2-5-9-15,-6-5-3 0,21-5-18 16,-9-10-12-16,2-6 12 0,-3-7 16 15,-1-3-10-15,-2-2 0 0,-3 0 9 16,-5 2 1-16,0 3 1 16,-3 5-2-16,-5 9-24 0,2 8-9 15,0 4 6-15,2 2 12 0,-3 4 17 16,5 3 1-16,0 5 3 0,2 1 9 16,0-1-9-16,0-12 12 0,15 22 0 15,-3-17-12-15,5-3 12 0,1-2-12 16,3-7 12-16,2-7 3 0,-1-7-6 15,5-6-9-15,-2-4 8 0,4-15-11 16,4-16-30-16,2-18 9 0,0-10 9 16,-6 0 11-16,-12 12 1 0,-7 24 1 15,-10 17 2-15,0 17 15 0,-2 11-18 16,-6 2-27-16,-2 4-6 0,-1 3-3 16,-5 8 21-16,-1 10 14 0,1 8 1 15,-1 8 1-15,-2 4 2 0,5 4 0 16,0 1 9-16,3-1-10 0,3-4 13 15,4-3 0-15,2-6-3 0,2-8 6 16,4-7 6-16,6-7 3 16,5-5-9-16,-15-2-18 0,49-7-14 15,-16-4-4-15,3 1 16 0,-1 1-13 16,0 4 12-16,-8 3 3 0,-3 2 2 16,-11 8 1-16,-5 7-3 0,-8 2 0 15,-4 5-27-15,-10 2 15 0,-9 3 10 16,-4 0 2-16,-6 2 0 0,-6-1 1 15,-1-1 0-15,-1 3 17 0,0-3-16 16,1-2-1-16,7-2 0 0,6-2 23 16,11-5 21-16,8-3 18 0,8-2 21 15,2-1-3-15,12 2 106 0,21 3-64 16,17-1-63-16,22 8-15 16,13 0-15-16,-2-3-27 0,-4-8 0 15,-11-9-3-15,-16-4-2 0,-54 2-10 16,68-30-12-16,-37-4-63 0,2-34-78 15,0-36-73-15,-2-22-90 0,-12 24-365 16,-7 4-1338-16</inkml:trace>
  <inkml:trace contextRef="#ctx0" brushRef="#br1" timeOffset="80833.031">18205 11515 248 0,'0'0'45'0,"0"0"8"16,0 0 44-16,0 0 591 0,0 0-226 15,0 0-156-15,0 0-56 0,0 0-53 16,0 0-58-16,-2-3-32 0,2 3-1 15,0 0 1-15,0 0-30 0,0 0-10 16,-2 0 1-16,0 0 28 0,2 0 83 16,-2 0 18-16,0 0-42 0,2 0-29 15,-2 0-9-15,-4 0 5 0,6 0 8 16,-2 0-3-16,0 0-12 0,-1-1-12 16,3 1-17-16,-2-2-9 15,2 2 22-15,0 0 60 0,-2-3 37 16,2 2-25-16,0 1-23 0,0-2-17 15,0 1-25-15,0 0-24 0,0 0 11 16,2-1-5-16,5 0-16 0,-3 2-11 16,2-2-7-16,2 2-3 0,3 0-11 15,3 0-7-15,-4-1 0 0,7-1 6 16,-1 2-6-16,5 0 6 0,-2 0-3 16,3-2-6-16,-1 2-9 0,6-1 7 15,0 0-7-15,0 1-9 0,2-2-10 16,0 2 16-16,2 0-6 0,-2-1 9 15,4 1-6-15,0 0-13 0,4-1 0 16,0 1-1-16,-4-1-1 0,4 1 1 16,-1-1-1-16,1 1 0 0,0 0 0 15,0-1 0-15,0 1 1 16,-2-2-1-16,3 2 1 0,-3 0 0 0,0 0-1 16,-2 0-1-16,0 0 1 15,2 0 0-15,-2 0-1 0,2 0 0 16,1 0 1-16,-1 0 0 0,0 0 0 15,0 0 0-15,0 0 0 0,0 0 0 16,-2 0-1-16,-2 0 0 0,0 0 0 16,-2 0 0-16,-2 0-1 0,2 0 1 15,-4 0-2-15,-2 0 1 0,2 0 1 16,-1 0-2-16,-1 0 2 0,0 0-1 16,2 0-1-16,-3 0 1 0,1 0-1 15,4 0 1-15,-2 0 0 16,0 0 0-16,-1 0 0 0,1 0 2 15,2 0 0-15,-4 0-2 0,2 0 0 16,-1 0-1-16,1 0 1 0,-6 0 0 16,-1 0 1-16,-3 0-1 0,1 0 1 15,-5 0-1-15,1 0 0 0,3 0-1 16,-5 0-9-16,0 0 10 0,3 0-10 16,-3 0 9-16,-2 0 0 0,5 0-15 15,-5 0 6-15,0 0 9 0,-2 0-13 16,3 0 13-16,-5 0-18 0,-2 0 6 15,-2 0 0-15,0 0-3 0,0 0 0 16,2 0-3-16,-2 0-15 0,0 0-54 16,-2 0-106-16,-4 0-22 0,-9 0-27 15,-3 2-104-15,-7-1-347 0,6-1-907 16,3-3-1061-16</inkml:trace>
  <inkml:trace contextRef="#ctx0" brushRef="#br1" timeOffset="82349.583">18152 11644 33 0,'0'0'202'0,"0"0"-110"0,0 0-92 0,0 0-3 16,0 0-17-16,0 0 7 0,0 0-3 15,0 0 16-15,0 0 13 16,14 0 26-16,-14 0 17 0,0 0-14 16,0 0 255-16,0 0-131 0,0 0-85 15,0 0 1-15,0 0 22 0,0 0 10 16,0 0-10-16,0-3-6 0,0 3-27 15,0 0-15-15,0 0-11 0,0 0 24 16,0 0 119-16,0 0 111 0,0 0-50 16,0 0-68-16,0 0-36 0,0 0-23 15,0 0-20-15,0 0-18 0,0 0-20 16,0 0-29-16,0 0-10 16,0 0 4-16,0 0 10 0,0 0 2 15,0 0 10-15,0 0 29 0,0 0 59 16,0 0 54-16,0 0-14 0,0 0-28 15,0 0-10-15,0 0 8 0,0 0 33 16,0 0 21-16,0-1-16 0,0-1-19 16,0-1-18-16,0-1-4 0,0 4-7 15,4-3-12-15,0 3-27 0,5-2-15 16,1 0-10-16,0 1-8 0,5 0 8 16,-1 1-3-16,5-2-11 0,-1 2-19 15,7 0 0-15,-4-1-3 0,4 1-9 16,-1 0 0-16,5 0-12 0,2 0 3 15,-4 0-5-15,4-1-1 0,0 1-3 16,0 0 6-16,2 0-15 0,0 0 12 16,3-1-13-16,-1 1 10 0,0-1 9 15,0 0-6-15,4 1-13 0,-4-2 0 16,3 2 0-16,-1 0-1 0,-2 0 2 16,2-3-2-16,0 6 0 0,1-6-1 15,-3 2-1-15,2 1 1 16,-2 0-1-16,-2-1-1 0,2 1 0 15,-2 0 1-15,0-1-1 0,1 1 0 16,-1-1 0-16,2 1 1 0,-2-1-1 16,-2 0 0-16,2 1 2 0,0 0-1 15,-4-4-1-15,-2 4 0 0,-2 0 2 16,-1 0 0-16,1 0-3 0,-6 0 0 16,1 0 0-16,-1 0-9 0,2 0 10 15,1 0 1-15,-3 0-1 0,0 0-1 16,1 0 0-16,1 0 1 15,2 0 0-15,-7 0 1 0,5-2-2 16,-5 2 1-16,5 0 1 0,-2 0-1 16,-3 0-1-16,5 0-9 0,-9 0 0 15,7 0-3-15,-9 0 3 0,3 0 9 16,-1 0-13-16,-6 0 13 0,3 0-18 16,-1 0 3-16,-2 0-3 0,0 0 0 15,-2 0 0-15,5 0 0 0,-3 0-3 16,4 0 9-16,-4 0 12 0,3 0-18 15,1 0 19-15,0 0-1 0,-3 0-9 16,1 0-3-16,0 0-9 0,0 0 2 16,-4 0 4-16,1 0-9 0,-3 0-30 15,0 0-40-15,0 0-32 0,-2 2-35 16,0-2-66-16,0 0-41 0,-6 4-71 16,-1-2-92-16,-5 0-262 0,0-1-864 0</inkml:trace>
  <inkml:trace contextRef="#ctx0" brushRef="#br1" timeOffset="86187.713">18495 12805 1667 0,'0'0'280'0,"0"0"364"0,0 0-50 16,0 0-278-16,0 0-79 0,0 0 27 15,0 0 9-15,0 0-47 0,-13 5-29 16,13-5-28-16,0-2-55 0,0-1-53 16,0-5-15-16,4-1 30 0,5-5 21 15,-3-9 13-15,4-4-7 0,3-5-15 16,-7-2-18-16,2-2-10 0,0 1-14 16,-4 4-10-16,-1 6-15 0,1 1-9 15,-4 8-11-15,0 6-1 0,0 1-1 16,0 6 0-16,0 0 1 0,0 1 0 15,0 1 21-15,0 1 31 0,2-1 14 16,2 1 64-16,0 0-34 0,4 0-29 16,1 0-22-16,-1 0-3 15,-2 0-3-15,0 0 3 0,2 5-6 16,-3-1-2-16,3 4-4 0,-6 3-18 16,0 1-12-16,0 1-1 0,-2 5-2 15,0-1-12-15,0 3 12 0,0-1 0 16,0 1 2-16,-2 1-2 0,2-5 3 15,0 1 1-15,2-3 0 0,2-3 2 16,0 0 0-16,0-5 9 0,3-1-10 16,1-2 0-16,-2 0-1 0,2-3-1 15,3 0-3-15,3-3-12 0,1-5 3 16,3-3-3-16,-1-4 12 0,1-2-10 16,-1-3 11-16,0 0 0 15,-3-3-1-15,-2 2 1 0,-1 2 1 16,-5 0-1-16,-2 4 0 0,-2 3 0 15,-2 5-13-15,0 1 3 0,0 3 0 16,0 2 9-16,-2 1 3 0,-2 0 1 16,0 7 23-16,-2 0-3 0,1 7-6 15,3 0-2-15,-6 4-12 0,6 1 1 16,0 0 0-16,2-2 0 0,0 0 1 16,0-5 9-16,2 4-9 0,4-6 0 15,-2-3 12-15,3-1-12 0,1-3-1 16,0-1 1-16,2-2-3 0,5-5 0 15,1-4-2-15,-3-3 0 0,8-6 2 16,-5 0 1-16,5-3 2 0,-3 2 0 16,-1-2 9-16,-1 4 3 0,-3 1-12 15,-1 3 18-15,-3 4-9 0,-1 0-9 16,-4 5 12-16,-2 1-13 0,0 0 0 16,-2 3 13-16,0 0-3 0,0 0-11 15,-4 8-1-15,-4 3-1 16,-1 6 0-16,-1 4 0 0,2 4 0 15,-5 3-1-15,3-3 0 0,4 3 0 16,2-6-1-16,2-3 1 0,-3-5-10 16,5-6 10-16,0-3-10 0,9-5-9 15,-1-8-27-15,4-5 6 0,1-9 17 16,-1-4 10-16,1-3 13 0,-3-2-1 16,-2 4 0-16,-2 0 1 0,1 5 1 15,-5 4 0-15,-2 6 0 0,0 7-2 16,0 3 3-16,0 2 3 0,0 5 9 15,-2 7-10-15,0 5-1 16,0 4-1-16,-1 4 0 0,3 1 1 16,0-5 0-16,0 3 2 0,7-3 9 15,1-3-11-15,-2-2 12 0,4-3-11 16,1-4 1-16,5-3 0 0,5-6-3 16,0-5-10-16,1-8-3 0,5-6 1 15,2-8 10-15,-2-4 0 0,0-6-1 16,0-1 2-16,-2-5 0 0,-3-8 1 15,-1 4 2-15,0-2 1 0,-9 1 15 16,-4 7-2-16,5-3-14 0,-11 5-2 16,0 6-1-16,-2 8-21 0,0 9-2 15,-4 4 0-15,-4 7 12 0,-1 4 12 16,1 1 0-16,2 3 12 0,-7 6 6 16,3 4-3-16,0 6 3 0,-1 6-5 15,1 1-1-15,2 6-9 0,0 4-1 16,-1 2-2-16,3 5-52 15,2 1 34-15,0 0 17 0,2 0 1 16,2-3 1-16,0 0 17 0,6-5 6 16,0-3-2-16,4-6-7 0,-1-4 3 15,1-4-3-15,7-10 0 0,-7-8-4 16,6-2-11-16,3-11-18 0,2-7 3 16,-3-6 12-16,3-4 1 0,-2-2-1 15,-3-3 1-15,1 3 2 0,-3 4 1 16,-6 7 0-16,1 4 1 0,-1 6 10 15,-6 5 6-15,0 3 3 0,0 2-3 16,-2 0 0-16,0 5-6 0,2 3-12 16,-2 6 0-16,0 1-12 0,0 6-6 15,-2 1 6-15,0 3 10 0,-6-1 1 16,6-1 1-16,2-1 0 0,-2-1 0 16,2-4 1-16,0-2 1 0,2-5 1 15,0-3 9-15,6-4-10 16,-2-3-2-16,5-3-12 0,3-8-9 15,3-8 6-15,1-2 12 0,1-6 2 16,-1-2-1-16,1-1 1 0,-2 1 1 16,-1 3 0-16,-3 8 1 0,-3 2 11 15,-2 8 3-15,0 6 9 0,-3 2-3 16,-3 0-6-16,2 9-12 0,-4 2-3 16,0 4-3-16,0 4-15 0,0 5 6 15,0-1 9-15,0 2 1 0,0-3 2 16,0-1 0-16,0-3 2 0,0-3 0 15,6-2 0-15,-2-5 13 0,2-4-12 16,7-4 9-16,-5-2-12 0,6-10-3 16,3-6-15-16,4-5 17 15,-5-7-2-15,3-1 2 0,-3-2 0 16,1 2 1-16,-7 1 1 0,-2 7 1 16,-1 5 1-16,1 8 9 0,-6 4-10 15,-2 6 22-15,2 0 0 0,-2 4-3 16,0 5-21-16,-2 5-27 0,-2 6 6 15,0 4 6-15,0-2 12 0,2 0 1 16,2-5 1-16,0-2 1 0,0-6 2 16,2-2 1-16,2-4-1 0,6-3-2 15,-4 0-2-15,7 0-10 0,1-7-3 16,-4 1 14-16,9 0 1 0,-9 3 18 16,5 3 6-16,1 7-3 0,1 10 0 15,-1 15-18-15,1 21-3 0,0 17-3 16,-3 11 0-16,-4 0 3 0,-6-4 1 15,-1-6 1-15,-1-2 0 0,-2-3-2 16,-5-13-1-16,-1-15-56 0,-4-9 21 16,0-8 18-16,-7-5 15 15,-2-1-18-15,-5-9 0 0,-5-6 3 16,0-18 6-16,-4-18 12 0,-2-17 12 16,2-12-11-16,10 2 2 0,6 12 9 15,7 14-9-15,8 14 15 0,2-4-18 16,-2 5-15-16,2-3 12 0,2 6 2 15,6 7 0-15,4 1-14 0,5 3-34 16,6 0-44-16,0 0-42 0,1 2-31 16,1-3-51-16,2-4-95 0,-6-1-178 15,-5 1-532-15,5-12-555 0</inkml:trace>
  <inkml:trace contextRef="#ctx0" brushRef="#br1" timeOffset="86385.19">20202 12149 4135 0,'0'0'617'0,"0"0"-375"15,0 0 115-15,0 0-148 0,52-23-127 16,-36 15-13-16,3-1-11 0,4-2-55 16,-5-4-3-16,3-1-18 0,-5-5-19 15,1-1-108-15,-5-3-86 0,3-1-37 16,-9-4-72-16,0 1-220 0,-4 6-785 15,-2-8-867-15</inkml:trace>
  <inkml:trace contextRef="#ctx0" brushRef="#br1" timeOffset="86745.48">19014 12270 3201 0,'0'0'1018'15,"0"0"-823"-15,0 0 132 0,28-75 62 16,-13 46-109-16,4-3-98 0,-1 0-36 16,3 1-86-16,4 0-60 0,-3 1-46 15,5 2-196-15,-4 4-221 0,-4 8-808 16,12 6-2339-16</inkml:trace>
  <inkml:trace contextRef="#ctx0" brushRef="#br1" timeOffset="89431.4">18482 13758 1747 0,'0'0'510'0,"0"0"-229"16,0 0-7-16,0 0-43 0,0 0-10 16,0 0 40-16,0 0 42 15,0 0-10-15,0 0-26 0,0-42-32 16,11 23-25-16,-3-6-33 0,4-6-18 16,3-5-16-16,3-7-12 0,-1-2-16 15,1 0-30-15,-1 4-25 0,-5 9-26 16,-3 10-13-16,-1 10-9 0,-8 11 27 15,0 5 40-15,0 15-52 0,-2 15-27 16,-11 26-21-16,-3 18 9 0,-5 10 11 16,3-4-1-16,-5-5 1 0,13-14 1 15,-5-11-1-15,7-14-2 0,2-12-9 16,2-5-19-16,-5-3 1 0,5-2 12 16,-2-3-6-16,4-14-3 0,0-4-55 15,2-17 39-15,4-8 41 0,2-8 2 16,2-6 3-16,3-4 13 0,-1 4-1 15,0 4-15-15,1 7-37 0,-5 12 36 16,2 8 1-16,-2 6 46 0,3 4-4 16,-3 1-11-16,0 0 20 15,2 1 6-15,1-1-2 0,3 0 2 16,-2-1-21-16,7-10-8 0,-3-2-7 16,5-4 9-16,-3-6-3 0,3-6 0 15,0-2 3-15,-5 0 18 0,-1 3 16 16,-3 3-4-16,0 6-27 0,-8 8-12 15,-2 6-6-15,0 5 6 0,0 3 24 16,-2 7-27-16,-6 10-18 0,2 4 0 16,-5 10-1-16,5-1 0 0,2 1-2 15,-2-2 2-15,4-3 1 0,2-5 0 16,6-7 2-16,0-4 1 0,5-9-3 16,1-4-29-16,5-7-13 15,-1-8 12-15,3-3 6 0,-1-6 3 16,-3-1 0-16,-3-2 6 0,-2 1 0 15,-3 0 0-15,-5 5 13 0,-2 0-1 16,-2 4-9-16,-5 5 0 0,-5 2-6 16,2 2-10-16,-1 4 4 0,1 1 21 15,0 0 1-15,1 2 2 0,5 1 0 16,0 0 1-16,0 0 0 0,4-2 17 16,6-1 31-16,0-1-7 0,9-4-24 15,4-2 0-15,-1 1 3 0,5-1 6 16,0 3-3-16,3-1-6 0,-3 3 0 15,2 2-16-15,0 3 1 0,-4 0 12 16,-3 6-13-16,-3 4 16 0,-3 2-15 16,-8 4 7-16,-2 0-10 0,-2 3-15 15,-4-1 0-15,-4 0 0 0,-7-1 12 16,3-1-12-16,0-2 12 0,-5 0-18 16,7-4 9-16,-5-1 0 15,5 0 11-15,2-2-1 0,-3 0 1 16,5-2 1-16,2 1 12 0,2 1 3 15,2-1 0-15,0 1 3 0,4 1-6 16,2 0 0-16,2 0-9 0,3 0 0 16,1-1 9-16,3-3 3 0,-3 0-2 15,9-3-12-15,-5-1-1 0,5-2-1 16,-2-7-2-16,-1-4-13 16,1-6 13-16,-3-3 0 0,1-2-12 0,-3-2 12 15,-1 1 2-15,-5 5 0 0,0 3 0 16,-8 7 1-16,2 7 1 15,-2 3 23-15,0 6 0 0,-4 6-24 16,-4 7-2-16,2 4 1 0,-3 0 1 16,3 0 1-16,4 3 1 0,0-8 1 15,0 2 0-15,2-7 0 0,2-2 0 16,2-3 12-16,4-6-14 0,7-2-1 16,-1-3-18-16,3-10-1 0,4-5 4 15,1-9 0-15,1-5 12 0,2-13-9 16,2-18 10-16,4-12 0 0,0-10 2 15,-4 7 2-15,-13 16 13 0,-1 21 0 16,-5 11 4-16,-6 6-7 0,2 6-10 16,0-2 1-16,0 4-3 0,-2 8-2 15,-2 2-1-15,0 5-13 0,0 1 16 16,0 0 0-16,0 0 0 0,0 0 1 16,2-1 3-16,-2 0-4 15,2-3-3-15,-2 1 1 0,3 1-1 0,-3-2 0 16,0 4 3-16,0 0 0 15,0 0 25-15,0 9-19 0,0 6-6 16,-3 8-21-16,-3 14-4 0,-4 20 13 16,-5 13 0-16,-1 9 10 0,-1-2 1 15,3-6 0-15,4-8 1 0,-1-16 2 16,5-9 25-16,0-13 10 0,2-6-7 16,0-1-9-16,-1 0-19 0,-1-4-2 15,0-2-12-15,2-8 0 0,2-1-9 16,0-3-13-16,0 0 13 0,2 0 18 15,0 0 3-15,0-3 0 0,0 2 21 16,0 0 16-16,0 1-7 0,4-1-27 16,0 1 0-16,2-1 0 15,2-1 12-15,-1 0-12 0,-1 0-2 16,6-3-1-16,3-1-2 0,-3-4-13 16,7-4 12-16,-3-3 0 0,5-3-9 15,-2-2 9-15,-3 0 2 0,1 0 1 16,-5 5 0-16,-2 3 2 0,-1 3 10 15,-1 3 0-15,-4 4-9 0,-2 2 0 16,-2 2 9-16,0 0 6 0,0 0 3 16,0 1-3-16,0 5-18 0,0 6-15 15,0 3 12-15,-2 3-9 0,-2 5 11 16,-2 1 1-16,4 0 2 0,0-2-1 16,-1-1 1-16,3-4 1 0,0-2 0 15,0-3 0-15,7-6 12 0,1-3-4 16,0-3-11-16,3-3-15 0,7-9-3 15,-3-4 0-15,5-6 3 0,-1-3 12 16,2-3 0-16,3 0 0 0,-7-3 1 16,-1 5-1-16,-3 4 2 0,-3 6 1 15,1 7 3-15,-7 3 15 16,0 6 9-16,-2 1-7 0,-2 10-20 16,0 6-15-16,0 4-3 0,-2 6 3 15,-2 2 15-15,2-2 0 0,0-1 2 16,-1-3 0-16,3-2-2 0,0-5 0 15,0-5-1-15,3-2 0 0,1-6 0 16,2-3-17-16,4-4-15 0,3-8 6 16,-1-5 5-16,2-4 7 0,-3-1 3 15,1-3 9-15,-1-1 1 0,-5 3 1 16,-2 2-1-16,0 5-1 0,0 3 3 16,-2 3 0-16,-2 4 2 0,2 2 10 15,2 1-9-15,-4 0 18 0,7-1 7 16,-1 4-10-16,-2-3-6 0,2 3 6 15,2 0 0-15,1 0 3 0,-3 3-6 16,0 2-13-16,0 0 13 0,-2 4-14 16,1 0-1-16,1 4-2 15,-6 4-1-15,2 1-12 0,-2 4 3 16,0-1 11-16,-2-1-2 0,-4-1-9 16,6-1 11-16,0-5-14 0,0-5 12 15,0-4 0-15,0-4-12 0,6 0-15 16,0-10-4-16,6-8 7 0,3-1 12 15,-3-6 0-15,3-1 13 0,1 2 0 16,-3 1 1-16,3 2 1 0,-8 6 2 16,1 5 16-16,1 6 6 0,-4 4 3 15,-2 1-2-15,1 9-22 0,-1 5-3 16,-2 4-1-16,2 5-11 0,-2-1 11 16,-2 1 1-16,2-4 1 0,2-2 1 15,0-2 0-15,-2-7 1 16,5-3-1-16,1-4-2 0,4-2-1 15,1-4-20-15,3-6-4 0,3-6 10 16,3-6 0-16,-3-3 3 0,0-3 10 16,-3 1-1-16,1 3 0 0,-9 3 1 15,0 5 2-15,-4 10 0 0,1 0 24 16,-3 6 21-16,0 3-20 0,-2 6-15 16,0 8-10-16,0 3-3 0,0 4-9 15,0 4 11-15,-2-1 1 0,2 1 0 16,0-2 0-16,0-5-40 0,2-1-38 15,2-3-21-15,0-7-19 0,4-2-20 16,1-6-38-16,3-2-75 0,-6-4-174 16,4-10-241-16,1 2-590 0,-3-13-551 15</inkml:trace>
  <inkml:trace contextRef="#ctx0" brushRef="#br1" timeOffset="89594.779">20386 13199 2917 0,'0'0'1320'0,"0"0"-997"16,0 0 113-16,12-63-16 0,1 44-207 16,-1 6-126-16,7 0-11 0,-3-2-25 15,9 4-37-15,-4-6-14 0,4 0-67 16,0-3-166-16,-1-4-144 0,-3-2-199 16,-7 6-735-16,1-4-973 0</inkml:trace>
  <inkml:trace contextRef="#ctx0" brushRef="#br1" timeOffset="89946.596">19681 13281 3339 0,'0'0'796'0,"0"0"-417"16,0 0 58-16,0 0-138 0,0 0-174 16,0 0-67-16,0 0-40 0,0 0-18 15,0 0-234-15,0 0-133 0,-6 2-263 16,-2 8-1286-16</inkml:trace>
  <inkml:trace contextRef="#ctx0" brushRef="#br1" timeOffset="90144.836">19243 13237 4494 0,'0'0'522'0,"0"0"-384"0,0 0 17 16,0 0-155-16,0 0-6 0,0 0-152 15,0 0-118-15,0 0-510 0,0 0-2835 0</inkml:trace>
  <inkml:trace contextRef="#ctx0" brushRef="#br1" timeOffset="93098.455">18493 14762 1289 0,'0'0'1707'16,"0"0"-1428"-16,0 0-114 16,0 0 92-16,0 0 7 0,0 0-22 15,0 0 25-15,0 0 8 0,0 0-73 16,-2-43-40-16,6 24 0 0,2-2-26 15,6-3-5-15,1-5-19 0,-1-4-21 16,3-1-13-16,1-3-5 0,1 0-13 16,-3 4-21-16,-2 5-17 0,1 8-7 15,-7 7-12-15,-2 9 27 0,-2 4 24 16,0 9-42-16,-2 7-12 0,0 9-27 16,-6 6 3-16,2 7 12 0,-2 0 12 15,-2-4 0-15,1-1 1 0,1-7 0 16,4-5-1-16,0-6 0 0,0-8-2 15,2-5 0-15,0-2-31 0,4-8-31 16,6-9 46-16,3-6 6 0,1-4 9 16,5-2-9-16,-5-2 9 0,5 5 1 15,-9 6 2-15,3 6 3 0,-7 9 27 16,2 5 12-16,-4 7-8 0,-2 7-32 16,0 5-1-16,-2 6-1 15,0 0 2-15,3 1 10 0,-3-2 6 16,4-1 15-16,0-5 3 0,0-7 12 15,4-5-8-15,-2-5-8 0,5-3-32 16,5-8-15-16,1-9 12 0,1-3 0 16,1-5 1-16,-2 0 2 0,-3 2 1 15,0 2 14-15,-5 5 6 0,-3 6 0 16,-2 5-6-16,-4 3-13 0,0 4 37 16,-4 9-9-16,-4 6-15 0,-1 7 0 15,-7 0-13-15,3 6 1 0,-1-3 9 16,2 0-10-16,5-5-2 0,-3-2 0 15,4-6-1-15,4-3-1 16,2-5 1-16,0-4-1 0,4-4-37 16,8-8-9-16,-1-6 15 0,3-5 12 15,3 0 6-15,-5 0 12 0,3 2 0 16,-9 6 2-16,0 4 1 0,-2 8 12 16,0 3 39-16,-4 3-34 0,2 10-17 15,-2 4-15-15,0 2 14 0,0 2 1 16,0-2 3-16,0-2 9 0,2-4-10 15,5-7 1-15,-5-3 0 0,6-3-3 16,4-6-22-16,1-7 1 0,3-7 6 16,3-4 12-16,2-4 0 0,-3-6-12 15,5-5 3-15,-5-10 12 0,5-17 0 16,2-9 2-16,-13 5 13 0,-1 15-13 16,-7 20 16-16,-4 16-16 0,0 6-2 15,-2 4-1-15,-2 8-19 16,-3 5 20-16,-1 15 12 0,0 10-12 15,-7 14 0-15,3 15 1 0,2 10-1 16,1-3 1-16,5-14 1 0,2-12 1 16,0-11 9-16,2 5-11 0,0 0 2 15,2 0 0-15,2-5-1 0,3-9 1 16,3-9-2-16,-2-7-1 0,5-3-30 16,1-10-3-16,-2-4 9 0,1-4 6 15,-3-5 2-15,1 0 13 0,-1-3 0 16,0 4 3-16,-4 0 0 0,-1 1 19 15,-1 5 2-15,0 3 3 16,0 3 6-16,-2 2 0 0,2 4 6 16,-4 2 12-16,2-2 9 0,0 4-5 15,-2 0-4-15,2 0 6 0,2 6 27 16,-1-2-15-16,1 6-39 0,-2 3-24 16,0 4-3-16,-2 2-2 0,0 3-10 15,0-3 11-15,0 2 0 0,0-2-1 16,-2-3 1-16,2-3 1 0,0-3 2 15,4-5 0-15,2-2-2 0,4-3-2 16,3-5-22-16,3-6 6 0,3-4 3 16,2-3 3-16,3-4 9 0,-3-2-9 15,2 0 11-15,4 0 0 0,-7 1 1 16,-1 2 1-16,-2 5-1 0,-3 4 2 16,-4 5 16-16,-3 5-3 0,-5 2 9 15,-2 0 0-15,0 8-24 0,-9 3-15 16,-1 7-6-16,-2 1 20 0,-3 6 1 15,3-1 2-15,-5-1 0 0,5 2 0 16,-1-3-1-16,5 1 0 0,2 0 1 16,2-4 1-16,4-6 0 15,0-1 0-15,2-5 7 0,6-5-10 16,2-2-24-16,5-6 0 0,1-6 0 16,1-3 6-16,0-5 3 0,1-1 3 15,-1-4 10-15,-1-7-10 0,-1 0 10 16,-1-3 1-16,1-5 1 0,-1-3 1 15,-6-1 1-15,3 0 10 0,-5 4-9 16,2 2 9-16,-6 7-10 0,-2 10-1 16,0 5 1-16,0 9-2 0,0 3 0 15,0 2 1-15,0 2 14 0,0 0-12 16,0 0 15-16,0 0-6 0,0 0 3 16,0 2-13-16,0-2 10 15,0 1-12-15,0 2 1 0,2-3 0 16,0 0-1-16,-2 1-2 0,2-1 0 15,1 0 0-15,-1 0-1 0,-2 0-12 16,2 0 12-16,0 0 1 0,-2 0 1 16,0 0-2-16,0 0-12 0,0 0-12 15,0 0 6-15,0-1-3 0,0-2 21 16,0 2 1-16,0-5 0 0,0 6 0 16,0-3 0-16,0 3 2 0,0 0 11 15,-2 3 7-15,-2 7 3 0,-1 6-18 16,1 8-1-16,0 5-2 0,-4 5-1 15,0 1 1-15,3 3 1 0,1-1-1 16,0 2 0-16,0 0 0 0,-2-1 1 16,4-1 0-16,2-3 2 0,0-4 9 15,2-6 0-15,8-11-10 0,0-4-1 16,7-9-1-16,0-4-27 16,5-12 0-16,-1-10 9 0,4-4 0 15,4-16 3-15,0-15 12 0,4-14-9 16,-4-6 12-16,-9 6 12 0,-5 16 0 15,-9 19 3-15,-4 13 0 0,-2 3-3 16,0 4-10-16,0 2 0 0,-2 1-2 16,-2 8-3-16,0 7-12 0,-7 2 3 15,3 11 12-15,-2 7 1 0,-5 6-1 16,1 9 0-16,4 3-3 0,-7 5 1 16,5 1-1-16,-1 0 1 0,3-1 2 15,2 1 0-15,3-6 1 0,5-6 1 16,0-7 13-16,5-9-12 0,5-9-1 15,4-5-2-15,1-9-27 0,8-7 6 16,-5-2 9-16,3-4 11 0,2 1-2 16,-7 2 1-16,1 6 2 0,-9 3 3 15,0 7 21-15,-4 3-6 0,-4 5-18 16,0 6-24-16,-8 8-6 0,0 5 18 16,-5 2 11-16,1 3 1 0,2 1 1 15,-3-4 1-15,5-2 0 16,0-1 0-16,6-4 10 0,0-1-9 15,2-2 9-15,0-4 9 0,4-4 6 16,6-4-3-16,5-4-9 0,-3 0-15 16,11-9-2-16,-7-4-1 0,7-5 1 15,-4 0 0-15,1-3 0 0,-1 0-1 16,-7 3 0-16,-1 5 3 0,-5 3 1 16,0 8 23-16,-6 2 12 0,0 0-30 15,0 7-6-15,0 5-24 16,-2 3 9-16,-2 2 12 0,2 1-12 15,0 0 12-15,2-3-12 0,0-2 12 16,0-5-9-16,0-5 9 0,2-1-9 16,4-2-6-16,-2-2-21 0,0-5 6 15,0-6 15-15,3-3 6 0,-3 1 0 16,0-1 9-16,-4 0 0 0,0-1 1 16,0 3-1-16,0 2 1 0,0 3 2 15,0 5 1-15,2-2 12 0,-2 3 5 16,6 0 12-16,-2-1-3 0,-2 2-9 15,4-1-3-15,3 0 0 0,-3 0 0 16,4-1 0-16,-4 3-3 0,3-2-9 16,-1 2 9-16,2 1-10 0,-3 0 10 15,1 0-9-15,-2 0 0 0,4 1 9 16,-3 2-11-16,-1 0 1 0,0 1-2 16,0 3 0-16,2-1 0 0,-1 0-1 15,-1 2 1-15,0 0 0 0,0 2 1 16,2-2-1-16,-3 2 0 15,-1 3 0-15,2-1 2 0,-2 6-2 16,0 1 0-16,-4 9 0 0,2 4-2 16,-2 15-1-16,0 15 3 0,0 16-1 15,-2 10-16-15,-4-6-46 0,-2-8 12 16,4-22 9-16,-5-14 18 0,-1-12 22 16,0-8 1-16,-3-2-1 0,-7-3-20 15,1-8 1-15,-2-8-9 0,-1-17 9 16,1-8 19-16,2-9 2 0,5-8 1 15,4 2 2-15,1-4 24 16,5 6 0-16,4 4-6 0,0 5 1 0,4 7-4 16,2 6-3-16,5 3-12 15,3 4 14-15,3 0-17 0,1 2-70 16,5-2-92-16,-2-5-55 0,2-1-133 16,1-4-297-16,-9 4-634 0,8-11-867 0</inkml:trace>
  <inkml:trace contextRef="#ctx0" brushRef="#br1" timeOffset="93261.584">20270 14233 3156 0,'0'0'1234'16,"0"0"-996"-16,0 0 145 0,48-60-17 16,-27 39-199-16,5 0-119 0,3 3-26 15,0 0-22-15,0 0-47 0,-4 5-111 16,-6-3-116-16,-1 4-197 0,-12 2-958 15,5 1-1696-15</inkml:trace>
  <inkml:trace contextRef="#ctx0" brushRef="#br1" timeOffset="93664.206">19342 14279 2981 0,'0'0'1733'0,"0"0"-1469"0,0 0-75 16,0 0 139-16,15-52-128 0,-9 34-88 15,2-3-27-15,-2 1-46 0,7-6-39 16,-1-1-108-16,5-4-200 0,-7 7-283 16,21-13-1462-16</inkml:trace>
  <inkml:trace contextRef="#ctx0" brushRef="#br1" timeOffset="95097.155">19107 15817 1990 0,'0'0'631'0,"0"0"-290"0,0 0 62 15,0 0-23-15,0 0-87 0,0 0-15 16,0 0-12-16,0 0-62 0,0 0 19 16,2-33-3-16,4 13-47 0,2-4-36 15,0-7-19-15,7-3-9 0,-3-8-3 16,3-4 2-16,1 2-8 0,1 3-37 15,-1 4-61-15,-5 9-2 0,1 6 0 16,-2 9 12-16,-1 8 18 0,-1 5 7 16,0 6-19-16,0 9-16 0,-1 8-2 15,-3 5-3-15,0 6-9 0,-2 3 12 16,-2 3 0-16,-2 0-12 0,-4-3-34 16,-3-6 22-16,-1-6 6 0,2-6 6 15,-3-8 10-15,3-6-13 16,-4-3-9-16,4-2 9 0,-1-6 3 15,1 2 12-15,2-1 0 0,2-1 2 16,0 3 1-16,4-1 0 0,0 4 36 16,0 0 33-16,6 4-41 0,2 1-19 15,4-1 6-15,3 0 21 0,3-3 3 16,3-1-15-16,0-3-6 0,4-5 0 16,-1-5-3-16,-5-3-3 0,2-2 0 15,-5-2-3-15,1 2-9 0,-7 2-1 16,-2 4 0-16,-3 4-2 0,-1 4-2 15,-4 4-1-15,0 2 2 0,-7 5 0 16,1 6-2-16,0 5-9 16,-2 4 0-16,4 0 9 0,-5 1-12 0,7-3 14 15,0-4 1-15,2-3 1 16,0-7-1-16,2-2 0 0,2-4-1 16,7-4-29-16,-5-7 6 0,4-4 12 15,1-6 10-15,-5 0 1 0,0 1 1 16,-2 1 0-16,0 4-1 0,-4 2-1 15,0 7-13-15,0 3 0 0,0 3 5 16,-2 0 10-16,0 3 15 0,0 0 3 16,0 4-6-16,2-3-9 0,0 1 15 15,4-5 3-15,2 0 3 0,7-4-10 16,-1-7-13-16,9-3 0 0,-3-10 11 16,5-5 3-16,4-6-3 0,2-11-12 15,0-17-17-15,4-12 2 0,-2-6 12 16,-8 6 2-16,-11 21 1 0,-6 17 12 15,-4 14-9-15,-2 10 0 0,0 4-2 16,-8 0-1-16,4 9-14 16,-6 3 14-16,-1 12 3 0,-5 8 9 0,1 8-12 15,-5 8 0-15,5 3 0 16,-5 5 0-16,5-3 0 0,-1-1 1 16,3-6 1-16,3-4 1 0,4-6 0 15,4-7 9-15,2-6-10 0,2-7 11 16,8-3-12-16,2-4-1 0,5 1-13 15,6-8 10-15,-1 3-9 0,7-1 11 16,-4 1-1-16,4 2-1 0,-4 2 0 16,-2 2-9-16,-9 6 12 0,-2 5-1 15,-9 4-11-15,-3 2-9 0,-7 3 3 16,-3 0 15-16,-2-1-9 16,-5 3 0-16,1-2-15 0,-3 2 17 15,2-3 10-15,-1 2 33 0,3-3 9 16,-1 1 12-16,5-6 4 0,3 4-13 15,2-3 69-15,4-4 24 0,2 0-66 16,0-2-33-16,6-2-18 0,2-3-21 16,3-3 0-16,5-2-27 0,-3 0-24 15,7-5-42-15,-5-2-48 0,3-5-43 16,-7 0-38-16,-1-1-113 0,-6-3-266 16,-4 4-523-16,0-4-783 0</inkml:trace>
  <inkml:trace contextRef="#ctx0" brushRef="#br1" timeOffset="95307.445">19088 15200 3676 0,'0'0'1491'0,"0"0"-1330"0,0 0 58 15,0 0 156-15,50-9-152 0,-26 19-129 16,3 6-22-16,8 1-48 0,5 4-24 16,13-3-105-16,7-8-185 0,-6-7-279 15,12-6-1246-15</inkml:trace>
  <inkml:trace contextRef="#ctx0" brushRef="#br2" timeOffset="102819.766">15501 6692 232 0,'0'0'6'0,"0"0"10"0,0 0 783 15,0 0-324-15,0 0-383 0,0 0-89 16,0 0 39-16,0 0-13 0,0 0-27 15,3-10 50-15,-1 5 75 0,0 1 13 16,0 1-14-16,-2-2 14 0,0 1-17 16,4-1-1-16,-2 2-9 15,0 0-3-15,-2 1 6 0,2 0-4 0,-2 0-3 16,2 2 6-16,0 0 19 0,-2 0 0 16,2 0-23-16,-2 0 69 0,2 0 49 15,-2 0-34-15,0 0-27 16,0 0-19-16,0 0-16 0,0 0-4 15,0 0-6-15,0 0-16 0,0 0-40 16,0 0-39-16,0 0-27 0,0 0-1 16,0 0 0-16,0 0 0 0,0 0 12 15,0 0 9-15,0 0 7 0,0 0 8 16,0 0 13-16,0 0 15 0,0 0 24 16,0 0 21-16,0 0-24 0,0 2-24 15,0 2-22-15,0-1-18 16,0 1-9-16,0 2 4 0,0 2 8 0,0 0 9 15,0 0 21-15,0 2 7 16,0-4 26-16,0 1 1 0,0-1-13 16,0-1-5-16,0 0 5 0,0 0-39 15,0 0-12-15,-2 1-6 0,2 1 3 16,0 1 0-16,0 0-3 0,-2 2 3 16,2 1-5-16,0 1-4 0,-2 2 0 15,2 3-11-15,-2 5 2 0,2 3 0 16,0 1 0-16,-2 3-3 0,2 2-8 15,-2 0 7-15,0 2 1 0,2 0-1 16,-4 2-20-16,4 1-7 0,0 4 4 16,0 1 0-16,0 2 0 0,0-1 22 15,0 2 2-15,0 1-12 0,0 1-36 16,0-4 27-16,0 0 21 0,0 0 1 16,0 0 1-16,0-3 10 0,0 2-9 15,0 0-1-15,0 2 16 0,-2 1-17 16,2 0 11-16,0 11-9 0,0 10 9 15,0 12-10-15,0 2 13 16,0-4-12-16,0-5 7 0,0-8-10 16,0 3-48-16,0-1 33 0,0 1 15 15,0 1 0-15,-2-2 18 0,2 1 3 16,0 0 15-16,0-1 18 0,0 4-11 16,0 3-22-16,0-2-9 0,0-1-12 15,0 3-1-15,0-2-69 0,0 3 55 16,2-3 15-16,0 0 1 0,-2-3 1 15,6 0 38-15,-6-4 185 0,0 3 208 16,0-12-262-16,0-9-171 0,0-8-63 16,-2 2-27-16,-2 22-93 0,4 19 77 15,0 13 49-15,0-7 45 16,0-4 12-16,0-10 12 0,0 2 0 16,0 2 3-16,0-2 3 0,0 2-3 15,-2 0 5-15,2-3-20 0,0 1-51 16,0-1 30-16,0 2 21 0,0-4 0 15,0 2 18-15,2-4-6 0,-2-4 6 16,0 0 33-16,0 1 52 0,0 3-103 16,0 1-51-16,4 1 51 0,-4-2 6 15,0 4-6-15,0-1-10 0,0-1 7 16,0 0 0-16,-4-2-49 0,4 1 16 16,0 0 36-16,0 0 15 0,0-3 9 15,0-1-11-15,0-1-13 0,0 0-45 16,0-2 45-16,0 2 0 0,4-4 12 15,-4 2 15-15,0 0 7 0,0 0 47 16,0 4-81-16,0-1-16 16,0 1-2-16,0-1 18 0,0-2 10 15,0-3-10-15,-4 0-9 0,4 1-76 16,4-1 34-16,-4-3 51 0,0-1 6 16,0 1 59-16,0-10-65 0,0-5-90 15,0-11 32-15,0 0 57 0,0 5 2 16,0 6-1-16,0 4 30 0,0-2 78 15,0-3-108-15,0-3-58 0,0-1-23 16,0 0 42-16,0-1 27 0,0-3 9 16,0-1 1-16,0 0 2 0,0-4-1 15,0 0 1-15,0-3 0 16,0-1-1-16,0-1-1 0,0-4 0 16,0 0-1-16,0-6 1 0,0 1 1 0,0-4-1 15,0 0-10-15,0-4-6 16,0 5 3-16,0-2-3 0,0 4 0 15,0 1 6-15,2 1 0 0,-2 2 9 16,0 1-12-16,0-2 14 0,0 2 1 16,0-5 0-16,0 0 0 0,0-2 0 15,0-1 1-15,0-3 0 0,0 1-1 16,0 0-1-16,0 1 0 0,0-1-1 16,0-1 2-16,0 0 0 0,0 0-12 15,0 2-12-15,0-1-3 0,0 2-3 16,0 1-3-16,0 6 11 0,2-1 10 15,-2 1-24-15,0-3 21 0,0-1 0 16,0-6 12-16,0-1 1 0,0-6-1 16,0 3 1-16,0-3 2 0,0 0 0 15,0 0 2-15,0 0 0 16,0 0 0-16,0 0-1 0,0 0-1 0,0 0-2 16,0 0-10-16,0 0 0 15,0 0 0-15,0 0 9 0,0 0-9 16,0 0 11-16,0 0-11 0,0 0-3 15,0 0-12-15,0 0-9 0,0 0-91 16,2 0-139-16,0-5-51 0,0-4-180 16,0-4-528-16,-2-3-815 0,0-3 223 15,6 3 1558-15,1 6 59 0,15-9 0 0</inkml:trace>
  <inkml:trace contextRef="#ctx0" brushRef="#br2" timeOffset="106844.285">15696 10766 378 0,'0'0'229'0,"0"0"-99"16,0 0-3-16,0 0 16 0,0 0 33 15,0 0-29-15,0 0-46 0,0 0-43 16,0 0-22-16,6-5 0 0,-6 4 3 15,0 0 16-15,0-1-6 0,0 2 10 16,0-3 35-16,-2 3 26 0,2-3 317 16,-2 3-156-16,2-1-104 0,0 1-16 15,-2-1-1-15,2 1 12 0,0-1 25 16,-2 0 2-16,2 1 18 0,0-2-3 16,-2 2-3-16,2-1 12 0,0 1 16 15,0 0-3-15,0-3-23 0,0 3-19 16,0 0-9-16,2-2-15 0,4 2-77 15,2 0-29-15,5 0-13 0,-3 0-3 16,4-1-3-16,5 1-8 16,0 0-4-16,1 0-9 0,5 0-3 15,0 1 6-15,4-1 6 0,2 0-12 16,2 0-19-16,2 0 13 0,0 0 3 16,0 0 6-16,0 0-9 0,1 0-14 15,1 0 1-15,0 0-1 0,2 0 0 16,-1 0-1-16,1 0 0 0,2 0 0 15,-2 0 1-15,5 0-1 0,1 0 0 16,1 0 1-16,-1 0-1 0,3 0 0 16,-1 0 0-16,1 0-1 0,1 0 1 15,-1 0 0-15,0 0 0 0,-1 0 0 16,1 0-1-16,-1 0 1 16,-1 2 0-16,-3-2 0 0,0 0 0 0,-3 0 0 15,-1 0-1-15,-6 0 0 16,4 0 0-16,-4 0 0 0,0 0 0 15,-2 0 0-15,0 0-1 0,-2 3 1 16,0-3 0-16,0 1 0 0,-4 1 1 16,0-2 0-16,0 0 0 0,2 0-1 15,-3 0-2-15,1 0 2 0,0 0-1 16,0 0-10-16,0 0 10 0,-3 1 1 16,1-1-2-16,-2 0 0 0,-1 0-9 15,1 1 10-15,-4-1-1 0,-1 0 0 16,-3 0 0-16,-1 0-12 0,-2 0 3 15,3 0-6-15,-5 0 3 0,2 0 0 16,1 0 0-16,1 0 0 0,0 0-3 16,1 0 0-16,3 0 3 0,-3 0 0 15,3 0 12-15,-1 0 1 0,1 0 0 16,-5 0 0-16,-1 0-1 16,-2 0 3-16,-4 0-1 0,3 0 1 15,-5 0-3-15,-2 0-15 0,0 0-15 16,0 0 6-16,0 0-6 0,0 0 15 15,0 0-6-15,0 0 3 0,0 0 3 16,0 0 5-16,0 0 12 0,0 0 1 16,0 0-1-16,0 0 0 0,0 0-1 15,0 0-37-15,-6 0-115 0,-3 0 0 16,-3 0 5-16,-5 1-134 0,-3 0-265 16,3-1-843-16,-2-3-1529 0</inkml:trace>
  <inkml:trace contextRef="#ctx0" brushRef="#br2" timeOffset="108711.453">15683 10889 320 0,'0'0'466'0,"0"0"-186"16,0 0-81-16,0 0-82 0,0 0-78 16,0 0-13-16,0 0 16 0,0 0 147 15,0 0-4-15,-4-3-39 0,0 3-22 16,2 0-8-16,0 0 7 0,-2-1 3 16,4 1-3-16,-2 0 3 0,2-1-7 15,0 1 28-15,0 0 55 0,0-1 31 16,0 0 1-16,-2 1 24 0,2-2-13 15,0 2-36-15,0-1-30 0,-2 1-9 16,2 0-5-16,0-3 13 0,0 3-17 16,0 0-3-16,0 0 0 0,2 0 0 15,4 0-38-15,0-2-26 0,7 2-21 16,-3 0-10-16,4-1-3 0,5 0-6 16,2 1-5-16,1 0-7 15,5 0 3-15,4-2-6 0,0 2 3 16,4 0-3-16,3 0-5 0,1 0-7 15,4 0 0-15,-1-1-12 0,3 1-14 16,1 0 0-16,-3-2 0 0,0 2 0 16,1 0 0-16,-3 0 0 0,3 0-1 15,-7 0 0-15,2 0 0 0,0 0 0 16,-2 0 0-16,1 0 0 0,-3 0-1 16,0 0 0-16,-2 0 0 0,0 0-1 15,0 0 0-15,0 0-10 0,0 2 10 16,0-2-10-16,3 0 12 0,-3 0 0 15,-2 0 0-15,2 0-2 0,0 0 1 16,-2 0-2-16,0 0 0 0,2 0-9 16,-2 0 10-16,0 1-1 0,0-1-9 15,-2 2 10-15,0-2-14 0,-2 0 4 16,2 0 0-16,0 0-6 0,-3 0 0 16,3 0 6-16,-4 0-3 15,6 0 0-15,-6 0 0 0,2 0 12 16,0 0-9-16,-5 0 10 0,3 0 0 15,-2 0-1-15,0 0 0 0,-3 0 1 16,-1 0 0-16,-2 0 1 0,-1 0 0 16,-1 0-1-16,-3 0-13 0,0 0 3 15,-1 0-3-15,1 0 3 0,-4 0-3 16,3 0 0-16,-3 0 3 0,0 0 10 16,1 0-10-16,-1 0-4 0,0 0 4 15,0 0-6-15,-1 0 16 0,3 0-1 16,-2 0-9-16,0 0 9 15,-1 0 0-15,-1 0 0 0,-2 0 1 16,2 0 1-16,-4 0-1 0,0 0-1 16,0 0-9-16,0 0 0 0,-2 0-9 15,0 0 3-15,2 0 15 0,-2 0 0 16,5 0-9-16,-1 0 10 0,2 0 0 16,4 0-1-16,-4 0 1 0,1 0 2 15,3 0 0-15,-6 0 0 0,2 0-1 16,-2 0 0-16,-1 0 0 0,-1 0-1 15,-2 0 1-15,2 0-2 0,0 0-9 16,0 0 0-16,2 0 9 0,-2 0 2 16,2 0 1-16,4 0 0 0,1 0 0 15,-3 0 0-15,2 0 0 0,2 0-1 16,-5 0 0-16,-1 0 0 0,-2 0-1 16,0 0 1-16,0 0-11 0,-2 0-30 15,2 0 9-15,-2 0 12 0,0 0 18 16,0 0 0-16,0 0 2 15,0 0-2-15,0 0-22 0,0 0 10 16,2 0 3-16,-2 0 10 0,0 0 0 16,2 0-13-16,-2 0-3 0,0 0-6 15,2 0-25-15,-2 1-38 0,-2 0-135 16,-4 1-278-16,-2 1-273 0,1-3-734 16,1 0-1016-16,29-7 2427 0</inkml:trace>
  <inkml:trace contextRef="#ctx0" brushRef="#br2" timeOffset="110326.876">15884 10604 50 0,'0'0'323'0,"0"0"-118"0,0 0 14 16,0 0 48-16,0 0 0 0,0 0-59 16,0 0-97-16,0 0 6 0,39-51 165 15,-35 45 223-15,2 0-250 0,-1 4-40 16,-1-2 3-16,0 0-5 0,0 2 12 16,-2-1 27-16,0 1 30 0,-2 2-24 15,0-2-36-15,0 0-19 0,0 2-19 16,0 0-35-16,0 0-24 15,0-1-22-15,0 1-9 0,0 0-21 16,-2 0-13-16,0 0 1 0,-4 0 35 16,2 0 37-16,-5 1-27 0,1 5-25 15,-4 2-14-15,1 2-16 0,-1 1-6 16,-2 1-15-16,-3 2-30 0,0 0-9 16,-1 0 9-16,1 1 2 0,-3-1 13 15,-1 1-13-15,-2-1 1 0,7 0 9 16,-7-2-9-16,2 3-1 0,-1 0 10 15,3-1 0-15,-2 0-9 0,3-1 12 16,1-2-12-16,3 0 12 0,-3-3-12 16,5-1 9-16,-1 1-10 0,3-1 0 15,-2 0 2-15,3-2-1 0,3 3 0 16,-2-2 9-16,2 1-9 0,2-1 9 16,-3 2-11-16,5-4 0 0,-2-2-1 15,4 1 0-15,0-2-3 0,-2 0-9 16,2-1 10-16,0 0 2 15,0 0 2-15,0 0 25 0,0 0 6 16,0 0 3-16,2 0-21 0,4 0 6 16,3 2 57-16,-1 1-3 0,2 0-27 15,1 1-21-15,1 2-9 0,0 3-3 16,3 0 6-16,-3 1-3 0,3 6 3 16,1 2-5-16,-1 4-1 0,3 0 0 15,1 4 3-15,2-1 6 0,3-1-3 16,1-2 6-16,6-2 0 0,4-2-3 15,-2-7-9-15,9 1-14 0,-5-4-1 16,0-2 0-16,-6-3-1 0,-6 1-11 16,-4-1-21-16,-5-1-57 15,-8-1-82-15,-1-1-89 0,-5-1-143 16,-2-4-571-16,0-1-1008 0</inkml:trace>
  <inkml:trace contextRef="#ctx0" brushRef="#br2" timeOffset="112445.101">14987 5620 1391 0,'0'0'497'15,"0"0"148"-15,0 0 81 0,0 0-332 16,0 0-61-16,0 0-1 0,0 0-19 16,0 0 3-16,0 0-32 0,0-21-53 15,0 21-49-15,0 2-31 0,0 3-54 16,0 7-19-16,0 0-14 0,-6 6-13 16,3 5-3-16,-5 7-12 0,2 3-12 15,-4 4-11-15,-1 6-11 0,1 1 1 16,2 2 0-16,-5 0 9 0,9-2 3 15,-4-1 6-15,2-6 9 0,2-3 6 16,-1-3 3-16,-1-8-3 0,6-2 18 16,0-7 40-16,0-4-16 0,0-2-18 15,0-3-12-15,6-4-3 0,5 1-3 16,-1-2 3-16,7 0-6 0,1-6-3 16,1-3-5-16,2-2-7 0,3 0-12 15,1 1 0-15,-2-3-11 0,-2 5 1 16,-1 3 1-16,-3 0 0 15,-3 5-3-15,-1 0-15 0,-5 0-58 16,0 0-50-16,-4 3-63 0,-4-1-49 16,0 0-54-16,0 0-191 0,-2-1-220 15,-2-1-575-15,-2 0-586 0</inkml:trace>
  <inkml:trace contextRef="#ctx0" brushRef="#br2" timeOffset="113012.928">15435 5592 2350 0,'0'0'967'15,"0"0"-725"-15,0 0 168 0,0 0-29 16,0 0-112-16,0 0-44 0,0 0 17 15,0 0-11-15,0 0-64 0,0 0-76 16,4-28 9-16,-12 48 0 0,0 6-15 16,0 8-25-16,-3 5-45 0,1 5 12 15,0 8-6-15,-3 10-18 0,1-5 10 16,1-7-11-16,5-9-1 0,-2-9 1 16,2 1-1-16,0-2 1 0,1-5-2 15,-1-10-12-15,6-4-18 0,0-9-3 16,0-3-3-16,0-5-34 0,4-8 22 15,5-10 18-15,1-4 27 0,0-5-12 16,1-4 12-16,-1-2 2 0,0-3 1 16,-1 0 3-16,-1 2 18 15,-2 3 0-15,0 7 9 0,-2 7-3 16,-1 9-6-16,1 6 7 0,0 5 20 16,-2 2-18-16,2 7-27 0,0 6-3 15,0 5-11-15,0 6-4 0,3 9 0 16,-1 3 12-16,0 2 0 0,0 3-9 15,2 0 10-15,-1-3 1 0,3 0 1 16,-4-5 0-16,0-7 3 0,1-5 12 16,-3-9 30-16,-4-4 19 0,0-7-40 15,0-1-24-15,-2-5-15 0,-9-4 15 16,-1-4 0-16,-3-2 1 0,-3-5-1 16,-3 4 0-16,1 0-67 0,1 1-78 15,0 2-76-15,5 2-103 0,-1 4-261 16,5 1-924-16,4 3-1481 0</inkml:trace>
  <inkml:trace contextRef="#ctx0" brushRef="#br2" timeOffset="113514.53">15991 5688 2951 0,'0'0'515'15,"0"0"-265"-15,0 0 119 0,0 0-74 16,9-59-78-16,-11 48-14 0,-7 3 5 15,-1 3-31-15,0 4-55 0,-7 1-25 16,-4 1-3-16,-3 7 0 0,3 4-15 16,-6 2-18-16,0 4-7 0,0 3-15 15,-4 0-2-15,11 0-10 0,-1-3-15 16,4-2-9-16,5-2 0 0,4-4 9 16,4-3 0-16,4-1 12 0,0-2 9 15,4-2-5-15,8-1-25 0,7-1 9 16,6 0-12-16,4 0 0 0,6 2 0 15,2-2 0-15,0 5 0 0,0 5 0 16,-6 1 35-16,-4 5 19 0,-6 3-21 16,-5 3 52-16,-5 4-22 0,-7 2-39 15,-4 1-9-15,-6 1 6 0,-7-2-6 16,-5-1 0-16,-7-4-14 16,-2-2-1-16,-4-4 0 0,-2-5-12 15,-2-6 0-15,2-6-48 0,0-1-70 16,4-11-75-16,0-2-58 0,8-4-134 15,7 6-276-15,3-4-1022 0</inkml:trace>
  <inkml:trace contextRef="#ctx0" brushRef="#br2" timeOffset="113870.883">16066 5214 3779 0,'0'0'620'16,"0"0"-195"-16,0 0 25 0,0 0-213 16,0 0-110-16,33 66-21 0,-27-24 12 15,-4 15-4-15,0 10-53 0,-2-6-31 16,0-14-15-16,0-16-15 0,-2-14-18 16,0-1-100-16,-2-3-102 0,2-3-53 15,2-8-98-15,0-2-263 0,0-2-593 16,6-9-606-16</inkml:trace>
  <inkml:trace contextRef="#ctx0" brushRef="#br2" timeOffset="114032.011">16184 5296 3168 0,'0'0'748'0,"0"0"-400"0,0 0 147 15,0 0-161-15,33 62-170 0,-25-30-60 16,-2 4-22-16,-2 1-28 0,-2-1-54 15,-2-8-33-15,0-7-189 0,-4-8-178 16,2-7-645-16,2-6-1727 0</inkml:trace>
  <inkml:trace contextRef="#ctx0" brushRef="#br2" timeOffset="121024.698">15991 9036 1520 0,'0'0'192'16,"0"0"-124"-16,0 0 0 0,0 0 26 16,0 0 214-16,0 0 25 0,0 0-52 15,0 0-2-15,0 0-46 0,-8-25-40 16,8 18-19-16,0 1 9 0,0-1-7 15,2-2-7-15,2-2-14 0,0-2-10 16,5-5-3-16,1-6-4 0,2-6-15 16,3-5-4-16,8-17-31 0,6-15 0 15,2-19 1-15,4-9-4 16,0 3-18-16,-4 4-10 0,-4 7-15 16,-2 3-5-16,-5 5-7 0,-1 5-3 15,-7 21-5-15,-3 12-7 0,-5 13-15 16,-2 10-18-16,-2 2 2 0,2 3 4 15,-2 3-3-15,0 4 12 0,0 0 3 16,-4 8 17-16,-3 6 4 0,-1 11 1 16,-2 7-7-16,0 15 0 0,-5 17 9 15,1 18 12-15,-1 6-36 0,-1-2 12 16,3-7 19-16,1-7 14 0,-3-8 6 16,5-1-17-16,0-14-7 0,1-11-6 15,5-9-9-15,-2-8 0 0,0 3-9 16,2-1-1-16,-5-2-2 0,3-8-1 15,2-6-14-15,0-3-12 0,2-2 0 16,-2-2 5-16,2-2 9 0,0-2 13 16,2 1 12-16,0-1 7 15,2-1 11-15,2 1 9 0,2 1 6 16,2 0-6-16,5 0 0 0,-3 1 7 16,2-2 23-16,3 0 3 0,3-4-30 15,3-3-15-15,2-2-15 0,-2-5-8 16,3-5-1-16,-1-5 0 0,0-2 0 15,-2-5 9-15,-5 1-10 0,-1 1 16 16,-5 4 3-16,-4 5 6 0,-2 4-9 16,-4 9-17-16,0 4-1 0,0 7 0 15,-4 2 13-15,-2 9 20 0,-2 5-15 16,-5 10-16-16,3 4 1 0,0 4 9 16,-1-2-9-16,5 3 9 0,0-7-10 15,2-1 0-15,2-7 0 0,2-1 1 16,4-6 9-16,6-4 0 15,2-3-10-15,5-6-2 0,6 0-12 16,-1-9-3-16,5-4-3 0,0-9 15 16,2-2-12-16,-2-8 0 0,2-5 13 15,-2-1-1-15,-2-2 3 0,-7 3 0 16,-1 4 21-16,-5 4 0 0,-4 8 0 16,-3 8-6-16,-3 6-12 0,-2 5-2 15,-2 3 2-15,-7 9 18 0,-3 6-3 16,-3 4-16-16,3 9 1 0,-2 1-1 15,3 2 10-15,3 0-10 0,0-2-1 16,4-1-1-16,2-3 1 0,2-2 0 16,4-4-1-16,2-9 0 0,6-4 0 15,5-7-12-15,-1-7-15 16,7-11 6-16,-2-8 0 0,-1-9 3 16,7-15 3-16,4-22 12 0,2-21 0 0,0-13 3 15,-2-2 0-15,-8 4 3 16,-8 8 30-16,-5 11-3 0,-6 9-3 15,-4 20-27-15,0 19-23 0,0 21-4 16,-2 7 3-16,0 6 6 0,0 3 18 16,0 8 32-16,-2 12-14 0,0 18-15 15,-5 21 0-15,1 17 9 0,-2 12 9 16,-3 1 3-16,3-3-5 0,-2-8-19 16,-1 0-63-16,3-6 45 0,4-11 18 15,4-16 3-15,-1-13 15 0,3-13-3 16,0 0-3-16,5-6-9 0,1-7 3 15,4-9-6-15,7-16-30 0,1-16 12 16,-1-4 0-16,4-5 15 0,-5 2 0 16,-4 11 3-16,3 6 3 0,-5 14 15 15,-1 11 27-15,1 8-9 0,-2 24-22 16,-2 17-14-16,1 19 0 16,-3 5 0-16,-2-15 0 0,0-14 3 15,0-18-2-15,2-6-1 0,2 1-45 16,-2-2-54-16,5-4-63 0,1-8-55 15,4-7-79-15,7-3-197 0,-4-4-513 16,14-11-1430-16</inkml:trace>
  <inkml:trace contextRef="#ctx0" brushRef="#br2" timeOffset="121147.371">17279 8632 75 0,'0'0'4347'15,"0"0"-3821"-15,0 0-282 0,0 0-28 16,0 0-134-16,0 0-82 15,0 0-103-15,0 0-119 0,0 0-247 16,0 0-1111-16</inkml:trace>
  <inkml:trace contextRef="#ctx0" brushRef="#br2" timeOffset="123409.998">15882 9969 881 0,'0'0'515'16,"0"0"-154"-16,0 0 100 0,0 0 4 15,0 0-89-15,0 0-9 0,0 0 42 16,0 0-54-16,0 0-57 0,-11-19-36 16,11 14-38-16,0-4-32 0,3-2 9 15,5-7-28-15,-2-4-16 0,2-6-33 16,3-3-15-16,-1-7-9 0,-2 0-16 16,3 0-3-16,-1 1-20 0,-2 4-58 15,-4 7-3-15,0 7 0 0,-4 7-1 16,0 6-1-16,0 6 2 0,0 1 42 15,0 9-24-15,0 6-16 0,-2 6-1 16,0 4 1-16,0 6 0 0,2 1 10 16,-2 2-9-16,2-2-3 0,0-4-20 15,0 0 2-15,0-7 15 16,2-4 1-16,2-5 2 0,3-7 3 16,-1-5 8-16,2-2-11 0,0-10-18 15,5-6 15-15,-1-9 2 0,1-4 1 16,-1-3 12-16,-2-1-10 0,-1 0 16 15,-3 0-5-15,-2 6-13 0,-2 8 0 16,-2 6-1-16,0 7-1 0,0 7 2 16,0 0 57-16,0 12-33 0,0 4-23 15,0 4 0-15,-2 6 2 0,2-1 9 16,0 1-10-16,0-2-2 16,2-5-10-16,2-3 8 0,0-2 0 15,2-7 0-15,1-2 2 0,3-5-1 16,2-1 0-16,3-12-17 0,-1-7 15 15,3-6 3-15,-3-5 0 0,1 0 2 16,-3-3-2-16,-4 6-36 0,-1 5 24 16,-1 8 10-16,-6 8 2 0,0 7 32 15,0 13 7-15,-2 8-38 0,-7 16 0 16,-1 20 2-16,-2 14 12 0,-5 5-15 16,3-6-35-16,3-4 11 0,1-21 6 15,2-9 15-15,2-8-9 0,1-4 11 16,1-2-2-16,0 1-9 0,0-7 0 15,2-11 9-15,2-5-45 0,2-14-12 16,4-9 38-16,3-8-2 0,1-5 9 16,0 0 0-16,1 2-9 0,-3 9-6 15,-2 6 9-15,0 8 21 0,0 6 21 16,1 2-9-16,-3 2 0 0,2 0-10 16,2-1 0-16,-2-3-2 15,7-5 0-15,-1-3 1 0,3-5 17 16,1-7 9-16,1-3 3 0,-1-3 4 15,3-4 8-15,-3 2 15 0,1 0 3 16,-3 5 3-16,-1 6-14 0,-3 7-37 16,1 6 21-16,-5 5 87 0,-2 4 30 15,0 3-75-15,-2 3-39 0,-2 3-33 16,0 6-3-16,-4-1 0 0,-2 5-2 16,-3 3 1-16,1-1 0 0,2 1-29 15,0 0 9-15,2 0 9 0,0-3 9 16,4-3 1-16,0-3-1 0,0-5 3 15,2-8-1-15,4-3-13 0,2-8-10 16,2-9 12-16,3-5 12 0,-3-4 2 16,-2-2 0-16,1 0 10 0,-3 3-12 15,-2 3-2-15,-2 5-43 0,-2 7 27 16,0 5 15-16,0 8 3 16,-2 0 3-16,0 13 12 0,-4 2-12 15,4 8 9-15,-2 4 0 0,4-1 3 16,0 0-15-16,0-2-17 0,4-3 14 15,2-1 1-15,2-5 2 0,0-5 15 16,3-2 9-16,1-7 3 0,3-4-15 16,5-10-10-16,1-6 1 0,6-9 12 15,-2-3-12-15,4-2 15 0,-3-1 0 16,-1 1-18-16,-2 3-23 0,-4 4 23 16,-3 6 12-16,-3 5 0 0,-5 7 3 15,-4 4 6-15,-2 3 13 0,-2 1-4 16,0 7-24-16,-4 8-6 15,-6 4-2-15,-3 4 1 0,3 8 1 16,-3 0 3-16,1 3 9 0,0-3-12 16,3 1-22-16,-1-4-5 0,4-4 9 15,4-7 15-15,0-4 1 0,2-10 2 16,4-3-13-16,4-13-26 0,4-10 18 16,3-8 9-16,6-16 11 0,1-12-11 15,1-17 0-15,-2-3-15 0,-5 2-30 16,-5 2 33-16,-3 21 22 0,-4 10 2 15,-4 14 1-15,0 10 14 0,0 2-14 16,0 8 11-16,-4 4-12 0,0 6 18 16,0 16 3-16,2 8-18 0,-3 11 0 15,1 3-1-15,2 7 1 0,0 0 15 16,2 2 0-16,0 0 3 0,0 8-6 16,0 5-3-16,0-5 3 0,-2-8-3 15,6-6-2-15,2-13-10 0,1 0-42 16,1-3 27-16,0-8 14 0,7-13 0 15,-1-6 1-15,3-16-12 16,3-10 11-16,-1-7 1 0,2-10 3 16,-3-1 12-16,-3-1-15 0,-5 3-45 15,0 7 24-15,-3 7 9 0,-5 11 10 16,-2 9 2-16,0 8 1 0,0 5 41 16,-2 11-27-16,-3 7-14 0,-1 8 2 15,0 5 9-15,4 2 0 0,0 1-9 16,2-3 15-16,0-2-18 0,2-2-10 15,4-5-11-15,2-2 6 0,3-6 15 16,3-7 1-16,-1-9 1 16,3-4-2-16,3-14-2 0,3-9 1 15,7-16 1-15,4-19 3 0,1-18 13 16,1-16-16-16,-8-7-54 0,-7-3 27 16,-7 5 26-16,-5 2 1 0,-8 17 21 15,0 22 9-15,-4 22 0 0,-4 19-12 16,1 9-18-16,-3 8 0 0,2 1-18 15,-9 12 15-15,3 12 0 0,-3 7-12 16,3 8-3-16,-3 6 6 0,5-1 9 16,3-1 2-16,-3-3 1 0,6-2 2 15,4-4 1-15,2-3 15 0,2-4-15 16,6-2 15-16,2-5-15 0,7-5 9 16,2-5-11-16,3-2-1 0,3 0-2 15,4-2-10-15,0 0-9 0,-2 0-6 16,-4 1 6-16,-7 3 20 0,-8 0-2 15,-5 4-21-15,-3 3-3 0,-11 2 3 16,-3 5 21-16,-5 1 2 0,-2 1 1 16,1 1 3-16,-3-5 18 15,4 0 9-15,3-1 15 0,4-4 0 16,5 1 15-16,5-2 10 0,2-3-19 16,6-1-27-16,7 0-22 0,5-2-2 15,3-2-1-15,6 0-11 0,0-2 10 16,2-3-10-16,0 0-18 0,-4-3-55 15,-3-5-62-15,-3-6-69 0,-5-6-55 16,-5-5-173-16,-3 5-560 0,0-13-1154 16</inkml:trace>
  <inkml:trace contextRef="#ctx0" brushRef="#br2" timeOffset="123886.781">16080 9361 2714 0,'0'0'1914'0,"0"0"-1595"16,0 0 23-16,0 0 46 0,4-51-92 16,1 37-60-16,3-3-23 0,0-1-80 15,4-6-91-15,1-2-42 0,3-2-63 16,1-4-148-16,4-1-124 0,-5 8-337 15,11-6-1120-15</inkml:trace>
  <inkml:trace contextRef="#ctx0" brushRef="#br2" timeOffset="136155.446">15745 12217 505 0,'0'0'346'15,"0"0"-193"-15,0 0-55 0,0 0-4 16,0 0 11-16,0 0-14 16,0 0-7-16,0 0-9 0,0 0-13 15,-8 4 0-15,8-4-26 0,0 0-36 16,-2 0-12-16,2 0 8 0,0 0 4 15,0 0 30-15,-2 0 80 0,0 0 147 16,0 0 31-16,-2 0-57 0,2-2-230 16,0 0 295-16,0 2 193 0,2 0-267 15,-3 0-89-15,3 0 46 0,-2 0-9 16,2-2-42-16,-2 0-1 0,2 1 4 16,0-5 14-16,0 2 2 0,0-5 10 15,0-1-10-15,4-5-29 0,3 2-20 16,-3-6-1-16,4 1-12 0,-2-2-12 15,0 2-6-15,1 0-16 0,-1 1-9 16,-2 3 1-16,2 0-7 0,-2 4-6 16,0-1 7-16,1 0-1 15,-1 2 0-15,2-4-6 0,0-2 7 16,2-1 2-16,3-5 6 0,-3 2 0 16,2 0 0-16,-1 3-5 0,-3 4-4 15,0 2 3-15,-4 6 9 0,2 3 21 16,-4 1 16-16,2 0-19 0,-2 0-27 15,2 0-24-15,-2 0-15 0,0 2-2 16,0-2-13-16,0 1 0 0,0 1 0 16,0-2 13-16,0 0 1 0,0 0 0 15,0 0-1-15,0 0 1 0,0 0-1 16,0 0 2-16,0 0 42 0,0 0-42 16,0 0-57-16,0 0 36 0,0 0 9 15,0 0 11-15,0 0-2 0,0 0-12 16,0 0 14-16,0 0-1 15,0 0 2-15,0 0 0 0,0 0 2 16,0 0 10-16,0 0 0 0,0 0 3 16,0 0-3-16,0 0-10 0,0 0 0 15,0 0 1-15,0 0-1 0,0 0-2 16,0 0-2-16,0 0-1 0,0 0 0 16,0 0-12-16,0 0 3 0,0 0 11 15,0 0-1-15,0 0 1 0,0 0-1 16,0 0 1-16,0 0 1 0,0 0 0 15,0 0 3-15,0 0-1 0,0 0 19 16,0 0-9-16,0 0 0 0,0 0-9 16,0 0 9-16,0 0-10 0,0 0-1 15,0 0-1-15,0 0 0 0,0 0-2 16,0 0-10-16,0 0 9 0,0 0 0 16,0 0 1-16,0 0 2 0,0 0 12 15,0 0 6-15,0 0 12 0,0 0 9 16,0 0 12-16,0 0 0 0,4 0-15 15,-1 0 9-15,7-2 0 16,-4 1-12-16,2 1-18 0,1-3-13 16,1 1-2-16,-4-2 1 0,2 2-1 15,-1 1 2-15,-5 0 1 0,0 0 9 16,0 1-10-16,-2 0-2 0,0 1-2 16,-2 3-1-16,-2 2-21 0,-3 4 0 15,-1 5 12-15,0 4 12 0,0 3 0 16,1 0 1-16,1-1 1 0,0-1 10 15,4 1-10-15,0-4 0 0,2 0 10 16,0-1-9-16,4-4 9 0,2-2-9 16,5 1 9-16,-1-4-11 0,2-2-1 15,1-2-3-15,5-3-9 16,-1-3-3-16,4-7-9 0,-1-9 3 16,3-6 6-16,-2-4-3 0,-5-4 6 15,1 2 10-15,-5 2-1 0,-6 4 0 16,-4 2 1-16,-2 5 0 0,0 7-13 15,-2 3 12-15,-4 5-15 0,-2 3 18 16,0 4 12-16,-3 8 6 0,-1 6-3 16,-1 3-12-16,1 5 9 0,6 1 0 15,-2-2-9-15,3 0 0 0,5-1 0 16,0-5 12-16,2-1-12 0,9-5 9 16,-1-2 0-16,7-4-11 0,1-5-1 15,5-2 0-15,2-7-12 0,4-7 0 16,2-7 0-16,0-4 0 0,0-5 9 15,-2-3 1-15,-4-1 2 16,-1 5 1-16,-5 1 20 0,-5 5 6 0,-3 7-3 16,-5 5-6-16,-2 5 1 0,-4 6 2 15,0 0-3-15,-4 6-18 16,-4 6-1-16,-5 5-2 0,-1 7-8 16,-3 5 11-16,1-1 2 0,1 3-1 15,1-5 1-15,3-1-2 0,3-6-2 16,2-2-10-16,4-7 0 0,2-3 9 15,2-7-10-15,8-3-17 0,1-8-6 16,5-7 12-16,1-4 3 0,-3-4 18 16,1-1-12-16,-5 6 13 15,-2 2 1-15,-4 7 1 0,3 8 1 0,-7 4 35 16,2 3-20-16,-2 10-16 16,0 5-21-16,0 4 3 0,0 3 15 15,0 0 3-15,0-2 2 0,0-3 10 16,4-3-9-16,2-5 12 0,2-5-3 15,3-3 0-15,1-4-10 0,5-5-2 16,1-10-3-16,5-8-12 0,4-7 12 16,6-11-9-16,6-19 0 0,2-16 10 15,1-8 2-15,-9 0 0 0,-10 6 1 16,-9 12 14-16,-4 11-12 0,-8 15 21 16,-2 12-12-16,0 10-12 0,0-1-23 15,-8 7-25-15,0 4 21 0,0 8 13 16,-5 5 14-16,-1 13 21 0,-1 10 6 15,-3 8 0-15,3 7-6 0,-1 1-21 16,1 4-28-16,3 0 16 0,2 0 10 16,-1 1 2-16,7-4 2 0,-2-1 13 15,6-1 3-15,0-2-6 0,2-6 6 16,6-6 3-16,5-4 0 0,1-7-5 16,5-6-4-16,-1-8-11 15,5-4-1-15,4-7-12 0,-2-11-7 16,2-3 16-16,1-8-12 0,-1-3 12 15,-2 1 0-15,-4 5 0 0,-5 6 2 16,-3 7 1-16,-3 9 12 0,-4 4 6 16,-4 3-18-16,0 8 0 0,-2 9-21 15,-2 3 6-15,-4 7 0 0,0 2 15 16,0-1 1-16,0-2 0 0,-1-5 2 16,3-2 0-16,0-5-1 0,2-2 10 15,2-9-9-15,0-3 9 0,2-3 0 16,2-3-12-16,9-9-11 0,1-5-4 15,3-6 3-15,3-7 0 16,1-1 11-16,2-3 0 0,-5 3 1 16,1 8 1-16,-5 6 11 0,1 8 6 15,-3 7 3-15,-6 2 1 0,1 7-10 16,-3 5-12-16,-2 7-1 0,0 4-11 16,-2 4 9-16,0 1 0 0,0-2-1 15,-2-1 2-15,0-4 1 0,2-1 1 16,0-8 2-16,0-3 2 0,4-3 14 15,2-6-16-15,0 0-2 0,5-6-3 16,3-6-22-16,1-9 10 0,-1-2 12 16,5-8-12-16,-5 2 12 0,-1 1-9 15,-3 5 12-15,-2 5 0 0,-4 8 2 16,0 7 22-16,-1 3 10 0,-3 1-20 16,4 5-14-16,-4 1-18 0,0 2 5 15,0-2 10-15,0-2 0 0,0-4 3 16,2-1 0-16,2 0 0 0,2-4 0 15,0-5-12-15,5 2 11 16,-3-2 1-16,2 3 2 0,1 3 29 16,-3 3 8-16,0 6 6 0,-2 12-21 15,3 14-14-15,1 21-10 0,-2 22-10 16,0 12 10-16,1 5 15 0,-1-6 6 16,-2-9-21-16,0-1-3 0,-2-2-57 15,-4-1 30-15,0-1 27 0,-4-3 1 16,-6-16 2-16,0-15 3 0,-1-16 0 15,3-9-1-15,-6-6-2 0,-3-7-27 16,-4-9-16-16,-5-22 19 0,-5-25 9 16,-3-16 0-16,1-8 12 0,9 12 0 15,7 18 3-15,7 17 12 0,1 7 3 16,3 1 0-16,0-3 9 0,2 5-21 16,2 6 10-16,2 6-12 0,4 6 14 15,8-2-12-15,5 3-3 0,6-4-64 16,6-4-62-16,4-1-72 0,8-7-49 15,0-4-157-15,3-7-521 0,-15 8-421 16,4-18-625-16</inkml:trace>
  <inkml:trace contextRef="#ctx0" brushRef="#br2" timeOffset="136322.999">17445 11494 4066 0,'0'0'629'16,"0"0"-291"-16,33-60 191 0,-13 38-193 15,3-3-191-15,8 1-55 0,2 1-39 16,0 0-24-16,0-1-27 0,-4-1-22 16,-4 0-80-16,-6-1-100 15,-5 2-92-15,-8-1-174 0,-4 9-485 16,-4-3-550-16</inkml:trace>
  <inkml:trace contextRef="#ctx0" brushRef="#br2" timeOffset="136742.809">16281 11590 3469 0,'0'0'697'16,"0"0"-223"-16,0 0 83 0,18-65-125 15,-9 36-115-15,1 1-30 0,4-3-43 16,1-3-97-16,4-2-129 0,1-1-18 16,5-1-48-16,0 1-115 15,4 1-138-15,0 7-206 0,-9 9-979 16,18 4-2430-16</inkml:trace>
  <inkml:trace contextRef="#ctx0" brushRef="#br2" timeOffset="139438.857">15683 13151 2009 0,'0'0'615'16,"0"0"-367"-16,0 0 63 0,0 0 65 16,0 0-54-16,0 0-8 0,0 0 49 15,0 0-37-15,2-69-51 0,5 40-50 16,3-4-16-16,2-5-69 0,1-3-26 16,1 1-23-16,3-1-12 0,-5 6-28 15,1 4-21-15,-5 6-3 0,0 10 0 16,-2 5 6-16,-4 7 13 0,-2 3 2 15,5 9-12-15,-3 6-33 0,-2 5-3 16,0 8-18-16,-2 4 17 16,-3 2 1-16,3-3 1 0,-2-1 1 15,4-6 0-15,-2-6-2 0,2-5 0 16,0-6 0-16,0-7 0 0,0 0-36 16,6-13-12-16,3-5 23 0,1-5 13 15,-2-2 9-15,0-2-15 0,7 2 18 16,-5 6 2-16,-1 3 1 0,-3 9 21 15,-2 6 28-15,2 2 2 0,-2 8-18 16,2 5-33-16,-1 3-3 0,-3 3 2 16,6 0 1-16,-2-2 24 0,0-5 0 15,3-4 3-15,1-2-9 0,2-7-8 16,3-2-13-16,-1-14-21 0,3-2 0 16,-1-10 0-16,-3-1 6 0,-1-4 12 15,-2 0-9-15,-5 2 12 16,-1 3 1-16,-4 3 23 0,0 4 3 15,-6 11-25-15,-1 4-2 0,-3 6 0 16,0 11 14-16,-1 8-11 0,-1 5 12 16,2 6-3-16,1-2 4 0,5 0-14 15,0-4 1-15,4-4 18 0,0-4-18 16,6-3 15-16,7-5 0 0,1-4-16 16,5-4-2-16,3-2-15 0,3-9 3 15,2-5 9-15,0-2 0 0,-2-4-15 16,2-3 16-16,-5-2 0 0,1 1-1 15,-2 4 3-15,-3 3 1 0,-5 7 11 16,-3 5 12-16,-2 5 3 0,-1 2 9 16,-1 2-3-16,-4 4-15 15,-2 1 99-15,0 3-39 0,0 1-39 16,-4-1-21-16,-4 2 3 0,-1 2 3 16,-1-3-5-16,-2 5-4 0,-3-2 0 15,3 2-3-15,-3 1-9 0,3 0 0 16,1 0 0-16,3-4 0 0,4-2-1 15,0-3-2-15,4-3 0 0,0-5-1 16,4 0-11-16,6-5-15 0,3-7-10 16,3-4 7-16,-1-6 9 0,1-4 6 15,1-1 3-15,-3 0 9 0,-1 1 0 16,-3 6 0-16,-4 5 3 0,0 9 3 16,-1 6 36-16,-1 3-15 0,0 12-21 15,0 8-2-15,-2 9-1 0,-2 17 1 16,0 11 11-16,-2 20 7 0,-4 3 5 15,-2-2-9-15,-3-3-15 0,1-12 0 16,-3 0-61-16,1-15 31 0,0-11 18 16,3-14 12-16,-1-5 3 15,2-4 9-15,-7-3-12 0,1-8-2 16,-1-6-28-16,1-13 3 0,-3-18 6 16,3-22 6-16,1-14 13 0,5-6-1 15,4 11 1-15,4 16 2 0,0 15 0 16,6 2 3-16,5-4 18 0,3-2-18 15,3-2-3-15,5 5 0 0,3 4-12 16,4 3 12-16,0 3 1 0,0 2 14 16,2 2 3-16,0 3 0 0,-4-1 0 15,0 0-6-15,-2 4 3 16,-5 1 0-16,-3 0-3 0,-5 4 4 16,-4 1-1-16,-3 3-14 0,-1 1-1 15,-4 2-1-15,0 0 0 0,-2 2-2 16,-5 7-16-16,-5 4 16 0,0 3 2 15,-3 3 0-15,3 1 1 0,-1 0 0 16,3-1-2-16,4-3-13 0,4-4 12 16,2-4 1-16,0-3-10 0,4-2 10 15,4-3-10-15,2 0 10 0,5 0-16 16,-1-6 15-16,-1 0-15 0,1-3 15 16,-1 2 0-16,-3-2 0 0,-2-1 0 15,1 2 0-15,-1-3 1 0,0-4-1 16,-2 0 0-16,1-5 1 0,-3-2-1 15,4-6 2-15,-2-4-1 0,0-2 2 16,3-2 2-16,-5 0 10 0,4 7-11 16,-2 5 2-16,-2 6 0 15,3 8 12-15,-1 9 18 0,-2 2-12 0,2 11-19 16,-2 7-2-16,0 3-12 16,-2 6 9-16,0 3 0 0,1 3 0 15,-3-1 1-15,0-1-1 0,0-1 2 16,0-4 1-16,2-5 0 0,0-4 2 15,2-7 1-15,-2-7 9 0,6-4-12 16,2-8-9-16,5-11-15 0,1-7 9 16,3-7 3-16,0-5 10 0,1-6 0 15,-1 0 0-15,0-3 2 0,-5-3 2 16,0 0 1-16,-1 3 9 0,-5 0 6 16,0 9-3-16,-1 6-12 0,-3 8-1 15,-2 8 1-15,0 8-1 0,0 4-1 16,-2 1-1-16,0 3 0 0,0 0 2 15,0 3 10-15,0 3-12 16,0 0-2-16,0 6-10 0,-2 1 9 16,0 3-12-16,0 6 13 0,-2 3 0 15,0 3 0-15,-3 3 0 0,3 5 0 16,0 4 2-16,-2 1 2 0,4 2 1 16,-4 1 12-16,1 4 0 0,1-5 6 15,4-2 4-15,0-5 5 0,0-6 0 16,4-5-6-16,3-9-3 0,3-6-3 15,2-5-6-15,3-5-11 0,1-6-1 16,5-9-15-16,-2-4-3 0,1-7 6 16,-1-2 11-16,-3-2-2 0,-1 2 2 15,-5 5 1-15,1 4 0 0,-5 5 2 16,-4 4-1-16,0 10 14 0,-2 0 3 16,0 8-3-16,-2 5-15 0,-4 9-24 15,2 6 21-15,-3 4 1 0,5 2 2 16,-2-2 1-16,2-3 2 15,2-3 0-15,0-7 12 0,2-4-14 16,2-6 2-16,2-5-1 0,3-4-2 16,3-3-2-16,1-9-19 0,1-7 6 15,3-6 0-15,1-4 3 0,-1-3 9 16,-1-1-9-16,-3 1 11 0,-1 7 1 16,-2 7 1-16,-1 8 2 0,-5 5 21 15,0 5 3-15,-2 8-27 0,0 8-1 16,0 4-14-16,-2 4 12 0,2 4-12 15,0 0 14-15,0-2 1 0,-2-7-3 16,2-1-12-16,0-6 0 0,3-2 13 16,-1-6 1-16,-4-4 1 15,6-1-2-15,0-8-28 0,0-6 8 16,3-4 1-16,-1-2 18 0,0-4-9 16,-2-2 11-16,3 2 1 0,-1 3 1 15,-4 3 1-15,2 4 10 0,0 3 6 16,3 2 7-16,-1 4-4 0,-2 2-3 15,2 1-6-15,1 1 0 0,3 2-9 16,-2 0 9-16,1 5-11 0,-1 1 0 16,-4 6-1-16,0 2-1 0,1 2-11 15,-5 3 0-15,0 2 9 0,0 1 0 16,-2-3 0-16,-2-5-9 0,2-2 10 16,2-4-1-16,-2-6 1 0,4-2 0 15,0 0-16-15,0-8-7 0,5-6-2 16,-1-4 24-16,0-4-12 0,4-1 3 15,-3 3 10-15,-3 4 2 0,0 6 0 16,-2 4 3-16,-4 6 27 16,2 0-12-16,3 9-18 0,-3 4-3 15,2 1 0-15,-4 3-9 0,2 0 12 16,2-1 1-16,0-1 2 0,0-6 12 16,2 1-13-16,3-4 14 0,-1-2-4 15,2 1 0-15,3-3 0 0,-3 0 6 16,0 0-16-16,3-1 0 0,-3 1-1 15,2 2-1-15,-1-1-12 0,-3 0-46 16,2 0-68-16,1 0-90 0,-7-2-49 16,0-1-88-16,-2 0-346 0,0 0-807 15,2-7-986-15</inkml:trace>
  <inkml:trace contextRef="#ctx0" brushRef="#br2" timeOffset="139576.338">17711 12521 3335 0,'0'0'1144'0,"0"0"-835"0,25-76 246 16,-13 45-91-16,5 1-264 0,4 3-134 16,-1 4-36-16,3 6-30 0,-6 1-49 15,-5 7-129-15,-2 0-131 16,-3 3-281-16,-3 3-1184 0</inkml:trace>
  <inkml:trace contextRef="#ctx0" brushRef="#br2" timeOffset="139856.623">16965 12537 3945 0,'0'0'752'16,"0"0"-488"-16,0 0 139 0,0 0-145 16,17-58-255-16,-9 50-3 0,-4 6-173 15,0 2-269-15,4 3-1393 0</inkml:trace>
  <inkml:trace contextRef="#ctx0" brushRef="#br2" timeOffset="142675.689">15733 14017 2383 0,'0'0'740'0,"0"0"-484"16,0 0 42-16,0 0 99 0,0 0-83 16,0 0-32-16,0 0 46 0,2-63-47 15,2 41-63-15,4-7-39 0,3-4-13 16,1-4-39-16,1-2-60 0,1-2-7 15,1 2-12-15,-1 6-12 16,-2 5-11-16,-1 10 5 0,-3 8 18 16,-2 7-3-16,-2 4 0 0,0 11-24 15,-4 10-21-15,0 6-30 0,0 6 12 16,-6 3 18-16,-2 4 1 0,2-5 0 16,-5-5-1-16,9-5-11 0,-2-7-7 15,0-7-3-15,4-7-3 0,0-5 6 16,0-7-43-16,8-7 43 0,1-6 18 15,3-8-2-15,0 1-28 0,1-2 15 16,-1 2 14-16,-1 5 1 0,-1 5 12 16,-2 9 12-16,0 6 19 0,-1 2 11 15,-1 6-24-15,0 7-28 0,-2 6-1 16,0 1 2-16,3 2 24 0,-3-1 9 16,2-1 3-16,0-4 6 0,2-6-2 15,3-2 5-15,-1-7-9 16,2-2-3-16,5-9 6 0,4-12-42 15,1-6-21-15,1-5 9 0,2-4 9 0,-2-2 1 16,-5 6 2-16,-3 2 17 16,-3 9 13-16,-6 10-3 0,-2 8 12 15,-4 4 18-15,0 9 24 0,-6 12-54 16,-2 6-26-16,-4 5-1 0,-5 5 2 16,3 0 16-16,-3-3-16 0,3-2 0 15,-1-6-1-15,3-7-1 0,3-4 0 16,5-9-2-16,4-6-37 0,0-5-18 15,2-9 27-15,9-8 12 0,-1-7-9 16,5-3-33-16,-3 0 33 0,-2 3 12 16,1 7 15-16,-5 6 3 0,0 10 18 15,0 6 21-15,-2 1-15 0,0 12-15 16,-1 3-11-16,1 3-1 0,-2 5 15 16,0-2-3-16,2-1 0 0,2-6 3 15,0-2 9-15,1-4-3 0,1-5 3 16,4-4-7-16,1-6-17 15,3-10-18-15,3-6 6 0,1-9-3 16,5-13 12-16,4-16-12 0,-29 60 12 16,62-161 0-16,-39 78-9 0,-4 8 11 15,-9 21 1-15,-4 15 3 0,-6 15 12 16,0 11-13-16,0 5-2 0,-2 5-30 16,-2 4-3-16,-6 16 32 0,-3 16 1 15,-3 20-3-15,-1 18 0 0,1 7 2 16,3-3 1-16,3-7 15 0,4-10 3 15,1-11-6-15,3-10 0 0,0-11 3 16,2-2 9-16,4-1-3 0,3-3-9 16,5-4-9-16,0-8 6 15,5-8-9-15,4-14-39 0,-1-7 6 16,1-7 0-16,-2-2 12 0,-3-2 3 16,-6 0 6-16,1 4 10 0,-5 2 2 15,-2 5-1-15,-2 8 1 0,-2 4 2 16,0 3 0-16,0 5 19 0,0 1 9 15,0 0 3-15,0 0 3 0,0 0 6 16,0 0 13-16,0 0-7 0,0 1-9 16,2 2-18-16,2 0-3 0,1 1 3 15,-3 1-9-15,2 5 3 0,0-1-3 16,0 7 0-16,-2 2-11 0,0 2 0 16,-2 1 1-16,2 1 1 0,0-3-1 15,0 0 0-15,3-4 0 0,-1-5 1 16,2-4 12-16,2-2-14 0,0-4-1 15,5-4 0-15,1-9-18 0,5-5 6 16,-1-2-3-16,3-4 12 16,0-5 1-16,-3 4 1 0,1 1 1 0,-5 1 3 15,1 5 12-15,-7 6-3 16,-2 4-9-16,-1 5 21 0,-5 3 0 16,0 3-3-16,-5 8-21 0,-3 7-15 15,0 6 3-15,-5 2 12 0,3 3 1 16,0 2 1-16,-1-6 1 0,5 2 0 15,0-4 0-15,2-5 0 0,4-3 9 16,0-6-12-16,6-5 0 0,4-6-2 16,7-11-31-16,2-5 9 15,3-13 3-15,3-5 3 0,2-14 0 16,4-16 6-16,2-18 10 0,-4-7-1 16,-29 91 3-16,41-171 3 0,-34 106 0 15,-1 13 21-15,-6 17-6 0,0 17-3 16,-2 8-15-16,-2 5-3 0,-1 5-18 15,-1 6 18-15,-2 12 3 0,0 11-3 16,-3 17-15-16,-1 14 6 0,2 13 10 16,-1 4 1-16,3-6 1 0,0-7 2 15,2-10 13-15,1-7-12 0,3-7 12 16,2-12 0-16,0 0-3 0,0-2 0 16,7-1 0-16,1-3-9 0,4-11 0 15,5-7-3-15,3-6-17 0,5-11-7 16,0-11-3-16,4-5 3 0,2-16 9 15,2-18-3-15,2-20 3 0,-2-8 13 16,-33 91-1-16,44-173 2 0,-36 115 1 16,-4 16 18-16,-4 15-3 0,0 12-12 15,-4 1-3-15,-2 6-13 16,-5 8-11-16,-3 6-6 0,-3 14 12 0,1 8 17 16,-3 8-14-16,3 6-9 15,-1 0 12-15,3 1 11 0,3-2 1 16,1-4 2-16,4-6 1 0,2-5 0 15,2-7 0-15,2-7-3 0,4-6-2 16,4-4-14-16,4-2-5 0,3-4-6 16,1-1 12-16,3 0 0 0,-4-1 15 15,-1 6 1-15,-2 0 0 0,-3 7 0 16,-3 8-1-16,-4 5-18 0,-2 7 6 16,-2 0 10-16,-6 5 1 0,1-1 1 15,1-3 3-15,0-2 0 16,2-6 0-16,0-2 12 0,4-8 9 15,0-5 9-15,2-4 7 0,6-2-10 16,7-8-27-16,-3-7 0 0,9-5 15 16,-5-5-16-16,3-2 1 0,-1-2 12 15,-1 0-3-15,-5 5 0 0,-1 6-11 16,-5 7 11-16,-2 6 3 0,-4 6 15 16,0 6-5-16,0 8-25 0,-4 5-21 15,0 9 9-15,-2 2 9 0,-1 5 0 16,3-3 0-16,0-2-12 0,0-3 0 15,4-7-6-15,0-1 0 0,0-9 0 16,0-5 3-16,4-5 3 0,0-2-22 16,2-9-14-16,1-4 24 0,-3-7 3 15,0 0 9-15,0-3 12 0,0 3 1 16,-2-3 1-16,0 0 1 0,0 6 1 16,0 1 2-16,3 4 15 0,-1 4 9 15,0 3 12-15,2 3-12 0,2 1-6 16,1 3-2-16,1 0-7 15,0 0 0-15,3 0-10 0,1 5 1 16,-4 0 12-16,3 3-13 0,-3-1-1 16,3 2 1-16,-3 1-1 0,0 0 0 15,-4-1 0-15,1 2-1 0,1-1 2 16,-2 0-1-16,0 3-1 0,-2 2 2 16,3 5-1-16,-5 2 1 0,2 8 1 15,0 13 9-15,0 15-10 0,-2 17 1 16,-2 4-3-16,0-1-47 0,-4-6 11 15,-2-18 14-15,0-11 19 0,-3-15-18 16,1-4 19-16,-4-4-10 0,-3-5 10 16,-5-8-16-16,1-8-6 0,-4-17 21 15,-2-19-12-15,1-14 13 16,3-2 2-16,4 3 12 0,7 7 30 16,4 7 16-16,-2-1-4 0,3-4-9 15,3 4-18-15,4 8-12 0,5 2-3 16,3 7-10-16,4 3 10 0,7 3-12 15,2 2-63-15,2 2-76 0,4-3-71 16,2 2-64-16,0-4-144 0,-2-3-524 16,-9 3-641-16,7-11-1381 0</inkml:trace>
  <inkml:trace contextRef="#ctx0" brushRef="#br2" timeOffset="142807.59">17626 13374 3764 0,'0'0'713'16,"21"-56"-386"-16,-4 21 214 0,1-6-132 15,9-2-174-15,6 1-93 0,2 3-72 16,3 7-70-16,-7 1-7 0,-5 5-92 16,-7 8-155-16,-9 2-133 15,-5 8-625-15,-5 3-1403 0</inkml:trace>
  <inkml:trace contextRef="#ctx0" brushRef="#br2" timeOffset="143134.89">16614 13411 3350 0,'0'0'956'0,"0"0"-671"0,8-57 236 16,2 27-77-16,5-4-181 0,-1-3-88 15,7 2-39-15,-3 0-115 0,5 1-21 16,2 2-208-16,0 8-203 0,-7 4-805 15,13 15-2771-15</inkml:trace>
  <inkml:trace contextRef="#ctx0" brushRef="#br2" timeOffset="144411.147">15874 14854 2865 0,'0'0'715'15,"0"0"-491"-15,0 0 69 0,0 0 86 16,0 0-61-16,0 0 0 0,0 0 26 16,0 0-71-16,14-67-77 0,-6 42-33 15,3-7-9-15,7-5-22 0,-1-5-38 16,1-2-58-16,3 2-3 0,-2 2-3 16,-1 7-3-16,-1 6 3 0,-5 9 3 15,1 9 3-15,-1 8-3 0,-4 1-6 16,-2 12-10-16,1 5-17 0,-5 11-15 15,0 3 3-15,-2 6 9 16,-2 1 1-16,-4 0 2 0,-3-5-3 16,-1-5-21-16,-2-7-3 0,1-6-3 15,1-6-18-15,0-5-3 0,1-4 21 16,1 0 15-16,2-6 12 0,2 2 2 16,0 1 1-16,1-1 1 0,3 4 20 15,0 0 33-15,7 0-21 0,1-1-21 16,6-1-9-16,1 0 18 0,3-4 9 15,3-4 3-15,2-3 3 0,0-4-24 16,1-3-9-16,1-3 15 0,-4-3-17 16,0 2 1-16,-7 2 0 0,-2 6 1 15,-3 5-1-15,-3 7 16 0,-6 4 18 16,0 2-15-16,0 7-21 0,-2 8-33 16,-2 5 21-16,-3 5 12 0,3 0 3 15,-2 1 12-15,4-3-3 0,0-3-11 16,2-4-1-16,0-5-3 15,2-3-27-15,4-7 27 0,-2-3 0 16,5-5-18-16,-1-9-3 0,2-5 12 16,1-6 12-16,-5 0-24 0,0-2 0 15,-4 1 12-15,-2 3 9 0,-2 4 1 16,-4 4-1-16,-2 3-9 0,-3 6 9 16,3 6 1-16,0 0 2 0,1 4 21 15,3 4-6-15,4 3 9 0,0-3 0 16,2 1-3-16,11-5 0 0,3-3 0 15,3-1 0-15,4-8 0 16,4-5-3-16,-1-5-3 0,3-7-15 16,2-8 0-16,2-13-3 0,5-12-9 15,-3-15 10-15,-6-2 0 0,-13 9 2 16,-5 19 2-16,-11 47 1 0,2-47 18 16,-2 28-21-16,-2 6-1 0,-5 4-20 15,-5 9 0-15,0 8 6 0,-5 13 15 16,-2 7-3-16,1 8-18 0,-3 8 1 15,5 2 20-15,-1-1 3 0,5 3 9 16,-1-5 3-16,5-2-3 0,2-7 0 16,4-3 12-16,2-8 3 0,6-7 6 15,4-7-11-15,5-8-19 0,3-1-3 16,7-9-1-16,0-2-18 0,6-3 17 16,-2 1-1-16,0 3-9 0,-4 3 10 15,-7 4 0-15,-3 3-1 0,-9 4 0 16,-6 8-21-16,-4 5-9 0,-6 3 9 15,-5 2 9-15,-6 1 15 0,1 1 1 16,-1-1 0-16,-2 2 1 0,1-4 13 16,3 1 9-16,0-3 12 15,5-2 12-15,1-2 4 0,7-3-1 0,4-3 108 16,2-2-39-16,6-3-69 16,9-1-30-16,1-1-19 0,9 1-2 15,0-2-12-15,6 0 10 0,-2 0-25 16,-4-1-36-16,-2 0-54 0,-7 0-24 15,-6-2-46-15,-5-5-77 0,-5-3-224 16,-3 2-559-16,-11-2-690 0</inkml:trace>
  <inkml:trace contextRef="#ctx0" brushRef="#br2" timeOffset="144618.156">15789 14250 4922 0,'0'0'566'0,"0"0"-323"0,0 0 149 15,0 0-79-15,0 0-96 16,51 11-7-16,-28 0-23 0,4 5-118 16,6-2-69-16,13-2-36 0,12-8-96 15,16-9-142-15,4-15-165 0,-16-3-913 16,-4-6-2934-16</inkml:trace>
  <inkml:trace contextRef="#ctx0" brushRef="#br2" timeOffset="155006.328">15278 15438 62 0,'0'0'577'15,"0"0"-394"-15,0 0-73 0,0 0-51 16,0 0 36-16,0 0 461 0,0 0-169 15,0 0-89-15,0 0 57 0,-41-40 2 16,35 32-41-16,-1 2-14 0,1-4-9 16,0 4-33-16,2-1-61 0,-2 1-38 15,2 0-10-15,-1 0 18 0,3 2 11 16,-2 1 25-16,4 1 16 0,-2 0-12 16,2 2 39-16,0 0 12 0,4 3-38 15,5 5-92-15,1 5-46 0,4 3-27 16,5 7-15-16,0 1 0 15,-1 3 0-15,5 0-3 0,0-2 0 16,-3 2-3-16,5-4-11 0,-2 0-7 16,-4-3-18-16,-1-1-15 0,-3-6 3 15,-1-1 0-15,-8-8 9 0,0 1-27 16,-1-5-36-16,-5 0-72 0,0 0-69 16,0-4-4-16,-7-1-36 0,-1-4-86 15,2-2-164-15,-4 0-433 0,5 3-546 16,-3-3-847-16</inkml:trace>
  <inkml:trace contextRef="#ctx0" brushRef="#br2" timeOffset="155321.451">15601 15337 1934 0,'0'0'1092'0,"0"0"-865"16,0 0 164-16,27-51 41 0,-21 38-136 15,-2 3-55-15,-2 2 24 0,0 2 7 16,-2 4-32-16,0 0-22 0,0 2-30 16,-2 7-34-16,-4 6-30 0,-3 6-7 15,1 9 4-15,-2 6-16 0,-3 4-23 16,-5 12-19-16,-1 12-15 0,-3 13-12 16,-5 1-3-16,2-12-24 0,6-17-9 15,7-16-2-15,-3-3-1 0,1-1 3 16,-3 4 2-16,1 0-2 0,-1-8 0 15,5-4-2-15,2-7-46 0,1-2-57 16,3-4-58-16,4-6-36 16,2 2-45-16,0-2-64 0,8-2-130 15,-2-4-543-15,11-6-946 0</inkml:trace>
  <inkml:trace contextRef="#ctx0" brushRef="#br2" timeOffset="155806.018">15787 15189 16 0,'0'0'2803'0,"0"0"-2262"0,0 0-85 16,0 0 89-16,0 0-233 0,0 0-51 16,0 0 132-16,0 0-41 0,0 0-140 15,0 0-88-15,2-7-37 0,-2 29-12 16,0 4-5-16,0 6-13 0,0 2-15 16,0 4-27-16,0-3-12 15,0-2-1-15,-2-1-2 0,2-4-21 16,0-2-42-16,0-7-34 0,0-5-23 15,0-4-10-15,0-5-15 0,2-5 15 16,0 0-55-16,2-6-101 0,2-5-130 16,0-6-218-16,-1-4-438 0,-1 5-404 15,4-11 32-15</inkml:trace>
  <inkml:trace contextRef="#ctx0" brushRef="#br2" timeOffset="155969.163">15902 15259 274 0,'0'0'2509'0,"0"0"-1866"16,0 0-52-16,0 0-12 0,0 0-235 15,0 0-121-15,0 0-10 0,0 0-25 16,0 0-61-16,-12 67-45 0,2-50-37 16,-3 1-30-16,1-2-15 0,-3 0-12 15,1-4-57-15,2-3-83 0,1-2-75 16,3-2-56-16,0-1-88 16,4 0-309-16,2-1-676 0,2 2-466 0</inkml:trace>
  <inkml:trace contextRef="#ctx0" brushRef="#br2" timeOffset="156123.75">15915 15450 1079 0,'0'0'1887'16,"0"0"-1338"-16,0 0 44 0,0 0-148 15,-21-57-125-15,5 36 49 0,-5 4-44 16,-4 0-83-16,-2 1-88 0,-4 6-78 16,4 3-49-16,-1-1-27 0,1 4-74 15,-2-1-158-15,4 0-117 0,6 1-347 16,1-5-1945-16</inkml:trace>
  <inkml:trace contextRef="#ctx0" brushRef="#br2" timeOffset="156618.85">16022 15089 2621 0,'0'0'1118'0,"0"0"-759"15,0 0 190-15,0 0-162 0,0 0-131 16,0 0-1-16,0 0-64 0,27 73-73 16,-21-44-34-16,1 2-14 15,-3 2-10-15,2 4-9 0,-4 0-18 16,0-1-30-16,-2-4-3 0,0-3-13 16,0-6-71-16,-2-3-88 0,-2-6-37 15,-2-6-30-15,0-3-163 0,1-5-528 16,1 0-932-16</inkml:trace>
  <inkml:trace contextRef="#ctx0" brushRef="#br2" timeOffset="156839.812">16117 15171 3461 0,'0'0'965'0,"0"0"-675"16,0 0 117-16,0 0-93 0,0 0-160 16,38 68-48-16,-32-37-21 15,-2 5-31-15,-4 1-45 0,0-3-9 16,0-3-87-16,0-2-140 0,-4-7-74 16,2-8-306-16,2-2-1615 0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8191" units="deg"/>
          <inkml:channel name="T" type="integer" max="2.14748E9" units="dev"/>
        </inkml:traceFormat>
        <inkml:channelProperties>
          <inkml:channelProperty channel="X" name="resolution" value="941.31" units="1/cm"/>
          <inkml:channelProperty channel="Y" name="resolution" value="1658.24902" units="1/cm"/>
          <inkml:channelProperty channel="F" name="resolution" value="22.75278" units="1/deg"/>
          <inkml:channelProperty channel="T" name="resolution" value="1" units="1/dev"/>
        </inkml:channelProperties>
      </inkml:inkSource>
      <inkml:timestamp xml:id="ts0" timeString="2021-04-08T07:57:57.812"/>
    </inkml:context>
    <inkml:brush xml:id="br0">
      <inkml:brushProperty name="width" value="0.05292" units="cm"/>
      <inkml:brushProperty name="height" value="0.05292" units="cm"/>
    </inkml:brush>
    <inkml:brush xml:id="br1">
      <inkml:brushProperty name="width" value="0.05292" units="cm"/>
      <inkml:brushProperty name="height" value="0.05292" units="cm"/>
      <inkml:brushProperty name="color" value="#7030A0"/>
    </inkml:brush>
    <inkml:brush xml:id="br2">
      <inkml:brushProperty name="width" value="0.05292" units="cm"/>
      <inkml:brushProperty name="height" value="0.05292" units="cm"/>
      <inkml:brushProperty name="color" value="#FF0000"/>
    </inkml:brush>
    <inkml:brush xml:id="br3">
      <inkml:brushProperty name="width" value="0.05292" units="cm"/>
      <inkml:brushProperty name="height" value="0.05292" units="cm"/>
      <inkml:brushProperty name="color" value="#00B0F0"/>
    </inkml:brush>
  </inkml:definitions>
  <inkml:trace contextRef="#ctx0" brushRef="#br0">2392 11838 82 0,'0'0'192'16,"0"0"-26"-16,0 0-48 0,0 0-21 16,0 0-9-16,0 0-29 0,0 0 397 15,0 0-260-15,-35-8 12 0,35 8 42 16,0 0 16-16,0 1-159 0,0 0-10 16,0-1 10-16,2 0-7 0,-2 0-32 15,0 0-30-15,0 0-26 0,0 0-12 16,0 0-23-16,0 0-22 0,0 0 45 15,-4 0 29-15,-3 0 84 0,3 0 12 16,-2-1 10-16,0 0 12 0,-2 0 3 16,-1 0-29-16,7 1-25 15,-2-1-11-15,0 0 0 0,2-2 10 16,2 3-7-16,-2 0-32 0,2-2-2 16,0 1 6-16,0 1 15 0,0-1 34 15,0 1 6-15,0-1-6 0,0 1-4 16,0-1 21-16,0 1-3 0,0 0-10 15,0-1-12-15,0 1 0 0,0 0-1 16,0 0-2-16,0 0 2 0,0 0 3 16,0 0-3-16,4 0 0 0,2 0-52 15,5 0-15-15,1 0-11 0,2 0-21 16,7 0 56-16,2 0-39 0,0 0-16 16,3 0 13-16,3 0 0 0,4 0-15 15,5 1 2-15,7-1-2 0,13 0 0 16,10 0 0-16,5 0 1 0,-1-1-1 15,-4 1 2-15,-6 0-1 0,0 0 17 16,4 0-5-16,0 0-11 16,5 0 10-16,1 0 18 0,0 0-30 15,3 0 1-15,1-2 1 0,3 2 22 16,1 0-23-16,3 0 1 0,0-1 1 16,0 1-2-16,-1-1 1 0,1-1-2 15,4 2 0-15,0 0 0 0,1 0-1 16,5-2 1-16,0 2-1 0,3 0 1 15,3 0 1-15,-2-1-1 0,2 1 1 16,0-1 1-16,1 2-1 0,-1-2 14 16,0 1-15-16,0 0 3 0,-2 0 8 15,-1 0-10-15,-6-2 46 0,1 2-32 16,-6-1-12-16,2 1 7 0,-2 0-10 16,-3 0 0-16,1 0 0 0,-2 0 2 15,-3 0 11-15,3 0-12 0,-9 0 2 16,1-1-2-16,-1 1 0 0,0-1 0 15,1 1 0-15,-3 0-1 0,-4 0 1 16,0-1-1-16,-4 0 0 16,-6-1 0-16,-8 1 1 0,-9 1-1 15,-10 0 2-15,0 0 0 0,-2 0-1 16,4 0-1-16,2 0-1 0,-6 0 0 16,-7 0 1-16,-1 0 0 0,-7 0-2 15,-8 0-10-15,1 0-7 0,-3 0-11 16,-2 0-12-16,0 0-18 0,0 0-1 15,0 0 7-15,0 0 9 0,0 0 15 16,0 0 8-16,0 0-5 0,0 0-6 16,0 0-6-16,-5 0 5 0,1 0-78 15,-2 0-76-15,-6 1-70 0,-1 1-103 16,5 0-642-16,-2 0-846 0,68-9-90 16</inkml:trace>
  <inkml:trace contextRef="#ctx0" brushRef="#br0" timeOffset="1182.804">8942 11804 362 0,'0'0'150'0,"0"0"-7"16,0 0 379-16,0 0-288 0,0 0-55 16,0 0-42-16,0 0 3 0,0 0 28 15,0 0 37-15,0 0 40 0,-20-13-54 16,20 13-95-16,-2 0-79 15,2 0 15-15,0 0 51 0,-2 0 46 16,2 0-17-16,-2 0 6 0,2 0 54 16,0 0 75-16,-2 0-36 0,2-3-47 15,0 3-23-15,0-2-7 0,0 2 2 16,0-1 15-16,0 1 19 0,0 0 7 16,0 0 13-16,8 0-14 0,4 0-81 15,1 0-26-15,9 0-11 0,3-2-7 16,6 2-5-16,15-1 2 0,7 0-5 15,22-1-22-15,3 2 12 0,3-4-3 16,0 4-18-16,-7-2 0 0,9 2-12 16,-5-1 3-16,5 0 18 15,4 1-9-15,0-2 9 0,-3 2-6 16,7 0 12-16,0 0-3 0,-2 0 13 16,6 0-1-16,-2 0 12 0,2-3 0 15,5 3 10-15,-1 0-46 0,2 0-11 16,0 0 11-16,5 0-11 0,3 0 11 15,1 0-12-15,-1 0 12 0,3 0-10 16,-2 0 13-16,-1 3-13 0,1-3 1 16,1 0 12-16,-5 0-12 0,1 0 0 15,1 0 0-15,-7 0 0 0,0 0 9 16,-1-3-11-16,-3 3 11 0,0 0-11 16,0 0-1-16,-6-3 0 0,2 3 0 15,-6 0-2-15,-2 0 2 0,-1 3-1 16,-5-3 0-16,-5 0 1 0,1 0 32 15,-5 0-29-15,-6 0 0 0,0 0-2 16,-6 0 0-16,-2-3-1 0,-11 3 0 16,-7 0-3-16,-10 0 2 15,-3 0-11-15,6 0 12 0,2 0-1 16,2 0 1-16,-1 0-3 0,-8 0 1 16,-3 0-1-16,-6 0-27 0,-3 0-33 15,-3 0-52-15,-3 0-27 0,-8 0-9 16,2 0-18-16,-2 3-43 0,0 0-74 15,0-2-164-15,-2 1-640 0,2 2-427 0</inkml:trace>
  <inkml:trace contextRef="#ctx0" brushRef="#br0" timeOffset="2719.035">16601 11719 258 0,'0'0'66'0,"0"0"-64"15,0 0 42-15,0 0 141 16,0 0-113-16,0 0-16 0,0 0 32 16,0 0 55-16,0 0 56 0,-12-15 87 15,12 15 56-15,0 0-43 0,-2 0-47 16,2 0-22-16,-2 4-85 0,0 0-103 16,-3 5-13-16,1-1 29 0,-2 3 39 15,4-3 8-15,-2 1 17 0,2-6-10 16,2 0 89-16,0-3-49 0,0 0-28 15,-2 0 27-15,2 0-7 0,0-3-2 16,0 2 14-16,0 1-4 0,0-2-1 16,0 2-3-16,0 0 2 0,6-2 18 15,2 2-24-15,3-1-53 0,3 1-27 16,3-1 15-16,1 0 30 0,7-1-18 16,4 0-25-16,4 2 1 0,6 0-19 15,13-3 1-15,12 2 8 0,17 0-12 16,3-1 1-16,-1 0-13 15,-4 1-6-15,-11 1-9 0,4-3 6 16,-2 3-9-16,1 0-3 0,1 0-9 16,5 0 15-16,-1 0-3 0,3-2-2 15,3 1-13-15,5-1 0 0,0 1 0 16,6 0 1-16,0-1 0 0,6 1 2 16,5 1 0-16,-1-1 9 0,4 1-11 15,1-2 14-15,1 2-12 0,1-1 12 16,2-1-13-16,-3 2 0 0,3-3 19 15,-3 3-9-15,5 0-10 0,-2 0 19 16,-1 0-20-16,-5 0 20 0,-3 0-21 16,3-1 3-16,-1-2 36 0,0 1-37 15,3 2 19-15,-5-2-6 16,-4 4-13-16,3-4 10 0,-3 0-9 16,0 2-4-16,-2-2 2 0,0 2 1 15,1 0 1-15,-5 0 0 0,-4-3-1 16,2 3-1-16,-3 0 0 0,-7 0-1 15,4 0-2-15,-7 0 2 0,-1 0 3 16,3-3 0-16,-7 3-3 0,-1-1 0 16,-6 1-1-16,-2-1 0 0,-4 2 1 15,-12-1 0-15,-9 0 2 0,-12 0-2 16,0-1 1-16,2 1 1 0,6-1-2 16,0 1-2-16,0-1-1 0,-4 1 2 15,0-1 0-15,-2 1-2 0,0-1 0 16,-4 0 1-16,-2 1-1 0,4 0-9 15,-1 0 10-15,3 0-13 0,0 0 14 16,0 0-1-16,-4 0-10 0,2-3 11 16,2 3 0-16,-4 0-1 15,-5 0 0-15,1-1-10 0,-2 1 0 16,-5-2 0-16,-4 1 9 0,3 1-21 16,-5 0-3-16,-4-1 3 0,0 1 6 15,0 0-9-15,-1 0-13 0,-3 0-14 16,0 0-15-16,0 0 0 0,0 0-58 15,0 0-34-15,0 0 10 0,0 0 33 16,0 0 48-16,2 0 57 0,-2 1 11 16,0 2-63-16,4 1-283 0,-4 0-875 15,12 9-1894-15,-30-38 2514 0</inkml:trace>
  <inkml:trace contextRef="#ctx0" brushRef="#br0" timeOffset="6685.75">2423 11967 1000 0,'0'0'260'0,"0"0"-185"16,0 0-62-16,0 0 26 0,0 0 33 16,0 0 6-16,0 0 3 0,0 0-25 15,0 0 9-15,0 0 19 0,-2 0 137 16,-2 3 171-16,4 0-202 0,-2 0-132 15,2 3-29-15,0-2 7 0,0 2 2 16,-3-3 1-16,3 1 0 0,0-4 31 16,0 0 49-16,0 0 38 0,3 0-7 15,3-4-68-15,0 1 11 0,0-3 8 16,0 3-3-16,-2-1 9 0,-1 1-95 16,-1 3 11-16,-2 0-5 0,0 0 8 15,0 0 11-15,0 0 13 16,0 0 67-16,0 0 36 0,0 0-17 15,0 0-34-15,0-2-15 0,0 2-13 16,-2 0-6-16,2 0-16 0,0 0-12 16,0-1 3-16,-3 1 6 0,3 0 0 15,0 0 15-15,0-3 3 0,-2 1 0 16,2-1-6-16,0-1 0 0,0-5-19 16,0 0-20-16,-2 1-20 0,2 0-1 15,0 2 2-15,0 2-1 0,0 1 0 16,-2 0 1-16,2 2-2 0,0-1 2 15,0 0 33-15,0 0 31 0,0-1-18 16,0 0-1-16,0 0 13 16,0-1-4-16,0-5-17 0,0 0-4 0,0-6-6 15,0-4-15-15,0-4 0 0,0-1 4 16,0-5 5-16,0 1-12 16,0-3 18-16,0-3 9 0,-2 1-12 15,2 0 10-15,2-5 2 0,-2-3 6 16,0-6-6-16,0-10-18 0,0-12 9 15,2-2-30-15,-2 4-15 0,0 5-3 16,0 2 16-16,0-5 0 0,2 1 2 16,-2-1 2-16,0 2 13 0,0 2-13 15,2 0 13-15,-2 1 1 0,0 4-1 16,3 8 0-16,-3 8 0 0,0 11-15 16,0-2-14-16,2-13-1 0,-2-14 0 15,0-17 13-15,0-4 2 16,0 4-2-16,0 4 2 0,2 4 2 15,-2-1 1-15,0-3 15 0,0-4 3 16,4 1-21-16,-2-2 3 0,0 4-3 16,0 3-44-16,-2-3 25 0,0 5-2 15,2-4 21-15,-2-1 12 0,0 1 3 16,0-2 1-16,2 1-13 0,-2 2 12 16,0-1 0-16,2 2-15 0,0-1-12 15,-2 5-9-15,0-2-7 0,2 2 26 16,-2 1-24-16,0 2 26 0,0-4 15 15,2-1-12-15,-2-1 15 0,0-5 1 16,0 2-18-16,2 2 17 0,-2-3-18 16,0 4-40-16,0-4 22 0,3 2 15 15,-3 0 3-15,0 1 1 0,0-2 14 16,2 0-2-16,0-1-10 0,-2 3 21 16,2 0-24-16,-2 8-3 0,0-4-28 15,4 2 16-15,-4-2 0 0,2 3 3 16,-2 3-11-16,0 1 23 0,0 4 2 15,2-4 19-15,-2-1-6 0,0 10-3 16,0 5 0-16,0 11 4 16,0 3-16-16,0-6 0 0,2-8-30 15,-2-5 15-15,0-1 12 0,0-1-8 16,0 2 11-16,0-1 1 0,2 1 1 16,-2 0 16-16,0 4-6 0,0 1-9 15,0-2 12-15,0 4-2 0,2-1-1 16,-2 0-10-16,0 1-1 0,0 6 2 15,0 2-3-15,0 7 0 0,0 6-12 16,0 5-10-16,0 6 20 0,0 1 0 16,0 2-10-16,0 2 11 15,0 1 1-15,0 0-1 0,0 1 1 16,0 0 1-16,2 1 1 0,-2 1-1 16,0 0 11-16,0 1 1 0,0 0-10 15,0 0-3-15,0 0-11 0,0 0-40 16,0 0-66-16,2 2-68 0,0 0-105 15,-2 4-133-15,2-1-635 0,1 5-542 0</inkml:trace>
  <inkml:trace contextRef="#ctx0" brushRef="#br0" timeOffset="9168.739">9100 12016 42 0,'0'0'134'0,"0"0"-46"0,0 0-88 16,0 0-42-16,0 0-63 0,0 0 24 15</inkml:trace>
  <inkml:trace contextRef="#ctx0" brushRef="#br0" timeOffset="10182.59">9100 12016 42 0,'-11'-21'473'0,"11"21"-170"0,0 0-123 15,0 0-47-15,-2 0-29 16,2 0-3-16,-2 0 4 0,0 0-24 15,2 4 410-15,-2-4-171 0,2 1-122 16,0 3-60-16,0-1-22 0,0 0 0 16,0 1 3-16,0-1-1 0,0-1 42 15,0-1 6-15,0 1-11 0,0-2 0 16,0 1 21-16,0-1 38 0,-2 0-9 16,2 0-29-16,0 0-22 0,0 0-31 15,0 0-12-15,0 0-16 0,-2 0-10 16,2-1-12-16,-2 1 22 0,2-2 14 15,-2 1 6-15,2-1-15 0,0 1-18 16,-2-3-9-16,2-4-1 0,0-1-8 16,-2-4 5-16,2-6 4 0,0-3-10 15,0-5-21-15,-2-2-6 0,2-2-8 16,0-3-4-16,2-1-6 0,-4-2 3 16,2-10 6-16,0-13 3 15,0-9 0-15,0-7-6 0,0 5 9 16,2 4-30-16,-2 1 18 0,0 1-21 15,0-6-39-15,0-3 15 0,0-6 22 16,2 0-1-16,-2-1 3 0,0 6 11 16,0 2 4-16,0 6 0 0,0 3 3 15,0 2-15-15,2 5 12 0,-2 5-15 16,0-2-33-16,0 2 15 0,0-3 6 16,0-1 10-16,2-1-1 15,0 10 2-15,0 6 1 0,-2 9 0 0,0-7-8 16,0-15 8-16,0-24 15 15,0-9-3-15,0 0 8 0,0 4-20 16,0 5-36-16,0-3 9 0,0 1 10 16,0-3 17-16,0 5 2 0,0 4 1 15,2 2 18-15,-2 5-6 0,0 2 3 16,0 3 3-16,2 0-21 0,-2 0-25 16,0-2 7-16,0-2-6 0,0-1 21 15,0-2 1-15,0-1 1 0,2-4 1 16,-2-1 12-16,0-2 6 0,0-5-6 15,0 0 9-15,2-4-21 0,-2 0-15 16,2 2-12-16,-2 2 0 0,0 1 27 16,2 4 1-16,-2 2 14 0,0 0 6 15,0 3-18-15,2 1 18 0,-2 2-9 16,0 3-12-16,2 2-30 0,-2 3-3 16,0 0 18-16,0 4 15 0,0-4 1 15,0 5 2-15,0 1 0 0,0-1 15 16,0 3-3-16,0-1-12 15,0 1 12-15,0 0-12 0,0 8-3 16,0 9-22-16,0 7 7 0,0 3 0 16,0-3 13-16,0-1 2 0,5-3-1 15,-5 4 1-15,0 1 1 0,0 6 0 16,0-1-1-16,0 0 2 0,0-1-1 16,0-1 0-16,0 0 0 0,0-1 0 15,0-2 0-15,0 3 0 0,0 4-1 16,0 5-1-16,0 3 1 0,0 7 0 15,0 4 0-15,0 0 12 0,0 2-10 16,0 0-1-16,0 0-1 0,0 0 0 16,0 0-1-16,0 0-20 0,0 2-18 15,2-1 0-15,-2 0 6 16,0 0 15-16,0-1 6 0,0 1 9 16,0-1 0-16,0 0 3 0,0 0 3 15,0 0-1-15,0 1 1 0,0-1-3 16,2 1-61-16,0 1-114 0,0-1-142 15,2 1-187-15,-4 0-845 0,2-2-1754 0,-14-10 2410 16</inkml:trace>
  <inkml:trace contextRef="#ctx0" brushRef="#br0" timeOffset="13364.447">16775 11948 62 0,'0'0'133'16,"0"0"-133"-16,0 0-10 0,0 0 10 15,0 0 182-15,0 0 131 0,0 0-32 16,0 0-167-16,0 0-46 0,-2 3 27 16,2-3 708-16,0 1-473 0,0 0-162 15,0 0-19-15,0-1-8 0,0 0-6 16,0 0-3-16,2 0-4 0,0 0-17 16,-2 0-3-16,2 0 7 0,2 0-14 15,-2 2-6-15,2 0-17 0,0 2-2 16,3 0-7-16,-1 0-6 0,-2 0 0 15,0 1 3-15,-2-3 58 0,-2 0 50 16,0 0-29-16,0-2-71 0,0 0-28 16,0 0-3-16,0 0 19 0,0 0-4 15,0 0 3-15,0 0-3 16,0 0 3-16,0 0 0 0,-2-1-3 0,2 0 0 16,-2 0 6-16,2-1 6 15,0-2 3-15,0 1 9 0,0-4 12 16,0-4-3-16,0-2-22 0,0-2-8 15,0-4-37-15,0 0 6 0,-2-1 3 16,2-3-9-16,0 0 7 0,0-3 11 16,0 1-15-16,0-2 12 0,-2 1 0 15,2-5-9-15,0 3-8 0,0-1-20 16,0 2 1-16,0-8 12 0,0-2-12 16,0-11 18-16,0-12-9 0,0-17 3 15,0-9 33-15,0-1-48 0,0 2-24 16,2 7 22-16,-2 1 1 0,0 1 1 15,0-1 3-15,0 2 18 16,0 2-6-16,2 0 6 0,0 0 0 16,0 5-18-16,-2 1-3 0,0 5-26 15,0-2 5-15,0-2 6 0,0 1 14 16,0-1 1-16,0 1 0 0,0-1 12 16,0 0 3-16,0-3-3 0,0-2 3 15,0 0 3-15,2-1-18 0,0-1-26 16,-2-3 2-16,0 1 9 0,0-3 15 15,0-1 3-15,0 0 9 0,0-3 12 16,0 0-9-16,0-1 9 0,0 3-12 16,0 1-12-16,0-2-36 0,2 3 15 15,-2-2 9-15,0 1 12 0,0-3 0 16,0 4 15-16,2-1 0 0,-2 2 6 16,2 2-18-16,-2-1-3 0,0 3-9 15,0-4-12-15,0-2 3 16,0 1 15-16,0-1 3 0,0-2 3 15,0 1 15-15,0 0-6 0,0 3 9 16,0 0 0-16,3 2-21 0,-3 2-12 16,0 1-9-16,0 2 3 0,0 3 15 15,0 1 3-15,0 0 12 0,0 2-10 16,0 0 13-16,0 0-3 0,0 1 3 16,0-1-15-16,0 4-2 0,0 0-46 15,0 2 24-15,0-1 21 0,2 2 2 16,-2 0 1-16,0 1 3 15,0 3 9-15,0 6-9 0,0 10 12 0,0 8-3 16,0 3-9-16,0-1 9 0,0-2-10 16,0 0-1-16,0 5-1 15,0 5-1-15,0 0-17 0,0 4 6 16,0 0 0-16,0-1 0 0,0 3 9 16,0 2-9-16,0 0 9 0,0 4 0 15,0 0 2-15,0 5 1 0,0-1 0 16,0 3-1-16,0 0-2 0,0 0-9 15,0 0 0-15,0-1 0 0,0 1 0 16,0 0 11-16,0 0 1 0,0 0 0 16,0 0 1-16,0 0 0 0,0 0 1 15,0 0 0-15,0 0 1 0,0 0-3 16,0 0-30-16,0 0-37 0,0 0-38 16,0 0-37-16,0 0 12 0,2 0 24 15,-2 0 25-15,0 0 20 0,0 0 25 16,0 0 5-16,0-4 4 0,0 3 0 15,0-3 11-15,2 0 13 0,-2-1-15 16,0 4-24-16,2-3-50 16,0 1-124-16,4 1-325 0,-2 1-927 0,-2 1-1387 15,2 0 2680-15,7 1 162 16,-5 2 26-16,33-4-26 0</inkml:trace>
  <inkml:trace contextRef="#ctx0" brushRef="#br0" timeOffset="14714.008">16833 5275 85 0,'0'0'1042'16,"0"0"-772"-16,0 0-42 0,0 0-108 15,0 0 671-15,0 0-398 0,0 0-22 16,10-51 7-16,-8 48-88 0,-2 0-33 15,0 3-3-15,0 0-22 16,0 0-36-16,0 0-24 0,0 0 4 16,0 0-12-16,-2 3-27 0,0 8-16 15,0 4-85-15,-2 7-5 0,0 8-7 16,-3 5-6-16,1 6-15 0,-2 2 12 16,0 2-13-16,-1 1 0 0,-1 0 10 15,-2-1-9-15,1-4-3 0,-1-2-33 16,-3-2 18-16,1-4 13 0,0-7 0 15,-1-2 0-15,3-6 0 0,1-3-10 16,1-6 12-16,2-2-1 0,-1-2-11 16,5-3 0-16,2-1-1 0,2-1-5 15,0-3 5-15,0-4 13 0,2-2 27 16,7-9-8-16,1-5-7 0,2-6-10 16,3-3 0-16,-1-6 1 0,1-1 9 15,1-4-9-15,-1 0 0 0,-1 0-1 16,-1 1-2-16,1 1-18 0,-2 0 15 15,-1 2-12-15,1 2 15 16,-1 3 0-16,-3 5 1 0,0 5 11 16,0 5 12-16,1 4 12 0,-3 5 13 15,0 5 8-15,0 5 3 0,-2 0 70 16,1 11-21-16,-1 5-58 0,0 17-30 16,0 16-20-16,2 19-1 0,0 5 2 15,1 2 10-15,1-6 3 0,0-10 0 16,0-11-13-16,-4-11-2 0,3-8-48 15,-1-9 21-15,2 1 3 0,-4-3-28 16,2-5-83-16,-1-8-104 0,1-5-188 16,-4-7-611-16,8-9-1481 0</inkml:trace>
  <inkml:trace contextRef="#ctx0" brushRef="#br0" timeOffset="15930.841">9052 5480 1140 0,'0'0'296'0,"0"0"-32"0,0 0-76 16,0 0 508-16,0 0-303 15,2-57-99-15,-2 49 56 0,0-2-22 0,0 2-55 16,0 3-78-16,0 3-28 16,0 1 21-16,0 1 57 0,0 0-1 15,0 0-46-15,-2 3-40 0,0 7-62 16,0 5-38-16,0 5-16 0,0 5-6 15,-2 4-8-15,-3 5-10 0,-1 3-3 16,0 3 3-16,2 3-18 0,-9 2-9 16,3 2-3-16,-1-2 10 0,-3-2 0 15,3-4 1-15,-3-3 0 0,1-4 0 16,5-4 1-16,-4-4-1 0,5-2 1 16,1-5 0-16,0-3 0 0,4-3 0 15,0-6 2-15,4-3 1 0,0-2 18 16,0 0-12-16,4-4-9 0,6-6-30 15,0-4 15-15,-1-2 3 16,7-4 9-16,-5-6 1 0,3-4-10 16,3-2 12-16,-5-4 0 0,2-1 0 15,-3-1 2-15,1-1 1 0,1-2 0 16,-7-3 9-16,4-1 0 0,-4-1-9 16,5 2-2-16,-7 0-1 0,2 5-15 15,0 6 3-15,0 3 11 0,1 5 1 16,-3 7 0-16,2 6 15 0,-6 5 3 15,4 4 27-15,0 3 16 0,-2 0-10 16,2 8-15-16,-2 5 21 0,3 6-27 16,-3 10-11-16,0 4-7 0,0 12 3 15,2 13 0-15,-2 15 0 0,6 3 0 16,1-4-15-16,-1-5-31 0,0-18 7 16,-4-13 6-16,0-9 16 0,3-4-2 15,1-2 1-15,-2-3-45 16,-2 0-69-16,-2-12-95 0,2-6-121 15,-2-2-591-15,7-12-1539 0</inkml:trace>
  <inkml:trace contextRef="#ctx0" brushRef="#br0" timeOffset="17081.09">2528 5333 2024 0,'0'0'541'0,"0"0"-335"0,0 0 77 15,0 0 75-15,0 0-13 0,0 0-91 16,0 0-46-16,0 0-37 16,-12-42-7-16,10 43 39 0,-4 6 21 0,-1 3-26 15,-1 6-27-15,-2 4-47 16,1 6-24-16,1 3-12 0,-2 5-6 16,0 2-10-16,-3 6-11 0,3 1-13 15,-5 3-9-15,5-1-16 0,-7-3-23 16,5-1-39-16,-2-3 15 0,-1-3 23 15,3-4 0-15,-1-10 1 0,5 0 1 16,0-8 0-16,4-5 1 0,-1-2-2 16,3-4-2-16,-2-2-10 0,4-2 10 15,0-7 2-15,9-6 16 0,-1-9-13 16,4-5 0-16,1-9 9 0,3-4-9 16,-1-4 9-16,3-1-10 0,-1 2 13 15,-3 2-15-15,3 3-1 0,-3 4-14 16,-3 5 4-16,3 3 11 0,-4 6 2 15,-1 5 13-15,-3 4 0 0,0 3 10 16,0 4 14-16,-4 5 3 0,2 1 3 16,1 0 34-16,-3 7-22 0,0 4-33 15,-2 5-24-15,6 8-1 16,-2 7 1-16,4 13 0 0,1 11 3 16,-1 15 9-16,6 2-9 0,-1-2 0 15,-3-15-3-15,-2-16-54 0,-4-10 36 16,3-5 15-16,-3 3-9 0,0 1-3 15,-2-4-58-15,-2-6-87 0,0-9-90 16,0-9-202-16,0 0-520 0,0-13-1231 16</inkml:trace>
  <inkml:trace contextRef="#ctx0" brushRef="#br0" timeOffset="18115.838">7374 11725 1828 0,'0'0'331'0,"0"0"-131"0,0 0 165 16,0 0 17-16,0 0-15 0,0 0-29 16,0 0-38-16,0 0-61 0,-38-19-34 15,36 17 1-15,2 2 9 0,0 0 13 16,0 0 13-16,0 0-2 0,0 0 6 16,4 0-67-16,1 4-63 15,7 3-34-15,-2 0-18 0,3 1-3 16,3 0 7-16,5-1-7 0,-3 0-12 15,5-2-12-15,2-3-6 0,-2-1-12 16,2-1-3-16,-1 0-3 0,3 0 0 16,-4 0 3-16,0 0-12 0,-3 0 12 15,-3 1-3-15,-1-1 0 0,-5-1-11 16,-1 1 0-16,-4 0 0 0,1 0 1 16,-5 0 0-16,-2 0-2 0,0 1-10 15,-2 4-23-15,-9-1 6 0,-1 2 15 16,-3 3 11-16,-3 0 0 0,-1 0 0 15,-4 1-2-15,-6-2 1 0,1 0-1 16,-1-1 2-16,-2 2-1 16,0-3-1-16,0 1-15 0,0-2-60 15,4-1-88-15,2-1-90 0,-2-3-115 16,13 3-394-16,-3 6-1305 0</inkml:trace>
  <inkml:trace contextRef="#ctx0" brushRef="#br0" timeOffset="19100.174">13926 11670 1580 0,'0'0'1089'16,"0"0"-963"-16,0 0 60 0,0 0 128 16,0 0 16-16,0 0 26 0,0 0 13 15,0 0-44-15,0 0-83 0,2-17-37 16,7 14-1-16,1 0-9 0,2 0-41 16,3-1-24-16,3 2-12 0,3 1-15 15,4 1-13-15,0 1-8 0,0 5-10 16,3 0-12-16,1 1-12 0,0 5-3 15,0 1-9-15,-2 1 1 0,0 0-10 16,0-3-6-16,-4 0-9 0,-1-2-10 16,-1-2 10-16,-2-1-10 15,-5-1 0-15,3-4 1 0,-5 0 0 16,-2 1 0-16,-1-2 9 0,-5 0-9 16,-2 0 8-16,-2 0-11 0,0 0-24 15,-6 0-6-15,-9 6 30 0,-1 1 2 16,-9 8 16-16,-4 1-3 0,-4 6-3 15,-2-1-9-15,-5 5 9 0,3-1-12 16,0-3-2-16,0-4-19 0,6-4-54 16,0-6-103-16,4-5-102 0,6-3-101 15,5 0-355-15,3-3-1530 0</inkml:trace>
  <inkml:trace contextRef="#ctx0" brushRef="#br0" timeOffset="20149.657">22906 11528 46 0,'0'0'1778'0,"0"0"-1343"0,0 0-60 16,0 0 53-16,0 0-23 0,0 0-45 16,0 0-52-16,0 0-59 0,0 0-35 15,-6-10-5-15,6 10-4 0,0-2 18 16,0 2 11-16,2 0-49 15,2 0-49-15,4 0-21 0,5 0 9 0,-1 4-16 16,9 1 1-16,-3 0-19 16,7 2-21-16,4 2-12 0,0-2-2 15,2 3-4-15,0 2-3 0,-2 0-12 16,0 1-9-16,2 2-9 0,-4 1-3 16,0 0 6-16,-5 0-6 0,-3 2-3 15,-3-3-9-15,-5 0 9 0,-1-1-10 16,-2-4 0-16,-6-1-2 0,-2 0-1 15,0-3-17-15,-10-2-12 0,-4 2 6 16,-7-2 21-16,-2 2 2 0,-8-4-2 16,-2 2 1-16,-4-1 1 0,-2 1-1 15,-1 3 0-15,3 1 1 0,0 1-26 16,4 2-48-16,2-1-82 0,2 3-47 16,4-3-22-16,11 3-86 0,-5-3-259 15,11-1-801-15,6 6-1941 0</inkml:trace>
  <inkml:trace contextRef="#ctx0" brushRef="#br0" timeOffset="20900.039">23720 11594 2387 0,'0'0'558'0,"0"0"-446"16,0 0 262-16,0 0 43 0,0 0-131 15,0 0-24-15,0 0 50 0,0 0 3 16,0 0 21-16,-6-35-9 0,10 38-88 16,5 4-52-16,-3 5-51 0,2 7-34 15,9 4-24-15,-5 8 1 0,4 7 17 16,-3 2 6-16,5 1-15 0,-3 0-24 15,1-1-15-15,-3-3-12 0,-1-5-14 16,1-10-7-16,-5-2-13 0,-2-9-2 16,0-1-1-16,-4-3-23 0,5-5-34 15,-5-2-44-15,-2 0-72 0,0-2-52 16,0-6 6-16,0-4-69 16,0-3-144-16,0-5-211 0,2 0-424 15,0 3-480-15,4-5-568 0</inkml:trace>
  <inkml:trace contextRef="#ctx0" brushRef="#br0" timeOffset="21133.015">24163 11683 2119 0,'0'0'1042'0,"0"0"-806"0,0 0 62 16,0 0 41-16,0 0-57 0,0 0-50 16,0 0 55-16,0 0 22 0,0 0-75 15,0 0-82-15,39-4-55 0,-51 23-43 16,-11 11 10-16,-6 15 2 15,-6 18 7-15,-7 19 17 0,1 2 13 16,2-3-13-16,8-18 1 0,10-20-19 16,7-11-18-16,1-9-25 0,1 1-29 15,-5 0-54-15,5-2-21 0,-1-9-79 16,3-6-87-16,4-7-74 0,2 0-248 16,2-7-643-16,2-1-1756 0</inkml:trace>
  <inkml:trace contextRef="#ctx0" brushRef="#br0" timeOffset="22184.497">14542 11973 1952 0,'0'0'725'16,"0"0"-461"-16,0 0 59 0,0 0 87 15,0 0-118-15,0 0-40 0,0 0 76 16,0 0 26-16,0 0-39 15,-8-10-33-15,12 15-94 0,2 6-61 0,5 3-21 16,1 6-18-16,3 7-4 16,3 4-9-16,5 4-5 0,0 4-13 15,-1-3-18-15,1 0-18 0,0-4-20 16,-5-7-1-16,-3-3-42 0,-1-10 18 16,-3-2-21-16,-3-4-31 0,-8-3-35 15,6-3-61-15,-6 0-79 0,0-8-110 16,0-3-113-16,0-3-154 0,-4 2-477 15,2-11-374-15</inkml:trace>
  <inkml:trace contextRef="#ctx0" brushRef="#br0" timeOffset="22401.326">14896 12029 2587 0,'0'0'680'15,"0"0"-371"-15,0 0 110 0,0 0-35 16,0 0-109-16,0 0-20 15,0 0-10-15,0 0-66 0,0 0-57 0,23 71-19 16,-36-40 9-16,-3 14 0 16,-9 14-6-16,-4 14-4 0,-2 5-29 15,6-12-61-15,6-18 9 0,5-17-6 16,6-5-13-16,-5 4-1 0,1-1-1 16,-3-3-60-16,5-5-82 0,0-5-94 15,4-8-134-15,-1-4-393 0,7-4-1549 0</inkml:trace>
  <inkml:trace contextRef="#ctx0" brushRef="#br0" timeOffset="23351.985">7605 12119 1664 0,'0'0'1250'0,"0"0"-1013"0,0 0 44 16,0 0 10-16,0 0-8 0,0 0 40 16,0 0-14-16,0 0-45 0,0 0-53 15,-2-14-13-15,2 14 6 0,0 6 29 16,2 1-46-16,6 8-90 0,-1 7-28 16,5 6-6-16,4 8 4 0,-1 4-1 15,4 0-36-15,-3 1-30 0,3-3-3 16,-5-7 0-16,1-6 0 0,-7-7-18 15,-2-5-30-15,0-7-43 0,-4-5-38 16,-2-1-83-16,0-5-75 0,0-4-88 16,2-6-217-16,-2 2-599 0,-2-10-550 15</inkml:trace>
  <inkml:trace contextRef="#ctx0" brushRef="#br0" timeOffset="23602.563">7899 12157 1740 0,'0'0'1707'16,"0"0"-1388"-16,0 0-22 0,0 0 20 16,0 0-110-16,0 0 21 0,0 0 42 15,0 0-72-15,0 0-110 0,0 0-24 16,4 35 15-16,-19-5 11 0,-7 16 22 16,-5 18 3-16,-6 16-51 0,0 8 5 15,1-1 16-15,10-8 8 16,1-15-5-16,9-10-13 0,-5-13-24 0,9-14-21 15,0-7-27-15,1 0-3 16,-5 1-33-16,4-6-63 0,2-5-82 16,3-8-67-16,3-2-109 0,0-4-329 15,3-14-807-15</inkml:trace>
  <inkml:trace contextRef="#ctx0" brushRef="#br0" timeOffset="24570.316">16190 5181 2232 0,'0'0'514'0,"0"0"-203"15,0 0 142-15,0 0-64 0,0 0-79 16,0 0-43-16,0 0 2 0,0 0 9 15,-2-42 18-15,2 43-41 0,0 7-91 16,0 3-89-16,0 6-23 0,2 8-13 16,0 9-3-16,0 4-3 0,0 4 1 15,0 5-10-15,0 0-3 0,0-1-19 16,-2-2 1-16,2-2 0 0,-2-8-1 16,-2-6-2-16,2-6-14 0,0-10-41 15,0-5-23-15,0-3-43 0,0-4-57 16,-2 0-32-16,0-4-61 0,2-4-130 15,-2 0-200-15,2-1-658 16,0-6-865-16</inkml:trace>
  <inkml:trace contextRef="#ctx0" brushRef="#br0" timeOffset="24904.545">16022 5226 2583 0,'0'0'476'16,"0"0"-182"-16,0 0 150 15,0 0-123-15,9-58-51 0,-3 46 21 16,0 2 7-16,4 0-30 0,1 2-52 16,-1 0-40-16,5 2-22 0,1 0-18 15,1 2-12-15,1 2-10 0,5 2-20 16,0 0-13-16,1 2-12 0,1 4-18 15,-2 1 1-15,2 1-10 0,-4 3 0 16,-3 1 3-16,-1 3-12 0,-3 1-18 16,-4 1-12-16,-3 3-3 0,-1-2 0 15,-4 1-3-15,-2-2-12 0,0-1 0 16,-6-1 3-16,-5-2-9 0,-1 0-48 16,-5-7-79-16,-1 0-62 0,-5-6-53 15,-2-4-197-15,7-2-684 0,-11-12-1877 0</inkml:trace>
  <inkml:trace contextRef="#ctx0" brushRef="#br0" timeOffset="25837.879">8463 5257 859 0,'0'0'1392'0,"0"0"-1068"16,0 0 1-16,0 0-21 0,0 0-39 15,0 0 13-15,0 0-17 0,0 0-25 16,0 0-7-16,-2-7-40 0,0 7-11 16,2 0 21-16,0 6 36 0,-2 7-5 15,0 5-63-15,2 9-58 0,0 3-43 16,0 8-17-16,2 3-7 0,0 3-9 16,0 0-5-16,0-2-13 0,0-3-13 15,0-6-2-15,-2-8-2 0,0-5-38 16,0-9 10-16,0-4-39 15,0-4-64-15,0-3-79 0,0-1-28 16,0-4-87-16,0-5-137 0,0 2-472 16,0-9-636-16</inkml:trace>
  <inkml:trace contextRef="#ctx0" brushRef="#br0" timeOffset="26195.608">8250 5253 2587 0,'0'0'597'0,"0"0"-390"0,0 0 129 16,0 0-15-16,0 0-61 0,19-55-3 15,-11 44-5-15,0 0-28 0,0 0-35 16,7 2-16-16,-3-1 0 0,9 1-15 15,-5 2-10-15,9 0-27 0,2 5-10 16,0 1 1-16,2 1-19 0,2 1-15 16,0 6-2-16,-4 2-4 0,0 3-12 15,-2 1-12-15,-9 4-15 0,3 2-15 16,-11 1-15-16,2 2-3 0,-6 3-1 16,-4 1-11-16,0-2 0 0,-2 2 0 15,-6-5-3-15,-2-1-21 0,-5-8-42 16,1-4-55-16,-11-5-38 0,0-3-55 15,-6-12-116-15,11 3-345 0,-18-11-1120 16</inkml:trace>
  <inkml:trace contextRef="#ctx0" brushRef="#br0" timeOffset="27162.027">1904 5256 1765 0,'0'0'308'16,"0"0"-104"-16,0 0 45 0,0 0 3 15,0-64-34-15,0 51-29 0,-2 1 34 16,-2 1 6-16,2 1-34 0,0 1-9 16,-5 2-26-16,5 0-1 0,2 5 14 15,-2 2 19-15,2 0 35 16,0 7 54-16,0 8-53 0,0 5-68 15,0 9-35-15,0 6-20 0,2 6-5 16,7 3-21-16,-5 2-43 0,0-2-21 16,0-3-14-16,0-6 0 0,-2-3-1 15,0-7-3-15,-2-5-21 0,0-5-22 16,0-4-32-16,0-5-37 0,0-1-39 16,-2-5-37-16,-2 0-62 0,2 0-126 15,0-5-167-15,2 0-572 0,-2-10-766 0</inkml:trace>
  <inkml:trace contextRef="#ctx0" brushRef="#br0" timeOffset="27579.742">1685 5114 2861 0,'0'0'624'0,"0"0"-365"16,0 0-23-16,0 0 37 0,0 0 21 16,0 0-60-16,0 0-22 0,0 0-41 15,0 0-40-15,52-41 6 0,-40 34 14 16,0 1 1-16,5-2-19 0,-1 0-19 15,1 1-2-15,4 2-13 0,-1-1-14 16,5 2-10-16,0 1-9 0,-2-1-5 16,1 3-4-16,-3-2-15 15,0 3-12-15,-3 5-9 0,-1 3-6 16,-5 2-12-16,-3 4 6 0,-5 4-9 16,-2 4-21-16,2 4 3 0,-4 0 6 15,-6 3 9-15,0-1-9 0,-3-1-6 16,-7-2-9-16,5-4-33 0,-5-4-49 15,-1-3-56-15,1-6-53 0,-1-3-114 16,5-5-340-16,-5-3-949 0</inkml:trace>
  <inkml:trace contextRef="#ctx0" brushRef="#br0" timeOffset="34194.982">11557 11759 157 0,'0'0'0'16,"0"0"-66"-16,0 0-25 0</inkml:trace>
  <inkml:trace contextRef="#ctx0" brushRef="#br0" timeOffset="35733.863">11557 11759 897 0,'-14'7'244'0,"14"-7"-244"0,0 0-3 16,0 0-33-16,0 0 13 0,0 0 23 15,-2 0 26-15,2 0 26 0,0 0-9 16,0 0-27-16,0 0 39 0,0-3 49 15,0-1-45-15,-2 0-59 0,0-1 42 16,0 3-22-16,0-1-17 0,2 2 124 16,-2 1 130-16,2 0-76 0,0 0 14 15,0 0 12-15,0 0 16 0,0 0 8 16,0 0-16-16,-3 0-20 16,3 0-20-16,0 0-20 0,0 0-29 15,-2 0-16-15,2 0 0 0,0 0 23 16,0 0-2-16,0 0-17 0,0 0-14 15,-2 0-5-15,2 0 22 0,0 0 9 16,0 0-15-16,-2-1-16 0,2 1-4 16,-2 0-6-16,2-1 10 0,-2 1-4 15,2 0-3-15,-2 0-3 0,2 0-15 16,0-1-7-16,0 1-2 0,0-1-7 16,-2 1 4-16,2 0-1 0,0 0-6 15,0 0-11-15,-4 0-4 0,4-1 3 16,0 1-6-16,0-1-3 0,0 1 0 15,-2 0-2-15,2-3-10 0,0 3 0 16,0 0-6-16,0-2 6 0,0 1 6 16,0-1-9-16,0 0 3 0,0-2 0 15,0-1-3-15,-2 0 6 0,2-1 3 16,0-1 0-16,0 1-6 0,0-1 1 16,0-2 2-16,-2-1 0 0,2 1-3 15,0-3-6-15,0 0 0 16,0 0-10-16,0-2 10 0,-2-1-10 15,2-1 1-15,0-1 0 0,0-5 12 16,2 0-14-16,-2-2-1 0,0-2 3 16,0-2 0-16,0-3 0 0,0-1-3 15,0-2-20-15,0 3-1 0,0 0 19 16,0 2-10-16,0 1 9 0,0 3 3 16,0 0 3-16,0 0-2 0,0 2 2 15,0 1-2-15,0-2 0 16,0 2 11-16,0-1-10 0,0-1 1 15,2 2-3-15,-2-4 1 0,0 3 11 16,0-5 6-16,2 0-12 0,-2 0-5 16,0-1-1-16,0-2 3 0,0 1 15 15,0-4-6-15,0-1 0 0,0 1-9 16,0 0-3-16,0 1 3 0,0 0-1 16,0 1 0-16,0 1-2 0,0-2-21 15,0 2 0-15,0-2 18 0,0 1-12 16,0-2 14-16,0 0 0 0,0-2 1 15,0-1 0-15,2 2 1 0,-2-2 1 16,0-3 0-16,0 2 1 0,0-3 0 16,0 0 12-16,-2-2-13 0,2 2 10 15,0-3-9-15,0 0 0 0,0 2 12 16,0-1-12-16,0 0-3 0,0-1-24 16,0 3 3-16,2-1 9 15,-2-1-14-15,4 3 26 0,-4-1 0 0,0 0 1 16,0-2 11-16,0 1-10 15,0-3 0-15,0 0 19 0,0-1-21 16,2-1 2-16,-2 0 1 0,0 0 15 16,0-2-6-16,0-5-9 0,0 4-1 15,0 1-2-15,0 1-15 0,0 8-30 16,-2-4 42-16,2 0 2 0,0 0-1 16,0 1 2-16,0-2 0 0,0 1 0 15,0 1 2-15,-4-2 10 0,4 1 3 16,0 0-13-16,0 0 1 0,0 0 12 15,0 1-12-15,-2-11 12 0,2 7-3 16,2-2-12-16,-2 0-23 0,0 7-4 16,0-7 12-16,0-6 3 0,0-10 11 15,0-7 1-15,0-1 1 0,0 15 1 16,0 12 10-16,4 2-10 16,-4-8 0-16,0-5 16 0,0-8 0 15,0 7-6-15,0 15-9 0,0 5 7 16,0 7-10-16,0 2-27 0,0-4 0 15,0-6 12-15,2-6 13 0,-2 1 1 16,-2 0 0-16,2 0 1 0,0 0 0 16,0 0 3-16,0-1 9 0,2-1 0 15,-2 1 0-15,0-10 3 0,-2-8-14 16,4-9 1-16,-4-1 11 0,2 5-13 16,0 6-36-16,0 10 12 0,2 6 9 15,-2 9 14-15,0 8-1 0,0 4 0 16,-2-5 2-16,2-3 3 0,0-1 9 15,0 1 0-15,0-1-10 0,0 3 13 16,0 0-15-16,0 2 0 16,0-1 1-16,0 0 2 0,0-2-1 15,0 0 1-15,2-2 9 0,-2-2-10 16,0 0-2-16,0 2-21 0,0-2 6 16,0 1 0-16,2-4-3 0,0 1 6 15,2 1 0-15,-2 3-39 0,0 4-46 16,1 9 58-16,-3 8 28 0,0 5 11 15,0 3 2-15,0 4 10 0,0 1 3 16,0 0-13-16,0 0 0 0,0 0-2 16,0 0-2-16,0 0 0 0,0 0 0 15,0 0-1-15,0 0 1 0,0 0-10 16,0 0 12-16,0 0 0 0,0 0 0 16,0 0-1-16,0 0-1 0,0 0 0 15,0 0 0-15,0 0 0 0,0 0 0 16,0 0 0-16,0 0-10 0,0 0-3 15,0 0-6-15,0 0-6 0,0 0 12 16,0 0-9-16,0 0-27 16,2 1-70-16,2 2-84 0,0 2-149 15,2-1-366-15,-2-3-245 0,-2 5-1573 0,-24-26 1237 16</inkml:trace>
  <inkml:trace contextRef="#ctx0" brushRef="#br0" timeOffset="37168.114">11487 4648 1258 0,'0'0'238'0,"0"0"-27"0,0 0 506 16,0 0-375-16,0 0-30 0,0 0-22 15,0 0 8-15,0 0-14 0,0 0-61 16,-2-50-33-16,2 45-8 0,0 3 0 16,0-4 8-16,0 5-3 0,0-2 2 15,0 2-16-15,0-1-9 0,0 1-4 16,0 0 3-16,0 1-12 0,0 0-33 16,0 0-25-16,0 0-6 15,0 3-5-15,0 1-22 0,0 6-27 16,0 1-12-16,-2 5-9 0,0 7-9 15,-4 4 15-15,2 4 0 0,-1 4 0 16,3 4-3-16,0 2-12 0,-2-1-3 16,0 1 0-16,0-2-21 0,-2-6 9 15,4-5 12-15,0-4 1 0,0-6 17 16,-1-5 0-16,-1-3 0 0,4-6 0 16,0 0 3-16,0-3-18 0,0-1 0 15,0 0 9-15,0 0 18 0,0 0 3 16,0 0 66-16,4-1-11 0,1-1-43 15,3 0-18-15,-2-1-3 0,2-1-6 16,1-2 6-16,5 1-12 0,-2 0 3 16,7-1-3-16,-4 2 3 0,1 0-3 15,1 2-10-15,-5 1-2 0,5 1 0 16,-7 0-12-16,2 0-30 0,-3 0-63 16,-1 1-67-16,-2-1-50 15,-2 0-55-15,0 0-196 0,-2-3-516 16,-2 0-746-16,0-7-1338 0</inkml:trace>
  <inkml:trace contextRef="#ctx0" brushRef="#br0" timeOffset="37586.382">11857 4479 2451 0,'0'0'1025'16,"0"0"-809"-16,0 0 152 0,0 0-3 15,0 0 17-15,0 0-18 0,0 0-72 16,0 0-38-16,0 0-69 0,0 0-70 15,0 29-34-15,-4-8-3 0,-4 3-8 16,2 7-7-16,-1 4-15 0,1 0-9 16,0 5-12-16,-6-1-9 0,3 2 3 15,3-2 4-15,0-2-24 0,-2-6-1 16,1-3-3-16,1-4-9 0,4-6 10 16,0-5-11-16,-2-3 11 0,4-2-10 15,0-4-6-15,0-2-33 0,0-2-39 16,0 0-28-16,2 0-8 15,2-5-10-15,0-3-24 0,2 0-49 16,3-4-107-16,-3-2-131 0,0 0-184 16,-2-2-333-16,2 5-51 0,5-9-280 0</inkml:trace>
  <inkml:trace contextRef="#ctx0" brushRef="#br0" timeOffset="37883.598">11872 4591 1000 0,'0'0'1150'16,"0"0"-752"-16,0 0 104 0,14-50-5 15,-12 43-78-15,0 5-37 0,0 2-17 16,0 3-53-16,0 8-71 0,-2 3-73 16,2 7-50-16,1 4-27 15,1 5-3-15,-2 4-19 0,6 3-30 16,-2 3-23-16,-2 2-14 0,3 1-1 16,-1-1-1-16,6-3-21 0,-4-4 18 15,1-3 0-15,3-7 3 0,-4-6 0 16,1-6 15-16,-7-6 1 0,2-3 14 15,-4-4-15-15,0-4-13 0,-2-6-2 16,-4-2 36-16,-5-4 9 0,-5 0 1 16,1-2-25-16,-5 3-11 0,1 2-10 15,0 2-69-15,-1 3-83 0,5 1-74 16,1 4-96-16,-1-2-293 0,9 2-899 16,-2 2-1244-16</inkml:trace>
  <inkml:trace contextRef="#ctx0" brushRef="#br0" timeOffset="38434.462">12314 4565 2534 0,'0'0'707'16,"0"0"-323"-16,0 0 111 0,0 0-67 16,0 0-74-16,-4-57-30 0,-7 49-48 15,3 3-42-15,-2 1-50 0,-5 4-54 16,1 0-31-16,-5 4-17 0,3 2-16 15,-7 6-9-15,7 1-3 0,-3 2-6 16,-2 4-8-16,7 0-16 16,1 3-9-16,1-1-3 0,6 2-9 0,2-4 9 15,0-1-10-15,4-3 0 16,0-2 10-16,4-2-9 0,2-1 9 16,4-5-12-16,7 0-1 0,-1-1-2 15,5-3-12-15,4 2 3 0,-7-1 11 16,7-1 0-16,0 1-1 0,-2-2-1 15,-5 0 2-15,7 5 1 0,-10-2 0 16,3 4 2-16,-5 1 10 0,1 3 3 16,-4 3 6-16,-5 1-3 0,1 2-17 15,-4 2 0-15,-2 2 0 0,0 0 0 16,-4 2 2-16,-3 0 9 0,-3-2-10 16,-6 0 0-16,-3-3-1 15,-4-3-1-15,-2-5-2 0,-4-3-13 16,3-6-57-16,-5-1-106 0,4-5-114 15,-2-5-176-15,8 2-960 0,-2-3-2405 0</inkml:trace>
  <inkml:trace contextRef="#ctx0" brushRef="#br0" timeOffset="39519.495">11322 12114 1003 0,'0'0'215'0,"0"0"-72"0,0 0 1061 15,0 0-821-15,0 0-69 0,0 0 86 16,0 0 1-16,0 0-62 0,0 0-27 16,-29-37-21-16,25 33-13 0,2 1-26 15,2 0-31-15,-2 3-10 0,2 0 22 16,0 0-5-16,2 4-41 0,2 3-61 16,4 5-24-16,0 2-24 15,5 8-11-15,-1 3-16 0,0 1-12 16,5 2 6-16,-5 0-12 0,5-2-3 15,-7-2-30-15,5-4-21 0,-3-2 21 16,-6-5 1-16,3-3 1 0,-1-4 1 16,-2-3-3-16,-2-3 0 0,-2 0-54 15,0-3-48-15,-2-3-34 0,0-4-32 16,0 3-18-16,0-5-67 0,-2 2-148 16,0-1-331-16,0 7-811 0,2-2-924 0</inkml:trace>
  <inkml:trace contextRef="#ctx0" brushRef="#br0" timeOffset="39819.149">11663 12082 779 0,'0'0'2886'0,"0"0"-2420"0,0 0-81 0,0 0 52 15,0 0-138-15,0 0-1 16,0 0 17-16,0 0-74 0,0 0-81 15,0 0-28-15,-17 32-2 0,3-7 2 16,-1 4 0-16,-3 5-15 0,-5 10-8 16,-2 15-19-16,-6 12-60 0,-4 5 0 15,6-5-6-15,0-7 6 0,6-16-6 16,7-11-3-16,1-8-18 0,3-5 12 16,-5 4-13-16,5 3-2 0,-4 1-30 15,1-5-36-15,7-5-57 0,-3-4-37 16,5-4-35-16,4-4-21 0,2-4-73 15,0-2-234-15,4-3-595 0,9-1-831 0</inkml:trace>
  <inkml:trace contextRef="#ctx0" brushRef="#br0" timeOffset="40457.969">11865 12095 2418 0,'0'0'496'0,"0"0"-137"0,0 0 145 0,0 0-93 15,0 0-38-15,0 0-1 16,0 0-61-16,0 0-47 0,0 0-27 16,0 0-32-16,-2-33-27 0,2 43-51 15,-6 7-31-15,4 8-18 0,-4 6-11 16,2 4-10-16,-2 2-6 0,-1 0-12 16,3-1-39-16,-2-5-42 0,0-5 21 15,-2-5 6-15,1-5 0 0,3-7-27 16,2 0-22-16,-2-6-32 0,4-3-36 15,-2 0-46-15,2-2-43 0,0-7-66 16,2 1-151-16,2-4-248 0,-2 3-520 16,6-3-244-16</inkml:trace>
  <inkml:trace contextRef="#ctx0" brushRef="#br0" timeOffset="40661.722">11985 12255 3079 0,'0'0'756'0,"0"0"-361"0,0 0 106 16,0 0-210-16,0 0-156 0,0 0 114 16,0 0 51-16,0 0-49 0,-66-2-52 15,41-5-51-15,-4-2-37 0,3-1-53 16,-1 0-38-16,2-5-20 0,-4 2-27 16,2-3-55-16,2 2-65 0,7 4-76 15,-3 3-52-15,9 4-196 0,-1 1-576 16,3 7-567-16</inkml:trace>
  <inkml:trace contextRef="#ctx0" brushRef="#br0" timeOffset="40932.041">11934 12402 1395 0,'0'0'2307'0,"0"0"-1891"0,0 0-167 15,0 0 210-15,0 0-113 0,0 0-54 16,0 0 14-16,-60-35-43 0,47 23-79 16,-7-2-55-16,1-3-36 0,-4-5-32 15,3 0-35-15,-1-2-26 0,-2-2-54 16,7 1-100-16,-3 0-141 15,9-3-116-15,1 9-724 0,3-8-1923 0</inkml:trace>
  <inkml:trace contextRef="#ctx0" brushRef="#br0" timeOffset="48245.37">9434 5471 192 0,'0'0'209'15,"0"0"26"-15,0 0 32 0,0 0-13 16,0 0-23-16,0 0-3 0,0 0-33 15,0 0-13-15,0 0-39 0,-12-32-56 16,10 30-70-16,0 0 15 0,0 0 107 16,0 0 52-16,2 0-59 0,-2 0-23 15,0 1-22-15,2-2-36 0,0 2-12 16,0 0 9-16,0 1-6 0,0 0 15 16,0 0 42-16,0 0 70 0,0 0 85 15,0 0 13-15,0 0-35 0,0 0-17 16,0 1-20-16,0-1-14 0,0 1-21 15,0-1-16-15,0 1-19 0,0 1-22 16,0 1-15-16,0-1-30 16,2 4-13-16,0 1 4 0,2 2-1 15,0 1 7-15,0 2-10 0,4-1 7 16,-3 2-4-16,-1 0 0 0,0 1-5 16,0-2-4-16,2 3-3 0,0-2-6 15,1 0-11-15,-3 3 2 0,0 1-6 16,2 0-12-16,2 3 0 0,1 1-2 15,-1-1-1-15,-2 2 0 0,4 0 0 16,3 2 12-16,-7 1 0 0,6 3 0 16,1 0 3-16,-3 3-3 0,7 1 3 15,-5 1-12-15,3 1 12 0,3 2-3 16,-3-2-9-16,1 1 0 16,-3-1 12-16,3 0-12 0,-3-3 0 15,1 2 0-15,-2-1 10 0,3 0-10 16,3-1 12-16,-5 2 0 0,3-2 9 15,-1 4-3-15,1 0-3 0,-1-1-15 16,1 2 9-16,-1 0-12 0,6 4-17 16,-5-2-4-16,5 2 6 0,-7 0 12 15,7 0-9-15,-7 1 11 0,5-2 0 16,-2 4 1-16,3 2 2 0,3 1 10 16,-2 2-9-16,5 1 12 0,3 9-3 15,7 11 3-15,3 8 12 0,4 2 3 16,-3-4-8-16,-3-5-22 0,-4-7-45 15,0 1 21-15,2 3 12 0,2 0 11 16,0 3 1-16,-1-1 2 0,1 1 13 16,2 0 0-16,-2 2 0 0,3-3 0 15,-5 0 6-15,4-2-18 0,-2 0-3 16,0-4-51-16,3-1 36 0,1 2 13 16,-4-3 2-16,2 2 1 15,3-1 17-15,1 2 0 0,-1 1 3 16,1 2-3-16,5-2 6 0,-5 2-3 15,7 1-21-15,-3-3-34 0,-1 0 7 16,5-1 15-16,-1 0 10 0,2 0 2 16,-5-2 0-16,7-2 3 0,-5 0 15 15,3-1-3-15,-2-2 0 0,-1-3 3 16,1 0-15-16,0-1-3 0,-7-9-3 16,-4-5-12-16,7 6 12 15,5 4 1-15,9 9-1 0,6 8 2 0,-3-7 1 16,-6-3 2-16,1-3 10 0,-4 0-9 15,6 1 15-15,-2 0-6 16,-2-1-9-16,2 0 13 0,-1-4-6 16,1-1-10-16,-2-4-46 0,-2 1 28 15,2-5 18-15,-3 1 15 0,-9-7-3 16,-7-5 1-16,-6-7-10 0,-2 0 9 16,6 3-9-16,2 4-1 0,5 4 1 15,1-2 12-15,-2-1-12 0,-1-1 0 16,-3-2 0-16,0 0 0 0,-2-1 9 15,-2-2-10-15,0-1-1 0,-6-2 0 16,2-2 0-16,-6-4-1 0,-2-1-1 16,-3-5-14-16,-3-3-24 0,-5-5-58 15,-2-1-90-15,-6-7-96 0,-2-6-138 16,0-2-357-16,0-10-1237 0</inkml:trace>
  <inkml:trace contextRef="#ctx0" brushRef="#br0" timeOffset="49261.943">14131 10983 1683 0,'0'0'192'0,"0"0"585"15,0 0-308-15,0 0-134 16,0 0 45-16,0 0-50 0,0 0-41 16,0 0-55-16,0 0-43 0,-12 31-11 15,7-18-12-15,-3 5-40 0,-2-1-16 16,-1 3-15-16,3 4-12 0,0 0-12 16,-2 7-19-16,1-2-15 0,-1 2-6 15,2 0-11-15,-3 0-7 0,5 1 0 16,-2-4-14-16,2-5 0 0,0-2-1 15,-3-2-1-15,7-4 0 0,0-4-14 16,0-3-18-16,2-4-28 0,0-1-30 16,2-3-24-16,0 0-12 15,2-7-7-15,5-1-27 0,-1-3-25 16,-2-1-44-16,0-1-135 0,-2 0-186 16,5-2-205-16,-5 6-252 0,4-3-237 0</inkml:trace>
  <inkml:trace contextRef="#ctx0" brushRef="#br0" timeOffset="49545.451">14110 11058 2040 0,'0'0'492'0,"0"0"-122"16,0 0 81-16,0 0-99 0,0 0-84 16,0 0-39-16,0 0-33 0,35 56-41 15,-30-31-47-15,-1 4-44 0,4 4-24 16,-2 3-22-16,-2-1-14 0,3 2-1 15,-3-3 0-15,-2-1-1 0,4-6 16 16,-2-7 13-16,-2-6 45 16,0-6 44-16,-2-3 41 0,0-5-81 15,-2-7-80-15,-8-4 57 0,4-3 32 16,-5-4-8-16,1-2-8 0,-5 2-73 16,3 2-2-16,-2 3-61 0,5 5-77 15,-1 2-76-15,2 2-118 0,-1 1-274 16,7 3-821-16,2 0-743 0</inkml:trace>
  <inkml:trace contextRef="#ctx0" brushRef="#br0" timeOffset="49895.065">14391 10943 1603 0,'0'0'1524'16,"0"0"-1250"-16,0 0 90 0,0 0 51 16,0 0-151-16,0 0-7 0,0 0 77 15,0 0-115-15,0 0-82 0,0 0-34 16,-8 75-9-16,8-38-6 0,0 0-9 15,0 4-19-15,-2 1-5 0,2 0-10 16,0-1-15-16,0-3-3 0,0-4-15 16,0-2-10-16,0-7-2 0,0-5-1 15,0-6-44-15,2-4-46 0,-2-4-45 16,6-6-39-16,-4 0-59 0,0-6-89 16,1-4-132-16,-3-4-191 15,0 3-496-15,2-7-300 0</inkml:trace>
  <inkml:trace contextRef="#ctx0" brushRef="#br0" timeOffset="50196.25">14276 10920 2323 0,'0'0'474'0,"0"0"-201"16,0 0 221-16,0 0-109 15,0 0-50-15,0 0 18 0,0 0-15 16,60 10-39-16,-46-1-56 0,5 1-40 16,-3 4-28-16,7 3-30 0,0 1-34 15,-3 5-14-15,5 4 2 0,-4 3-3 16,-3 3-17-16,-1 0-16 0,-3 3-18 16,-5-2-18-16,-3 0-3 0,-6-1-22 15,-2 1-2-15,-8-3-2 0,-5 0-13 16,-6-5-3-16,-3-2-36 0,-3-4-82 15,-4-5-56-15,0-3-58 0,0-3-146 16,6-5-620-16,-6 0-1547 0</inkml:trace>
  <inkml:trace contextRef="#ctx0" brushRef="#br0" timeOffset="54975.911">9153 11158 1155 0,'0'0'274'16,"0"0"-134"-16,0 0-36 0,0 0-30 16,0 0-15-16,0 0-58 0,0 0 48 15,0 0 16-15,0 0 77 0,-10-3 69 16,10 3-69-16,0 0-3 0,0 0 16 16,0 0 16-16,0 0-8 15,0 0-12-15,0 0-17 0,0 0 3 0,0 0 8 16,0 0 4-16,0 0-7 15,0-1-4-15,2 1 9 0,0-2-3 16,4 0-23-16,3-2-26 0,-1 1-2 16,0-1-4-16,0-2 9 0,1 3-9 15,3-4-12-15,-4 1-13 0,5-2-12 16,-1 1 0-16,-4-1 0 0,5 2-10 16,1-3-5-16,-5 3 2 0,1-2-2 15,4 1-1-15,-3-1 7 0,3 0 2 16,-3 2 1-16,1-1-1 0,2-1 1 15,-3 2-4-15,1-2 0 0,5 2-2 16,-7-3-10-16,7 3 0 0,-7-2-6 16,2 1-5-16,5-2-4 0,-5 1 0 15,5-1-12-15,-5 3 15 0,3-3-3 16,-1 1 6-16,3-1-9 0,-5 1-9 16,3-2 15-16,3 4-16 0,-5-7 17 15,1 6-18-15,-2-2 1 0,5 0 1 16,-5 0 9-16,3-1-9 15,1 2 12-15,-3 0-3 0,3-1-9 16,-5-1 15-16,5 3-3 0,-6-2-13 16,5 1 13-16,-3-1-13 0,-1 2 0 15,5-2 0-15,-3 0 1 0,-3 0 9 16,6-1-10-16,-3-2 1 0,3 1 0 16,-3 0 12-16,1 0-12 0,5-1 12 15,-7 2-13-15,3-1 1 0,-1 1 12 16,1 0-14-16,-3 0 1 0,7 0 10 15,-7 1-9-15,7-3-1 0,-5 2 10 16,-1-1-11-16,5 2-1 0,-3-2-2 16,1 2 0-16,-3 2-1 0,3-1 2 15,-3-2 0-15,3 0 1 16,-3 1 2-16,-1-1 0 0,4 2 1 16,-3-3 0-16,3 1 9 0,-3-1-11 15,3 2 1-15,-3-4-1 0,5 2 0 16,-3-2 2-16,-1 3-1 0,3-3 0 15,-3 1 0-15,1 1 0 0,-3 0 0 16,5 2 1-16,-5-2 0 0,0 2-2 16,5-2 0-16,-5 1 1 0,3 2-1 15,-5-2 0-15,3 1 0 0,3-2-1 16,-5 2 0-16,3-2 0 0,-4 0-2 16,9-2 1-16,-7 0 0 0,1 0 1 15,3-1 0-15,-3 1 1 0,1 1 0 16,-1-1 0-16,-1 0 1 0,2 3-1 15,-3-2 0-15,-1 0 0 0,5 1 1 16,-5 0 0-16,2-2-1 0,1 4 1 16,-5-4 0-16,6 3-1 0,-3-2 0 15,-1 1 1-15,5 0-2 16,-3-1 1-16,0-1 1 0,5 2 0 16,-5-2 1-16,5 0-1 0,-5 0 1 15,5 0 0-15,-5-1 0 0,5 2-2 16,-5 0 1-16,-2 0 1 0,5 0-1 15,-5 2-1-15,1 1 1 0,1-3 1 16,-2 3 0-16,3-1-1 0,-1 0 1 16,-4 2 0-16,3-2-1 0,-1 1-1 15,0 2-1-15,-1 0-1 0,3-2-14 16,-2 3 12-16,-3-3 1 0,3 3 1 16,2-1-1-16,-1-1-1 15,-5-2 0-15,6 2 1 0,-3-2 0 16,-1-1 1-16,2 0 1 0,5 0 1 15,-7 2 11-15,8-4-9 0,-3 1 9 16,-3 2-11-16,5-1 0 0,-5 2 2 16,0-1-1-16,3 0 0 0,-3 3 0 15,0-3-1-15,3 1 1 0,-3 0 0 16,0 0-2-16,3-1-1 0,-3-2-1 16,3-2 1-16,1 0 0 0,-4-1 1 15,5-1 0-15,-3 0 18 0,1 1 3 16,1 0-9-16,-6 2 0 0,5-2-10 15,1 4 0-15,-5-2 1 0,1 0 0 16,4 1 9-16,-5 1-10 0,1 0 10 16,4-2-11-16,-3-2 0 0,3-1 1 15,-1-1 0-15,-1-1 0 0,5-1 10 16,-7 1-11-16,6-1 0 16,-1 1 1-16,-1-1 1 0,-1 2-1 15,-1 1 0-15,5-2 1 0,-7 2-1 16,5-2 1-16,-3 3 0 0,-2-1-1 15,5-1 0-15,-3 2 0 0,-1-1 0 16,3 0-2-16,-2-1 1 0,3 0-1 16,-3-1-2-16,1-1-17 0,1 2 7 15,-4 0 9-15,7-1 1 0,-5 1-1 16,1-2 1-16,1 1 2 0,-3-1 0 16,5 2 1-16,-3-4-1 0,-1 1 1 15,5 1 0-15,-5 0 2 0,4-1-1 16,-3 0 10-16,3 1-10 0,1-2-1 15,-1 1 1-15,-1-1 0 0,1 1 0 16,1-4-2-16,0 3 1 0,-1-2 0 16,1-1 3-16,-3 1-1 15,1-1 9-15,1 1 0 0,-4-2-9 16,7 1 9-16,-9 0 0 0,7-1-9 16,-3 1 0-16,3-1 0 0,-3 2 9 15,3-1-10-15,-3 1 1 0,-1-1 0 16,5-1-1-16,-3 0-2 0,1 2-17 15,-1-2-1-15,-1 1 3 0,1-2 12 16,1 1 0-16,-1-2 1 0,-1-1 0 16,3 0 1-16,-1-1 1 0,-1-2 0 15,4 2 2-15,-5-2 10 0,5-1-10 16,-5 4 1-16,1-3 0 0,1 2 9 16,-1 1-9-16,-1 1 0 15,-2 1 0-15,3 1-1 0,-3 2 0 16,1-2 10-16,3 1-11 0,-3-3 2 15,3 0-1-15,-1-2 1 0,-1-1 0 16,1 0 0-16,-1 1 9 0,3-2-12 16,-5 1 0-16,7 1-18 0,-7-2-6 15,5 0 12-15,-3 0 0 0,3 0 10 16,-3 0 0-16,0 2 0 0,1-1 2 16,-1 0 1-16,-1 2-1 0,-3-3 0 15,3 5 2-15,-1-3 0 0,-2 2 0 16,3-2 1-16,-1 0 0 0,-2-1 9 15,3 2-10-15,-3-1 1 0,0 0 0 16,1 1 9-16,-1 0-10 0,-2-1 1 16,5 3 12-16,-1-2-13 0,-3 0 1 15,3-1 0-15,0 2-3 0,-3-3-30 16,1 2 15-16,2-1 14 0,-3 0-1 16,-1 0-1-16,2-1 1 0,-2-2 2 15,3 4 0-15,-7-3 1 16,6 0 1-16,-1-1 1 0,-1 2 0 15,-2-2 0-15,2 3 9 0,-2-2-9 16,3 1 0-16,-3 3-1 0,-2-4 10 16,6 3-11-16,-3 2 0 0,1-2 2 15,-4 4-1-15,4 1 10 0,-4 2-11 16,3 3 0-16,-3 3 0 0,-2 1 0 16,2-2 2-16,0 2 12 0,-2-2-3 15,0 3-10-15,2 0-2 0,-4-1-12 16,2 4 9-16,-2-1-12 0,0 4 3 15,0 2 9-15,0 3-18 0,0 2-12 16,0 0-88-16,0 8-62 0,0 4-89 16,0 1-206-16,2 16-977 0</inkml:trace>
  <inkml:trace contextRef="#ctx0" brushRef="#br0" timeOffset="56609.117">13999 5335 1848 0,'0'0'1228'0,"0"0"-870"15,0 0 78-15,0 0 49 0,0 0-56 16,-2-59-80-16,-11 48-69 0,3 6-55 16,-3 1-65-16,-1 4-27 0,-3 7-21 15,-1 3-10-15,-5 4-26 0,7 4-34 16,-5 2-21-16,2 2-3 0,3 0-15 16,1 0-1-16,1-2 10 15,6 0-12-15,1-3 1 0,5-3-1 16,2-4-1-16,0 0-14 0,4-4 0 15,5-1-15-15,3-4-3 0,3 1 2 16,5-1 13-16,-1-1 3 0,2 2 12 16,-3 1 0-16,5-1 0 0,-5 1 3 15,1 2 0-15,-2 0 12 0,-5 4 0 16,-2 0 16-16,3 1 2 0,-7 0 6 16,-2 1-6-16,0 2-6 0,-4 3 6 15,0-1 6-15,-6 3-15 0,-4-3-9 16,-5 1 12-16,1 1 34 0,-5-3 14 15,-4 1-33-15,1-1-24 0,-1-4-15 16,-4-3-1-16,6-3-38 0,3-3-69 16,-3-1-76-16,7-1-45 0,1-5-88 15,1-1-342-15,8 1-891 0,2 4-1484 16</inkml:trace>
  <inkml:trace contextRef="#ctx0" brushRef="#br0" timeOffset="57208.658">14259 5286 2108 0,'0'0'691'0,"0"0"-357"16,0 0 162-16,0 0-17 0,0 0-75 15,0 0 15-15,0 0-53 0,0 0-63 16,0 0-79-16,0 0-58 0,0 26-33 16,-8 0-18-16,0 3-31 0,-3 6-27 15,-1 3-6-15,2 3-11 0,-1 0-16 16,-3-1-9-16,5-1-5 0,-1-4-10 15,2-1-39-15,0-6-10 0,1-7-11 16,3-3-6-16,2-7-9 0,2-6-19 16,0-5-14-16,4 0-13 0,0-12-27 15,3-6 12-15,3-4-16 0,-2-8-21 16,3 0-40-16,-7-1-60 0,8-2-1 16,-6 3 57-16,1-1 52 0,-1 3 94 15,-2-2 71-15,4 3 12 0,-4 5 88 16,0 3 52-16,3 6-9 15,-1 7-4-15,-2 6 36 0,6 4-19 16,-1 11-39-16,-1 4-44 0,-2 6-15 16,4 3-4-16,-3 5-14 0,1 2-1 15,-2 1-2-15,0-2-13 0,-2 0-12 16,0-5-10-16,1-5 20 0,-3-5 32 16,0-6 19-16,-2-7 12 0,0-4-6 15,-4-2-37-15,-3-4-9 0,-5-5 0 16,4-4 4-16,-5-3-13 0,-1 2-9 15,-1 0-15-15,-1 4-45 0,1 0-67 16,-1 4-91-16,3 1-113 0,3 2-333 16,-4 0-1124-16</inkml:trace>
  <inkml:trace contextRef="#ctx0" brushRef="#br0" timeOffset="57708.338">14706 5227 3123 0,'0'0'595'0,"0"0"-120"0,0 0 51 16,8-53-158-16,-8 41-82 16,-6 6-43-16,-5 6-38 0,-5 3-36 15,-1 7-48-15,-8 9-52 0,-1 5-29 16,-5 3-19-16,4 2-19 0,-2-1 1 16,4-2-3-16,4-5-14 0,7-3-19 15,-3-5-10-15,13-5 1 0,2 0 3 16,2-2 9-16,6 0 3 0,7-3-16 15,3 0 4-15,5-1 25 0,4 1 14 16,2 1 1-16,6-1 0 0,0 3 1 16,4-1 10-16,-8 1-11 0,2 1 1 15,-2 1 1-15,-4 3 27 0,-7 1 25 16,-3 2 2-16,-5 3-9 0,-8-1 0 16,0 0-5-16,-2 1 2 15,-2 1 6-15,-8 1-3 0,-7 2-9 16,-3-2-3-16,-7 1-34 0,-4-2-2 15,-2-1-3-15,-3-5-36 0,-1-1-81 16,2-1-115-16,2-4-134 0,8-3-541 16,-2 6-1655-16</inkml:trace>
  <inkml:trace contextRef="#ctx0" brushRef="#br0" timeOffset="58857.648">11522 9472 1102 0,'0'0'1534'16,"0"0"-1280"-16,0 0 89 0,0 0 111 15,0 0-105-15,0 0-23 0,19-62 14 16,-19 43-9-16,0-3-17 0,-6-1-57 15,-3 2-54-15,-3 2-37 0,-2 4-45 16,1 7-49-16,-5 3-29 16,3 5-13-16,-4 8 6 0,7 5-3 15,-5 6 0-15,5 3-12 0,4-1-3 16,-3 0-3-16,7 0-12 0,4-3 0 16,0-2 9-16,4-3 0 0,7-4-9 15,1 0 11-15,5-6-14 0,-1-3-3 16,9-6-15-16,-6-6-3 0,3-5 6 15,-1-5-6-15,-8-3 3 0,-5-3 3 16,-4 0 12-16,0 4-9 0,-8 0 0 16,-2 6 12-16,-5 3 11 0,-7 3-8 15,1 6 0-15,-5 6-1 0,1 0 16 16,0 6 3-16,0 8 6 0,7 4 0 16,-3 2-6-16,9 3-18 0,2-2 15 15,4-1-5-15,2-2-10 0,4 0 9 16,4-7-9-16,7-1 0 0,-1-5-3 15,7-3-3-15,-2-2-9 16,3-6-4-16,-3-3-2 0,-3-3 0 16,-3-4 3-16,-3-1 3 0,-6 0 0 15,-4 1-3-15,0 1 3 0,-10 2-3 16,-4 4 15-16,1 3 12 0,-10 3 0 16,3 3 0-16,3 4 3 0,-6 7 0 15,9 3 0-15,-1 4 3 0,7 3 0 16,6 1-5-16,2-1-1 0,2-2 3 15,6-2-3-15,11-4 0 0,-2-2-12 16,5-4-1-16,5-4-29 0,-2-3-22 16,-4 0-29-16,1-3-57 0,-9-6-64 15,1-7-128-15,-7 2-323 0,-3-19-1323 16</inkml:trace>
  <inkml:trace contextRef="#ctx0" brushRef="#br0" timeOffset="62245.409">11305 9336 274 0,'0'0'688'16,"0"0"-291"-16,0 0-123 0,0 0-5 16,0 0-113-16,0 0-75 0,0 0 0 15,0 0 58-15,0 0 268 0,4-6-176 16,-4 6-86-16,0 0-27 0,0 0-29 16,0 0-25-16,0 0 2 15,0 0 7-15,0 0 10 0,-4 1-7 16,-2 2 244-16,2 0-57 0,-4 0-98 15,-3 0-57-15,1-3 12 0,-5 3 25 16,-1-2-29-16,-1-1-58 0,-1 2-47 16,-7-2-11-16,2 0-2 0,-4 2-10 15,-2-1-12-15,0 0-154 0,3-1-75 16,3 2-116-16,2 2-378 0,-4 2-1489 16</inkml:trace>
  <inkml:trace contextRef="#ctx0" brushRef="#br0" timeOffset="63110.032">10631 9318 140 0,'0'0'1004'0,"0"0"-600"0,0 0-47 16,0 0-22-16,0 0-41 0,0 0-49 16,0 0-14-16,0 0-32 15,0 0-37-15,0 0-34 0,4-2-37 16,-4 1 4-16,0 1 25 0,0 0 19 16,0 0-1-16,0 0 90 0,-4 0 44 15,-4 0-13-15,-4 0-8 0,-3 0-41 16,-3 0-64-16,-3 0-37 0,-4 0-82 15,-6 1 37-15,0 1-10 0,-4-1-38 16,0 0-16-16,-2-1-115 0,-7 0-36 16,5 0-59-16,-4 0-52 0,-1-1-135 15,11 0-537-15,-19-2-696 0</inkml:trace>
  <inkml:trace contextRef="#ctx0" brushRef="#br0" timeOffset="63392.845">9945 9440 840 0,'0'0'658'16,"0"0"-658"-16,0 0-199 15,0 0-390-15,0 0-121 0</inkml:trace>
  <inkml:trace contextRef="#ctx0" brushRef="#br0" timeOffset="63576.092">9902 9330 1213 0,'0'0'1272'16,"0"0"-1126"-16,0 0-69 0,0 0 161 15,0 0 155-15,0 0-47 0,0 0-56 16,-54-5 11-16,39 5-1 0,-3 0 14 16,-3 0-51-16,-2 0-68 0,-8 0-44 15,5 0-5-15,-1 0-77 0,-2 0-59 16,2 0-10-16,-2 2-122 0,0-2-29 15,-4 3-47-15,0-1-230 0,-2 0-511 16,8-2-499-16,-4 2-832 0</inkml:trace>
  <inkml:trace contextRef="#ctx0" brushRef="#br0" timeOffset="64097.999">9114 9352 365 0,'0'0'2666'15,"0"0"-2280"-15,0 0-82 0,0 0 99 16,0 0-61-16,0 0-104 15,0 0-125-15,0 0-48 0,0 0-62 16,0 0 43-16,-25-9-45 0,7 9-1 16,-9 0-89-16,-2 0-173 0,0 0-241 15,4 3-485-15,-6-3-1117 0</inkml:trace>
  <inkml:trace contextRef="#ctx0" brushRef="#br0" timeOffset="65412.486">8384 9140 798 0,'0'0'498'0,"0"0"-198"0,0 0-141 15,0 0 324-15,0 0 12 0,0 0-135 16,-6-54 32-16,6 48-38 0,0 2-68 16,-2-1-68-16,0-1-20 0,-2 2 12 15,2 1-8-15,0 0-3 0,0 3 2 16,0 0-4-16,0 0 0 0,-1 3-16 16,1 3-9-16,0 7-6 0,0 5-43 15,2 8-38-15,-2 5-37 0,2 5-12 16,0 3-6-16,0 2-9 15,0 3-3-15,0-1-6 0,-2 2-9 16,2-4 0-16,0-1 15 0,0-3-15 16,0-4 0-16,0-4 0 0,0-2 0 15,0-4 0-15,0-7-3 0,2-3-3 16,-2-6-33-16,0-1-24 0,0-6-55 16,2 0-65-16,0-4-37 0,0-4-4 15,-2-6-87-15,0-3-225 0,0-2-497 16,0 2-534-16,-2-5-690 0</inkml:trace>
  <inkml:trace contextRef="#ctx0" brushRef="#br0" timeOffset="65777.568">8184 9139 2666 0,'0'0'683'0,"0"0"-394"16,0 0 104-16,0 0-40 0,0 0-74 16,0-58 9-16,0 48-7 0,4 1-20 15,0-2-43-15,4 2-57 0,5 1-4 16,-3 0 18-16,5-1-13 0,1 3-29 16,5-2-10-16,-3 3-12 0,5 5-18 15,2 0-21-15,-2 0-27 0,-1 7-2 16,5 3-4-16,-6 1-6 0,4 2-3 15,-2 3-3-15,-5 3-9 0,-3 0-3 16,-3 5-13-16,0-1-1 0,-7 1-1 16,-3 4-3-16,-2-3-12 0,-5 1 3 15,-5-2 0-15,-4-5-3 16,-3-3-33-16,-1-6-48 0,-7-4-55 16,2-3-38-16,0-3-52 0,-4-6-148 15,11 0-521-15,-5-4-859 0</inkml:trace>
  <inkml:trace contextRef="#ctx0" brushRef="#br0" timeOffset="66177.835">8560 9792 3011 0,'0'0'653'0,"0"0"-310"16,0 0 156-16,19-70-59 0,-19 44-89 15,-7 5-99-15,-5-1-16 0,0 7-28 16,-5 6-75-16,1 3-70 0,-9 6-8 16,4 6-4-16,0 6 0 0,3 4-18 15,5 6-9-15,5 3 0 0,6-1 0 16,2 1-2-16,4-2-11 16,7-4-11-16,7-4-3 0,1-6-16 15,4-7-32-15,5-2-21 0,-1-9-48 16,-4-9-52-16,-2-8-76 0,-7 3-194 15,3-16-1013-15</inkml:trace>
  <inkml:trace contextRef="#ctx0" brushRef="#br0" timeOffset="67331.826">12229 8967 821 0,'0'0'592'0,"0"0"-276"0,0 0 54 15,0 0 31-15,60-16 9 0,-52 16 18 16,5 0 3-16,-5 0-41 0,-4 0-51 16,-2 0-46-16,-2 0-2 0,-2 0-39 15,-2 0-57-15,-6 0-41 16,-3 0 43-16,1 0-25 0,-9 0-49 16,3 0-38-16,-3 0-40 0,-4-2-18 15,7 0-6-15,-5 0-3 0,0 1-6 16,5 1-10-16,-3 0-1 0,4 0 0 15,1 0 0-15,8 2 0 0,-3 3-1 16,3-1 2-16,4 1 1 0,2 2 21 16,0 3-3-16,2 1 0 0,0 2-18 15,2 1 10-15,2 5-13 0,0 2 0 16,2 3-1-16,-2 6 1 0,-2 3 2 16,-2 2-1-16,0 5-1 0,0 2 0 15,-4 2 0-15,-4 0 1 0,2-2 2 16,0-5-1-16,-1-4 10 0,-1-1-11 15,0-8 2-15,4-6 0 0,2-5 0 16,0-2 9-16,2-6 0 16,0-3 12-16,0-2 9 0,4 0-15 0,8-1 87 15,1-3-15-15,1-2-33 16,7-1-9-16,-1-1-15 0,3-1-5 16,2 2 2-16,-2 1-15 0,-3-1 0 15,3 5-13-15,-2-1 0 0,-7 2-2 16,1 1 0-16,-3 0-33 0,-6 0-61 15,0 0-74-15,-4 0-63 0,5-1-58 16,-5-1-152-16,-2-2-303 0,0-1-568 16,-2-4-574-16</inkml:trace>
  <inkml:trace contextRef="#ctx0" brushRef="#br0" timeOffset="67499.731">12277 9286 3724 0,'0'0'714'0,"0"0"-240"16,0 0-34-16,0 0-95 0,0 0-106 16,0 0-52-16,0 0-45 0,-73-8-73 15,55 17-69-15,-7 0-54 0,0-1-124 16,7-2-100-16,-5-1-152 0,8-5-884 16,-1 0-1570-16</inkml:trace>
  <inkml:trace contextRef="#ctx0" brushRef="#br0" timeOffset="67987.757">12645 9607 2478 0,'0'0'1566'0,"0"0"-1260"0,0 0 77 16,-15-67 92-16,3 46-117 16,-5 5-107-16,1 7-45 0,-3 6-28 0,1 5-43 15,-3 8-42-15,4 9-26 16,1 0-7-16,5 6-12 0,3-3-18 15,6 0-9-15,2-2 0 0,2-4-6 16,9-2-12-16,-1-4-3 0,11-5 0 16,-3-5-42-16,5-3-57 0,-5-7-64 15,-1-8-63-15,0-4-51 0,-9 3-217 16,0-15-1030-16</inkml:trace>
  <inkml:trace contextRef="#ctx0" brushRef="#br1" timeOffset="108395.727">6491 11923 307 0,'0'0'97'0,"0"0"-15"16,0 0 25-16,0 0-2 0,0 0 87 16,0 0 17-16,0 0-43 0,0 0-134 15,0 0-15-15,0 12 51 0,0-12-13 16,-2 0 472-16,2 0-303 0,0 1-124 16,-4-1-22-16,4 2 9 0,0-1 16 15,0 1-2-15,0 2 2 0,0-1 41 16,0 0 10-16,0-1-16 0,0 1-20 15,0-1-10-15,0 2 19 0,4-3-3 16,-2 1 11-16,0-1 38 0,0-1 10 16,0 0-34-16,2 0-25 0,0-3-25 15,-2 1-3-15,0-1-1 16,1 3-49-16,-3 0 13 0,0 0-16 16,0-2-10-16,0 2 1 0,0 0 9 15,0-1 12-15,0 1 3 0,0 0-3 16,0 0 3-16,0 0 3 0,0 0-4 15,-3 0-5-15,3 0-3 0,0 0-13 16,0 0 3-16,0-1 10 0,-2 0 2 16,2 0 10-16,0-2 45 0,0 1 15 15,0-4-19-15,0 1-26 0,-2-2-22 16,2-4-15-16,0 0-9 0,0-1 4 16,0-6 8-16,0 1-3 0,2-2-3 15,-2 1-6-15,0 3-15 0,0 1 9 16,0 5 18-16,-2-3-2 0,2 2-1 15,0-3 0-15,-2 1-6 0,2-2 0 16,0-2-9-16,-2 2 0 16,2-1-3-16,0 1-3 0,0 2-6 0,-2-1 3 15,2-1-12-15,0 1 15 16,0-7-3-16,0-2 9 0,0-7 0 16,0-4 0-16,0-3 0 0,0-3-9 15,0-2 2-15,0 0-17 0,0-2-39 16,0-6 18-16,0 4 3 0,0 0 17 15,0-2 0-15,2 6 1 0,-2-2 0 16,0 2 0-16,0 5 1 0,0 1 11 16,0 6-11-16,0 1 0 0,0 3 2 15,0-1-1-15,0 1 10 0,0-2-9 16,0 1 12-16,2-2-14 16,-2-3 15-16,0-1-14 0,0-2-2 15,0-1 2-15,0-2 9 0,0-7-11 16,0 3-27-16,0-3 6 0,2-2 3 15,-2 2 6-15,0-1 10 0,0 1 1 16,0 0 1-16,0 0 1 0,0 1 2 16,0 2 9-16,0 2-10 0,0-3 1 15,0 1 15-15,0-3-15 0,0 0 12 16,0 0-12-16,0-11 12 0,0-9-15 16,0-8 0-16,0-2-48 0,2 7 18 15,-2 7 27-15,0 5 2 0,0 1 1 16,2-3 2-16,-2 2 1 0,0 1 12 15,0 3-12-15,0 5 12 0,0 7-3 16,0-4 3-16,0 5-3 0,3 1-9 16,-3-2-3-16,0 5-20 0,0-3-19 15,0-5 24-15,0 2 12 0,-3-4 1 16,3 1 2-16,0-4 1 16,0-9-1-16,0-7 1 0,-2-9 14 0,2 8-12 15,0 10 12-15,0 2-3 16,0-4 3-16,0-5-12 0,0-7 15 15,2 13-18-15,-2 17-26 0,0 5 2 16,0 2 3-16,0-3 18 0,0-9 1 16,0-5 0-16,0 1 2 0,0 0 1 15,3 1 2-15,-3 1 0 0,0 1 12 16,0-2-3-16,0-1-9 0,0 0 18 16,0 0-18-16,0-1 9 0,2 2-12 15,-2 2-10-15,0 1-14 0,0 2 3 16,0 3 9-16,0-1 11 15,0 1-11-15,0-2 12 0,-2 2 1 16,4-3 1-16,-2 0 0 0,0 0 10 16,0 1-11-16,0 0 2 0,0-1 9 15,0 0 1-15,0-3-11 0,-2 1-1 16,4-2 11-16,-2 1-10 0,0 0-2 16,0 5-48-16,0 1 24 0,0 3 21 15,0 4 0-15,0 3 2 0,0 1 1 16,0 3 0-16,2 1 1 0,-2 1 2 15,0 0-2-15,0 0 2 0,0 0-1 16,0-3 0-16,0 2 0 0,0-3 0 16,0 0 0-16,0-2-2 0,0 1-2 15,0-1-19-15,0-1-27 0,0 3 21 16,0 3 27-16,0 0 0 0,0 2 1 16,0 1 0-16,0 5 0 0,0 1-1 15,0 1-1-15,0 4 1 0,2-1-3 16,-2 5 0-16,0 0 0 0,0 0 0 15,0 0-9-15,0 1 10 16,0-2 0-16,0 1 0 0,0-1-1 16,0-1 2-16,4 3-2 0,-4-1-27 15,0 1-30-15,2 3-9 0,0 1-22 16,-2 0-26-16,2 0-85 0,0 0-121 16,2-2-326-16,-2 1-541 0,0-2-1394 15,-2-1 1200-15,0 1 1384 0</inkml:trace>
  <inkml:trace contextRef="#ctx0" brushRef="#br1" timeOffset="109855.275">6373 4882 965 0,'0'0'450'16,"0"0"-177"-16,0 0-62 0,0 0 566 15,0 0-395-15,0 0-120 0,0 0-17 16,0 0-5-16,0 0-20 15,-10-48-25-15,10 45-18 0,-2-1 21 16,2 4-14-16,-2-3 6 0,2 3 18 16,0 0 11-16,0 0-22 0,0 0-21 15,0 3-19-15,0 3-48 0,0 3-67 16,0 5-18-16,-2 3-9 0,-3 4-13 16,3 5 0-16,0 3 0 0,-2 4-1 15,0 1-1-15,0 3 0 0,0 2 0 16,-2 0 1-16,3 0-1 0,-3-1 0 15,4-3 2-15,-2-2 0 0,0-4 0 16,2-1 0-16,0-5 13 0,0-4-3 16,2-5-10-16,0-6 0 0,0 0 13 15,0-5 7-15,0-1 17 0,0-2 0 16,0 0 6-16,2-1 48 0,4-3-20 16,2-1-25-16,1-4-12 0,-1 0-6 15,4-1-6-15,1-1-6 0,-1 1-3 16,0 2-12-16,3 0 12 0,-5 3-13 15,5 2-1-15,-7-2-1 0,2 5-27 16,1-2-60-16,-3 2-67 16,-2 0-50-16,0 0-38 0,0 0-93 15,-1 0-209-15,-5 0-645 0,8-1-741 0</inkml:trace>
  <inkml:trace contextRef="#ctx0" brushRef="#br1" timeOffset="110506.226">6693 4786 2816 0,'0'0'599'0,"0"0"-314"15,0 0 39-15,0 0-36 0,0 0 52 16,0 0-2-16,0 0-85 0,0 0-74 16,0 0-33-16,0 0-22 0,-22 50-12 15,13-23-15-15,5 4-31 0,-6 2-17 16,2 6-13-16,-1 0 3 0,3 4-6 16,-4 1-9-16,2-4 3 0,-1-3 1 15,3-1-13-15,-2-5-12 0,2-7 0 16,0-3-1-16,1-6-2 0,3-4 0 15,-2-4-12-15,2-4-13 0,2-3-26 16,0 0-45-16,0-2-4 0,2-6 34 16,2-5-7-16,3-5-18 15,1-5-15-15,0-4-15 0,0-1-6 16,-1-2 5-16,1 0 9 0,-2-1 37 16,2 0 39-16,-2-1 13 0,1 3 22 15,-3 2 2-15,2 1 3 0,0 8 46 16,-2 2 39-16,-2 6 25 0,0 3 3 15,1 4-1-15,-1 2-12 0,2 1-15 16,0 1-31-16,-2 6-17 0,2 4-19 16,2 5-19-16,-2 4 0 0,-2 6 10 15,3 1 0-15,1 3 0 0,-2 1-11 16,2 1 0-16,4-2 2 0,-3 0 0 16,-1-3 9-16,0-3-10 0,0-1-1 15,0-7 0-15,-3-4 12 0,-1-6 26 16,-2-2-10-16,0-4-29 0,-2 0-42 15,-1-4 40-15,-5-2 2 0,-2-3 12 16,0-2-11-16,-3-3-1 0,1-1-1 16,-1 2-35-16,-1 1-82 0,1 1-55 15,1 3-49-15,2 3-49 16,1 1-272-16,7 1-641 0,0 3-685 0</inkml:trace>
  <inkml:trace contextRef="#ctx0" brushRef="#br1" timeOffset="111022.86">7068 4925 411 0,'0'0'2620'0,"0"0"-2240"0,0 0-79 16,-5-58 77-16,-1 36-30 0,-4 0-36 16,-2 2-33-16,-1 2-32 0,-1 4-74 15,-3 4-70-15,3 5-42 0,-3 5 2 16,1 4 13-16,-1 9 2 0,1 5-8 16,1 7-10-16,5 1-17 0,-5 1-40 15,7 2-2-15,2-3 1 0,-3-1 13 16,5-2-12-16,4-2 12 0,0-3-13 15,0-3 1-15,9-2 12 0,-5-4-3 16,6 0-10-16,3-3 10 0,3-3-12 16,-1-1-1-16,3 1 1 0,-1-2 0 15,1 0 2-15,3-1 10 0,-5 1 3 16,3 1 0-16,-4 1 3 0,1 1-6 16,-4 0 6-16,1 1 7 15,-1-1-1-15,1 2 18 0,-5 0 69 16,0 3-30-16,-4 0-32 0,0 4-13 15,-1 2-12-15,-3 1-12 0,-3 6 6 16,-1-2-3-16,-4 4 0 0,-2-4-3 16,-3-1-10-16,-3 0-1 0,-3-2-1 15,-1-1-2-15,-5-2-10 0,0-2-18 16,-4-4-96-16,0-2-97 0,-2-4-79 16,2-2-176-16,6 0-623 0,-6-4-1694 15</inkml:trace>
  <inkml:trace contextRef="#ctx0" brushRef="#br1" timeOffset="112182.527">6280 12277 1053 0,'0'0'742'0,"0"0"-252"0,0 0-41 16,0 0-38-16,0 0-54 0,0 0-35 16,0 0-20-16,0 0-22 0,-29-44-33 15,27 41-28-15,0-2-30 0,0 3-18 16,2 1-7-16,0 0 3 0,0 1 30 16,0 0 11-16,0 0 0 0,4 2-57 15,4 2-43-15,-1 6-23 0,5 2-10 16,2 2-6-16,-1 3-9 0,3 2-24 15,3 5-6-15,2-1-6 16,-3 2-6-16,3 3-3 0,-3 0-4 16,3 1-11-16,-2-3 0 0,-5-2-1 15,-1-5 1-15,-3-4 2 0,-4-8 0 16,-2 0-2-16,-4-5-18 0,0-2-48 16,0 0-54-16,0-4-33 0,-4-4-1 15,0 1-24-15,0-5-57 0,-4 0-140 16,3-1-133-16,1-2-421 0,2 8-360 15,2-7-631-15</inkml:trace>
  <inkml:trace contextRef="#ctx0" brushRef="#br1" timeOffset="112498.23">6681 12302 2531 0,'0'0'636'16,"0"0"-330"-16,0 0 32 0,0 0 2 15,0 0-54-15,0 0 7 0,0 0-35 16,0 0-63-16,0 0-43 0,0 0 21 16,-14-6-15-16,3 24-4 0,-3 2-12 15,-3 7-18-15,3 5-16 0,-3 2-26 16,-1 4-10-16,1 4-9 0,-4 5-8 16,5 0-4-16,-5-1-6 0,5-2-3 15,-1-2-3-15,5-5-15 0,-7-4-21 16,7-4 9-16,-1-3-11 0,1-3 0 15,4-4-1-15,-1-5-3 0,3-2-21 16,2-6-39-16,2-2-42 16,2-2-34-16,0-2-39 0,6 0-18 15,0-6-109-15,5-3-138 0,-1 0-306 16,0 2-820-16,7-3-753 0</inkml:trace>
  <inkml:trace contextRef="#ctx0" brushRef="#br1" timeOffset="112965.563">6789 12142 2579 0,'0'0'594'0,"0"0"-278"0,0 0 69 16,0 0-24-16,0 0-48 0,0-56-8 16,0 47-42-16,0 1-47 0,0 3-46 15,0 3-39-15,0 2 8 0,0 0 60 16,0 2 0-16,0 8-21 0,0 8-73 15,0 6-38-15,0 9-13 0,0 4-12 16,0 4-3-16,0-2-17 0,-3-2-22 16,3-1-48-16,-6-7 27 0,4-1 19 15,0-3 0-15,-2-6 1 0,2-2-1 16,-2-5-1-16,2-3-15 16,0-6-3-16,0-2-36 0,0-1-40 15,2 0-20-15,0-4-19 0,2-5-17 16,0-4-26-16,2-3-78 0,2 1-89 15,2-4-196-15,3 2-180 0,-1 0-80 16,0 2-195-16,3 1-1 0,-3-2 310 16,4 3 220-16</inkml:trace>
  <inkml:trace contextRef="#ctx0" brushRef="#br1" timeOffset="113299.637">6886 12277 224 0,'0'0'795'0,"0"0"12"16,0 0-120-16,0 0-79 0,0 0-38 16,0 0-49-16,0 0-68 0,0 0-64 15,0 0-109-15,37-26-100 0,-41 34-65 16,-9 1 6-16,1 3 36 0,-2 2-24 15,-3-3-31-15,-4 3-20 0,3 1-28 16,-1-3-30-16,0-2-24 0,-1-5-1 16,7 1-17-16,-3-3-33 0,6-2-67 15,3 0-45-15,1 1-21 0,6-2-34 16,0 4-4-16,6-1 9 16,3 2-216-16,5-1-110 0,3 5 67 15,3-2 110-15,1 3 135 0,2-1 121 16,-5 0 106-16,-1-3 42 0,-3 0 150 15,-1-2 66-15,-7-1 17 0,0-2 14 16,-2-1-19-16,-4 0-32 0,0 0-22 16,0-4-47-16,-4 1-44 0,-4-4 46 15,-5-3 20-15,-3-1 19 0,-5-5 17 16,1-1-31-16,-9-4-39 0,0 2-58 16,-2-4-60-16,0-1-39 0,0-1-6 15,0-3-111-15,0 5-110 0,4-1-75 16,6 9-324-16,5-3-1603 0</inkml:trace>
  <inkml:trace contextRef="#ctx0" brushRef="#br0" timeOffset="122985.921">7665 11487 235 0,'0'0'482'0,"0"0"-237"0,0 0-206 15,0 0 42-15,0 0 66 0,0 0 669 16,0 0-301-16,0 0-280 0,-8 6-113 15,8-6-67-15,0 0 18 0,0 0 62 16,-2-2 31-16,0-2-29 0,-3 1-39 16,-1-1-25-16,2-2 18 0,-4 3 7 15,4-3-7-15,-2 1 0 0,1 1 7 16,-3 0-17-16,2-1 16 0,-2 1-7 16,1-1-13-16,-3-1-9 0,4 1 0 15,-4-1-16-15,3-3-5 0,-5 0-1 16,0-1 3-16,3-5 0 0,-5 1 0 15,-1-2 3-15,1 1 6 0,-1 0-9 16,3-1-15-16,-5 3 2 16,3-1-5-16,-3 1-4 0,3 3-12 15,-3 0 4-15,1 2-16 0,1-2 12 16,1 3-12-16,-5-2 9 0,3 1 0 16,-1-2-10-16,-1 0 11 0,-1 0-12 15,3-2 11-15,-7 0-9 0,4-4-1 16,1 3 10-16,-3-5-10 0,2 1 1 15,-1 3 12-15,3-3-12 0,-4 2 16 16,5 0-4-16,-1 1 0 0,1 1 0 16,-3-1-3-16,3 1 22 0,-3-3-1 15,1 1-21-15,-1-1-11 0,-4-2 2 16,3 0 19-16,-1 0-4 0,-2 0-17 16,0-2 0-16,1 2 11 15,-1-1-10-15,0 3-2 0,2-2 3 16,-3-1-2-16,3 1 0 0,0-1 1 15,-6-1 0-15,5-1 1 0,1-1-1 16,-6 0 1-16,4 1-3 0,-1-1-2 16,1 2-13-16,-4-2 13 0,2 0-1 15,0 0-9-15,1 0 12 0,-5 0-1 16,2-1 2-16,-4-1-1 0,2 1 1 16,0-3 0-16,-2 0 0 0,2 0 1 15,-2-2 0-15,4-1 1 0,-4 3 0 16,4-3-1-16,0 1 1 0,3 1 0 15,-1 0 0-15,-2 0-1 0,-2 0 1 16,4 0-1-16,0 2 1 0,0-4 0 16,-1 1 0-16,1-1 0 0,-2 0 9 15,0-1-10-15,0-1 0 0,2-1-2 16,-4-1-12-16,3 1 0 16,1 1 9-16,-4 0 0 0,4 2 0 15,-4-2 1-15,4 2 2 0,-2 0 0 16,3 1 1-16,-3-1 0 0,2-1 2 15,0-1 0-15,0 1-1 0,-2-1 10 16,3 1-10-16,1 1 0 0,-2 0 0 16,2 0 0-16,-1 0 1 0,1 0 0 15,0 2 0-15,0-4 0 0,1 1 0 16,-1 1 0-16,0-2 0 0,2-1 10 16,-1 1-11-16,-3 0-2 0,4-2-25 15,-4 2 13-15,3-3 9 0,-5 0-9 16,2 0 12-16,0 0 0 0,-2-2 1 15,0 3 0-15,1-1 1 16,-1 2 1-16,0 0 0 0,2 0 0 16,0 3 9-16,0-2-10 0,1 3 1 15,1 2 9-15,0-4-8 0,0 2 8 16,-1 0-10-16,-1-1 0 0,2-2 10 16,-4-2-11-16,0 0 1 0,0-2 0 15,-2 1-2-15,-2-2-13 0,3 2-5 16,-1 0 5-16,0-1 12 0,2 5 1 15,0-2 0-15,2 3 1 0,0-2 1 16,1 1 11-16,1 0-11 0,0 0 1 16,0 0 9-16,3-1-9 0,-1 0 12 15,0 1-13-15,1-1 1 0,1 1 9 16,0 1-9-16,1-2 0 0,-1 1 0 16,1-1 9-16,-1 0-10 0,-2-2 10 15,3-2-10-15,-3 3 1 0,0-3-3 16,-1 3 0-16,3-2-18 0,0 2 6 15,1-1 9-15,-1 3 1 16,3-2 0-16,-1 1 2 0,-1-1 0 16,-1-1 2-16,-2-1-1 0,5-3 2 15,-3-1 9-15,-4 0-10 0,3 1 10 16,-1 1-10-16,4 0 1 0,-1 1 10 16,-1 5-11-16,5-1 0 0,-3 2 1 15,1 0-1-15,-1 0 0 0,1-1 0 16,-3-1-1-16,5 0-1 0,-3 0-34 15,1-1 13-15,-3 0 19 0,2 0 0 16,1-1 1-16,-1 1-1 0,-1 0 2 16,1-1 0-16,-1 2 1 0,1-1 1 15,3 3 1-15,-3-2 0 0,3 3 9 16,1-2-9-16,-1 3 0 0,1 1 12 16,1-1-13-16,2 2-2 0,-1 2 1 15,1 0 9-15,0-1-7 0,-1 1-1 16,1-1 1-16,-3-1-1 0,3-1 0 15,-2-1 0-15,-1-1-1 16,1 0 1-16,0-2-2 0,-3 0-14 16,3-1-2-16,-3 0 13 0,3 0 0 15,-1 2-9-15,1 0 12 0,0 1 0 16,7-1 2-16,-3 3 1 0,2 0 9 16,2 4-9-16,0 0 1 0,2-3 8 15,-5 2-12-15,7 2 1 0,-2 2-1 16,0 3 0-16,0 3 2 0,0 1 0 15,0 4-1-15,2 1-1 16,0 4-2-16,-2 0-23 0,0 1-41 0,-2 2-113 16,-2 0-34-16,-3 4-64 15,1-1-191-15,2 0-880 0,6-4-1688 0</inkml:trace>
  <inkml:trace contextRef="#ctx0" brushRef="#br0" timeOffset="124087.475">7901 11112 166 0,'0'0'780'0,"0"0"-559"0,0 0 894 15,0 0-634-15,4-55-150 0,-2 48 26 16,2 3-6-16,-4 0-36 0,0 4-23 16,0 0-38-16,0 0-39 0,0 0-29 15,-4 0-21-15,2 0-40 0,-2 6-13 16,-3 4 24-16,1 5-8 0,0 4-35 15,-4 6-23-15,1 1-16 0,-1 4-18 16,4 0-8-16,-6 4-7 0,1-3-9 16,5 3-10-16,-4-6 10 0,-1 1-10 15,3-1-1-15,4-6-1 0,-6 0-1 16,5-6-23-16,-3-4 6 0,4-1 6 16,2-6-4-16,0 1-2 0,2-4-27 15,0-1-37-15,0-1-11 0,0 0-7 16,2-2-27-16,2-2-40 0,2-6-34 15,1-1-47-15,1 1-108 16,-2-3-165-16,2 0-85 0,1-2-50 16,1-1-107-16,-4 2-380 0,4-9 315 0</inkml:trace>
  <inkml:trace contextRef="#ctx0" brushRef="#br0" timeOffset="124360.318">7892 11061 1562 0,'0'0'549'16,"0"0"-102"-16,0 0 19 0,0 0-54 15,0 0-7-15,0 0-53 0,0 0-101 16,0 0-87-16,0 0-65 0,0 0-44 16,33 62-6-16,-26-29-6 15,-3 1-9-15,0 4-4 0,4-1-14 16,-6 0-13-16,2-1-2 0,3-6 2 16,-1-1 12-16,-2-5 22 0,2-8 24 15,-4-8 15-15,-2-3 71 0,0-5-77 16,0-3-55-16,-6-7-3 0,0-2 43 15,-5-4 8-15,1-3-2 0,-6 3-28 16,3-2-33-16,-1 5-15 0,-1 0-6 16,5 4-79-16,-5 4-83 0,7 1-82 15,4 4-69-15,2 0-262 0,0 3-579 16,2 4-455-16</inkml:trace>
  <inkml:trace contextRef="#ctx0" brushRef="#br0" timeOffset="124706.104">8103 11005 2365 0,'0'0'577'15,"0"0"-241"-15,0 0 99 0,0 0-92 16,0 0-34-16,0 0 52 0,0 0-33 16,0 0-90-16,0 0-77 0,-14 59-49 15,14-31-6-15,0 0-9 0,0 4-19 16,0 0-29-16,0 1-16 0,2-2-12 16,0-1-9-16,0-2-12 0,-2 0 0 15,2-3-2-15,0-4-13 0,0-1 0 16,0-4-33-16,0-4-55 0,2-3-48 15,1-3-31-15,-3-2-25 0,-2-4-71 16,4 0-229-16,-4-7-680 0,4-2-323 16</inkml:trace>
  <inkml:trace contextRef="#ctx0" brushRef="#br0" timeOffset="125020.347">8012 10987 2438 0,'0'0'506'16,"0"0"-78"-16,0 0 38 0,0 0-102 15,0 0-20-15,15-51-30 0,-9 46-42 16,0 1-25-16,4 3-44 0,-1 1-21 16,5 0-13-16,1 3-24 0,7 7-31 15,-3 2-26-15,4 4-13 16,2 5-9-16,-3 5-8 0,1 2-10 15,2 3-15-15,-7 4 3 0,1 1-9 16,-9 2-9-16,-1 1-3 0,-1 1-13 16,-8-2-1-16,-2-3-1 0,-11-3-1 15,1-2-14-15,-9-5-3 0,1-8-15 16,-5-1-72-16,-6-8-79 0,0-5-48 16,0-3-91-16,8 0-254 0,-12-6-1025 0</inkml:trace>
  <inkml:trace contextRef="#ctx0" brushRef="#br0" timeOffset="129063.851">2665 10717 571 0,'0'0'404'15,"0"0"-147"-15,0 0-133 0,0 0-92 16,0 0 112-16,0 0 178 0,0 0 112 16,0 0-256-16,0 0-123 0,-7-13-20 15,7 13 49-15,0-1-26 0,0 1-19 16,0 0 58-16,0-1-4 0,0 0 0 16,3 0 13-16,1-2 28 0,2 0 28 15,2-1-13-15,2-1-6 0,1-1-17 16,1-1-19-16,7-1-10 0,-5-1-6 15,5-1-13-15,-3 0-9 0,5 1-16 16,-2-1-7-16,-1-2 1 0,-1 2-10 16,3 0-3-16,-1-3 3 0,-2 2 0 15,5 0 9-15,1-1-2 0,-2-1 5 16,2 2 3-16,-1-2-6 0,-1 2-3 16,2-1-6-16,-3 0-3 0,3 3 5 15,-4-4 1-15,3 3 0 16,3-1-7-16,0-5-5 0,0 3 2 15,0-2-5-15,2-2 5 0,-1 1 4 16,-1 1-1-16,0-1 1 0,-2 1 5 16,4 1-2-16,-5-1-1 0,3 1-8 15,0-2-10-15,-2 2-6 0,2-2 0 16,-3 1 0-16,1 1-10 0,0-2 16 16,-1 2-2-16,1 0-4 0,-2-1 0 15,0 1 0-15,1 1 0 0,-1 0 0 16,-2-1 6-16,5 1 7 0,-1 0-7 15,-4-2 0-15,8 2 3 16,-5 1 0-16,-1-1-6 0,4 0 10 16,-5-1-4-16,5 0-6 0,-2-1-3 15,2 1-9-15,-2-2 0 0,1-2 9 16,1 0-10-16,0-1 1 0,2 1 9 16,-2-2-10-16,2 2 0 0,-1-1 1 15,-1 0 9-15,0 3-10 0,0 0-2 16,0-2-10-16,-3 5 7 0,3-3 2 15,0 2 0-15,0-1 0 0,-3 2 1 16,1-1 0-16,2-1 2 0,0 1-1 16,-2-1 0-16,1 0-1 0,-1 0 0 15,2-2 1-15,-2 1-1 0,1 0 0 16,-3 1 1-16,2-1 0 0,0-2 0 16,-1 5 1-16,1-5 0 0,-2 4 0 15,2-1-1-15,-1-3 1 16,-1 2-1-16,0-1 1 0,1-1 1 0,1 1-3 15,-2-1 1-15,1 0 0 16,1-1 0-16,-2 0 0 0,2 0-1 16,-5 1 1-16,3-1 2 0,2 2-1 15,-5-1 1-15,3 0 0 0,0-1-1 16,-1 0 1-16,3 0 0 0,0-3 0 16,-3 3-2-16,3 0 1 0,-2-2 0 15,-1 2 0-15,1 2 0 0,-2-3-1 16,1-1 0-16,3 3 0 15,-2-4-1-15,2 0-15 0,3 0 12 0,-3-3-15 16,0-1 15-16,2 2-10 16,-3-3 11-16,1 4 2 0,-2-3 0 15,0 1 1-15,-1 1 1 0,3 1 0 16,-6-1 0-16,1 4 11 0,1-1-11 16,-1 1-1-16,-1 1 1 0,-1 2 1 15,-1-2 0-15,1 2 0 0,-1 0-1 16,-1-2 0-16,1-1-1 0,3-1 1 15,-3-1 0-15,1 0 1 0,-1-3 0 16,3 1 12-16,-5 1-14 0,8-1 2 16,-7 1-1-16,5-2 0 0,-3 3 0 15,1-3 0-15,-3 2 0 0,-1 0-1 16,3 1 1-16,-3 1-2 0,1 0-2 16,3-2-13-16,-3 0 12 0,3 0-9 15,-1-1 9-15,1 1-9 0,-1-2 11 16,-3 3 1-16,1-3 1 0,-2 3 1 15,1-1 0-15,-1 2 1 0,-1 1 9 16,-1 2-10-16,-2-1 0 16,3 1 1-16,-1 2-1 0,0-4 0 15,-2 1 10-15,1-1-10 0,1 0 1 16,5 0 12-16,-7 0-14 0,0 0 2 16,2-1-1-16,1 2-1 0,-3 1 1 15,0-2 1-15,3 1 0 0,-3 1-1 16,0-3 13-16,2 1-3 0,-1-1-10 15,-1 2 1-15,0-4 0 0,3 1 0 16,-1 0 0-16,-2 0 0 0,3-1 1 16,1 1-4-16,-4-4 0 0,3 4-13 15,1-3 10-15,-4 2-12 0,5 2 12 16,-3 1 1-16,-4 2 1 0,2-1 0 16,3 1 0-16,-1 0 1 0,-2 0 1 15,1 1 0-15,-1 1 0 16,2-2 1-16,-4 1-1 0,1-1 2 15,1 0-1-15,0-2 1 0,-2 1-1 16,1-2 10-16,1-2-10 0,0 0 14 16,0 0-13-16,1 1 15 0,-1-1-3 15,0-1 0-15,0 1-12 0,-1-1 9 16,3 2-9-16,-4-1 0 0,2 1 0 16,-1 2 0-16,-3 2 0 0,4 1 0 15,-4 1-1-15,0 0 0 0,5 0 0 16,-7 1 1-16,2-2-1 0,2-2 0 15,0 1-1-15,-2-1-1 0,3 2-24 16,-3-2 12-16,0 0 10 0,0 0 0 16,0-3 1-16,2 0 1 0,-2 0 0 15,3-2 0-15,-3 1 2 0,0 0 0 16,0 2 0-16,0 1 0 0,0 4 0 16,-2 1 0-16,0 2 0 0,1 2-1 15,-3 0 0-15,2-1 1 16,2 0-1-16,-2-2 0 0,0 1 0 15,-2-3 2-15,4-2-1 0,-2 0 0 16,0-3 0-16,2-2 0 0,0 1 0 16,-2-3-1-16,3 4 0 0,-3 0 0 15,2 3-1-15,-2 5 0 0,-2 0 0 16,2 6-2-16,-2 3-1 0,0 0 2 16,0 2-1-16,0 2 0 15,0 0 0-15,0 0 2 0,0 0-21 0,0 4-52 16,0-1-65-16,0 2-62 0,0-1-43 15,0 0-125-15,0-2-393 16,4-2-1140-16</inkml:trace>
  <inkml:trace contextRef="#ctx0" brushRef="#br0" timeOffset="130529.594">7334 5743 450 0,'0'0'1289'0,"0"0"-1026"16,0 0 58-16,0 0-69 0,-2-53 470 15,0 40-256-15,0 1-163 0,0 3-20 16,-2 2-57-16,2-1-38 0,-6 4-16 16,-1 1-19-16,-1 0-16 0,0 1-25 15,-7 2-27-15,5 0-15 0,-7 0-9 16,5 2-10-16,-3 3-8 0,1 3-7 16,1 4-6-16,3 0-11 0,-3 3-1 15,7 5-16-15,0 1 10 0,-1 3-10 16,7-1-1-16,0 2 1 0,2-5 0 15,0 0 0-15,2-2-1 16,0-3 0-16,5-4-1 0,-1-2-1 16,2-5 0-16,2 1-1 0,1-5-10 15,3-2 0-15,3-5 9 0,-1-2 1 16,1 0 0-16,-1-2 2 0,5 2 0 16,-2 2 12-16,-7 2 0 0,2 4 0 15,1 1 6-15,-5 1-3 0,1 5 3 16,-1 3-15-16,-6 6 0 0,0-1-3 15,-2 3-2-15,0 2-1 0,-2 0 0 16,-2 1 3-16,-4 1 0 0,0-3 18 16,-7 0 4-16,-1-3-4 0,-3-1-17 15,1-2 0-15,-5-2-1 0,3-5-1 16,-3-1-2-16,4-2-21 0,-3-2-76 16,7 0-109-16,-3-3-101 0,6-2-130 15,3 2-570-15,1-1-851 0</inkml:trace>
  <inkml:trace contextRef="#ctx0" brushRef="#br0" timeOffset="131144.171">7547 5663 2526 0,'0'0'531'16,"0"0"-246"-16,0 0 79 0,0 0-34 15,0 0-38-15,0 0-48 0,0 0-32 16,0 0-40-16,0 0-37 0,0 0 20 15,-16 17-21-15,7 6-34 0,3 8-24 16,-4 2-25-16,0 7-14 0,1 2-16 16,-1 2-9-16,2-2-11 0,-1-2 1 15,5-7 1-15,2-5 0 0,-2-9-3 16,2-8-1-16,2-3-41 0,0-7-19 16,0-1-24-16,2-5-42 0,2-8 30 15,0-5 20-15,3-6 4 0,-1-2 6 16,0-5 15-16,4-1 0 0,-6-1 22 15,3-2 14-15,-1 5 13 0,-2 0 0 16,4 4 3-16,-4 7 2 0,0 6 16 16,5 5 16-16,-3 5 24 15,2 3 13-15,-2 6 2 0,1 7-34 16,1 4-20-16,-2 5-17 0,2 5-1 16,-4 2 0-16,1-1 2 0,1-1 0 15,-4 1 0-15,2-6 9 0,-2-2 0 16,-2-4 19-16,2-4 8 0,-2-3 4 15,0-6 2-15,0-1-30 0,-4-2 4 16,-2 0-13-16,0-2 24 0,-3-4-9 16,-3-1-18-16,0-2-1 0,3 1-2 15,-5-2-20-15,3 0-74 0,1 2-79 16,-2 3-81-16,3 0-111 16,3 4-390-16,4 0-737 0,0 1-771 0</inkml:trace>
  <inkml:trace contextRef="#ctx0" brushRef="#br0" timeOffset="131612.625">7880 5670 2617 0,'0'0'581'0,"0"0"-212"16,0 0 38-16,0 0-53 0,0 0-61 15,0 0-56-15,0 0-26 0,0 0-37 16,0 0-40-16,-62-23-40 0,43 37-27 16,5 0-19-16,-3 3-20 0,3 1-25 15,1 1 0-15,3-1 12 16,2-2-14-16,4-3 2 0,2 2 0 15,2-4 9-15,0-1-11 0,2-2 0 16,4-2-1-16,4-1-2 0,5 2-10 16,-3-3 9-16,7-1 0 0,-3 3 0 15,5-3-9-15,0 1 10 0,-1 2 0 16,5-3 0-16,-6 2 0 0,-1 1-1 16,-1-1 3-16,-5 2 4 0,-3 1 14 15,-3-1 9-15,-6 4 9 0,0-1-8 16,-4-2-10-16,-7 3 9 0,-5 1-6 15,-1 0 6-15,-10 0-12 0,3 0-3 16,-5 0-10-16,0 0-2 0,2-2-10 16,-4 1-108-16,4 2-139 0,2-2-148 15,9-2-594-15,-1 8-1931 0</inkml:trace>
  <inkml:trace contextRef="#ctx0" brushRef="#br0" timeOffset="133112.011">5112 9181 779 0,'0'0'973'0,"0"0"-701"0,0 0-119 15,0 0 80-15,0 0 437 16,0 0-281-16,0 0-95 0,29-57-27 16,-29 43-16-16,0-3-3 0,-6 0-29 15,0 1-11-15,-5 1-31 0,1 1-36 16,-2 6-56-16,-1 1-46 0,3 5-12 15,0 2 7-15,-1 4 8 0,5 5 7 16,-2 3-4-16,4 4 1 0,4 2-10 16,0-1-6-16,0 2-8 0,2-1-4 15,6-2-15-15,0 0 9 0,7-5 0 16,-3-4 0-16,3-4 0 0,3-3 0 16,-1-7-12-16,1-5-1 15,1-6-1-15,-7-2 0 0,-3-4 0 16,-1 1 2-16,-8-2 1 0,0 4 14 15,-2 2 6-15,-7 3-2 0,-3 5-17 16,-2 4 0-16,-3 3-1 0,-2 4 1 16,3 2 1-16,-3 7 9 0,5 3 0 15,-1 6-9-15,5-1 9 0,2 3 0 16,4 0-9-16,2 1 9 0,2-2 0 16,0-3-9-16,8-4 15 0,0-3 0 15,5-3-2-15,-1-6-15 0,4 0-1 16,1-8-3-16,-3-5-16 0,3-2 16 15,-5-4-9-15,-1-1 10 0,-5-4-1 16,-2 5 0-16,-4 0 1 0,0 3 0 16,-6 2 1-16,0 3 1 0,-7 5-1 15,1 3-1-15,-5 3 1 0,3 0 1 16,-1 8 3-16,3 4 9 0,2 2 0 16,-1 4 0-16,5 1 1 0,4 2-10 15,0-1 0-15,2-3 15 16,4 2-16-16,4-6 1 0,1-3 12 15,1-6-13-15,2 0-2 0,1-4-2 16,-1-6-16-16,3-4-3 0,-3-7-1 16,-4-1 1-16,-1-4 0 0,-5-3 19 15,-2 1 0-15,-2 1 1 0,-9 5-1 16,1 2-10-16,-5 7 10 0,1 2 0 16,-3 7-1-16,3 0 3 0,-1 9 2 15,1 5 22-15,4 3-3 0,3 3-6 16,3 2 7-16,4 0-7 0,0 0 6 15,2-3-18-15,7 0 9 0,-1-7 0 16,2-2-9-16,3-5-2 0,-1-1-1 16,-2-4-33-16,1-6-91 0,-5-4-100 15,0-2-109-15,-4-1-199 0,-2-9-1162 16</inkml:trace>
  <inkml:trace contextRef="#ctx0" brushRef="#br0" timeOffset="135091.143">5023 9159 300 0,'0'0'0'16,"0"0"-78"-16,0 0 39 0,0 0-141 15</inkml:trace>
  <inkml:trace contextRef="#ctx0" brushRef="#br0" timeOffset="135480.993">5036 9031 691 0,'0'0'743'0,"0"0"30"15,0 0-504-15,0 0-124 0,0 0-16 16,0 0 22-16,0 0 22 0,0 0 22 15,0 0 9-15,0 0-20 0,2-7-39 16,-2 7-3-16,0 0 18 0,0 0-16 16,-2 0-36-16,0 0-39 0,-3 0-41 15,1 0-26-15,-2 0 29 0,-2 0 21 16,-3 0 19-16,-1 0 6 16,0 0 6-16,-3 0 12 0,1 0-3 15,-3 0-15-15,1 0-25 0,-1 2-25 16,-4-2-3-16,1 1-21 0,-1 1 0 15,0-1 0-15,-1 0-3 0,-1 0-2 16,-2 1-53-16,0-1-65 0,-2 0-67 16,1 1-93-16,-3 0-143 0,8 0-590 15,-8-2-580-15</inkml:trace>
  <inkml:trace contextRef="#ctx0" brushRef="#br0" timeOffset="136065.186">4083 9058 271 0,'0'0'270'0,"0"0"-64"0,0 0-141 15,0 0 140-15,56-10 95 0,-42 8-196 16,-2 1 39-16,-1 0-9 0,-3-1 99 15,-2 2-38-15,-2-2-4 0,0 1 58 16,-4 1 28-16,0-1-33 0,0 1-94 16,-8 0-44-16,-2-2 135 0,-5 2 15 15,-1-1-65-15,-7 1-58 16,-2 0-6-16,-4-1-6 0,-2 1-19 16,-2 0-24-16,-2 0-14 0,2 0-5 15,-2 0 2-15,2 0-45 0,0 1-15 16,0 0-1-16,0 1-16 0,0 2-82 15,4-1-180-15,-2 0-185 0,10-1-500 16,-4 7-765-16</inkml:trace>
  <inkml:trace contextRef="#ctx0" brushRef="#br0" timeOffset="136371.838">3210 9186 222 0,'0'0'150'0,"0"0"-134"15,0 0-16-15,0 0-33 0,0 0 11 16,0 0-70-16,0 0 89 0,0 0-127 0</inkml:trace>
  <inkml:trace contextRef="#ctx0" brushRef="#br0" timeOffset="136532.869">3229 9058 1406 0,'0'0'1380'0,"0"0"-1190"0,0 0-59 0,0 0 74 16,0 0-2-16,0 0-95 0,0 0-51 16,0 0 63-16,0 0 46 15,0 0-11-15,-33-13-58 0,14 13-26 16,1 0-15-16,-5 0-25 0,-4 0-28 16,-4 0-3-16,-4 0-55 0,2 0-106 15,-4 0-170-15,-3 0-335 0,14 1-490 16,-10-1-492-16</inkml:trace>
  <inkml:trace contextRef="#ctx0" brushRef="#br0" timeOffset="136962.705">2623 9058 1182 0,'0'0'1315'0,"0"0"-947"15,0 0-179-15,0 0 149 16,0 0 58-16,0 0-71 0,-56-10-89 15,38 10-69-15,1 0-86 0,-5 0-53 16,-5 0-28-16,6 0-12 0,-2 0-102 16,1 0-156-16,9 2-305 0,-7 10-1260 0</inkml:trace>
  <inkml:trace contextRef="#ctx0" brushRef="#br0" timeOffset="139868.436">5089 9095 245 0,'0'0'485'0,"0"0"-234"16,0 0-195-16,0 0-14 0,0 0 372 16,0 0-206-16,0 0 0 0,0 0-53 15,0 0-64-15,7 1-23 0,-7-2 7 16,0-1 48-16,0-1 29 15,0 2-20-15,0-2-65 0,0-1-31 16,0 2-14-16,0 1 14 0,0-1 9 16,0 1 16-16,0 1 6 0,0 0-3 15,0 0-16-15,0 0-31 0,0 0-17 16,0 0-22-16,0 0-10 0,0 0-19 16,0 0-20-16,0 0-6 0,0-3 77 15,0 1 25-15,0-1 3 0,0 0 21 16,0 1 24-16,0 0 42 0,0 0 70 15,0 1 57-15,0-2-6 0,0 1-31 16,0 1-46-16,0 0-28 0,0 1-17 16,4 0-9-16,-4 0-15 0,0 0-7 15,0 0-6-15,0 0-1 0,0 2-5 16,0 3-16-16,0 1-22 0,0 7-2 16,0 5 12-16,0 10-1 0,0 6-42 15,0 3-91-15,0 3 57 0,0-6 17 16,0 2 17-16,0-4 222 0,0 4-42 15,0 0-123-15,0-3-38 16,0-5 38-16,0-2-39 0,0-7-18 16,0-2-27-16,0-6-37 0,0 0-15 15,0-7-15-15,0-2-122 0,0-2-124 16,0 0-363-16,-4 0-829 0,4-8-992 0</inkml:trace>
  <inkml:trace contextRef="#ctx0" brushRef="#br0" timeOffset="139916.31">5112 9518 261 0,'0'0'0'0</inkml:trace>
  <inkml:trace contextRef="#ctx0" brushRef="#br0" timeOffset="140460.998">5048 9845 98 0,'0'0'590'0,"0"0"-215"0,0 0-167 15,0 0-42-15,0 0-23 0,0 0 17 16,0 0 77-16,0 0 42 0,0 0-17 15,0 0-30-15,31-7-17 0,-29 5-13 16,2 0 5-16,-2 1 268 0,0 0-83 16,-2 1-112-16,0 0-52 0,0 0-17 15,2 0-18-15,-2 0-29 0,0 0-15 16,3 2-13-16,-3 2-27 0,0 5-24 16,2 6-18-16,-2 15-55 0,-2 20-11 15,2 13 0-15,2-1 0 0,-4-9-1 16,2-15 3-16,0-10-3 0,2 4 0 15,-2-1-58-15,0 0 1 0,0-8-76 16,0-5-31-16,0-2-73 0,0-1-191 16,4-6-689-16,-4 6-689 0</inkml:trace>
  <inkml:trace contextRef="#ctx0" brushRef="#br0" timeOffset="140499.884">5104 10431 271 0,'0'0'0'0</inkml:trace>
  <inkml:trace contextRef="#ctx0" brushRef="#br0" timeOffset="140912.777">5077 10781 1121 0,'0'0'817'15,"0"0"-467"-15,0 0 118 0,0 0 4 16,0 0-94-16,0 0-15 0,0 0-10 16,0 0-40-16,0 0-55 0,0 0-62 15,10 28-74-15,-10-8-37 0,2 11-15 16,-2 4-25-16,0 4-5 0,2-2-40 16,-2-4-12-16,0-4-13 15,0-7-154-15,0-6-129 0,0-5-219 16,0-5-848-16,-2-5-1188 0</inkml:trace>
  <inkml:trace contextRef="#ctx0" brushRef="#br0" timeOffset="141295.45">5046 11434 1638 0,'0'0'1033'0,"0"0"-786"0,0 0-26 15,14 59 41-15,-11-30-5 0,1 18-14 16,0 12-36-16,2 17-57 0,-4 5-63 16,0-8 68-16,-2-17-59 0,0-21-96 15,0-14-81-15,0-7-151 16,0-9-270-16,0 0-770 0,0-14-1138 0</inkml:trace>
  <inkml:trace contextRef="#ctx0" brushRef="#br0" timeOffset="143260.345">4823 12300 232 0,'0'0'361'0,"0"0"50"16,0 0-46-16,0 0-75 0,0 0-11 15,0 0-13-15,0 0-124 0,0 0 39 16,-19-57 122-16,17 50 79 0,2 1-153 16,0-1-32-16,-4 1 8 0,2 2 9 15,2 3-20-15,-2-3-14 0,2 2-26 16,-2 2 0-16,2 0 46 0,0 0 41 16,0 6 21-16,2 1-80 0,2 4-76 15,2 5-22-15,4 2-2 0,-1 4-16 16,3 2-14-16,-2 0 14 0,3 0-9 15,-1-1-12-15,-1-1-5 0,1 0-10 16,-4-7-9-16,3 1-18 16,-5-6 12-16,0-4-15 0,0-2 0 15,-2-4-48-15,-4 0-73 0,2-2-99 16,0-5-83-16,-2-2-140 0,0 0-276 16,0 0-939-16</inkml:trace>
  <inkml:trace contextRef="#ctx0" brushRef="#br0" timeOffset="143693.635">5116 12212 2835 0,'0'0'553'16,"0"0"-274"-16,0 0-42 0,0 0-26 15,0 0-12-15,0 0 30 0,0 0 24 16,0 0-48-16,0 0-58 0,0 0-35 15,-39 15 13-15,29-6 33 0,-1 1-1 16,1 3-33-16,-2 5-24 0,1 2 12 16,-1 7-4-16,-3 5-17 0,3 11-16 15,-3 1-9-15,5 3-24 16,-4 0-15-16,3-6-2 0,1 6-7 0,-2-4-6 16,1-4-9-16,1-3 0 15,0-4-2-15,1-6-1 0,5-4-64 16,-4-6-47-16,4-2-46 0,0-8-63 15,2-2-88-15,2-2-242 0,0-2-503 16,4 0-728-16</inkml:trace>
  <inkml:trace contextRef="#ctx0" brushRef="#br0" timeOffset="144810.034">5191 12964 2020 0,'0'0'625'15,"0"0"-99"-15,0 0-204 0,0 0-50 16,29-50 53-16,-25 28-27 0,-2 1-22 15,-2-5-28-15,-6-3-37 0,-7 4-40 16,-1-2-37-16,-3 7-62 0,-3 8-44 16,-1 4-16-16,0 8-10 0,3 4 13 15,1 9 3-15,5 6 0 16,1 2-6-16,5 3 4 0,4-1 2 16,2 1 3-16,6-4-3 0,3 3-6 15,5-8-11-15,3-2 0 0,3-4-1 16,1-8-24-16,4-1-67 0,-5-10-109 15,-1-11-92-15,-7 5-178 0,9-20-1042 0</inkml:trace>
  <inkml:trace contextRef="#ctx0" brushRef="#br0" timeOffset="149144.497">1865 8807 1284 0,'0'0'404'15,"0"0"-174"-15,0 0 20 0,0 0 22 16,0 0-120-16,0 0 45 0,0 0 210 15,0 0-124-15,0 0-102 0,-19-26 15 16,19 26 68-16,-2 0 7 0,0 0-27 16,0 0-23-16,0 1-25 0,2 2-16 15,-2 3-7-15,0 1-6 0,0 7-22 16,0 3-21-16,-1 6-15 0,3 7-30 16,0 4-16-16,-2 4 0 0,2 4-36 15,-4 1-26-15,2 4-1 16,0-3 1-16,-2-3 1 0,2 0 1 0,-4-5-1 15,4-3 1-15,0-4 10 16,2-3-11-16,-2-3-1 0,2-5 0 16,0-5-1-16,0-13-19 0,6 13-23 15,-4-11-27-15,0-2-31 0,0 0-39 16,0-3-21-16,0-6-43 0,0-2-89 16,-2-6-173-16,0 2-573 0,0-8-629 0</inkml:trace>
  <inkml:trace contextRef="#ctx0" brushRef="#br0" timeOffset="149511.782">1652 8861 1702 0,'0'0'1069'15,"0"0"-767"-15,0 0-24 0,0 0 84 16,0 0 13-16,0 0-42 0,0-53-28 16,4 43-56-16,4 0-48 0,-2 0-24 15,3-1 2-15,-1 4-7 0,6-3-14 16,-1 5-32-16,1 1-23 0,3 1-7 16,1 3-5-16,3 0-16 0,0 6-15 15,1 0-15-15,1 4-5 0,-2 0-7 16,0 1-9-16,-3 2-6 0,-3 2-3 15,-3 2 3-15,-2 2-6 0,-6 2-12 16,3 2-1-16,-7 2-14 16,-4 2 3-16,-1-1-15 0,-5 0-39 15,-2-2-34-15,-3-3-50 0,-1-4-31 16,-1-3-21-16,1-4-80 0,1-3-235 16,3-4-646-16,-3 1-1092 0</inkml:trace>
  <inkml:trace contextRef="#ctx0" brushRef="#br0" timeOffset="149925.629">2049 9545 2327 0,'0'0'539'0,"0"0"-318"16,0 0 28-16,0 0 110 0,18-59-32 15,-20 41-42-15,-4 0-28 0,-4-1-39 16,-5 6-34-16,-1 1-74 0,1 8-61 16,-3 4-3-16,7 4 33 0,-3 8 43 15,3 6-1-15,1 2-51 0,6 2-25 16,2 2-29-16,2 0-4 0,2-4-10 16,4-2-2-16,2-7 0 15,7-4-49-15,-1-7-78 0,1-6-89 16,3-9-62-16,-3-9-149 0,-3 3-705 15,3-17-1255-15</inkml:trace>
  <inkml:trace contextRef="#ctx0" brushRef="#br0" timeOffset="151585.078">5311 8093 1459 0,'0'0'796'16,"0"0"-605"-16,0 0-33 0,0 0-7 15,0 0 289-15,0 0 5 0,0 0-99 16,0 0-36-16,-19-51-56 0,13 48-50 16,-3 0-32-16,-1 3-26 0,0 0-8 15,-3 4-20-15,-3 2-24 16,-1 0-30-16,1 2-18 0,-3-1-25 16,1-1-18-16,-1 0-2 0,0-3 0 15,3 2 0-15,-1-1-1 0,3 0-1 16,1-2 0-16,1 0-2 15,4 0 1-15,2-2 0 0,-1 1-9 0,3 1 11 16,2-2 3-16,0 0-2 0,2 1 20 16,0 1-6-16,0-1 15 15,0 5 1-15,0 1-30 0,0 2-1 0,0 6-10 16,2 2 9-16,2 4 0 16,-2 0 0-16,-2 1 0 0,2 4-1 15,-2-1-1-15,0 1 1 0,0 0 1 16,0 0-1-16,-2-1 0 0,-2-1 2 15,2-1-1-15,-2-3 1 0,2-4 1 16,0-3 1-16,2-5 1 0,0 0 15 16,0-3 0-16,0-5 15 0,4 3 13 15,2-3 14-15,5 0 91 0,-3 0-60 16,4 0-46-16,3 0-12 0,1 0-3 16,1 0-9-16,-1 0-3 0,1 0-5 15,-3 3-11-15,3-1 1 0,-5 1-3 16,-3 0 0-16,-1 1-13 0,-2-1-14 15,0-2-48-15,-2 0-64 0,-4-1-69 16,0 0-74-16,0-1-202 0,0-5-496 16,0 2-520-16,0-2-860 0</inkml:trace>
  <inkml:trace contextRef="#ctx0" brushRef="#br0" timeOffset="151767.603">5189 8239 3665 0,'0'0'635'0,"0"0"-443"0,0 0-69 15,0 0 53-15,0 0-17 0,0 0-70 16,-52 19-66-16,37-10-23 0,-1-2-40 16,-1 0-183-16,1-1-191 0,6-4-364 15,-5-1-1065-15</inkml:trace>
  <inkml:trace contextRef="#ctx0" brushRef="#br0" timeOffset="152193.122">5418 8560 1805 0,'0'0'1008'16,"0"0"-639"-16,0 0-127 0,0 0 47 16,0 0 41-16,6-60-24 0,-16 44-43 15,0 3-44-15,-5 4-51 0,-1 3-73 16,-1 6-43-16,1 0-1 0,1 11 1 16,1 4-6-16,3 3-16 0,5 2-8 15,6-2-10-15,0 1 0 0,4-4 0 16,2-3-10-16,5-3-2 0,1-4-21 15,5-2-58-15,-3-3-113 0,1-8-127 16,-3 1-284-16,0-11-990 0</inkml:trace>
  <inkml:trace contextRef="#ctx0" brushRef="#br2" timeOffset="164467.122">4936 13349 36 0,'0'0'310'0,"0"0"-89"16,0 0-64-16,0 0-10 0,0 0-14 16,0 0-9-16,0 0 23 0,0 0 22 15,0 0 23-15,0-3 22 0,0 3 13 16,0 0-26-16,-2 0-19 0,2 0-15 16,0 0-163-16,-4 0 51 0,4 0 25 15,-2-1 55-15,0-1 29 0,2-1-27 16,0 3 13-16,0 0 12 0,0-1 16 15,-2 1-2-15,2 0-10 16,0-2-5-16,0 2 7 0,0 0 24 16,-2 0 14-16,2 0-1 0,-2 0 0 15,2 0-25-15,0 0-19 0,-2 0-37 16,2 0-21-16,-2 0-25 0,2 0-14 16,0 0-13-16,0 0-6 0,-2 0-8 15,2 0-13-15,0 2-9 0,0-1-14 16,0-1 2-16,0 3 0 0,-2 0 15 15,2 0 3-15,0 0 6 0,0 1-3 16,0-1 3-16,0-1-2 0,0 2 2 16,0 0 0-16,0 1 3 0,0-2 3 15,0 4-6-15,0-1-9 0,2-2 0 16,-2 0-6-16,2 1 3 0,-2-3 0 16,2 2 0-16,0-1-3 0,0 0-9 15,0 0 10-15,0 0-10 0,0 1 0 16,0 1 9-16,2-1-10 15,-4 0 1-15,2-1 12 0,3-1 0 16,-3 1-13-16,0 0 10 0,0 0 0 16,2 0 3-16,0 1 0 0,0 2-3 15,0-2 3-15,0-1 0 0,1 3 3 16,-1-2 12-16,0 1 9 0,-2-1 9 16,2 3-18-16,0-4-9 0,-2 2-6 15,2-2 6-15,0 1-6 0,-1-1-12 16,1 0 12-16,0 0-12 0,0-2 0 15,0 1 12-15,0 0-3 0,0-1-9 16,-2 0 12-16,5 1 0 0,-1-2-12 16,-2 1 13-16,2 1-1 0,0 0-3 15,-1-1 0-15,1 0-10 0,0 3 10 16,-2-2-9-16,2 0 12 0,0-1-12 16,-1-1-1-16,-1 0 10 0,0 1-10 15,2 1-1-15,-2-2 1 0,2 0 0 16,1 0 0-16,-1 0-2 15,-2 0 1-15,2 0 0 0,-2 0 0 16,2 0 0-16,-1 0-1 0,3 0 1 16,-4 0 0-16,2 0 0 0,0 0-1 15,3 0-1-15,-1 0 0 0,-2 0 0 16,0 0-1-16,3-3 0 0,-3 2 2 16,2-1 1-16,-2 0 0 0,0 0 0 15,3-1 2-15,-3 2 0 0,2-1 0 16,-2 1-1-16,3 0 13 0,-3 0-15 15,-2 1 1-15,2 0 1 0,-2 0 0 16,0-2 10-16,1 2-10 0,-1 0 0 16,0-1 1-16,0 1-1 15,-2 0 0-15,2 0-1 0,0-1 0 16,1-1 1-16,-1 2-1 0,0 0 1 16,2 0-1-16,0-2 1 0,-2 2 0 15,3-1-1-15,-3 1 0 0,2-3-1 16,-2 3 1-16,2-1-1 0,0 1 0 15,1 0 1-15,-1 0 1 0,0 0 0 16,0 0 0-16,-2 0 0 0,5 0 0 16,-5 0 1-16,2 0-1 0,-2 0 0 15,0 0 1-15,0 0 0 0,-2 0 9 16,3 0-10-16,-1 0 13 0,0 0-3 16,0 0-10-16,2 0 1 0,-2 0 0 15,2 0-1-15,-1 0 0 0,-1 1 0 16,0-1 0-16,0 3 1 0,2-3-1 15,-2 0 0-15,0 3 0 0,3-1 0 16,-5-1 1-16,4 2-1 0,-2-1-1 16,0 1 0-16,2-2 0 0,-1 2-1 15,1 0 1-15,-4-1 0 16,2 0 0-16,0-1-1 0,-2 4 1 16,2-2-1-16,0 0 2 0,1 0-2 15,-3 0 1-15,4 1-1 0,-4 2-1 16,2 0-1-16,0 0-1 0,-2 2-9 15,0-1 10-15,2 0 0 0,-2 1-1 16,1 0-9-16,1 2 9 0,-2-1 0 16,-2 0 0-16,4 0 0 0,-4-1 0 15,2-3 1-15,-2 2-10 0,0-4 11 16,0 0-1-16,0 0 0 0,0-3-1 16,0 0-9-16,0 0 10 15,0 0-10-15,0 0 9 0,0 0-12 16,0 0 3-16,0 0-9 0,0 0 6 15,0-1-3-15,0-1 17 0,0-1 1 16,0-3-2-16,0-1-1 0,0 1 2 16,0-1 0-16,0 1 1 0,0 0 0 15,0-1 1-15,0 2-1 0,0-1 1 16,0 0-1-16,0 1 2 0,0 3 1 16,0-3-1-16,0 1 1 0,0 2 12 15,2-3-13-15,2 2 10 0,-2-1-10 16,0 0 1-16,0-1-1 0,3 0 1 15,-1 2-2-15,-2-1 0 0,2-2-1 16,0-1 0-16,-2 4-1 0,0-3 1 16,2 1 1-16,0-2-1 0,-2 4 1 15,3-1 11-15,-1 1-10 0,-2 0 10 16,2 0-9-16,2 0 0 16,-4 1 0-16,2-1 0 0,0 1 12 15,1-1-13-15,-1 0 1 0,2 0 9 16,2 0-10-16,-4 1-2 0,3-2 2 15,-1 1 0-15,0 2-1 0,2-1 0 16,-4-1 2-16,3 2 0 0,-3-2 0 16,2 2 0-16,0-1 9 15,0 1-9-15,-2-1 0 0,5 1-1 0,-3 1 10 16,2 0-11-16,0 0 0 0,-3 0 0 16,1 0 1-16,2 0-1 0,-2 0 1 15,2 0-2-15,-3 0 1 0,1 0 0 16,0 0 0-16,2 0 1 0,1 0-1 15,-5 0 1-15,2 0 10 16,0 0-10-16,0 0-1 0,3 0 0 16,-5 0 2-16,2 0-1 0,2 0 1 15,-2-2 0-15,5 2 0 0,-5 0-1 16,2 0 0-16,0 0 0 0,1 2-1 16,-1-2-1-16,-2 3 2 0,5-2-1 15,-3 2 1-15,0 0-2 0,0-2 0 16,3 1 1-16,-3 0-1 0,0-1 1 15,3 2 1-15,-3-2-1 0,2 1-1 16,0 1 1-16,1-1 0 0,1 0-1 16,-1 1 1-16,-1 0-1 0,2 0 0 15,-1-1 0-15,1 0 0 0,0 0 0 16,3 2-1-16,-3-3 0 0,1 1 1 16,-1 1 0-16,3 0 0 0,-3-1 0 15,2 1 1-15,-3-1 0 0,1 4-1 16,-1-3 1-16,-1 0 0 0,2 0 0 15,-1-3-1-15,-1 3 0 0,0-3-1 16,1 0 1-16,-5 3 0 16,0-3 0-16,0 0 0 0,0 0 0 15,-1 0-1-15,1-3-1 0,-4 3 0 16,2-3-1-16,0 0 0 0,0 0-9 16,0 0 9-16,0-1 2 0,-1 1 0 15,3-1 0-15,-4 0 0 0,2 0-2 16,0 1 1-16,0-4-10 0,0 1 10 15,-2 0 0-15,3-1-10 0,-3-3 10 16,0 2 1-16,4-1-2 0,-4-1 1 16,-2 0 0-16,2 1 0 15,2 0 0-15,-4 2 1 0,2-2 1 16,0-1-1-16,0 2-1 0,0-2 1 16,0 2 0-16,1-1-1 0,-3 0 1 15,2 2 0-15,0-1-2 0,-2 1 1 16,0 0-10-16,2 0-6 0,-2 3-6 15,4-2-9-15,-4 6-21 0,2-1-18 16,-2 1-34-16,0 0-23 0,0-2-36 16,0 2-70-16,0-6-196 0,0 4-687 15,0-6-1564-15</inkml:trace>
  <inkml:trace contextRef="#ctx0" brushRef="#br2" timeOffset="167312.265">5052 13941 1000 0,'0'0'475'0,"0"0"-140"0,0 0-17 15,0 0-75-15,0 0-75 0,0 0 6 16,0 0-109-16,0 0 44 0,-18-5 154 15,13 1-87-15,3 2-17 0,0 1 34 16,0-2 24-16,0 1 4 0,0 1-3 16,2 1-17-16,-2 0-13 0,2 0-16 15,0 0 2-15,0 0 3 16,0 0 2-16,0 0-9 0,0 1-18 16,0 2-53-16,2 2-23 0,0-1-4 15,2 2 19-15,0 0 11 0,3 3-8 16,-1 1-31-16,-2-1-6 0,4 4-3 15,1 0 4-15,-3 2 2 0,4 4-3 16,0-1-15-16,1 2-12 0,1 1-18 16,-2-1-10-16,1-1 1 0,-1-1 0 15,-4-2-2-15,3-2-1 0,-5 0-1 16,0-4-2-16,0-2-21 0,-2-2-21 16,0-2-27-16,0 0-46 0,0-4-44 15,-2 0-37-15,0 0-45 16,2-6-68-16,-2-2-184 0,0-2-274 15,0 2-657-15,2-4-607 0</inkml:trace>
  <inkml:trace contextRef="#ctx0" brushRef="#br2" timeOffset="167683.455">5344 13941 2168 0,'0'0'511'0,"0"0"-151"15,0 0 115-15,0 0 5 0,0 0-59 16,0 0-60-16,0 0-67 0,0 0-62 16,0 0-62-16,0 0-6 0,-17 8 29 15,13 3-23-15,-6 2-35 16,3 3-35-16,-1 2-16 0,-2 0-6 15,-3 1-8-15,3 2-22 0,-4 1-3 16,1 2-12-16,1 0-6 0,-3 3-15 16,3 0 3-16,-3-1-12 0,3 2 12 15,0 3-13-15,-1-3 1 0,3 4 0 16,0-3 9-16,-1-2-10 0,5-3 0 16,0-4-2-16,2-5-11 0,0-3-28 15,-1-3-33-15,1-1-40 0,0-4-44 16,2 1-43-16,2-3-36 0,0-1-119 15,0-1-283-15,0 0-673 0,0 0-968 16</inkml:trace>
  <inkml:trace contextRef="#ctx0" brushRef="#br2" timeOffset="168156.874">5426 14660 1148 0,'0'0'1378'0,"0"0"-1100"0,0 0-47 16,0 0 225-16,7-51-5 0,-7 33-41 16,-7-4-36-16,-1-2-34 0,-2 1-50 15,-1 1-93-15,-5 3-52 0,1 6-33 16,1 6-24-16,-1 7-16 0,-1 2-8 15,1 9-7-15,1 8 3 0,2 3-8 16,1 6-13-16,7-1-9 0,0 3-9 16,4-2-6-16,0-3 0 0,4-3-3 15,2-4-9-15,5-4 0 0,1-8-3 16,5-6-26-16,3-4-91 0,-1-13-79 16,-1-6-52-16,1-4-116 0,-7 7-357 15,5-14-1431-15</inkml:trace>
  <inkml:trace contextRef="#ctx0" brushRef="#br2" timeOffset="168956.937">5697 14178 1459 0,'0'0'647'0,"0"0"-324"0,0 0-6 15,0 0 135-15,0 0 6 0,0 0-33 16,0 0-61-16,0 0-64 0,0 0-46 16,0 0-4-16,0-10-7 15,0 10-31-15,-2 0-30 0,-2 0-40 16,4 0-25-16,-2 0-2 0,0 0 8 16,-2 3-14-16,2-1-28 0,-3 2-24 15,1-1-21-15,-2 0-6 0,2 3 0 16,-8 0-12-16,3 1 3 0,-1-1 0 15,-2 0-9-15,-1 4 0 0,-1-1 0 16,-3 0-9-16,5 1 9 0,-3-1-11 16,1 1-1-16,1 2 0 0,1-2 1 15,2 0 1-15,-1 2 0 0,1 0 1 16,4-2-1-16,0-1 1 0,4 0-1 16,-5-2 0-16,5-1 0 15,-2-2 0-15,2-1-1 0,2-1 0 16,-2 1 0-16,2-2-1 0,0-1 3 15,0 0 12-15,0 0 0 0,0 0 0 16,0 0-3-16,2 0 3 0,2 0-14 16,2 0 0-16,-1 0 0 0,3 0 12 15,0 0-10-15,4 0 15 0,1 4-3 16,1-1 0-16,3 1-12 0,-1 1 12 16,3 4 6-16,2-1-20 0,1 0 2 15,-1 2-2-15,2 1-1 0,-5-2 0 16,3 0 0-16,-8-1-15 0,1-1-33 15,-6-2-58-15,-2-2-68 0,-1-3-54 16,-5 0-101-16,0-2-242 0,0-1-763 16,-5-2-1528-16</inkml:trace>
  <inkml:trace contextRef="#ctx0" brushRef="#br2" timeOffset="169573.229">5887 13932 372 0,'0'0'736'0,"0"0"-351"15,0 0-5-15,0 0 16 0,0 0-63 16,0 0-11-16,0 0 1 0,0 0-37 16,0 0-8-16,0 0-13 0,-20-47-6 15,18 47 4-15,-1 0-26 0,3 0 8 16,0 0 10-16,0 0 18 0,0 0-9 15,0 5-47-15,0 3-69 16,7 1-22-16,-1 2-17 0,4 3-19 16,1 2-18-16,1-1-9 0,7 4-9 15,-5-4-12-15,7 2-6 0,-3-1-9 16,1-2-9-16,2 2-17 0,-5-2 1 16,1-1-1-16,-1-2-1 0,-3-2-1 15,-3-2-11-15,-6-4-36 0,2 0-30 16,-6-3-42-16,0 0-67 0,0-3-35 15,0-3-35-15,-4-3-112 0,0-4-282 16,-2 4-654-16,0-4-803 0</inkml:trace>
  <inkml:trace contextRef="#ctx0" brushRef="#br2" timeOffset="169965.914">6264 13864 734 0,'0'0'2297'0,"0"0"-1832"15,0 0-104-15,0 0 53 0,0 0-49 16,0 0-31-16,0 0-38 0,0 0-98 15,0 0-86-15,0 0 0 0,-11 16 39 16,5-3 7-16,-4 2-20 16,-1 6-20-16,1-1-31 0,-5 4-15 15,5 3-14-15,-4 2-16 0,-1 3-3 16,3 2-15-16,-3 2 0 0,5 2-3 16,-4 2-3-16,3 0 0 0,-1-2-6 15,1-1 0-15,3-4-10 0,0-3 0 16,-4-1 0-16,3-7-2 0,1 0-11 15,2-4-46-15,-2-4-36 0,1-3-31 16,1-6-59-16,4-3-68 0,2-2-115 16,0-7-319-16,0 1-842 0,8-11-1404 0</inkml:trace>
  <inkml:trace contextRef="#ctx0" brushRef="#br2" timeOffset="170528.863">6443 13832 2609 0,'0'0'505'0,"0"0"-167"0,0 0 117 16,0 0-36-16,0 0-48 0,0 0-52 16,0 0-62-16,0 0-57 0,0 0-39 15,0 0-34-15,7-28 6 0,-7 38-15 16,-3 4-13-16,1 4-2 0,0 6-4 15,0 4-12-15,0 0-17 0,0 3-29 16,0-3-41-16,0-3-1 0,2-2-1 16,-2-5-1-16,-2-2 0 0,4-6-9 15,-2-2-18-15,2-1-37 0,0-4-26 16,0 0-25-16,0-1-32 0,0 0-10 16,0-1-31-16,0 1-63 15,0-2-148-15,0 1-204 0,0 0-488 16,2-1-395-16</inkml:trace>
  <inkml:trace contextRef="#ctx0" brushRef="#br2" timeOffset="170763.273">6578 14001 2594 0,'0'0'649'0,"0"0"-243"0,0 0 108 16,0 0-77-16,0 0-130 15,0 0-44-15,0 0 5 0,0 0-41 16,0 0-52-16,-60-44-36 0,41 39-24 16,1-2-31-16,-1 4-38 0,-2-1-34 15,3-2-12-15,18 6-35 0,-38-5-62 16,22 4-75-16,6 1-64 0,-3 0-49 16,3 1-147-16,4 4-225 0,2-1-566 15,4 2-453-15</inkml:trace>
  <inkml:trace contextRef="#ctx0" brushRef="#br2" timeOffset="171057.275">6518 14145 2591 0,'0'0'530'15,"0"0"-131"-15,0 0 105 0,0 0-61 16,0 0-73-16,-19-81-34 0,9 53-47 16,-9 1-59-16,5 0-69 0,-5-1-68 15,1 6-65-15,-1 3-28 0,2 4-42 16,1 4-100-16,-1 3-118 15,1 1-157-15,8 5-591 0,-3-1-1313 0</inkml:trace>
  <inkml:trace contextRef="#ctx0" brushRef="#br2" timeOffset="171543.392">6516 13879 1668 0,'0'0'717'16,"0"0"-304"-16,0 0-15 0,0 0-10 15,0 0-3-15,0 0-44 0,0 0-19 16,0 0 9-16,0 0-62 0,-60 9-68 16,37-2-50-16,2 5-36 0,-1-1-51 15,-5 3-64-15,4 3-3 0,0 1-139 16,1-2-168-16,7 0-295 0,3 8-1712 0</inkml:trace>
  <inkml:trace contextRef="#ctx0" brushRef="#br2" timeOffset="177490.682">2247 16117 729 0,'0'0'554'15,"0"0"-196"-15,0 0-72 0,0 0-75 16,0 0-39-16,0 0-20 0,0 0 309 15,0 0-119-15,0 0-218 16,-23 4-57-16,21-4 28 0,2 0 16 16,0 0 6-16,-4-2-7 0,4 0-3 15,-2-1-9-15,2 0-20 0,0-2-3 16,0-1 2-16,0-2 7 0,0-1 31 16,0-3 14-16,0-5 0 0,6 3-12 15,-2-9-16-15,3 2 9 0,-3-5 6 16,4-2-13-16,-2-1-12 0,5-2-18 15,-1 0-9-15,0 2-16 0,1-2-11 16,1 1-10-16,-2 2 6 0,3 1-5 16,-3 5-1-16,0 5-6 0,-8 5 3 15,7 6 6-15,-5 3 22 0,-2 3 50 16,2 1 1-16,-2 8-61 0,2 4-42 16,-4 6 0-16,0 4-24 15,0 3 6-15,-2 3 0 0,-2-1 6 0,2-1 9 16,-2-1-9-16,2-5 10 15,-2-4-1-15,4-4 0 0,0-6 1 16,0-6 1-16,0-1-29 0,2-10-31 16,6-6 58-16,0-7 3 0,-2-6 1 15,9-2 0-15,-5-3 1 0,-1 2 10 16,3 2 0-16,-4 4-9 0,0 8 0 16,-3 7 12-16,3 4 10 0,-4 7 23 15,0 0 6-15,-2 11-25 0,2 3-29 16,-2 6-12-16,-2 2-6 0,2 5 2 15,1-2 16-15,1-2 1 0,-4-3 11 16,6-4 6-16,0-5 3 16,0-2 9-16,5-3-5 0,-1-3-10 15,2-3-1-15,3-5-14 0,1-8-3 16,1-7-12-16,4-4 13 0,-3-7 0 16,1-3 2-16,-5-1 12 0,-1 1 12 15,-3 2 9-15,-6 5 0 0,-4 4-3 16,0 8-15-16,0 5-15 0,-4 3-3 15,-2 7 0-15,-2 0 3 0,-1 12 18 16,-1 5-15-16,0 5-3 0,-1 4 0 16,3 1 0-16,4 3 1 0,0-2 2 15,2-4 0-15,2 1 12 0,0-6-12 16,4-1 12-16,2-3-3 0,6-4 0 16,1-2-11-16,3-6 0 0,1-3-1 15,6-5-2-15,-5-9-13 0,5-8 15 16,2-4 0-16,-5-9 12 0,5 0 0 15,-4-1-9-15,-3 0 16 0,-5 7 14 16,-5 8-9-16,-2 5-6 16,1 5 3-16,-7 9-6 0,0 2 9 15,0 2 0-15,-5 10 15 0,-3 7 7 16,-2 8-46-16,-1 4-12 0,-1 3 9 16,2 2 0-16,-1-2 0 0,3-6-9 15,2-1 12-15,4-3 0 0,0-9 1 16,2-6 1-16,2-5-1 0,4-4-1 15,4-8-42-15,3-7 18 0,1-10 12 16,3-8 10-16,-3-3 1 0,-3-5 1 16,3-2 2-16,-8 2 13 0,3 7-3 15,-7 8-10-15,0 11-2 0,2 8 0 16,-2 7 33-16,0 8 0 0,0 8-31 16,2 13-2-16,0 13-1 15,3 13-44-15,-1 15 24 0,6 6 18 16,-4-2 1-16,1-2 1 0,-5-8 1 15,2 5 1-15,-2-4 2 0,-4-6 0 16,0-11 12-16,0-10-3 0,0-11-9 16,-8-7 15-16,6-2-17 0,-6-1-1 15,-3-5-36-15,-3-10-3 0,-1-5 6 16,-3-15 18-16,1-8 15 0,-2-6-1 16,3-8-22-16,1-1 8 0,1-3 0 15,6 3 12-15,-1-1 1 0,7 1 2 16,2 5 2-16,9-2 13 0,1 5 3 15,2 4-3-15,5 4 9 0,2 1-3 16,-1 1 3-16,3 3 9 0,2 0-3 16,-1-3 0-16,1 3-3 0,0-1-3 15,-3-3-6-15,-3 4-17 0,4-1 2 16,-9 5 12-16,-2 3-12 0,-3 5-1 16,-3 1-2-16,-2 7-1 15,-2 0 0-15,0 0 0 0,-4 7 1 16,-3 6-3-16,-5 3 0 0,0 6-12 15,-1 1 12-15,1 0 1 0,2-1-1 16,3-2 0-16,-1-5 0 0,4-3 3 16,4-4-1-16,0-5-2 0,6-3-9 15,4-7-24-15,3-9 6 0,-1-3 12 16,3-7 16-16,-1-1-1 0,-1 2 2 16,-5 3 1-16,0 5 1 0,-4 5 1 15,0 4 0-15,1 6 16 0,-3 2 12 16,-2 4-21-16,2 4-9 0,-2 8-21 15,2 2 0-15,0 2 3 0,0 0 16 16,0-3 2-16,2-3 1 16,0-2 11-16,0-6 3 0,3-2-12 15,-1-4 12-15,4 0-15 0,0-10-10 16,3-6-2-16,3-5 10 0,-1-6 2 16,1-3 0-16,1-6 1 0,2-10 1 15,-1-16 10-15,5-17-10 0,-2-8-2 16,-5 1-26-16,-6 3-1 0,1 13 15 15,-7 4 10-15,0 13 2 0,-4 18 2 16,0 14 16-16,0 8-15 0,0 4-3 16,0 7 1-16,0 2-1 0,-2 9 24 15,-4 10-24-15,6 10 0 0,-6 14-2 16,-1 16 0-16,-3 12 2 0,0 4 2 16,3-4 10-16,-3-7-11 0,2-4 2 15,0-4 15-15,6-3-6 0,-1-9 0 16,3-9-2-16,0-8-10 15,3-7-39-15,-1 2 26 0,6-1 13 16,2-2 12-16,5-8 9 0,-1-9-6 16,3 1-12-16,1-15-3 0,5-7-2 15,0-6-1-15,-3-7 2 0,-3-1 1 16,2-1 1-16,-5 4 11 0,-2 4-10 16,-7 9-2-16,-1 7-12 0,-2 7 12 15,-2 3 20-15,0 6 2 0,-2 7-22 16,-2 9-12-16,2 4 10 0,-5 5-28 15,3 0 15-15,0-1 13 0,4-4 0 16,0-1 2-16,0-4 0 0,0-7 12 16,0-4 6-16,8-7-3 0,1-3 3 15,3-7-18-15,0-8-21 0,3-10 18 16,1-1 3-16,1-9 0 0,-3 1 3 16,-1 2 9-16,-1 5-9 0,-1 7 12 15,-3 10-12-15,-4 7 27 0,2 3-9 16,0 10-21-16,-4 6-11 0,5 7-19 15,-3 5 6-15,2 3 6 16,-2-3 6-16,2-3 10 0,-2-2 2 16,3-8 2-16,-3-5 13 0,2-7 0 15,0-3-15-15,2-3 0 0,1-11-24 16,1-5 12-16,-2-4 12 0,1-5 1 16,-3-2-1-16,2 1 3 0,-4 1 9 15,-4 3-9-15,2 5-1 0,0 6-2 16,0 5-12-16,0 2 12 15,0 4 1-15,3 0 11 0,-3-1 0 0,4 2 3 16,2-1 3-16,3 0 6 16,-3 1-12-16,8 0-9 0,-3 2-2 15,1 0 2-15,-1 2 15 0,-3 3-15 16,0 4 12-16,1 0-14 0,-3 4 1 16,-2 3-2-16,-2 2-1 0,0 5-14 15,-2 1-24-15,-2 1 15 0,-2-1 9 16,2 1 12-16,0-6 1 0,0-4 2 15,0-7 0-15,0-6 1 0,0-2-1 16,4-7-30-16,3-10 19 0,5-7 11 16,0-5 3-16,1-2 12 0,1 0 0 15,1 2-3-15,-3 7-9 0,1 5-1 16,-3 8-2-16,0 7 15 0,-1 2 6 16,-1 3-6-16,0 8-12 0,-2 5-1 15,-2 4-2-15,1 3-2 0,-3 3-34 16,0 0 15-16,0-3 6 0,-2-4 14 15,2-4 1-15,0-3 2 16,0-5 1-16,2-5 15 0,0-2-18 16,2-5-9-16,7-8-6 0,-3-5 3 15,5-4 12-15,-1-4 0 0,1-1 12 16,-1 6-10-16,-4 3 1 0,1 8 12 16,-3 6 0-16,-2 4 6 0,0 2-9 15,-1 7-12-15,1 7-14 0,-4 4-13 16,4 4 12-16,-2 5-3 0,0 0 3 15,0-3 13-15,3-4-10 0,-1-2-12 16,-2-3-48-16,4-5-39 0,-2-3-49 16,3 0-8-16,-3-6-43 0,2-3-110 15,0 0-235-15,1-3-657 0,1-13-659 16</inkml:trace>
  <inkml:trace contextRef="#ctx0" brushRef="#br2" timeOffset="177641.033">4384 15133 4233 0,'0'0'615'0,"0"0"-465"15,40-68-101-15,-22 45-25 0,5 2-5 16,-4 0-19-16,-3 3-11 0,-5 3-112 16,-5 2-141-16,-6 0-284 0,0 6-673 15,-4-10-667-15</inkml:trace>
  <inkml:trace contextRef="#ctx0" brushRef="#br2" timeOffset="177837.123">3624 15105 3320 0,'0'0'1300'0,"0"0"-1183"0,0 0-71 16,0 0 114-16,0 0-62 0,-11-53-98 16,11 46-216-16,0 0-249 0,3 7-1268 0</inkml:trace>
  <inkml:trace contextRef="#ctx0" brushRef="#br2" timeOffset="180792.516">4697 15805 2209 0,'0'0'1026'0,"0"0"-749"0,0 0-84 15,0 0 21-15,0 0 28 16,0 0 32-16,0 0 10 0,0 0-23 16,4-58-48-16,6 28-12 0,2-10-10 15,1-2-12-15,3-6-34 0,-1-1-30 16,-1 11-40-16,-1-3-60 0,-3 10-15 16,-2 11-3-16,-3 9 3 0,-1 9 20 15,-4 4 37-15,0 14-56 0,0 17-1 16,-4 23-15-16,-5 23 15 0,3 12-1 15,-4-1 1-15,4-9-69 0,-1-13 42 16,3-13 25-16,0-14 2 16,2-12 2-16,0-5 1 0,0-1 9 15,2-1-12-15,-2-6 0 0,2-10 0 16,0-7-60-16,0-17-7 0,0-16 40 16,6-19 25-16,2-13-1 0,-2 3 2 15,3 9 1-15,-5 20 3 0,-2 12 9 16,2 2-10-16,0 2 10 0,2 3 6 15,1 8 13-15,1 4 17 0,0 3 9 16,2 0 3-16,1 6 4 0,1-2-16 16,-4 0-9-16,1-2 15 0,1-2 27 15,-2 0-41-15,1-9-39 0,-1-5-1 16,0-5-15-16,0-7 15 0,1-3 1 16,-5-3 1-16,0 0 0 0,0 1 13 15,0 7-13-15,-4-1-2 0,2 9-23 16,-2 3 20-16,4 4 3 0,-2 3 1 15,1 5 32-15,-1-1 15 0,2 2-3 16,0 0-15-16,2 5 0 0,-2 0 6 16,0 3 3-16,0 2-6 15,1 3-18-15,-3 0-13 0,0 5-1 16,0-1-1-16,-2 7 0 0,0-3-15 16,2 4-24-16,-2-6 24 0,0 2 14 15,2-7 1-15,0-1 2 0,2-4 10 16,2-5 3-16,1-4-12 0,3-4-3 15,2-8-12-15,3-7 12 0,3-6 0 16,-1-5 2-16,2-3 16 0,-5 1 0 16,0 3 3-16,-1 5-21 0,-3 5-12 15,-6 7 12-15,0 9 11 0,1 3 34 16,-5 6-26-16,0 9-19 0,0 8-3 16,0 8 0-16,0 2 3 15,0 2-2-15,0-2-37 0,0-3 21 16,4-5 16-16,-2-5 2 0,4-7 0 15,0-6 3-15,2-7-3 0,1-6-15 16,1-10-12-16,2-9 12 0,-1-8 13 16,-1-5 2-16,-4-3-1 0,-2 3-1 15,-4 1-13-15,0 5-15 0,-8 6 0 16,0 8 6-16,-4 8-9 0,-3 9 9 16,1 1 12-16,-1 6 12 0,1 7 3 15,1 4 21-15,5-1-3 0,0 3-3 16,6-1 3-16,2-3-3 0,0-4-3 15,6-2 9-15,4-5-6 0,7-3-3 16,1-1-15-16,7-7-12 0,6-5 9 16,2-4-9-16,4-1 10 0,1-2-16 15,-3 1 16-15,-2 2 2 0,-6 6 1 16,-7 4 2-16,-3 2 15 0,-5 4-3 16,-5 0 0-16,-3 2 0 0,-4 6-15 15,0 2-14-15,-11 10-4 16,1 1 18-16,-2 5 2 0,-3 3 1 15,3-3 0-15,1 1-3 0,1 0 0 16,0-3-39-16,4-2 24 0,3-3 14 16,3-3 1-16,0-5 3 0,0-6 18 15,9-5-21-15,1-3-14 0,5-10-10 16,-1-9 12-16,0-6 12 0,5-15 0 16,2-14 3-16,1-12 9 0,-3-8-12 15,-2 4-30-15,-7 4 12 0,-6 21 15 16,-4 13 2-16,0 11 0 0,2 10 1 15,-4 2 0-15,0 6-1 16,0 3 1-16,0 3 10 0,0 14 14 16,-4 5-6-16,1 9-6 0,3 6-9 15,0 6 12-15,0 3-12 0,2 3 12 16,0 0 6-16,0-3-6 0,2 4 3 16,0-1-3-16,3-2 0 0,-1-2-15 15,4-7-28-15,0-6 10 0,3-8 16 16,1-9 2-16,-2-8 3 0,7-4-3 15,-3-10-14-15,5-9 11 0,-3-7 0 16,-1-4 3-16,1-6 1 0,-5 2 11 16,1 1-12-16,-6 4 0 0,-1 5-30 15,-3 8 12-15,-2 4 6 0,0 8 11 16,0 4 1-16,0 0 20 0,-2 10 7 16,-3 5 0-16,1 6-9 0,-4 6-3 15,4 3 0-15,0 0-5 16,2 0-10-16,2-2-36 0,0-5 21 0,4-1 14 15,2-6 1-15,2-5 3 0,3-4 9 16,1-7-12-16,2-2-12 16,1-12 0-16,1-6 0 0,-1-9 12 15,1-2 1-15,-5-5 1 0,1-1 10 16,-1 4-12-16,-5 3-30 0,-4 11 12 16,0 6 3-16,-2 9 15 0,0 4 26 15,0 7 7-15,0 9-31 0,0 3 1 16,0 7 9-16,-2 4 0 0,2-2 0 15,2 0-12-15,2-3-30 0,2-5 29 16,5-1 1-16,-5-8 0 16,4-4 15-16,0-6-3 0,5-2-12 15,1-13-3-15,1-5-9 0,2-10 12 16,1-6 1-16,5-15 11 0,2-20-12 16,0-23-32-16,-4-11 8 0,-5 1 12 15,-12 9 10-15,-6 22 2 0,-6 18 1 16,-2 17 17-16,0 12-7 0,-3 12-11 15,-1 2-21-15,-3 5-12 0,-3 6 3 16,-1 11 12-16,1 14 16 0,-5 12 2 16,2 17-1-16,1 13-2 0,3-5 2 15,7-12 1-15,1-13 1 0,7-13 1 16,0 5 10-16,2 2 0 0,0-1-9 16,6-8 12-16,5-5 0 0,3-10-13 15,3-7-2-15,1-2-27 0,3-9 3 16,4-4 6-16,-7 2-6 0,3 2-6 15,-2 4 6-15,-7 7 24 0,-4 0 0 16,-1 9 0-16,-3 7-18 0,-4 3 0 16,0 3 3-16,-6 1 14 15,-1 4 0-15,1-3 1 0,-2 2 1 16,4 0 1-16,-5-1 10 0,3-1-9 16,4-2 18-16,0-5 3 0,2-2-22 15,0-5-2-15,4-4 21 0,5-5 3 16,1-1-21-16,6-7-1 0,5-10-1 15,0 1 2-15,1-6 21 0,3-2-24 16,0 1 0-16,0-2 0 0,2 0 0 16,-2 3 0-16,-3 0 3 0,-3 6 12 15,-5 4-3-15,-3 3 6 0,-5 5 15 16,-2 3-9-16,-4 1 3 0,0 1-6 16,-4 9-18-16,-4 3-3 0,-5 7 0 15,-3 6 3-15,-1 6 9 0,-3-2-9 16,3 3 9-16,0-1-10 0,3-4-2 15,4-4-15-15,3-4 3 0,5-4 12 16,2-5 3-16,0-5 27 0,9-6-6 16,5-1-24-16,5-12 0 15,6-4-3-15,-3-8 1 0,3-3 2 16,2-5 1-16,0-2-1 0,-4-1-19 16,1 1-2-16,-1 5 0 0,-4 1 3 15,-7 8 15-15,-2 8 1 0,-3 6 2 16,-3 5 18-16,-2 2 0 0,-2 5-18 15,0 8 0-15,0 6-18 0,-4 9 18 16,-3 3 1-16,-1 5 2 0,4 1 9 16,0-2-9-16,-2-2 6 0,4-3-9 15,0-5-39-15,2-7 18 0,0-5 21 16,2-8 12-16,8-5-1 0,-4-1-11 16,11-13-15-16,-1-5 12 15,1-6 3-15,4-3 1 0,-1 0 14 16,-3 1-15-16,1 2-10 0,-5 7-5 15,-1 4 14-15,1 5 1 0,-5 7 15 16,-2 2 6-16,0 1-6 0,0 9-12 16,-4 1 0-16,1 6 0 0,-3 2-2 15,0-1 1-15,0 1-1 0,0-6-1 16,0-1-12-16,2-6 10 0,-2-6 2 16,2 0 1-16,4-3-1 0,2-7-24 15,5-8 12-15,-3-3 12 0,4-2-1 16,1-1-29-16,-5 5 27 0,-2 2 1 15,1 9 2-15,-3 5 24 0,-2 3 6 16,0 4-9-16,0 8-18 0,0 3 9 16,5 5-11-16,-5 2-1 0,2 4 1 15,0-3-1-15,3-2 0 0,1-1-33 16,-4-4 3-16,4-1-45 0,3-4-51 16,-5-1-34-16,2-4-32 0,1-2-56 15,1-4-102-15,1 0-213 16,-5-6-806-16,6-3-658 0</inkml:trace>
  <inkml:trace contextRef="#ctx0" brushRef="#br2" timeOffset="180945.107">7072 15070 4025 0,'0'0'946'0,"27"-77"-811"15,-9 45 5-15,1-3-39 0,8 0-59 16,4 7-12-16,-4 7-30 15,-3 9-18-15,-5 6-70 0,-7 6-125 0,-5 1-142 16,-5 4-616-16,-9 4-720 0</inkml:trace>
  <inkml:trace contextRef="#ctx0" brushRef="#br2" timeOffset="181149.085">6224 15067 3867 0,'0'0'986'0,"0"0"-943"15,0 0 70-15,0 0 223 0,0 0-69 16,0 0-113-16,87-66-94 0,-31 52-60 16,14 1-46-16,5 3-187 0,-13 2-114 15,-21 4-269-15,0 2-1111 0</inkml:trace>
  <inkml:trace contextRef="#ctx0" brushRef="#br2" timeOffset="183246.757">7254 15711 424 0,'0'0'2642'15,"0"0"-2212"-15,0 0-199 0,0 0-45 16,0 0-41-16,0 0 114 0,0 0 29 15,0 0-11-15,0-67-36 0,4 45-43 16,2-5-49-16,2-2-25 0,3-1-18 16,-3 0-15-16,2-1-34 0,5 0-20 15,-5 5-16-15,0 7 0 0,-1 5-9 16,1 6 9-16,-8 5 22 0,2 3-4 16,2 10-15-16,-4 5-24 0,0 7 0 15,1 6-12-15,-6 6 10 0,3 2 2 16,0 1 2-16,0-6-2 0,-2-3-33 15,2-4 15-15,-2-8 17 0,2-5 1 16,0-7-1-16,0-4 1 16,0-2-55-16,4-11 42 0,3-7 13 15,3-6 21-15,0-9-3 0,7-3-6 16,-7 2-12-16,5 1-6 0,-3 7-9 16,-6 9 14-16,1 9 1 0,-1 10 58 15,-2 6-16-15,-2 11-24 0,2 7-17 16,-2 6 1-16,-2 5 16 0,0 1-3 15,0-3-15-15,-2-4-12 0,2-8 11 16,0-6 1-16,0-10 2 0,0-5-2 16,2-3-54-16,2-13 44 0,0-6 10 15,5-5 12-15,-1-4 0 0,4-2-9 16,-5 2-3-16,1 8-10 16,-2 6 7-16,0 8 3 0,-2 8 34 15,0 2 8-15,-1 11-21 0,1 7-21 0,2 1 0 16,0 5 2-16,2 0 10 15,-1-2-12-15,1-3-20 0,4-5 20 16,1-6 1-16,1-2 11 0,3-7-12 16,3-9 0-16,3-9-1 0,2-6 0 15,2-7 1-15,-7-5 2 0,1-1-2 16,-2 1-30-16,-3 1 6 0,-3 5 22 16,-9 7 2-16,2 9-2 0,-6 7-13 15,-2 7 15-15,-6 8 39 0,-1 11-18 16,-1 9-6-16,0 2-12 0,3 4 12 15,1 3 0-15,4 0-2 0,0-4-11 16,2-2-2-16,4-6-31 0,2-6 29 16,5-6 0-16,-1-5 2 0,5-8-2 15,-1-5-13-15,1-11-3 0,1-4 16 16,-1-10-1-16,-1-5 3 0,-4-2-1 16,1-5 1-16,-5-1-36 15,-4 1 18-15,-2 2 15 0,-2 5-15 16,-2 7 16-16,-5 6-1 0,3 9 1 15,4 5 2-15,0 4 0 0,2 2 21 16,0 2 45-16,2 2 4 0,9 2-46 16,1 1-3-16,4 2 12 0,7 2-6 15,-4 1 51-15,4-1 19 0,5 0-61 16,-5 3-24-16,0 0-9 0,0 1 0 16,-7-2 0-16,-1 1 12 0,-9 0-13 15,-2-2-2-15,-4 0-17 0,-4 2-10 16,-4 1 0-16,-9 0 15 15,3-2 9-15,-5 1-13 0,3-4 13 0,-7 0-12 16,4-2 13-16,1 1-10 16,3-1 12-16,3 4 0 0,1-4 2 15,5 1 10-15,0-1 6 0,6 2 7 16,0-1 2-16,6 2-9 0,0-2-6 16,7 2 0-16,3 0-12 0,-1 1-1 15,5-1 1-15,1 0 0 0,2-1 1 16,2-3 0-16,-5 0 2 0,5-5 0 15,0 0 9-15,2-8-11 0,-7-2-1 16,3-5 0-16,-2-5 0 0,-5 0 1 16,1-3-1-16,-9-1-21 0,0-1 3 15,-5 2 15-15,-3 2-12 0,2 7 3 16,-11 5 9-16,3 3 0 0,-6 6 3 16,1 0 3-16,1 10 21 0,-2 3 0 15,1 1-6-15,3 8-3 0,4 0 0 16,2 1-3-16,2-2-9 15,4 2 15-15,4-2-15 0,9-2-3 0,-3-2-16 16,11-3 1-16,-4-4 12 0,6-4-12 16,-3-6 13-16,5 0-10 15,-4-12 0-15,-4-4 10 0,0-6-1 16,-9-4 0-16,4-4 0 0,-9-1-9 16,-1 0-24-16,-4 0 15 0,-2 1 18 15,-2 8-13-15,-4 1 13 0,-1 7 0 16,1 2 0-16,-2 6 3 0,4 1 0 15,2 4 2-15,0-1 14 16,2 2 20-16,0 0 21 0,2 0-12 0,6 3-24 16,0 1-9-16,1 0-10 15,-1-1 10-15,2 1-10 0,1-1 10 16,-5 2-10-16,2 0 1 0,-2 4 0 16,0 0 7-16,-4 4-10 0,1 2-12 15,-3 4 10-15,0-1-10 0,-3 2 12 16,1-2 1-16,2 1 0 0,-4-3 0 15,4-5 2-15,0-1-1 0,6-5 13 16,1-3-15-16,-3-2 0 0,4-3-18 16,4-7-3-16,1-3 6 0,1-1 3 15,3-6 11-15,-1 1 0 0,1-3 0 16,-3 4 1-16,3-3 0 0,-7 8 2 16,1 3 1-16,-5 7 21 0,-2 3 15 15,-2 0-3-15,-2 12-23 0,0 5-13 16,-2 7-12-16,-4 7 12 0,-5 3 0 15,5 1 2-15,0 1 0 0,2-5-2 16,-2-4-36-16,2-7 15 16,4-7 19-16,0-7 2 0,0-6 3 15,4-4-3-15,4-13-36 0,2-10 18 16,5-6 18-16,-1-6 1 0,1-1-1 16,-3 2-48-16,-2 4 18 0,-3 6 12 15,-3 8 16-15,2 8 1 0,-4 5 1 16,0 7 36-16,-2 6-3 0,2 7-31 15,0 9-2-15,2 4 2 0,3 5 13 16,-1 2-3-16,6-1-9 0,-4-4 0 16,7-4-3-16,-1-6-45 0,1-8-103 15,1-4-41-15,-3-6-68 0,1-10-157 16,-3 1-502-16,11-15-1172 0</inkml:trace>
  <inkml:trace contextRef="#ctx0" brushRef="#br2" timeOffset="184336.125">3632 16261 1471 0,'0'0'556'0,"0"0"-187"0,0 0 102 16,15-59-208-16,-13 38-24 0,2 2 2 15,-2-2 31-15,-2 4-33 0,0 2-21 16,0 4-1-16,-2 3-2 0,-2 3-49 15,-1 3-16-15,-1 2 2 0,-2 0 18 16,0 9 9-16,-7 4-18 0,1 8-16 16,-1 8-21-16,-3 5-25 0,-1 4-2 15,1 14-7-15,-3 12-3 0,-6 10-15 16,8 6-17-16,1-4-55 0,3-4 9 16,5-7-9-16,6 4 21 0,0 0 12 15,4 1-6-15,2-1-6 0,8-5-3 16,5-13-6-16,-1-10-11 0,0-10-1 15,1-4-75-15,8 3-79 16,2 3-99-16,1-1-97 0,-1-4-171 16,-6-11-965-16,12 8-2072 0</inkml:trace>
  <inkml:trace contextRef="#ctx0" brushRef="#br2" timeOffset="186403.625">3605 17094 2594 0,'0'0'575'0,"0"0"-329"0,0 0-24 16,0 0 137-16,0 0-21 0,0 0-14 16,0-51-44-16,2 29-42 0,7-7-37 15,-1-2-31-15,-2-2-22 0,2 2-9 16,-6 2-33-16,2 3-30 0,-1 6-28 16,-3 4-21-16,0 6-9 0,0 4-16 15,-3 4-1-15,-1 0 2 0,4 2 15 16,-2 0 3-16,2 0 15 0,0 0 22 15,0 0 83-15,2 0 10 0,5 0-88 16,3 0-33-16,-2-1-3 0,0-1-15 16,7 1 0-16,-5-2-11 0,-2 3 2 15,-1 0 12-15,-1 0 0 0,-2 1-3 16,-2 5-12-16,0 6-3 0,-2 4-21 16,0 5 9-16,0 2 12 0,-2 3 0 15,2 1-9-15,0-1 10 0,0-1 1 16,6-4 1-16,3-3 0 0,-3-3 3 15,4-8 12-15,5-4-15 16,-1-3-1-16,0-10-29 0,3-8 6 16,2-5 3-16,-3-5 9 0,-3-2 9 15,-1-4-12-15,-4 3 13 0,-4 3 1 16,-2 4 1-16,-2 6-1 0,0 6-1 16,-2 4-13-16,-4 6 3 0,-4 2 12 15,6 9 2-15,-5 2 10 0,3 7-10 16,0 3 10-16,4 3-9 0,-4-1 0 15,6 3 9-15,0-3-12 0,8-2-1 16,0-3 0-16,3-3 0 16,1-1 1-16,3-7 0 0,1-3-1 15,3-4-1-15,-3-6-16 0,5-5 0 16,0-9 0-16,-1-1 15 0,1-8-9 16,2-2 10-16,-3-1-1 0,1 2 1 15,-2 2 2-15,-3 6 0 0,-3 6 12 16,-3 6 3-16,-2 3 6 0,-4 5-3 15,0 1 3-15,-4 1 0 0,0 0-9 16,0 0-9-16,-2 1 0 0,-4 7 9 16,-2 3 0-16,-5 5 9 0,1 4 0 15,0 4-6-15,-1 0 3 0,1 3 0 16,4 2-3-16,-1-3-14 0,3-2 2 16,4-1 0-16,0-4 0 0,2-3 9 15,6-2-9-15,2-6 15 0,9-5-18 16,4-3-11-16,3-8-10 0,3-7-3 15,2-8 9-15,0-3 3 16,0-4-6-16,-2-3-3 0,-4-1 0 0,-5 1 0 16,-5 0 3-16,-5 6 17 15,-4 4 0-15,-4 5-1 0,0 9-13 16,-6 4-6-16,0 5 3 0,-7 3 3 16,-1 8 15-16,1 5 3 0,1 5 12 15,2 4-13-15,1 5 10 0,5-1 0 16,2 2 0-16,2-4-9 0,2 1 0 15,7-4 12-15,3-6-3 0,2-2-10 16,7-7 0-16,0-6-2 0,-1-3-2 16,5-7-13-16,-2-7 0 0,2-8-3 15,-2-4 0-15,-1-5 6 0,-3-4-3 16,-3-1 0-16,-1 0 12 0,-3 7-9 16,-5 1 11-16,-1 10 0 0,-2 5 1 15,-4 7 1-15,2 3 20 16,2 3 12-16,0 1-22 0,0 7-11 15,0 2-1-15,5 5 0 0,-3 4-2 16,-2 3 2-16,2 3 1 0,0 0 2 16,-3 1 10-16,-1-2 0 0,0-1 0 15,-2-1-9-15,0-5 0 0,-2-2-1 16,-3-4-2-16,-1-3-12 0,-2-1-3 16,0-1 0-16,-3-2 3 0,1 0 0 15,0-2 0-15,-3 1 9 0,3-3 0 16,4 0-9-16,0 2 11 0,1 0 0 15,3-2 1-15,2 0 18 0,0 0 12 16,0 1 6-16,9-1-33 0,-1 0-3 16,4 0 0-16,5-1-2 0,4-6-13 15,-1-4 3-15,5-2 10 0,0-5-10 16,0-4 10-16,-3 0-1 16,1-4 1-16,0 5-10 0,-5-1 12 0,1 6 2 15,-2 3 10-15,-3 7 0 0,-4 5 0 16,-1 1 3-16,-1 8-12 15,-2 5-1-15,-4 5-2 0,0 6-3 16,-2 2-12-16,0-1 14 0,-2 0 0 16,0-2 1-16,-4-7-1 0,4-3 0 15,0-5-1-15,2-5 0 0,-2-3-22 16,2 0-15-16,0-9 20 0,6-8 19 16,2-4 2-16,3-5-1 0,1-5-1 15,0 2 1-15,1 1 1 0,-1 7 0 16,-2 5 13-16,1 6 3 0,-1 6 3 15,-4 3 0-15,3 1-3 0,-3 7-16 16,0 3 10-16,0 2-12 0,0 5-2 16,-1-1-1-16,-1 2 1 0,0-2 1 15,-2-3 1-15,0 0 1 0,2-6 2 16,-2-2 12-16,2-5-12 0,-2 0-3 16,5-7-29-16,1-6 5 15,0-5 12-15,2-1 9 0,-1 0 0 16,-1 4 3-16,0 5 3 0,1 6 24 15,1 4 9-15,-2 2-3 0,2 8-9 16,-1 5-3-16,3 5-18 0,-2 4-1 16,1 3 1-16,-1-1 0 0,0-1-3 15,3-6-1-15,-5-1-11 0,0-5-18 16,1-3-75-16,-1-4-67 0,0-3-57 16,-2-3-84-16,3 0-230 15,-5-4-649-15,8-11-730 0</inkml:trace>
  <inkml:trace contextRef="#ctx0" brushRef="#br2" timeOffset="186540.259">5257 16551 4099 0,'0'0'770'0,"0"0"-531"0,20-69 26 16,-5 41 29-16,4-4-173 0,3-1-85 15,1 1-36-15,2 3-86 0,0 2-141 16,-5 3-102-16,-3 8-204 0,4 1-1072 0</inkml:trace>
  <inkml:trace contextRef="#ctx0" brushRef="#br2" timeOffset="192238.425">5478 17072 2191 0,'0'0'197'0,"0"0"374"0,0 0-347 15,0 0-42-15,0 0-20 0,0 0-45 16,0 0 9-16,0 0 41 0,0 0 13 16,-23 19-40-16,19-19-25 0,2 0-7 15,-2 0 13-15,2 0 8 0,2-4 9 16,0-1 18-16,0-4 12 0,0-6 0 15,6-1-29-15,2-5-33 0,1-2-24 16,1-5-24-16,2 1-13 16,1 1-12-16,-3-2 1 0,2 3-4 15,-1 5 0-15,-3 2 0 0,2 3 0 16,-3 4 7-16,1 2 2 0,-2 4 12 16,-2 2 18-16,2 2 4 0,-4 1-16 15,3 0-15-15,-3 4-21 0,-2 8-10 16,4 1-11-16,-4 6-15 0,-4 3 0 15,4 2 3-15,-4 1 10 0,-1 0 0 16,1-2 0-16,0-2-1 0,-2-1 1 16,4-4 1-16,-2-2 0 0,4-7-1 15,0-2 1-15,0-5-1 0,0 0-31 16,2-8-6-16,4-8 27 0,4-4 11 16,1-7-1-16,1-6-1 0,3 0 2 15,-1-2 1-15,-2 3 0 0,5 2 2 16,-5 7 13-16,-1 5-3 0,1 8 0 15,-6 4 9-15,1 6 9 0,-3 3 0 16,0 7-9-16,-2 6-20 0,0 7 0 16,-4 3 1-16,2 2-1 0,0 1 2 15,-4-3 15-15,2-2-15 16,-2-5 9-16,1-4-12 0,1-6-1 16,0-4-2-16,2-3-15 0,0-2-9 15,0-6-18-15,4-5 33 0,3-7 12 16,3-8 0-16,0-3-2 0,1 0 0 15,-1-2 0-15,0 6 2 0,-1 7 0 16,-1 5 2-16,-2 7 16 0,0 4 15 16,-4 4-9-16,2 9-21 0,1 2-3 15,-5 5 0-15,4 2-2 0,-2 4 2 16,0-3 0-16,0-1 2 16,2-1 1-16,-2-4 0 0,6-3 12 15,-3-2-3-15,1-3 0 0,6-4-10 16,1-3-2-16,1-9-18 0,7-7 3 15,-1-5 0-15,3-7 0 0,-2-2 12 16,-3-1 0-16,-1 3 1 0,-5 1 1 16,-3 8 0-16,-1 4 1 0,-8 8 0 15,0 5 1-15,0 2 32 0,0 5-16 16,0 5-17-16,0 8-3 0,0 4 0 16,-2 3-9-16,2 3 12 0,0 0 0 15,0-2 0-15,2 0 2 0,4-2 0 16,0-3 1-16,5-4 0 0,1-6-1 15,0-6-2-15,7-5-2 0,-5-7-25 16,5-8 0-16,0-8 6 0,-1-7 6 16,-1-1 0-16,-5-5 12 0,-4 0 1 15,-1 1 1-15,-5 0 0 0,-2 6-1 16,-4 6-1-16,-3 4-9 16,1 6 9-16,-2 3 1 0,4 4-1 15,0 4 3-15,2 0 3 0,0 2 27 16,2 0 15-16,0 4-9 0,2 1-9 15,6 1-6-15,2 2-9 0,1 0-10 16,5 1-2-16,3 0 1 0,1 1 0 16,-1 0-1-16,4 1-1 0,-5 0-1 15,1 1 0-15,-7 2 2 0,-1 0-1 16,-7 1-14-16,-4 1-3 0,0 0-12 16,-6 1 6-16,-9-2 9 0,3 0 3 15,-5-5-3-15,1-2 0 0,-3-5 12 16,3-1-12-16,-1-2 13 0,2 0-1 15,1 0 3-15,2 0 0 0,3 0 2 16,5 2 13-16,-2 2 6 16,4 1 3-16,2 0 3 0,0 1-3 15,2 3-6-15,4-3-6 0,2 3 0 16,1-2-11-16,1 4 1 0,5-1 1 16,-3 0 9-16,0 2-10 0,3-2 10 15,3-3 7-15,-3 2 2 0,4-4-3 16,-3-5-6-16,7 0-12 0,4-9-1 15,-5-7-14-15,5 0 3 0,0-8 9 16,0-3-9-16,-6-4 9 0,1-1-10 16,-1-2 11-16,-8 1 2 0,-3 6 1 15,-4 2 0-15,-2 10-1 0,-4 15-3 16,0-16-12-16,-4 16 15 0,-4 5 13 16,-3 10 6-16,1 3-17 0,0 5 0 15,-1 2 0-15,5 0 1 0,2 1 0 16,2-3 0-16,2-2 0 15,0-3 0-15,8 0 0 0,5-6-1 0,1-1-1 16,3-7-1-16,1-2-15 16,3-2 0-16,-2-8 2 0,3-5-2 15,-5-3 0-15,-1-6-3 0,-3-1 15 16,-3-4-9-16,0 1 11 0,-3 2-2 16,-5 1 1-16,0 5-1 0,-2 2-9 15,0 6 11-15,0 0 1 0,0 2-1 16,0 2-1-16,-2 2 2 0,2 2 3 15,0 1 21-15,0 1 12 0,2 0 10 16,4 0-31-16,0 0-12 0,5 0 12 16,-5 0-3-16,2 3 0 15,-2 1 3-15,-2 2 0 0,5 2-14 16,-7 2-1-16,-2 3 0 0,2 5-12 16,-2 3 0-16,0 1 9 0,-4 2 2 15,4-3-2-15,-2-2 3 0,-1-3 0 16,3-3 0-16,0-3 2 0,0-1 10 15,5-5 0-15,3-3-9 0,4-1-3 16,3-4-2-16,5-7-10 0,3-2 9 16,2-6 1-16,4-1-1 0,-6-4 1 15,4-2 2-15,-5 1 0 0,5 3 1 16,-12 4 2-16,1 6 15 0,-8 7 6 16,-1 3 6-16,-3 4-3 0,-4 7-9 15,-6 9-18-15,-3 5 3 0,-3 5 12 16,-3 4-12-16,15-32-1 0,-29 65-2 15,17-34 0-15,-2 0-2 0,3-3 0 16,3-6 2-16,6-6 0 0,2-7 0 16,0-5 0-16,4-6-21 0,8-11-21 15,7-9 9-15,-4-7 9 16,5-4 6-16,-3-7 3 0,-1 1 13 16,-3-2-1-16,-3 9 3 0,-2 7 1 15,-4 11 2-15,-2 6 15 0,1 8 30 16,-3 6-25-16,2 10-23 0,0 8-1 15,0 4-11-15,0 5 11 0,0 1 0 16,2-1-1-16,4-4-10 0,-2-3-54 16,3-8-100-16,1-5-45 0,7-5-63 15,-17-8-199-15,37 2-746 0,-2-9-1182 0</inkml:trace>
  <inkml:trace contextRef="#ctx0" brushRef="#br2" timeOffset="192922.37">7336 16074 2801 0,'0'0'691'15,"0"0"-513"-15,0 0 58 0,0 0 93 16,0 0-19-16,0 0-33 0,0 0 2 16,0 0-20-16,0 0-32 0,0 0-42 15,40 43-16-15,-28-29 9 0,0 3-33 16,5 4-37-16,-5 5-14 15,7 2-13-15,-5 8-6 0,5 11-3 16,-4 15 0-16,-1 17-6 0,-4 3-17 16,-6 2-48-16,-4-5-1 0,-6-1 12 15,-10 2 0-15,-1 5 0 0,-8-2-9 16,1-3 18-16,-7-6-2 0,-3-6-19 16,6-14-26-16,5-13-76 0,0-13-123 15,2-7-73-15,1 1-148 0,1-3-763 16,-8 10-1665-16</inkml:trace>
  <inkml:trace contextRef="#ctx0" brushRef="#br1" timeOffset="-180649.828">17819 5176 23 0,'0'0'228'16,"0"0"-156"-16,0 0 9 0,0 0-28 16,0 0 344-16,0 0-42 0,0 0-176 15,0 0-104-15,-2-1 29 0,4 1 30 16,0 0 19-16,0 0-14 0,-2 0 101 15,2 0-4-15,-2-1-68 0,0-1-87 16,0-1-7-16,0 0-13 0,0-1-36 16,0-1-25-16,0 0-17 0,0 1-18 15,0 1-52-15,0-1-35 0,0 3 2 16,0 1 33-16,0 0 38 0,0 0 49 16,0 0 49-16,0 0 3 15,0 0 45-15,0 0 61 0,0 0-1 16,0 0-28-16,0 0-23 0,0 0 21 15,0 0 14-15,0 0-8 0,0 0 0 16,0-1 12-16,0 1 16 0,0 0-32 16,0 0-69-16,0 0 17 0,0 0-2 15,0 0-6-15,0 0 8 0,0 0 3 16,0 0 1-16,0 0-4 0,0 0-13 16,0 0-14-16,-2 0-7 0,2 0 15 15,-4-1 3-15,0 0 12 0,4 1 13 16,-2 0-1-16,-1 0-2 0,3 0-13 15,0 0 2-15,-2 0 7 0,2 0 3 16,-2 0-3-16,2 0-3 0,0 0-10 16,0 0 1-16,-2 0-1 0,2 0-6 15,0 0-5-15,0 0-19 0,-2 0 0 16,2 0 0-16,0 1 0 0,0 1 4 16,-2 1-1-16,2 0 6 0,0 3-6 15,0 1-3-15,-2 3-3 16,2 8-18-16,0 2 0 0,0 5-2 15,0 3 2-15,0 6-12 0,0 3 0 16,2 1-2-16,0 1 2 0,0-3-3 16,-2-7-46-16,0-3 13 0,0-4 30 15,-2 2 3-15,0 8 2 0,0 6 16 16,2 3 10-16,0 2-26 0,0-1 15 16,0 0-15-16,0-2-2 0,-2 1 2 15,2 0 1-15,0 1 12 0,0 0-14 16,0 4 2-16,0-1-1 0,0 1 13 15,0 1-13-15,0 1-1 16,0 0 2-16,0-5 15 0,0 1-17 16,0 1 1-16,0 0 10 0,0 1-11 15,0 0-1-15,0 10-21 0,0 6 0 16,-4-5 6-16,4-7 13 0,0-5 0 16,0-8 2-16,0 3 2 0,0 5 1 15,0-2 12-15,0 0-13 0,0-2 13 16,0-1-13-16,0-1 10 0,0 2-11 15,0 0 2-15,4 0 9 0,-4 0-10 16,0 2-2-16,0-3-33 0,0 2 18 16,0-1 12-16,0 2 0 0,0-2 3 15,0 2 15-15,2 1-13 0,-2 1 0 16,0 2 0-16,0 0 1 0,0 0 12 16,0 7-13-16,0 8 1 0,-2 11 12 15,2 1-3-15,0-5 0 0,0-7 6 16,0-9-18-16,0 2-20 15,0 0 5-15,0 1 12 0,0-1 1 16,0-2 2-16,2 4 0 0,-4-3 12 16,2-6 15-16,2-8-15 0,-2 5-9 15,0 12 12-15,0 8-3 0,2-2-9 16,-2-13-3-16,0-5 0 0,0 5-33 16,0 12 18-16,2 6-3 0,0-4 15 15,-4-9 0-15,2-8 1 0,2-6 2 16,-2 6 0-16,0 8 12 0,0 9 0 15,0 9-12-15,0-19 3 0,0-14 15 16,0 8-18-16,0 5-21 0,0 10-3 16,-2 9-6-16,2-16 9 0,0-14 10 15,0 8 11-15,0-12 1 0,0 2 14 16,0 3-3-16,0-9-9 16,0 7 9-16,0 2-9 0,0-1 9 15,0-2-10-15,0-2 13 0,0-1-15 16,0-1 2-16,0 1-2 0,0 1-20 15,0 9-28-15,0-5 33 0,0 4-3 16,0 0 18-16,0-5 11 0,2 5-10 16,-2 1 0-16,0-1 0 0,0-4 1 15,0-7 22-15,0 0-22 0,0-3-1 16,0-3-1-16,0-2 2 0,0-2 0 16,0-7 0-16,0 4-1 0,0-2-1 15,0-6 0-15,0 3-2 0,0-2 2 16,0 1-1-16,0 0-1 0,0-1 1 15,0 3-2-15,0-2 3 0,0 2-12 16,0-1-3-16,0 1 0 0,0-1 13 16,0-1-1-16,0-1-9 15,0 3 10-15,0-1-1 0,0-1-13 0,0 2 16 16,0-3-1-16,0 1-1 16,0-2-10-16,0 0 11 0,0-4-1 15,0-3 1-15,0-1 1 0,0 0 0 16,0 0-2-16,0 2 0 0,0 0 0 15,0 1 1-15,0 0-2 0,0 0 1 16,0 1-1-16,0 0 0 0,0 3-21 16,0-2 9-16,0 2 12 0,0 0 2 15,0-1 0-15,0-3 0 0,0-1 1 16,0-3 0-16,0-3 0 0,0 0-2 16,0-2-1-16,0 2 0 0,0-2 0 15,0 0 0-15,0 0-12 0,0 0 12 16,0 0-18-16,0 0-3 0,0 0-21 15,0 0-40-15,0 0-56 0,2-6-22 16,-2-3-52-16,2-4-167 0,0 1-302 16,5-20-1140-16</inkml:trace>
  <inkml:trace contextRef="#ctx0" brushRef="#br1" timeOffset="-179417.403">17573 12246 630 0,'0'0'678'15,"0"0"-375"-15,0 0-137 0,0 0-36 0,0 0 440 16,0 0-257-16,0 0-60 16,0 0 60-16,0 0-46 0,-33-42-27 15,29 35-23-15,-1-1-8 0,1 2-13 16,4 0-24-16,-2 0-24 0,0 3 2 15,2 3 15-15,0 0 48 0,0 0 33 16,4 0-82-16,5 5-43 0,1 5-25 16,2 3-17-16,3 4-16 0,1 6-12 15,3 5 4-15,-1 2-7 0,1 0-36 16,2 2 24-16,-5-7 0 0,1-1-12 16,-3-4-9-16,-3-10-12 15,-3-2 9-15,-2-5-12 0,-4-2-2 16,2-1-40-16,-2 0-48 0,-2-1-76 15,0-2-39-15,0-2-34 0,0-1-125 16,-4 1-227-16,2-1-580 0,-2-1-637 0</inkml:trace>
  <inkml:trace contextRef="#ctx0" brushRef="#br1" timeOffset="-179133.159">17883 12215 2812 0,'0'0'770'16,"0"0"-379"-16,0 0-16 0,0 0-53 16,0 0-95-16,0 0-13 0,0 0 39 15,0 0-83-15,0 0-107 0,0 0 7 16,-8 59 15-16,-9-30-7 0,-2 9-29 16,-1 2 32-16,-1 4 1 15,-2 2 2-15,3 1-11 0,-1-1-16 16,-2-1-15-16,5-3-18 0,-1 1-6 15,5-5-6-15,-1-3-9 0,3-4 0 16,5-4-3-16,1-7-22 0,2-5-62 16,2-4-43-16,2-3-33 0,0-2-48 15,2-4-71-15,2-2-86 0,2 0-234 16,1-1-771-16,5-7-849 0</inkml:trace>
  <inkml:trace contextRef="#ctx0" brushRef="#br1" timeOffset="-178650.692">18127 12036 1391 0,'0'0'1444'0,"0"0"-964"15,0 0 43-15,0 0-31 16,0 0-115-16,0 0-46 0,0 0 7 16,0 0-32-16,0 0-85 0,0 0-85 15,-9-9-55-15,7 31-18 0,2 7-11 16,0 7-10-16,-2-1-15 0,2 4-3 16,-2-4-12-16,0-2-12 0,0 1-11 15,2-9-28-15,-2-3 18 0,0-3 3 16,0-8-12-16,0-2-40 0,2-4-32 15,0-1-28-15,0-2-9 0,0-2-21 16,0 0-56-16,0 0-100 0,2-3-92 16,0-6-78-16,4-1-261 0,-2 2-491 15,5-9-333-15</inkml:trace>
  <inkml:trace contextRef="#ctx0" brushRef="#br1" timeOffset="-178299.578">18201 12095 2100 0,'0'0'817'16,"0"0"-166"-16,0 0-15 0,0 0-181 15,0 0-129-15,0 0-70 16,0 0-25-16,0 0-25 0,0 0 6 16,0 0-52-16,-35 9-46 0,23 18-41 15,-3 1-31-15,3-1-21 0,-3-1-20 16,3-3-1-16,-3-6-27 0,5-5-58 16,0-2-56-16,-1-4-10 0,5-2-3 15,2-2-25-15,2 2-39 0,2-4-66 16,2 0 33-16,8 3-113 0,1 0-195 15,3 0 69-15,3 3 94 16,1-1 71-16,1 0 160 0,2-1 165 0,-5 1 71 16,-1-4 168-16,-1 1 82 15,-4-2 58-15,-1 0-7 0,-5-2-23 0,0 0 10 16,-4-4-61-16,0-1-84 16,-6-2-19-16,-5-5 24 0,-1-3-10 15,-9-4-7-15,-1-1-15 0,-3 0-45 16,-4 1-85-16,0 5-57 0,-2 0 0 15,4 6-84-15,0 3-127 0,4 2-152 16,1 1-407-16,1-1-2212 0</inkml:trace>
  <inkml:trace contextRef="#ctx0" brushRef="#br0" timeOffset="-172819.447">16884 11149 753 0,'0'0'408'0,"0"0"-115"15,0 0-69-15,0 0-120 0,0 0-29 16,0 0-17-16,0 0 4 0,0 0-10 16,0 0 133-16,-24-3-17 0,21 3-39 15,3 0-6-15,0-2-36 0,-2 1 0 16,2 1 29-16,0 0 44 0,0 0 48 16,0 0-8-16,0 0-3 15,0 0 1-15,0 0-15 0,0 0-30 16,2 0-47-16,3 0-35 0,3-1-12 15,2 1 3-15,5-3-1 0,-1 0 4 16,5-3 3-16,1 0-10 0,3-1-2 16,0-2-13-16,2-1 5 0,2 1-2 15,-3-3-6-15,7 0-6 0,-6-1 6 16,4-1-7-16,-2 3 4 0,2-5 5 16,0 3-2-16,-2-1 0 0,2 1 5 15,0 0-5-15,-2 0-1 0,1-1-5 16,6 0-7-16,-3-1 0 0,2-1-6 15,2-1-2-15,0-1-1 0,2-1 3 16,2-3-6-16,3 2 6 0,-3-4 4 16,0 2-1-16,1 1 6 0,-3 0 3 15,0 1 1-15,2-2-4 0,-4 3-3 16,3-3-9-16,-1 0 0 16,0 3-6-16,2-2 0 0,1-1-12 15,-1 0-2-15,0-1-14 0,0-2 14 16,3-2 0-16,1 1 2 0,-2-1 0 15,1-3 3-15,1-1 13 0,1 0-13 16,-3 0 18-16,0-2-20 0,1 3 2 16,-1 2-1-16,-4-1 0 0,0 4 0 15,-1 1 0-15,-1-1-1 0,0 1 1 16,0 0 1-16,2-1-1 0,0-4 0 16,5-5 10-16,-3-3 0 0,17-8 6 15,4-15 9-15,12-5 22 0,-6 3-7 16,-16 15-12-16,-13 13-6 0,-12 8 15 15,6-2-21-15,4-3-16 0,6-4 0 16,-3 0 0-16,-3 2 1 0,0 0-2 16,4-1 0-16,-2-2-1 0,-1 0 0 15,1-5 1-15,2-3-1 0,9-9 0 16,1-12 3-16,11-7 16 16,0-1-4-16,-17 14 9 0,-7 14-12 15,-12 15-12-15,1 4-24 0,2-7 9 16,4-2 3-16,4-7 11 0,5 1 1 15,-1-2 1-15,-2 1 2 0,2-3 12 16,3-1 0-16,7-9-13 0,1-11 1 16,8-11 15-16,0-3-3 0,-9 5-3 15,-3 5 0-15,-9 11-9 0,-4 1-3 16,2-2-9-16,0 3-18 0,2-3 9 16,-1 0 6-16,-1-2 11 0,0-2 1 15,2-3 2-15,2-6 1 0,-1-1 12 16,1-3 6-16,-6 2-6 0,2 3-12 15,-2 4 6-15,-2 0-9 16,0 1-27-16,-4-2 6 0,-4 1 6 16,2 0 14-16,1 1 1 0,-3-1 3 15,0-2 12-15,0 3-3 0,1-1 6 16,-5 3-17-16,2 1-1 0,-5 1-33 16,3-3 9-16,-1 4 12 0,-5 2-3 15,-5 12 15-15,0 14 0 0,1 7 3 16,-3 7 12-16,-4-4-3 0,6 0 3 15,-2 0-13-15,5 3-1 0,-5 2 0 16,-4 4 1-16,2 3 0 0,-2 4-1 16,2-1-1-16,0 0-1 0,-1 2-14 15,1-2 0-15,0 0-3 0,0-5-10 16,0-1-8-16,-2-3 0 0,2-1 0 16,-2 1-42-16,0 2-55 0,-2 6-22 15,0 4-8-15,0 6-53 0,0 8-192 16,0 3-569-16,5 29-2314 0</inkml:trace>
  <inkml:trace contextRef="#ctx0" brushRef="#br0" timeOffset="-171422.424">22418 5225 2684 0,'0'0'635'0,"0"0"-122"15,0 0-292-15,0 0 44 0,0 0-8 16,0 0-48-16,0 0-22 0,-58-33-6 16,40 36-50-16,-3 5-25 0,2 0-21 15,-6 2-27-15,3 5-31 0,1-2-3 16,-2 0-9-16,7 3 4 0,-1-3-16 16,9-2 15-16,0-1-15 0,2-4 21 15,3-1 3-15,3 2 16 0,3-2-4 16,9 3-6-16,-4 0-12 0,11 2-21 15,-1 1 0-15,7-1-2 0,2 1-10 16,-4 1 0-16,6-1 9 16,-6 0 3-16,-1 1 2 0,-5 2 19 15,-3-1 6-15,-5 1 16 0,-5 0-13 16,-4 1-9-16,0 2-9 0,-2-2 0 16,-7 2 12-16,-5-1 10 0,-3-2-1 15,-3 1-33-15,1-2-3 0,-4 0 3 16,-4-3-3-16,5-3-9 0,3-3-34 15,-2-4-68-15,7 0-122 0,-3 0-98 16,7-3-213-16,4-1-541 0,2 0-1194 0</inkml:trace>
  <inkml:trace contextRef="#ctx0" brushRef="#br0" timeOffset="-170839.901">22722 5229 3034 0,'0'0'662'16,"0"0"-464"-16,0 0 4 0,0 0 94 15,0 0-18-15,0 0 1 0,0 0-22 16,0 0-51-16,0 0-48 0,0 0-37 16,-27 28-45-16,15-4-25 15,1 7-5-15,1 3-13 0,-4 2-9 16,1 2-3-16,1-1-18 0,-3 1-1 16,7-3 10-16,0-5-12 0,-3-3 0 15,5-8-24-15,2-7-57 0,4-4-4 16,0-6-18-16,0-2-36 0,0-2-22 15,0-8 6-15,4-6 153 0,0-5-1 16,7-6-19-16,-5-4 1 0,2-1-19 16,-4 1 22-16,4 2 18 0,1 2 0 15,-1 3 2-15,-4 4 13 0,4 6 22 16,3 4 24-16,-1 7 21 0,-2 2 3 16,7 1-18-16,-3 8-22 0,3 5-8 15,-1 5-19-15,-3 6-15 0,3 3-1 16,-2 5 1-16,-5 1 12 0,1 1-3 15,-2-1-9-15,-2-3 0 0,2-6 12 16,-4-2-11-16,-2-9 5 0,0-5 21 16,0-5-30-16,0-3-46 15,-8 0-44-15,-4-7 90 0,1-4 2 16,-1-4 25-16,-7-3-12 0,7-1-15 16,-2 0-44-16,1 3-148 0,-1 1-88 15,3 5-211-15,5 3-485 0,0 2-660 0</inkml:trace>
  <inkml:trace contextRef="#ctx0" brushRef="#br0" timeOffset="-170391.846">23257 5218 3029 0,'0'0'631'15,"0"0"-407"-15,0 0 80 0,0 0 32 16,0 0-102-16,0 0-47 0,-27-51-7 16,9 51 24-16,-3 3-28 0,-4 9-57 15,-4 5-56-15,0 5-33 0,1 2-8 16,3 3-7-16,2 0-14 0,2-3 14 15,7-1-15-15,4-7-2 0,-1-3-25 16,9-6 13-16,2-2 14 0,0-1 30 16,6 0-30-16,9 1-1 0,1-2-23 15,7 0 5-15,6-1 7 0,4 0 0 16,2-1-9-16,7 1 20 16,3 5-23-16,1-1-15 0,-7 5 39 15,0 1 25-15,-8 1-4 0,-8 0-3 16,-9 0 6-16,-3-2 4 0,-9 2-13 15,-4 1-15-15,-15 0 0 0,-2 2 3 16,-12 0 30-16,-6-1 3 0,-6-1-36 16,-1-2 0-16,1-4-30 0,-2 0-140 15,5-3-188-15,9 0-300 0,-4 2-1298 0</inkml:trace>
  <inkml:trace contextRef="#ctx0" brushRef="#br0" timeOffset="-167406.472">17209 5203 1278 0,'0'0'172'0,"0"0"-113"0,0 0 55 16,0 0-30-16,0 0 160 0,0 0-53 15,0 0-68-15,0 0 36 16,0 0 19-16,-8-27 25 0,8 23 31 16,0 1-10-16,-4 1-20 0,4 1-36 15,0 0-10-15,-3 1-11 0,3 0 5 16,0 0-3-16,0 0-3 0,0 0 0 15,0 1-4-15,0 0-10 0,0 2-6 16,0 3-22-16,3 2-71 0,1 4-14 16,0 1-7-16,0 5-9 0,2-1 0 15,0 2 12-15,3 2-13 0,-1-2 10 16,0 3-10-16,2 0 14 0,1 3 2 16,1 0 16-16,5 0-1 0,-3 2 1 15,1 1-4-15,1 1 0 0,3 0 1 16,-1 2-7-16,-1 3-6 0,4 0-3 15,-3 2-1-15,1-1-14 16,1 0-34-16,-1 4 19 0,0 2 12 16,6 8 0-16,3 13 0 0,12 15 1 0,3 8 0 15,1-1 1-15,1-2 1 16,-4-9 3-16,5 1 15 0,-3 0 0 16,5 0 1-16,-1-3 5 0,-3-1 3 15,5 0-27-15,-3-3-2 0,1 3-1 16,1-2 3-16,2-1 12 0,-1 3 3 15,1 0 4-15,-1 0 2 0,3 1-3 16,2 3 0-16,0 0-8 0,3 1-10 16,1 2-48-16,4 1 30 0,0 2 17 15,2 2 1-15,0-1 12 0,-2 0 3 16,3 1 0-16,1-1 9 16,-2-5 13-16,0-1-7 0,0-3-30 15,0-1-24-15,0-1 24 0,2-2 18 16,-2-2 0-16,0 0 6 0,3-2-6 15,-3-3 4-15,-2 3-1 0,4-5-3 16,-2 1 0-16,2-3-18 0,-2-2-28 16,2 2 13-16,0-3 13 0,3 2 2 15,-1 0 1-15,0 1 1 0,2-2 0 16,1 4 0-16,3 1 16 0,0 0 3 16,-1 1 9-16,-3 0 4 0,5-3 2 15,-5-1-15-15,0-5-12 0,2-2-9 16,-5-6 0-16,-1-3 18 0,-2-5 15 15,-4-5-2-15,0-6 20 0,-2-1-6 16,-1-5-21-16,-3 0-6 0,2-2-6 16,2 2 3-16,-2 2-13 0,0 0 16 15,1 3-16-15,-1 2-1 16,0 1 1-16,-4-1 0 0,-13-4-2 16,-6-3 1-16,-2 0-1 0,4 1-1 15,4 4 1-15,7 3-1 0,-5-3-11 16,-3-3-18-16,-5-2-15 0,-7-4-30 15,-5-5-4-15,0-1-45 0,-11-6-72 16,3-3-99-16,-7 0-202 0,-4-5-996 16,4-6-1645-16</inkml:trace>
  <inkml:trace contextRef="#ctx0" brushRef="#br0" timeOffset="-166120.283">22949 10443 2100 0,'0'0'175'0,"0"0"1036"16,0 0-908-16,0 0-42 0,0 0 14 15,0 0 1-15,0 0-30 0,0 0-108 16,0 0-77-16,-14 48 9 0,-1-20 15 16,-1 2 13-16,1 2 11 0,-3 3-21 15,1 0-69-15,-1 2 8 0,-3-2-3 16,6-1-3-16,-1 0 0 0,1-6-17 15,7-2 11-15,-2-2-13 0,4-4 1 16,2-6 12-16,1-3-14 0,1-3-1 16,2-5-55-16,2-3-36 0,5 0-36 15,-1-8-53-15,6-2 28 0,-1-3 5 16,3-5-19-16,-4-3-3 0,-1-2-20 16,1-4-54-16,2-1 4 0,-3-1 63 15,-1-3 68-15,4-2 51 0,-3-1 54 16,-1 2 3-16,0 3 71 0,2 3 96 15,-1 5 19-15,-3 7-16 16,2 11 10-16,3 4 25 0,-1 2-23 16,-2 11-50-16,3 10-68 0,-1 7-36 15,-2 14-28-15,-2 1-13 0,5 5-2 16,-5-2 12-16,-2-5 2 0,-2 1 1 16,4-8 1-16,-2-8 36 0,-4-10 30 15,2-9 10-15,-2-7 21 0,-2-2-98 16,-2-12 0-16,-4-7 34 0,-4-6 27 15,-3-3 12-15,1-1-19 16,-5 1-33-16,5 3-21 0,-3 6-12 16,5 4-73-16,-3 5-85 0,7 10-56 15,4 0-32-15,0 8-27 0,2 6-300 16,2-4-644-16,2 14-500 0</inkml:trace>
  <inkml:trace contextRef="#ctx0" brushRef="#br0" timeOffset="-165831.055">23247 10451 3116 0,'0'0'636'0,"0"0"-404"16,0 0 13-16,0 0 34 0,0 0-51 15,0 0 60-15,0 0 29 0,0 0-125 16,-17 56-86-16,11-23-6 0,0 5-7 16,0 6-30-16,0 0-63 0,1 0-3 15,3-3-8-15,0-1 11 16,2-6 0-16,0-5 0 0,0-7-14 16,2-6-44-16,0-10-39 0,1-3-45 15,-1-3-76-15,0-6-136 0,0-4-184 16,0-8-242-16,0 4-528 0,2-13-852 0</inkml:trace>
  <inkml:trace contextRef="#ctx0" brushRef="#br0" timeOffset="-165585.709">23139 10330 3086 0,'0'0'1006'0,"0"0"-791"0,0 0 88 16,0 0 56-16,65 2-108 0,-43 9-69 15,3 4 31-15,-2 3 7 0,4 5-69 16,0 3-36-16,-5 2-15 0,-1 6-25 16,2 3-15-16,-7 12-21 15,3 10-13-15,-11-3-26 0,-2-6-42 16,-6-7 39-16,0-8 0 0,-8 3-9 16,-6 2-3-16,-7-7-24 0,-8-6-61 15,-2-7-93-15,-4-8-78 0,-2-6-212 16,10-4-738-16,-13-2-1748 0</inkml:trace>
  <inkml:trace contextRef="#ctx0" brushRef="#br0" timeOffset="-164403.474">19985 9095 2013 0,'0'0'644'0,"0"0"-262"0,0 0 49 16,0 0-80-16,0 0-83 0,0 0-16 15,0 0 5-15,8-53-51 0,-12 45-62 16,-2 0-19-16,-4 1-27 0,-3 3-37 15,3 3-15-15,-5 1-10 0,3 0 4 16,2 4 2-16,-1 4 4 0,5 0 8 16,0 0 1-16,6 1 21 0,0 1 8 15,0 2-17-15,6-3-25 0,4 0-12 16,5-4-14-16,-1-1-5 0,3-4-11 16,0 0-15-16,-1-5-4 0,-1-4 1 15,-1-3 3-15,-6-3-3 0,-4 1 0 16,-2-2-6-16,-2 2 0 0,-4 0 2 15,-2 4 1-15,-6 3 3 0,-1 1 18 16,1 5 1-16,-5 1 11 0,5 6-9 16,0 6 18-16,-1 0 1 0,7 4-1 15,4 1 0-15,-2 1-9 16,4 0-9-16,0-1 15 0,4-5 0 16,2 0 3-16,4-8-9 0,3-2-12 15,-1-2-2-15,1-6-10 0,1-6 9 16,-4-4 0-16,1-2 3 0,-3-3 1 15,-6 2 17-15,-2-1 1 0,0 4-1 16,-2-1-6-16,-8 6-11 0,-3-1 1 16,5 6 0-16,-6 2 0 0,-1 4 0 15,5 2 10-15,-3 8 0 0,5 3 3 16,2 5 0-16,4 5-13 16,-2 0-1-16,4 1 1 0,2-1 1 15,4-2 9-15,2-2 0 0,3-7 1 16,1 1-11-16,-6-9 0 0,5-3-2 15,-5-1 0-15,0-5-25 0,-2-8-11 16,-4-1 3-16,0-3-6 0,0-2-146 16,-6-2-154-16,0 5-362 0,-1-7-1515 0</inkml:trace>
  <inkml:trace contextRef="#ctx0" brushRef="#br0" timeOffset="-159961.588">19892 9014 124 0,'0'0'59'15,"0"0"-7"-15,0 0 274 0,0 0 806 16,0 0-826-16,0 0-44 0,0 0 49 16,0 0-105-16,0 0 12 0,23-6-51 15,-21 5-11-15,0 1-38 0,-2 0 0 16,2 0 14-16,0 0 17 0,-2 0 45 16,0 0-74-16,0 0-17 0,0 0-22 15,0 0 6-15,0 0-32 0,0 0-24 16,0 0-6-16,-4 0-3 0,4 0 10 15,-6 1-32-15,-1 2 0 0,5-3 15 16,0 0 10-16,-2 0 5 0,2 0-2 16,-2 0 24-16,2 0 7 15,0 0-4-15,0 0-3 0,-2 0-3 16,-3 0-15-16,3 0-10 0,-4 0 1 16,2 0-7-16,2 0-3 0,-7 0 1 15,3 0 2-15,-2 0 9 0,-1 0 7 16,-3 0 2-16,2 0 4 0,-3 0 6 15,-1-3-4-15,-3 3-5 0,0-1-1 16,-5 1-2-16,-1 0-4 0,-2 0 9 16,0 0 1-16,0 0-16 0,-4 0-9 15,0 0-14-15,2 0 0 0,0 0-1 16,2 0 0-16,3 0-27 0,-3 1-67 16,2 2-101-16,2-3-55 15,0 0-127-15,-3 4-194 0,1-2-413 16,4-1-131-16,-2-1-571 0</inkml:trace>
  <inkml:trace contextRef="#ctx0" brushRef="#br0" timeOffset="-159507.3">18958 9030 668 0,'0'0'1250'15,"0"0"-825"-15,0 0-157 0,0 0-13 16,0 0 17-16,0 0-7 0,0 0-11 16,0 0-27-16,0 0-38 0,0 0-70 15,2-14-54-15,-6 13 87 0,-11 0 49 16,1 0-32-16,-5 1-49 0,0-2-37 15,-5 2-34-15,-3 0-28 0,0 0-19 16,-2 0 0-16,-4 0-2 16,0 0 0-16,-2 0-31 0,-3 0-54 15,-3 0-108-15,2 2-66 0,0 0-64 16,8-1-311-16,-15-1-749 0</inkml:trace>
  <inkml:trace contextRef="#ctx0" brushRef="#br0" timeOffset="-159093.2">18149 9029 1330 0,'0'0'1411'0,"0"0"-1035"16,0 0-60-16,0 0-47 0,0 0-33 16,0 0 53-16,0 0-41 15,0 0-22-15,-59-12-76 0,40 11-55 16,-2 1-37-16,1 0-46 0,-5 0-12 16,2 0-51-16,-2 0-120 0,0 0-39 15,-1 1-25-15,-3 0-178 0,8 1-674 16,-10 4-494-16</inkml:trace>
  <inkml:trace contextRef="#ctx0" brushRef="#br0" timeOffset="-158664.479">17314 9030 2831 0,'0'0'669'0,"0"0"-419"16,0 0-87-16,0 0-25 0,0 0 41 15,0 0-39-15,0 0-35 0,-68-7-37 16,45 7-37-16,-3 0-31 0,-1 0-63 15,-4 0-135-15,-5 0-81 0,-3 0 69 16,0 1-14-16,-7 1-292 16,13 1-727-16,-20 6-536 0</inkml:trace>
  <inkml:trace contextRef="#ctx0" brushRef="#br0" timeOffset="-157308.729">16314 8826 1155 0,'0'0'322'0,"0"0"-143"0,0 0 98 15,0 0-18-15,0 0-78 0,-15-51 45 16,11 41 199-16,2 2-73 0,0-2-89 16,-2 4-17-16,4-2-13 0,-2 3-43 15,0 2-10-15,0 1-1 0,2 2 23 16,0 0 58-16,-2 2 5 0,2 6-37 15,0 9-107-15,-2 8-55 0,2 14-27 16,0 1-5-16,0 8-1 16,0 8-9-16,0-11-24 0,0 4-38 15,0-2 23-15,-2-13 13 0,0 3 2 16,-1-8 0-16,3-4 1 0,-2-9 1 16,2-2-2-16,0-5 0 0,0-4-12 15,0-2-46-15,0-3-60 0,0 0-91 16,0-6-6-16,0-3-5 0,0-1-49 15,0-2-108-15,0 2-280 0,0 0-567 16,-2-3-489-16</inkml:trace>
  <inkml:trace contextRef="#ctx0" brushRef="#br0" timeOffset="-156953.872">16082 8765 1971 0,'0'0'745'16,"0"0"-398"-16,0 0-41 15,0 0-1-15,0 0-28 0,0 0 15 16,0 0 14-16,0 0-53 0,19-50-48 16,-13 41-16-16,7 3 0 0,-1 0 5 15,2 0-33-15,3 3-40 0,2 1-22 16,1 2-8-16,1 0 5 0,2 3-5 15,-3 3-22-15,5-1-18 0,-2 5-9 16,0 3-9-16,-3 1-12 0,-1 2-5 16,-3 2-1-16,-1 4 3 0,-7 2-17 15,-4 1-1-15,-2 2-2 0,-2 1-1 16,-4 1-9-16,-6-3-16 0,0-5-50 16,-3-3-24-16,-5-5-52 0,-1-3-48 15,0-6-55-15,-1-4-147 16,1 0-260-16,7-1-767 0,-7-5-1437 0</inkml:trace>
  <inkml:trace contextRef="#ctx0" brushRef="#br0" timeOffset="-156597.824">16518 9359 2925 0,'0'0'657'0,"0"0"-382"15,0 0 98-15,29-54-20 0,-27 33-82 16,-2 0-48-16,-4 2 12 15,-6 3-4-15,-4 5-83 0,-3 5-57 16,-2 6-31-16,-1 1-2 0,1 11-16 16,1 6-12-16,3 2-5 0,5 4-7 15,6 2-3-15,4-4-3 0,0-1-9 16,10-4-3-16,2-6-9 0,3-5-46 16,5-6-62-16,1-9-98 0,2-8-104 15,-7 3-221-15,7-15-955 0</inkml:trace>
  <inkml:trace contextRef="#ctx0" brushRef="#br0" timeOffset="-153124.313">19971 9042 23 0,'0'0'189'0,"0"0"-62"16,0 0-52-16,0 0 7 16,0 0 42-16,0 0 65 0,0 0 68 15,0 0-9-15,0 0-14 0,0 0-36 16,0 0-84-16,0 0-46 0,0 0-13 16,0 0 23-16,-2 0 42 0,2-2 339 15,0 2-169-15,0-1-126 0,0 0-40 16,0-1 17-16,0 1 8 0,0-1 3 15,0 2 21-15,0-1-6 0,2 1-13 16,0 0-20-16,-2 0-7 0,0 0 50 16,0 0 10-16,0 0-46 0,0 0-37 15,0 0-30-15,0 0-19 0,0 0-10 16,0 0-5-16,0 1 0 0,0 1-1 16,0 1 13-16,0 4 21 0,0 6 21 15,0 5 3-15,0 11-64 0,2 12 43 16,-2 17-37-16,0 17-37 0,4 2-1 15,-4-11 17-15,0-19 58 0,0-21-76 16,2-6 0-16,-2-2-9 0,0 0-16 16,0 0-56-16,2-7-1 15,-2-1-12-15,0-6-27 0,2 2-22 16,-2-2-91-16,0 2-242 0,0-3-831 16,0 8-1160-16</inkml:trace>
  <inkml:trace contextRef="#ctx0" brushRef="#br0" timeOffset="-152540.769">19975 10058 1155 0,'0'0'417'0,"0"0"-212"16,0 0 67-16,0 0 204 0,0 0-15 15,0 0-43-15,0 0-22 0,0 0-44 16,0 0-78-16,0 0-39 0,10-23-8 16,-10 23-13-16,0 0-31 0,0 2-25 15,0 4-4-15,0 2-23 0,0 7-62 16,2 6-30-16,-2 16-27 0,0 18 10 16,0 15 29-16,0 2-21 0,0-12 31 15,0-18 20-15,0-17-81 0,0-7 0 16,0 3-18-16,2-2-51 0,-2-1-7 15,0-5-36-15,0-3-45 0,2-4-1 16,2-2-60-16,-2-1-302 0,1 0-786 16,-3 7-1042-16</inkml:trace>
  <inkml:trace contextRef="#ctx0" brushRef="#br0" timeOffset="-152483.93">20016 10651 33 0,'0'0'0'16</inkml:trace>
  <inkml:trace contextRef="#ctx0" brushRef="#br0" timeOffset="-152263.879">20024 11208 665 0,'0'0'587'0,"0"0"-281"16,0 0-163-16,0 0 42 0,0 0 65 15,0 0-250-15,0 0-438 0,0 0 434 16,0 0-1201-16</inkml:trace>
  <inkml:trace contextRef="#ctx0" brushRef="#br0" timeOffset="-152124.74">20024 11208 1479 0,'-29'-31'2455'15,"29"29"-1902"-15,0 2-291 0,0 0-17 16,0 2 45-16,0 6-50 0,0 4 2 15,0 8-106-15,-2 5-79 0,4 1-56 16,-2 2-1-16,0-3-37 0,0 1 25 16,2-6-115-16,-2 0-58 0,0-4-45 15,0 2-84-15,3-3-236 0,-3-1-519 16,0 5-570-16</inkml:trace>
  <inkml:trace contextRef="#ctx0" brushRef="#br0" timeOffset="-151858.93">20004 11750 166 0,'0'0'154'16,"0"0"-86"-16,0 0-26 0,0-49-42 15,0 29-150-15</inkml:trace>
  <inkml:trace contextRef="#ctx0" brushRef="#br0" timeOffset="-151723.26">19991 11641 2636 0,'0'0'530'0,"0"0"-189"0,0 0 163 16,0 0-91-16,0 0-148 0,0 0-93 16,6 69 6-16,-6-41-68 0,3-3-95 15,-3 0-15-15,4-1-122 0,-2-6-283 16,0-3-528-16,2-6-775 0,-2 0-13 16,4-9 1721-16,0 0 333 0,19-17-333 0</inkml:trace>
  <inkml:trace contextRef="#ctx0" brushRef="#br0" timeOffset="-150492.011">19859 12206 470 0,'0'0'681'0,"0"0"-271"0,0 0-59 15,0 0-17-15,0 0-124 0,0 0 52 16,0 0 305-16,0 0-189 0,0 0-110 16,-25-51-26-16,23 47-18 0,0 2-26 15,2 0-23-15,0 2 3 0,0 0 5 16,0 0 15-16,0 0 24 0,0 1 11 16,0 3-25-16,6 6-87 0,5 5-46 15,-5 4-20-15,6 6 2 0,5 4 6 16,-5 3-18-16,3 0-27 0,1 0 9 15,-1-2-2-15,1-3-22 0,-6-5 9 16,3-4-9-16,-7-4-2 0,0-6-1 16,0-2-29-16,-1-3-53 0,-3 1-35 15,0-4-37-15,0 0-27 0,-2 0-52 16,0 0-149-16,4 0-272 0,-4-4-378 16,2-4-451-16</inkml:trace>
  <inkml:trace contextRef="#ctx0" brushRef="#br0" timeOffset="-150198.638">20179 12199 2448 0,'0'0'1450'16,"0"0"-1130"-16,0 0 15 0,0 0 3 15,0 0-100-15,0 0-28 0,0 0 67 16,0 0-60-16,0 0-120 0,0 0-55 15,2 22 25-15,-14 0 11 0,0 7-9 16,-1 7-14-16,-5 12 8 16,-3 15-9-16,0 18-3 0,-1 3-9 15,1-2-8-15,6-15-7 0,5-19-6 16,-2-13-6-16,3-9-12 0,3-9-3 16,2 0-14-16,0-1-49 0,-4-4-52 15,4-6-57-15,-1-6-45 0,5-1-49 16,-2-8-104-16,2-5-247 0,0 0-673 15,11-1-1366-15</inkml:trace>
  <inkml:trace contextRef="#ctx0" brushRef="#br0" timeOffset="-149304.074">20438 12938 2017 0,'0'0'673'16,"0"0"-272"-16,0 0 55 0,8-62-62 15,-10 39-96-15,-8 2-49 0,-3 1-40 16,1 6-83-16,-7 7-58 0,1 4-1 16,-3 3 13-16,0 5-4 15,5 9 0-15,-5 3-6 0,11 4-18 16,-3 3-3-16,9-1-7 0,2 3-8 16,2-3-7-16,6-1-6 0,7-5 4 15,-1-3-10-15,9-4-15 0,-3-8 0 16,7-3-28-16,0-11-38 0,2-8-129 15,-6-6-98-15,-3-5-178 0,-5 7-730 16,3-18-1733-16</inkml:trace>
  <inkml:trace contextRef="#ctx0" brushRef="#br0" timeOffset="-147469.401">19973 7945 176 0,'0'0'1866'0,"0"0"-1413"15,0 0 241-15,0 0-286 0,0 0-115 16,0 0-48-16,0 0 11 0,0 0-52 15,0 0-100-15,-4-21 10 16,-7 21 45-16,-1-2-15 0,-7 2-37 16,-2 0-34-16,1-2-28 0,-3 2-14 15,0 0-1-15,3 0-2 0,-3-3 2 16,2 2-27-16,5-1 0 0,-1 2 9 16,5 0-11-16,1 0 1 0,5 0 10 15,-2 3 3-15,6 2 13 0,0 3 14 16,2 1-5-16,0 5-4 0,4 2-6 15,4 4 9-15,-2-1-2 0,1 4 2 16,1 1 3-16,0 3-12 0,0 2-5 16,-3 2-22-16,-3 1-32 0,0 0 20 15,-2 3 9-15,0 1-12 0,0-1 14 16,-2-2-1-16,-2-2 1 0,-1-2-1 16,-3-4 0-16,4-2 1 0,0-5 1 15,0-3 0-15,2-6 2 0,2-4 10 16,0-2 12-16,0-3 7 15,0 0 11-15,6 0-3 0,2-6 3 16,5 1 46-16,-1-1 29 0,7-2-50 16,-5-1-37-16,7 3-9 0,-5-1-18 15,1 4 12-15,-3-1-13 0,3 2-2 16,-7 0-48-16,2 0-73 0,-3 2-78 16,-5-4-49-16,0 4-88 0,0-4-210 15,-2-1-533-15,0 0-435 0,2-4-728 0</inkml:trace>
  <inkml:trace contextRef="#ctx0" brushRef="#br0" timeOffset="-147303.844">19964 8175 2966 0,'0'0'1059'0,"0"0"-811"16,0 0-25-16,0 0-1 0,0 0-78 15,0 0-6-15,0 0 45 0,0 0-34 16,-68-2-97-16,45 8-52 0,3 1-24 15,-3-1-144-15,0 1-171 0,5-3-273 16,3-1-883-16,1 6-1217 0</inkml:trace>
  <inkml:trace contextRef="#ctx0" brushRef="#br0" timeOffset="-146967.732">20181 8404 2892 0,'0'0'664'0,"0"0"-405"15,0 0 37-15,19-49-10 0,-19 28-76 16,0 1-41-16,-8 4 15 0,-1 1-13 15,-7 6-82-15,1 7-41 0,-3 2-8 16,1 5-3-16,3 7-7 0,-1 4 0 16,9 0 1-16,-2 6 2 15,6 0-12-15,2-4 1 0,6-1-7 16,0-3 0-16,5-6-15 0,5-3-1 16,-3-5-45-16,1-9-133 0,0-7-114 15,-1-6-130-15,-7 0-518 0,6-16-1303 0</inkml:trace>
  <inkml:trace contextRef="#ctx0" brushRef="#br3" timeOffset="-139093.461">17808 13114 1393 0,'0'0'478'0,"0"0"-274"16,0 0-84-16,0 0 10 0,0 0 261 16,0 0 141-16,0 0-274 0,0 0-122 15,0 0-32-15,-16 0 13 0,14 0 15 16,2 0 16-16,0 0 23 0,-2 0-25 15,2 0-16-15,-2 0-7 0,2 0-25 16,0 0-18-16,0 0-1 0,0 0 22 16,0 0 15-16,0 0 6 0,0 0-13 15,0 0-8-15,0 0-1 0,-2 3-22 16,2 0-23-16,0 1-7 0,0 1-9 16,0-1-2-16,0 2-10 0,0 1 0 15,0-2 0-15,0 0-3 0,0 0 13 16,0 1-1-16,2-2 0 0,-2 2 12 15,2-3 9-15,0 3 7 0,0-2-4 16,2-2-9-16,-2 4-9 16,0-2-12-16,2 2-9 0,-2 0 1 15,2-2-7-15,1 2-3 0,-1-2 3 16,0 1-12-16,2 1 18 0,-4 1-3 16,2-1-6-16,0 1 3 0,3-2 3 15,-1 2-3-15,0-1 12 0,2-2-6 16,-2 1 9-16,-1 1 3 0,3-2 6 15,-4 2-6-15,4-2-6 0,-4-1-24 16,3 0 12-16,-3 0-3 0,2-3-10 16,0 3 0-16,0-2 0 0,1 1-2 15,1-2 0-15,0 1-1 16,2 0-1-16,-3 1 0 0,-1-2-1 0,0 2 0 16,0-1 1-16,2 3 0 15,-3-2-1-15,1 1 1 0,0 1-1 16,-2 0 0-16,2-3 2 0,1 3-1 15,-1-2 0-15,0 0 1 0,0 0-1 16,0-2-1-16,3 3 1 0,-3-3-1 16,2 0 1-16,2 0-10 0,-1 0 10 15,-1 0 0-15,2 0-1 0,-1 0 1 16,3-3 2-16,-4 3 0 0,1 0 0 16,-1 0 1-16,-2 0 0 0,2 0-1 15,-2 0 0-15,1 0-1 0,1 0 0 16,-4-2-1-16,2 1 0 0,0 0 0 15,1 1 1-15,1-1 0 0,-4 0-1 16,2 0 0-16,0 1-1 0,1-3 0 16,3 3 0-16,-4-1 1 0,0-1-1 15,1 0 1-15,1 1-1 16,0-2 1-16,-2 3 0 0,1-2 0 16,1 0 1-16,-2 0 0 0,2-1-2 15,-2 2 0-15,1 1 1 0,1-2-1 16,-4 1 1-16,4 0 0 0,-1-1 1 15,-1 2 0-15,0-2 0 0,4 1 1 16,-3 1 0-16,-1 0 2 0,2 0-1 16,0 0 0-16,1 0-1 15,-1 0-1-15,-2 0-1 0,0 1-1 0,2 1 0 16,-3-2 0-16,1 0 0 16,0 0-9-16,2 0 11 0,1 0 1 15,-1 0 0-15,2 0 0 0,5-2 0 16,-5 1 0-16,2 1 0 0,3 0 2 15,-5 0 0-15,5 0-2 0,-3 0 1 16,2 3 0-16,1-1 0 0,-7 0-1 16,7 4 1-16,-5-5 0 0,-2 2-1 15,3 1 0-15,-1-2 0 0,-2 0-1 16,1 1 1-16,-1-3 0 0,0 4 0 16,-2-2 0-16,3 0 0 0,-1 0 1 15,-2 1 0-15,4-1 0 0,-1 2 0 16,1 1 1-16,2-1-1 0,-5 2 0 15,1 1-1-15,0-2 0 0,2 1 0 16,-5-1-1-16,3 2 1 0,0-2-2 16,0 1 1-16,-4 0 1 0,5 1-1 15,-1-2 1-15,-2 0 0 0,2 0-1 16,-3 0-1-16,-1 0 1 0,0 1-1 16,0-2 0-16,0-1 1 0,0 0 0 15,-2 0 0-15,2 0 0 16,-4-2-1-16,3 1 0 0,-3-2 0 15,0 0-10-15,0 0-3 0,0 0-9 16,0 0 3-16,0 0 0 0,0 0-3 16,2 0 0-16,-2 0 3 0,0 0 6 15,0-3 3-15,0 0-6 0,0-1 18 16,0-2 2-16,2-2 0 0,0 0 0 16,0 2 1-16,-2 0-1 0,0 0-1 15,2-1 2-15,0 1-1 0,0 0 0 16,0 0 0-16,0 0 0 0,0 2 1 15,0-1 9-15,0 1-10 0,5-2 1 16,-3 1-1-16,-2 0 1 0,2 0 0 16,-2 1 9-16,4 0-11 0,-2-1 1 15,0-1 0-15,5 2 0 0,-5-2 0 16,0 1-1-16,2 2 1 0,-2-2 1 16,3 2 0-16,-1 0 0 15,-2 0 9-15,2 0-9 0,0 2 9 16,0-1-11-16,-1 2 1 0,3-4 1 15,-6 4 0-15,4 0-1 0,0 0 10 16,1 0-10-16,-3 0-1 0,4 0 0 16,-6-2 0-16,4 2-1 0,0 0-1 15,1 0 1-15,-1 0 0 0,2-1-1 16,-2 1 0-16,0 0 0 0,3 0 1 16,-1 0 1-16,0 0 0 0,1 0 0 15,1 0-1-15,0 0 1 0,-2 1-1 16,3 1 0-16,-1 2 0 0,-4-1-1 15,3-3 1-15,1 3 0 16,0 0-1-16,-4-2 0 0,3 1 0 16,1 1 0-16,0-2 1 0,-3 3 1 15,1-1-1-15,0-1 0 0,3 4 0 16,-1-3 0-16,0 0 0 0,3-1-1 16,-7 1 1-16,6-1-2 0,-1 1 1 15,-3-3-1-15,2 2 2 0,0-2-1 16,3 3 0-16,-3-2 1 0,1 2 0 15,1-2 1-15,-2 1 0 0,1 1 1 16,-1-1-1-16,0-1 0 0,1 1 1 16,1 0-1-16,-6 0-1 0,5-1 0 15,-1 2 0-15,-2-3 1 0,0 0-1 16,3 1 0-16,1 1-1 0,-6-2-1 16,7 0 1-16,-3 0 0 0,-2 0-1 15,3 0 1-15,-3 0-1 0,2 0-1 16,-3 0 2-16,1 0 1 0,-2 0 1 15,2 0 0-15,-2 0 1 16,1 0-1-16,1 0 0 0,-4 0-1 16,6 0 0-16,-8 0-1 0,5 0-2 15,-1 0 1-15,0-3-1 0,2 0 0 16,-1 1 0-16,-3 0 1 0,4-1 0 16,-2 2 1-16,2-1-1 0,-1 0 0 15,-3 0 2-15,0 1-1 0,2 0 1 16,0 1 0-16,0-3-1 0,-1 3 0 15,-3-1-1-15,2-2-13 0,0 1 13 16,-2 2-16-16,2-3 3 0,-2-2 12 16,2 0-12-16,-4 0 3 15,7-1 10-15,-5 2 0 0,0-3-1 16,0 1 0-16,-2 0 1 0,4-1 2 16,-2 1 2-16,4 0 1 0,-2-1 9 15,0 2-12-15,5-2 0 0,-5 1-1 16,0-1 0-16,-2 1 1 0,2 0-1 15,2-1 1-15,-2 2 0 0,-1 1 0 16,3 1 0-16,-4 0-1 0,0 0-2 16,-2 0-18-16,4-2-6 0,-4 0-4 15,4-1 4-15,-2-1 3 0,0-1-3 16,0 2 6-16,0 1-6 0,-2-1-12 16,0 1-42-16,0-1-31 0,0 1-75 15,0-3-185-15,0 0-366 0,0-6-853 16</inkml:trace>
  <inkml:trace contextRef="#ctx0" brushRef="#br3" timeOffset="-136174.778">18269 13792 1929 0,'0'0'305'0,"0"0"847"16,0 0-728-16,0 0-134 0,0 0 24 16,0 0-11-16,0 0-9 15,0 0-41-15,2-4-52 0,3 7-16 16,-1 0-31-16,2 4-18 0,2-1-12 15,-2 2-4-15,1 2-11 0,5 1-16 16,-2 3-11-16,5 1-7 0,1 2-9 16,-3 5-9-16,7 0-12 0,-5 4-21 15,3 2-21-15,-1-1 9 0,0 0-11 16,-7-1-1-16,2-6 0 0,-3 2 0 16,-5-8-3-16,0-1-9 0,-2-5-33 15,-2 0-30-15,0-4-39 0,0-3-64 16,0-1-15-16,-2-1-30 0,-2-6-77 15,4-6-171-15,-2-3-282 0,2 1-809 16,0-7-1073-16</inkml:trace>
  <inkml:trace contextRef="#ctx0" brushRef="#br3" timeOffset="-135840.67">18699 13760 2689 0,'0'0'561'0,"0"0"-316"0,0 0 169 15,0 0-66-15,0 0-100 0,0 0 17 16,0 0 81-16,0 0-105 0,0 0-93 16,0 0 7-16,-25 10 14 0,13 9-42 15,0 7-21-15,-1 3 5 0,1 2 13 16,-3 2-7-16,1 7-23 0,-3-2-52 15,-1 12-24-15,-5 10-16 0,-2 9 0 16,7-4 0-16,-5-15 10 0,11-15-9 16,3-7 9-16,-3 2-9 0,2 2 0 15,-3 2 0-15,3-5-3 0,2-6 0 16,3-7-39-16,-3-5-57 16,4-6-61-16,2-3-48 0,-2-2-64 15,4-9-148-15,0-1-240 0,0 0-653 16,2-7-1441-16</inkml:trace>
  <inkml:trace contextRef="#ctx0" brushRef="#br3" timeOffset="-135340.75">18776 14607 1056 0,'0'0'1354'15,"0"0"-1070"-15,0 0 60 0,0 0 80 16,0 0-50-16,39-58-19 0,-37 43-5 16,2-1-36-16,-4-1-81 0,0-2-54 15,-8 0 7-15,-4 3-32 0,-1 3-54 16,-5 6-36-16,3 4-10 15,-6 4 13-15,3 11 14 0,-1 2 13 16,3 5-31-16,1 4-21 0,7 2-14 16,0 0-10-16,4-3-15 0,4-1 12 15,0-3-12-15,4-5 0 0,6-3 0 16,0-5-3-16,5-2-27 0,1-3-61 16,7-9-102-16,-6-6-94 0,3-5-141 15,-7 3-602-15,5-13-1753 0</inkml:trace>
  <inkml:trace contextRef="#ctx0" brushRef="#br3" timeOffset="-133503.727">18958 14030 368 0,'0'0'819'0,"0"0"-380"15,0 0-49-15,0 0-31 0,0 0-110 16,0 0-36-16,0 0 21 0,0 0-1 15,0 0-16-15,-21-13-12 0,17 12 6 16,2 0-9-16,0 1-16 0,0-1-6 16,0 1-4-16,2 0-13 0,0-2-22 15,-2 1-19-15,2 1-9 0,0 0 5 16,0 0 10-16,0 0 5 0,0 0 1 16,0 0-7-16,0 0-10 0,0 0-11 15,0 0-4-15,0 0-5 0,0 0-10 16,0 0-15-16,0 0-20 15,0 1-7-15,2 1-9 0,-2 0 3 16,4 0 3-16,-2 0 0 0,4 1 3 16,-2 1 0-16,2-1 0 0,5 1 0 15,-5 1-3-15,2 1-11 0,2 0-7 16,1 4-6-16,-1-1-3 0,3 1 0 16,1 0 0-16,1 2-12 0,-1-3 9 15,0 4-10-15,3-4 1 0,-5 1 0 16,5 0 9-16,-7-1-10 0,3-1 0 15,1 0 0-15,-8-2 0 0,5 2-1 16,-5-1 1-16,4-4-1 16,-6 1-1-16,3 1 0 0,-3-2 1 15,2-2 0-15,-2 1-1 0,2 1 0 16,-4-1 0-16,2-2 0 0,1 2 0 16,-1-2-1-16,0 1 1 0,-2 1 0 15,0-1 1-15,0 1 0 0,-2-2-1 16,2 0-1-16,-2 1 1 0,0-1-3 15,0 0-15-15,0 0 15 0,0 0-9 16,0 0 0-16,0 0-3 0,0 0 0 16,0 0 3-16,0 0-3 0,-2 0 12 15,0 0 2-15,-4 0 1 0,-3 2 0 16,3-2 1-16,-6 4 1 0,-3 1 0 16,1 0 13-16,-3 1-3 0,-1 0-9 15,1 3-2-15,-1-3 0 0,-1 1-1 16,0 2 1-16,3-2-1 0,-1-1 0 15,1 3 0-15,3-3 0 0,-1 3-2 16,6-1-19-16,-3 1-21 0,1 1-31 16,6-2-35-16,-2-2-36 15,2 0-34-15,-3-3-68 0,5-3-198 16,2 0-508-16,0 0-557 0,2-5-1661 0</inkml:trace>
  <inkml:trace contextRef="#ctx0" brushRef="#br3" timeOffset="-132954.745">19375 13843 1167 0,'0'0'1341'0,"0"0"-922"16,0 0 44-16,0 0 15 0,0 0-108 15,0 0-16-15,0 0 60 0,0 0-33 16,0 0-123-16,0 0-59 0,-4-2 13 16,10 9-28-16,5 2-37 15,-3 1-32-15,6 4-22 0,1 3-3 16,3 1 0-16,-1 4-21 0,6 0-24 15,-5 1-24-15,3 1-6 0,0-1-3 16,-3-4-10-16,3 3 11 0,-7-3-10 16,1-2 0-16,-1 0 0 0,-5-6-1 15,-3-1-2-15,-2-4-1 0,2-2-2 16,-4-1-55-16,-2-3-62 0,0 0-60 16,0-8-4-16,-8-3-8 0,4-2-50 15,-2-2-129-15,-3-3-247 0,5 2-445 16,-2 4-555-16,2 1-680 0</inkml:trace>
  <inkml:trace contextRef="#ctx0" brushRef="#br3" timeOffset="-132602.127">19840 13870 1831 0,'0'0'1516'0,"0"0"-1186"16,0 0 25-16,0 0 36 0,0 0-126 16,0 0-44-16,0 0 63 0,0 0-37 15,0 0-90-15,0 0-8 0,-20 28 8 16,5-7-15-16,1 5-31 0,3 0-29 16,-3 5-7-16,-1 3-6 0,-1 3-9 15,-1 1-17-15,-1 2-7 0,1 2-12 16,-1 2-3-16,1 0-9 0,-1-4 3 15,5-2 0-15,-3-4-3 16,5-4-10-16,-1-4-2 0,4-7 0 16,-1-2-2-16,5-2-10 0,2-6-18 15,0-2-39-15,0-1-28 0,2-5-17 16,0 1-13-16,0-2-20 0,2 0-44 16,0 1-139-16,2-1-138 0,2 0-231 15,1 0-611-15,5-5-731 0</inkml:trace>
  <inkml:trace contextRef="#ctx0" brushRef="#br3" timeOffset="-132140.816">20068 13675 1918 0,'0'0'1262'15,"0"0"-928"-15,0 0 105 0,0 0-42 16,0 0-137-16,0 0-2 16,0 0 109-16,0 0-39 0,0 0-113 0,0 0-79 15,0-13-33-15,0 36-25 0,0 5 6 16,0 3 7-16,0 4-4 16,0 3-18-16,0-1-20 0,2-3-22 15,-2-3-24-15,2-5-3 0,-2-6-26 16,0-5 4-16,0-6 4 0,0-2-18 15,0-3-24-15,0-3-18 0,2-1-16 16,-2 0-14-16,4 0-37 0,-4 0-51 16,2-6-80-16,2-4-102 0,-4-2-150 15,4-4-259-15,1 7-509 0,3-10-486 0</inkml:trace>
  <inkml:trace contextRef="#ctx0" brushRef="#br3" timeOffset="-131912.407">20231 13681 3112 0,'0'0'661'0,"0"0"-184"0,0 0-32 16,0 0-138-16,0 0-87 0,0 0-4 15,0 0 23-15,0 0-63 16,0 0-59-16,-54 72-23 0,36-46-37 16,3 2-24-16,-3-1-30 0,5-4-1 15,-3-1-2-15,3-3-14 0,1-5-19 16,4-3-48-16,1-2-40 0,1-3-33 15,6-2-19-15,-2-1-36 0,0 0-96 16,2-3-118-16,0 2-126 0,4 0-95 16,-4-2-359-16,6 4-609 0</inkml:trace>
  <inkml:trace contextRef="#ctx0" brushRef="#br3" timeOffset="-131736.877">20214 13976 2103 0,'0'0'1207'0,"0"0"-804"16,0 0 62-16,0 0-74 0,-14-54-83 16,2 31-46-16,-7 0 28 0,-2-3-33 15,-8 4-103-15,3 1-36 0,-5 5-63 16,-3 2-55-16,3 3-28 0,3 3-138 16,-1 0-133-16,10 2-289 0,-6 1-1386 0</inkml:trace>
  <inkml:trace contextRef="#ctx0" brushRef="#br3" timeOffset="-127444.519">15774 15789 1591 0,'0'0'432'0,"0"0"-198"15,0 0-98-15,0 0-59 0,0 0 194 16,0 0 121-16,0 0-213 0,0 0-7 15,0 0 2-15,-12-29 28 0,14 19-23 16,2 0-16-16,2-4-1 0,3-3-1 16,-1-1-10-16,2-6-10 0,5-4-24 15,-3-4-16-15,5-2-10 0,-1-3 13 16,-3 3-7-16,3 3-36 0,-6 5-34 16,-3 8-26-16,-3 4-1 0,-2 9 1 15,-2 4 15-15,0 2 41 0,-2 7-20 16,-2 10-37-16,-3 7 1 0,-3 6-1 15,-2 15 1-15,-3 14 2 0,-3 11-3 16,1-6-26-16,3-13 8 0,5-13 3 16,3-10 12-16,0 4 1 15,-2 1 0-15,1 4 2 0,1-9 0 16,4-8 2-16,0-5 1 0,2-12 12 16,2-4-15-16,2-10-48 0,7-11 14 15,-1-8 32-15,2-9-1 0,5-6 3 16,-3 0 0-16,-3 0 2 0,-1 4 10 15,-2 8 0-15,-1 7-12 0,-7 8 0 16,0 9-1-16,0 5 1 0,0 3 82 16,0 6-51-16,4 7-13 0,-2 0 18 15,0 2 10-15,2-2 20 0,0-2 79 16,4-6 7-16,1-3-56 0,7-5-48 16,1-9-45-16,3-10 15 0,1-3-3 15,2-6 4-15,-5-1-1 0,1-1-3 16,-2 4 3-16,-3 2-3 15,-6 7-15-15,-2 6-1 0,-3 6-1 16,-3 7 2-16,0 1 54 0,0 8-30 16,-3 7-9-16,-1 3-13 0,0 7 10 15,0 1 0-15,2 2 1 0,2-3-11 16,0-3-2-16,0-2 15 0,0-5 0 16,2-8 3-16,4-5-3 0,3-2-15 15,1-10-30-15,0-7 15 0,3-6 13 16,-1-3 2-16,-4-2 0 0,1 4 0 15,-5 1-3-15,-2 2-18 0,-2 5-6 16,0 1-9-16,-4 5-12 0,-3 4 0 16,1 2 18-16,2 1 17 0,0 3 13 15,0 0 16-15,4 3 8 0,0 1 3 16,0-1-3-16,2 1-6 16,6-3 0-16,0-1-6 0,7-3 3 15,1-6 3-15,3-3-6 0,2-2 6 16,-3 0 9-16,3-1-3 0,-2 4 4 15,1 4 5-15,-3 1 0 0,1 4 0 16,3 2-9-16,-2 2 18 0,-3 6 27 16,-1 3-21-16,-3 5-18 0,-4 2-12 15,-4 2-15-15,-1 1-3 0,-3 3 0 16,-5-1-3-16,-1-3-9 0,-4-1-6 16,-3-1-24-16,-1-3 3 0,0-1 0 15,-3-4 0-15,3-3 9 0,1-2 3 16,1-2 15-16,3-3 0 0,1 0 11 15,4 0-1-15,2 0 1 0,0 0 0 16,2-1 1-16,0 1 36 0,0 0 6 16,4 0-24-16,0 0-17 0,4 0 1 15,-1 0 13-15,3 1-3 0,-2 3 6 16,3-2-15-16,-3 3 15 16,2-2-17-16,3 1 1 0,-1-1-2 15,0-3 3-15,5 0 0 0,-1 0-2 16,3-6-1-16,2-4 0 0,-1-3-1 15,5-7 0-15,-2-2 0 0,-2-3 1 16,1-2 1-16,-1-2-1 0,-4 0-16 16,-3 4-5-16,-4 2 9 0,-3 8 10 15,-1 3 0-15,-6 8 2 0,0 4 10 16,0 1 23-16,-2 10-32 0,-7 4-1 16,1 6-1-16,-2 6 1 0,0 2 3 15,1 0 0-15,3 1-1 0,0-2-2 16,4-5-33-16,2-1 21 0,0-1 11 15,4-7 1-15,4-3 1 0,3-4 13 16,1-7-14-16,7 0-1 16,1-13-1-16,3-6-1 0,2-6 2 15,2-9 1-15,6-12 12 0,6-17-9 16,2-20-3-16,3-12-19 0,-7-1 16 16,-8 4 3-16,-8 10 18 0,-7 9 3 15,-6 20 6-15,-2 15-9 0,-3 16 3 16,-3 10-18-16,0 4-3 0,0 5 0 15,0 3 0-15,-3 9 20 0,-1 14-20 16,-6 13-1-16,-2 16-17 0,-3 17 15 16,1 6-9-16,1-2 12 0,-1-7 1 15,-1-8 1-15,1 1-1 0,-1-3 0 16,7-10 0-16,2-11 1 0,2-7 13 16,4-7 0-16,0 0-15 0,0-1-1 15,4-2-32-15,2-5 21 0,4-9 12 16,3-2 0-16,3-2-3 0,3-8-12 15,0-5 14-15,3-3 1 16,-1-5 3-16,0-4 12 0,-1-2 0 16,1-1-15-16,-2 0-27 0,-5 5 15 15,-2 5 10-15,-5 7 2 0,-3 6 12 16,-2 5 39-16,-2 4-21 0,0 7-30 16,0 7-1-16,-4 6-11 0,-5 7 12 15,3 5 3-15,0-1 8 0,2 2-11 16,0-6-42-16,4-4 24 0,0-4 16 15,0-6 2-15,4-6 1 0,4-8 14 16,0-3-15-16,7-10-14 16,1-8 3-16,3-8 11 0,2-7 2 15,2-2 13-15,-3 0-3 0,-1 1-1 16,-3 5-11-16,-1 8-36 0,-5 8 34 16,-4 7 2-16,1 6 39 0,-3 0-18 15,-2 9-7-15,2 4-14 0,-4 5-1 16,0 5-1-16,0 1 1 0,0 4 1 15,0-1-12-15,-4-2-27 0,4-4 18 16,0-3 10-16,0-5 11 0,0-5 2 16,4-3 10-16,0-5-12 0,4-4-13 15,1-8-17-15,3-6 27 0,0-7 3 16,5-4 2-16,-3 0 16 0,-1-2-6 16,-3 3-12-16,2 1-26 0,-5 7 14 15,-1 4 9-15,2 5 2 0,-6 3 1 16,2 3 15-16,3 1 3 0,-5 2 6 15,4 1 0-15,-2 1-6 16,0 0 3-16,4 0-9 0,-1 0 0 0,-1 0-11 16,4 1 0-16,-4 4 2 15,1-1 9-15,-3 5-10 0,0-1 1 16,-2 3-3-16,-2 4-1 0,0 2-11 16,0 1 10-16,-2 3 0 0,0-1-1 15,0-1 1-15,0-3-13 0,0-2-18 16,2-4 31-16,0-6 1 0,4-4 1 15,2 0-12-15,6-10-18 0,3-9 16 16,3-2 14-16,5-5 2 0,0-2-2 16,-3 3-18-16,1 1 15 0,-2 8 3 15,-7 5 0-15,1 7 24 0,-5 4 9 16,0 2-6-16,-6 8-6 16,0 1-9-16,0 9-12 0,-2-1-1 15,-2 2 1-15,0 0 0 0,-2-4-1 16,2-2 1-16,0-6-21 0,2-3 19 15,0-4 2-15,0-2 1 0,4 0-1 16,4-5-13-16,3-2 10 0,1 0 0 16,-2 0 3-16,3 4 12 0,-3 2 0 15,-2 1 3-15,3 7-12 0,-3 3-3 16,-2 3-14-16,-2 2-19 0,3 0 3 16,-3-2-24-16,0-6-18 0,-2-1-45 15,4-5-55-15,-4-1-93 0,2-8-155 16,0-2-299-16,3 1-737 0,3-6-1238 0</inkml:trace>
  <inkml:trace contextRef="#ctx0" brushRef="#br3" timeOffset="-127277.852">17924 15140 4356 0,'0'0'610'0,"0"0"-448"0,0 0 48 15,41-55-70-15,-22 36-100 0,0-2-28 16,-1 0-12-16,-1 2-51 0,-5 1-143 16,-8 1-117-16,3 5-222 0,-7 2-1005 15,-7 1-1297-15</inkml:trace>
  <inkml:trace contextRef="#ctx0" brushRef="#br3" timeOffset="-127029.297">17238 15029 4429 0,'0'0'590'0,"0"0"-467"16,0 0-38-16,0 0-85 0,0 0-46 16,0 0-168-16,0 0-68 0,0 0-418 15,0 0-1658-15</inkml:trace>
  <inkml:trace contextRef="#ctx0" brushRef="#br3" timeOffset="-126840.782">16612 15045 4667 0,'0'0'910'16,"0"0"-910"-16,0 0-94 0,0 0 73 15,0 0-104-15,0 0-256 0,0 0-120 16,0 0-1337-16</inkml:trace>
  <inkml:trace contextRef="#ctx0" brushRef="#br3" timeOffset="-123475.773">18162 15801 2191 0,'0'0'1215'0,"0"0"-961"15,0 0 20-15,0 0 52 0,31-66-59 16,-21 43-18-16,5-7 15 0,1-5-36 16,3-5-57-16,4-4-38 0,-3-1-39 15,3 0-58-15,-7 6-34 0,-1 10-1 16,-5 6 0-16,-6 12 18 0,-2 6 2 16,-2 5 39-16,0 10 7 0,-4 7-34 15,-6 8-31-15,-2 18-1 0,-7 18 1 16,-6 17 10-16,0 5-3 0,3-3-9 15,1-8-48-15,7-24 21 16,3-8 24-16,3-13 3 0,2-6 0 16,2-1 2-16,-1-1 0 0,1-6-2 15,4-6-1-15,0-7-33 0,4-15-38 16,5-9 45-16,5-9 11 0,1-6-2 16,3-2 15-16,-1-2 3 0,-1 2 1 15,1 7 17-15,-5 7-15 0,-1 7 10 16,-1 7 2-16,0 4 21 0,-4 4 33 15,3 2 13-15,-1 2-9 0,0-3-19 16,1 3 9-16,-3-4 9 0,0 0 1 16,0-5-34-16,5-3-18 0,-5-2 0 15,4-4-6-15,0-4 0 0,1 2 3 16,-3-3-18-16,2 1 0 0,-1 0-3 16,1 5-8-16,-2 2 11 0,-2 3 12 15,3 4 3-15,-7 3 3 0,2 2 9 16,0 4 10-16,-2 0 14 0,0 4 66 15,0 5-57-15,-2 5-36 16,0 4-24-16,-4 5 0 0,0 2 0 16,0 2 1-16,0 0 2 0,4 0-3 15,-4-3-23-15,4-3 11 0,0-5 11 16,0-4 1-16,4-6 18 0,2-5 12 16,4-5-28-16,7-9-2 0,3-10 0 15,5-5 3-15,0-7 12 0,2-3 0 16,-4 1-15-16,-3 3-29 0,-3 6 29 15,-3 5 2-15,-5 9 0 0,-1 7 13 16,-6 7 30-16,-2 2 3 16,0 10-30-16,-4 5-18 0,-2 8-2 0,-1 4 2 15,-1 2 1-15,4 1 1 16,-2-3 7-16,2-3-9 0,2-6-45 16,2-4 21-16,0-4 22 0,4-8-1 15,6-4-18-15,-4-1-24 0,7-9 12 16,1-8 18-16,-1-2 3 0,-1-5 10 15,-2 0-1-15,-1 0-12 0,-5 1-15 16,-4 2 6-16,0 4 6 0,-7 3 6 16,-1 6-9-16,-4 3 3 0,1 3 16 15,3 3 2-15,-4 0 15 0,4 6 6 16,1 0 0-16,5 1 3 0,0-1-3 16,2-2 0-16,8-2 6 0,5-2 0 15,3 0-15-15,9-3 0 0,0-4-10 16,6-3 1-16,0-1 0 0,0 0 0 15,0 1 0-15,-2 2-1 0,-6 3-1 16,-3 4 14-16,-7 1 9 16,-5 1-3-16,-2 7-9 0,-6 5-12 15,0 6 0-15,-8 2-18 0,0 6 15 16,-7 1 2-16,-1 3 0 0,1-4 1 16,3-1-3-16,1-1-33 0,1-6 15 15,2-8 18-15,6-4 3 0,2-7 0 16,0-2-21-16,8-11-6 0,4-6 27 15,3-9 1-15,6-7 17 0,-5-5-18 16,9-14-9-16,2-12-18 0,4-12 12 16,-6-4 14-16,-5 17 1 0,-7 18 0 15,-3 18 12-15,-8 8-9 0,2 3 0 16,-2 2 0-16,-2 5-3 16,0 7 0-16,0 6 15 0,-2 9-14 15,-4 8 0-15,-4 10 0 0,-1 4 0 16,3 6 1-16,-4 8 10 0,1 1 0 15,1 2 15-15,-2-1 0 0,1 0 0 16,3 1 0-16,2-3-6 0,4-2-6 16,2-6-3-16,0-8-12 0,2-6-39 15,8-10 24-15,3-7 14 0,5-6-2 16,5-9-15-16,0-9 15 0,1-8 0 16,3-7 3-16,0-1 2 0,-6-3-2 15,-3 1-19-15,-1 3 4 0,0 6 12 16,-9 3 0-16,-4 9-9 0,-2 6 12 15,-2 7 27-15,0 4 27 0,-6 10-39 16,-2 7-13-16,-1 6 0 0,-5 6 13 16,3 5 0-16,3-3-4 0,-4 1-11 15,4-6-39-15,3-4 18 0,1-3 18 16,4-5 2-16,0-9 1 16,4-6 1-16,9-3-1 0,1-11-21 15,7-10 9-15,2-5 11 0,-1-3 1 16,1-6 2-16,0-2 1 0,-2 6-3 15,-7 2-12-15,1 7-9 0,-9 7 9 16,-4 8 12-16,0 7 33 0,-2 3 5 16,0 10-38-16,-4 3-15 0,2 7 13 15,-7 4 2-15,5-1 3 0,2-2 6 16,0 1-9-16,2-6-36 0,0-4 34 16,2-1 2-16,2-3 3 0,9-6 0 15,-3-3 8-15,7-2-11 0,-1-6-3 16,7-7 1-16,-2-7 1 0,3-3 0 15,1-8 1-15,6-5 3 16,2-15-3-16,4-18-27 0,7-20 3 16,-7-11 9-16,-6 6 13 0,-14 9 2 15,-9 15 11-15,-4 16 7 0,-4 14-6 16,-2 15 3-16,-4 9-13 0,0 4-2 16,-9 4 0-16,1 3-12 0,-3 8 9 15,-2 14 3-15,-1 6-2 0,3 10-10 16,-5 4 9-16,7 4-9 0,1 1 12 15,1-1 1-15,7-1 1 0,0-2 1 16,4-1 9-16,2-5 0 0,2-1-9 16,6-3 18-16,2-8-19 0,5-5 1 15,1-6-3-15,1-6-1 0,6-1-20 16,-1-2 3-16,-3 0 6 0,0 0 0 16,-5 0 12-16,-4 7 2 0,-5 1 0 15,-3 6-2-15,-2 1-15 0,-5 6 0 16,-7 2 13-16,0-1 2 0,1 0 1 15,-3 2 0-15,1-4 1 16,1 1 0-16,4-2 13 0,0-2 0 16,3-1 3-16,3-5 0 0,2-1-17 15,0-5 14-15,0 0 3 0,7-5-3 16,5 0-14-16,2-6-1 0,5-5 3 16,2-3 0-16,3-5 12 0,-1-3-12 15,2-1-3-15,2-1-2 0,0 5 2 16,0-2 1-16,-7 7 2 0,-1 2 12 15,-11 5 3-15,0 4 9 0,-3 1 1 16,-5 2-1-16,0 0-6 0,0 5-21 16,-5 2-18-16,-5 6 17 0,0 3 1 15,-9 2 12-15,5 4-10 0,-5-2 16 16,5 1-17-16,-1 0 1 16,5-1-1-16,2-4-1 0,1-1-15 15,7-5 15-15,0-2 0 0,7-4 2 16,1-4-2-16,8-1-14 0,1-8-1 15,8-6 13-15,-5-3 0 0,3-4 2 16,2-2 0-16,-4-2-21 0,-1 3 2 16,3-3 1-16,-6 5 6 0,-1 5-6 15,-4 3 7-15,-1 5 11 0,-7 4 15 16,2 2 0-16,-6 2 3 0,0 0-18 16,0 6-2-16,0 3-22 15,-6 6 9-15,0 3 3 0,-3 2 12 0,1 2 2 16,2-4 10-16,-2 4-10 0,2-6-2 15,-1-1 1-15,5-3 1 0,0-5-1 16,2-2 0-16,2-5 1 0,4 0-2 16,5-10-3-16,3-2-9 15,5-5 9-15,-1-2-15 0,7-5 6 16,-4 4 9-16,0-4-11 0,-5 8 14 16,1 3 2-16,-5 5 16 0,0 6 6 15,-7 2-3-15,-1 0 0 0,-2 10-21 16,-2 3 0-16,0 3-15 0,-2 6 13 15,-2 0 2-15,-1 1 1 0,1-2-1 16,0 0 0-16,2-8 0 0,2-2-24 16,0-4 24-16,0-3 1 0,8-4-1 15,1-4-1-15,3-6-20 0,7-4 19 16,-3-6-1-16,3-4 1 0,4-4-22 16,-7 0 6-16,5 1 15 0,-7-1-9 15,1 10 10-15,-7 4 2 0,-4 6 18 16,-2 7 24-16,2 2-15 0,-2 8-15 15,-2 7-12-15,0 3-3 0,0 7 2 16,0 1 1-16,0 4 0 0,0-2-1 16,0-1-32-16,2-2-66 15,3-2-39-15,1-5-43 0,2-2 7 16,-2-5-25-16,5-4-94 0,-1-1-156 16,-2-7-159-16,7-1-482 0,-3-5-355 15,5-13-664-15</inkml:trace>
  <inkml:trace contextRef="#ctx0" brushRef="#br3" timeOffset="-123322.911">20603 15039 4085 0,'0'0'610'16,"0"0"-364"-16,0 0 93 0,15-57-175 16,-7 45-110-16,2 4-11 15,5 0-13-15,1-1-30 0,1 0-38 16,-3-1-126-16,1-3-132 0,-7-1-207 15,-2 4-735-15,-4-3-605 0</inkml:trace>
  <inkml:trace contextRef="#ctx0" brushRef="#br3" timeOffset="-123140.051">19770 14879 3205 0,'0'0'2041'15,"0"0"-1822"-15,0 0-143 0,68 8 45 16,-10-16-48-16,19-1-49 0,9 2-6 16,-1 0-18-16,-19-1-80 0,-22 5-223 15,-13-3-117-15,-19 4-659 0,21 2-2491 16</inkml:trace>
  <inkml:trace contextRef="#ctx0" brushRef="#br3" timeOffset="-121109.843">20849 15779 3168 0,'0'0'604'15,"0"0"-375"-15,0 0 59 0,0 0 34 16,0 0-67-16,0-57-34 0,4 39 19 16,2-4-39-16,3-5-62 0,3-2-6 15,1-2-15-15,1-1-21 0,-2 3-43 16,3 1-33-16,-1 5 3 0,-1 3 3 15,-1 7 12-15,-6 6 7 0,1 4 14 16,-3 3 15-16,0 2-18 0,-2 8-24 16,0 9-33-16,-2 2 0 0,-4 9-3 15,0 4 3-15,-5 1 0 16,5-3 0-16,-2-4-42 0,0-2 21 16,-2-8 18-16,6-7 1 0,-3-2 2 15,5-5 0-15,0-4-1 0,0-4-38 16,5-7 39-16,5-5 0 0,4-8 15 15,1-5-12-15,3-3 12 0,-1-3-12 16,2 3-3-16,-7 8 0 0,0 4-15 16,-3 9 15-16,-3 5 14 0,-4 6 28 15,0 0 3-15,-2 12-20 0,0 5-25 16,-4 4-1-16,-2 4 0 0,1 1 1 16,1-2 0-16,-2-6-29 0,4-7 17 15,0-3 10-15,2-7-10 0,0-1-30 16,4-9 15-16,9-5 27 0,-5-4 11 15,4-5-8-15,3 2 0 0,-3 0-3 16,1 5-13-16,-5 4 13 0,0 8 17 16,-2 4 25-16,-2 0 7 15,5 9-19-15,-5 7-27 0,-2 4-3 16,2 2 0-16,2 2 9 0,0-3-9 16,7-4-25-16,-5-2 25 0,4-9 21 15,5-6-11-15,4-3-10 0,-1-9-3 16,5-8 0-16,0-4 0 0,-2-4 3 15,-5-2-1-15,3 0-29 0,-9 2 15 16,-5 2-4-16,-3 7 18 0,-4 3-14 16,0 5 14-16,-4 7-1 0,-3 4 2 15,-1 6 24-15,-2 7 1 0,-1 9-10 16,3 0-12-16,2 6 15 0,0 0-6 16,4-3-10-16,2 3 0 0,2-5 0 15,8-4-2-15,0-1-39 0,7-5 21 16,-1-3 5-16,7-8 10 0,-4-2-15 15,2-7 6-15,1-9 0 0,-3-5 10 16,-1-2-1-16,-5-3 0 0,3-3-9 16,-5-2-15-16,-5-1 6 15,2 2 18-15,-6 1-15 0,2 4 16 16,-2 6 2-16,-2 4 1 0,3 8 14 16,-1 1 3-16,0 6 21 0,2 0 18 15,4 3-14-15,0 3-13 0,7 4-9 16,-3 2-20-16,3 3 1 0,-5 1 0 15,2 0 10-15,-1 0-11 0,-5-1 0 16,-4-1-1-16,-2-2-2 0,0 0-19 16,-4-5 6-16,-4 2-6 0,-3-1 9 15,1-3 9-15,0 0-12 0,-3-1 13 16,3 0-1-16,-3-1-13 16,1 0 15-16,4 0 1 0,-3 1 1 15,5-3 2-15,2 6 19 0,4-1 5 16,0 1 3-16,0 1 0 0,8 2 0 15,3 0-18-15,1 2-12 0,7-2 12 16,-3-1 3-16,5-2 3 0,8-1 21 16,-2-6-3-16,-2-2-34 0,6-6-1 15,-2-7 1-15,-3-3 0 0,3-5-1 16,-6-3 0-16,-4-5-1 0,-1 0-33 16,-7 2 15-16,-5 5 3 0,-4 4 12 15,-2 2-12-15,-2 9 0 0,-6 5 12 16,-1 4-10-16,-5 2 13 0,3 9 3 15,-1 7 21-15,0 4-9 0,3 4-13 16,1 3 0-16,6 1 16 0,2-2-15 16,0 2 12-16,8-3-15 0,5-5-30 15,3-5 6-15,3-2 21 0,4-7-12 16,3-6 13-16,1-2-10 16,-2-10 0-16,0-6 10 0,2-6 0 15,-6-3 1-15,-5-3 1 0,3-2 0 16,-9 0-3-16,-4 2-36 0,0 5 24 15,-6 3 3-15,0 6 10 0,0 3 0 16,0 4 2-16,-2 2 0 0,2 4 2 16,0 0 13-16,0 1 24 0,0 0 24 15,4 1-18-15,5 4-30 0,-3 1 0 16,0 2 3-16,0 0 0 0,-2 2 0 16,1 0-3-16,-1 1-13 0,-4 2-2 15,0 3-2-15,-4 3-1 0,-1 0-9 16,-1 2 12-16,2-2 1 0,2-1-1 15,0-3-1-15,2-1-23 16,0-4 24-16,0-1 2 0,4-5 10 16,6-4 0-16,3 0-12 0,1-4-2 15,7-9 1-15,0-3 1 0,3-4 0 16,3-3 12-16,0-1-12 0,0-3-10 16,-2 3-5-16,-2-1 0 0,-3 10 15 15,-5 3 3-15,-5 4 24 0,-4 8 12 16,-6 0-6-16,0 12-33 0,-6 4 0 15,-4 9-18-15,-3 4 17 0,-3 3 1 16,1 1 2-16,-3-2-2 0,5-2-33 16,-1-3 3-16,4-8 15 0,5-4 12 15,3-6 0-15,0-8 2 0,2 0-14 16,4-8-9-16,5-8-9 0,5-7 15 16,1-6 15-16,7-7-15 0,-5 0 0 15,4 5-9-15,-9 2-6 0,0 9 19 16,-1 6 14-16,-3 10 27 0,-2 4 21 15,2 5-18-15,-1 10-15 16,-1 5-14-16,-4 7-1 0,2 4 12 16,0 2-12-16,-2 0-11 0,4-3-43 15,1-3-42-15,-1-8-49 0,-4-4-39 16,8-9-66-16,1-3-176 0,-3-3-322 16,8-3-1076-16</inkml:trace>
  <inkml:trace contextRef="#ctx0" brushRef="#br3" timeOffset="-111099.745">19857 6832 218 0,'0'0'167'0,"0"0"-144"0,0 0-10 16,0 0 645-16,0 0-270 0,0 0-187 15,0 0-126-15,0 0-10 0,0 0-13 16,0-23-7-16,0 23 17 0,0 0 39 16,0 0 22-16,0 0-3 0,0 3-7 15,0 3-13-15,-4 3-100 0,0 6-35 16,-5 7 31-16,-1 5 4 0,0 4 12 15,-9 4 14-15,3 5 3 0,-7 3-26 16,-2 11 23-16,-8 16-26 0,-6 13-2 16,-3 5 2-16,5-2-1 0,-4-9-24 15,6-5 12-15,-5-1 12 0,3-3 1 16,-4 2 1-16,-1-3 19 0,-7 1 15 16,-5 1 1-16,-4 2 6 0,-4-1 16 15,-6 1 0-15,0-1-10 0,-7 4-32 16,3 0 10-16,2 0-7 0,2-2 7 15,3-6 6-15,5-6-7 0,11-13-21 16,10-9 12-16,6-7-4 0,6-3-12 16,-4 3-26-16,-5 4-71 15,-1 3-28-15,4-4-30 0,2-3 10 16,2-3-33-16,2-2-104 0,1-4-147 16,-1-1-124-16,8-5-28 0,-8 6 139 0</inkml:trace>
  <inkml:trace contextRef="#ctx0" brushRef="#br3" timeOffset="-110496.796">19274 6596 421 0,'0'0'573'0,"0"0"-244"0,0 0-283 16,0 0 16-16,0 0 74 0,-19 65-12 15,9-47 22-15,0 5-9 0,-3 3-1 16,-3 4-19-16,-1 5-17 0,-12 14 7 16,-8 16-4-16,-10 18-6 0,-7 11-20 15,-8 4 4-15,2-2 6 0,-4-2-4 16,-2 3-19-16,-5 3-28 0,-1-1 2 15,2 2-3-15,-3-5-12 0,3-3 5 16,4-7-25-16,2-6 20 0,2-5-23 16,8-7-14-16,2-6-159 15,11-13-29-15,10-14 18 0,8-10 23 16,5-7-27-16,-3 0-52 0,2-1-114 16,3-4-280-16</inkml:trace>
  <inkml:trace contextRef="#ctx0" brushRef="#br3" timeOffset="-109881.871">18848 6447 324 0,'0'0'98'0,"0"0"84"16,0 0 275-16,0 0-207 0,0 0-97 15,0 0-45-15,0 0-14 0,0 0 17 16,-12 52 19-16,1-38 22 0,-3 7 0 16,-7 4-3-16,-8 7-3 0,-8 17-20 15,-21 18-13-15,-14 24 6 0,-7 11-23 16,-1 2-22-16,5-3-20 15,3-13-19-15,6-5-6 0,4-8-13 16,0-8-16-16,12-15-20 0,9-14 1 16,12-13-29-16,2-5-141 0,0 1-156 15,0 0-128-15,0-3-206 0,3 0-484 0</inkml:trace>
  <inkml:trace contextRef="#ctx0" brushRef="#br3" timeOffset="-109398.285">18610 6193 411 0,'0'0'303'0,"0"0"196"16,0 0-444-16,0 0 92 0,0 0 9 16,0 0-3-16,0 0-10 0,0 0 12 15,0 0 30-15,-57 23 9 0,34 4-3 16,-12 19-1-16,-19 24-32 0,-16 28-43 15,-5 13-51-15,1 3-57 0,8-7-7 16,14-20-4-16,4-9-8 0,13-21-17 16,8-18-100-16,7-12-157 0,9-15-218 15,-5 6-715-15</inkml:trace>
  <inkml:trace contextRef="#ctx0" brushRef="#br3" timeOffset="-107845.586">18451 5077 300 0,'0'0'101'0,"0"0"-59"15,0 0-2-15,0 0 540 16,0 0-235-16,0 0-160 0,0 0-64 15,0 0 15-15,0 0 7 0,0-7-33 16,0 5-74-16,0 2-36 0,-2 0-29 16,2-2 29-16,0 4 65 0,0-4 6 15,0 2 7-15,0 0 12 0,0 0 17 16,0 0 22-16,-2 0 16 0,2 0 0 16,0 0-30-16,-2 0-28 15,0 5-8-15,0 0-37 0,-4 3-13 0,2 3-4 16,-3 3-12-16,-1-1-10 15,0 0 16-15,2 2-18 0,-3-3 1 16,1 3 11-16,2 2-11 0,-4 0 0 16,3 4 2-16,-3-3 11 0,2 3-12 15,-1-1 12-15,1 1-2 0,-4-1-11 16,1 1 0-16,3-2 14 0,-4 2-15 16,1 1-1-16,-1-2 1 0,2 0-1 15,-5 2 2-15,5-2-1 0,-5 4 1 16,3-2 10-16,0 2-12 0,-3 1-11 15,5-1 10-15,-3 1 1 0,1 0 2 16,4-1-1-16,-7-2 0 0,5-2 1 16,2 2 1-16,-3-4-1 0,1 1 11 15,2-2-11-15,2-2-1 0,-5 2-1 16,3-3-2-16,0 2-1 0,-3-3-10 16,3 2 11-16,-2 3 2 0,1-2 1 15,-3 3 15-15,0 3-15 0,1 1 2 16,-1 1-1-16,0 0-2 0,-3 1-1 15,3-1 1-15,1-1 0 16,-1 0-1-16,0-1 1 0,1 0 1 16,3-4-1-16,-4 1 0 0,3-1-1 15,3-2-1-15,-6-1-1 0,1-2 1 16,3 3 1-16,-4 0-12 0,1 1 13 16,-1 1 0-16,-3-2 0 0,3 3-1 15,-2-1-12-15,-1-1 11 0,1 0-11 16,-1-2 1-16,3 2 11 0,-5-1-1 15,3 0 1-15,-3 0-1 16,3-1 0-16,-1 2 2 0,1 2 0 16,-1-2 1-16,3 0 0 0,-3 1 3 0,1 0-2 15,2-1-1-15,-5-1-1 16,3 1-3-16,-1-1-1 0,-1 1 3 16,-1 2 0-16,0-2 1 0,1 2 0 15,-1-1 1-15,5 1 2 0,-7-2-2 16,5 4-1-16,-1-4 12 0,-1 1 4 15,4-1 3-15,-3 1-6 0,1-2-11 16,-3 0 1-16,3-1-1 0,-3 0-1 16,5 3 2-16,-5-5 0 0,3 1-1 15,3-1-2-15,-1-4-1 0,4-1 0 16,-3-2-2-16,3-1-71 0,2-3-107 16,2-1-43-16,-3-1-56 0,5 0-81 15,-4 0-155-15,4-1-540 0</inkml:trace>
  <inkml:trace contextRef="#ctx0" brushRef="#br3" timeOffset="-106712.379">18865 5040 329 0,'0'0'398'15,"0"0"-189"-15,0 0-1 0,0 0-3 16,0 0 0-16,0 0-113 0,45-57-5 16,-43 48 316-16,0 3-5 0,4 2-160 15,-6 0-77-15,0 1-32 0,0 0-21 16,-4-2 4-16,-2 4 35 0,-2-3 5 16,-2 4-16-16,-5 0-23 0,-4 2-21 15,1 4-30-15,-5 2-34 0,2 4-12 16,-1 1-14-16,-1 0-1 15,4 3 2-15,3-1 1 0,-1 0-2 16,3 0-2-16,6-1-25 0,-1 1-7 16,5-2 7-16,0 0 9 0,4-4 1 15,0 2 12-15,2-4 0 0,4 2 0 16,3-3 3-16,3-1 0 0,-2-2-2 16,7 1 2-16,-1-3-15 0,1-1 12 15,2 1-1-15,3-1 2 0,-5 0-9 16,1 0 11-16,-3 4 3 0,-1 1 35 15,-3 4 2-15,-5 1 17 0,0 4-12 16,-4 4-11-16,-2 2 7 0,-4 2 18 16,-4 0 9-16,-3 1 13 0,-5-4-25 15,1 1-25-15,-7-4-20 0,3-3-11 16,0-1-1-16,1-3-2 0,-1-4-12 16,3-1-91-16,1-4-87 0,1 0-62 15,3-4-83-15,1-2-204 0,6-2-490 16,4 2-538-16</inkml:trace>
  <inkml:trace contextRef="#ctx0" brushRef="#br3" timeOffset="-106178.192">19113 4875 1497 0,'0'0'474'0,"0"0"-182"0,0 0 54 16,0 0-46-16,0 0-95 0,0 0-68 15,0 0 29-15,-2 51 15 0,-5-21-29 16,-1 4-30-16,2 5-34 0,-6 2-28 15,1 1-25-15,3 0-22 0,-4-1-11 16,3-4-2-16,1-4 0 0,2-4 1 16,4-8-1-16,-4-4 0 0,4-9-20 15,2-5-61-15,0-3-73 0,0-10 28 16,2-4 59-16,6-9-3 0,-4-2-3 16,4-4 23-16,1-4 18 0,1 1 29 15,-2 1-10-15,0 5 13 0,1 1 14 16,-1 9 43-16,-2 5 19 0,0 7 35 15,1 4-32-15,-1 12-63 0,4 5-16 16,-6 7-13-16,0 4 11 0,3 3-1 16,-1 1 1-16,2 2 2 15,-4-1 1-15,2-3-1 0,1-2 0 0,-3-7 1 16,2-3 56-16,-4-6 6 16,2-5 28-16,-4-5-16 0,0-2-75 15,-4-3-78-15,-2-7 59 0,-5-3 18 16,3-4 1-16,-6-1 0 0,1-3-99 15,-1 1-144-15,1 2-190 0,5 5-350 16,2 2-715-16</inkml:trace>
  <inkml:trace contextRef="#ctx0" brushRef="#br3" timeOffset="-105777.77">19565 4941 1752 0,'0'0'370'16,"0"0"-241"-16,0 0 79 0,-2-59 79 16,-6 46-59-16,-6 2-1 0,-5 8-20 15,-2 3-54-15,-3 8-30 0,-1 8-22 16,-4 5-47-16,2 3-32 0,4 5-10 15,5 1-10-15,-1-2-2 0,7 0 4 16,5-4-2-16,1-4-1 0,6-2 1 16,2-7-1-16,7-2-1 0,3-2-19 15,4-2-6-15,3-1 0 0,4 2 24 16,2-1-3-16,1-1 2 0,-1 3-10 16,0-1-7-16,0 1 17 15,-9 0 1-15,-1 1 1 0,-9 1 27 0,-4-2 27 16,-2 1-23-16,-6 0-18 15,-11 3-11-15,-1 2-2 0,-5 0 0 16,-4-4 0-16,2 4-104 0,1-5-105 16,-3-2-208-16,8-2-560 0,1-4-720 0</inkml:trace>
  <inkml:trace contextRef="#ctx0" brushRef="#br3" timeOffset="-105528.428">19559 4505 2594 0,'0'0'380'0,"0"0"-255"15,0 0 54-15,60 77 44 0,-47-19-141 16,-5 12-60-16,-6-3-19 0,-2-12-3 16,-4-20-24-16,-4-13-246 0,1-7-397 15,1 4-1441-15</inkml:trace>
  <inkml:trace contextRef="#ctx0" brushRef="#br3" timeOffset="-102359.152">17815 6375 1292 0,'0'0'85'15,"0"0"613"-15,0 0-222 0,0 0-218 16,0 0-30-16,0 0 18 0,49-57-39 16,-43 47-33-16,-1-4-16 0,-1 1-26 15,-2 1-18-15,-2-3-8 0,0 1-19 16,-6 4-31-16,-3 0-25 0,-1 5-9 15,-5 2 0-15,5 1 12 0,-6 2-3 16,1 4 6-16,3 2 12 0,1 4 13 16,3 0 9-16,4 6-13 15,-4 2-18-15,8 0-12 0,0 2-10 16,2-1-5-16,8-1 2 0,0-5 16 16,7-2 2-16,-5-6-11 0,9-2-7 15,-4-3-14-15,1-7-1 0,-1-5-3 16,-1-5-9-16,-7-2 12 0,-1 0 12 15,-4-3 9-15,-4 4-5 0,0 0-13 16,-8 4-1-16,-5 2 0 0,1 3 10 16,-5 4 6-16,1 3-5 0,-1 2-10 15,1 3 15-15,1 7 3 0,1 4 4 16,6 2-1-16,1 4 4 0,5-3-7 16,2 4 6-16,0-5-5 0,6-3-1 15,3-1-6-15,1-6-12 16,2-5 0-16,3-1-3 0,1-6-2 15,1-8-19-15,-3-2 3 0,-1-6 0 16,-3 0 5-16,-6-3 10 0,-2 2-9 16,0 1 11-16,-6 4 0 0,-4 3-1 15,-2 2-1-15,-3 5 0 0,-1 2 2 16,-5 5 1-16,3 1 2 0,-1 7 16 16,1 3-3-16,3 4 1 0,3 1-1 15,0 2-3-15,5 2 3 0,3-3 1 16,2 2-13-16,0-3 9 0,7-4-9 15,3 0 12-15,0-4-13 0,1-4 0 16,3-2-1-16,-6-1-1 0,3 0-2 16,-5-4 0-16,0-1-16 0,-4 1 3 15,-2 0-1-15,0 3-2 0,0 1-3 16,0 0-7-16,0 0-75 0,0 3-90 16,-2 0-139-16,2-2-345 0,0-1-1427 15</inkml:trace>
  <inkml:trace contextRef="#ctx0" brushRef="#br3" timeOffset="-100985.319">17732 6265 248 0,'0'0'420'15,"0"0"-182"-15,0 0-68 0,0 0-118 16,0 0 121-16,0 0 162 0,0 0-53 16,0 0-71-16,0 0-39 0,14-4-39 15,-14 4-36-15,0 0-4 0,0-2 10 16,0 2 7-16,0 0-11 0,0 0 10 16,0 0 7-16,-2 0-8 0,0 0 13 15,0 0 54-15,-2 0-33 16,0 0-41-16,-2 0-22 0,2 0-16 15,-3 0-10-15,1 0 4 0,0 0-3 16,2 0-1-16,-7 0-25 0,1 0-28 16,-2 0 2-16,-7 0 16 0,-2 2 1 15,-1-2-6-15,-3 1-11 0,-2 1-2 16,0-2-11-16,0 2-120 0,-4 1-89 16,2-2-194-16,7 3-581 0,-7 4-574 0</inkml:trace>
  <inkml:trace contextRef="#ctx0" brushRef="#br3" timeOffset="-100576.048">17134 6284 2609 0,'0'0'454'0,"0"0"-336"16,0 0 102-16,0 0 154 0,0 0-98 16,0 0-103-16,0 0-27 0,-59-7-47 15,44 7-74-15,1 0-25 0,-3 0-20 16,-4 0-156-16,1 1-113 0,3 1-307 15,-8 9-1169-15</inkml:trace>
  <inkml:trace contextRef="#ctx0" brushRef="#br3" timeOffset="-99301.529">16227 6191 741 0,'0'0'434'0,"0"0"-239"0,0 0 95 16,0 0-53-16,0 0-127 0,0 0 347 16,0 0-25-16,0 0-157 0,0 0-51 15,-2-46-47-15,0 46-22 0,2 0 19 16,0 0 33-16,-2 3 18 0,2 3-46 15,0 5-74-15,0 5-12 0,0 5-13 16,0 7-7-16,0 3-8 0,0 3-23 16,0 2-14-16,0 2-16 0,2 2-11 15,-2-3-1-15,0 1 0 0,2-3-18 16,0-1-4-16,0-2 1 16,0-4-10-16,0-1-8 0,0-7-4 15,0-1-13-15,0-6-11 0,0-4-26 16,1-6-49-16,-1-3-65 0,-2-3-217 15,0-8-76-15,0 3-260 0,0-11-641 0</inkml:trace>
  <inkml:trace contextRef="#ctx0" brushRef="#br3" timeOffset="-98918.913">16049 6134 627 0,'0'0'1223'16,"0"0"-1073"-16,0 0 47 0,0 0 108 15,0 0-70-15,0 0 9 0,0 0 63 16,0 0 30-16,0 0-69 0,0 0-50 15,35-39-7-15,-24 39-28 0,3 0-32 16,1 0-6-16,3 3-13 0,3 0-19 16,2 4-12-16,1 0-22 0,3 4-15 15,2-2-13-15,0 4-8 0,2-1-19 16,-4 4-9-16,0 0-14 0,-4 4 2 16,-5 1 0-16,-3 0 9 0,-5 3-12 15,-8-1-12-15,-2 0-1 0,-6 0 1 16,-6-2-6-16,-3 0-31 0,-6-4-66 15,-1-1-62-15,-3-2-90 16,-2-4-152-16,6-3-632 0,-8 3-1001 0</inkml:trace>
  <inkml:trace contextRef="#ctx0" brushRef="#br3" timeOffset="-98385.84">16357 6865 790 0,'0'0'1620'15,"0"0"-1326"-15,0 0-5 0,0 0 76 16,15-53-89-16,-7 33-59 0,-2 1 4 16,2-3-21-16,1 5-64 0,-1-1-43 15,0 4-7-15,1 4-2 0,-1 5-4 16,0 5-13-16,0 0 1 0,-1 10-25 15,-1 5-32-15,-2 7-11 0,2 4-15 16,-2 5 12-16,-2 0-16 0,2 1-76 16,-2-5-117-16,1-3-79 0,-1-7-230 15,0-6-761-15,6 0-1045 0</inkml:trace>
  <inkml:trace contextRef="#ctx0" brushRef="#br3" timeOffset="-97467.829">18395 5927 1634 0,'0'0'743'16,"0"0"-398"-16,0 0 34 0,0 0 10 16,0 0-142-16,0 0-39 0,0 0-23 15,0 0-20-15,0 0 25 0,-12-14-48 16,0 12-38-16,-1 2-36 0,-5 0-19 16,5 0-24-16,-7 0-10 0,7 0-12 15,-3 3-1-15,1 1 0 0,5 0-1 16,-1 1 2-16,3 2 15 0,2 1 1 15,4 0-4-15,-4 3-3 0,6 1 1 16,0 1-11-16,0 5 1 16,0 0-1-16,0 3 0 0,2 2-1 15,-2 3-1-15,4-1 0 0,-4 3-1 16,0 0 0-16,0 0-1 0,-4-2 1 16,2-2-2-16,0-1 0 0,0-6-1 15,0-2-8-15,-1-3 10 0,1-4 1 16,2-2 1-16,0-2 2 0,0-3 17 15,0-1 5-15,2 0 7 0,3 0 24 16,1 0 6-16,4-1 57 0,0-4-2 16,7 2-43-16,-5-1-18 0,5 0-22 15,-1 2-15-15,1 0-16 0,-3 0-1 16,1 2-1-16,-3 0-24 0,-3 0-104 16,1 0-91-16,-6 0-62 15,4 0-78-15,-6 0-331 0,3 0-655 0,-3-2-601 16</inkml:trace>
  <inkml:trace contextRef="#ctx0" brushRef="#br3" timeOffset="-97329.562">18393 6137 2752 0,'0'0'647'0,"0"0"-397"16,0 0 84-16,0 0-126 0,0 0-152 15,0 0-56-15,0 0-28 0,-64-28-195 16,52 35-247-16,-1 1-728 0,3 3-1130 0</inkml:trace>
  <inkml:trace contextRef="#ctx0" brushRef="#br3" timeOffset="-96933.512">18534 6451 1994 0,'0'0'780'0,"0"0"-479"15,0 0 22-15,27-60 35 0,-19 34-82 16,4-2-90-16,1 3 16 0,-3 0-14 16,3 8-68-16,-3 6-25 0,-2 6 19 15,3 5 8-15,-7 7-55 0,4 11-66 16,-6 8-1-16,0 6-18 0,-2 4-64 15,0-2-111-15,0-3-109 0,0-11-278 16,0-3-1030-16</inkml:trace>
  <inkml:trace contextRef="#ctx0" brushRef="#br3" timeOffset="-94616.199">15964 6412 817 0,'0'0'535'0,"0"0"-389"15,0 0 4-15,0 0 12 0,0 0-12 16,0 0 28-16,0 0 84 0,0 0 13 15,0 0-40-15,-6-21-24 0,2 17 6 16,0 1-26-16,0 1-23 0,0-2-29 16,0 0-14-16,-1 1 5 15,1 0-21-15,0 0-22 0,0 2-3 16,-2-1-10-16,2 0-15 0,0 2-25 16,-1 0-6-16,-1 0-13 0,2 0 7 15,0 0 3-15,-2 2 9 0,-2 0 6 16,3-1-7-16,-3 1-2 0,2 1 0 15,-2 1-7-15,1 0 7 0,-1 2 0 16,0 1-7-16,-2 1 1 0,1-1-4 16,1 2-6-16,0 1-2 0,0 1-10 15,1-1 9-15,-3 0-11 0,4 0 0 16,0 1 0-16,-5-1 1 0,9 0 0 16,-4-1 1-16,2 1 0 0,0 0-1 15,0-1 1-15,-3 1-1 0,1 2-1 16,6-1 0-16,-4 3 0 0,0 1 2 15,0 2 0-15,2 1 0 16,0 0-1-16,-5-2-1 0,5 3 0 0,0-2 1 16,0 0-1-16,-2-2 1 15,4-2-1-15,0 1 2 0,0-2 9 16,0 1-10-16,0-1 1 0,0 1 9 16,0-1-9-16,0 1 0 0,0 1 16 15,0 0-4-15,4 0-3 0,-4 2-10 16,2-2 10-16,-2 2-11 0,2 0 0 15,-2-1 0-15,2 1 1 0,1-2 0 16,-1-1 0-16,-2 0 10 0,2 0 3 16,0 0 9-16,0-1 1 0,2 2-13 15,-2-1-9-15,2 0 12 0,-2 3-12 16,2-1 0-16,0 2 0 0,1 0-1 16,-1-1 1-16,-2 1-1 15,2 1 0-15,0-2 0 0,0-3 0 16,-2 0 0-16,-2 1-2 0,6-2-1 15,-3 1-1-15,-1-1 2 0,0 2 0 16,0-1 3-16,0 2-1 0,-2-2 0 16,2 1 1-16,0 0 0 0,-2 1 9 15,2-2-9-15,-2 3 0 0,0 0-1 16,0-2 1-16,0 6 9 0,0-4-10 16,0 2 1-16,-2-1-1 0,0 2 1 15,2-2 9-15,-2 2-9 0,0 0 0 16,-2-1 0-16,2 1 0 0,-1 1 0 15,-3-2 12-15,4 0-13 0,-2 1 1 16,-2-1 12-16,2 2-12 0,-5-4-1 16,1 0 0-16,4-1-2 0,-2-5-1 15,0 0-1-15,-1-4-10 0,1 0-3 16,2-4-3-16,0-2 2 0,0 0 1 16,0 0 3-16,2 0 9 0,2 0 0 15,-2 0 3-15,2 0 14 16,0 0 23-16,0 0-1 0,0 0 7 15,2 3-32-15,0 2-11 0,4 0-3 16,-2 2 0-16,4 2-10 0,-1 0 13 16,-1-3 0-16,2 1-1 0,-2-1 1 15,0 1 1-15,3-1 2 0,-3 0-1 16,2 1 0-16,-4-1 0 0,5 1-1 16,-3-1 1-16,-2 3-2 0,2 0 0 15,0 2 0-15,-4 1-2 0,5 0-1 16,-1 2 0-16,-4-1 2 0,0 2-2 15,0 1 2-15,0 1-1 16,0 1 1-16,0-1 0 0,-2 1-11 16,2 0-15-16,-2-2 24 0,2 4 1 15,-2-2 0-15,0 0 1 0,0 1 0 16,0 1 1-16,0 0 0 0,-2 0 1 16,2 0-1-16,-2 1 1 0,0-2 1 15,2 3-1-15,-2 0 1 0,2 0 0 16,-2 2 0-16,2-1-1 0,-2 1 1 15,2-1 1-15,0 2-1 0,0-2-1 16,0-2 1-16,0 0 1 0,-2-1-2 16,2 0 1-16,-2 0-1 0,0 3 0 15,0-2-1-15,0 2 0 0,-5 0 0 16,7 1 0-16,0 1 0 0,0-1 0 16,0 2 0-16,-2 1 0 0,2-2-1 15,0 1 1-15,2-2-18 0,-2-1 6 16,9 3 11-16,-3-3 1 0,2-1 0 15,0 1 0-15,3-4 2 16,1 0 0-16,0-5 13 0,5-3 6 16,-3-2 10-16,5 0-19 0,-2-5-12 15,-1 1-1-15,3-2-27 0,-5-1-139 16,1-1-129-16,-1 1-103 0,-6-2-636 16,7 3-1482-16</inkml:trace>
  <inkml:trace contextRef="#ctx0" brushRef="#br3" timeOffset="-90745.475">13317 7779 584 0,'0'0'427'0,"0"0"-196"16,0 0-29-16,0 0-82 0,0 0-64 16,0 0 54-16,0 0 416 0,0 0-26 15,0 0-230-15,-19 0-49 0,19 0 5 16,0 0-1-16,0 0-27 0,0 0-24 15,0-1-27-15,0-1-39 0,-4 2-39 16,4 0-20-16,0 0-5 0,0-3-1 16,0 0 6-16,4-4 13 0,0-2 43 15,2-3 2-15,0-2-24 0,1-2-10 16,3-5 4-16,-2 2-7 0,-2-5-15 16,3 2-10-16,-3 0-20 0,4 0-7 15,-4-1-15-15,-1 2-1 16,1 2 0-16,-4 1-1 0,2 1 1 0,0 4 0 15,-2 3 0-15,-2 3 1 16,2 3 15-16,0 3-2 0,-2-1 5 16,0 2 24-16,0 0 7 0,0 0 24 15,0 0 36-15,0 3-18 0,0 2-64 16,-2 4-28-16,4 2-1 0,-2 1 0 16,0 7-1-16,2-3-2 0,-2 5-1 15,2-1 3-15,1 3 0 0,-3-1 3 16,2-2 0-16,0-2 12 0,2-2 0 15,0-3-3-15,0-5 9 0,2-3 1 16,0-5-10-16,3 0-12 0,-1-6-21 16,2-4 2-16,3-5 7 0,-3-1 11 15,2-6 0-15,-1 3 1 0,-1-4-1 16,-2 2 1-16,3 2 0 0,-3 1 0 16,-2 5 0-16,-2 1 1 0,1 4 1 15,-1 4 1-15,0 2 25 0,-2 2-4 16,2 0 6-16,-2 3-27 0,2 5 8 15,0 3-11-15,-4 3-18 16,0 3 0-16,2 3 15 0,-2 1 1 16,0 0-1-16,0-3 1 0,0-2 0 15,0-4 2-15,0-3 0 0,0-4 1 16,0-3-1-16,0-2-10 0,2 0-24 16,-2-9 4-16,7-3 30 0,-1-6 1 15,2-5 0-15,-2-2 0 0,1-2 1 16,1 3 1-16,-2 1-1 0,-2 5 1 15,0 5-1-15,0 6 10 0,-2 5 22 16,-2 2 2-16,5 4-21 0,-1 6-15 16,0 3-2-16,-2 2-10 15,2 2 9-15,0 1 0 0,-2-3 3 16,2-1 2-16,1-3 19 0,-1-2 3 16,2-2 6-16,0-2 1 0,0-2-7 15,0-3 0-15,1 0 9 0,3-4-6 16,-2-5-25-16,5-5-2 0,-1-6 0 15,0 0 1-15,-1-6-1 0,3 0 0 16,1-2 0-16,-5-3 1 0,3-1-1 16,-1-12 1-16,4-12 1 0,1-14 1 15,-5-4 8-15,-3 4-11 0,-5 17-27 16,-4 18 3-16,0 10 9 0,-4 9 12 16,0 5-21-16,-3 1-12 0,-1 4-7 15,4 9 43-15,-2 8 6 0,2 10 6 16,-3 7-9-16,1 7 13 0,0 13-14 15,4 15 13-15,2 17-3 0,0 6-9 16,2-3 6-16,0-6-9 0,2-7-61 16,-2-3 31-16,0 1 12 15,0 3 17-15,0-5 0 0,-2-14 1 16,0-10 2-16,3-13 10 0,-3-4 0 16,0-1-10-16,0-1 0 0,-5-1-2 15,-1-9-15-15,-2-4-21 0,-4-9 3 16,-1 0-1-16,1-7-8 0,-3-6 3 15,1-5 21-15,5-3 16 0,1-8-1 16,4 0 1-16,4-4 2 0,0 1 1 16,6-3 14-16,5 1 0 0,1 0 21 15,5 0 16-15,-1 1 5 0,5 0 6 16,-3 3-5-16,3-2-10 16,0-1-6-16,1 2-6 0,-1-5 1 15,2-1-10-15,0-6-6 0,-3-9 0 16,5-12 0-16,0-8-3 0,-7-2-3 15,-3 14-15-15,-7 16-1 0,-4 12-17 16,-2 6 15-16,0-2 1 0,-2-2 1 16,0 3 0-16,0 4 0 0,0 10-1 15,-4 6 0-15,-4 7 2 0,2 6 13 16,-4 10 8-16,1 10-6 0,-5 16-14 16,-1 16 2-16,1 18 12 0,-3 5-12 15,7-3 9-15,0-9 0 0,6-10-3 16,1-13-9-16,-1-10-45 0,4-11 45 15,0-6 16-15,9-1 5 0,-1 1 6 16,2-6 9-16,5-6 31 0,1-7-7 16,5-11-37-16,-3-10-23 0,9-4-1 15,-4-8 1-15,-4-3 1 0,3-3 2 16,-5 3 12-16,-3 1-3 0,-3 9-9 16,-1 3 0-16,-4 12-2 0,-4 4-1 15,-2 7 12-15,0 5 22 16,-2 6-34-16,-6 11-33 0,0 4 9 15,-3 8 3-15,3 0 6 0,-4 0 12 16,8-3 0-16,-3-4 1 0,3-3 0 16,2-6 1-16,2-7 1 0,0-2 12 15,6-9-12-15,1-1-9 0,5-14-18 16,0-4 6-16,-1-8 19 0,5-5-1 16,-5-1 2-16,-3 0-1 0,2 0 2 15,-4 4 2-15,-3 10-2 0,-1 5-1 16,0 8-14-16,-2 6 15 15,0 4-1-15,0 12-11 0,0 3-9 16,0 5 2-16,0 2 4 0,0 0 14 16,4 0 1-16,0-6 0 0,2-2 3 15,2-4 9-15,-1-4 1 0,3-3 2 16,0-5 0-16,1-2 0 0,3-7-12 16,3-4-1-16,-1-9 0 0,7 0 10 15,2-4 0-15,0 0-10 0,-1-1 10 16,1 3-9-16,0 2 9 0,-6 1-11 15,1 5 11-15,-5 0-10 0,1 4 10 16,-8 0-10-16,-1 4 1 0,-1 3 0 16,-4 0-1-16,-2 3-2 0,0 0-2 15,-8 6-11-15,-3 3 13 0,-1 7 3 16,-3 4-3-16,-1 4-1 0,4 5-1 16,-3 0-1-16,7 0-9 15,-3 0 12-15,11-6 2 0,0-2 10 0,0-5-9 16,7-4 15-16,5-8-15 0,3-4-3 15,3-3-12-15,5-9-3 16,2-5 13-16,-3-7-1 0,3-4 1 16,-6-3-1-16,1 0 2 0,-7 1-1 15,1 5 0-15,-3 2-1 0,-3 7 1 16,-6 7 2-16,2 4 2 0,-2 5 25 16,0 2-27-16,-2 8-1 0,0 6-23 15,0 5 0-15,0 5 3 0,-2 3 6 16,2-2 12-16,-2-1 0 0,-2-3 3 15,4-4 0-15,0-5 12 0,6-2 0 16,-2-5-9-16,1-7 18 0,3 0-21 16,0-12 0-16,4-5-12 0,1-6 10 15,-3-5 2-15,5-3 1 0,-3 0 2 16,0 4 12-16,-1 4-12 0,-3 5 0 16,-2 7 15-16,0 7 9 0,1 4 3 15,-3 5-13-15,-2 8-17 0,2 5-18 16,-2 1-3-16,0 5 0 0,0-2 9 15,0-2 11-15,0-4 1 16,0-3 3-16,9-4 9 0,-5-3-9 16,2-5 0-16,-2-1-3 0,9-10-2 15,-3-6-16-15,3-3 16 0,-3-6 2 16,-2 0 0-16,3 3 1 0,-5 4 2 16,-2 2 9-16,-2 9-10 0,1 5 22 15,-3 2 0-15,4 9-24 0,-2 7-2 16,0 2-22-16,0 6 6 0,-2 1 0 15,3 3 15-15,1-4 0 0,-4-2-9 16,4-3 0-16,-2-5-24 0,2-5-21 16,1-5-28-16,1-3-32 15,0-2-58-15,2-9-54 0,3-4-119 0,1-5-228 16,1-2-559-16,-3 2-317 16,7-8-792-16</inkml:trace>
  <inkml:trace contextRef="#ctx0" brushRef="#br3" timeOffset="-90603.822">15241 6936 3842 0,'0'0'616'0,"0"0"-256"15,35-75-26-15,-14 46-215 0,2-5-89 16,-3 6-27-16,1 6-3 0,-7 5-38 16,-3 4-144-16,-5 2-192 0,-4 2-323 15,-2-1-1016-15</inkml:trace>
  <inkml:trace contextRef="#ctx0" brushRef="#br3" timeOffset="-90369.492">14449 6809 3216 0,'0'0'1357'0,"0"0"-1108"0,0 0 76 16,0 0-18-16,54-46-119 0,-19 32-91 15,17 1-58-15,14 4-39 0,-6 2-15 16,-4 4-185-16,-21 0-149 0,-19 2-289 16,18 2-1680-16</inkml:trace>
  <inkml:trace contextRef="#ctx0" brushRef="#br3" timeOffset="-89987.059">13438 7071 3992 0,'0'0'1008'0,"0"0"-880"16,0 0-125-16,0 0-3 0,0 0-128 16,0 0-206-16,0 0-853 0,0 0-2112 0</inkml:trace>
  <inkml:trace contextRef="#ctx0" brushRef="#br3" timeOffset="-87636.128">13509 8690 1565 0,'0'0'1401'0,"0"0"-1183"0,0 0 5 16,0 0-32-16,0 0-8 0,0 0 56 16,0 0 24-16,0 0 7 0,0 0-73 15,0-57-41-15,4 35-21 0,4-5 5 16,-4-4 0-16,9-4-18 0,-3-3 11 15,-2 1 6-15,5 0-12 0,-3 5-42 16,-2 8-34-16,-4 5-11 0,3 9 8 16,-3 7 21-16,0 3 58 0,0 3-31 15,-2 11-60-15,0 8-36 0,0 3-12 16,-2 5-3-16,0 4 3 0,0 0 11 16,0-1 0-16,-2-4 0 0,2-5 1 15,0-6 0-15,0-5-1 0,0-4-1 16,0-8-10-16,0-1-21 0,0-5-33 15,4-7 36-15,0-8 27 0,5-6 0 16,1-3 1-16,0-6 1 16,1 2 1-16,-1 4 2 0,-4 8 0 15,0 5 1-15,-1 10 21 0,-3 5 27 16,4 1-12-16,-4 10-15 0,0 2-24 16,0 4-11-16,-2 2 8 0,0-1-12 15,2 0 14-15,-2-3 0 0,2-5-1 16,-2-6-1-16,2-3-21 0,2-8-39 15,3-5 32-15,-3-7 28 0,6-2 0 16,-2-3-9-16,1 3 12 0,-5 7 1 16,-2 7 11-16,4 6 16 0,-2 2 23 15,-2 10-30-15,0 5-20 0,0 4-1 16,0 4-3-16,3 1 1 0,-1-1 2 16,0-2 2-16,4-6 22 0,0-2 0 15,-1-9-3-15,3-4-15 0,4-4-6 16,-1-11-21-16,1-6 9 0,1-5 0 15,-5-2 11-15,5-1 0 0,-5 1-1 16,-4 7 0-16,-4 1 2 0,0 8 0 16,2 5-2-16,-4 6 2 0,0 1 18 15,0 8 4-15,0 8-22 16,0 3-18-16,2 4 6 0,0 4 0 16,3 0 11-16,-1-1-1 0,2-2-10 15,0-4 0-15,7-5 10 0,-3-4-1 16,2-6 1-16,3-5-13 0,-3-3-6 15,-4-9 0-15,7-4 6 0,-7-4 2 16,-2-4 11-16,-2 2 0 0,1-3 0 16,-5-2 2-16,0 2 0 0,-5-3 1 15,1 4 1-15,0 2 0 0,-2 3 0 16,4 8-1-16,0 4 1 16,2 4 1-16,0 1 28 0,2 1 32 0,6 1-21 15,5 0-9-15,-1 0-9 0,2 5-12 16,5 0-9-16,-4 1-1 15,3 5 0-15,-1-1-1 0,1 0-1 16,-5 2 0-16,-1-1 0 0,-6 0-2 16,-4-1-10-16,-2 0-6 0,-2 0-6 15,-6 1 6-15,-2 1 6 0,-3-2 10 16,1 3-1-16,0-4 0 0,-1 1 0 16,-3-2 0-16,5-1 2 0,1 3 0 15,-3-2 1-15,7-1 2 0,2 0 0 16,0-1 10-16,4 1 6 0,0-3 6 15,6 0-9-15,2-1-13 0,9 1-1 16,-3-2 0-16,7-1 11 0,0-1 6 16,0 0 3-16,-3 0-6 0,1-2-3 15,-5-3 4-15,1 0-1 0,-3-2-13 16,0-2-1-16,1-2-1 0,-3-5-2 16,3-3 0-16,-1-2-1 15,0-6 0-15,1-3 2 0,-5-1 0 16,4 0 0-16,-5 0 1 0,-3 4 0 15,-2 7-1-15,-2 4-1 0,0 11-20 16,-2 5 2-16,-2 3 20 0,0 9 0 16,-5 6-2-16,3 2-1 0,2 2 0 15,2 3-12-15,0-1 15 0,2-2 0 16,0-2 2-16,6-2 0 0,2-3-1 16,3-2 1-16,1-4-1 0,2-5-1 15,3-3 0-15,0-1-15 0,-1-8 13 16,1-2-13-16,-3-3 12 0,1-1 0 15,-3-1-9-15,0-1 9 0,-3 3-12 16,-5-2 13-16,0 4-1 16,-4-1 0-16,0 2-12 0,0 2 3 15,-2 0 10-15,-2 1-13 0,-2 0 13 16,3 1-10-16,-1 0 10 0,0 1-10 16,0 2 10-16,2 0 1 0,0 0 0 15,2 1 1-15,0 2 2 0,0-1 13 16,0 1 3-16,0-2 0 0,0 2 9 15,0 0-12-15,0 0-12 0,2 0 15 16,-2 0-15-16,2 0 9 0,-2 0-11 16,0 0 1-16,0 2-2 0,0-2 0 15,0 1-2-15,0-1-13 0,0 0 13 16,0 0 0-16,0 0 1 0,0 0 0 16,0 0 1-16,0 0-1 0,0 0 0 15,0 0-2-15,0 0 0 0,0 0 0 16,0 0-9-16,0 0 11 15,0 0 0-15,0 0 1 0,0 0 1 0,0 0 0 16,0 0 0-16,0 0 0 16,0 0 0-16,0 0 2 0,0 0 21 15,0 0 0-15,0 0 15 0,2 0 7 16,4 0-43-16,-2 2 18 0,7 0-3 16,-1-2-3-16,3 0-3 0,-1 0 3 15,2 0-12-15,-1-4 9 0,1 1-10 16,-1 0 10-16,-5 2-9 0,-2-2 9 15,-2 0-11-15,0 3-1 0,-4 0 0 16,0 0 1-16,0 7-1 0,-4 4 0 16,-2 6-24-16,-4 7 9 15,1 5 12-15,1-2 0 0,0 6 1 16,0-4 2-16,6-1 1 0,2-2 1 16,-2-3 1-16,2-5 15 0,0-3-6 15,2-8 0-15,10-3 0 0,-2-4-12 16,3-7-2-16,5-7-10 0,5-6 9 15,0-6 1-15,2-4 0 0,1-5 2 16,1-2 0-16,2-4 2 0,-4 0 13 16,6 4-12-16,-6 5 12 0,-4 7-13 15,-5 6 13-15,-3 7-12 0,-5 9 12 16,-4 3 6-16,-4 0-6 0,0 9-15 16,-4 6-27-16,-11 5 3 0,5 7 6 15,-7 4 15-15,1 3-9 0,-1-1 10 16,3 0-10-16,-1-2 11 0,3-4 0 15,4-7 1-15,4-5 1 0,2-8 11 16,2-5 3-16,2-2-15 0,8-8-22 16,2-8-5-16,3-8 15 0,3-5 0 15,-1-6 0-15,0-4-9 16,-3 1 6-16,-4 1 15 0,1 4 0 16,-5 7 2-16,-4 8-1 0,0 10-1 15,0 5 15-15,-2 6 21 0,2 7-36 16,0 9-3-16,2 5-12 0,-2 7 3 15,9 4 9-15,-1 2 1 0,2-1 0 16,3 0 0-16,1-5-10 0,3-3-9 16,-2-8-85-16,10-7-47 0,-1-10-49 15,5-7-106-15,2-17-233 0,-6 3-813 16,19-21-1926-16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8191" units="deg"/>
          <inkml:channel name="T" type="integer" max="2.14748E9" units="dev"/>
        </inkml:traceFormat>
        <inkml:channelProperties>
          <inkml:channelProperty channel="X" name="resolution" value="941.31" units="1/cm"/>
          <inkml:channelProperty channel="Y" name="resolution" value="1658.24902" units="1/cm"/>
          <inkml:channelProperty channel="F" name="resolution" value="22.75278" units="1/deg"/>
          <inkml:channelProperty channel="T" name="resolution" value="1" units="1/dev"/>
        </inkml:channelProperties>
      </inkml:inkSource>
      <inkml:timestamp xml:id="ts0" timeString="2021-04-08T08:04:32.222"/>
    </inkml:context>
    <inkml:brush xml:id="br0">
      <inkml:brushProperty name="width" value="0.05292" units="cm"/>
      <inkml:brushProperty name="height" value="0.05292" units="cm"/>
      <inkml:brushProperty name="color" value="#FFC000"/>
    </inkml:brush>
    <inkml:brush xml:id="br1">
      <inkml:brushProperty name="width" value="0.05292" units="cm"/>
      <inkml:brushProperty name="height" value="0.05292" units="cm"/>
      <inkml:brushProperty name="color" value="#FF0000"/>
    </inkml:brush>
    <inkml:brush xml:id="br2">
      <inkml:brushProperty name="width" value="0.05292" units="cm"/>
      <inkml:brushProperty name="height" value="0.05292" units="cm"/>
      <inkml:brushProperty name="color" value="#00B0F0"/>
    </inkml:brush>
  </inkml:definitions>
  <inkml:trace contextRef="#ctx0" brushRef="#br0">17974 7752 84 0,'0'0'251'15,"0"0"-144"-15,0 0 721 16,0 0-249-16,0 0-332 0,0 0-111 15,0 0-3-15,0 0-36 0,-6 7-36 16,6-7-3-16,0 0 10 0,-3 0-7 16,3 0 7-16,0 0 44 0,0 0 68 15,0 0 50-15,0 0 15 0,0 0-8 16,0-1-4-16,3 1-67 0,1-2-35 16,0-2-22-16,2-1-23 0,0-4-15 15,2-1-12-15,1-4-10 0,1-6 3 16,5-2 7-16,-7-6 8 0,6-3 10 15,3-5 12-15,-1-4 17 0,3-13-2 16,6-12-4-16,6-14 1 0,-2-4-13 16,0 3-16-16,-2 7 1 0,-3 6-12 15,1-3-22-15,-2-2-9 0,2-4 12 16,-1-4 1-16,3-6 17 16,0-3 10-16,0-6-1 0,0-4-3 15,-2-2-2-15,0-3-19 0,-7 0-45 16,1-4-10-16,-1 0 10 0,-1 0 27 15,2-1 6-15,-5-3 9 0,3 1 12 16,-3-2-27-16,0 0-27 0,-3-2-25 16,-1 0 22-16,1 2 3 0,-3 5 14 15,4 0 13-15,-6 3-21 0,1 3-6 16,-3 3-54-16,2 5 40 0,2-1 14 16,-4 5 15-16,3 2 6 0,-1 3 9 15,2 4-8-15,-2 6-22 0,-2 3-16 16,-2 6-8-16,0 12 10 0,1 15 14 15,-3 11 1-15,0 5 11 0,2 1-9 16,-2-4 12-16,0-2-3 0,0 5-8 16,0 2 8-16,0 1-10 0,0 2-1 15,-2 3-1-15,-1 1-1 0,1 4-11 16,2 4-7-16,-2 1-8 0,2 4-42 16,0 1-66-16,0 0-64 15,0 4-67-15,0 3-110 0,2-1-330 16,7 5-1265-16</inkml:trace>
  <inkml:trace contextRef="#ctx0" brushRef="#br0" timeOffset="1182.622">18056 1808 779 0,'0'0'20'0,"0"0"1127"15,0 0-972-15,0 0-13 16,15-53 12-16,-13 40 1 0,0-4 41 16,0 1-8-16,0 3 6 0,0-3 6 15,-2 3-17-15,0 1-17 0,0-1 12 16,0 4 8-16,0 3 8 0,0 0-7 15,0 4 38-15,0 2 27 0,0 0-59 16,0 8-98-16,0 6-45 0,0 5-25 16,0 13-15-16,0 15-12 0,0 18 4 15,-2 14 2-15,-6 14-3 0,0-7-3 16,-1-18-3-16,-1-17-3 16,4-23-9-16,0-3 9 0,1 3-11 15,-7 3 0-15,2 2-1 0,1-6-15 16,-1-3 14-16,0-5 1 0,4-3 3 15,-1-6 12-15,1-1-2 0,2-3 8 16,2-3 9-16,0-2 0 0,2-1 21 16,0 0 85-16,2 0-6 0,2 0-55 15,9-4-21-15,1-2-12 0,3-3-9 16,5-3-8-16,1 0-10 0,4-2 0 16,0-1-3-16,2 3-9 0,-7 1 11 15,3 1-14-15,-4 5-2 0,0 0-10 16,-5 1-6-16,-1 1-43 0,-1 0-50 15,-6 3-52-15,1-3-30 0,-5 0-54 16,0-1-81-16,-4-2-172 0,2-2-511 16,-2 1-396-16,4-9-908 0</inkml:trace>
  <inkml:trace contextRef="#ctx0" brushRef="#br0" timeOffset="1731.961">18528 1592 1846 0,'0'0'1464'16,"0"0"-1140"-16,0 0 13 0,0 0-49 16,0 0-95-16,0 0 38 0,0 0 94 15,0 0-96-15,0 0-95 0,0 0-43 16,-33 80-24-16,22-29-13 0,-3 17-5 15,4 14-19-15,-5 8-3 16,5-7-6-16,4-16 1 0,3-23-1 16,1-20-9-16,2-5-9 0,0-2-2 15,0-1-1-15,-4-1-2 0,4-5-13 16,0-6-3-16,0-4-13 0,6-1-14 16,-1-9-73-16,1-8 48 0,2-6 37 15,0-5-25-15,3-8 28 0,-3-3 8 16,0-1 8-16,-4 3 14 0,3 6 1 15,-3 2 11-15,-4 3 3 0,2 0-2 16,0 1-1-16,0 6 3 0,0 7 12 16,0 4 28-16,2 7 3 0,0 2-16 15,0 8-21-15,7 11-21 0,-5 7-2 16,2 7 0-16,7 13 0 0,-5 10 2 16,7 12 1-16,-1-1 0 0,-1-9 1 15,-3-16 0-15,-8-14 10 0,0-9 0 16,0 2 4-16,-2-3-13 0,0 1-2 15,-2-8-1-15,-2-7-25 16,-4-4-11-16,-2-1 12 0,-7-9 21 16,1-6 3-16,-5-3 11 0,1-3-9 15,-5 1-2-15,2 0-26 0,5 1-84 16,-1 6-84-16,7 4-50 0,2 1-94 16,2 2-303-16,3 3-670 0,6 2-705 0</inkml:trace>
  <inkml:trace contextRef="#ctx0" brushRef="#br0" timeOffset="5907.564">19222 1718 235 0,'0'0'1011'0,"0"0"-806"0,0 0-16 16,0 0 78-16,0 0-47 0,0 0 39 15,0 0 38-15,0 0-155 0,0 0-126 16,4-22 522-16,-4 16-243 0,0-1-134 16,0-1 8-16,0 0 54 0,0-3-24 15,0-2-5-15,-4-2-6 0,4-1-19 16,-4-1-23-16,-4-1-27 0,2 4-25 15,-3-1-27-15,3 2-21 0,-6 3-10 16,1 2-8-16,1 5 8 0,-2-1 9 16,-3 2 10-16,5 2-1 0,-5 0-11 15,3 0-19-15,-2 0-6 0,1 4-3 16,5-1-12-16,-4 3 12 0,1-3-12 16,3 1 15-16,2 3-15 0,-3 3 16 15,3 4-16-15,0 3 0 0,4 3-1 16,-2 5-2-16,2 1 0 0,2 2 1 15,-2 1-1-15,2-2 12 0,0 0-10 16,0 0 0-16,2-1 1 16,4 3 0-16,2-4 0 0,1-1 9 15,1-8-10-15,-4-6 0 0,4-3 0 16,5 0-2-16,-3-4-1 0,3-2-1 16,1-2 1-16,5 1-1 0,-5 0 2 15,3-2 0-15,-2 2 1 0,1 0 11 16,-3 0 3-16,3 7 12 0,-5 1 7 15,3 4-4-15,-5 2-6 16,1 2-6-16,0 9 3 0,-3-1-3 0,-1 6 3 16,0 3-3-16,0 0-3 0,-3 6-15 15,-1-1 1-15,-4 1 0 16,-2 0 11-16,-2-2-12 0,-7-6-13 16,-5-2 13-16,-3-9 2 0,-4-5 22 15,-10-8-5-15,-6-7-1 0,0-4-6 16,-13-14-11-16,2-4-1 0,1-6-14 15,-3-4-125-15,11 4-148 0,6 5-158 16,-5-6-1069-16</inkml:trace>
  <inkml:trace contextRef="#ctx0" brushRef="#br0" timeOffset="8126.718">15832 2668 1846 0,'0'0'217'0,"0"0"398"16,0 0-277-16,0 0-70 15,0 0-23-15,0 0-61 0,0 0 27 16,0 0-7-16,-6-56-51 0,14 34-4 16,-2-7-10-16,9-14-19 0,-3 1-9 15,3-4-19-15,-3-2-3 0,-1 6-1 16,1-2-11-16,-2 6-7 0,1 5-40 15,-3 8-29-15,0 6 1 0,-2 5 10 16,-2 5 4-16,1 3-13 0,-3 3 21 16,0 1 3-16,-2 2 40 0,2 8-3 15,-2 7-15-15,0 7-39 0,-2 18-10 16,-4 21 0-16,-5 24 0 16,1 11 0-16,-3 6-33 0,1-2 12 15,-2-9 6-15,7-5 15 0,-1-6 0 16,2-20 2-16,2-14 16 0,2-17 3 15,0-8 1-15,-2-3-11 0,4-5-11 16,0-8-22-16,-3-10-93 0,3-25 73 16,3-21 38-16,1-27 2 0,4-16-49 15,-4 2 20-15,-2 9 28 0,-2 25 1 16,2 16 2-16,-2 14 3 0,2 10-3 16,0 0 0-16,0 6 0 0,3 2 10 15,1 7 57-15,0 3-21 0,2 5-7 16,3 5 7-16,-3 0 9 0,4-1-1 15,1-2 13-15,-1-2-1 0,3-5 55 16,1-5-39-16,3-8-46 0,-1-10-24 16,3-6-9-16,-2-4 18 0,-3-1 7 15,-4 0-7-15,1 6 3 0,-5 4-6 16,-4 6-3-16,-2 7-15 16,2 8 1-16,-4 3 13 0,0 3 37 15,-2 11-51-15,0 6-14 0,-2 7-4 16,2 6 6-16,0 3 0 0,2-1 10 15,0 1-9-15,2-6 11 0,0-7 2 16,4-6 19-16,1-7-18 0,-1-7-3 16,4-5-18-16,-2-11-15 0,3-4 12 15,-3-6 18-15,-2-4-9 0,-2-3 12 16,-2-2 0-16,-2 2 0 0,0 1 0 16,-2 5 1-16,0 3-1 0,-2 4 0 15,2 3 0-15,2 4 0 0,0 2 1 16,0 1 14-16,0 2 3 0,6 2 3 15,5 1 24-15,-1-1 15 0,2 1-32 16,3 1-7-16,3 0 0 16,-1 1 3-16,0 4 0 0,-1 4-3 15,1 0 6-15,-3 4-3 0,1-1-21 16,-5 2-1-16,-2 0-2 0,-4 2-2 16,-4 1-19-16,0 1-3 0,-2-1 0 15,-8 1 3-15,2 2 6 0,-3-4-9 16,3 1 3-16,0-2 3 0,-1-3 2 15,3-1 15-15,0-2 1 0,6-1 2 16,-2 0 14-16,2-3 5 0,0-1 0 16,4-1-20-16,4-2-1 0,3-2-15 15,3-5 0-15,3-6 3 0,1-3 11 16,3-6 0-16,-2-2 0 0,3-6 1 16,-5-1 0-16,-1-1 1 0,-1 2 1 15,-7 4 1-15,0 5-3 0,-3 10 0 16,-3 4 0-16,0 7 9 0,0 0 18 15,-2 10-27-15,0 4-27 16,0 10 15-16,0 0 9 0,0 7-34 16,0-4 34-16,0 1 0 0,2-1 2 15,2-5 1-15,2-1 2 0,0-5 16 16,5-7 1-16,1-8 5 0,3-2-22 16,1-16-2-16,3-5-2 0,1-11 2 15,-1-7 1-15,0-3 2 0,-3-3 18 16,-1 3-6-16,-5 5-15 0,0 10-16 15,-4 9 1-15,1 10 15 0,-5 5 15 16,0 4 45-16,0 6-40 0,-2 6-20 16,0 7-2-16,0 7-1 0,0 4 3 15,0 1 2-15,0-2-2 0,2-1-20 16,0-3 5-16,2-3 15 0,2-1 0 16,1-4 0-16,3-3 2 0,0-6 13 15,3-5-12-15,3-4-2 16,1-13-1-16,3-8-2 0,1-6 2 15,0-3 0-15,-1-3 2 0,1-3 10 16,-2 1 0-16,-3 8-12 0,1 5-24 16,-3 10 24-16,-6 7 11 0,1 4 13 15,-3 4 0-15,0 9-3 0,-2 4-20 16,-4 6-1-16,0 5-2 0,0 5 1 16,-4-2-2-16,0-1-33 0,2-1 18 15,0-4 15-15,2-5 0 0,0-4 1 16,0-5 2-16,0-7 11 15,2-2-11-15,8-13-42 0,1-9 22 16,5-7 20-16,3-4 3 0,6-3 15 0,-3 1-3 16,-1 11-14-16,-2 10-1 0,-3 11 27 15,3 7 6-15,-3 12-9 16,1 8-6-16,-3 8-18 0,-1 3-2 16,-1 4-46-16,-4-5 9 0,1-6-97 15,-1-9-47-15,-8-15-23 0,2-4-273 16,0-7-622-16,4-14-1435 0</inkml:trace>
  <inkml:trace contextRef="#ctx0" brushRef="#br0" timeOffset="9709.983">16157 1404 1664 0,'0'0'416'15,"0"0"667"-15,0 0-761 0,0 0-82 16,0 0-120-16,0 0 81 0,0 0 21 15,0 0-11-15,14-56-56 0,-1 19-38 16,3-19-13-16,5-22 0 0,6-26 6 16,0-3-15-16,-3 2-13 0,-3 16-6 15,-9 27-24-15,-3 17-22 16,-1 14-15-16,-4 14-2 0,-2 6-10 0,2 3 15 16,0-2 21-16,1 0 28 0,-1 2 21 15,0 6-19-15,0 4-62 16,0 11-7-16,-2 13-28 0,-2 15-5 15,0 17-3-15,0 19 11 0,-2 17 13 16,-6 9 11-16,2 0 1 0,4-19 2 16,2-24 23-16,0-23 5 0,-2-19 36 15,4-2 16-15,2-2 6 0,0 2 39 16,2-5-10-16,0-1-38 0,5-10-61 16,-1-10-18-16,4-17-3 0,5-15-9 15,-2-18 11-15,-1 1 0 0,-6 8 1 16,-5 14 3-16,-5 16 9 0,0 6-10 15,0 0-1-15,0-3-1 0,0 5 0 16,0 2 41-16,-3 11-17 0,-1 12-22 16,-2 13-2-16,2 10 2 15,2 6 10-15,2 1-9 0,0 0 9 16,0-3 0-16,4-3 6 0,4-5 12 16,1-7 3-16,1-6 0 0,0-8-5 15,3-7 8-15,3-5-34 0,5-12-2 16,0-9-2-16,1-8-10 0,-1 0 10 15,-4-2-1-15,-1 0 3 0,-1 2 0 16,1-5 12-16,-1-2 6 0,-1 5-3 16,-4 7 3-16,-1 6 3 0,-3 7 3 15,-4 6 0-15,-2 7-12 0,0 4-12 16,0 10-1-16,-6 13-11 0,-3 6 12 16,3 6-1-16,0 0 0 0,2-3 0 15,2-2 1-15,2-7 0 0,0-3 12 16,2-7-9-16,4-6-3 0,4-10-13 15,3-2-35-15,1-14 12 16,9-14 15-16,2-22 9 0,4-19 9 16,2-26-12-16,-4-7 6 0,-5-1 9 15,-7 6 24-15,-5 6 3 0,-6 5-9 16,-4 16-17-16,0 20-1 0,0 19 0 16,0 18-2-16,-2 4-19 0,0 7 0 15,0 2 21-15,-2 2 6 0,-2 18-4 16,0 17 0-16,-1 26-2 0,3 22-1 15,0 17 1-15,2 1-64 0,0-6 13 16,2 2 27-16,-2-16 24 16,2-11 18-16,0-19 3 0,2-22 3 15,2-14-3-15,-2-7-2 0,2 2-1 16,0-6-18-16,3-5 0 0,3-9-46 16,4-25 25-16,-3-7 19 0,1 0-9 15,-4 7 11-15,-5 15 2 0,3-2 13 16,-2 1 3-16,2 0 37 0,2 6-10 15,1 14-31-15,-3 13-14 0,2 18-12 16,-2 8 11-16,0 5-1 0,1-2 1 16,-3-1-2-16,2-7-51 0,-2-8-100 15,2-5-54-15,1-7-42 0,1-7-159 16,-2-3-566-16,13-4-922 0</inkml:trace>
  <inkml:trace contextRef="#ctx0" brushRef="#br0" timeOffset="9815.699">17252 1122 1056 0,'0'0'3395'0,"0"0"-2961"16,0 0-312-16,0 0-122 0,0 0-33 0,0 0-296 15,0 0-321-15,17-64-1265 0</inkml:trace>
  <inkml:trace contextRef="#ctx0" brushRef="#br0" timeOffset="11860.607">17517 1198 2951 0,'0'0'1052'16,"0"0"-898"-16,0 0 33 16,0 0 95-16,14-51-6 0,-9 32-86 15,3-7-53-15,-2-4-15 0,2-5-31 16,1 1-46-16,1 0-27 0,-4 5-5 15,0 8 11-15,-2 7 61 0,3 14-85 16,-5 14-22-16,0 29-14 0,-2 27-6 16,0 28 17-16,0 17 25 0,0 1 13 15,0-25 5-15,0-28-3 0,0-27-15 16,0-23-18-16,0-4 6 0,-4-6-1 16,2-3-38-16,-5-3 30 0,1-19 21 15,-2-21 11-15,4-3 1 0,0 0-9 16,-1 1-3-16,5 7-23 0,-4-1 7 15,4 0 14-15,0 8 2 0,0 9 13 16,7 7 32-16,1 4-2 0,4 4 17 16,3 0 7-16,-1 1-7 0,5-2 7 15,-1 0 45-15,-1-2 42 0,-3-2-58 16,3-1-26-16,-5-1-10 0,7-6-3 16,-3-3 21-16,1-2 16 15,0-3-13-15,-3 1-21 0,-4 1-21 16,1 3-15-16,-5 3-12 0,0 5-9 15,-4 5 42-15,0 7-36 0,-2 3-9 16,0 13-18-16,0 5 6 0,-2 10 9 16,0 10-9-16,-2 5 9 0,4 1-9 15,0-5 12-15,4-11 0 0,0-5-1 16,2-9 0-16,3-10-20 0,1-4-18 16,-2-9 12-16,1-7 9 0,-1-5 15 15,-2-5 0-15,4-5 0 0,-3-3 2 16,-3 0 1-16,-2 3-1 0,-2 1-2 15,0 7-18-15,-2 5 3 16,-2 7 8-16,-1 6 10 0,1 4 3 16,-2 2 12-16,4 7-13 0,2 2 16 15,0 2-6-15,2 1 3 0,4-4 3 16,3-2 3-16,1-3-18 0,4-4 0 16,3-4-1-16,-1-7 10 0,3-7-9 15,2-7 0-15,3-10 9 0,-1-16 0 16,0-17 0-16,0-21 0 0,-9 5-12 15,-8 14 1-15,-1 18-1 0,-5 24-3 16,-3 7-12-16,-3-10-9 0,-2 4-3 16,0 1 0-16,-5 11 12 0,-3 23 13 15,-3 25-19-15,1 24 6 0,-1 20 3 16,4 10 11-16,7-4-1 0,4-16-52 16,4-20 14-16,-2-18 27 0,2-11 13 15,2-4 12-15,2-2 10 0,2 1 8 16,1 0 6-16,1-4-19 15,4-3-17-15,1-6-3 0,1-2 1 16,3-6 2-16,-3-5 1 0,3 1 0 16,-5 0 2-16,1 3 21 0,-5 3-9 15,0 6-15-15,-4 0-17 0,0 9 2 16,-2 6-3-16,-2 3 15 0,2 7-9 16,-2 1 11-16,3 1 1 0,-1 2 12 15,4 4 18-15,0-2 15 0,2-7-3 16,3-6 0-16,-1-8-18 0,0-10-22 15,5-2-2-15,1-7-12 0,1-4 9 16,-3-10 1-16,3-3 2 0,-5-5 0 16,-4-1 3-16,1 1-2 0,-3 1-1 15,-4 3-1-15,2 4-11 16,-4 7-6-16,0 1 6 0,-4 7 10 16,2 0-10-16,0 6 12 0,0-1 2 15,0 2 31-15,2 1 12 0,0 0-6 16,2 0-25-16,2 1-13 0,4 2-2 15,-4-1 2-15,5 1-1 0,1 3 0 16,0-2 1-16,-1 4-1 0,-3 2-2 16,0 2-13-16,-2 2 0 0,2 5 0 15,-4 1 0-15,0 1 14 0,1 3 1 16,-3-1 0-16,2 0 1 0,0-4 14 16,0-3 0-16,2-3 0 0,2-6-15 15,4-7-2-15,1 0-10 0,1-11 11 16,3-5 1-16,3-7 1 0,-1-2 1 15,-1-2 1-15,1 0 9 0,-3-1-10 16,-1 3 1-16,-5 7-2 0,-2 3 17 16,-2 7 10-16,-2 7-28 15,-2 4-30-15,0 12 6 0,0 4 9 16,0 6 3-16,-4 2 0 0,2 4 11 16,2 0 1-16,-2-1 0 0,2-4 1 15,0-6 2-15,4-4-3 0,0-7-18 16,3-6-21-16,3-5 15 0,-4-9 6 15,2-5 0-15,1-5-6 0,-1-2-3 16,-6-1 15-16,2 1 10 0,0 1-19 16,-4 4 0-16,0 4 3 0,0 4 0 15,0 5 16-15,-2 1 2 0,0 2 2 16,-2 2 19-16,4 0 0 0,0 0 12 16,0 0-3-16,0 0-15 15,6 0-14-15,2-2-1 0,1-8 0 16,5-6 12-16,5-10-10 0,4-13 16 15,3-21 3-15,1-22-3 0,2-20-16 16,-8-17 0-16,-7 6 1 0,-10 23-1 16,-1 28 1-16,-3 29 8 0,0 20-11 15,-3 3-12-15,1 4-15 0,-2 6 6 16,-2 0 20-16,-2 6-1 0,-3 8-1 16,-3 13-18-16,-3 14 6 0,1 6 0 15,4 1 13-15,3-4 1 0,5-4 1 16,-4 4 3-16,6 5 15 0,0-4-18 15,2-4-9-15,-2-4 8 0,8-9 1 16,2-4 24-16,0-9-3 0,5-5-19 16,1-7 0-16,1-3 0 0,3 0 10 15,-1-5-9-15,4-1 9 0,-3 2-12 16,-1 1-2-16,-3 2-22 0,-1 2-12 16,-7 9-6-16,-4 3 6 15,-2 2 15-15,0 7 18 0,-8-1 0 16,-3 7 2-16,1 0 1 0,-3 1 36 15,1 1 27-15,0-3 12 0,3 1 6 16,5-4-3-16,0-1 18 0,4-5 97 16,4-1-73-16,5-5-48 0,5 0-39 15,5-4-31-15,1-2 1 0,7 0-3 16,0-3-14-16,4-3-58 0,-2 0-90 16,-2-4-85-16,-2-4-86 0,-3-8-188 15,-5 4-625-15,10-24-1838 0</inkml:trace>
  <inkml:trace contextRef="#ctx0" brushRef="#br1" timeOffset="45027.943">15136 14446 303 0,'0'0'209'0,"0"0"878"16,0 0-905-16,0 0-182 0,0 0 0 15,0 0 16-15,0 0 127 0,0 0 23 16,0 0 47-16,-19-25 1 0,15 18-46 16,2-3-20-16,-2-2-1 15,0 0-22-15,-1 0-16 0,1-4-1 16,-2 1-3-16,-2 2-19 0,4-1-7 15,-9 2-12-15,3-1 15 0,-5 3 3 16,-1 3-25-16,-1-4 6 0,-1 4-10 16,-1-1 14-16,-2-1-5 0,5 1-2 15,-3 0-7-15,1-3-10 0,-3 0-2 16,5-1 2-16,-1 2 1 0,-2-5 2 16,3 5-9-16,-1-3-3 0,1 2-3 15,-1-2 7-15,-1 2-5 0,-5 1 1 16,6 2-6-16,-7 1-3 0,-1-1-4 15,2 5 1-15,-4 0-10 0,-2 0-3 16,2 1 1-16,-2 0 5 0,-2-1 0 16,5 0-2-16,1-1-1 0,0-1 3 15,2-1-2-15,0-4-13 0,3 1 24 16,-3-1 1-16,6 1-1 16,-3-3 4-16,-3 2 5 0,2 2 7 0,-1-1-9 15,-5 2-1-15,4 3-8 16,-4-1-4-16,-2 3-6 0,0 2-12 15,-4 0 0-15,2-2-1 0,-4 2 1 16,2 2-1-16,0 0 10 0,2-1-11 16,0-1 1-16,0 0 14 0,6 0-14 15,0-1 10-15,-2-1 0 0,3-1-10 16,1-2 1-16,0 2 0 0,-2-1 15 16,1-1-6-16,3 1 1 0,-6 1-10 15,0 0 9-15,-2 2-10 0,0-1 0 16,0 2-1-16,-4 0 0 0,2 3-1 15,-4 2 1-15,-2 4 0 0,4-2-1 16,-2 2-1-16,4-2 1 0,4 2 0 16,0-2 0-16,2 1 1 0,0-1-1 15,5 0 1-15,-3-1 0 0,0 0 2 16,2 1-1-16,1 0 1 16,-5-2 0-16,2 1-1 0,1 0 1 15,-3-2-1-15,0 0-1 0,0 1 1 16,0-1-1-16,-2 2-1 0,1 1 0 15,1 1 2-15,-2 1 1 0,2 3 0 16,-2 1-1-16,0 0 1 0,5 0 0 16,-1 2-1-16,-2 1 0 0,-2-2 0 15,9 3 0-15,-7-1-2 0,2 2 1 16,0 0-1-16,1 0-2 0,-3 0 2 16,2 3 0-16,-2-1 1 0,0 2-1 15,-4 0 0-15,3 2 1 0,3-2 0 16,-4 0 1-16,0 2 0 0,0-4 0 15,7 3 1-15,-3-4-1 16,-2 2 1-16,4 0 9 0,1 0-11 16,-1 1 1-16,4-1 1 0,-3 3 0 15,3-1 9-15,-1 1-10 0,1-1 1 16,1 3-1-16,1 1-2 0,-1-3-15 16,5 1 3-16,-3 2 0 0,3-1 10 15,1 0 1-15,-4 1 0 0,3 0-1 16,1-1 2-16,-2 1 0 0,1-1 0 15,5 1 0-15,-2-5-2 0,-1 3 1 16,5-1 0-16,0-2 1 0,4 2-1 16,0-3 1-16,0 2 1 0,0-2 0 15,0-2-1-15,4 3 0 0,3 0-1 16,3 0 0-16,-2 3 0 0,0 0 0 16,5 0 1-16,-3 3 1 0,-2 0 1 15,5 1 0-15,-3-4 2 0,-2 2 11 16,1-1-13-16,1-1 1 0,0 0-3 15,1-3-24-15,5 1 12 0,-1-2 12 16,3-1-1-16,-1-1 1 0,6-2 1 16,-1-1 0-16,1 0 0 15,4 0-1-15,2-5 0 0,0 3 0 16,-2-1-2-16,4 1 1 0,-2-1 0 16,0 4 1-16,2-1 0 0,0 2 1 15,0-2-2-15,0 3 0 0,2-1-1 16,0 2 0-16,0 1 1 0,0-5-1 15,0 5 1-15,0-3-2 0,0-2 1 16,2-2-10-16,-2-1 10 0,2-4-1 16,-1 0 0-16,-1-3-9 0,-2-3 12 15,0 2 0-15,2-3-1 16,-2 1-1-16,2-1 2 0,0-1-1 16,-2 1-1-16,4 0 1 0,0 1 0 15,-2-1-1-15,2-1 1 0,3 0-2 16,1-1-10-16,-2 0 11 0,2 0-1 15,-1 0 1-15,-1 1-1 0,-2-1 2 16,0 0 0-16,0 2 1 0,-2-1 0 16,0 1-1-16,2 0-1 0,-4-2-1 15,3 0 1-15,-1 0-1 0,-2-4 2 16,2 0 0-16,0-1-1 0,0 1-1 16,-2-2 1-16,2 0 0 0,-4 0 0 15,2 0 1-15,-2-3 0 0,0 3 0 16,2-2 1-16,-4-1-1 0,-1 0 1 15,5-1-2-15,-2 2 0 0,0 0 0 16,0-3-1-16,0 1 0 0,0 0 1 16,-4-1-10-16,4-2 10 0,0-2 0 15,-2 1-11-15,4-4 12 16,0-1 0-16,0 0 1 0,0 1 0 16,0-1-1-16,-2-1 0 0,-2 2 1 15,4 0 0-15,-7 1 0 0,3-1 1 16,-2-1 0-16,0 3 2 0,0-4-2 15,0 2 1-15,-3-1-1 0,1-1 2 16,0 0-2-16,-1 0 0 0,-1-3 1 16,0 2-1-16,-3 0 1 0,3 2 1 15,-2 1 0-15,-1 0-3 0,1 1-2 16,-3 1-14-16,3-3 4 16,-2 4 9-16,-1-4-9 0,1 0 0 15,-3-3 9-15,1-1 1 0,-1 0-10 16,1-3 10-16,-3 0 0 0,0-3 0 15,3 2 1-15,-3-4-1 0,1-1 2 16,-1 0 1-16,0 2 0 0,1-2 0 16,-3 4 0-16,-2 4 0 0,3-1-1 15,-3 2 2-15,-2-2 0 0,2 0-2 16,-1 1 0-16,-1-2 0 0,-4 4-1 16,0-5 1-16,-2 2-2 0,0 0-1 15,-6-5 0-15,-5 1-16 0,-1-4-17 16,-2-5-43-16,-5-2-41 0,-10-10-39 15,2-10-56-15,-8-11-134 0,8 13-340 16,7 8-748-16</inkml:trace>
  <inkml:trace contextRef="#ctx0" brushRef="#br1" timeOffset="46915.934">10445 14760 557 0,'0'0'81'0,"0"0"375"0,0 0-280 16,0 0-153-16,0 0 13 0,0 0 39 15,56-3 71-15,-52 0 4 0,2 3 12 16,-1-3-9-16,-3 0-17 16,2-1-45-16,-4 1 9 0,0-3 7 15,0 1-30-15,0-2 10 0,-6 1 7 16,-3-4 41-16,3 3 42 0,-4-2 2 15,-5-1-13-15,5-2-1 0,-9 0-19 16,5-3-20-16,-5-1-10 0,3-4-3 16,-7 1-2-16,4-3-30 0,-1 2-19 15,-5 0 3-15,4-2-12 0,-1 4-3 16,-7-1-1-16,2 2 7 0,-2 0-7 16,-2 3 0-16,-2 1-6 0,0 2-9 15,0 4-15-15,-5-2-1 0,3 4-6 16,-2 0-10-16,2 0 11 0,0 1 5 15,2 0 13-15,0-2 6 0,-3 3 6 16,3-2-1-16,0-1-2 0,2-1 0 16,-2 3-6-16,0-2-13 0,0 4-6 15,0 1 3-15,0 1 1 0,0 3-7 16,0 5 0-16,0 1 0 16,-2 3-9-16,-1 4 0 0,1-1 0 15,0 1 0-15,0 2 10 0,4-3-12 16,-2 1 0-16,4 0 1 0,-2-1 0 15,2 2 1-15,2-2 0 0,2 1 9 16,3 3-11-16,-3-1 1 0,0-1 1 16,6 0-1-16,-5 1 1 0,5-1 0 15,2 0 0-15,-5 1 0 0,7-1 10 16,-3 3-10-16,3-1 8 0,-1 1-11 16,1 0-22-16,-1 1 19 15,1-2 2-15,1 3 1 0,1-1 1 16,3 0 1-16,-5 1 11 0,3 0-12 15,4 1 1-15,-5-1 1 0,5 0 12 16,2 0-13-16,6 0 10 0,-2-1-9 16,2 0 9-16,2 2-10 0,2-2 1 15,6 3 0-15,3-3-1 0,-1 4 0 16,7-4-2-16,-1 2 1 0,5-2 2 16,0-1-3-16,2-2 0 0,2 1 0 15,4-3-1-15,2 2 0 0,0-2 1 16,6-1 0-16,4-2-3 0,7-2-9 15,12-1 11-15,8-3 1 0,7-2-2 16,-1-4-1-16,-3-1 0 0,-5-1-12 16,-2-4 12-16,2-2-12 0,-4 0 12 15,2 0-16-15,-10 0 17 16,-10 1 0-16,-7-3-10 0,-10 3 0 16,2-4 9-16,2-6-15 0,4-1-13 15,7-9-30-15,-1-3-9 0,-4-4-10 16,-2-14-5-16,5-16-26 0,3-17-36 15,-3-14-64-15,-3-2-128 0,-2 2-261 16,-10 26-678-16,4 4-921 0</inkml:trace>
  <inkml:trace contextRef="#ctx0" brushRef="#br1" timeOffset="49299.648">19938 14493 627 0,'0'0'2'0,"0"0"1002"0,0 0-809 16,0 0 16-16,0 0 38 0,-15-55 7 15,11 40-5-15,0 1-7 0,-7-2-39 16,1 0-30-16,2 2-26 16,-7-2-3-16,1 3-17 0,-1 0-25 15,-1 0-17-15,-3 3 5 0,1-1 2 16,-7 1-4-16,2 1-9 0,-2 0-13 16,-6 2-3-16,0-2-4 0,-2-1-24 15,-2 2-9-15,0-2-25 0,-4 3 19 16,4-2 6-16,-3-1-1 0,3 2-2 15,-2 0-1-15,0 3-2 0,0 1-7 16,-1 1-2-16,1 0-1 0,-2 3-9 16,2-3 9-16,2 1-12 0,-1 1 1 15,1-2 0-15,0 3 1 0,2 0 11 16,0 0 5-16,0 2 3 0,-2 2 7 16,0 5-7-16,2-2 4 0,-3 1 2 15,1 1 7-15,0-1 3 0,0 4-1 16,0-3-8-16,-4 1-13 0,3 2-13 15,1 1 1-15,0-3 0 16,4 2-1-16,-2-1 1 0,0 2 9 16,2-1 0-16,-2 2 1 0,0 1-11 15,0 2 1-15,-2 1 0 0,-1 0-1 16,-1 2 10-16,0 1-11 0,2 2 0 16,-2-5 0-16,-1 2-1 0,5-3 2 15,0-1-1-15,0-2 0 0,2 1 1 16,2-2 1-16,0 2 9 0,3 2 1 15,-3 1-1-15,0 3-9 0,2 2 15 16,-2 2-15-16,0 0 18 0,2 1-9 16,0-1-10-16,0 2 0 0,2-1-1 15,1 2-1-15,-3-3 0 0,4 2 2 16,-2 5 1-16,2-3 18 0,-1 3 0 16,-1 1 3-16,2-1-5 0,-2 2-4 15,5 1-12-15,-1-2 15 0,0-1 3 16,3 3-2-16,-1-1-16 0,5-2 18 15,-5 0-18-15,7 1 15 16,-1-1 0-16,5-1-6 0,0 3 0 16,1-1-9-16,3 1 0 0,2-1 13 15,0-1-13-15,2 2-3 0,0-1-23 16,2-2 5-16,4 0 16 0,-3 0 1 16,3 4-2-16,-2-2-8 0,6-1 11 15,1 2 3-15,1-1-2 0,5 1-1 16,-1 0-1-16,7 2-1 0,0-2 2 15,1 0-2-15,3 0-1 0,2-3 2 16,2 0 0-16,-2-1 1 0,0-2 19 16,2 1-19-16,-2 0 0 0,2-3 1 15,-2 2 0-15,2 0 1 16,2-2 0-16,2 1-2 0,0-1-24 16,5-1 6-16,3 1 0 0,9-1 15 15,16 0-9-15,17-7 8 0,10-9-8 16,8-11 9-16,5-17-15 0,3-10 3 15,13-5-25-15,15-7-121 0,10-2-104 16,16-3-104-16,-37 10-247 0,2 3-1400 0</inkml:trace>
  <inkml:trace contextRef="#ctx0" brushRef="#br2" timeOffset="64481.038">17897 14355 772 0,'0'0'152'16,"0"0"-151"-16,0 0 14 0,0 0 14 15,0 0 11-15,0 0-11 0,0 0 39 16,0 0 76-16,0 0 51 0,9-34 20 15,-9 34-40-15,0-5-103 16,0 2 527-16,-3 2-196 0,3-1-157 0,0 0-115 16,0 2-22-16,0-5-20 15,0 1 31-15,0-5 32 0,0-2-26 16,0-4-35-16,0 0-13 0,0-3-14 16,0-1-5-16,0 2-3 0,0-3 3 15,0 3 3-15,0-5 10 0,0 3-7 16,0-2-4-16,0 0-8 0,-2 0-4 15,-2-3-9-15,2 4-6 0,-4-1 0 16,4-1 3-16,-4 3-10 0,2 0 4 16,-3 1-16-16,1 2 4 0,0-2-1 15,0 4-2-15,-2-1-14 0,1-1 10 16,1 1 0-16,-4-1 9 16,2 1-2-16,-1-1-1 0,1 1 4 15,-2-1-1-15,-1-1-6 0,1-1 1 16,-5 2-14-16,3-2 10 0,-2 0 0 15,-1 1-9-15,-1-1 15 0,1 1-18 16,1-2 2-16,-5 0 0 0,7-1 0 16,-7 0 14-16,5 1-13 0,-3-2 18 15,3 1 3-15,-3 1 4 0,3 1-13 16,-3 1-12-16,-2-1 18 0,1 2 1 16,-1 1-4-16,-1-1 0 0,1-2-15 15,-4 5 9-15,5-5-9 0,-5 2 16 16,4 0-1-16,-3 2 3 0,1-1-18 15,-2 0 15-15,-2 2-16 0,3 0 14 16,-3 1-14-16,2 5 0 0,-2-4 1 16,2 4-1-16,-1 1 0 15,-1-1 0-15,2 1-2 0,-4 0 2 0,5 2-1 16,-3-2-1-16,0 0 0 16,-2-1 0-16,2 2 0 0,-2-1 1 15,3 1-1-15,-3-3 1 0,0 1-1 16,-2 2 0-16,0 1 0 0,0 1 0 15,0 2 0-15,0 1 1 0,0 2 0 16,0 3-1-16,2 1 0 0,-2 2 0 16,0-1-15-16,3 0 13 0,-3 2 0 15,0-2 0-15,0 2-1 0,-2-2 1 16,2 2 1-16,-2 1 0 0,0 0 0 16,2 0 1-16,-2 1 1 0,0 1 0 15,2-1 1-15,0 1-1 0,0 2 1 16,2-1-1-16,-2 2 0 0,0 1 0 15,2 1 0-15,-2 1 0 0,3-1 0 16,-1 4 1-16,2-2 0 0,0 3 0 16,-2 0-1-16,0 0-1 0,5 1 0 15,-5 1-1-15,0-1 0 16,0 1 1-16,-2-1 0 0,4 2-1 16,-2-3 1-16,3 1-1 0,-3 1-1 15,-2-3 2-15,4 4 0 0,0-3 1 16,-2 3 0-16,3 0 2 0,-3 1 9 15,4 1-10-15,-4-1 10 0,4 5-9 16,1-3-1-16,-1-2 1 0,0 4-3 16,2-1 0-16,-1 2-15 0,3-2 3 15,-2 1 10-15,1-1-1 0,1 1 2 16,1-1-1-16,1 2 2 0,-2-3 1 16,1 4 0-16,3 0 1 15,-3 0 0-15,3 1 0 0,3 1 1 16,-1-1 9-16,3-2-10 0,4 0 0 15,2-2 1-15,-2-2 0 0,3 3-1 16,3-1-1-16,0 0-1 0,0-3 1 16,3 1-1-16,1 2-1 0,-2 0-2 15,0 0-18-15,0 1 3 0,0-1-25 16,0 0 25-16,0 0 3 0,2 0 12 16,2-1 0-16,-1-1-9 0,7-1-4 15,0-4 13-15,3-1-12 0,3-2 0 16,1-3 12-16,6 0-12 0,0-3 14 15,-1-2-1-15,5 3 2 0,0-5 0 16,0 4 1-16,-2 0 0 0,2 2 1 16,0-1 1-16,-2 3-1 0,2 1 0 15,0 1 13-15,-4 1-15 0,6-2 0 16,0 1-1-16,0-3-1 0,2 1-1 16,2-6-12-16,-2 2 2 15,2-5 12-15,0-3 1 0,-2 0-1 16,0-5 0-16,0 0 0 0,0 0-1 15,1 0 0-15,-1-2 1 0,0 0 0 16,-2 1 1-16,-2 1 1 0,0 0 2 16,-3 2 10-16,1 1-12 0,0 0-1 15,0 0 0-15,4-3-2 0,0 0-11 16,0-1 11-16,4-6-1 0,0-1-9 16,1-1 10-16,-3 0 0 0,0-2 1 15,-2 3 0-15,-4-4-1 16,-1 5 1-16,-1-4 0 0,0 1 0 15,-2 1-1-15,2-3-1 0,-1 0 0 0,3 0-9 16,0-2 12-16,2 2-1 16,-2-1 0-16,4 0 1 0,0 1 0 15,-2 1 1-15,0-2-1 0,0 4 1 16,0-3-1-16,-7 3 1 0,3-3 0 16,-2 4-1-16,-4 0 1 0,1-1-1 15,-1 1-1-15,-1-1 0 0,1 0 0 16,2 0-2-16,-1-2 0 0,3-4-10 15,2 0 10-15,2-6 1 0,4-2 0 16,2-3-1-16,0-2 0 0,4 1-33 16,0-1-41-16,5 3-2 0,1-1-19 15,-2 4-10-15,5 0-18 0,6-5-49 16,10-6-86-16,4-7-185 0,6-5-241 16,-18 8-500-16,-2 3-568 0</inkml:trace>
  <inkml:trace contextRef="#ctx0" brushRef="#br2" timeOffset="66615.032">12368 13951 843 0,'0'0'173'0,"0"0"-131"16,0 0-25-16,0 0 54 0,0 0 27 15,0 0 413-15,0 0-212 0,0 0-72 16,0 0 25-16,2-53-23 0,-2 42-24 15,0 0-38-15,0-1-10 0,-2-4-14 16,0 1-19-16,0-2 9 0,-3-2-17 16,3 1-6-16,-2 0-6 15,-4 1-3-15,0-1-20 0,-3 0-22 16,5 1-6-16,-6 1-13 0,-3 1-2 16,-1 2-1-16,-1 1 0 0,-6 0 9 15,7 2 1-15,-7-1 2 0,3 0-3 16,-3 1-6-16,-2-2 0 0,0-3-3 15,5-2 0-15,-5 2-3 0,0-6 0 16,4 1 5-16,-4-2-8 0,1 1-3 16,-1 1 20-16,4 0-14 0,-6 3-19 15,0 0 7-15,1 2 5 0,1 0-9 16,0 2-14-16,-4 0 17 0,0 0-9 16,0 4-10-16,0 0 16 0,-4 3-5 15,6 0-11-15,-2 2 13 0,0 1-12 16,0 0 9-16,3 0 0 0,-1 0-10 15,2 1 0-15,0-3 1 0,-2 4 0 16,-2-1 10-16,2 0-1 0,-2 0-9 16,5 2-1-16,-3-1 0 0,-2 1-1 15,0 0 1-15,2 2-1 16,2 3 0-16,0 2 1 0,-2 3 0 16,-1 3 1-16,1 2 0 0,-2 2 0 15,4 4-2-15,-4 1 1 0,0 0 0 16,0 4 0-16,2-4 0 0,0 3 0 15,5-1 0-15,-5 1-1 0,0 1 0 16,2 0 0-16,4 1 0 0,-3 1-1 16,-1 3 0-16,4-2 0 0,-2 5 0 15,-1-3 0-15,3 3-2 0,0-2 2 16,-4 3 0-16,7-2 0 0,-3 1-1 16,-2 2 1-16,3-1-15 15,-3 3 0-15,0-1 0 0,3-2 12 16,-3 0 1-16,2-2 1 0,3-3 1 15,-3 1 0-15,6-1 2 0,-5 1 1 16,5-2-1-16,-1-1 13 0,3 1-13 16,-1 1 10-16,2 1-11 0,3-2 1 15,-1 2 1-15,2-2 9 0,1 1-11 16,5-1 2-16,0-1 10 0,2 1-11 16,0-2 13-16,4 2-14 0,3-1 0 15,7 1-1-15,-1 2-2 0,5-3-29 16,-1 0 13-16,5 0 3 0,-3-1 13 15,2 2 0-15,-1-3 2 0,-1 1 0 16,6-1 0-16,-3-1 3 0,-1-2-1 16,4 1-2-16,-2-2 2 0,-1 1 0 15,3-5 0-15,4 1-2 0,-2-4-1 16,2-1 0-16,2-1 0 0,2-3 0 16,2-3 0-16,2-3-1 15,5-2 1-15,-3 0-1 0,7 0-1 16,-3-2 1-16,0 0 1 0,3 0-1 15,-5-4 0-15,0 0 1 0,-1 2 1 16,3-2 1-16,-4-1 1 0,1 2 1 16,-3 1 9-16,-2-2-10 0,2 0 1 15,-2 3-1-15,-2-4 10 0,1 1-10 16,-1-2-1-16,0-3 0 0,2 0-1 16,-2-6 0-16,0 1-1 0,2-5 1 15,2 0 0-15,-4-2 0 0,1-1 1 16,1 0 1-16,-4 0-1 0,2-3 1 15,-4 1 0-15,0-2 0 0,0-2-1 16,-1-6-1-16,1-4 1 16,-2-4 0-16,6-7 1 0,3-14-1 15,5-13-1-15,-2-7-24 0,-2-2-9 16,-6 0-43-16,-4 5-22 0,-4-3-27 16,-9 2-38-16,1 4-55 0,-7 4-88 15,-2 9-275-15,1 16-696 0,5 6-997 0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8191" units="deg"/>
          <inkml:channel name="T" type="integer" max="2.14748E9" units="dev"/>
        </inkml:traceFormat>
        <inkml:channelProperties>
          <inkml:channelProperty channel="X" name="resolution" value="941.31" units="1/cm"/>
          <inkml:channelProperty channel="Y" name="resolution" value="1658.24902" units="1/cm"/>
          <inkml:channelProperty channel="F" name="resolution" value="22.75278" units="1/deg"/>
          <inkml:channelProperty channel="T" name="resolution" value="1" units="1/dev"/>
        </inkml:channelProperties>
      </inkml:inkSource>
      <inkml:timestamp xml:id="ts0" timeString="2021-04-08T08:06:39.080"/>
    </inkml:context>
    <inkml:brush xml:id="br0">
      <inkml:brushProperty name="width" value="0.05292" units="cm"/>
      <inkml:brushProperty name="height" value="0.05292" units="cm"/>
    </inkml:brush>
    <inkml:brush xml:id="br1">
      <inkml:brushProperty name="width" value="0.05292" units="cm"/>
      <inkml:brushProperty name="height" value="0.05292" units="cm"/>
      <inkml:brushProperty name="color" value="#92D050"/>
    </inkml:brush>
    <inkml:brush xml:id="br2">
      <inkml:brushProperty name="width" value="0.05292" units="cm"/>
      <inkml:brushProperty name="height" value="0.05292" units="cm"/>
      <inkml:brushProperty name="color" value="#00B050"/>
    </inkml:brush>
  </inkml:definitions>
  <inkml:trace contextRef="#ctx0" brushRef="#br0">2082 15892 532 0,'0'0'189'0,"0"0"166"16,0 0 202-16,0 0-281 0,0 0-88 16,0 0-10-16,0 0 45 0,0 0 22 15,0-7-29-15,0 7-40 0,0 0-26 16,0 0-19-16,0 0-39 16,0 0-13-16,0 0 4 0,0 0 5 15,0 0 38-15,0 0 72 0,0 0-26 16,0 0-48-16,0 0-28 0,2-2-12 15,-2 2-20-15,2 0 4 0,4 0 0 16,-2 0 6-16,0 0 5 0,3 0-5 16,-3 0-4-16,2 0 6 0,2 0-9 15,0 0-9-15,3 0-12 0,-3 0-3 16,9 0-16-16,-3 0-15 16,5 0 6-16,1 0-16 0,3 0-1 0,2 0 1 15,2 0-1-15,0 0 2 16,-1 0 9-16,8 0 4 0,-1 2-13 15,6-2 24-15,-2 0-12 0,2 0-14 16,11 0 11-16,12 0 34 0,6-2-43 16,13 1-1-16,-7 1 10 0,-1 0 0 15,-7-2 28-15,4 2-13 0,2 0 3 16,1 2-3-16,5-2 4 0,-1 0-7 16,5-2 21-16,1 1-6 0,4 0-17 15,-2 0-20-15,1-1 16 0,3 2 18 16,-2 0-33-16,2-1 9 0,2 1-9 15,0-2 24-15,2 0-12 0,2 2-15 16,2 2 12-16,0-2-10 0,3 0 0 16,-1-2 20-16,2 2-4 0,5-1-6 15,-5-1 30-15,6 1-27 0,3 1-14 16,2-2 11-16,-3 2-9 0,1 0 9 16,3 0-9-16,-3-1-3 0,6-2-1 15,-3 0 1-15,3 3 0 16,0 0 1-16,2-3 1 0,-3 3-2 15,7 0 0-15,-4 0 0 0,6-2 0 16,0 1 3-16,4 1 0 0,-4-1-1 16,3 1 10-16,1-2 6 0,0 1-3 15,0 0 4-15,0 1-4 0,-4-2 12 16,4 2-25-16,-2-3 15 0,1 3-16 16,3 0 0-16,0-2-1 0,-2 2 0 15,0-2 0-15,-2 2-2 0,5-2 2 16,-3 2 0-16,0 0 1 15,2-2-1-15,-2 2 1 0,-1 0-1 16,-6 0 0-16,3 2 0 0,3-2 1 16,-8-2 1-16,-3 1 16 0,2 1-16 15,-6 0 1-15,-1-1-2 0,1 0 14 16,-5 1-13-16,-5 0-1 0,1-2 0 16,-2 2 0-16,-1 0-1 0,-1-2 0 15,-4 2-1-15,4-3 0 0,-4 3 1 16,2 0 0-16,1-1-2 0,-1 1 1 15,-4 0 1-15,0 1 0 0,0-1 0 16,0-2 0-16,-4 1 0 0,-5 2 1 16,3-2-1-16,-6 0 1 0,4 0-1 15,-9 0 0-15,5 0-2 0,-9-2-1 16,-4 3 1-16,-4 0 0 0,-6 0 2 16,-10 0-1-16,-9 0 2 0,-12 0-2 15,0 0 1-15,2-1-1 0,0 1 0 16,2 0-11-16,-7 0 0 0,1 0-9 15,-4 0-24-15,-7 0 2 16,-5 0 1-16,3 0 3 0,-8 0-6 16,0 0-10-16,0 1-5 0,-1-1 15 15,-1 0 2-15,-2 0 7 0,2 3-9 16,0-3-13-16,2 1-11 0,-2-1-22 16,0 1-49-16,-2 1-94 0,0 1-355 15,0 2-1093-15,-2 8-1138 0</inkml:trace>
  <inkml:trace contextRef="#ctx0" brushRef="#br0" timeOffset="2114.747">2266 16146 10 0,'0'0'202'0,"0"0"-180"16,0 0-21-16,0 0 43 0,0 0 217 16,0 0 192-16,0 0-231 0,0 0-69 15,0 0 6-15,0 12-12 0,0-12-24 16,0 0-29-16,0 0-42 0,0 0-52 15,0 0-38-15,0 0-46 0,-2 0 68 16,0 0 16-16,-1 0 16 0,-1 2-15 16,-2-2-1-16,6 2 13 0,-2-2-10 15,-2 0 27-15,0 2-11 0,0-1-19 16,0-1-111-16,-1 1-133 0,-3-1-124 16,4 0-26-16,0 0-102 0,56-8 222 15</inkml:trace>
  <inkml:trace contextRef="#ctx0" brushRef="#br0" timeOffset="3555.005">2206 16158 124 0,'0'0'202'0,"0"0"-71"15,0 0-131-15,0 0-16 0,0 0 7 16,0 0 9-16,0 0 26 0,0 0-10 15,0 0 7-15,0 0-10 0,0 2-13 16,-2-2 1-16,0 2 18 0,2-2 259 16,-2 0 57-16,2 0-22 0,0 0-17 15,0 0-30-15,0 2-133 0,0-2-65 16,0 1-26-16,0-1-16 0,0 0 16 16,0 0 16-16,0 0 30 0,-3 0 25 15,3 0 29-15,0 0-1 0,0 0-3 16,0 0-13-16,-2 0-19 0,2-1-23 15,0 1 21-15,0-2 20 0,-2 2 3 16,2 0 18-16,0 0 6 0,0 0-6 16,0 0-30-16,-2-2-59 0,2 2-56 15,0 0 0-15,0 0 19 16,0-2-4-16,0 2-11 0,0 0-2 16,-2 0 13-16,2 0 4 0,0 0 12 15,0 0 15-15,0 0-2 0,0 0 8 16,0-3 13-16,0 3 6 0,0-5 9 15,0 1-3-15,0-4-10 0,0-3-15 16,0-2 3-16,0-5 3 0,0 2-12 16,0 0 9-16,0 0-53 0,0 4 19 15,0-1-18-15,-4-1-3 0,4-1 2 16,-2-5 33-16,2 1 4 0,0-4-11 16,0 2-7-16,0 0 0 0,0 1-5 15,0 0-13-15,0 0 12 0,0-5 0 16,-2-1 15-16,4 0-11 0,-4-5 8 15,2-3 9-15,0-1 7 0,0-5-16 16,2 0-12-16,-2-3 22 0,0-2-20 16,0-9-17-16,0-12-12 15,0-10-3-15,0 0 14 0,2 12 1 16,-2 17 0-16,0 16 81 0,0 2-35 16,0-5 20-16,0-10-27 0,0-12-11 15,4-6-4-15,-4-9-9 0,0 0 15 16,0 5-15-16,2 16 9 0,-2 13-24 15,0 7 0-15,0 0-12 0,0-12 11 16,0-16 1-16,0-15 0 0,2-2-1 16,-2 2 2-16,0 5 5 0,0 5-4 15,2-5 13-15,-2 4 1 0,0-7-16 16,0 1 0-16,2 1 0 16,-2-3-14-16,0 0-37 0,0 0 27 0,3 2 24 15,-3 2 11-15,2-1 1 0,-2 6 3 16,0 0 4-16,0 1-17 15,2-2 5-15,-2 0 57 0,0-2-76 16,0-4 24-16,0-5-24 0,2-4 3 16,-2-7-6-16,0-4 15 0,2-4 0 15,-2-5 12-15,0-7-11 0,2-1 2 16,-2-3 24-16,2 3-27 0,0-1-30 16,-2 4 30-16,2 3 0 0,-2 1 3 15,0 6 27-15,0 0-6 0,2 3-24 16,-2-2-50-16,4 3 4 0,-4-3 46 15,4 2 12-15,-4 1 28 0,2-2-19 16,1 1 87-16,-3-3-107 0,2 1 20 16,-2-1 13-16,2-7-16 0,-2 1 72 15,0-4-63-15,0 0 3 0,0-1 39 16,2 1-2-16,0 1-37 0,-2-1-30 16,0 0-24-16,2 1-9 15,-2-3 31-15,0 3 2 0,2 1 12 16,0 5 9-16,0 0 2 0,-2 0-23 15,2 1-39-15,-2 1 39 0,0 2 2 16,0 1 19-16,0-2 3 0,0 1-21 16,2-2 21-16,-2 0-24 0,0 2 0 15,4-1-33-15,-4 2 18 0,0 4 15 16,2 2 0-16,-2 0 15 0,2 3 18 16,-2 3-18-16,0 1-3 15,0 4-12-15,3 2-42 0,-3 4 18 0,0 3 12 16,0 3 9-16,2 5 3 15,-2 0 17-15,0 4-2 0,0-3-12 16,0 2 12-16,2 9-12 0,-2 8 9 16,0 9-12-16,0 2-42 0,0-4 30 15,2-2 11-15,-2-2-2 0,0 5-15 16,0 1 6-16,0 7-6 0,0 1 17 16,0 6 0-16,0 6 0 0,0 2 0 15,0 3-11-15,0 2-7 0,0 2-5 16,0 0-15-16,0 0-30 0,0 0-36 15,0 0-49-15,0 0-64 0,2 0-105 16,-2 0-339-16,2 0-930 0,-2-7-1233 0</inkml:trace>
  <inkml:trace contextRef="#ctx0" brushRef="#br0" timeOffset="4894.275">2257 6005 580 0,'0'0'278'15,"0"0"-83"-15,0 0-48 0,0 0-7 16,2-60-20-16,-2 44 56 0,0-2 22 16,-4 0-65-16,-2 1-81 0,6 3 6 15,0 1 447-15,-2 4-237 0,2 2-56 16,2 0-1-16,-2 3 30 0,0 0 3 15,-2 1-24-15,2 3-13 0,0-1-11 16,0 1 2-16,0 0-1 0,0 0-10 16,0 1-22-16,0 4-61 15,0 1-58-15,-2 6-13 0,2 4-12 0,0 3-8 16,0 1-10-16,0 6 12 16,-2 0 3-16,-4 2-6 0,0 1 0 15,-3 2 6-15,1 2-5 0,-4 4 5 0,3 0 0 16,-3 1-3-16,2 3 0 15,-1 1 10-15,-1 2-4 0,4 0-9 16,-3-2 3-16,1-1 0 0,4-2 0 16,0-5-5-16,1-5-10 0,-1-4-2 15,2-7-14-15,2-2 15 0,-2-5 1 16,2-5 1-16,2-2 2 0,0-3 0 16,0-1-3-16,0-6 0 0,0-7 0 15,8-4 1-15,0-8 1 0,1-5 0 16,-3-7 2-16,6-12 8 0,-4 5-9 15,3-3-3-15,-1-8-37 0,-2 12 22 16,-1-7 14-16,3 1 1 0,-8 8 3 16,6-6 9-16,-2 5 3 0,1 1 1 15,-1 4 2-15,0 4-6 0,0 4 0 16,0 5 3-16,-1 6 0 16,-1 3 6-16,0 7 13 0,-2 4 5 0,0 4 52 15,0 0 42-15,-2 7-73 16,2 8-60-16,-2 8-2 0,2 14-16 15,6 18 15-15,-1 15 0 0,-1 5 0 16,2-2 3-16,-4-5 1 0,9-9 11 16,-7-2 0-16,2-11 0 0,-4-7-9 15,5-11 0-15,-1-3-2 0,-4 0-1 16,6 0-33-16,-6-3-34 0,5-7-38 16,-3-7-62-16,-4-7-45 0,0-2-125 15,0-10-246-15,-2 1-461 0,2-14-491 16</inkml:trace>
  <inkml:trace contextRef="#ctx0" brushRef="#br0" timeOffset="5826.625">1418 5434 1702 0,'0'0'972'0,"0"0"-776"0,0 0 0 15,0 0 110-15,0 0 40 0,0 0-47 16,0 0-2-16,0 0-28 0,0 0-35 15,0 0-41-15,-10 13-55 0,8 2-26 16,2 6-5-16,0 5-4 0,0 3-18 16,0 6-18-16,2 4-16 0,0-1-2 15,2 10-22-15,0-1-27 0,-2 0 0 16,2 2 0-16,1-2 2 0,-1-3 0 16,0-3 1-16,0-4 0 0,-2-5 0 15,0-4 0-15,0-6 0 16,-2-8-3-16,0-3-11 0,0-4-53 15,0-5-48-15,0-2-27 0,-4 0-13 16,0-10-25-16,0-3-46 0,-2-5-94 16,-3-5-167-16,3-6-285 0,0 6-531 15,-2-16-478-15</inkml:trace>
  <inkml:trace contextRef="#ctx0" brushRef="#br0" timeOffset="6227.693">1209 5465 1918 0,'0'0'580'0,"0"0"-328"16,0 0 53-16,0 0 43 0,0 0 54 16,0 0-65-16,0 0-61 0,0 0-68 15,13-55-48-15,-3 45-26 16,0 1-2-16,1 0 8 0,3-1 3 15,1 2-21-15,3-2-25 0,1 4-12 16,2 1-19-16,-3 2 10 0,7-1 6 16,0 3-13-16,-2 1-12 0,1 1-5 15,3 4-7-15,0 0-9 0,0 2-3 16,-2 0-3-16,0 2-5 0,-3 0-1 16,-1 0 0-16,-2 6 6 0,-3-2 0 15,-1 1-18-15,-5 1-9 0,0 4 9 16,-3 1-11-16,-5 1 1 0,-2 5-2 15,-7-1 2-15,-7 3-2 0,-1-1-1 16,-5 2-2-16,-9-3-21 0,4 0-45 16,-6-5-79-16,-4-3-84 0,2-3-89 15,0-6-294-15,6 0-919 0,-2 1-1752 16</inkml:trace>
  <inkml:trace contextRef="#ctx0" brushRef="#br0" timeOffset="7542.721">13366 15735 901 0,'0'0'394'0,"0"0"-264"0,0 0-19 16,0 0-65-16,0 0 431 0,0 0-62 15,0 0-119-15,0 0 16 0,0 0 1 16,-23-23-25-16,21 22-14 0,2-1 21 16,0 2 18-16,0 0-2 0,0 0-18 15,0 3-116-15,4 1-53 0,1 2-15 16,1 1 3-16,2-1-9 0,7 1-3 15,-3-1-7-15,7-1-17 0,1-1-13 16,5 0-15-16,2-3-8 0,2 0-7 16,2-1-3-16,0 0 0 0,-2 1 3 15,2-1-3-15,-6 2 3 0,4 1 3 16,-3 0-2-16,-1 0-1 0,-6 1-12 16,6-1-9-16,-7 1-10 0,-1-1 10 15,-3 2-11-15,-3-2-1 0,-1 0 0 16,-8-1 0-16,4-1 0 0,-4 0-1 15,-2-1-1-15,0 1-22 16,0 2-9-16,-8-1-4 0,2 1 34 16,-9 3 1-16,-3 1 1 0,-7 5 1 15,2 0 0-15,-4 1 0 0,-2 1 0 16,-2 1 0-16,0-1-1 0,-2 3 1 16,2-1 0-16,0 2-1 0,2-2-35 15,7 0-45-15,1-1-67 0,-2-2-38 16,11-3-56-16,-3 3-140 0,5-5-238 15,0-2-679-15,3 11-1019 0</inkml:trace>
  <inkml:trace contextRef="#ctx0" brushRef="#br0" timeOffset="8225.268">14005 15490 222 0,'0'0'1989'0,"0"0"-1743"16,0 0-123-16,0 0 225 0,0 0-2 15,0 0-57-15,0 0 11 0,0 0 51 16,0 0-22-16,0 0-39 0,8-48-15 16,-4 48 2-16,0 1-31 0,9 5-38 15,-3 4-47-15,0 9-50 0,7 1-17 16,-3 7-1-16,5 4-3 0,-4 4 10 16,5 0-31-16,-5-2-51 0,5-1 18 15,-7-4 3-15,3-5-18 0,-1-7-9 16,-3-3-11-16,-1-5 1 0,-3-6-2 15,-6 1-15-15,4-3-48 0,-4 0-51 16,-2 0-64-16,0-2-12 0,0-4-15 16,0 0-82-16,-2-4-178 0,-4 0-201 15,6 0-477-15,-2 5-313 0,0-1-448 16</inkml:trace>
  <inkml:trace contextRef="#ctx0" brushRef="#br0" timeOffset="8493.449">14557 15443 2013 0,'0'0'1255'0,"0"0"-1045"15,0 0-54-15,0 0 127 0,51-35-16 16,-44 34-74-16,-7-1 67 0,0 2 44 16,0 3-96-16,-4 6-120 0,-11 8-39 15,-4 8 24-15,-7 6 6 0,-1 9 24 16,-13 14 27-16,-3 13-3 0,-13 17-66 15,2 7 5-15,1-3-3 0,3-4 7 16,7-13 14-16,6-4 7 16,1-6-28-16,7-12-21 0,7-10-24 15,7-12-15-15,3-5-3 0,-3-1-26 16,3 1-64-16,0-3-49 0,1-6-54 16,9-6-55-16,0-7-147 0,0 0-291 15,6-8-884-15</inkml:trace>
  <inkml:trace contextRef="#ctx0" brushRef="#br0" timeOffset="16414.492">2280 15315 75 0,'0'0'593'0,"0"0"-355"0,0 0-238 15,0 0 40-15,0 0 142 0,0 0 508 16,0 0-343-16,0 0-247 16,0 0-54-16,-4-6 51 0,4 6 51 15,0 0 14-15,2 0 2 0,2 0-26 16,-4 0-42-16,8 0 32 0,-1 0 22 16,-1 0 8-16,2 0-3 0,-2 0-19 15,9-2-17-15,-3 0-5 0,7-1-5 16,-1-3-15-16,1 2-1 0,4-2-16 15,2 0 7-15,-1-1-4 0,3 2-3 16,2-4-9-16,-4 0-7 0,2 1 1 16,-4 2-7-16,1 0-9 0,-5-2-4 15,6 1-5-15,0 0-3 16,-7-1-1-16,7 1 4 0,0 0-7 16,0-2-5-16,-3-1 2 0,9 1 4 15,-2-1-4-15,0-2-6 0,2 2-6 16,2-1 1-16,-2 1 2 0,2 1 6 15,-2-2-6-15,-2 2 4 0,2 0-7 16,-2 0 3-16,0 1-15 0,0 0 12 16,-2-2-12-16,0 0 12 0,2 0 4 15,-4 2-1-15,2-3-3 0,-1 3-12 16,1-3 12-16,0 4-13 0,2-2 0 16,0-1-1-16,0 0 0 0,0 2 0 15,-2-2 1-15,2 0 10 0,0 1 1 16,2-1-1-16,0 2-10 0,2-5-2 15,0 1 1-15,0-1 0 0,2 0 1 16,-2 0-1-16,2-2 1 0,-2-1 0 16,0 3 1-16,-2-2 0 0,-2 3-1 15,0-1 0-15,-2 1-1 16,-2 0-1-16,0 1-3 0,-2 1-15 16,1-2 15-16,1 0 0 0,4-1 0 15,2-3 0-15,4 1-10 0,2-6 12 16,3 2 0-16,-1-1-1 0,0-1-1 15,1 2 0-15,-5 0 0 0,0 0 2 16,-2 0 0-16,2 1-1 0,0-4 0 16,0 3-10-16,0-4 10 0,1 1 0 15,-1-4 0-15,0 3 1 0,0-4 0 16,2 3 0-16,-4 0 1 0,5-1 0 16,-5 2 1-16,2 2 0 0,0-1 0 15,0 2 1-15,-2 0-1 16,2 1 1-16,-4 2 0 0,2-4 1 15,-4 5 0-15,2-5-1 0,-2 1 1 16,0-1 9-16,0 0-12 0,2 0 1 16,-2-1 2-16,2 0-1 0,0-2 0 15,0 1-2-15,2-2-30 0,0-3 18 16,0 1 10-16,0-1-1 0,0-1 0 16,-4 3 2-16,2 0 0 0,-2 2 1 15,-4 2 0-15,2 1 0 0,0 1-1 16,2-2-2-16,0 4-9 0,0-4 10 15,-4 3 0-15,-1 0-1 0,-1 3 2 16,-2 0 1-16,-1 1 0 0,1 0 0 16,0-2 0-16,-3-1 0 0,7-4-2 15,-4 1 2-15,4-2 0 16,-3-1 0-16,1-2 1 0,2 4 0 16,-2-3 0-16,1 3 2 0,-3 1-2 0,2 1 1 15,-5-1 1-15,5 2 0 16,0 0 9-16,-2 0-11 0,3-4 0 15,-1 1-1-15,4-2-12 0,-4-1-6 16,4-2 15-16,-3-3 0 0,3 3-16 16,0-2 17-16,-4-2 1 0,2 2 1 15,-3 0 0-15,3 1 1 0,-4 4 0 16,2 0 1-16,-3 3 1 0,3-3-2 16,0 2 1-16,0-5-2 0,1 1 0 15,-1-2 0-15,4 0-1 0,-4-4 1 16,4 3 0-16,-5-2 2 0,5-2 1 15,-2 2 0-15,0 1 9 0,-2-1-10 16,3-1 0-16,-5 4 1 0,2 0-1 16,0-2-1-16,-1 3-1 0,1-3-18 15,4 1-1-15,-2 1 4 0,-3 0 12 16,1-1-9-16,2 2 11 16,-6-1 0-16,-1 1 1 0,5 3 1 15,-9 0 1-15,5 3 0 0,-4-3 0 16,3 4 0-16,-5-4-1 0,7-3 1 15,-3-1-2-15,3-1 1 0,-3-3-1 16,2 0 1-16,-1 1 2 0,1-2-1 16,-1 1 0-16,1 0 1 0,2-2 0 15,-5 3 0-15,5-4 0 0,-5 3 0 16,3 0-3-16,0 0-14 0,-3 1 11 16,7 1-15-16,-7-1 16 0,7 2-1 15,-4-4 1-15,-1 4 2 0,5-5 1 16,-6 2 0-16,5 0 1 0,-3 1 0 15,0-2 0-15,-1 1 0 16,1-2 0-16,1 1 0 0,-3 0 0 16,2 0 1-16,-3 0-1 0,3-1 1 15,-3 3 0-15,1-1 9 0,-3 1-10 16,5 0 0-16,-5 1 1 0,3-1-1 16,-3 0 2-16,5 2-4 0,-5-2 0 15,3-1-16-15,-3-2 1 0,5 1 0 16,-5-3 12-16,5-3 0 0,-2-1 0 15,1-2 1-15,-1 0 1 0,1-1 0 16,-3 2 1-16,1 3 0 0,-3 1 0 16,3 0 1-16,-3 4 1 0,1-4 10 15,1 1-11-15,-1-1 0 0,3-1 2 16,-5-1 0-16,5 1 9 0,-3 0-10 16,3 0-2-16,-5-2-27 0,2 2 9 15,3-1 15-15,-2 0 1 0,-1 0 0 16,-4 0 1-16,5 2 0 0,-5-1 1 15,5-1 2-15,-1-1-1 16,-2-1 1-16,7 0 1 0,-7-4 12 16,5-1-14-16,-5-1 2 0,5-2 9 15,-3 5-11-15,-1-3 2 0,1 2-3 16,-5 5 0-16,3-1-18 0,2 1 3 16,-7 2 12-16,5-1-9 0,0 0 8 15,-3 0 4-15,-1-2 0 0,4 1 2 16,-3 0-2-16,-1 0 0 0,2 1 0 15,1-2 2-15,-5 0 1 0,2 3 0 16,2-1 0-16,-1 1 9 0,-1 0-9 16,-2 4 0-16,2-1-1 0,3 0 0 15,-3 1-2-15,-2-3-12 16,5-1-3-16,-1-3 12 0,-4-1 0 16,2-3-1-16,1-9 1 0,-1 7 3 15,-2 0 0-15,-4-4 2 0,2 11 0 16,0-9 2-16,1 3 11 0,-1-1-13 15,0 0 10-15,0 1-9 0,0 1 0 16,0-2-1-16,0 1 0 0,0-1-2 16,3 1-18-16,-5-1 6 0,6-1-1 15,-4 1 11-15,0 0-1 0,-4 2 3 16,6 0 0-16,-3 2 2 0,1 4 1 16,-2 0 10-16,4 1-11 0,-4 2 0 15,2-1 10-15,0 0-11 0,-2-2 2 16,-2-2 0-16,2-2 0 0,1-1-3 15,-1-1-17-15,0-1-1 0,0-2 14 16,-2 1 1-16,2-1 0 0,-2 1 1 16,2 0 2-16,0 2 1 0,-2 2 1 15,0 3 0-15,4 3 11 16,-2 5-11-16,0 3-1 0,0 6 2 16,0 6 9-16,2 6-9 0,-4 5 15 15,5 4 6-15,1 2-24 0,0 4-32 16,0 2-53-16,0 3-152 0,-1 0-143 15,-5-2-365-15,2-2-1132 0</inkml:trace>
  <inkml:trace contextRef="#ctx0" brushRef="#br0" timeOffset="18650.294">10032 5466 417 0,'0'0'974'0,"0"0"-831"0,0 0 10 15,0 0 87-15,0 0 169 0,0 0-167 16,0 0 388-16,0 0-109 0,-6-53-264 16,-1 43-40-16,-1-1-12 15,2 1-10-15,-6 2-38 0,-5 1-31 16,5 0-7-16,-7 3-21 0,5 4-25 0,-5 0-15 16,2 6-3-16,-3 4-7 15,5 7-8-15,-1 1-13 0,3 2-15 16,-1 2 1-16,4-1-11 0,3 2 1 15,3-4 12-15,-2 0-13 0,4-2 1 16,2-1 9-16,2-3-9 0,6-2 18 16,1-2-9-16,1-3-12 0,4-1-2 15,1 0-25-15,3-3 15 0,-1-1 12 16,4 1 0-16,-5 1 0 0,5 1 3 16,-7 3 0-16,7 2 9 0,0 0 6 15,-5 3 13-15,3 2-13 0,-7 2 9 16,1 1 3-16,1 0 25 0,-10 2 18 15,2 0-31-15,-4 0-21 0,-2 3-9 16,-2-2 0-16,-4 0-9 0,-6-1 28 16,-5 2-10-16,1-6-6 15,-7-2 9-15,-4-4-3 0,2-2-9 0,-2-5 0 16,-1-2-12-16,1 0-2 0,-2-5-19 16,2-3-70-16,6 1-120 15,0-2-68-15,5 5-90 0,1 2-191 16,9 1-810-16,0 2-1223 0</inkml:trace>
  <inkml:trace contextRef="#ctx0" brushRef="#br0" timeOffset="19353.493">10425 5343 2402 0,'0'0'571'0,"0"0"-258"0,0 0 91 16,0 0-81-16,0 0-50 0,0 0 40 15,0 0-46-15,0 0-95 0,0 0-72 16,0 0-29-16,-21 62 8 16,6-15 6-16,-3 10-3 0,-7 13-24 15,6-8-10-15,1-10-14 0,10-15-34 16,-7-7-12-16,7 1 9 0,-2 0 0 15,-1 0 0-15,-1-8 2 0,6-4-11 16,-1-9 0-16,3-4-12 0,2-4-52 16,2-2-64-16,0-2-21 0,0-7 2 15,0-2 0-15,4-5-23 0,3-2-56 16,-3-5-95-16,4-1-105 0,2-5 2 16,1-2-29-16,-3-1 74 0,6-3 97 15,-1 1 18-15,-1 0 107 0,7-2 169 16,-9 4 107-16,7-3 166 0,-5 6 83 15,2 3 12-15,-3 6-62 0,-3 5-41 16,2 8 12-16,3 7 7 0,-7 0-23 16,2 7-55-16,-2 10-70 0,5 2-27 15,-7 11-35-15,0 1-28 16,-4 5-12-16,2 4-7 0,-4 2-27 16,2 1-6-16,0 1-12 0,-2-3 2 15,0-3 14-15,0-5 2 0,0-5 1 16,0-9 12-16,0-6 14 0,-5-7-20 15,3-6-7-15,-4 0 0 0,2-9 29 16,-11-4 23-16,5-6 13 0,-3-4 8 16,-3-3-8-16,5 0-41 0,-5 3-24 15,5 0-60-15,-1 7-130 0,6 4-69 16,-3 3-101-16,3 4-314 0,6 5-816 0</inkml:trace>
  <inkml:trace contextRef="#ctx0" brushRef="#br0" timeOffset="20025.718">11041 5323 2707 0,'0'0'641'15,"0"0"-226"-15,4-52 34 0,-4 34-83 16,-6-3-107-16,-1 7-85 0,-1 6-52 16,-8 6-18-16,1 2-13 0,-10 8 0 15,3 8-12-15,-3 8-30 0,0 3-31 16,-2 5-15-16,0 6 0 0,7 1-3 15,-1 2-13-15,6-3-17 0,-1-2-10 16,10-3 1-16,-1-6 5 0,3-4 7 16,4-5 9-16,-4-3-10 0,14-6-14 15,-1-2 27-15,3-5 12 0,9-2-13 16,0-2 1-16,-1-6 14 16,5-2-1-16,0-3 2 0,-5 3 2 15,3-1 13-15,4 3 10 0,-8 0 11 16,3 3 16-16,1 3 3 0,-6 2 5 15,1 0-2-15,-5 7-10 0,1 1-8 16,-4 5-16-16,-1 3-12 0,-5 4-12 16,-4 4-14-16,0 5 11 0,-6 2 3 15,-7 5 3-15,-7-2 15 0,-1 2-6 16,-6-5-9-16,-4 0 0 0,-8-4-1 16,-3-3-2-16,-1-5-11 0,0-3-77 15,-5-5-121-15,5-4-114 0,10-2-242 16,-7-5-1229-16</inkml:trace>
  <inkml:trace contextRef="#ctx0" brushRef="#br0" timeOffset="23573.878">2832 5902 36 0,'0'0'107'15,"0"0"-41"-15,0 0-14 0,0 0 26 16,0 0 4-16,0 0-79 0,0 0 13 15,0 0 66-15,0 0 488 0,-8-35-270 16,6 32-99-16,2-3-15 0,-2 2-17 16,0-1-36-16,-5-2-10 0,7 1 6 15,0 1 23-15,-2 2-6 0,0 0-17 16,0 1 9-16,2 2 9 0,-2 0 29 16,2 0 9-16,-2 0-26 0,2 0-10 15,-2 5 43-15,2 1-22 0,-2 3-45 16,2 2-32-16,0-1-31 0,-2 5-3 15,2-1-9-15,0 6-7 0,0 0-6 16,4 5 7-16,2 3 20 0,2 6-2 16,5-1-10-16,-3 4-6 0,1-1 19 15,5 0 2-15,-4 1-9 0,1 1-18 16,-1-1-19-16,-1 1-2 16,5 1-7-16,-3 3 0 0,1 1 0 15,3 3-9-15,1 8 12 0,3 9-15 16,12 11 0-16,0 5-15 0,0 1 12 15,2-5 0-15,-2-2 1 0,0-2 2 16,9 4 0-16,-5 0 18 0,0 2 25 16,0-3 0-16,-2 1-7 0,3-2-2 15,-3-1-34-15,0 0-2 0,0 1 2 16,-2-1 15-16,4 2 0 0,-1 1 3 16,-1 2-5-16,4 1-1 15,0 2 0-15,3 0 6 0,1-2-8 16,2 3-10-16,3-1-39 0,2 3 20 15,1-1 18-15,1 2 1 0,4 1 13 16,-2 2 5-16,1 1-3 0,3-3 9 16,0 2-5-16,2-2-19 0,2 3-31 15,-2-3 20-15,4 1 11 0,0 0 12 16,0 2 0-16,4 0 10 0,-1 0 2 16,3 0-9-16,0 1-15 0,3 2-22 15,1 2 1-15,2 2 5 0,3 2 16 16,6 2 0-16,-3 1 16 0,3-1 2 15,4-1-3-15,-6-2-15 0,4-1-48 16,-5-3 30-16,5 2 18 0,-4-2 3 16,4 1 15-16,1-1 1 0,1 0 2 15,4 0-6-15,-2 2-15 0,6-1-33 16,-4 2 11-16,5 0 21 0,-5 3 1 16,4-2 13-16,0 0 2 0,0-3 3 15,2-4-18-15,-2-1 0 16,-1-3-52-16,1-1 34 0,0-5 18 15,0-1 0-15,4-1 2 0,-1-1 10 16,-1 0 0-16,2-6-9 0,0 0-3 16,1 0-12-16,1-2-3 0,0-2 0 15,5 3 15-15,-1-2 1 0,3 1 2 16,2 2 12-16,-3 4-3 0,1-1 0 16,3 1 4-16,-1-2 2 0,0-3-18 15,3 0-1-15,-3-3-26 0,4-1 14 16,-7-3 12-16,-1-3 1 0,1-3 2 15,-3-5 11-15,-3-5-1 0,0-1 6 16,-5-7 3-16,-1-1 3 0,-2-3-5 16,-2-2-7-16,-4-1-11 0,4 0-1 15,0 3-20-15,0-2 1 16,-6 0 16-16,2 3-9 0,-1 1 11 16,-5-1 0-16,2 0-1 0,-9 2 2 15,-3-4 0-15,-1-1 0 0,-6-3 0 16,-14-5 1-16,-15-6 1 0,-6-5-1 15,-6-3-1-15,-2 0-21 0,-3-1-49 16,1-4-79-16,-9-5-92 0,-5-4-186 16,-3-5-1061-16,-2-14-1462 0</inkml:trace>
  <inkml:trace contextRef="#ctx0" brushRef="#br0" timeOffset="24623.986">12777 14920 1233 0,'0'0'1368'0,"0"0"-976"16,0 0-152-16,0 0 15 16,0 0-5-16,0 0-24 0,0 0-21 15,0 0-15-15,0 0-26 0,-29 34-41 16,17-15-24-16,-1 3-7 0,1 6-16 16,-3 3 4-16,3 0-10 0,0 2-6 15,-1 5-15-15,3-2-15 0,-5 2-16 16,7-3-16-16,0 2 1 0,0-5-1 15,-3-1-2-15,7-6-2 0,0-7-32 16,0-2-60-16,2-6-34 0,2-6-26 16,0-4-30-16,0 0-79 0,4-7-17 15,0-5 25-15,4-4-64 0,3-3-60 16,-3-6-119-16,0-4-36 0,5 0-83 16,-5 5-103-16,2-17 110 0</inkml:trace>
  <inkml:trace contextRef="#ctx0" brushRef="#br0" timeOffset="24843.497">12719 15003 127 0,'0'0'1297'0,"0"0"-809"16,0 0-21-16,0 0 39 0,0 0-128 16,0 0-123-16,0 0-66 0,0 0-50 15,52 75-51-15,-44-38-16 0,-4 6-37 16,4 0-9-16,-3 0-4 0,1-4-4 16,-2-1 10-16,2-4 7 0,-4-8 27 15,0-7 41-15,0-7 58 0,-2-7-7 16,0-5-77-16,-4-3-55 0,-4-8-7 15,-4-4 25-15,1-4-3 0,-7-1-19 16,3 1-17-16,-6 1-1 0,7 5-24 16,-3-2-96-16,5 6-77 15,0 4-64-15,3 0-134 0,3 5-255 16,4 0-444-16,2 8-285 0</inkml:trace>
  <inkml:trace contextRef="#ctx0" brushRef="#br0" timeOffset="25173.636">13025 14944 2292 0,'0'0'758'0,"0"0"-550"0,0 0-5 15,0 0 108-15,0 0 57 0,0 0-88 16,-16 57-52-16,11-26-37 0,1 7-44 16,-2 4-40-16,2 3-19 0,4 2-6 15,-4 0-6-15,2-4-27 0,0-2-22 16,2-7-11-16,0-4-14 16,0-10-2-16,0-5-1 0,0-8-24 15,2-6-57-15,0-1-110 0,2-11-86 16,-2-5-2-16,2-5-114 0,0-7-201 15,-2-3-380-15,-2 8-263 0,0-16-135 0</inkml:trace>
  <inkml:trace contextRef="#ctx0" brushRef="#br0" timeOffset="25425.016">12891 14889 2440 0,'0'0'813'0,"0"0"-558"0,0 0 83 16,0 0 67-16,0 0-105 15,53-5-29-15,-36 9-7 0,8 5-42 16,-2 4-58-16,1 3-61 0,3 1 3 16,0 4-6-16,0 4-3 0,-4 3-1 15,-3 4-5-15,3 4-13 0,-11 4-20 16,1 2-22-16,-7 0-6 0,-4 2-9 16,-2 0-6-16,-8-2-12 0,-7-2 0 15,-1-4-3-15,-7-4-2 0,-6-1-25 16,0-8-64-16,-2-4-83 0,-4-5-59 15,2-3-109-15,8-5-290 0,-14-5-1171 0</inkml:trace>
  <inkml:trace contextRef="#ctx0" brushRef="#br0" timeOffset="26891.196">7094 12438 1524 0,'0'0'617'0,"0"0"0"0,0 0-279 16,0 0-73-16,0 0 8 0,0 0-5 16,19-64-17-16,-21 47 10 0,-4 0-38 15,-2 0-36-15,-3 0-33 0,-3 5-29 16,-3 4-37-16,3 4-33 0,-1 3-15 16,1 3-1-16,3 7 16 0,-1 2 3 15,4 3-4-15,4 3-8 0,0 2-1 16,4-2-14-16,0-1-10 0,4-3-9 15,6 2 0-15,-2-4 0 0,3-7 3 16,5-4-12-16,-1-2 0 0,3-9-3 16,-1-6-3-16,-1-1-9 0,-1-5 10 15,-5 2 0-15,-2-1 0 0,-6 6 0 16,-2 1-1-16,-2 3-9 0,-6 4-3 16,-2 3 14-16,-5 5 1 0,-3 0 2 15,1 5 1-15,-4 5 0 16,3 2 9-16,3 3-10 0,5 1 13 15,0 4-3-15,6-4 0 0,2 2 3 16,2-4 4-16,4-3 2 0,6-2-3 16,0-5 3-16,5-4-6 0,3 0-13 15,3-10-2-15,-6 0 0 0,3-3-1 16,-8 2 1-16,1-2-2 0,-5 3-10 16,-6 2-6-16,0 1-24 0,0 3-119 15,-4-2-106-15,-4 2-151 0,-1 1-903 16,3 1-2077-16</inkml:trace>
  <inkml:trace contextRef="#ctx0" brushRef="#br0" timeOffset="31599.122">2084 12361 199 0,'0'0'267'15,"0"0"-45"-15,0 0-10 0,0 0-30 16,0 0-32-16,0 0-39 0,0 0-52 15,0 0-7-15,0 0 6 0,-17-5 1 16,13 5-24-16,0-3-5 0,-2 2 41 16,4-1 30-16,0 1 272 0,2 1-153 15,0 0 0-15,0 0-1 0,0 0 15 16,0-1-4-16,0 1-4 0,0 0 5 16,0-1-11-16,0 1-56 0,0 0-33 15,4-1-10-15,6 1-4 0,-2 0 19 16,3 0-10-16,5-2-9 0,1 1-13 15,8 1-15-15,-1 0-16 0,1-1-12 16,2 0-31-16,4 0-18 0,-4 0-12 16,0 1-3-16,0 0-12 0,-5 0-64 15,1 0-114-15,-2 0-92 16,-3 0-223-16,-5-2-739 0,10-8-1112 0</inkml:trace>
  <inkml:trace contextRef="#ctx0" brushRef="#br0" timeOffset="31966.88">2756 12417 29 0,'0'0'134'0,"0"0"-134"0</inkml:trace>
  <inkml:trace contextRef="#ctx0" brushRef="#br0" timeOffset="32164.352">2756 12417 962 0,'-33'-64'1320'0,"33"64"-1055"16,2-1-75-16,0-1 45 0,2 1 91 16,2-1-27-16,2 1-44 0,3-1-25 15,-1 1-36-15,4 1-39 0,7-1-31 16,0-1-4-16,4 1 18 0,6-1-37 16,-2 2-9-16,4 0-25 0,0 0-24 15,0-3-32-15,-4 3-11 0,2 0-15 16,-2 0-64-16,-3 0-130 0,3 0-132 15,-8-2-388-15,14-9-1023 0</inkml:trace>
  <inkml:trace contextRef="#ctx0" brushRef="#br0" timeOffset="32663.097">3597 12343 1546 0,'0'0'988'0,"0"0"-827"0,0 0-74 16,0 0 93-16,0 0 16 0,0 0-15 16,0 0 80-16,0 0 57 0,0 0-38 15,0 0-72-15,23-9-22 0,-9 9 1 16,5-2-24-16,1 1-53 0,7 0-55 16,2 0-45-16,2 0-10 0,2 1-15 15,0-1-16-15,0 1-73 0,1 0-49 16,-1 0-53-16,-2 0-135 0,-7 0-341 15,18 0-1082-15</inkml:trace>
  <inkml:trace contextRef="#ctx0" brushRef="#br0" timeOffset="33146.792">4492 12330 2114 0,'0'0'721'16,"0"0"-455"-16,0 0-90 0,0 0 50 16,0 0 55-16,0 0-17 15,0 0-20-15,0 0-39 0,0 0-51 16,64-6-40-16,-43 6-28 0,1-1-22 16,5-1-47-16,4 2-17 0,7-2-25 15,1 0-104-15,4-3-55 0,-1-4-101 16,3 0-157-16,-8 1-550 0,17 2-953 0</inkml:trace>
  <inkml:trace contextRef="#ctx0" brushRef="#br0" timeOffset="33545.938">5364 12303 2734 0,'0'0'545'0,"0"0"-354"16,0 0-4-16,0 0 46 0,0 0-41 15,50 0-92-15,-34 0-37 16,5-2-29-16,2 2-34 0,0-1-11 15,3 1-141-15,3 0-97 0,0 0-149 16,-2 0-390-16,17 5-1050 0</inkml:trace>
  <inkml:trace contextRef="#ctx0" brushRef="#br0" timeOffset="34058.054">6201 12305 1512 0,'0'0'1071'0,"0"0"-945"0,0 0-87 15,0 0 106-15,0 0 111 0,0 0 91 16,0 0-24-16,0 0-71 0,0 0-68 16,0 0-51-16,71-9-36 0,-42 7-5 15,8 2-18-15,2-1-21 0,7 0-41 16,-3 1-12-16,5-2-22 0,-1 2-55 15,-3 0-46-15,-3 0-60 0,-4 0-108 16,-4 0-220-16,-8 0-556 0,10 6-738 0</inkml:trace>
  <inkml:trace contextRef="#ctx0" brushRef="#br0" timeOffset="34456.264">6923 12287 1838 0,'0'0'1042'0,"0"0"-978"16,0 0-64-16,0 0-32 0,0 0-3 16,0 0 35-16,0 0-29 0,0 0-145 15,0 0-340-15,0 0-807 0</inkml:trace>
  <inkml:trace contextRef="#ctx0" brushRef="#br0" timeOffset="37371.923">7045 12421 362 0,'0'0'215'0,"0"0"-110"16,0 0-105-16,0 0 0 0,0 0 22 16,0 0 4-16,0 0 27 0,0 0 246 15,2 0-28-15,-2-3-180 0,0-3 78 16,0 3-10-16,-2-3-22 0,2 2-7 15,0 1-17-15,0 1 4 16,0 1 32-16,0-1 6 0,0 1-33 16,2 0 0-16,2 0-6 0,0 0 6 15,-4 0-10-15,2 1 32 0,-2 0 252 16,2 0-56-16,-2 0-99 0,0 0-67 16,0 0-60-16,0 0-49 0,0 0-65 15,0 0 0-15,0 0-31 0,0 0-21 16,0 0-35-16,0-1 0 0,0 0 16 15,0 1 24-15,0-3 26 0,0 3 21 16,0 0 17-16,0 0 42 0,0 0 37 16,0 0 10-16,0 0 11 0,0 0 6 15,0 0 21-15,0 4 15 16,0 1-28-16,0 4-27 0,0 10-19 16,0 1-15-16,2 9-22 0,-4 7-2 15,4 2 11-15,-2 5 16 0,0 1-37 16,0 3-5-16,-2-3-16 0,2 2-3 15,0-4-9-15,0-4 12 0,0-1-12 16,0-6-1-16,0-4 10 0,0-4-12 16,0 1-2-16,0-5 0 0,0 0-10 15,0-2-6-15,-2-4-15 0,2-4-37 16,0-3-60-16,0-3-64 0,0-1-68 16,0-2-155-16,0 0-299 0,0 0-607 15,0-2-630-15</inkml:trace>
  <inkml:trace contextRef="#ctx0" brushRef="#br0" timeOffset="37837.77">7043 13482 1691 0,'0'0'623'0,"0"0"-448"16,0 0 340-16,0 0-132 0,0 0-81 16,0 0 28-16,0 0 29 0,0 0-22 15,0 0-58-15,0 0-53 0,10-11-65 16,-10 21-18-16,2 5-34 0,-2 11-25 16,0 8-11-16,0 16 0 0,0 11-16 15,0-6-15-15,0-3-9 0,-2-7-8 16,2-10-14-16,0 3-11 0,0 2 0 15,0-5-3-15,0-4-40 0,0-6-26 16,0-6-16-16,0-3-54 0,0-3-64 16,0-4-86-16,0 0-185 0,2 4-497 15,-2-4-491-15,0 7-770 0</inkml:trace>
  <inkml:trace contextRef="#ctx0" brushRef="#br0" timeOffset="38202.573">7024 14555 2100 0,'0'0'527'0,"0"0"-317"16,0 0 15-16,0 0 43 0,0 0 59 0,0 0 183 15,17 73-122-15,-17-43-81 0,0 7-74 16,0 6-56-16,0 1-16 15,2 4-37-15,-2-5-88 0,0-3-30 16,-2-8-6-16,2-7-66 0,0-10-74 16,0-4-67-16,2-3-154 0,-2-4-423 15,0 6-1077-15</inkml:trace>
  <inkml:trace contextRef="#ctx0" brushRef="#br0" timeOffset="38440.934">7030 15580 202 0,'0'0'82'16,"0"0"-82"-16,0 0-13 0</inkml:trace>
  <inkml:trace contextRef="#ctx0" brushRef="#br0" timeOffset="38587.522">7030 15496 2242 0,'0'0'500'16,"0"0"-50"-16,0 0-129 0,0 0-58 15,0 0 20-15,2 73 4 0,-2-29-27 16,-2 12-69-16,2 15-29 15,0 2-33-15,0-12-47 0,0-16-49 0,0-16-33 16,0-7-12-16,0 2-64 16,0-3-86-16,0-2-62 0,-2-8-156 15,2-5-638-15,0-6-1155 0</inkml:trace>
  <inkml:trace contextRef="#ctx0" brushRef="#br0" timeOffset="41406.084">1369 12007 1053 0,'0'0'573'0,"0"0"-368"0,0 0-56 16,0 0 598-16,0 0-272 0,0 0-144 15,0 0-68-15,0 0-2 0,0 0-39 16,-15-37-36-16,15 37-16 16,0 0 11-16,0 0 0 0,-2 6-22 15,-2 3-16-15,2 5-28 0,0 6-21 16,-2 4-9-16,2 6-15 0,-1 6-9 15,-1 12-10-15,2 12-15 0,-2 13-12 16,-2 2-24-16,4-6-32 0,0-18 14 16,-2-15 16-16,4-10-1 0,-4-2 3 15,-1 2 0-15,3-1 0 0,-2 2-1 16,-2-6 0-16,2-7-17 0,4-4-18 16,-2-7-49-16,2-1-67 0,0-2-60 15,0-7-26-15,0-3-35 0,0-3-79 16,2-3-258-16,0 3-612 0,0-1-658 15</inkml:trace>
  <inkml:trace contextRef="#ctx0" brushRef="#br0" timeOffset="41839.737">1125 12005 1854 0,'0'0'696'16,"0"0"-332"-16,0 0-89 15,0 0 126-15,0 0-60 0,0 0-65 0,0 0-40 16,0 0-26-16,0 0-13 15,43-50-23-15,-33 42-3 0,1-2-21 16,3 0-8-16,3 0-11 0,-1-1-16 16,1 1-16-16,6 3-5 0,-3 0-9 15,3 4 5-15,2 2-24 0,0 1-14 16,-3 4-7-16,7 5-3 0,-4 4-9 16,0 4-9-16,0 3-3 0,-3 6-3 15,-1 2-18-15,-6 3 0 0,-3 2 0 16,-4 3-2-16,-6 2 0 0,-2 0-10 15,-8 3 9-15,-6-4-9 0,-3-2-24 16,-6-5-75-16,-4-5-31 0,-2-6-45 16,1-5-58-16,-1-5-150 0,4-5-269 15,-8-4-966-15</inkml:trace>
  <inkml:trace contextRef="#ctx0" brushRef="#br0" timeOffset="42479.823">1590 12821 2270 0,'0'0'1047'0,"0"0"-774"0,0 0-115 16,20-61 205-16,-20 42 10 0,0-3-71 16,-8 3-97-16,-4 3-55 0,-3 2-38 15,-3 7-60-15,-1 6-31 0,-2 1-18 16,3 8 19-16,-1 6-7 0,7 3 0 15,1 1 0-15,7 1 0 0,4 0 1 16,0-2-4-16,9-3 3 0,5-4-5 16,-2-3-10-16,9-5-64 0,0-2-39 15,-1-10-34-15,-1-3-37 16,-7-5-84-16,1-4-206 0,-5 3-858 16,0-15-1467-16</inkml:trace>
  <inkml:trace contextRef="#ctx0" brushRef="#br0" timeOffset="45246.274">7442 17187 2617 0,'0'0'495'16,"0"0"-313"-16,18-54 85 15,-16 30 89-15,-2-3 23 0,0 2-69 0,-8 4-73 16,-4 3-50-16,-5 8-87 0,-1 9-45 15,-1 2-9-15,-2 12 15 16,3 3 3-16,1 5-19 0,5 1-11 16,1 0-10-16,9 0 6 0,2-7 4 15,0 1-10-15,9-6-9 0,-1-3-15 16,4-4-12-16,7-3-61 0,-3-3-94 16,5-7-77-16,-2-7-77 0,-5 2-277 15,9-16-1109-15</inkml:trace>
  <inkml:trace contextRef="#ctx0" brushRef="#br0" timeOffset="47528.23">7950 12176 1364 0,'0'0'302'0,"0"0"741"0,0 0-715 15,0 0-98-15,0 0 44 16,0 0-9-16,0 0 3 0,0 0-40 16,0 0-48-16,19-43-35 0,-19 40-28 15,-2-1-16-15,0 1-18 0,0-1 5 16,0 2-11-16,0 1-1 0,-1 0 0 16,-1 0-3-16,2 1 0 0,-2 0 3 15,-4 0-3-15,0 0-16 0,-3 0-8 16,-3 3-7-16,-1 0-5 0,-3 1-7 15,-1 2-9-15,-4-3-3 0,5 3-6 16,-7-3-11-16,4 1-1 0,5-2-1 16,-3-1 0-16,7 1 0 0,-3-2-1 15,5 0-1-15,2 1 0 0,6-1 0 16,-3 0 2-16,5 0 1 0,0 0 14 16,0 3 16-16,0-3 10 0,0 3-10 15,0 0-28-15,3 2-1 0,-1 2 1 16,0 0-2-16,0 2-1 0,2 1 0 15,-2 3-1-15,2 0 0 0,-2 1 1 16,0 6-14-16,-2-2-18 16,0 5 17-16,0 4 13 0,0 2-12 15,0 1-3-15,-4 3-6 0,-2-3 3 16,2 3 0-16,0-2 3 0,-1 0 14 16,-1-6 1-16,2-1 3 0,2-5 0 15,0-2 2-15,2-6 11 0,0 0-10 16,0-2 12-16,0-3 0 0,2-2 6 15,2-2-6-15,0-1 0 0,5-1-3 16,-3 0 6-16,4-3 7 0,5-4 14 16,-1 1 0-16,5-1-3 0,-3 2-5 15,5 0-4-15,-2 3 3 16,-3-1 6-16,3 3-21 0,-5 0-15 16,1 0-1-16,-3 0-68 0,-6 0-100 15,0 0-55-15,1 0-82 0,-3-3-161 16,-2 1-533-16,0-2-511 0,2-3-820 0</inkml:trace>
  <inkml:trace contextRef="#ctx0" brushRef="#br0" timeOffset="50002.195">6671 16467 989 0,'0'0'296'0,"0"0"-113"0,0 0 35 16,0 0-4-16,-25-52-149 0,17 40 13 16,1 3 420-16,3 1-220 0,2 0-131 15,-6 2-9-15,6-1 51 0,-2 1 14 16,0 1 19-16,2 3 5 0,2 0 2 16,0 2 51-16,0 0 53 0,2 2-46 15,4 7-119-15,6 4-43 0,-1 4-37 16,7 4-12-16,-3 7-13 0,7 1 10 15,-3 1 6-15,4-1-4 0,-1-1-8 16,-5-2-19-16,2-5-18 0,-7-4-28 16,-2-5-1-16,1-2-1 0,-5-4-1 15,-2-3-38-15,0-1-52 0,-2-2-75 16,-2 0-58-16,0 0-87 16,0-2-90-16,0-2-268 0,-2-3-537 15,2-3-625-15</inkml:trace>
  <inkml:trace contextRef="#ctx0" brushRef="#br0" timeOffset="50321.936">7057 16328 2108 0,'0'0'430'0,"0"0"-191"15,0 0 101-15,0 0 55 0,0 0-72 16,0 0-18-16,0 0-41 0,0 0-1 16,0 0-42-16,0 0-59 0,-37 78-31 15,16-34-9-15,-1 16-34 0,-7 17 3 16,4 5-6-16,-4 2 0 0,2-5-12 16,6-7-10-16,1 0 1 0,-1-5-4 15,7-14-3-15,-3-13-8 0,7-9-16 16,1-9-12-16,-3 0-21 0,2 1-2 15,1-2-43-15,-3-8-1 0,4-4-56 16,2-8-68-16,1-1-63 0,3-11-47 16,2-7-145-16,0 3-644 0,5-17-1086 15</inkml:trace>
  <inkml:trace contextRef="#ctx0" brushRef="#br0" timeOffset="51107.227">7886 12429 2869 0,'0'0'531'16,"0"0"-284"-16,0 0 115 0,0 0-58 16,-49-17-130-16,32 21-29 0,1 5-13 15,-1 4-46-15,0 1-60 0,1 1-26 16,-1-3-89-16,3-1-198 0,4-5-319 16,-3 3-1209-16</inkml:trace>
  <inkml:trace contextRef="#ctx0" brushRef="#br0" timeOffset="51519.465">8178 12668 3134 0,'0'0'525'16,"0"0"-317"-16,0 0 81 0,0 0 28 15,-13-62-73-15,1 55-57 0,-5 3-58 16,1 4-44-16,-1 8-18 0,1 5-21 16,1 2-16-16,3 3-8 0,6-1-1 15,1 1-3-15,5-3 0 16,0-4 4-16,7-2-10 0,1-2-12 16,6-7-1-16,-3-2-106 0,3-12-130 15,1-5-119-15,-5 3-366 0,9-14-1202 0</inkml:trace>
  <inkml:trace contextRef="#ctx0" brushRef="#br1" timeOffset="79631.476">18220 6414 1709 0,'0'0'280'0,"0"0"-180"0,0 0 62 15,0 0 403-15,0 0-247 0,0 0-98 16,0 0 25-16,0 0 14 0,-13-49-17 16,9 40-36-16,2 4-17 0,-2-3 5 15,0 1-28-15,-2-1-4 0,-1 1 3 16,1-2-16-16,2 2-15 0,0 0-19 16,0 0-18-16,-2-1-9 0,-1 1-16 15,3-2-17-15,-2 1-10 0,0-1-3 16,2 2-8-16,-4-1-1 0,-1 3-9 15,1-2-3-15,0 1 3 0,-7-1 9 16,3 2-15-16,-3-1 6 0,1-1 4 16,-3 1-1-16,1 1 0 15,-3 0 0-15,3-1-12 0,-1 1 3 0,-1-1-3 16,-1-1 0-16,2 1 6 16,1-1-6-16,1 2-12 0,1-3 12 15,-3 1 3-15,3 2-15 0,2 0 15 16,-3 0-5-16,-1 1-1 0,1 2-9 15,1-1 15-15,-3 3-3 0,0-2-3 16,1 2 6-16,-1 0-15 0,3 0 21 16,-3 0-12-16,1 0 0 0,-1 0 0 15,1 0 6-15,-3 2-3 0,3 1 3 16,-1 0-6-16,1 2-9 0,-3 2 12 16,2 1 0-16,-1 1 3 15,1 0-3-15,-1 0-12 0,1 1 0 16,3-2 0-16,-3 3 12 0,1 0-13 15,1 0 10-15,1 0-11 0,-1-1 2 16,3 0-1-16,-3-1 0 0,3 0-1 16,0-1 1-16,-1 0-2 0,3 2 2 15,-7-1 1-15,5 3-1 0,-3 1 1 16,-1 2 12-16,1 1-14 0,1 0 17 16,-3-1-1-16,3 1-17 0,-3-2-1 15,3 0 1-15,1 4 2 0,-1-1-1 16,2 3-1-16,-3 1-18 0,1 2 15 15,3-2-9-15,-1 0 10 0,4-1 1 16,-1-1 0-16,3 0 1 0,-2 2 2 16,0-3 1-16,4 3 0 0,-1-2 9 15,1 1-10-15,2-2 0 0,0 0 1 16,2-1 0-16,0 1 0 0,0-1 0 16,0 1 9-16,0 0-10 15,0 0 0-15,0 2 0 0,2 1-1 16,0 1 1-16,2 0-1 0,-2 1 1 15,3-3 0-15,-1 2 1 0,0-4-1 16,0 2-1-16,2-1 2 0,-2 1-1 16,3-4-1-16,-1 2 2 0,4-3-1 15,0-2 1-15,-1 1-1 0,3-3 0 16,-2 0-1-16,3 0-1 0,1 0 0 16,1-1-1-16,-1 0-1 0,1 0 2 15,-1 1-2-15,-1-1 0 0,1-2-10 16,1 0-12-16,-1-2 21 0,0 1 0 15,1-1 1-15,1-3 0 0,-1 3 1 16,1-4-1-16,1 2 1 16,2-1 0-16,-3-1-1 0,3 2 1 15,-1 0 0-15,1-1 0 0,2 0 1 16,-1 1-2-16,1 1 0 0,0-1 1 16,-1 0-1-16,-3 1-1 0,1-2 0 15,1 0 1-15,-2 0 0 0,-3 1-1 16,1-1 2-16,-1-1 0 0,0 0-1 15,-1 0 2-15,1-1 0 0,-1 0-1 16,-1-1-1-16,1 0 0 0,3-1 0 16,1-2-10-16,-1-2 10 0,1-1 0 15,-1 2 0-15,1-4 0 0,1 2 0 16,-1 2 2-16,2-3-1 0,-1 2-1 16,-3-1 1-16,3-1 0 0,-3 1 0 15,-1-3 0-15,3 2-1 0,-3-4 0 16,3 0 2-16,-1 2-2 0,1-1 0 15,-3-1 2-15,1 1 0 16,1 2-2-16,-3-2-10 0,3 1 9 16,-1-1-12-16,-3 0 12 0,3 0-15 15,-3-3 17-15,0 1-2 0,-1-1 0 16,1-3 0-16,-4 1-12 0,3-3 13 16,-3 0 0-16,-2-1 0 0,2-2 1 15,1-1 0-15,-1 0-1 0,-4 0 1 16,2 0 0-16,-2 1 1 0,3-3 0 15,-1 3 1-15,0-2 0 0,-2 3 2 16,2-2-1-16,-2 3 0 0,3 1-1 16,-3 2 1-16,0 0-2 0,0 2 0 15,-2 0 1-15,0 1-1 0,-2-1 1 16,2 1-1-16,0-4 0 0,-2 5 1 16,0-3-1-16,0 0 0 0,0 1-1 15,0 1 0-15,0-2 1 0,0 0-1 16,-4 2 0-16,2-2-1 0,-6 3-1 15,4 2 2-15,-5-1-2 16,3 1 1-16,-2 0-1 0,-2 1 1 16,-1-1 0-16,1-1 0 0,0 2 2 15,-3-2-1-15,3 0 0 0,-5 0-23 16,3 0 24-16,-2-1 0 0,-1 1 0 16,5 0 2-16,-7 1-1 0,5-1 1 15,-3 2 0-15,1-1 1 0,-3 2 0 16,3 0 9-16,-3 0-11 0,1 2 1 15,-3 1 0-15,1 1 1 0,-1-1 0 16,-2 1 0-16,5 1-1 0,-1-1 0 16,-1 0-1-16,3 0-1 0,-3-2 1 15,3 1 1-15,1 0 0 0,-1-2 1 16,1 0-1-16,1 1 0 16,3 2 0-16,-7 0-1 0,7 1 1 15,-4 1 0-15,1 1 1 0,1 1-1 16,-5 0 10-16,3 0-10 0,-3 0 1 15,3 3 9-15,-3-1-10 0,-1 3 1 16,1 1 0-16,-1 0 9 0,-1 1 0 16,2 1-11-16,-1-2 0 0,-1 3 1 15,3-3-1-15,-1 1-1 0,1-3 0 16,-1 1-1-16,3 1 1 0,-1-3 0 16,3 2 1-16,1 0 0 0,1 1 1 15,-2 0 1-15,3 1 9 0,-1 3-10 16,0-1 1-16,-1 3 9 0,1 2-9 15,0-2-1-15,-3 4 0 0,3-1 1 16,0 0-1-16,-3-1 1 0,5 2 0 16,-2-1-3-16,-3 1-12 0,3 1 0 15,0-1 9-15,1 1 1 16,-1-1-10-16,0 0 11 0,1 0 1 16,1-1 0-16,0 1 0 0,-1 0 1 15,1 1-1-15,2-1 2 0,0-3 0 16,0 5 0-16,-1-2 1 0,3-1 0 15,-2 2 0-15,2-2 0 0,0 1 9 16,2 1-11-16,-2 1 1 0,2-1 0 16,-1 3 0-16,1-4-1 0,0 2 0 15,2 0 2-15,0-2-1 0,0 0 0 16,0-1 0-16,0 1 1 16,0-1 9-16,0 3-10 0,4-2-1 15,1-1 0-15,-1 2 0 0,0 1 0 16,2-4 1-16,0 4 0 0,0-1-1 15,3-2 1-15,-1 2 0 0,2-1 0 16,-1 0-1-16,1-3 1 0,0 0 0 16,1 0-2-16,1 0 0 0,0-1-2 15,1-2 1-15,1 2 1 0,-1 0-12 16,1 0-12-16,1 0 22 0,1-1-1 16,-1-1-9-16,3 0 9 0,-1 3 1 15,1-4 0-15,3 0 0 0,0-1 0 16,1-1-1-16,1 0 0 0,2-1-12 15,-4-1 15-15,1-1-1 0,1-1 1 16,0 1 0-16,0-1 2 0,-3 0 10 16,-1-1-12-16,4-1-2 0,-7 0-1 15,5-1 1-15,-3 0 0 0,3 0-10 16,0-3 11-16,-5-4 0 16,5 1-1-16,0-3-1 0,-1-1 0 15,3-1 0-15,-2 0-9 0,-1 0 11 16,5-2-1-16,-6-1-1 0,4 0-9 15,-1-1 10-15,-3 0 1 0,2-1 0 16,-5 1-1-16,3-1 1 0,-3 3-17 16,-1-4 6-16,1 1-3 0,-1-3 12 15,-1 0-9-15,3-1 9 0,-5-3-12 16,3-1 12-16,-1 1 1 0,1-3 1 16,-1 3 0-16,-2-1-2 0,3 2 1 15,-7 0 0-15,3 0-1 0,-3 3 1 16,0 0-1-16,-2-1 0 0,-2 2 0 15,1-1 0-15,-1 1-9 0,0-4 11 16,-2 0-2-16,-2-4-9 0,0-1 0 16,-2-5-12-16,-4-2-21 15,-3-3-28-15,1-1-14 0,-4-1-18 16,-1 0-22-16,-3 3-33 0,-1 5-72 16,1 3-129-16,-1 3-170 0,-1 2-197 15,3 8-761-15,-1-3-981 0</inkml:trace>
  <inkml:trace contextRef="#ctx0" brushRef="#br1" timeOffset="106625.825">19202 7481 779 0,'0'0'2109'16,"0"0"-1638"-16,0 0-44 0,0 0 4 15,0 0-121-15,0 0-39 0,0 0 20 16,0 0 4-16,0 0-86 0,4-15-81 15,-10 13-8-15,1-2 31 0,-1 0-21 16,-4 1-36-16,-3-1-19 0,3-1-6 16,-4 5 9-16,-1-3 7 0,-3 1 2 15,-1 1-21-15,-6 0-9 16,2 1-12-16,1 0 3 0,-7 0-9 16,0 0-6-16,-2 0-3 0,0 1-2 15,0 0-1-15,-2 1-12 0,2-1 0 16,0 1 0-16,0-2 0 0,0 0-12 15,0 2 15-15,0-1-16 0,4 1 10 16,-2 0-11-16,2 0 1 0,2 0 0 16,0 3-1-16,3-1 1 0,1 0-1 15,0 1 0-15,3 0-1 0,-3 3 0 16,0-1 0-16,5-1 2 0,-1-1-1 16,5-1-2-16,-1 0 0 0,5-3 1 15,-4 2-1-15,4 0-1 16,1-3 0-16,1 0-10 0,0 0 10 15,2 0 0-15,0 0-1 0,2 0 1 16,2 0 0-16,-2 0 2 0,2 0 18 16,0 0 6-16,0 0 12 0,2 3-12 15,4 1-24-15,-2 1-1 0,4 3 1 16,-2 1-1-16,1 3-2 0,1-1-9 16,-4 4 0-16,2 2 10 0,-4 1 0 15,2 2 0-15,-2 1-1 0,1 2 2 16,-1 2-1-16,0 2 2 0,0 2 0 15,0 0 0-15,2 2 0 0,-2 2 1 16,-2 1 0-16,2 2 1 0,-2 1 13 16,4 0-13-16,-4-2 0 0,0 0 10 15,0 0-12-15,0-4-2 0,-4-2-46 16,2-1 21-16,0-2 24 0,-2-5-9 16,2-1 11-16,-2-4 0 15,-1-1-1-15,1-1 1 0,2-1 1 16,0 0 0-16,0-2 2 0,-2 1 10 15,2 0-11-15,2-3 1 0,0 0 1 16,0 0 9-16,0-3 0 0,2 1-9 16,4-1 15-16,0-1-15 0,3 0-1 15,1-2 13-15,4 2-15 0,1-3 0 16,6 1-2-16,-3-2-1 0,5-1 1 16,0 2-1-16,2 0 1 0,-3-2 2 15,3 1-1-15,0 1 0 0,4-1-1 16,-4 5 1-16,-1-4 1 0,1-1 0 15,4 5 1-15,0-4 0 0,-4 1 0 16,4 1-1-16,-2-2-1 16,0-1 1-16,2 0-1 0,-1-1 0 15,-3 0 0-15,4 0-2 0,-2-1 2 16,2-2-1-16,-2 1 1 0,0-1-1 16,-4 3 0-16,-1 0 2 0,1 0 0 15,-4 5-1-15,-1 1 0 0,-3-1 1 16,1 0 0-16,-5 2 0 0,-1-4 0 15,0 3-1-15,-4-4 1 0,-4-2-1 16,3 0-2-16,-3 0-12 0,-2-1-9 16,2-6-6-16,-2-3 12 0,0-6 6 15,0-5 9-15,0-2 1 0,-2-7 2 16,-2-5 1-16,1-13 1 0,1-16 1 16,0-18 9-16,2-7 3 0,0-1 3 15,0 4-7-15,0 11-11 0,0 3-39 16,0 7 12-16,2 15 15 15,0 12 12-15,-2 12 0 0,3 6 12 0,-3-2-10 16,0 2 0-16,0 1-1 16,0 6-1-16,0 5-1 0,0 4-11 15,0 3-24-15,0 0-43 0,0 1-41 16,0 0-39-16,0 0-40 0,0 0-54 16,-3 0-185-16,1-1-579 0,2-1-1111 0</inkml:trace>
  <inkml:trace contextRef="#ctx0" brushRef="#br1" timeOffset="108045.72">20884 10547 2440 0,'0'0'794'0,"0"0"-469"0,0 0 94 15,0 0-22-15,0 0-106 0,0 0-27 16,0 0 53-16,0-56-65 0,-4 49-85 15,-2-2-28-15,-4-1-12 0,-3 1-24 16,-3 0-28-16,-1 2-21 0,-4 0 7 16,1 2 5-16,-9-3 6 0,0 4 0 15,-2 0-14-15,-2 3-16 0,0-1-9 16,-4 2-3-16,1 0 0 0,-1-3-9 16,0 2-9-16,-2 0 3 0,1-2-12 15,1 1 15-15,0-3-15 16,2 2 9-16,2-1-11 0,2 4 1 15,2 0 0-15,4 0 0 0,2 4 0 16,-1 1 10-16,5 4-9 0,2 4 9 16,3-1 0-16,2 1 0 0,5 3-9 15,3-3 9-15,2-1-9 0,2 0 12 16,0-1-12-16,2-2 0 0,2 1 9 16,3 1-12-16,-1-1 1 0,0 3 0 15,4-2-1-15,-6 6 0 0,5 1-18 16,-1 4-27-16,-2 3 33 0,-2 4 10 15,-2 5-1-15,2 4 1 0,-4 4-1 16,0 10 2-16,0 10 0 0,0 10 1 16,-4-6 2-16,2-12 10 0,-2-16-9 15,-2-8 0-15,2 0 0 0,0 4 0 16,-3 6 8-16,1-9-11 0,2-3-2 16,-4-3 1-16,6-5-2 0,-2-1 2 15,2-4 1-15,0-2-12 16,2-2 0-16,-3-3 9 0,3 2 0 15,0-2-9-15,0-2 12 0,0 0 1 16,3 1 1-16,1-1 13 0,0-2-13 16,4-1 10-16,-2 3-10 0,5-4 1 15,1-1-1-15,2 1 1 0,3 2-1 16,2-4 1-16,5 0 0 0,-3 0-1 16,4 0 1-16,2 0 0 0,4 0-1 15,0-3 0-15,2 2-1 0,0 1-1 16,2-2 0-16,-2 0-1 0,2-1 1 15,0-1-1-15,3 1-1 16,-3-3 1-16,0 3-1 0,-4-1-1 16,0 0 2-16,-4 2-1 0,0 0 2 15,-7 2 0-15,-1 0 0 0,0 0-3 16,-3 0 1-16,-1 0-10 0,-1 0 11 16,-6 0-1-16,3-1-1 0,-1 0 0 15,-6-2-18-15,0-3 9 0,2-1-6 16,-1-2 3-16,-1-6 3 0,2-4 10 15,-2-7 2-15,0-7-1 0,-2-11 0 16,2-17-50-16,-2-23 33 0,1-10 7 16,-3-2 11-16,-3 4 2 0,1 10 10 15,-2 8 0-15,2 6 9 0,0 15 6 16,0 16-3-16,2 12-9 0,0 5-12 16,0 3-3-16,0-2-2 0,0 1-31 15,0 5-12-15,0 3-60 0,0 5-22 16,0 1-17-16,0 1-16 0,0 0-33 15,-2 0-85-15,-4 0-233 0,4-1-556 16,2 0-941-16</inkml:trace>
  <inkml:trace contextRef="#ctx0" brushRef="#br1" timeOffset="109928.389">19822 11566 98 0,'0'0'1805'0,"0"0"-1487"15,0 0-14-15,0 0 211 0,0 0-55 16,0 0-88-16,0 0-14 0,0 0 26 15,0 0-43-15,25-26-63 0,-25 26-71 16,0 0-74-16,-5 0-51 0,1-2 0 16,-4 2 11-16,0-1 19 0,-5 1-3 15,-3 0-22-15,3 0-8 0,-5 0-10 16,-3 0 9-16,0-2-6 0,-3 2 1 16,-1 0-4-16,-4 0-15 0,-2-3-9 15,2 2-6-15,-2-2-9 0,-4-3-6 16,2 0 0-16,-4-1 0 15,3 1 0-15,-1-3 0 0,0 2 3 16,-2 3 0-16,2-1-3 0,-2 2-5 16,1 2-7-16,1 1 3 0,-2 0-3 15,2 0-10-15,2 0 0 0,0 0 0 16,0 0 0-16,0 0 10 0,0 0-11 16,0-3 2-16,-1 1 9 0,3 1-10 15,0 1 0-15,0 0 0 0,3 0 1 16,-1 0-2-16,2 0-1 0,-2 2 0 15,4 0-2-15,-2-1 2 0,-2-1 0 16,4 0 0-16,-2 0-1 0,3-3 0 16,-3-2-1-16,2 2 1 0,6 0 1 15,-3 0 0-15,3 1-1 0,5 0 0 16,-1 1-2-16,5 0 0 16,4 1 0-16,1 0 1 0,1 0-1 15,4 0 0-15,-2 0 1 0,2 0 2 16,0 0 2-16,0 0 19 0,0 0-21 15,2 2-1-15,0 2 0 0,0-1-2 16,0 0 0-16,-2 0-9 0,3 2 10 16,-1-1 0-16,0 2-1 0,0 1-12 15,2 0 12-15,0 4-12 0,-2 0 0 16,4 3 12-16,-4 2 0 0,2 4-9 16,-1 0 8-16,-1 3-11 15,-2 6 13-15,2 2 0 0,0 1 0 0,0 2 1 16,0 4 1-16,2 1 1 0,-2-1 1 15,4 3 0-15,-4-3 1 16,0 0 9-16,5-1 1 0,-5-1-12 16,4-3 2-16,-2-1-1 0,0 0-1 15,-2-1-1-15,2-3 0 0,-2 0-1 16,-2-2-11-16,3 1-28 0,-3-1 22 16,2 0 6-16,-2 0 0 0,0-2 10 15,0 0-1-15,0-2 2 0,0-4 1 16,0-3 1-16,0-4 2 0,0-2 0 15,0 0 0-15,0-5 9 0,0 0 3 16,0-2-12-16,0 1 12 0,0-3-12 16,4 0 9-16,-2 2-10 0,4-1 1 15,2-1-1-15,1 0 1 0,1 0-2 16,2 0 1-16,1 0-2 0,3 0 1 16,1-1-1-16,3-4 1 0,3 1-1 15,2-2 2-15,4 0-1 0,-2-1 0 16,4-1 1-16,0 1 1 0,2-2 9 15,0-1-11-15,0 4 2 0,2-3-1 16,-2 2 0-16,2 1 0 16,-2 0-2-16,5 3 0 0,-5 3 0 15,2 0 0-15,0 0 0 0,-2 3-1 16,0 3 1-16,0-2 0 0,2 1 0 16,0 2-1-16,1-1-1 0,-3 0 0 15,0-1 1-15,0-1-1 0,2 0 1 16,-4 2 0-16,2-1 1 0,-4 0-1 15,4 2 0-15,-4-1 1 0,-4 2-1 16,4-2 0-16,-4 3-2 0,1-3 1 16,-1 1-1-16,-4-2 0 0,-2-3 1 15,-3 1-1-15,-1-3 1 0,-5 0 0 16,0 0 0-16,-6-1-10 16,3-3-6-16,-5-3 0 0,0 0-3 15,-2-2 6-15,0-6 0 0,0-1 14 16,-4-5 1-16,-3-6 0 0,5-4-2 15,-2-3-1-15,0-16-9 0,2-10 11 16,0-15 1-16,2-7 1 0,0 3-1 16,0 8-27-16,0 20 3 0,0 12 9 15,0 13 15-15,0 5 1 0,2 0 1 16,0-1 10-16,2 2-10 0,0 3 10 16,-2 5-10-16,2 0-1 0,1 2-1 15,-3 3 0-15,-2 3-33 0,0-1-48 16,0 0-18-16,0 1-46 0,0-5-35 15,0 1-80-15,-2-3-202 0,-3 4-624 16,5-8-1333-16</inkml:trace>
  <inkml:trace contextRef="#ctx0" brushRef="#br1" timeOffset="114929.552">5399 5792 147 0,'0'0'45'0,"0"0"-45"0,0 0-19 16,0 0 19-16,0 0 29 0,0 0 43 15,0 0 9-15,0 0-25 0,0 0-54 16,-18-32 363-16,14 30-16 16,4-2-98-16,-2 3-40 0,2-2-3 15,-2 3-10-15,2-2-36 0,0 1 13 16,0-1-7-16,0 2 26 0,2 0 25 16,0-2-4-16,-2 2-43 0,4-2-3 15,-2 1-4-15,2 1-4 0,0 0-26 16,-2 0-35-16,2 0-8 0,-4 0-8 15,5 0-12-15,-1 5-19 0,0 0-10 16,2 3 7-16,0 1-1 0,2 2 1 16,1 2-1-16,1-2-3 0,0 3-2 15,1 1-14-15,-1 1-8 0,0-2-7 16,1 1 13-16,-1-1-10 0,-2-2-2 16,3 0 5-16,-7 1-6 0,2-2 7 15,0 0-7-15,0 0 1 0,1 3-4 16,-1 1-9-16,2 0 9 15,2 2-10-15,-1 3 11 0,3 1-12 16,0 2-1-16,3 2 1 0,-3 0 1 16,7 2 0-16,-7 1-1 0,5-1 1 15,-1 1 0-15,1-1 0 0,-3-1 1 16,1 2 12-16,-1-1 0 0,1-2 4 16,-1 3 5-16,-1-1-5 0,1 3-16 15,1-3 12-15,-1 2-3 0,1 0-10 16,1 1 1-16,-1-1-1 0,1 1-2 15,1-1-3-15,-1 3 0 0,1 1-9 16,1 3 9-16,3 0 1 0,2 3 0 16,-3 3 0-16,9 7 1 0,11 13 1 15,5 7 2-15,-1 3 0 0,1-3 13 16,-2-7-3-16,-7-8 10 0,-5-4 17 16,-7-13 1-16,-3-4-13 0,0-5-27 15,-1 9-6-15,5 5 5 0,4 4 1 16,0 1 1-16,-2 0 1 0,0 2 1 15,0 0 10-15,4 7-11 16,6 9 0-16,6 8 13 0,1 1-12 16,-5-4 0-16,0-8 15 0,-4-7-15 15,1-2 9-15,-1 0-12 0,2-1-24 16,-2 2 6-16,0-2 16 0,-2 2-1 16,4-1 1-16,-1 1 2 0,3 0 3 15,0 4 12-15,0 0-3 0,7 3-10 16,-3 2 13-16,9 1-12 0,-4 1 10 15,5 0-10-15,1 2-3 0,4 2-31 16,0 3 16-16,4-3 14 0,-2 0 1 16,-2 0 2-16,2 1 16 15,0 1 1-15,-1-2-4 0,4 2 0 16,-6-1 0-16,5-1-12 0,-4-1-3 16,4 3-26-16,0 0 11 0,0 0 12 15,0 0 0-15,-4 0 3 0,6-2 1 16,-4 1 11-16,2-2 0 0,2 1-9 15,-2-3 15-15,-2-1-16 0,2-1-2 16,0 1-36-16,0 1 35 0,0-1 1 16,0 0 18-16,5-1 0 0,-5 0 0 15,2 1-5-15,-2-2-1 0,2-1-9 16,2-2 12-16,-4-1-12 0,2-4 7 16,2 0-10-16,-2-3-21 0,2 2 6 15,0 3 12-15,3-3 2 0,3 4 0 16,-2-1 1-16,3 3 2 0,-1-1 10 15,0 1 3-15,5 2 3 0,-3-2 7 16,-1 0-7-16,-1-6-3 0,0 3-15 16,7-1-29-16,-7-1 13 15,3 2 4-15,3 0 10 0,1 2 2 16,-1-2 1-16,5 2 2 0,-4 0 9 16,3-2-9-16,-1 5 13 0,2-4-13 15,-3-1 15-15,3 0-6 0,-5-3-12 16,1-1-20-16,-1-2 2 0,-1 0 15 15,-5-2 1-15,1-2 2 0,-5-4 15 16,2-1-3-16,-4-4 0 0,0 2 3 16,-4-3-3-16,3 1-9 0,-1 0 19 15,-2 0-19-15,2 2 12 0,-6-2-13 16,-3 1 1-16,-1-4 0 0,-8-5 0 16,-9-5-3-16,-8-6-14 0,-2-1 2 15,4 3-4-15,2 3 1 16,2 2 12-16,-2-3-9 0,-2-1 0 15,-6-3-37-15,-7-6-90 0,-5-1-93 16,-5-9-121-16,-8 0-387 0,0-7-1059 0</inkml:trace>
  <inkml:trace contextRef="#ctx0" brushRef="#br1" timeOffset="116115.421">13862 13899 1213 0,'0'0'751'0,"0"0"-530"0,0 0 2 15,0 0 501-15,0 0-357 0,0 0-130 16,0 0 43-16,0 0 26 0,0 0-64 16,6-45-57-16,-6 47-4 0,-4 5-4 15,-4 6-64-15,2 6-25 0,-2 7-3 16,-3 5-30-16,-1 6-19 0,-1 4-15 16,1 2-2-16,-2-1-1 0,1 1 0 15,-1-5-6-15,1-1 3 0,3-6-3 16,-2-2 4-16,1-5-14 15,1-4-1-15,0-2-1 0,3-5 1 0,3-1-1 16,-2-2-2-16,2-4-14 16,2-3-11-16,2 0-40 0,0-2-51 15,0-1-46-15,2 0-25 0,4-4-13 16,2-3-82-16,1-5-122 0,3 0-152 16,-2-7-131-16,1 5-390 0,5-9-392 0</inkml:trace>
  <inkml:trace contextRef="#ctx0" brushRef="#br1" timeOffset="116416.488">13885 13888 2639 0,'0'0'623'0,"0"0"-397"0,0 0 93 16,0 0-23-16,0 0-140 0,0 0-72 15,31 64 15-15,-27-35-3 0,2 2-37 16,1 6-28-16,-1 4-13 0,0 2-16 15,0 1-2-15,2-1 1 0,1-2 1 16,-3-3 11-16,4-3-1 0,-6-8 0 16,5-5 37-16,-5-6 19 0,-2-7 27 15,-2-5 67-15,0-4-107 0,-4-2-30 16,-7-6-19-16,1-6 39 0,-7-2 4 16,-1-2 6-16,-3 1-25 0,3 1-18 15,-3 3-12-15,4 4-33 0,-1 3-92 16,3 0-82-16,3 3-66 0,4 3-123 15,1 0-340-15,5 0-601 0,2 9-505 0</inkml:trace>
  <inkml:trace contextRef="#ctx0" brushRef="#br1" timeOffset="116798.655">14168 13895 1676 0,'0'0'1062'0,"0"0"-741"0,0 0 120 16,0 0 7-16,0 0-141 15,0 0-59-15,0 0-11 0,0 0-16 16,6 66-47-16,-6-38-43 0,-2 1-24 16,2 6-16-16,0 1-15 0,-2 2-25 15,2 3-5-15,-2-1-22 0,0-1-9 16,2-2-12-16,-2-7-1 0,2-1 0 16,0-7-2-16,0-4-14 0,0-5-50 15,2-4-29-15,0-4-38 0,0-3-39 16,2-2-35-16,-2-3-169 0,3-9-201 15,-3-2-190-15,-2 3-563 0,2-17-553 0</inkml:trace>
  <inkml:trace contextRef="#ctx0" brushRef="#br1" timeOffset="117101.349">14052 13874 2992 0,'0'0'530'0,"0"0"-362"16,0 0 162-16,0 0-73 0,0 0-65 16,0 0 58-16,0 0 50 0,56-38-31 15,-45 37-72-15,3 1-51 0,1 3-19 16,3 4-12-16,-1 4-10 0,5 3-20 16,1 3-7-16,0 6-8 0,-2 3-1 15,1 5-30-15,-3 2-24 0,-3 5-13 16,-3 1 10-16,-5 4 0 15,0-1-10-15,-8 0-1 0,0 1-1 16,-8-5-1-16,-2-2-2 0,-5-2-12 16,-5-6-24-16,-3-5-63 0,-2-4-55 15,-4-5-33-15,2-4-59 0,0-6-133 16,3-1-259-16,5-3-842 0,-2 0-1036 0</inkml:trace>
  <inkml:trace contextRef="#ctx0" brushRef="#br1" timeOffset="117493.551">14348 13593 2996 0,'0'0'733'0,"0"0"-435"15,0 0 136-15,0 0-46 0,0 0-113 16,0 0-7-16,58-4-7 0,-42 21-61 16,-1 8-74-16,-3 4-38 0,3 8-19 15,-5 5-24-15,-2 1-23 0,-6 1-22 16,3 0 0-16,-5-7-97 0,0-4-147 16,-5-6-147-16,3-9-317 0,2-2-1669 15</inkml:trace>
  <inkml:trace contextRef="#ctx0" brushRef="#br1" timeOffset="121426.325">7072 12299 121 0,'0'0'241'16,"0"0"-156"-16,0 0-36 0,0 0-7 15,0 0 17-15,0 0 335 0,0 0-143 16,0 0-157-16,0 0-74 0,-2-5-18 16,2 5 14-16,0 0 7 0,0 0 3 15,0 0 16-15,0 0 14 0,-2 0 9 16,2 0 6-16,0 0 137 0,0 0-65 15,0 0-26-15,-2-1-49 0,2 1-65 16,0 0-3-16,0 0-22 0,0 0 2 16,0 0 19-16,0 0 1 15,0 0 3-15,0 0 27 0,0 0 21 16,0 0 14-16,0 0 16 0,0 0 16 16,0 0 129-16,0 0 34 0,0 0-48 15,0 0-8-15,0 0-14 0,0 0-31 16,0 0-8-16,0 0 6 0,0 0 0 15,0 0-5-15,0 0-15 0,0 0-20 16,0 0-22-16,0 0-5 0,-3-3 11 16,1 3 3-16,2-4 15 0,0 4 12 15,0 0 3-15,0 0-16 0,0 0-21 16,0 0-33-16,0-2-28 0,0 2-9 16,5 0-5-16,1 0 8 0,-2 0-6 15,4 0 12-15,0 0-2 0,1 0-10 16,3-1-12-16,3 1-10 15,1 0 13-15,1 0-3 0,-1 0 6 16,3 0 24-16,4 0-8 0,-7 0 2 16,5 0 9-16,1 0-3 0,3 0-12 15,0 0-28-15,4 0 23 0,2 0-23 16,-2-1 0-16,4 0 16 0,-2 0-15 16,4 1 18-16,0-3 3 0,0 3-21 15,1 0 15-15,1-3 24 0,0 3-30 16,2 0-11-16,-1 0 26 0,3 0 3 15,-2 0-12-15,0-2 9 0,5 2 4 16,1 0-19-16,-1 0 0 0,1 0 3 16,1 0-3-16,-1 0 9 0,5 2-18 15,-9-2 18-15,7 0-9 0,1 0-9 16,-5 0 21-16,3 0-12 0,-3 3-9 16,-1-3 42-16,5 0-12 0,-5 0-12 15,0 0-3-15,5 0-17 16,-7 0 0-16,3-3 11 0,1 3-10 15,-4 0-1-15,3-2-1 0,1 2 0 16,-3-1 2-16,-1 1 0 0,2 0-1 16,-1 0 1-16,-1 0 0 0,-2 1 13 15,3-1-14-15,-1 0 1 0,-2 0 13 16,-1 0-13-16,-1-1-1 0,0 0 11 16,0 1-11-16,-2 0 0 0,0 0 0 15,-3-2-1-15,-1 2 1 0,-5 0-1 16,3-2 0-16,-2 2 0 0,-6 0 0 15,2-2 0-15,-1 2-1 16,-3 0 0-16,2 0 0 0,-1 0-1 16,-1 0 0-16,2 0 0 0,-7 0 0 15,7 0 2-15,-7-1 0 0,5 1-1 16,-5-2 0-16,3 2-1 0,-5 0 1 16,3 0 0-16,-5 0-1 0,-4 0 1 15,2 0 0-15,1 0-1 0,-1 0 0 16,-2 0 0-16,0 0 0 0,5 0-13 15,-3 0 14-15,0 0-2 0,3-2-9 16,3 2 0-16,-4 0 9 0,1 0 1 16,3 0-10-16,-8 0 9 0,5 0-15 15,-3 0 3-15,0 0-6 0,-4 0 6 16,3 0-6-16,-1 0 6 0,0 0-3 16,-2 0 0-16,2 0-3 15,-4 0 9-15,3 0 0 0,-1 0 9 0,0 0-12 16,0 0 12-16,2 0-9 0,-2 0-6 15,-2 0 3-15,3 0-4 16,-5 0-17-16,2 0-21 0,-2 0-21 0,0 0-6 16,0 0 11-16,0 0 16 15,0 0 12-15,0 0 5 0,0 0 16 16,0 2 12-16,2-2 9 0,-2 0-27 16,2 0 6-16,0 0 0 0,0 0 0 15,0 0-13-15,0 0-2 0,4 0 6 16,-4 0-1-16,0 0-20 0,0 0-40 15,-2 0-52-15,2 0-210 0,1 3-172 16,-1-1-790-16,0 6-1196 0,-31-21 1814 0</inkml:trace>
  <inkml:trace contextRef="#ctx0" brushRef="#br1" timeOffset="123024.574">10034 12189 108 0,'0'0'469'0,"0"0"-107"0,0 0-36 16,0 0-37-16,0 0-67 0,0 0-102 15,0 0 415-15,0 0-149 0,0 0-193 16,-46-34 9-16,44 30 27 0,-2 1-29 15,2 1-26-15,0-2-11 16,-2 4-9-16,4 0-4 0,-2 0-7 16,2-3-7-16,-2 3 9 0,2 0 11 15,0 0 13-15,-2 0-8 0,2 3-5 16,0 1-14-16,0-1-5 0,0 3-16 16,2-2 0-16,0 1-10 0,0-1-11 15,2-1-10-15,0-1-14 0,2 1-7 16,3 1-6-16,-1-1-12 0,0 0-2 15,5 0-1-15,-1-2-6 0,0 1 0 16,5-1 0-16,-3 1-3 0,7 0-6 16,-6 0 0-16,5 1-3 0,-3 1-6 15,1-1 3-15,1 3-9 16,-4 0-3-16,3 0-3 0,-3 3 3 16,-3-2 3-16,2-1-6 0,-5 0-9 15,1-2 9-15,0-2-9 0,-3 0 1 16,-3-2 8-16,0 0-11 0,2 0-1 15,-4 0 0-15,4 0 0 0,-4 0 0 16,0 0 1-16,1 0 0 0,-1 0 0 16,0 0-1-16,0 0 2 0,-2-2-2 15,0 2 0-15,2 0-1 0,-2 0-1 16,0 0-1-16,0 0 0 0,0 0-13 16,0 0 4-16,0 0 0 0,0 0-3 15,-2 0-3-15,-2 0 18 0,-3 3 0 16,-1-1 0-16,-2 2 2 0,2 0 1 15,-9 3 12-15,3 2-13 0,-5-3 13 16,0 1-13-16,-5 4-1 0,3-4 1 16,-2 0 1-16,0 2 9 15,-4-3-12-15,3 1 1 0,3 2 1 16,-4-3 0-16,5 1 1 0,3 2-3 16,-2 0 0-16,7 0-19 0,4 1-41 15,-5 2-66-15,5-3-78 0,2 1-55 16,2-2-145-16,0-3-546 0,4 2-1234 0</inkml:trace>
  <inkml:trace contextRef="#ctx0" brushRef="#br1" timeOffset="124540.405">10501 12344 1661 0,'0'0'1100'0,"0"0"-824"0,0 0 53 15,0 0-2-15,0 0-85 0,0 0-34 16,0 0 19-16,0 0-14 0,35-62-34 16,-35 44-13-16,0-3-20 0,-2 1 1 15,-4-1-16-15,-6 2-31 16,-1 2-30-16,1 2-10 0,-5 3-20 0,7 7-13 15,-7 4-3-15,5 1 12 0,0 6 13 16,-1 6 11-16,5 5 1 16,0 1-7-16,-1 2-12 0,7 1-11 15,0 1-31-15,2-1 0 0,2-1 0 16,9-2 0-16,-1 1 12 0,2-4 9 16,5-4 3-16,-1-3-6 0,5-4-6 15,4-4-10-15,-4-6 0 0,-1-7-2 16,1-5-1-16,-7-4-1 0,-1-2 2 15,-1-3 1-15,-8 2 1 0,-4-1 13 16,0 3-12-16,-6 3 0 0,-6 4-2 16,-3 4 0-16,-3 2-1 0,1 6 0 15,-6 4 1-15,5 1 14 0,-3 9 12 16,7 2-6-16,-5 5-5 0,11 1 5 16,-3 4-6-16,9-2 3 0,2 4-18 15,0-3 0-15,7 1 0 0,1-3 0 16,2-3 12-16,7-6 0 15,-3-1 0-15,9-8 3 0,-7-1-14 16,5-7-1-16,-4-8-1 0,1-1-1 16,-7-5 0-16,1 0-1 0,-4-1 2 15,-6 0 0-15,-2 4 1 0,0 2-15 16,-4 4 13-16,-4 2 1 0,-7 4 0 16,3 3 1-16,-4 3 2 0,1 7 19 15,-1 5 6-15,1 6-3 0,1 1 0 16,5 6-3-16,3-3-21 0,4 3-19 15,2-2 17-15,0-3 1 0,2-4 1 16,2-5 2-16,4-4 19 0,3-4-9 16,-1-3-12-16,3-4-2 0,3-8-10 15,-6-4-3-15,5-2 12 0,-7-2-9 16,-4-2 11-16,-4 0 1 16,0 6-1-16,0 1-1 0,-4 2-16 15,-4 6 3-15,-4 1 0 0,1 5 12 16,-1 1 2-16,-5 1 1 0,9 7 12 15,-7 3 9-15,9 4-3 0,0 1-16 16,4 0-2-16,0 1-1 0,2-2 1 16,0 0 2-16,4-4 10 0,0-3 3 15,2-5-12-15,5-3-1 0,-3 0-2 16,-2-9-15-16,3-3 0 0,-1-7-3 16,-4-1 18-16,-2-1-1 0,0-1 1 15,-2 0 0-15,-4 6-11 0,-4 1-4 16,1 8-6-16,-3 1 9 0,2 6 12 15,-7 0 2-15,7 4 13 16,-2 5 3-16,-3 6 3 0,5 1-3 0,6 2-3 16,0 4-1-16,2-2-14 0,0-2-27 15,0-5 27-15,4-1 1 16,2-4 11-16,5-5 3 0,-3-3-14 16,-2-1-1-16,4-6-3 0,-1-4-18 15,-3 0 6-15,-2-4-3 0,-2-1-6 16,-2 0-130-16,0-5-138 0,0 8-230 15,0-14-1021-15</inkml:trace>
  <inkml:trace contextRef="#ctx0" brushRef="#br1" timeOffset="125455.928">10437 12393 2428 0,'0'0'753'0,"0"0"-371"0,0 0 75 15,0 0-113-15,0 0-91 16,0 0-4-16,0 0-77 0,0 0-72 15,0 0-90-15,0-2-10 0,0 5-34 16,0 2-12-16,0-1-107 0,-2 0-89 16,2 1-43-16,0 1-168 0,0-2-276 15,0 2-573-15,0 1-339 0,2-49 1378 0</inkml:trace>
  <inkml:trace contextRef="#ctx0" brushRef="#br1" timeOffset="125606.557">10425 12595 1266 0,'0'0'1152'0,"0"0"-913"15,0 0 85-15,0 55-7 0,0-36-91 16,2-4-17-16,0 2-42 0,0-2-61 16,0-3-76-16,0 1-30 0,-2-4-119 15,2 2-126-15,-2 0-117 0,0-1-215 16,0-4-242-16,2 7-461 0</inkml:trace>
  <inkml:trace contextRef="#ctx0" brushRef="#br1" timeOffset="125731.572">10435 13036 1352 0,'0'0'465'0,"0"0"-167"16,0 0 33-16,2 66-60 0,0-46-59 15,2-2-23-15,-2 0-103 0,2-3-86 16,-4-2-170-16,2-2-290 0,3-3-509 16,-3 3-437-16</inkml:trace>
  <inkml:trace contextRef="#ctx0" brushRef="#br1" timeOffset="125897.676">10447 13501 1812 0,'0'0'438'0,"0"0"-192"16,0 0 48-16,9 55-156 0,-7-42-111 16,-2-4-27-16,0 0-87 0,0-2-174 15,0-1-205-15,0 3-213 0,0-1 2 16,-2 1 207-16,2 3 164 0</inkml:trace>
  <inkml:trace contextRef="#ctx0" brushRef="#br1" timeOffset="126144.02">10451 13719 286 0,'0'0'391'16,"0"0"56"-16,0 53 54 0,0-36-33 15,0 1-102-15,5 1-95 0,-5-1-59 16,0-2-71-16,2 0-77 0,-2-4-61 16,2 3-3-16,-2-2 0 15,-2 0-93-15,2-3-90 0,0 1-68 0,0-1-66 16,0 0-55-16,-2 2-132 0,-3-2 22 15,3 2 149-15,2 2 134 16,-2 1 199-16,2-3 43 0,0 4 312 16,-2-2 111-16,2 3-7 0,0-3-41 15,0 0-62-15,0-1-78 0,0-1-41 16,0-2-54-16,0-3-81 0,2-1-83 16,-2-1-19-16,2 0-144 0,-2-1-134 15,0 0-135-15,0 1-121 0,0-1-247 16,0 5-401-16</inkml:trace>
  <inkml:trace contextRef="#ctx0" brushRef="#br1" timeOffset="126541.376">10437 14447 1148 0,'0'0'602'0,"0"0"-300"0,0 0 44 16,0 65-13-16,0-48-70 0,0-2-52 16,0-2-22-16,0-2-97 0,-2-1-92 15,2-3-19-15,0 1-109 0,-2-1-85 16,0 0-118-16,0 5-98 0,0 0-67 15,2 4-67-15,-2 3 12 0,2 3 105 16,0 3 152-16,0 1 278 0,-2 1 16 16,2 1 199-16,0-1-30 15,0 0 27-15,0-1 52 0,0-3 68 16,0 0 0-16,0-2-49 0,0-2-47 16,2-2 24-16,-2-2-11 0,2 0-52 15,-4-1-33-15,4-1-22 0,-2 1-65 16,0 0-35-16,2 0-26 0,-2 2-13 15,0-3-3-15,0 3-64 0,0 2-45 16,0-1-17-16,0 2 42 0,0 1 51 16,0 2 28-16,0-2 21 15,-2 2 84-15,0-3 35 0,2 0-6 16,0 1-7-16,0-3-22 0,0-2-30 16,0 1-38-16,0-4-14 0,0-3-1 15,0-1-1-15,0-2 0 0,0-1-150 16,0-2-99-16,0 1-48 0,0-1-63 15,0 0-98-15,0 0-119 0,0 4-130 0</inkml:trace>
  <inkml:trace contextRef="#ctx0" brushRef="#br1" timeOffset="126677.169">10410 15563 170 0,'0'0'753'0,"0"0"-314"0,0 0-107 16,0 59 6-16,0-42-4 0,0 0-50 15,2-1-52-15,-2 0-69 0,0-3-82 16,0 1-65-16,0 0-16 0,0 0-74 15,-2 0-131-15,0-1-95 0,0 1-111 16,0-4-281-16,2 6-547 0</inkml:trace>
  <inkml:trace contextRef="#ctx0" brushRef="#br1" timeOffset="126815.801">10392 15994 726 0,'0'0'1484'0,"0"0"-1096"16,0 0-50-16,8 51 37 0,-6-34-77 15,0-2-99-15,-2 1-76 0,0-3-48 16,0-2-75-16,0-4-12 0,0 0-180 16,-2-4-283-16,2-3-822 0</inkml:trace>
  <inkml:trace contextRef="#ctx0" brushRef="#br1" timeOffset="127791.958">10141 16368 653 0,'0'0'2141'0,"0"0"-1801"16,0 0-62-16,0 0 117 0,0 0-46 15,0 0-53-15,0 0-31 0,0 0-26 16,0 0-37-16,-14-26-38 0,14 26-30 16,0 0 39-16,0 2 47 0,0 4-5 15,2 3-70-15,2 4-31 16,2 4-9-16,3 4-2 0,3 3-19 15,0 1-30-15,3 5 0 0,4 1-15 16,-1 3-6-16,-1 0 0 0,1-2-3 16,-1-1-9-16,1-1-3 0,-5-5-6 15,-3-5-9-15,3-4 0 0,-7-5 0 16,-4-4-3-16,2-3 0 0,-4-1-48 16,2-1-33-16,-2-2-39 0,0 0-42 15,0 0-16-15,0-5-3 0,-4 0-75 16,2-3-159-16,0-5-228 0,0 4-469 15,2-5-520-15</inkml:trace>
  <inkml:trace contextRef="#ctx0" brushRef="#br1" timeOffset="128125.171">10536 16412 2726 0,'0'0'1072'15,"0"0"-921"-15,0 0 97 0,0 0 124 16,0 0-74-16,0 0-13 0,0 0 1 16,0 0-86-16,0 0-103 0,0 0-46 15,-2-11 40-15,-4 26 51 0,-6 6-13 16,1 5-29-16,3 4-19 0,-7 5-9 16,3 6 1-16,2 3-10 0,-5 2-12 15,5 2-9-15,-9 1-12 0,7 1 0 16,0-1-3-16,-5-2-6 15,5-1-18-15,-7-2 15 0,7-4-15 0,-7-2 0 16,9-5 0-16,-7-3-3 16,7-7-1-16,2-4-26 0,1-6-21 15,3-4-30-15,-2-4-54 0,6-5-49 16,0 0-36-16,0 0-55 0,2 0-116 16,4-4-145-16,-2 1-493 0,5-3-712 0</inkml:trace>
  <inkml:trace contextRef="#ctx0" brushRef="#br1" timeOffset="128675.992">10458 17319 2644 0,'0'0'606'15,"0"0"-364"-15,0 0 122 0,0 0 50 16,0 0-99-16,0 0-25 0,0 0-28 15,0-54-30-15,2 44-41 0,2-2-24 16,0 0-13-16,0-1 12 0,6 0-22 16,1 0-23-16,-1-1-28 0,1 0-17 15,5 1-13-15,-6 0-12 0,7-1-12 16,-3-1-9-16,3 0-3 0,-3 1-6 16,-1-1-6-16,1 1 0 0,-5 0-3 15,-1 4 0-15,2 1 3 0,-2 2 0 16,-3 4 0-16,-3 0 3 0,0 3 0 15,0 0-15-15,0 0 18 16,0 5-18-16,0 3-3 0,-2 6-3 16,0 5 0-16,0 2-9 0,0 6 12 15,0 2 1-15,0 2 11 0,0 1-9 16,0 1-1-16,0 0-2 0,0-2-30 16,0 0 12-16,0-1 3 0,0-5 13 15,-2-2 0-15,2-7-10 0,0-3-3 16,0-5-45-16,0-5-45 0,0-3-67 15,0 0-38-15,0-7-53 0,-2-5-172 16,0 4-550-16,2-8-1089 0</inkml:trace>
  <inkml:trace contextRef="#ctx0" brushRef="#br1" timeOffset="132098.212">11491 11827 2308 0,'0'0'416'0,"0"0"-85"15,0 0 344-15,0 0-251 0,0 0-132 16,0 0-45-16,0 0-38 0,0 0 14 16,0 0-46-16,-35 3-43 0,19-1-28 15,3-2-15-15,-3 1-16 0,3-1-17 16,-3 0-10-16,-1 0-8 0,5 0-4 15,-7 0-15-15,5 0-9 0,-3 2 0 16,1 0-9-16,-3 2 24 0,5 0-25 16,-5-2 0-16,7 0 0 0,-3-1-1 15,5 3 0-15,-1-2 0 16,1 0 0-16,4 0-1 0,2-2 1 16,0 3 1-16,2-3 0 0,-1 1 1 15,3 2 13-15,-2-3 2 0,2 3 3 16,0 0-3-16,0 1 3 0,0 1 6 15,0 2 18-15,2-1 40 0,3 3-19 16,-3 1-33-16,0 3-21 0,0 1-12 16,0 3 1-16,0 4-1 0,-2-21-2 15,0 47 1-15,0-16-2 0,0 0 1 16,-2 4 0-16,-2 0 1 0,2-3 1 16,-2 1 1-16,-3-2-1 0,3-3-1 15,-2-5-47-15,2-1 36 16,2-5 11-16,-2-1 1 0,4-4 2 15,0-3 1-15,-2-1 12 0,2-3 0 16,0-1 6-16,0-3 9 0,0 3 9 16,2-2-6-16,0-2-6 0,2 1 1 15,0 0-4-15,6-1 9 0,-1 2 9 16,1-2 0-16,4 0-9 0,1 0-9 16,3 0-12-16,3 0-9 0,2 0 9 15,0 0-12-15,-3 0 1 0,3 0 0 16,0 0-2-16,-5 0 0 0,3 0-1 15,-7 3-16-15,3-3-6 0,-9 0-21 16,1 2-15-16,-1-2-46 0,-6 0-50 16,-2 0-28-16,0 0-85 0,-2-2-133 15,-6-4-214-15,1-1-714 0,1-2-573 16</inkml:trace>
  <inkml:trace contextRef="#ctx0" brushRef="#br1" timeOffset="132289.274">11400 12145 3391 0,'0'0'758'0,"0"0"-410"16,0 0 49-16,0 0-174 0,0 0-40 16,0 0 33-16,0 0-14 0,0 0-38 15,-56 7-80-15,40 0-50 0,16-7-34 16,-50 14-18-16,30-7-90 0,-5 1-134 15,2-3-113-15,9-1-251 16,-7-2-1200-16</inkml:trace>
  <inkml:trace contextRef="#ctx0" brushRef="#br1" timeOffset="134339.407">11572 12525 505 0,'0'0'398'16,"0"0"-59"-16,0 0 16 0,0 0-76 16,0 0-32-16,0 0 5 0,0 0-38 15,0 0-174-15,0 0-38 0,-13 2 407 16,13-4 35-16,-2 2-156 0,2-1-68 16,0 1 9-16,0-2-9 15,0 2-4-15,0 0-10 0,0-1-19 0,0 1-41 16,0-3-27-16,0 1-13 15,2-1-5-15,3-1-50 0,-1-2-2 16,4-1-1-16,2-2 4 0,-1 0 2 16,-1 0 9-16,2-2-2 0,1-1-7 15,-3-4-18-15,0 4-8 0,4-4-13 16,-1 0-3-16,-5 1-9 0,0 0 0 16,5 2 9-16,-5 4 0 0,0 0 0 15,-2 2 0-15,0 2-10 0,2 0-1 16,-1 0 2-16,-3 3 0 0,2 0 9 15,-2 0-10-15,-2 2 0 0,0-1-1 16,0 1 2-16,0 0 12 0,0 0 3 16,0 0-6-16,0 3-9 0,0 1 40 15,0 3 41-15,0 4-51 16,0 5-18-16,0 0-12 0,-2 6-1 16,0 2 10-16,0 5 3 0,0 1-3 15,0 2 6-15,-1 0 0 0,-1 2-6 16,4-1 0-16,0 0 1 0,0-5-10 15,0-3 9-15,0-9-12 0,0-3 0 16,0-4-19-16,4-9-68 0,-4 0-145 16,5-10-109-16,-3-5-168 0,2 2-806 15,4-13-2454-15</inkml:trace>
  <inkml:trace contextRef="#ctx0" brushRef="#br1" timeOffset="146627.014">17593 11575 767 0,'0'0'1102'0,"0"0"-898"0,0 0-113 16,0 0-68-16,0 0 3 0,0 0 74 15,0 0-29-15,0 0-16 0,-53-12 16 16,38 12 58-16,-1 3 32 0,-5 3 16 16,0 0 9-16,-1 4 15 0,-5-3-29 15,0 2-40-15,-4-4-18 16,0-1-4-16,-4 1-9 0,0-4-28 15,-5 2 5-15,1-3-25 0,0 0-6 16,-1 0-7-16,-1 0-12 0,0 0 0 16,-1 0-13-16,1 2-2 0,0 0-12 15,1 3 2-15,3 0 0 0,2-1-1 16,0 3 0-16,0-3-2 0,6 2-2 16,-2-3-1-16,4-3 2 0,4 3-2 15,5-3-10-15,-1 0-2 0,5-3-13 16,5 0-25-16,1 0-6 0,4 0 9 15,2 2 10-15,0 1 19 0,2-2 21 16,0 2 50-16,0 0 8 0,4-1-58 16,0-2-28-16,0 3 0 0,2-4 0 15,1 0-4-15,-1-1 0 0,2-1-2 16,-4-2 15-16,4-1 3 0,-3-4 0 16,-3 2-5-16,0-4-5 0,0-1 11 15,-2-2 15-15,0-4 0 16,0-2 1-16,-2-3 1 0,0-4 23 15,0-4 3-15,0-3 0 0,-1-2-24 16,1-4 8-16,0 0-11 0,2-9 0 16,-2-15 1-16,4-10 11 0,-2-6-13 15,0 6 12-15,0 4-10 0,2 10 2 16,-2-1-2-16,2-1 17 0,-2 3-17 16,0 1 1-16,0-1-1 0,0 3-2 15,0-2-3-15,0 0-11 0,-2-1 12 16,0 3-1-16,2 1 1 0,-4-1 0 15,2 0 2-15,0 1 1 0,0-3 1 16,0 2 11-16,0-1-11 0,2 0-2 16,-2-1-24-16,2 0-10 0,-2 2 12 15,2 0 3-15,-2 1-18 0,0 4-17 16,2 5 4-16,-3 10 9 0,3 7 6 16,0 4 13-16,-2-7-3 15,2-5-4-15,0-4-2 0,0 0-4 16,0-7 16-16,2-10-3 0,1-9-13 15,-1-4 3-15,0 0-3 0,-2 2 0 16,0 7-9-16,2-3-4 0,-6 1-9 16,-1 0-1-16,1 0 17 0,-2 3 15 15,2 2 7-15,-2 2-4 0,0 14-18 16,4 8 2-16,-1 13 10 0,1 2 10 16,-2-4 17-16,2-2 2 0,0-4 0 15,0-1 0-15,0-3 2 0,2-3 14 16,-2-3-14-16,0-10 11 0,0-8-10 15,0-10 17-15,-2 8 5 0,2 12 4 16,2 15 3-16,-3 9 13 16,1-4 3-16,2-4-19 0,0-1-17 15,-2 2-10-15,2 4 1 0,0 2-1 16,0 1 0-16,0 1 1 0,0-1-2 16,0 0-1-16,0-2-1 0,-2 1-21 15,0-4-10-15,-2-1 3 0,0-3 0 16,0 1 13-16,-2 1 13 0,-1 2 1 15,3 2-1-15,2 4 1 0,-2 4 2 16,2 4-1-16,0 6 2 0,2 4 1 16,0 3 62-16,0 5 38 0,0 0 9 15,0-1-63-15,0 2-35 0,0-1-1 16,0 1-9-16,0-2-1 0,0 0-2 16,2-1-14-16,-2-3-8 0,2-1 22 15,0 1 12-15,0-4 7 0,0 2 7 16,2 0 12-16,5 1-10 0,-3-1 4 15,6-1 0-15,-1 0-16 16,5-1-1-16,1 1 17 0,3-3-7 16,3 1 0-16,-2 0-6 0,6 2-17 15,-5-2 11-15,5 3-12 0,-4 0-1 16,2 3 0-16,-5 0 0 0,-3 4-22 16,2 1-164-16,-7 0-279 0,15 1-1052 0</inkml:trace>
  <inkml:trace contextRef="#ctx0" brushRef="#br1" timeOffset="149819.238">14402 9517 1867 0,'0'0'178'16,"0"0"39"-16,0 0 448 0,14-58-390 16,-8 30-109-16,1-3-10 0,-1-16 12 15,4-12 2-15,-6-20-20 0,7-6-2 16,-5-3-20-16,-4 4-7 0,0 9-19 15,-2 3-12-15,0 6-10 0,0 13-12 16,-2 14-31-16,0 11-16 0,0 9-18 16,0 1-2-16,0 1 0 0,0 5 1 15,0 4 1-15,-3 8 13 0,5 1 69 16,-2 12 50-16,2 6-25 0,0 12-43 16,0 14-28-16,0 21-17 0,7 18-10 15,1 9-10-15,0 2 16 0,0 2 4 16,-4-6-22-16,7 8-40 0,-3 3 13 15,0 2 12-15,-1 2 15 16,-1-9 16-16,-2-9-1 0,-4-12 3 16,-4-20 23-16,-5-18-41 0,5-14-19 15,-4-8 4-15,-2-3 12 0,-5-5-15 16,-1-3 3-16,-3-5-1 0,0-12 4 16,-1-12 12-16,-1-4 1 0,7-17 11 15,-5-10 1-15,7 2-10 0,3 5 0 16,7 5 11-16,2 5-14 0,4 0-24 15,5-8 21-15,1 4 0 0,9 0 3 16,-5 3 1-16,5 2 14 0,-3 3 24 16,7 3 22-16,-2 2-6 0,-3 1 5 15,1 3 22-15,-3 1 3 0,1 1-21 16,-3 0-22-16,-3-1-18 0,-1 3-3 16,0 1-18-16,-5 1-1 0,3 1 1 15,-6 4-3-15,0 2 0 0,-2 5-15 16,0 4 12-16,0 1-15 0,0 2 18 15,0 0 2-15,0 0 1 0,-2 3 21 16,2 0-21-16,-2 0 12 16,2 0-14-16,-2 0 2 0,2-3-3 15,0 3 0-15,0-3-1 0,0 0 0 16,0 1 1-16,0 2 3 0,0 3-2 16,0 0-1-16,0 6-1 0,0 4-2 15,0 2-15-15,0 4 6 0,2 0 9 16,2 1-8-16,0-4 11 0,0 1 12 15,5-6-9-15,-5-6 15 0,6-1 0 16,0-7 1-16,3 0-17 0,1-10-1 16,-1-3-1-16,3-6 3 0,1-4 18 15,-1-8-6-15,1 2-14 16,-3-5 1-16,1 2 10 0,-3 0 0 16,3 3-10-16,-7 6 13 0,0 3-13 15,-2 7 10-15,-2 6 0 0,-1 3-12 16,-1 1 1-16,-2 3 2 0,0 0-3 15,0 0 0-15,0 6-90 0,0 1-95 16,-2 1-45-16,-3 0-62 0,-3 0-130 16,6-2-512-16,-6 1-699 0</inkml:trace>
  <inkml:trace contextRef="#ctx0" brushRef="#br1" timeOffset="150418.822">14724 8926 2767 0,'0'0'669'0,"0"0"-346"0,0 0 101 16,0 0-76-16,0 0-102 0,0 0-40 16,13 51-11-16,-11-30-49 0,2 2-55 15,-2 2-39-15,0 3-16 0,0 0-11 16,6 0-22-16,-1-2 0 16,1-1 9-16,0-5 9 0,4-3 15 15,-1-7-5-15,-1-4-10 0,3-6-21 16,-1-3-1-16,-4-7-20 0,7-6 6 15,-7-2 12-15,2-5 0 0,-1 0-10 16,1-5 13-16,-4 1 1 0,2-1-1 16,-1 3 1-16,-1 6-1 0,0 3 1 15,-4 9 2-15,2 5 34 0,0 2-14 16,0 7-23-16,-4 5-18 16,2 6 3-16,3 2-3 0,-3 5 5 0,0-1 11 15,2-1 2-15,-2-3 2 16,0-6 17-16,-2-2 2 0,2-6-6 15,0-3 9-15,0-3-3 0,2-3-21 16,0-8-21-16,3-6 18 0,1-2 0 16,2-5 2-16,-1-1 1 0,-1 0 0 15,2 6 2-15,-4 5 1 0,3 5 12 16,-7 7 28-16,6 3-22 0,-2 9-7 16,0 3-14-16,1 4-12 0,-1 3 10 15,0 0 2-15,0-1 12 0,-2-4 0 16,3-5 15-16,-3-4 0 0,0-6-8 15,-2-3-19-15,8-7-18 0,-4-6 15 16,3-5 2-16,-1 1-1 0,0 2 2 16,-2 3 1-16,1 8 14 0,1 5 25 15,2 4 5-15,1 10-30 0,1 10-15 16,0 4-2-16,1 6-16 0,-1 0 15 16,3-2-12-16,-5-7 15 0,-2-8-3 15,3-5-45-15,-5-10-49 16,-2-4-142-16,0-12-53 0,0-7-23 15,-2-6-66-15,-2-4-268 0,0 9-470 16,0-20-361-16</inkml:trace>
  <inkml:trace contextRef="#ctx0" brushRef="#br1" timeOffset="150563.556">15270 8704 2493 0,'0'0'1265'15,"0"0"-1042"-15,0 0 44 0,33-54 36 16,-16 30-121-16,-1-1-105 0,3-4-58 15,-5 5-18-15,-1-2-1 0,-5 4-22 16,-2 2-178-16,-6 3-184 16,0 3-366-16,-2 4-1332 0</inkml:trace>
  <inkml:trace contextRef="#ctx0" brushRef="#br1" timeOffset="150743.713">14679 8645 3591 0,'0'0'1527'0,"0"0"-1378"0,0 0-149 16,0 0-9-16,0 0-149 0,0 0-87 16,0 0-127-16,0 0-565 0,60 8-1417 0</inkml:trace>
  <inkml:trace contextRef="#ctx0" brushRef="#br1" timeOffset="151269.548">15789 8507 2429 0,'0'0'404'15,"0"0"-186"-15,0 0 108 0,0 0-38 16,0 0-58-16,0 0 25 0,0 0 28 16,0 0 13-16,0 0-57 0,0 0-77 15,-11-21-40-15,7 35-21 0,2 7-25 16,0 7-16-16,0 5 1 0,-2 15-13 15,2 12-2-15,2 15-7 0,-2 5-6 16,2-2 1-16,0-10-10 16,0-17-10-16,0-14-14 0,0-11-48 0,0-4 30 15,0-1 5-15,0-3 12 16,0-1 0-16,0-8-26 0,-2-5-55 16,2-4-94-16,0 0-43 0,0-10 9 15,0-5-26-15,0-4-76 0,0-5-285 16,0 5-556-16,0-14-593 0</inkml:trace>
  <inkml:trace contextRef="#ctx0" brushRef="#br1" timeOffset="151584.613">15506 8522 2598 0,'0'0'470'0,"0"0"-326"15,0 0 190-15,0 0-18 0,26-62-30 16,-11 49-16-16,-1 4 8 0,5-1-23 16,4 0-65-16,2 1-44 0,6 2 0 15,2 1-13-15,2 1-36 16,4 0-30-16,2 5-19 0,-8 0 12 0,5 8 16 16,-5 3 21-16,-6 4-19 15,-3 8-24-15,-3 0-15 0,-6 5-17 16,-7 4-20-16,-6 2-2 0,-2 2-2 15,-10 1 0-15,-7 2-14 0,-6-1 13 16,-4-3-9-16,-2-2-48 0,-4-3-115 16,2-6-103-16,0-3-168 0,7-6-579 15,-1-1-1599-15</inkml:trace>
  <inkml:trace contextRef="#ctx0" brushRef="#br1" timeOffset="155395.699">1009 12384 1003 0,'0'0'537'0,"0"0"-254"0,0 0-127 16,0 0 372-16,0 0 185 0,0 0-303 15,0 0-217-15,0 0 11 0,0 0 28 16,-21-47 4-16,19 39-33 0,-4 0-12 15,2 2 5-15,-4-1-23 0,-3 2-30 16,5 1-9-16,-4 2-19 0,-5 1-33 16,3 1-34-16,-1 3-27 0,-1 1-9 15,-3 1-10-15,3 2-2 0,-1-1-27 16,-1-2-58-16,6-1-30 0,-5-2-76 16,3-1 24-16,1-2-65 0,3-4 27 15,-2 0-159-15,8-1-99 0,-2-1-344 16,1 4-322-16,3 1-535 0</inkml:trace>
  <inkml:trace contextRef="#ctx0" brushRef="#br1" timeOffset="155652.561">961 12443 2813 0,'0'0'672'0,"0"0"-372"0,0 0-83 15,0 0 105-15,0 0 19 0,0 0-35 16,0 0-61-16,0 0-72 0,-47 0-58 16,28 6-63-16,3 4-34 0,-5 0-18 15,4-1-48-15,-1-2-150 0,-1-2-146 16,5-3-285-16,-3-3-1243 0</inkml:trace>
  <inkml:trace contextRef="#ctx0" brushRef="#br1" timeOffset="156320.653">372 12072 925 0,'0'0'365'0,"0"0"35"15,0 0 48-15,0 0 34 0,0 0-83 16,-8-56-83-16,6 50-59 0,2 0-64 16,-2 4-29-16,2 0 0 0,-2 1 26 15,2 1 14-15,0 0-13 0,0 0-15 16,0 0-5-16,-2 0 15 0,2 3 15 15,-2 7-47-15,0 4-57 0,-1 8-39 16,1 7-13-16,0 3-9 0,0 14-12 16,0 12-8-16,-6 11-13 0,6-5-3 15,-2-14-36-15,2-12 18 0,2-9 15 16,-2 4 0-16,0 5 2 16,-1 1 1-16,1-3 0 0,-2-7 2 15,2-5-2-15,0-7-2 0,0-2-22 16,0-6-30-16,2-5-37 0,0-1-43 15,0-3-57-15,0-3-53 0,2-5 27 16,0-4-72-16,0-3-171 0,0-4-286 16,0 6-553-16,2-11-441 0</inkml:trace>
  <inkml:trace contextRef="#ctx0" brushRef="#br1" timeOffset="156737.683">153 12087 382 0,'0'0'2335'15,"0"0"-1912"-15,0 0-253 0,0 0 90 16,0 0 65-16,0 0-36 0,0 0-6 15,0 0-55-15,8-51-37 0,-1 44-38 16,3-2 2-16,-2 0 4 0,3 0-26 16,3-1-15-16,0 0-21 0,1 1-6 15,1 2 15-15,1-1-6 0,2 2-7 16,-1 2-15-16,-1 3-2 0,1 1-10 16,-1 0-12-16,4 4-12 15,-7 3-9-15,5 6-9 0,-7 2-11 0,5 6-13 16,-7 2 0-16,-4 5-3 15,2 4-10-15,-6-1 1 0,-2 6 9 16,-2-1-15-16,-6 0-12 0,-2-2-33 16,-1-1-63-16,-5-5-4 0,1-7-15 15,-3-7-27-15,1-4-95 0,1-5-143 16,-3-2-230-16,5-3-815 0,-3 0-1051 0</inkml:trace>
  <inkml:trace contextRef="#ctx0" brushRef="#br1" timeOffset="157304.792">356 12892 1907 0,'0'0'596'15,"0"0"-351"-15,0 0-139 0,0 0 151 16,0 0 109-16,0 0-21 0,0 0-147 16,0 0-32-16,0 0 2 0,0 0 24 15,18-62-4-15,-7 44-22 0,-3-1 2 16,4-2-24-16,-1 1-32 0,-1 0-12 15,2 1-8-15,-1 3-23 0,-3-2-14 16,0 5-16-16,1 3 0 0,-3 0 4 16,-2 4 2-16,-2 5-3 0,0 0 13 15,0 1 5-15,0 6-8 0,-2 3-20 16,2 8-32-16,0 7-12 0,-4 2 9 16,2 6 0-16,0 1-9 0,0-1 12 15,0-1-3-15,0-1-37 0,0-6-26 16,0 0-34-16,0-9-27 0,2-2-46 15,0-6-67-15,-2-3-175 0,7-2-707 16,-1-2-1197-16</inkml:trace>
  <inkml:trace contextRef="#ctx0" brushRef="#br2" timeOffset="182946.817">12134 11719 3 0,'0'0'160'0,"0"0"-43"0,0 0-9 16,0 0-26-16,0 0-1 0,0 0 56 16,0 0 55-16,25-50 20 0,-23 41 62 15,2-1 2-15,0-2-64 0,2 2-31 16,-1 1 17-16,-1-1 0 15,0 1-118-15,-2 2 27 0,2 1 253 16,0 0-65-16,0 1-98 0,3 1 22 16,-3 1 14-16,-2 1-13 0,0 1 1 15,-2 1-20-15,0 0-4 0,0 0-19 16,0 0-22-16,0 0-13 0,0 0-24 16,0 0-28-16,-4 0-37 0,0 0-23 15,-5 0-19-15,3 1 36 0,-4 1 1 16,-5 1-1-16,1-2-2 0,-5 1-7 15,5 0-12-15,-5-2-6 0,3 0-9 16,-5 0-9-16,6-2-2 0,-5-1 2 16,3 0-2-16,1 0 1 0,3-1-2 15,-3 2 0-15,5 0 0 0,1 0 0 16,0 2 1-16,6 0-1 16,-1 0 0-16,5 0 1 0,0 0 12 15,0 2 14-15,0 2-6 0,0 3-3 16,0 0-15-16,0 5 0 0,0 0-3 15,3 4-1-15,1 2-2 0,-2 2 1 16,0 4-1-16,2 2 0 0,-4 2 1 16,0 3 1-16,0 3-1 0,0 4 2 15,0 3 0-15,0 1 1 0,0 3 1 16,-4-1 0-16,2 4-1 0,0-1 0 16,0 2 1-16,-3-1 1 0,3-1-1 15,0-3-2-15,0-2-39 0,-2-2 15 16,0-3 12-16,0-3-1 0,0-3 10 15,2-5-9-15,2-1 12 0,-2-3 1 16,2-5 11-16,0-1-10 0,0-3 1 16,0-4 13-16,0-2-13 0,0-1 15 15,2-2-3-15,0-1 0 16,4 1-13-16,0-2 10 0,0-1-9 16,3 0-1-16,3-1 1 0,0 0-1 15,1 0-2-15,5 0-1 0,-3-2 1 16,8 0-3-16,-5-2-15 0,1 0-3 15,6 1-31-15,-9-3-102 0,7 1-67 16,-4 2-47-16,-3-1-141 0,-4 0-547 16,7 0-725-16</inkml:trace>
  <inkml:trace contextRef="#ctx0" brushRef="#br2" timeOffset="183497.98">12413 11849 1292 0,'0'0'468'0,"0"0"-169"16,0 0 57-16,0 0 67 0,0 0-42 15,0 0 20-15,0 0-51 0,0 0-146 16,0 0-67-16,0 0-28 0,-25 74-10 16,15-46-1-16,-2 4-2 0,1 1-16 15,-1 2-13-15,-3 0-2 0,5-1-4 16,-4-2 3-16,3-1-12 0,3-5-22 15,-6 0-12-15,7-6-18 0,1-1-25 16,0-3 13-16,2-5 0 0,-2 0 0 16,1-5-13-16,3 0-42 0,2-3-43 15,0-3-31-15,0 0-32 0,2 0-37 16,5-6-46-16,-1-2-65 0,-2-4-116 16,2-3-146-16,0 3-226 0,5-10-550 15</inkml:trace>
  <inkml:trace contextRef="#ctx0" brushRef="#br2" timeOffset="183786.185">12368 11943 1539 0,'0'0'384'0,"0"0"-173"16,0 0 132-16,0 0 79 0,0 0-83 16,0 0-68-16,0 0-21 0,0 0-90 15,25 51-78-15,-23-26-38 0,2 2 1 16,-2 5-8-16,6 4-18 15,-4-1-17-15,2 5 0 0,-1 1 0 16,-1-3 0-16,2-3 8 0,2-1-7 16,-2-11 31-16,-2-4 41 0,-1-7 12 15,-1-5 6-15,-2-6-31 0,0-1-60 16,-7-6-2-16,-1-3 52 0,-4-7 1 16,1 0-1-16,-5-5-12 0,1 3-31 15,1 1-9-15,-1 3-83 0,7 3-71 16,-6 4-45-16,5 2-73 0,3 5-144 15,2 0-276-15,0 4-562 0</inkml:trace>
  <inkml:trace contextRef="#ctx0" brushRef="#br2" timeOffset="184364.425">12601 11869 1823 0,'0'0'639'0,"0"0"-381"15,0 0 25-15,0 0 30 0,0 0-65 16,0 0 36-16,0 0 77 0,0 0-106 16,0 0-110-16,0 0-43 0,0 42-4 15,0-19-3-15,0 5-3 0,4 1 3 16,-4 2 8-16,2 2-11 0,-2 0-35 15,3-1-23-15,-3-1-19 0,-3-1-15 16,3-3-1-16,0-5-1 0,0-3-10 16,0-4-18-16,0-7 2 0,0-3-24 15,0-1-51-15,0-4-65 16,0 0-37-16,0 0-23 0,0-4-70 0,-2-3-226 16,2 1-485-16,-4-7-338 0</inkml:trace>
  <inkml:trace contextRef="#ctx0" brushRef="#br2" timeOffset="184716.2">12461 11779 2033 0,'0'0'379'0,"0"0"-88"0,0 0 113 16,0 0-81-16,0 0-32 0,0 0 30 16,0 0-2-16,0 0-94 0,0 0-71 15,56 13-9-15,-46 2-1 0,4 4-10 16,1 0-15-16,-3 3-16 0,7 2-9 16,-7 2-15-16,7-2-21 0,-7 2-10 15,3 2-12-15,-3-3-14 0,-4 3-7 16,1 1-12-16,-3-2 9 0,-4-1-10 15,-2-1-2-15,-2 1-1 0,-11-2-1 16,5-2-19-16,-6-3-4 0,-3-1-32 16,1-1-61-16,-3-4-71 0,-2-4-57 15,3 0-85-15,5-6-319 0,-1 3-1149 16</inkml:trace>
  <inkml:trace contextRef="#ctx0" brushRef="#br2" timeOffset="185415.898">12777 11888 2115 0,'0'0'469'0,"0"0"-230"0,0 0 184 15,0 0-67-15,0 0-110 0,0 0 44 16,0 0 55-16,0 0-90 0,0 0-80 16,0 0-40-16,0-18-19 0,4 23-19 15,-2-1-11-15,4-1-11 0,-1 4-14 16,3-1-9-16,0 3-4 0,0-2-5 15,3 2-4-15,3 0 0 16,1-2 4-16,-3 2-10 0,2-2 0 16,3-1-6-16,0 1 1 0,-1-2 2 15,3 4 6-15,-1-4-9 0,-1 2-6 16,-1 1-9-16,1-3-11 0,-3-2-1 16,-1 4 0-16,-5-2 0 0,2-1 0 15,-1-1 2-15,-3 0-2 0,-4-1 0 16,0 0-3-16,-2-2-9 0,0 3-6 15,0-3-18-15,0 0-15 0,-2 3 14 16,-4 0 22-16,0 0 13 0,-5 3 0 16,3-2 2-16,0 0 1 0,-7 1 1 15,5 1-1-15,-5-2 2 0,1 2-1 16,-3 0-1-16,-1 0 1 0,-1 2 0 16,1-3 0-16,-3 1-2 0,6 0-2 15,-3 0-31-15,7 0-109 0,1 0-82 16,2 1-99-16,0-1-232 15,6 1-912-15,2-7-1544 0</inkml:trace>
  <inkml:trace contextRef="#ctx0" brushRef="#br2" timeOffset="186301.962">13422 11945 1178 0,'0'0'628'0,"0"0"-278"0,0 0 77 16,0 0-12-16,0 0-60 0,0 0-31 15,0 0-38-15,0 0-47 0,4-56-56 16,-8 46-34-16,-4 4-22 0,-3 0-23 16,-1 0-12-16,0 4-24 0,-7 1-7 15,4 1 3-15,-3 2-6 16,3 5-18-16,1 1-10 0,2 2-9 15,1 3-5-15,1 0 5 0,2 1-18 16,6 2 9-16,-1-3 0 0,1 1-10 16,2-2 11-16,0 0-10 0,5 0-1 15,1-3 10-15,6 0-10 0,-2-4 0 16,5 1-1-16,-1-3-1 0,-1 0 0 16,3 0 0-16,-1-2 0 0,1 1 0 15,-1-1 1-15,-1 1 0 0,3-1 11 16,-3 3-11-16,-1-2 0 0,-1 3 2 15,0 2-1-15,-1 3 10 0,-5 0 1 16,-2 3-10-16,-2 1 9 0,-2 2-11 16,0 3 0-16,-4 0-1 0,-4 1 2 15,-3-2 10-15,-3 3-10 0,0-2-2 16,-5-1 0-16,0 0-27 0,-3-1 24 16,-1-4-10-16,4-1 1 0,-1-4 9 15,1-1-24-15,0-3-77 16,7-4-76-16,-2 0-68 0,5-9-85 15,5 2-290-15,-2-2-867 0,6-3-826 0</inkml:trace>
  <inkml:trace contextRef="#ctx0" brushRef="#br2" timeOffset="186733.684">13691 11863 1554 0,'0'0'1142'0,"0"0"-910"0,0 0 72 15,0 0 93-15,0 0-103 0,0 0-37 16,0 0 1-16,0 0-26 0,0 0-63 16,0 0-68-16,12-5-19 0,-18 14-5 15,0 3-22-15,2 5 0 0,-5 5-7 16,1 2 1-16,-4 5-9 0,5 2-10 16,-1 0-6-16,-2 3-6 0,-3 0 1 15,5 0-4-15,0 2-13 16,0-5 1-16,-1 0-2 0,3-3-1 15,2-7-34-15,0-3 16 0,2-6-6 16,0-5-31-16,2-2-60 0,0-5-50 16,0 0-37-16,2-3-13 0,0-5-2 15,2-5-100-15,0-3-162 0,2-2-165 16,-2-2-134-16,1 4-242 0,3-10 241 0</inkml:trace>
  <inkml:trace contextRef="#ctx0" brushRef="#br2" timeOffset="187001.967">13674 11947 1165 0,'0'0'592'15,"0"0"-154"-15,0 0-8 0,17-64-57 16,-11 54-59-16,-2 4-63 0,0 4-11 16,0 2-14-16,-2 2-47 0,2 8-82 15,-1 4-48-15,-1 3-21 0,-2 7-9 16,0 5-16-16,0 3 13 0,0 2-15 16,2 3-1-16,-2 1 0 0,2-1-1 15,2 1 1-15,-2-3 1 0,0-6 11 16,2-2-12-16,0-8 1 15,0-5-1-15,-2-7 22 0,1-3 21 16,-1-4-6-16,-2-4-35 0,0-5-2 16,-2-8 56-16,-5-1 12 0,1-5 8 15,-8 3-17-15,3 1-56 0,-1 3-3 16,-5 7-22-16,3 0-2 0,-1 9-68 16,5 0-94-16,-2 0-87 0,1 3-179 15,7 1-610-15,0 4-817 0</inkml:trace>
  <inkml:trace contextRef="#ctx0" brushRef="#br2" timeOffset="187585.376">14104 11879 2493 0,'0'0'470'0,"0"0"-258"16,0 0 176-16,0 0-82 0,0 0-107 15,0 0-37-15,0 0 6 0,0 0-23 16,0 0-24-16,0 0-8 0,-54-23-21 15,34 30-36-15,-3 3-23 0,0 0-14 16,3 2-18-16,-1 0 2 0,0-1-1 16,7 0 1-16,1 1 0 0,3-2 9 15,4 0-10-15,2-1 13 16,2 0-2-16,2 1-1 0,0 0-10 16,8-4-2-16,-2 3 0 0,6 0-12 15,3-2 11-15,-3 2-1 0,5-3 0 16,-1 2-1-16,1-1 2 0,-5-3 0 15,9 2 1-15,-4-3-1 0,-1 1 1 16,3-4 0-16,-3 0 0 0,3 0 0 16,-3 0 0-16,-1-3 13 0,-3 2-10 15,-1 1 43-15,-3 0 30 0,-4 1-3 16,0 5 46-16,-4 4-53 0,0 2-50 16,-4 3-14-16,-8 4 1 0,1 2-1 15,-7 0-1-15,1 3 0 16,-6-4-1-16,1 1 0 0,-1-1-22 15,-2-3 10-15,-2-3-6 0,4-5 0 16,3-2-28-16,-3-2-85 0,7-5-61 16,-1 0-53-16,3-7-91 0,-1-1-293 15,9 2-752-15,0-4-812 0</inkml:trace>
  <inkml:trace contextRef="#ctx0" brushRef="#br2" timeOffset="188218.78">13986 11598 1937 0,'0'0'554'15,"0"0"-225"-15,0 0 167 0,0 0-74 16,0 0-127-16,0 0-35 0,0 0 59 15,0 0-21-15,0 0-93 0,0 0-71 16,29-45-43-16,-10 45-24 16,-1 0-18-16,9 3-16 0,-2 1 1 15,4 2-4-15,-2-3-9 0,-2 3-9 16,2 0 3-16,-3 1 1 0,-1 2-4 16,-4-2-10-16,-1 2 0 0,-3 0-2 15,-3 3 0-15,-1 1-3 0,-3 4-15 16,-2 6-1-16,-4 2-2 0,-2 6 9 15,2 2 0-15,-2 8 9 0,0 9-9 16,0 15 11-16,0 17-11 0,4 8-7 16,2 2-14-16,1-11 0 0,1-11 5 15,-2-15 7-15,2-17-25 0,-1-9 31 16,-3-7 13-16,4 0 2 0,-2-2 1 16,0-3 21-16,3-8-10 0,-7-6 15 15,-2-3-27-15,0-11-36 0,-9-6 36 16,-5-6 6-16,-5-1 27 0,-5-1 7 15,-9 1-4-15,-5 7-9 16,-5 8-8-16,4 6-7 0,-5 6-12 16,3 7-1-16,0 6-103 0,3 0-124 15,5 2-111-15,4-6-282 0,29-12-1234 0</inkml:trace>
  <inkml:trace contextRef="#ctx0" brushRef="#br2" timeOffset="191963.869">6981 12135 267 0,'0'0'212'16,"0"0"-107"-16,0 0-34 0,0 0-2 15,0 0 19-15,0 0 0 0,0 0-10 16,0 0 23-16,0 0 42 0,-11 0 30 15,11-1 29-15,0 0-4 0,0 1-52 16,0 0-42-16,0 0-3 16,0 0-4-16,0 0-7 0,0-2-54 15,0 1 38-15,-2-2-32 0,2 0 29 16,0 2 62-16,0-2 102 0,0-1-101 16,5-1-63-16,-1 0-17 0,-2 0-9 15,6-1 3-15,-6-1-20 0,2 1-8 16,0-3-17-16,3 3 19 0,-3-1 0 15,0 0 4-15,4-1-4 0,-4 2 7 16,2-3 2-16,3 1-2 0,-3-1 6 16,4 0-7-16,-6-1 1 0,5-1-10 15,-3 1-6-15,0 0-12 0,2 1 1 16,-2 0 0-16,1-1-1 0,1 0 2 16,2 1 0-16,-4-2-1 0,5 1 0 15,-3-3-1-15,2 4 1 16,-3-4 0-16,3 2 0 0,-2-1 14 15,5 1-4-15,-5-2 1 0,2 2 3 16,1 0-14-16,-5 1 10 0,0-2-9 16,0 2 9-16,0-1 4 0,3 1-13 15,-7-2 0-15,4 2 0 0,0 2-2 16,0-4 1-16,3 0 2 0,-3 1-1 16,0 1-1-16,2-2 0 0,-2-1-1 15,5 3 0-15,-5-1 1 0,0-2-2 16,2 2 0-16,1-1 0 0,-3 2-1 15,0-3-1-15,2 1 1 0,-1 1 1 16,3-2-1-16,-6 3 1 0,2-2 0 16,0 1 0-16,1 2 0 15,1-3 0-15,-4 1-1 0,2 1 1 16,0 0 0-16,3-2-1 0,-3 0 0 16,0 2 0-16,-2 0 0 0,3-3 0 15,-3 4 0-15,2 0-15 0,0-1 14 16,-2 1-1-16,-2 0 3 0,2 0 1 15,3 1 0-15,1-1 1 0,-4 0 0 16,6-1 1-16,-6 0-1 0,3-1-2 16,1-2 0-16,2 1-2 0,-4 0-1 15,1-2 0-15,1 1-10 0,-2-1 12 16,2 1 1-16,-3 0 1 0,1 1 2 16,0-1 10-16,0-1-10 0,2 2 19 15,-1 1 3-15,-3-2-3 0,4 2-9 16,-2-1-10-16,5 1 16 0,-7-2-16 15,2 3 0-15,0-1 13 0,0-1-14 16,3 1 0-16,-5-3 0 0,2 3 0 16,-2-3 2-16,2 2 14 0,-2-1 7 15,5 1-3-15,-5 0-9 16,0-3 3-16,2 5 2 0,-2-2-5 16,2 2-1-16,1 0 1 0,-1 0-12 15,-4-1 1-15,2 2 2 0,2 0 9 16,0 0-13-16,-1 0 0 0,1-1 1 15,-2 2-1-15,0-2 0 0,0 1-1 16,2-2 0-16,1 0-1 0,1 0-1 16,-4-3 0-16,0-1 1 0,0 2-1 15,0-1-1-15,1 0 1 0,-1 3 1 16,4 1 2-16,-6 1 1 16,0 2 1-16,2 0-2 0,-2 1 0 0,0-2 0 15,2 1 0-15,1 0-1 0,-1-2 1 16,-2 2 0-16,4-1 0 15,-4 1 0-15,2-2 0 0,-2 1 0 16,2-2-2-16,1 0 0 0,-1 1-1 16,0-2-1-16,2 2 2 0,-2-1 0 15,-2 0 1-15,2 3 0 0,0 0 0 16,-1 3 1-16,-3 1 1 0,2 0-1 16,-2 3 0-16,0 0-1 0,0 0-15 15,0 0-2-15,0 0 5 0,0 0-3 16,0 0 13-16,0 0-12 0,0 0 15 15,0 0 3-15,0 0 9 0,0 0-9 16,0 0 16-16,0 0-6 0,0 0-1 16,0 0-9-16,0 0 1 0,0 0-4 15,0 0-4-15,-2 0 4 0,-5 6 13 16,3 1 23-16,-2-1-15 0,-4 4-8 16,1-1 3-16,1 6-14 0,-2-3 1 15,-1 0 0-15,1 5-1 16,-2-3 0-16,-1 1 0 0,3 0-2 15,-2 1-10-15,-1-4 10 0,3 5 2 16,-3-4 20-16,3 1-7 0,2-1 10 16,-3 0 3-16,3-2-3 0,2 0-9 15,0 0-1-15,2-3-12 0,0 0 1 16,-3-1-1-16,5-1-1 0,0 1 1 16,0-1-1-16,0-3 0 0,2-3 0 15,0 2 14-15,0-2-1 0,0 0 1 16,0 0-15-16,0 0 2 0,0 0-3 15,0-2 0-15,0-1-3 0,4-3 1 16,-2-1-11-16,2 0 11 0,5-4 2 16,-5 1 0-16,2-1 0 0,0-2 1 15,0 0 0-15,5-2 0 0,-5 0 1 16,4 1 0-16,-1-3-1 0,1 2 0 16,0-1 2-16,1-3-2 0,-1 3 0 15,-4-2-1-15,4 3 0 16,-3-1-2-16,3 3-1 0,-4 1 2 15,2 2 0-15,-1 1 1 0,1-1 0 16,-2 2 0-16,-4 3 3 0,2 0 25 16,-2 2 10-16,3 3 5 0,-3 0-9 15,-2 0 3-15,2 0 6 0,-2 0 25 16,2 0-6-16,-2 4-42 0,2 3-20 16,-2 5-12-16,0 3 9 0,0 3 1 15,0 4 1-15,0-1 1 0,0 4 3 16,0-2 16-16,0 2-19 0,-2 2-17 15,2-4 15-15,0 2 0 16,0-4-1-16,0-1 1 0,0-5-10 16,0-2-19-16,0-3-136 0,2-4-91 15,4 0-232-15,-4-5-798 0,6 5-1108 0</inkml:trace>
  <inkml:trace contextRef="#ctx0" brushRef="#br2" timeOffset="194029.423">8366 10311 163 0,'0'0'408'0,"0"0"-63"0,0 0-58 16,0 0-56-16,0 0-45 0,0 0-50 15,0 0-25-15,0 0-8 0,0 0 43 16,47-21 68-16,-45 15 54 0,0 2-184 16,1 1 19-16,1 3 461 0,0-1-278 15,0 1-103-15,-2 0-36 0,4 0-14 16,-4 0-30-16,0-2-3 0,-2 2-20 15,0-5-24-15,0 0-16 0,0-3-9 16,0-2 6-16,-8-2 10 0,2-2-1 16,-2-1-6-16,-1 2-15 0,-5-2-1 15,1 6-12-15,3 0-8 0,-4 5-1 16,1 4 12-16,1 0 0 0,4 6 13 16,-3 5 9-16,7 3-6 15,-2 3 8-15,0 1 1 0,6 1 0 0,0 0-10 16,0-1-11-16,8-2-7 15,-2-1 0-15,4-2 0 0,5-3 1 16,-5-1-11-16,7-6-2 0,-1-2 0 16,3-1 0-16,-2-7-16 0,-3-3-2 15,0-6 0-15,-5 1 6 0,-3-4 8 16,-2-1-11-16,-4 2 0 0,0-1 13 16,-8 2 2-16,-3 3 27 0,-3 0-2 15,0 3-4-15,-3 5-18 0,-2 0-1 16,5 5 0-16,-1 1 11 0,5 8-1 15,-2 4 9-15,1 3 0 16,7 4-8-16,2 2-1 0,2-1-10 16,0 0 10-16,6-1-9 0,5-4 12 15,1-1-12-15,-2-3 12 0,9-5-15 16,-4-3-16-16,5-3-2 0,-5-4-6 16,3-8-7-16,-3-7 7 0,-5-1-1 15,0-7 7-15,-5-4 3 0,-5 2 13 16,0-1 0-16,-5 2-1 0,-9 5-10 15,-1 5 11-15,-1 2 2 0,-1 6 0 16,-3 3 0-16,3 4 2 0,-1 3 0 16,5 10 14-16,1 3 24 0,3 6-7 15,3 3-9-15,4 2 7 0,2 1-10 16,0-2-6-16,6-1-11 0,3-1 8 16,1-5-9-16,0-3 15 0,7-1-18 15,-3-5 0-15,5-1-12 0,-2-3-6 16,-1-3 2-16,-1-3-5 0,-3-6 3 15,-2-3-13-15,-6-1 7 0,1-6 3 16,-5 0 2-16,-3 0 7 16,-7 0 0-16,2 3-1 0,-5 1 12 15,-1 3 0-15,-3 3 0 0,1 3-1 16,1 5 0-16,3 1 2 0,-2 9 13 16,5 5 14-16,3 5-5 0,2 1-4 15,-2 5 0-15,6 1-6 0,2-3 0 16,8 0-9-16,-2-3 9 0,5-2-9 15,1-3 9-15,5-4-11 0,-3-3-1 16,3-6-2-16,0-2-13 0,1-4-7 16,-7-8-2-16,3-5 0 0,-7-5 2 15,-5-1 1-15,-2-3 19 0,-2-1-1 16,-2 5-13-16,-7-1 13 0,-5 6-9 16,2 4 12-16,-9 4 3 0,6 4 0 15,-5 5 12-15,7 7 4 0,-5 7 11 16,5 5 16-16,5 6-6 15,2 0-13-15,2 7-8 0,2-5-4 0,2 1-3 16,4-2-9-16,6-5 12 16,-2-1-3-16,5-7-10 0,5-1 0 15,-5-6-2-15,7-3 0 0,-5-3-3 16,-15 0-27-16,33-25-4 0,-19 6-5 16,-5-7 11-16,-1-1 10 0,-6-3 3 15,-2 1 13-15,-2 3-13 0,-6 4 13 16,-3 3-11-16,-5 4 13 0,1 5 1 15,-5 6 0-15,3 4 12 16,-3 4-1-16,1 10 9 0,2 5 10 0,1 5 2 16,5 3 4-16,3 2-10 15,6 1-12-15,0-1 1 0,2-3-14 16,0-3 0-16,4-3 10 0,4-3 0 16,3-6-3-16,3-4-9 0,1-4-21 15,1-3-4-15,-1-3-5 0,3-9-19 16,-7-7 0-16,-1-6 10 0,-2-4 8 15,-8-2 10-15,0 1 6 0,-8 3 14 16,-2 6-15-16,-1 2 15 0,-7 9-1 16,1 5 0-16,-1 5 2 0,5 5 0 15,-3 8 19-15,3 6-1 0,9 2 9 16,0 5-5-16,4 1-7 0,0-1-12 16,6-1 9-16,2-5-10 0,9-2-2 15,-5-8-26-15,11-4-136 0,-4-6-102 16,4-6-154-16,-7-1-670 0,13-17-1430 0</inkml:trace>
  <inkml:trace contextRef="#ctx0" brushRef="#br2" timeOffset="196912.251">8304 10327 108 0,'0'0'71'0,"0"0"-71"15,0 0 17-15,0 0-47 0</inkml:trace>
  <inkml:trace contextRef="#ctx0" brushRef="#br2" timeOffset="197346.791">8302 10210 196 0,'0'0'91'0,"0"0"-39"16,0 0 1085-16,0 0-772 0,0 0-99 15,0 0-46-15,0 0-7 0,0 0-16 16,0 0-14-16,0 0-3 0,8-2-7 16,-8 2-27-16,0 0-19 0,0 0-7 15,0 0-3-15,0 0-7 0,0 0-12 16,0 0-3-16,0 0-8 0,0 0-6 15,0 0-6-15,0 0-1 0,0 0 3 16,0 0 4-16,0 0-1 0,-2 0-6 16,-2 0-25-16,0 0-21 0,-3 0-7 15,-1 0 1-15,-6 0 2 0,-3 0 4 16,-4 0-1-16,-1 0 4 16,-7 0 6-16,-4 0-10 0,-4 0-8 15,-5 0 8-15,-1 0-12 0,-1 0-2 0,-5 2-12 16,-1 0 0-16,3-2-1 15,-3 0-13-15,4 3-23 0,5-3-35 16,2 0-30-16,6 2-123 0,2 0 63 16,8-1-37-16,2 0-137 0,5-1-98 15,-1 0-225-15,7-2-335 0,0-12-440 0</inkml:trace>
  <inkml:trace contextRef="#ctx0" brushRef="#br2" timeOffset="197862.387">7130 10230 859 0,'0'0'677'0,"0"0"-472"0,0 0-23 16,0 0 126-16,0 0 15 0,0 0-68 15,0 0-37-15,0 0-26 0,0 0-13 16,0 0-8-16,24-9 22 0,-24 9 2 16,-2-1-28-16,-6-1 26 0,0 1 33 15,-5 1 2-15,-3 0-81 0,-5 0-61 16,-8 0 3-16,-4-2-13 0,-2 2-3 15,-2 0-46-15,-2 0-27 0,-1 0 0 16,-1 0-1-16,2 0 1 0,-5 0-1 16,5 0-63-16,0 0-91 0,6 2-19 15,0 0-82-15,4 0-22 0,2 0-248 16,2 1-224-16,4-2-529 0,-1-1-370 0</inkml:trace>
  <inkml:trace contextRef="#ctx0" brushRef="#br2" timeOffset="198317.045">6007 10227 836 0,'0'0'599'0,"0"0"-212"16,0 0 25-16,0 0-43 0,0 0-63 16,0 0-60-16,0 0-32 0,0 0-33 15,0 0-22-15,0 0-37 0,21 1 17 16,-21-2-4-16,-2 0-38 0,-6 1 37 16,-3-3 92-16,-1 3-17 0,-11 0-25 15,-2 0-34-15,-10 0-16 0,-2 0-40 16,-7 0-72-16,1 0-22 0,-7 0-95 15,7 1-94-15,-7 1-46 0,7 0-61 16,4 0-76-16,-1 1-300 0,9-2-436 16,-6 2-127-16</inkml:trace>
  <inkml:trace contextRef="#ctx0" brushRef="#br2" timeOffset="198795.799">5213 10243 228 0,'0'0'307'16,"0"0"673"-16,0 0-443 0,0 0-29 16,0 0-67-16,0 0-45 0,0 0-19 15,0 0-72-15,0 0-68 0,-57-14-45 16,38 12-56-16,-6 2-31 0,0 0-56 16,-6 0-35-16,-2 0-14 0,-6 0 0 15,-2 0-2-15,-5 0-67 0,3 2-115 16,-3 2-36-16,3-3-61 15,1 2-220-15,3 0-160 0,10-3-373 16,-6 0-612-16</inkml:trace>
  <inkml:trace contextRef="#ctx0" brushRef="#br2" timeOffset="199122.926">4045 10420 1342 0,'0'0'510'0,"0"0"-195"15,0 0 25-15,0 0 43 0,0 0-261 16,0 0-122-16,0 0-67 0,0 0 67 16,0 0 11-16,0 0 34 0,31-62-45 15,-43 32-245-15</inkml:trace>
  <inkml:trace contextRef="#ctx0" brushRef="#br2" timeOffset="199197.724">4037 10243 2342 0,'0'0'741'0,"0"0"-403"0,0 0-157 0,0 0-172 16,0 0-9-16,0 0-82 0,0 0-102 16,0 0-303-16,0 0-592 15,0 0-426-15</inkml:trace>
  <inkml:trace contextRef="#ctx0" brushRef="#br2" timeOffset="199396.652">4037 10243 245 0,'-35'0'528'0,"29"-3"509"15,-2 3-651-15,1 0-56 0,-3-1-52 16,-2 1-54-16,1 0-16 0,1 0 22 15,-4 0 48-15,-1-1-67 0,-1 0-41 16,-5 1 48-16,-4-1 36 0,-4 1-73 16,-6 0 25-16,-11 0-111 15,-11 0-44-15,-18 0 7 0,-5 0-18 16,-3 0 24-16,15 2-64 0,4 0 0 16,6 1-146-16,0 0-87 0,8 0-68 15,17 0-117-15,0-3-342 0,19 0-701 16,-17-9-512-16</inkml:trace>
  <inkml:trace contextRef="#ctx0" brushRef="#br2" timeOffset="199830.544">2766 10257 752 0,'0'0'1018'16,"0"0"-690"-16,0 0-156 0,0 0-33 15,0 0 6-15,0 0 52 0,0 0 111 16,0 0 34-16,0 0 19 0,0 0-52 16,-41-8-16-16,26 5 19 0,-3 3-57 15,-5 0-81-15,-4 0-83 0,-4 0-5 16,-4 0-35-16,-13 0-23 0,-12 0 11 15,-10 0-39-15,-2 4-1 0,3-2-105 16,7 2-132-16,9-4-62 0,-3-4-105 16,12-2-200-16,13-3-513 0,0-7-560 15</inkml:trace>
  <inkml:trace contextRef="#ctx0" brushRef="#br2" timeOffset="201383.209">1333 9986 1205 0,'0'0'514'0,"0"0"-267"16,0 0-107-16,0 0 622 0,0 0-295 15,0 0-156-15,-12-51-55 0,12 45 11 16,-2 0-28-16,2 4-35 0,-2 1-25 16,2 1 11-16,-4 0 5 0,2 0-28 15,2 1 1-15,-4 3 13 0,1 3-17 16,-1 3-22-16,2 4-25 0,0 3-8 16,-2 6-13-16,4 5-15 15,-2 5-18-15,2 3-8 0,0 13-13 16,0 14-6-16,0 6-12 0,0-3-3 15,0-15-18-15,2-12 15 0,-4-11-15 16,2 4 0-16,0 2 12 0,0 2-14 16,0-5-1-16,-2-7-23 0,0-4-31 15,2-5 27-15,-2-6-18 0,2-2-34 16,-2-6-38-16,2-1-52 0,-2-3-9 16,2-8-33-16,0-3-80 0,0-9-156 15,0-2-264-15,2 5-797 0,-2-16-975 16</inkml:trace>
  <inkml:trace contextRef="#ctx0" brushRef="#br2" timeOffset="201849.356">1085 9936 2644 0,'0'0'555'0,"0"0"-360"0,0 0-24 15,0 0 176-15,0 0 1 0,0 0-72 16,0 0-88-16,0 0-31 0,0 0 8 16,13-51 3-16,-7 44 23 0,2-1-9 15,1 2-15-15,3-1-22 0,0 1-18 16,1 2-13-16,1 1-11 0,1 0-10 15,-3 0-18-15,3 1-14 0,-3 0-7 16,7 1-6-16,-5 1-18 0,5 0-6 16,-1 3 0-16,1 0-6 15,-1 2-3-15,1 1 3 0,0 1-3 16,-3-2-3-16,3 3-9 0,-5-1 18 16,1 4-9-16,-3 1-9 0,-4 2 12 15,3 3 0-15,-5 2-12 0,-4 4-1 16,-2 2-2-16,0 4-1 0,-4 1-1 15,-9-1-1-15,5 2-9 0,-6-3 0 16,-3 1 10-16,-1-1-34 0,-1-6-42 16,-4-3-63-16,7-3-73 0,-7-1-60 15,6-6-186-15,1-4-470 16,3 0-671-16,-3 1-1361 0</inkml:trace>
  <inkml:trace contextRef="#ctx0" brushRef="#br2" timeOffset="202500.092">1387 10688 1425 0,'0'0'1238'0,"0"0"-897"0,0 0-101 16,0 0 125-16,0 0 20 0,0 0-78 15,0 0-57-15,-10-62-28 0,10 50-13 16,0-2-5-16,4 0 0 0,2 0-10 16,5 2-18-16,-1 1-31 0,2 0-30 15,1 2-25-15,-1 2-18 0,0 4-14 16,7 2-4-16,-7 1-12 0,7 1-9 15,-7 4-9-15,3 5-3 0,-3 2-6 16,-3 2-12-16,1 3-1 0,-4 3-2 16,-2 2-20-16,-4 4-25 0,0 0 24 15,-2 2 18-15,-4-1 0 0,-4-2 0 16,1-1 1-16,-1-2 1 16,-4-3 0-16,3-3 1 0,-1-6 0 15,-1-1 0-15,7-2 0 0,0-7 24 16,0 2 12-16,2-2 3 0,4 0 10 15,0 0 8-15,0 0 51 0,6-2 72 16,2-1-96-16,9 0-32 0,3-1-28 16,3-2-21-16,2 2-3 0,0 0-1 15,4-1 0-15,-2 4-2 0,-3-1-55 16,-5 2-44-16,2 0-63 0,-9 0-55 16,3-1-90-16,-5-1-313 15,-4 1-804-15,9 1-2007 0</inkml:trace>
  <inkml:trace contextRef="#ctx0" brushRef="#br2" timeOffset="205127.242">8401 10507 10 0,'0'0'143'0,"0"0"-143"0</inkml:trace>
  <inkml:trace contextRef="#ctx0" brushRef="#br2" timeOffset="205629.105">8401 10507 473 0,'-41'-38'287'0,"41"38"-203"0,0 0-67 15,0 0-17-15,0 0-17 0,0 0-2 16,4 0-1-16,-2 0 7 0,2 0 11 16,2 2 0-16,-2-1 2 15,-2 0 39-15,0 1 91 0,-2-2-94 16,0 0 3-16,0 0 450 0,0-3-236 15,0 0-126-15,0-1-46 0,0 0 0 16,0 1 0-16,0 1-9 0,0-1-7 16,0 1 3-16,0 1-1 0,0 0-2 15,0 1 13-15,0-1 31 0,0 0 20 16,0 0 6-16,0 1-32 0,0-3-33 16,0 3-31-16,0-1-37 0,0 1 0 15,0 0 17-15,0 0 13 0,0 0 3 16,0 0-9-16,0 0-4 0,0 0-3 15,0 0 86-15,-2 0-25 16,2 0-17-16,0 0 4 0,0 0 2 16,0-2 32-16,0 2 44 0,0 0 6 15,0 2-20-15,0 2 25 0,-2 3 14 16,0 5-3-16,2 3-23 0,-2 5-49 16,0 4-37-16,-2 5-6 0,2 2-27 15,2 4-23-15,-4 1-1 0,2 2-1 16,0 3-31-16,-1-1 10 0,1 0 5 15,0-5 1-15,0 0 3 0,0-2 11 16,2-3 1-16,0-3 2 0,-2 0 0 16,2-4 0-16,-2-2-2 0,2-1 0 15,-2 3-1-15,2 0-1 0,0 1 2 16,-2 2-3-16,2-1-43 0,0 3-89 16,-4-2-77-16,4-1-188 0,0 0-69 15,0-8-1056-15,4 4-508 0</inkml:trace>
  <inkml:trace contextRef="#ctx0" brushRef="#br2" timeOffset="206226.731">8329 11730 307 0,'0'0'684'0,"0"0"-563"15,0 0-105-15,0 0-14 0,0 0 50 16,0 0 212-16,0 0 185 0,0 0-70 15,0 0-65-15,0 0-37 0,0 0-62 16,-5-1-33-16,5 1 3 0,-2 0-5 16,2 0-16-16,0 0 3 0,0 0 13 15,0 0 13-15,-2 0-4 16,2 0-29-16,0 0-49 0,-2 6-32 16,2 9 13-16,0 7 113 0,-2 9-89 15,0 16-56-15,-2 14-45 0,-2 13-15 16,4 1-3-16,-2-12 1 0,1-15-14 15,1-17-44-15,2-1-14 0,-2 4-29 16,0 5 60-16,0 4-12 0,0-4-37 16,2-5-6-16,0-3 6 0,0-5-16 15,0-4-62-15,-2-1-147 0,2-2-228 16,0-7-193-16,-4 2-736 0</inkml:trace>
  <inkml:trace contextRef="#ctx0" brushRef="#br2" timeOffset="206589.651">8260 13005 160 0,'0'0'0'0</inkml:trace>
  <inkml:trace contextRef="#ctx0" brushRef="#br2" timeOffset="206792.56">8260 13005 2315 0,'0'0'995'0,"0"0"-843"0,0 0-152 16,0 0 0-16,0-44 0 0,0 40 67 15,0 1 60-15,0 3 2 0,0 0-25 16,0 0-16-16,0 0-17 0,0 6-70 16,0 7 1-16,0 7 108 0,-2 5 71 15,0 6-51-15,0 2-25 0,0 0-9 16,2 1-10-16,-2-3-31 0,2 0-52 16,0 0-3-16,-2-2-1 0,2-1-33 15,0-4-67-15,-2-1-41 16,2 0-62-16,0 0-122 0,0-3-242 15,0-3-503-15,0 8-534 0</inkml:trace>
  <inkml:trace contextRef="#ctx0" brushRef="#br2" timeOffset="207409.515">8215 13998 2156 0,'0'0'743'16,"0"0"-743"-16,0 0-45 0,0 0 45 16,0 0 83-16,0 0 62 0,0 0 85 15,0 0-151-15,0 0 286 0,0 0-139 16,2-47-112-16,-2 41-33 0,0 3-6 16,0 1-22-16,0 1 6 0,0 0-13 15,0 1 16-15,0 0 22 0,0 0 14 16,0 3-36-16,0 8-31 0,-2 7 18 15,0 10 18-15,0 7-2 0,0 8 17 16,-2 1-30-16,1 0-50 0,1 0-2 16,0-2-18-16,0-4-25 0,2 0-33 15,-2-2-26-15,0-4 4 0,2 1-50 16,0 0-56-16,0-1-130 16,0 1-294-16,2 1-951 0,-2 0 215 15,0 1 1165-15,0-2 130 0,-4 1 1 16,-2 1-4-16,4-3 48 0,2 1 24 15,2-9 212-15,10 14-212 0</inkml:trace>
  <inkml:trace contextRef="#ctx0" brushRef="#br2" timeOffset="207835.439">8155 15136 59 0,'0'0'55'0,"0"0"-52"15,0 0 0-15,0 0-6 0,0 0-76 16</inkml:trace>
  <inkml:trace contextRef="#ctx0" brushRef="#br2" timeOffset="208059.514">8155 15136 795 0,'2'7'1555'16,"-2"-7"-1088"-16,0 0-216 0,0 0-75 15,0 0 12-15,0 0 91 0,0 0 10 16,0-1-132-16,0-1-32 0,0 2-23 16,0 0-18-16,0 0 6 0,0 0 15 15,0 0 11-15,0 4-39 0,0 7-43 16,0 7 24-16,-2 9 49 0,0 15-9 16,0-1-19-16,0 6 3 15,2 2-36-15,-2-4-16 0,0 3-29 16,0-2-1-16,-3-5-52 0,5-5-57 15,-2-4-56-15,2-5-43 0,0-6-87 16,2-2-250-16,3-7-698 0,-5-2-214 0</inkml:trace>
  <inkml:trace contextRef="#ctx0" brushRef="#br2" timeOffset="208299.791">8118 15877 65 0,'0'0'163'0,"0"0"-163"16,0 0-19-16,0 0-40 0</inkml:trace>
  <inkml:trace contextRef="#ctx0" brushRef="#br2" timeOffset="208377.583">8118 15877 417 0,'0'0'2900'0,"4"1"-2535"16,-4 9-280-16,0 3-59 0,0 5-26 16,0 2-26-16,0 2-34 0,0 1-231 15,0-6-420-15,0 5-1172 0</inkml:trace>
  <inkml:trace contextRef="#ctx0" brushRef="#br2" timeOffset="209922.738">7903 16375 1641 0,'0'0'322'16,"0"0"-166"-16,0 0 28 0,0 0 493 16,0 0-271-16,0 0-63 0,0 0-36 15,0 0-43-15,0 0-38 0,-19-10 8 16,19 10 11-16,0 0 8 0,0 0-4 15,0 0-12-15,0 6-17 0,6 0-87 16,3 5-15-16,-1 2-4 0,6 6-39 16,-1 1-36-16,3 5 4 15,-1 0-7-15,1 3-6 0,-1 1-6 0,-1-3-9 16,-1-1-3-16,-1-5-10 16,0-3 0-16,-5-1-1 0,-1-4-1 15,0-4-15-15,-2 0-42 0,-2-3-28 16,2-2-44-16,-4 0-58 0,0-2-60 15,0 0-83-15,-4-1-160 0,2 0-193 16,0 0-475-16,-2 0-285 0</inkml:trace>
  <inkml:trace contextRef="#ctx0" brushRef="#br2" timeOffset="210276.074">8275 16365 2410 0,'0'0'641'0,"0"0"-344"15,0 0 1-15,0 0 83 0,0 0-46 16,0 0-23-16,0 0-33 16,0 0-59-16,0 0-43 0,0 0-23 15,-25 32-17-15,13-7-25 0,1 6-3 16,1 3-10-16,-2 3-20 0,-1 4-10 15,3 1-9-15,-5 2-11 0,3 3 2 16,2 2-3-16,-5-3-15 0,3 0-9 16,-1-3-3-16,1-2 0 0,2-7-9 15,-1-3-10-15,3-3 1 0,0-5-3 16,1-5-2-16,1-4 0 0,0-2-10 16,4-4-18-16,-2-3-51 0,4-5-88 15,-2 0-69-15,2-2-34 16,0-5-102-16,2 0-204 0,2-2-572 15,4-1-795-15</inkml:trace>
  <inkml:trace contextRef="#ctx0" brushRef="#br2" timeOffset="210926.295">8209 17042 2262 0,'0'0'543'0,"0"0"-421"16,0 0 182-16,0 0 84 0,0 0-48 15,0 0-58-15,0 0-39 0,0 0-24 16,0 0-32-16,0 0-22 0,8-54 12 15,-2 46-1-15,4 0-15 16,3 1-25-16,-5 1-18 0,7-1-9 16,-1 4-18-16,-2-1-19 0,5 2-18 15,-7 2-5-15,3 0-4 0,1 2-3 16,-3 3-6-16,-3 2 0 0,2 3-12 16,-6 3-23-16,-2 1-1 0,-2 5-1 15,0 4-11-15,0-1 10 0,-4 2 0 16,-6-1 0-16,2 2 0 0,-3 0 1 15,1-3 0-15,-5-1 0 0,5-1 1 16,-4-4-2-16,3-2-20 0,3-3 22 16,2-5 15-16,-2 0 9 0,3-4 15 15,3 0 9-15,2-1 7 0,0-1 113 16,9 0-9-16,3 0-81 0,3 0-35 16,5-3-31-16,9 0-12 0,0-1 0 15,4 0-18-15,-6 1 16 0,0-1-23 16,-6 1-38-16,-5 0-39 0,-3-1-69 15,-9-3-79-15,-2-2-163 16,-2 1-593-16,0-4-658 0</inkml:trace>
  <inkml:trace contextRef="#ctx0" brushRef="#br2" timeOffset="211829.265">7037 15279 349 0,'0'0'1084'0,"0"0"-814"0,0 0 6 16,0 0 94-16,0 0-51 0,0 0-58 15,0 0-27-15,0 0-5 16,-48-26 9-16,44 26-7 0,-2-1-20 16,4 1 13-16,0 0 18 0,0 0 4 15,2 0 0-15,0 0 7 0,0 0-1 16,0 0-19-16,4 0-52 0,4 1-30 15,0 1 0-15,5-2-13 0,5 0-35 16,3 0-28-16,4 0-21 0,6-6-9 16,0-1-21-16,4-2 9 0,2 1-3 15,0-2-9-15,0 3-3 0,5 2 0 16,-5 1-16-16,-2 4 13 0,2 0-14 16,-4 0 2-16,1 1-1 15,-6 2-2-15,1-1 0 0,-8-1-1 16,0 1-2-16,-3-2-15 0,-5 0-33 15,-3 0-18-15,-4 0-36 0,3-3-34 16,-7 1-23-16,-2-2-31 0,0 0-55 16,-2-1-112-16,-7 2-152 0,-1 2-178 15,2 1-505-15,-9 3-443 0</inkml:trace>
  <inkml:trace contextRef="#ctx0" brushRef="#br2" timeOffset="212195.089">6981 15390 189 0,'0'0'2032'0,"0"0"-1760"15,0 0-27-15,0 0 108 0,0 0 2 16,0 0 21-16,0 0 16 15,0 0-1-15,0 0-105 0,0 0-57 16,10 3-10-16,-2-6 3 0,5 0-7 16,3 0-13-16,1-2-36 0,6 0-21 15,1 0-34-15,5 2-2 0,2 0-22 16,2 1-21-16,3 0-24 0,-1 2-12 16,2 0-12-16,2 0-3 0,0 2-14 15,-1 0-1-15,-5 0-1 0,0-1-17 16,-4 0-15-16,-4-1-33 0,-1-1-33 15,-9-4-43-15,-1 0-35 16,-5-2-31-16,-5 4-104 0,0-5-198 16,-4 0-235-16,0 4-553 0,0-1-662 0</inkml:trace>
  <inkml:trace contextRef="#ctx0" brushRef="#br2" timeOffset="212726.567">7398 15604 2047 0,'0'0'441'0,"0"0"-293"0,0 0 193 15,0 0 30-15,0 0-101 0,0 0 4 16,0 0-19-16,0 0-28 16,0 0-66-16,0 0-25 0,56 32 14 15,-48-39 37-15,5 3 12 0,3-5-29 16,1-1-30-16,4-2-19 0,3-2-6 16,-3-3-3-16,8 1-10 0,0-6-29 15,4 1-22-15,2 0-39 0,0 1 9 16,3 0 0-16,-3 1-3 0,6 0-3 15,-4 4 4-15,-2-1-16 0,3 1 12 16,-3 2-3-16,-2 1-10 0,-2 0 1 16,-4 2 15-16,-3 1-3 15,-3 0-12-15,-2 4 15 0,-9-1-6 16,-2 3 30-16,-4 1-21 0,1 1-21 16,-5-3-18-16,-5-1-6 0,-3 0 21 15,-6-3 1-15,-7-3 2 0,-4-3 15 16,-8-2 9-16,0-3 3 0,-6-3-3 15,-5-3-3-15,-3 2-19 0,1-1 25 16,-1 3-24-16,-3 1 0 0,5 5 0 16,-1 2-3-16,5 3-48 0,0-1-84 15,5 3-106-15,1-2-101 0,11 6-299 16,-1-4-1009-16</inkml:trace>
  <inkml:trace contextRef="#ctx0" brushRef="#br2" timeOffset="213778.578">2563 12361 202 0,'0'0'1354'0,"0"0"-1016"16,0 0-241-16,0 0 16 0,0 0 634 15,0 0-175-15,0 0-245 0,0 0-164 16,0 0 14-16,-6-24 50 0,8 6 15 15,0-4-21-15,2-5-18 0,-2-6-8 16,5-11-18-16,-3-15-32 0,0-17-29 16,2-11-7-16,-2 1-16 15,-2 1-32-15,-2 7-10 0,2 0 0 16,0 0 1-16,-2-1-1 0,3 1 6 16,1-1 16-16,0-1 2 0,0 0-31 15,4-1-43-15,-2 1 1 0,3 0 16 16,-1 4 0-16,-4 4 9 0,6 7-3 15,-5 12 0-15,-1 12 1 0,0 15-7 16,-2 7-6-16,2-1-11 0,-2 7-1 16,0-2-3-16,4 6-15 0,-4 5-25 15,1 1-38-15,-1 3-36 0,-2 0-46 16,0 0-15-16,0-3-10 0,0 1 19 16,-5-2-16-16,1 0-25 0,-2 0-4 15,6 2-29-15,-2 2-84 0,0 6-124 16,2 7-118-16,0-2-584 0,0 25-643 0</inkml:trace>
  <inkml:trace contextRef="#ctx0" brushRef="#br2" timeOffset="214179.974">2811 12342 711 0,'0'0'668'0,"0"0"-392"16,0 0 4-16,0 0 160 0,0 0 67 16,-6-65-85-16,4 37-37 0,0-15-58 15,-2-12-52-15,2-16-39 16,-4-10-45-16,2-4 8 0,-3-3 3 15,1 1-16-15,0-5-10 0,4-6-6 16,-2-1-10-16,2-3-9 0,0 2-24 16,0 1-40-16,2 7-65 0,0 2-7 15,0 9-12-15,0 9 36 0,4 2 6 16,2 8 3-16,-4 13-3 0,2 11-9 16,0 11-12-16,0 8-11 0,3-2-13 15,-1 2-15-15,2 3-30 0,2 4-54 16,-6 8-64-16,7 4-66 0,-5 0-58 15,-2 1-142-15,0 8-282 0,-4-5-916 16,0 12-1018-16</inkml:trace>
  <inkml:trace contextRef="#ctx0" brushRef="#br2" timeOffset="-214717.876">2751 10415 2576 0,'0'0'604'15,"0"0"-413"-15,0 0-67 0,27-50 221 16,-25 37 47-16,3 4-11 0,-5 3-74 16,0 2-56-16,0 4-41 0,0 0-58 15,-7 4-19-15,3 6 82 0,-6 4-16 16,-3 10-66-16,-3 5-40 0,-1 7-24 15,-7 14-6-15,-3 14-2 0,-6 10-13 16,2-6-42-16,8-14-4 16,4-19-2-16,5-8 15 0,-1-1 0 15,-3 5 0-15,1 0-13 0,-1-7 10 16,5-4-11-16,1-2 0 0,4-7 0 16,1-4-1-16,3-3-12 0,2-4-6 15,2 0-9-15,2-8 15 0,6-5 0 16,-1-3 0-16,7-10-6 0,1-2-6 15,-1-5 9-15,3-3 2 0,-1-4 11 16,-1-3 1-16,1-2 1 0,-1-1 0 16,-1-1 2-16,-2 1 1 0,1 1 8 15,-1 1-11-15,1 2-28 0,-3 5 13 16,2 1 12-16,-3 10 2 0,1 3 1 16,0 8 15-16,-1 6 0 0,-1 2 7 15,-2 4 2-15,-2 3 0 0,7 0 0 16,-5 7 0-16,0 5-12 0,2 4-9 15,1 7-1-15,1 7 0 0,0 7-1 16,3 11 2-16,1 15 12 16,5 12 0-16,-1 3 12 0,-1-6-27 15,-1-8-45-15,-3-18 24 0,-3-11 18 16,-4-9 0-16,-2-6 1 0,3 1-16 16,-1-3-39-16,0-2-58 0,-2-9-62 15,-4-3-56-15,0-7-175 0,0-6-280 16,0-1-759-16,2-12-1758 0</inkml:trace>
  <inkml:trace contextRef="#ctx0" brushRef="#br2" timeOffset="-211715.019">9381 9392 1532 0,'0'0'1202'0,"0"0"-782"16,0 0-133-16,0 0-30 0,0 0-24 15,0 0-35-15,0 0 11 0,0 0-5 16,0 0-10-16,-37-31-28 16,20 31-28-16,0 1-13 0,-1 2-15 15,-1 4-19-15,-6-1-6 0,5-1-12 16,-3-1-22-16,-2 2-18 0,5-3-8 15,-1 1-4-15,0-1-18 0,5-1 12 16,-1 1-13-16,5 0-1 0,1 0 1 16,1 1-1-16,4-2 2 0,4-1 9 15,0 2-10-15,2-2 13 0,-2-1 7 16,2 1 5-16,0 1 12 16,0 1-9-16,0 3 7 0,2 1-1 0,0 5-12 15,-2 3-6-15,2 2-18 16,-2 7 0-16,0 1 0 0,0 2 0 15,0 3 0-15,0 4 0 0,-2 1 0 16,0 6 0-16,-4 0 1 0,-3 2-1 16,3-1-20-16,-2 0-4 0,2-2 9 15,-5-3 12-15,5-4 1 0,-2-5 1 16,4-3 1-16,0-3 0 0,-3-4 2 16,3-3 10-16,2-2 0 0,2-5-9 15,0-2 21-15,0-1 0 0,0-3 15 16,6-2-2-16,3 0-1 0,-3 0 6 15,6 0 67-15,3-4-10 0,1-3-45 16,5-1-18-16,2-2-15 0,-1 0-6 16,1 0-3-16,4 1-11 0,-6 0 0 15,1 3-1-15,-1 2 1 0,-2 3-1 16,-3 1-1-16,-3 1-89 16,-1 3-3-16,-4 2-43 0,-4-2-51 15,1 2-33-15,-5-2-87 0,0 0-217 16,-3-2-556-16,1 1-519 0,0-3-623 0</inkml:trace>
  <inkml:trace contextRef="#ctx0" brushRef="#br2" timeOffset="-211522.474">9244 9788 3491 0,'0'0'533'16,"0"0"-251"-16,0 0-44 0,0 0-50 15,0 0 58-15,0 0 4 0,0 0-22 16,0 0-43-16,-66-18-70 0,50 17-52 16,-3-2-36-16,-2 2-27 0,3-1 0 15,-1 2-111-15,5 0-117 0,-1 0-91 16,5 0-334-16,6 5-1039 0</inkml:trace>
  <inkml:trace contextRef="#ctx0" brushRef="#br2" timeOffset="-210913.462">9437 10108 140 0,'0'0'2489'0,"0"0"-2197"0,0 0-138 16,0 0 248-16,0 0-10 0,0 0-103 15,-29-64-24-15,29 48 3 0,2-2-37 16,-2 0-54-16,4 2-40 0,2-4 12 16,4 6 0-16,3-1-37 0,-3 2-24 15,7 4-13-15,-3 2 7 0,7 2-10 16,-3 3-20-16,3 2-19 0,4 0-18 16,-7 7-3-16,3 3-9 0,-6 4 15 15,1 6-17-15,-10 0 0 0,1 4-1 16,-7 3-12-16,0 2-3 0,-5 0 12 15,-3 2-12-15,-6-2 12 0,-1 0 1 16,1-3-10-16,-7-4 10 0,4-1 1 16,3-4-1-16,0-4 0 15,-1-2-1-15,7-5 0 0,0-2 2 16,-1-3 1-16,7 1 36 0,2-2 18 16,0 0 43-16,4 0 101 0,9 0-50 15,-1 0-70-15,13 2-27 0,4 1-24 16,4 3-16-16,4 0-11 0,5 5-2 15,5-1 1-15,-4-1 1 0,-7 1 0 16,-3 0-27-16,-9-4-33 0,-9-3-63 16,-3-1-70-16,-7-5-84 0,-1-8-256 15,-2 1-607-15,0-13-1337 0</inkml:trace>
  <inkml:trace contextRef="#ctx0" brushRef="#br2" timeOffset="-191206.551">16880 11846 886 0,'0'0'68'0,"0"0"515"0,0 0-47 15,0 0-238-15,0 0-68 0,0 0 66 16,0 0 5-16,0 0 8 0,6-20 13 16,-6 13-32-16,-2 1-60 0,0-1-32 15,0 2 18-15,-4 1-1 0,2 1-11 16,0 1-18-16,0 2-16 0,-3 0-37 16,1 0-36-16,-4 0-34 0,-3 0-23 15,3 2-10-15,-4-2-6 0,-1 2 0 16,-1-2-6-16,-3 0-17 0,0 0 0 15,3-2 1-15,-3 0-1 0,1-2 1 16,1 1 1-16,1 1-1 0,-1 2-2 16,5 0 2-16,-3 0 1 15,5 0 10-15,0 5-10 0,1-1 0 16,3 3 15-16,2-2-17 0,0 1 11 16,0 0-10-16,2-2 1 0,2 2 12 15,0-1-3-15,0-1-10 0,0 2 1 16,0-2 0-16,2 1-1 0,0 1-1 15,2 1 0-15,-2 0-1 0,2 2 0 16,-2 3-2-16,2 2 0 0,-2 1 0 16,0 4-1-16,1 3 0 0,-3 3 2 15,0 3 0-15,0 4 0 0,0 4 1 16,0 1 2-16,0 3 0 0,-3 3 1 16,3 1 7-16,-2 0-10 0,2-2-39 15,0-2 21-15,-2 0 15 0,2 0 1 16,-2-2 1-16,0 0 1 0,0 0 0 15,-2 0 2-15,0 2 10 0,-2 0-10 16,4-1 1-16,-5-1 0 0,3-2 12 16,0-1-13-16,0 0-1 0,0-4 2 15,2 0 0-15,0-3 9 0,0 0-10 16,-3-2-1-16,5-1 1 16,-2-3-1-16,2 0-1 0,-2-2-1 15,0-2-35-15,2 1 33 0,-2-1 0 16,2-2 1-16,-2-1-10 0,0-1 10 15,0 2 1-15,0-2 0 0,0-2 0 16,-2 3 1-16,2-4 1 0,0 2-1 16,0 0 0-16,-1-1 0 0,1 0 0 15,0-3 2-15,0 1-1 0,0-1-1 16,0-2 0-16,0-1-1 0,0 0-1 16,0-2 0-16,0 1 1 15,2 3 1-15,-4-2 0 0,2 3 2 16,0-1 13-16,0 3-13 0,-1-2-2 15,1 0-1-15,2-2 0 0,-2-1 0 16,2-1-1-16,-2 1 1 0,0-2-2 16,2-1 1-16,-2 2-1 0,2-1 2 15,-2 0 1-15,2 0 0 0,-2 1 3 16,2-3 9-16,0-1 0 0,0 0-11 16,0-1 2-16,0 0 12 0,0 0 0 15,0 0-3-15,2 2-12 0,0-2 2 16,0 0-1-16,2 0 2 0,0 1-1 15,3 1 10-15,1-2 0 0,6 0 0 16,1 2 3-16,3-2-13 0,5 1 16 16,4 0-3-16,2-1-12 0,4 3 25 15,2-1 5-15,0 2 24 0,1 0 9 16,-1 0-36-16,-4 1-9 0,-2-2-18 16,-3 3 0-16,-1-1-3 0,-6-1-2 15,-3 1-25-15,-1-4-39 16,-7-1-51-16,-2 0-82 0,-4-6-97 15,1-5-163-15,-3 0-245 0,4-7-1020 0</inkml:trace>
  <inkml:trace contextRef="#ctx0" brushRef="#br2" timeOffset="-173208.837">18507 8449 199 0,'0'0'248'15,"0"0"-43"-15,0 0-3 0,0 0-143 16,0 0-33-16,0 0 20 0,0 0 38 15,0 0 356-15,-6-16-173 0,6 16-118 16,0 0-32-16,0 0-17 16,0-2 27-16,0 2 54 0,0 0 26 15,0 0-1-15,0 0 2 0,0 0-13 16,0 0-1-16,0 0-7 0,2 0-7 16,2 0-57-16,2 0-19 0,0 2-7 15,5-1-3-15,-3 0 2 0,2 0 12 16,3 1 1-16,-1-2-11 0,5 0-18 15,-3 0-9-15,7 0-16 0,-3-2-6 16,1-1-6-16,2-2 0 0,-1 2-6 16,3-2-4-16,-6 3-5 0,3 2-4 15,-1-1 4-15,0-1-4 0,1 2 6 16,-5 0-5-16,5 0-4 0,-3 0 7 16,2 0-7-16,-3 0-3 0,1 0-15 15,-1 1 21-15,3-1-2 0,-3 1-4 16,3 0-15-16,0-1 12 0,-3 0-14 15,3 4 14-15,-3-4 1 0,-1 2 2 16,1-1-6-16,1-1-10 0,-1 0-2 16,1 0-1-16,-1 0 0 15,3 0 0-15,0-3 0 0,-1-1 1 16,-3 4 2-16,3-1 1 0,-1-1 9 16,3 1 3-16,-3-1-15 0,4-1 1 15,-3 3-1-15,1-3 1 0,2 3 2 16,-7-1-1-16,7 1 14 0,-7 0-16 15,5 0-1-15,-5 0 1 0,5 0 0 16,-7 0-2-16,7 1 2 0,-5-1 0 16,7 0-1-16,-7 0 2 0,9 0-1 15,-6 0 1-15,3 0 1 0,3 0 0 16,-2 0 0-16,2 0 11 0,1 0-12 16,-1 0-1-16,2 0 1 0,-2 0 10 15,-1 1-10-15,1 1 1 0,0 3 10 16,2-2-12-16,-3-2-9 0,5 3-9 15,0-1 16-15,2 0 1 0,-8-1 1 16,4 2-12-16,-5 0 12 16,1-3 15-16,0-1-15 0,3 4-11 15,-5-3-8-15,0 0 19 0,-3 0 18 16,1-1-18-16,-1 0-21 0,3 0 0 16,-3 0-9-16,3-3-13 0,-5-1 42 15,1 3 1-15,-3-1-15 0,5 0-3 16,-5 1 0-16,5-2-37 0,-7 3 37 15,0-2 18-15,3 2 12 0,-7 0-12 16,-2 0-2-16,2 0 1 0,-2 0 1 16,1 0 0-16,-5 0 0 15,0 0-2-15,0 0-1 0,0 0-16 0,0 0-11 16,0 0 3-16,-5-1 2 0,-7-1 25 16,-2 2 15-16,-7-3-2 15,-6 3-12-15,0-4-1 0,-6 4-2 16,0-3 2-16,-6 0 0 0,2-2-2 15,-5 0 2-15,-5 2 2 0,3 0 10 16,-5 0-9-16,3 1 0 0,3 0 9 16,-5 0-10-16,3 1 13 0,-3-1-3 15,1 1-8-15,1-1 14 0,-6 1 0 16,7-1-16-16,-5-1 1 0,3 0 12 16,1 2-12-16,1-3 10 0,2 2 5 15,-3-1-15-15,3 0 0 0,1 2 15 16,3 1-15-16,-2 0-2 0,-1 4 2 15,3 1 12-15,0 2-14 0,2-1 0 16,-3 3 11-16,5-2-8 0,2-3-4 16,2 0-3-16,6-2 3 0,0-1-1 15,3-1-1-15,5 0-10 0,1 0 9 16,5-1-12-16,3-1 13 16,0 0-10-16,6 2 10 0,0 0-1 15,2 0 1-15,0 0 2 0,0 0 15 16,0 0 12-16,2 0-5 0,6 0-22 15,2 1-19-15,5 2 4 0,5 0 12 16,5 2-9-16,8-1 11 0,0 2 0 16,5-2 0-16,-1 1 1 0,4 0 1 15,5 0 11-15,-3-1 0 0,0 2 16 16,5 0-1-16,-5 1-9 0,3-4-3 16,1 3-3-16,-1-3-9 15,4 1-1-15,-5 0-1 0,7-3-1 16,-7 3 0-16,5-1 0 0,-1 0 0 15,5-3 0-15,-6 0-2 0,5 0 1 16,-5 0-1-16,2-6 1 0,-7 2 1 16,2-3 0-16,-1 1 0 0,-5 1 0 15,-2 0 0-15,1 1-1 0,-3 0 1 16,0 3 4-16,-4-1-4 0,-2 2 1 16,0 0 0-16,-11 0 2 0,3 0-1 15,-2 3 0-15,-7 0 10 0,0 0-12 16,-3 1 1-16,-3-3-1 0,-4 3 2 15,0-2-1-15,-2 0-1 0,0 0-15 16,0-2-25-16,-6 3-21 0,-13-1 16 16,-6 3 24-16,-6-2 21 0,-8 1-2 15,-11-1 1-15,-12-3-1 0,-14 0-1 16,-7-6 1-16,7-1-1 0,-1-4 2 16,11 2 0-16,-2 1 0 0,-2-1 1 15,-1 1 0-15,1 0 2 16,4-1 1-16,2 2 10 0,4 1-11 15,0-1 1-15,6 3 9 0,7 0-10 16,7 1 10-16,9 1-10 0,3 0 10 16,-8 0-9-16,1-1 12 0,-4 1-14 15,4-2-1-15,4 2-1 0,4-1 1 16,4 2 1-16,3-1-1 0,3 1-3 16,5 1 3-16,1 0 1 0,5 0 18 15,-4 4-7-15,4-1 6 0,1 3-6 16,3-1-10-16,2-1 1 0,0 3-2 15,7-1-1-15,3-1-2 0,4 4-13 16,3-3-6-16,6 2 19 0,6-2-1 16,4 1 1-16,2-4 0 15,4 0 2-15,4 1 1 0,9-1 2 16,12 0 0-16,11 0 0 0,3 1-1 16,-8-4 0-16,1 3-1 0,-7-3 1 15,2 0-2-15,0 0 0 0,-2-3-1 16,0 3 0-16,-6 0-1 0,-6 0 1 15,-11 3 0-15,-10 2 1 0,-4-1 0 16,4 2 12-16,2 1 0 0,4-1-10 16,-4 0-2-16,-2-4 0 0,0-1-1 15,-4-1-1-15,-4 0 0 0,-2-2 1 16,-1-2 0-16,-7-2-2 0,1 2-12 16,-1-2 3-16,-7 0-4 0,0 3 4 15,-4-1-3-15,0-1-6 0,-2 3 3 16,0-2-10-16,-2 0 7 0,-8 3 21 15,-3-1 1-15,-11-2 23 16,-7 4-2-16,-13 0-4 0,-16 0-16 16,-16 4 10-16,-5-4-11 0,5 0 1 15,-1 0 0-15,9 0 1 0,-4-4 15 16,1 0-15-16,5 0 16 0,0 1-1 16,2-1 0-16,2 1-6 0,2 0 9 15,4 2-5-15,9-1-4 0,7 1 3 16,9 1-14-16,2 0 1 0,-4 0 0 15,-4 0 13-15,-4 0-3 0,1 3 0 16,7-2-9-16,-2 1-1 0,4 1 1 16,2-3-2-16,7 1-1 0,3-1-2 15,0 0-13-15,9 0 12 0,0-1-9 16,1-2 10-16,1 3 2 16,4-2 0-16,2 2 3 0,-2 0 12 15,0 0 0-15,2 0 1 0,0 0-13 16,2 0 21-16,0 2-12 0,0 1-12 15,2 0-18-15,8 2-7 0,0 0 1 16,11 2-3-16,2-4 15 0,8 5 9 16,4-1 1-16,12 2 0 0,13 1 1 15,13 3 0-15,3-3 0 0,1-1 0 16,-5-3 1-16,-10-3-1 0,4-1 0 16,-2-1 1-16,2 2 0 0,-4-2-1 15,-2 1-1-15,-2 2 2 0,0 1-1 16,-6-2 0-16,2-1 0 0,-13-1 1 15,-4-1-1-15,-8 0 0 0,-2 0 0 16,4-1-1-16,2-2 0 0,4-4-11 16,-6 1 12-16,0 1-1 0,-4-2-10 15,-6 1 11-15,-3-1-1 0,-5 2 0 16,-3 2-1-16,-4 1-12 16,-4-1 0-16,-2 3 3 0,0-3-16 15,-10 1 22-15,-2-1 6 0,-9 1 22 16,-14-1-1-16,-17 3-6 0,-18 0 0 15,-9 3-12-15,3-1 15 0,6-1-5 16,3-1 8-16,1-3-6 0,0-1 12 16,-2-2-6-16,2 2-19 0,-5-1 23 15,3 0-7-15,2 2 0 0,4-1 9 16,0 0-9-16,6 2 1 0,9-2-4 16,9 2-3-16,10 2 3 0,-1 0-12 15,-4 0 0-15,-1 0 9 0,-3 0-12 16,4 0 1-16,4 0 0 0,2 0 2 15,7 0 0-15,-1 0 0 16,4 3 9-16,3 0-12 0,2-3 0 0,3 2-1 16,3-1-1-16,2-1 0 0,2 0 2 15,2 0 1-15,-2 0 11 16,2 0-9-16,0 0 9 0,0 0 0 16,0 0-12-16,2 3-21 0,4-3 0 15,7 3-18-15,7-2 9 0,15 2 14 16,21-3 13-16,23 3 2 0,14-3-1 15,8 2-10-15,-2-2 0 0,-6 1 0 16,-2 0 0-16,-6 1 0 0,-4 3 10 16,-9-1 1-16,-6 2 0 0,-4 1 1 15,-6 2-1-15,-9 0 1 0,-11-2-2 16,-5-1 1-16,-9-1 1 0,7-1-1 16,6 3 0-16,1-3-2 0,-3 1-9 15,-2-5 0-15,-7 0 8 0,-3 0-8 16,-6 0 11-16,-3 0-11 15,-6-2 0-15,-4-1-9 0,-2-1-21 16,-2 0 5-16,-10-2 37 0,-7-4 1 16,-12-1 17-16,-23-2 1 0,-16 3-4 15,-10-2-3-15,-9 3 0 0,2 4-9 16,4 1 12-16,0 0-3 0,1 1 12 16,5 0-2-16,-1 0-7 0,5 1 0 15,5 0 0-15,2 2 3 0,2 0-3 16,4 0-12-16,0 6 19 0,4 1-10 15,-4 0-9-15,11-1 15 0,9 1-3 16,11-3 0-16,7 2 3 0,-5-1-16 16,-2 1-1-16,2-1 0 0,4-1-1 15,5 0-2-15,7-1 2 0,1-1 1 16,4 1 2-16,4-3 9 0,0 0-9 16,2 0-1-16,0 1 1 0,4-1-3 15,6 1-3-15,7-1-36 16,8 0 21-16,8 0 6 0,14-1 11 15,15-5-11-15,19-2 11 0,6 0-2 16,1-2 0-16,-1 3-12 0,-4 0 2 16,-2 0-5-16,-1 0-9 0,-3 3 3 15,-3 2 21-15,-2-2 1 0,3 4-1 16,-5 0 2-16,-2 0-1 0,-1 0-10 16,-5 4 0-16,-15-1-7 0,-8 3 16 15,-12-4 1-15,-2 0 2 0,2 1 2 16,-4 0 0-16,-1 0 1 0,-1-2 0 15,-13 0-1-15,-1 0-2 0,-5-1 0 16,-2 0-18-16,-7-1-24 16,-3-4 42-16,-15-1 0 0,-14-1 15 15,-17-3 0-15,-18 0-12 0,-7-1 0 16,1 1 9-16,1 1 0 0,5 2 7 16,-1-1 2-16,3 1 12 0,4 0-6 15,1 1 7-15,7-1-13 0,1 2-6 16,5 0 0-16,6 3 6 0,9 0-6 15,8 2 3-15,2 0-2 0,-6 2-4 16,-4 1 3-16,-3 4 3 0,5-1-15 16,0 3 0-16,4-2 12 0,8 0-14 15,0 1 1-15,7-3-1 0,1 1 0 16,3-2-1-16,3-3 0 0,3 1-3 16,2 0-15-16,-3-2 16 0,5 0-19 15,0 0 6-15,2-4 0 0,0 4-1 16,0-3 13-16,2 1-12 0,0 1 12 15,0-2 0-15,0 3 3 0,0 0 0 16,0 0 27-16,0 0 4 0,0 0-4 16,0 0-6-16,0 0 0 15,0 0-19-15,0 0 16 0,0 0-17 16,0 0-1-16,0 0-1 0,0 0-11 16,0 0 10-16,0 0-10 0,0 0 11 15,0 0 0-15,0 0 1 0,0 0 1 16,0 0 0-16,0 0-1 0,4 0-1 15,2 0-17-15,7 3 3 0,-3-3 0 16,9 1 13-16,-3 1 0 0,9-1 0 16,0 1 0-16,0 0 1 0,-1 3 1 15,3 1 0-15,2 1 1 16,2 1 0-16,2-1 0 0,2 2-1 16,15-4-1-16,14 1 0 0,19-3-1 15,0-3 0-15,-3 0-1 0,-12 0-9 16,-14 0 11-16,-6 0-1 0,-11 0 2 15,-6 1 1-15,0 0-1 0,2 1-1 16,2 0 1-16,8 2 1 0,1-3-1 16,-1 2-1-16,-5-3-1 0,-1 0-2 15,-8 0 2-15,-2 0 0 0,-13 1 2 16,0-1 13-16,-7 1-11 0,-3-1 0 16,-2 0-2-16,-2 0 0 0,0 0-3 15,0 0-10-15,0 0 1 0,0 0 11 16,0 0-2-16,0 0 0 0,0 0-18 15,-2 0 0-15,-2 0 3 0,-9 0 16 16,-3 0 1-16,-9 0 1 0,-8 0 2 16,-13 0 0-16,-16 0 0 0,-12 0 1 15,-13 0-1-15,9 0 0 0,1-1 1 16,13 0-1-16,8-2 0 16,-4-2-2-16,9 1 0 0,5 2-1 15,11 0-1-15,6 1 2 0,2 1 0 16,0-1 2-16,-6 1-2 0,0 0 1 15,6 0 0-15,0 0 0 0,5 0 0 16,5 1-1-16,-1 1 0 0,5 0 1 16,1 1 1-16,3-1 1 0,5-2 0 15,2 2-1-15,2-2-2 0,0 0-3 16,6 0-8-16,9 0 11 0,10 0 1 16,8-2 2-16,16-3-1 0,7 2 1 15,19 2-2-15,-5 1 2 0,-10 0 12 16,-17 4-13-16,-10-1 1 0,-6 4 12 15,6 1 3-15,7 2 13 0,15 1-13 16,5 1 0-16,9-3-6 0,7-2-9 16,-8-1 0-16,-4-3 12 15,-16-3-12-15,-9 1 0 0,-6-1 9 16,-2 1-10-16,4-1 0 0,9 0 0 16,-3 0-1-16,3 0 0 0,-7 0-1 15,-2 0 0-15,2-3-2 0,-10 0-1 16,2-2-9-16,-4 2 11 0,-3 0-1 15,-7-1-10-15,1 1 10 0,-7 0 0 16,-3 3-1-16,-2-2 0 0,-2 0 2 16,-2 2-11-16,0 0 0 0,0-2-9 15,0 2 0-15,-2 0-7 0,-4 0-8 16,0-2 21-16,-13 1 15 16,-2-2 15-16,-8 3-3 0,-4 2-10 15,-4-2 1-15,-4 3-1 0,-1 4-1 16,1-2 1-16,2 1 1 0,-3 2-1 15,7-2 1-15,2 1-2 0,8-2 0 16,3-2-1-16,9-2 0 0,3 0-1 16,4 0 1-16,4-1 1 0,2 1 11 15,4-1 10-15,6 3-7 0,9-3-15 16,6 0-3-16,6 0 0 0,2 0 2 16,2 0 1-16,2 0 0 0,-4 0 2 15,2 0 0-15,-2-3-1 0,-4 0-1 16,0 2-1-16,-10-4-1 0,-1 2 0 15,-7 0-10-15,-3-1 9 0,-2 2-19 16,-4 1-2-16,-2 0-3 0,0 0-3 16,-6 0 3-16,0-2 26 0,-7 0 0 15,-3 1 1-15,-1 2 15 0,-5 0-13 16,3 0 0-16,-2 1 1 0,3 3 9 16,3-1 0-16,5-1-9 0,2 1 9 15,4-2 12-15,4 1 9 16,0 2 10-16,8-3-19 0,4 4-12 15,9-2-10-15,2 1 10 0,4-1-9 16,4 1 21-16,0-3-9 0,0-1-12 16,-3 0-2-16,1-1-1 0,-8-3-2 15,-2 4-1-15,-9-4 0 0,-2 3-12 16,-1 0 3-16,-5 1 10 0,-2 0-1 16,0 0-18-16,0 0-9 0,-9 0-16 15,-1 0 19-15,0 0 25 0,-11 0 2 16,4 0-1-16,-3 0 0 0,7 0-1 15,-1 0-1-15,4 0 2 0,5 0-1 16,5 0 2-16,0 0 11 0,0 0 23 16,5 0 5-16,11 0-18 15,3 2-21-15,8-1 0 0,-5 2 0 16,5-3 0-16,-6 0 0 0,-5 3 0 16,-1-3-1-16,-7 0 0 0,-4 0-11 15,0 0 0-15,-4 0-9 0,0 0-10 16,-4 0-2-16,-2 0 3 0,-2-3 28 15,-11 0 2-15,3 3 1 0,-9 0 1 16,2 0-2-16,2 0 0 0,-3 0-1 16,5 0 0-16,5 0 1 0,3 0-1 15,1 0 0-15,6 0 0 0,0 0 1 16,4 0 14-16,0 0 16 0,0-1 0 16,8 1 4-16,2 0-32 0,3 0-1 15,7 0 0-15,-1 0-1 0,4 0 0 16,-5-1 0-16,-1-1 0 0,-3 0-1 15,-1 1 0-15,-7-1-1 0,0 2-10 16,-2-1 0-16,-2-1-4 16,-2 2-2-16,0 0 0 0,0-1 0 15,0 1-9-15,-6-6 15 0,-2 4 11 16,-7-2 0-16,1 1 1 0,-5-1 3 16,3 1-1-16,1 1-1 0,3 1 0 15,1 1-1-15,7 0 1 0,2 0 23 16,2 0 9-16,0 0 22 0,4 5-52 15,5 3-2-15,7-2-1 0,5 3-12 16,4-3 12-16,2-4-1 0,-3 0-3 16,-1-2-11-16,2 0 13 0,-11-4 0 15,5-1-16-15,-11-4 3 16,1 4-6-16,-5-2 6 0,0 0-6 16,-4 0 6-16,0 0-4 0,-4-1 7 15,-3 2 9-15,-3-1 1 0,2 2 0 16,-5 0 2-16,1 1 1 0,6 0-1 15,-4 2 0-15,3-1 0 0,5 3 0 16,-2-1 1-16,4 1 20 0,0 0 13 16,2 0 17-16,4 1-41 0,3 2-10 15,-1 3-1-15,-2-2 1 0,2-2 1 16,-3 0 2-16,3-1 0 0,-6 1-3 16,-2-2-21-16,0 0-12 0,0 0-3 15,0 0-4-15,-8-3 28 0,1 0 12 16,-1-1 0-16,0 4 2 0,-5-1 16 15,-1 1-15-15,4 0 0 0,-3 0 12 16,3 1-14-16,6 2 12 0,-2-2-1 16,4 1 3-16,2 0 9 15,0 0 9-15,4 1-18 0,0 2-15 16,6-1-1-16,5 2-11 0,-7 1 9 16,2-3-9-16,-2-2 12 0,-1-1-2 15,-3 1-10-15,-2-2-9 0,-2 0-3 16,0 0-1-16,0 0-2 0,0 0-3 15,0-3 27-15,-2 3-9 0,-2-4 10 16,0 1-10-16,1 1 12 0,3 1 1 16,0 1 2-16,0 0 21 0,0 0 3 15,0 0 6-15,0 0 4 0,0 0-19 16,0 1-16-16,0 1-1 0,0-1-1 16,0-1-12-16,0 0-12 0,0 0-13 15,-2 0-2-15,-4 0 15 16,-2 0 21-16,4-1 1 0,-9-1 2 15,7 2 2-15,-2 0 0 0,2 1 10 16,0 1 3-16,-5 0-13 0,1 2-2 16,2 1-2-16,-9-1 1 0,5-1-2 15,-5-1 0-15,-2 0-12 0,3-2-3 16,-1 0 16-16,-1-3-1 0,-1 0-10 16,-1-1 13-16,-1 1 1 0,2-2 1 15,-1 0-2-15,3-1-2 0,-4-2 0 16,5 1 2-16,-3 1 3 0,5-1 0 15,-7 0 0-15,2 1 9 0,-1-1-9 16,-3 4 0-16,-4-1 9 0,-2 3 0 16,-2 1-9-16,-4 0 0 0,0 0 15 15,-4 0-16-15,2 0 16 0,-3 0-15 16,3 1 0-16,0 1 9 0,-2-2-10 16,5 0 14-16,3 0-14 0,3-2 10 15,1-2-9-15,2 3 9 0,0-4-11 16,6 2 2-16,-5 0 0 15,1 2 9-15,2-1-10 0,-4 2 10 16,1 0-9-16,-1 0 0 0,0 2 0 16,-2-1 12-16,0 2-13 0,5-1-1 15,-1 2-1-15,-2-4 0 0,4 0-2 16,3 0 1-16,-5 0-2 0,4 0 1 16,1-4-1-16,1 1 0 0,1 0 1 15,-1-1 0-15,3 1 1 0,1 0 0 16,-5 0 1-16,5 1 0 0,-1-1 1 15,-3 2 0-15,5-1 0 0,-3-2-1 16,5 3-1-16,-6 0 0 0,5-2 0 16,-1 2 1-16,1 1 0 0,1-3 0 15,-2 3 0-15,1 0 1 0,1 0 1 16,-2 0 0-16,1 0 1 0,3 3-3 16,0-2-2-16,-1-1-1 0,1 0-18 15,2 0 6-15,2-1 3 0,2-2-6 16,0 3 16-16,0-3-13 15,2 2 14-15,-4 0-1 0,1 0 0 16,3 1 2-16,0-1 3 0,0 1 12 16,0 0-3-16,0 0-9 0,0 0-2 15,0 0-1-15,0 0-21 0,3 0-4 16,5 0 4-16,0 0-9 0,7 0 27 16,1-2 0-16,3 0 0 0,1-3 1 15,1-2 1-15,0 1 1 0,-5-2 1 16,-1 4 0-16,-1 1-1 0,-8 0 0 15,-1 1 1-15,-1 1 2 0,-4 1 18 16,0 0 9-16,0 0-5 0,-2 0-8 16,-5 0-17-16,1 1-25 0,-10 1 13 15,-1 4 11-15,-2-3 1 16,1 2 0-16,-3-1 0 0,3-2 0 16,1-1 0-16,-2 0 0 0,1 0 0 15,1-1 0-15,-1 1 0 0,1 0 1 16,3 0-1-16,-1 0 2 0,3 3 11 15,2-3-11-15,1 1-1 0,5 0 2 16,0-1 0-16,4-1 9 0,0 0-12 16,0 0-1-16,0 0 1 0,2 1 12 15,2 1 7-15,0-2-19 0,5 1-15 16,1 0 13-16,4 1 0 0,1 1 2 16,1-3 0-16,1 3 1 0,-3-3 1 15,-1 1 0-15,-5-1 13 0,-4 0 6 16,-2 0 9-16,0 0-3 0,-2 0-24 15,0 1-3-15,-6-1-13 0,-2 2-2 16,-5-1 13-16,-1 0 1 16,-5 3-1-16,3-1 1 0,-1 0 0 15,1-1 0-15,-1 1-1 0,3-1-1 16,3 1 2-16,-3-2 0 0,6 3 1 16,-1-2 0-16,7 0 1 0,-4 0 11 15,6-2-9-15,0 0-3 0,0 0-1 16,4 0 1-16,3 0-1 0,1 0-2 15,4 0-9-15,3-5 11 0,1 0 1 16,1 2 1-16,-3 0 1 0,1 0 0 16,-7 3 1-16,-2-2 0 15,-2 2-1-15,-2 0 1 0,-2 0-1 16,0 0-1-16,0 0 0 0,-4 0 0 16,-4 0-1-16,0 0 2 0,-7 5-1 15,1 1-1-15,-3 1-1 0,1 0 0 16,1 0 0-16,1-1 1 0,3 1-1 15,1-3 1-15,2 1 2 0,4 0 10 16,2-2-10-16,2-2 11 0,0-1-13 16,0 1-1-16,0-1-1 0,2 0-11 15,4 0-8-15,2-1 3 0,2-3 6 16,3-1 11-16,-1 0 1 0,-1 1 2 16,-5 2-2-16,-2 0 1 0,-4 2 23 15,0 0 6-15,0 0-5 0,-2 0-13 16,-2 4-12-16,0 0-27 0,-3 1 11 15,-3 3 4-15,2-1 9 0,0-2 1 16,3-1 1-16,-1-1-1 0,4-1 1 16,2 0-2-16,0-2-18 0,0 0-12 15,0 0-3-15,6 0 2 0,-4-3 32 16,5 0 1-16,-3 1 0 16,-2 1 2-16,-2 1 10 0,0 0 11 15,0 0-7-15,0 0 6 0,0 0-11 16,0 2-10-16,-2 2-12 0,0 1 0 15,-2-1 9-15,1-1 1 0,1 1 0 16,2-2 2-16,0-2 0 0,0 0-1 16,0 0-18-16,0 0 4 0,0 0-6 15,0 0 3-15,2 0 16 0,1 0-9 16,1 0 11-16,0 0 3 0,4 0 0 16,4 0 12-16,-3-2-13 0,5 0 0 15,1 2 1-15,1 0 0 16,5-2 0-16,2 0 9 0,1 1-12 15,1 0 3-15,4-2 12 0,2 1 4 16,0 0 2-16,2 0-3 0,2 0 0 16,-2 0 0-16,1 1-6 0,-1 0 0 15,-2 1 0-15,-2 0 1 0,-5 0-10 16,1 2 15-16,0 0 3 0,-2 1 3 16,-3 0-6-16,1 2 0 0,4-3-3 15,-4 2 3-15,1 0-5 0,5-1-12 16,2 0 2-16,-4 0 0 0,4-1-1 15,2 0 1-15,0-1-1 0,0 1 0 16,0-2 1-16,0 0 9 0,-2 3-10 16,0-1 1-16,-7 0 0 0,5 0 9 15,-4-1-10-15,6 2 10 0,-6-1-11 16,4-2 0-16,-3 0-1 0,3 0-1 16,0 0 0-16,-2-4-1 15,0 2-1-15,0 0 2 0,-1 1 0 16,-1 1 1-16,0 0 2 0,2 0-1 15,-3 3 1-15,3-1-2 0,-4 3 0 16,0-2 2-16,-3 2 0 0,1-3-1 16,-5 0 1-16,1 1-1 0,3 0-1 15,3-2-2-15,-2 0-10 0,1-1 9 16,5 0-9-16,-4 0 10 0,4-2-1 16,-1-1-9-16,-1-1 12 0,-4-1-2 15,3 2-1-15,-5-1 0 0,2-2 0 16,-9 3-9-16,2 0 11 0,1 0 0 15,-3 0-12-15,0-1 11 0,3 1-10 16,-5 0 10-16,4 0-16 0,-1-1 15 16,-5 2-15-16,4-1 16 0,-3 2-10 15,3 1 12-15,-6-2 1 0,-2 2 11 16,-2 0 6-16,0 0-6 0,0 0-12 16,0 0-13-16,-4 3-26 15,-11 2-21-15,-1-1 20 0,-7 1 19 16,-2-1 18-16,3-3-15 0,-1-1 15 15,2 0-12-15,7-1 0 0,5-2 3 16,1 0 9-16,4 0 0 0,4 3-1 16,0-2 4-16,4 0 20 0,9 2 7 15,1-2-6-15,9 2-9 0,6 0-11 16,0 0 0-16,-4 0 2 0,-3 0 9 16,-1 0-9-16,-9-1 12 0,-3 2-13 15,-1-1 1-15,-4 0-3 0,-2 2 0 16,-2-2-24-16,0 0-15 0,-2 0-3 15,-8 0 9-15,1-4 33 0,-3 2 1 16,-7 2 2-16,5 0 9 16,-5 0-9-16,5 0 1 0,-3 4-1 15,5 2 9-15,6-3-12 0,0 0 2 16,-1 1 10-16,7-1-12 0,0 0-10 16,0 1-33-16,7-1-20 0,-1-1 5 15,-2-2-21-15,4 1-24 0,0-1-37 16,3-1-58-16,-3-4-142 0,4-3-283 15,-1 3-619-15,-1 1-1012 0</inkml:trace>
  <inkml:trace contextRef="#ctx0" brushRef="#br2" timeOffset="-168405.393">22966 8653 248 0,'0'0'1304'0,"0"0"-1115"0,0 0 311 16,0 0-145-16,0 0-46 0,0 0-87 15,0 0-34-15,0-47-26 0,0 37-22 16,-4 2-4-16,-2-1 2 0,-5-1-6 16,1 0-31-16,-1-2-23 0,-5-1-9 15,1-2 24-15,-3 1 6 0,1-1 18 16,-1 0-12-16,-1-4-16 0,1 2-18 16,-3-4-1-16,2 1 1 0,-3-4 11 15,5 2 10-15,-4-3-4 0,1 3-21 16,-1 0 3-16,-2 1-12 15,0 4-16-15,1 0-11 0,-3 4-10 16,-4 0 3-16,2 0 3 0,-2 1 4 16,-2 1-4-16,4 0 6 0,-4 1-3 15,0-1 1-15,0 1-1 0,0 0 12 16,0-3-6-16,0 3-11 0,-2-1 2 16,0 0 0-16,0 2-9 0,0 3 3 15,0 0-3-15,-2-1-5 0,2 4-11 16,-2 1 1-16,-1 1 12 0,1 1-14 15,0 0 2-15,-2 6 12 0,-2 1-15 16,4 0 3-16,-5 2 9 0,3 6-9 16,2-3-1-16,-4 4-2 0,1-1-15 15,-1 3 15-15,2 3-1 0,2-3 1 16,0 2 0-16,-1-1 0 0,5-1 1 16,-2 0 0-16,2 2 0 0,0 0 1 15,0 0 1-15,0 0-1 16,0 3-1-16,5-2 1 0,-3 3 1 0,0 1-1 15,0 1 0-15,4 1-1 0,-4 2 1 16,8 1 0-16,-8 1 0 16,5 0 1-16,1 0-1 0,2-4-1 15,0 2 11-15,5-3-9 0,-5-3 0 16,7 3 15-16,-3-1-18 0,7 1 2 16,-5-1 13-16,9 3-12 0,0 0-2 15,4 0 2-15,2 3-3 0,2-3-15 16,6 3-39-16,3 0 30 0,-1 1 12 15,0-3 0-15,5 6 10 0,-1-2 0 16,3 2-17-16,-5-3 7 0,9 2 11 16,-7-2-1-16,9 2 2 0,-4-5-1 15,3 0-14-15,5 0 0 16,2-1-6-16,-2-2 6 0,6-1 12 16,4-3-18-16,3-1 3 0,-1-1 17 15,6-2-14-15,7-1-7 0,14 3 10 16,4 0-3-16,3-2 12 0,-7 0 1 15,-8-2 2-15,-2-2 1 0,-5 2 2 16,3-1-1-16,-2 1 1 0,-1-4-3 16,5 1 1-16,-6-2-1 0,8-3-12 15,-15-2-3-15,-4-6 12 0,9 0-9 16,2-3 9-16,10-6 0 0,6-7 0 16,-10 5-11-16,-19-1 14 0,-6 2 1 15,-6 2 1-15,8-2 0 0,2-3 1 16,4-1-3-16,-2-1-24 0,3-3 5 15,-3-4 7-15,4 0 9 0,-4-5-15 16,0-4-3-16,-1 0 6 0,-5-2 0 16,0-1-1-16,-4-3 4 15,-3 0 0-15,1-2-12 0,2 2 6 16,-10-3 3-16,3 4-16 0,-7-2 13 16,3 3 0-16,-8 2 6 0,1-1 9 15,-1 5-12-15,-2-2-1 0,-4 0 14 16,-2-2 2-16,0 1 3 0,-2-4-1 15,-2 2 1-15,-6-4-1 0,-1 1-2 16,1 0-15-16,-9-1 12 0,3 0 3 16,-7 1 34-16,-2 1-34 0,1 2-12 15,-5 3 12-15,-5 2 0 0,1 2 15 16,-2 2 3-16,-4 2-16 0,0 1 17 16,-1 0-17-16,1 0-2 0,-2 1 15 15,-3 0-2-15,1 1 16 0,4 2-29 16,-3 1 0-16,-1 2 15 15,0 3 3-15,-1 1 6 0,-3 1 4 16,1 0-10-16,-3 5 3 0,1 2-6 16,-4 2 0-16,5 1-3 0,-3 0-9 15,1 1-2-15,-1 3 21 0,2 3-19 16,-1 0 9-16,1 1 6 0,3 0-16 16,-3 2 13-16,5-1-4 0,-5 1-10 15,5 2 1-15,2-1 10 0,-7 4-10 16,5-2 0-16,-1 3 1 0,-3 4 0 15,1-1 12-15,1 4 0 0,-3 3-11 16,7 2-1-16,-1 0 0 0,-1 3 9 16,6 0-10-16,0 0 0 0,4 1-1 15,-1 0 1-15,8 1 10 0,-1 0-9 16,6 0 9-16,-2 1-10 0,7 2 13 16,-3 0-12-16,9 3 9 0,-5 2-12 15,7-1 0-15,2 0-33 16,2-1 3-16,0 0 15 0,-3-2 14 15,7-1 1-15,-2-2 1 0,4-1 1 16,7-1 0-16,-1 1-1 0,6-2-1 16,3-2-13-16,8 2 11 0,0 0-13 15,8-2-6-15,14 2-24 0,13 0-4 16,17 2-11-16,12 0 2 0,-3-4 1 16,1-2 14-16,-6-1 10 0,1-3 18 15,-5 1 15-15,-3 1 0 0,-1-1 1 16,-5 2 14-16,-4 2-14 0,-6 1-1 15,0-2-11-15,0-5-10 0,-3 0-1 16,-1-6 19-16,6-3 1 0,0-7-10 16,0-6 10-16,4-2-1 15,-4-12-9-15,4-4 10 0,-6-5-19 16,-4 1 9-16,-15 0 8 0,-6 0 1 16,-6 1-9-16,4-8 10 0,6-5-19 15,5-7-3-15,-7-5-19 0,4-5-18 16,-2-13 40-16,5-13 2 0,-9-5 17 15,-13-1 0-15,1 4 2 0,-13 5 0 16,-4-1 1-16,-4-1-1 0,-2 3-24 16,-10 4-110-16,-9 2-179 15,1 6-290-15,-1 14-610 0,2 3-907 0</inkml:trace>
  <inkml:trace contextRef="#ctx0" brushRef="#br2" timeOffset="-159479.738">20640 13004 98 0,'0'0'1255'0,"0"0"-1008"16,0 0-175-16,0 0-4 0,0 0 52 15,0 0-75-15,0 0-2 16,0 0 48-16,52-41 397 0,-48 38-181 16,-2 1-99-16,0 1-51 0,-2-2-29 15,0 0-33-15,0 1 29 0,0-2 15 16,0-1 19-16,-2 1-1 0,0-2 13 16,-4 2-8-16,2-2-10 0,0 0-14 15,-3-4-5-15,-3 2-23 0,2-2-9 16,0 0 0-16,1-3-6 0,-3 1-1 15,-2-1-18-15,3-1-3 0,-5-2-15 16,2 2-13-16,-5-1-5 16,3-1-1-16,-5-1 7 0,2-1-1 0,-1 0 4 15,-1-3-1-15,-4 0-3 16,1-1-8-16,-1 2-7 0,-2-2-6 16,2 2-9-16,3 2 9 0,-5-1-21 15,0 3 15-15,0-2-3 0,7 5 7 16,-9-3-19-16,4 4 18 0,0 2-6 15,-1 0 6-15,-3 1-6 0,2 1 3 16,2 0 0-16,-4-1-3 0,0 0 3 16,5-1 0-16,-3 2 6 0,-2 2-5 15,0-1 2-15,2 0-6 0,-2 4 0 16,1 0-3-16,-1-1-9 0,-4 1 12 16,2 1-3-16,0-1-10 0,2-1-1 15,-2 1 0-15,2 0-1 0,-2 3 1 16,-2-1 1-16,0 1 0 0,0 0-2 15,0 4 1-15,0 0-1 0,-2 3 3 16,2 1-1-16,0-3-1 0,0 0-1 16,0-1-1-16,2 1 1 0,2-2 1 15,-2 0 0-15,0 3 0 16,2 0-1-16,1 1 0 0,1 0 0 16,0 2 3-16,-2 2 9 0,2 2-11 15,1-2-1-15,1 5 1 0,-4-2-1 16,2 2 0-16,0 1 0 0,0 0-11 15,-1-1 11-15,-1 1 3 0,2 1-2 16,4-2 0-16,-4 2-1 0,5-3 1 16,-1 1-1-16,0 0 0 0,3-4-1 15,3 4-12-15,1-3 13 0,-3 2 2 16,5 1 0-16,-7 1-2 0,5 2 2 16,-3 2-2-16,1-3 0 0,1 4-1 15,1-3-1-15,-1 2-13 0,-1-2 15 16,1 1-2-16,1-2-1 15,2 3-9-15,-5 0 11 0,5 2 1 16,-3 1-1-16,1 4-2 0,14-28 0 16,-19 50-15-16,11-27-6 0,2 0 6 15,1-1 15-15,3-3-9 0,2 0 11 16,0 0-2-16,4-1 2 0,3 0-2 16,1 2 0-16,4-2-10 0,-3 2 1 15,3 1 9-15,3 2-9 0,-1-1 0 16,3 3 0-16,-5 0 0 0,2 0 10 15,3 0-1-15,-1 1-12 0,5-2 14 16,0 1 0-16,2-3-1 0,-1 2 1 16,7-2 0-16,0-2 1 0,2 0 0 15,2-2 2-15,0 2 0 0,2-5-2 16,-1 1 2-16,1-2-1 0,2 2 0 16,0-3 0-16,-2-1 1 0,2 1 1 15,-1 2-1-15,-1-5-2 0,2 0 0 16,0-1 0-16,-2-1-1 15,2-3-1-15,7 0-1 0,6-1 1 16,7-3-1-16,16-1-9 0,-9 0 10 16,-13-1-10-16,-11-3 10 0,-11 2 0 15,6-1-1-15,4-3 0 0,7-1 2 16,-5-3-1-16,-2 0-10 0,0-4 10 16,1 1-1-16,-3-3-12 0,-4-1 13 15,4 0-1-15,-4-2-12 0,5-3 14 16,-3-3 0-16,2 1-2 0,0-5-10 15,-2-2 12-15,-2-2-14 0,2-3-15 16,-1 1 3-16,-3-3 3 0,-3 1-3 16,-1-3-1-16,-2 2-11 0,-6 0-6 15,1-1-1-15,-5 0 4 0,-1 0-22 16,-1 2-26-16,-7 2-29 0,2 1-48 16,-6 0-74-16,0 4-103 15,-2 1-196-15,-4 7-507 0,0-9-644 0</inkml:trace>
  <inkml:trace contextRef="#ctx0" brushRef="#br2" timeOffset="-60413.565">7287 2999 2779 0,'0'0'0'16,"0"0"347"-16,-29-58-258 0,10 34-67 16,-4 0 4-16,-5-3 50 0,-6 8 49 15,-1 1 39-15,-14-3 1 0,-11 1-43 16,-19-1-9-16,-4-1-18 0,-1 2-5 15,1 3 7-15,0 1-13 0,1 2-4 16,-7 1-18-16,-2 4-9 0,0 4-4 16,-2 2-3-16,4 3-3 0,0 2-15 15,4 6-4-15,1 6 10 0,3 4 15 16,5 7 3-16,3 5-6 16,5 10-24-16,6 4-20 0,6 11-1 15,7 9 0-15,3 5 1 0,9 8-1 16,4 1 0-16,4 4-1 0,4 4 2 15,4 0-2-15,5 1-16 0,3 1 14 16,7-1 2-16,4 1 30 0,2-4 13 16,6 1 0-16,9-4-19 0,5-2-3 15,7-6-19-15,4-5-2 0,9-3-36 16,3-4 21-16,7-2 13 0,3-3 2 16,9-4 1-16,5-3-1 0,7-2-1 15,2-1-2-15,5-1-22 0,4 3 1 16,2-1 8-16,-5 0 13 0,3-3 3 15,0-4 0-15,-5-8 0 0,3-8-3 16,-2-11 0-16,-3-10 0 0,-1-12 0 16,1-16 3-16,-5-13-3 0,1-13-9 15,1-10 9-15,-3-7-10 0,-4-9 11 16,-2-4-13-16,-6-7-12 16,-2-5-35-16,-6-2 41 0,-5-5 20 15,-1-1 1-15,-11-3 12 0,-8-1 10 16,-5 0-1-16,-7 0-6 0,-11-1-15 15,-4 0 34-15,-14 0 12 0,-7 2 3 16,-10 2 0-16,-12 2 6 0,-7 5-4 16,-8 5-41-16,-6 3-10 0,-8 6-4 15,-5 8-11-15,-6 4 15 0,-3 9 1 16,-7 9 11-16,-5 2 1 0,1 7-12 16,-4 5 14-16,-4 6-13 15,-3 5 13-15,-4 7-13 0,3 2-2 16,-3 9 1-16,1 7 17 0,1 2-2 15,3 14-1-15,1 4-12 0,5 12 9 0,4 7-10 16,6 6 10-16,6 8-11 16,9 7-1-16,5 9-30 0,9 5 9 15,11 9-1-15,7 5 19 0,11 6 3 16,10 2 11-16,11 6 5 0,8 2 11 16,6 3-3-16,14 1-5 0,9 2-19 15,10-1-35-15,9 1 32 0,10 2 3 16,5-4 21-16,8-1 7 0,5-3 2 15,2-5-8-15,5-1-21 0,4-3-1 16,-1-6 12-16,7-7 4 0,2-6 2 16,2-7-6-16,2-7 0 0,-2-12-10 15,7-8-2-15,-1-12-11 0,2-12-13 16,4-14-4-16,-1-7 1 0,-1-19-3 16,1-16 12-16,-3-12 5 0,-2-11 12 15,-6-9 1-15,0-8 2 16,-12-5-2-16,-7-7-39 0,-2-2 27 15,-12-4 12-15,-8-1 15 0,-9 1 3 16,-9-1 10-16,-12 2-1 0,-5 0-6 16,-9 1-21-16,-10 1-38 0,-12 5 16 15,-5 2 19-15,-12 4 1 0,-10 4 2 16,-7 2 3-16,-8 1 13 0,-8 3-1 16,-4-1-15-16,-13 0-17 0,-1 1 1 15,-9-1 16-15,-6 4 1 0,-11 1 27 16,3 8 2-16,-7 4-3 0,2 6-5 15,-5 10-10-15,3 8 0 0,0 9 3 16,-1 9-13-16,5 12 10 0,1 7-9 16,1 14-3-16,5 11 2 0,6 11-3 15,6 10 1-15,4 11-3 0,9 12-15 16,6 13 6-16,8 11 11 0,8 10 1 16,10 12 2-16,9 5 16 0,13 4 6 15,9 3 1-15,11 0-25 16,6 1-34-16,17-3 18 0,14-2 16 15,10-7 24-15,17-5 1 0,17-6-25 0,16-7-61 16,15-8-94-16,16-9-19 16,14-11-39-16,20-16-89 0,-34-20-342 15,14-10-950-15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8191" units="deg"/>
          <inkml:channel name="T" type="integer" max="2.14748E9" units="dev"/>
        </inkml:traceFormat>
        <inkml:channelProperties>
          <inkml:channelProperty channel="X" name="resolution" value="941.31" units="1/cm"/>
          <inkml:channelProperty channel="Y" name="resolution" value="1658.24902" units="1/cm"/>
          <inkml:channelProperty channel="F" name="resolution" value="22.75278" units="1/deg"/>
          <inkml:channelProperty channel="T" name="resolution" value="1" units="1/dev"/>
        </inkml:channelProperties>
      </inkml:inkSource>
      <inkml:timestamp xml:id="ts0" timeString="2021-04-08T08:11:41.479"/>
    </inkml:context>
    <inkml:brush xml:id="br0">
      <inkml:brushProperty name="width" value="0.05292" units="cm"/>
      <inkml:brushProperty name="height" value="0.05292" units="cm"/>
    </inkml:brush>
    <inkml:brush xml:id="br1">
      <inkml:brushProperty name="width" value="0.05292" units="cm"/>
      <inkml:brushProperty name="height" value="0.05292" units="cm"/>
      <inkml:brushProperty name="color" value="#92D050"/>
    </inkml:brush>
    <inkml:brush xml:id="br2">
      <inkml:brushProperty name="width" value="0.05292" units="cm"/>
      <inkml:brushProperty name="height" value="0.05292" units="cm"/>
      <inkml:brushProperty name="color" value="#00B050"/>
    </inkml:brush>
    <inkml:brush xml:id="br3">
      <inkml:brushProperty name="width" value="0.05292" units="cm"/>
      <inkml:brushProperty name="height" value="0.05292" units="cm"/>
      <inkml:brushProperty name="color" value="#00B0F0"/>
    </inkml:brush>
    <inkml:brush xml:id="br4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2423 15867 52 0,'0'0'88'0,"0"0"-26"16,0 0-60-16,0 0 18 0,0 0-1 16,0 0 353-16,0 0-271 0,0 0-101 15,0 0-21-15,-29-1 21 0,25 1 96 16,-2 0-31-16,3 0-35 0,1 0-30 16,-2 0 19-16,0-5 24 0,0 1 35 15,0-2-39-15,-4-1-39 0,-1 1-68 16,3 1-161-16,0 2 24 0,6-1-199 15</inkml:trace>
  <inkml:trace contextRef="#ctx0" brushRef="#br0" timeOffset="1085.004">2309 15770 232 0,'0'0'1319'0,"0"0"-1098"0,0 0-211 16,0 0-10-16,0 0 0 0,0 0 52 16,0 0 45-16,0 0 7 0,0 0 29 15,0 0 91-15,-4-7-43 0,4 7 25 16,0 0 70-16,0 0 43 0,0-1-20 15,0 1-32-15,0 0-19 0,0-1-36 16,4 1-64-16,0-1-24 0,5 1-1 16,-1 0-25-16,0 0-22 0,2 0-36 15,-1 0-25-15,-1 0-12 0,0 0-2 16,-2 0 0-16,-1 0-1 0,1 0 0 16,0 0 1-16,-2 0 38 0,0 0 10 15,2 0 0-15,-1 0 3 0,3-2 12 16,2 4 3-16,3-2-13 15,-1 0 10-15,2 0-18 0,3 0 11 16,-3-2 16-16,5 1 9 0,2 1-16 16,1-2 1-16,5 2-34 0,0-2-18 15,6 2 0-15,0 0 9 0,2 0-12 16,5-2-12-16,-1 1 2 0,2 1-2 16,3-2 0-16,1 1 1 0,1 1 0 15,-1 0 0-15,9 0-1 0,10 0 2 16,8-3 0-16,9 3-1 0,-2 0 0 15,-7 0 2-15,4-2 9 0,1 0 1 16,1 2-1-16,11-1 0 16,0 1 15-16,2 0-24 0,0 0 0 15,4-2 48-15,-2 0-51 0,4 2 0 16,5 0 18-16,-1-2-15 0,0 2 8 16,5-2-10-16,-3 0 13 0,2 2 4 15,3-3-17-15,-1 3 11 0,3 2-12 16,0-4 0-16,1 1-1 0,3-2 1 15,0 3 0-15,3 0 3 0,-1-3-3 16,2 3 1-16,4 0-1 0,0-2 2 16,0 1 1-16,0 2-3 0,2-1-1 15,0 0 1-15,2 0 10 0,-4 0-10 16,2-4 45-16,0 0-15 0,4 1-30 16,-6 3-21-16,6-2 21 0,-2 2 0 15,2 0 12-15,1-2-9 0,3 1-3 16,-2 0 0-16,2 1-12 0,-1-2 12 15,-3 2 2-15,2 0 1 0,-4-2 15 16,2 0-17-16,-4 1 8 0,5-1-9 16,-3 2-13-16,-4 0 11 15,0 0 4-15,4-3-2 0,-6 3 0 16,-1 0-1-16,5 0 0 0,-2 0 1 16,-2-2 17-16,2 0-17 0,-6 1-24 15,2 1 24-15,-4-1 1 0,1 1-1 16,-1 0 2-16,0 0-1 0,-5-4 1 15,5 4 4-15,-2 0 12 0,-5-1-12 16,7-1-4-16,-3 0 11 0,-1 2-11 16,6-1-2-16,-5 1 15 0,3 0-15 15,-4 0 0-15,-3-3 0 0,-2 1-3 16,1 0 3-16,-3-1 0 0,-4 3 2 16,-3-2 6-16,-6 2-8 0,1 0-12 15,-2 0 12-15,-6 0 0 0,2-1-8 16,-5-1 8-16,3 0 0 0,-4 1 2 15,-1 0-4-15,-3 1 2 0,-1 0-2 16,-4 0-7-16,-1-2 9 0,-1 1 2 16,-2-2 1-16,0 3-2 0,-2 0-1 15,0 0-1-15,-4 0 1 16,2 0 0-16,-12 0-1 0,-5 0 1 16,-12 0 0-16,-2 0-1 0,4 0 1 15,5 0 0-15,-1 0 0 0,0 0 0 16,-4 0 2-16,-4 0-1 0,-4 0-1 15,0 0-1-15,-6 0-1 0,-5 0 2 16,-3 0 0-16,-5 0-2 0,-2 0-13 16,-4 0-3-16,-2 0-21 0,0 2-118 15,-2-1-72-15,-8 0-41 0,-5 2-55 16,-9-1-198-16,5 0-921 0,-8-1-1457 16</inkml:trace>
  <inkml:trace contextRef="#ctx0" brushRef="#br0" timeOffset="2686.108">2530 15947 59 0,'0'0'49'0,"0"0"19"0,0 0-9 15,0 0-59-15,0 0-170 0,0 0 118 16</inkml:trace>
  <inkml:trace contextRef="#ctx0" brushRef="#br0" timeOffset="3777.19">2530 15947 245 0,'-43'29'156'16,"43"-24"486"-16,2-2-456 0,0-1-131 15,0 1 66-15,0-1 285 0,-2-1-20 16,2-1-75-16,-2 0-95 0,0 0-26 16,0 0 34-16,0 0-35 0,0 0-81 15,0 0-10-15,0 0 13 0,0 0 6 16,0 0 18-16,0 0-9 0,0-1 3 16,0 1-1-16,0 0-4 0,0-2-9 15,0 2-14-15,-2 0-30 0,2 0-49 16,0-3-22-16,-2 2 0 0,2-2 1 15,-2 0 39-15,2 0 12 0,-2-3-9 16,2-1 9-16,-2 2 6 0,2-5 28 16,0 5 24-16,-4 0-4 15,4 1-45-15,0 2-36 0,-2 0-7 16,2 1-3-16,0 1 0 0,0-2-3 16,0-2 0-16,0-2 4 0,-2-5 29 15,2-5 10-15,-2-11 14 0,-1-14 7 16,1-18-21-16,0-20-25 0,0-11 9 15,0-1 3-15,2 1-17 0,0 7-25 16,0-2 0-16,-2 4-31 0,2 0 16 16,-2 5 15-16,0 4-13 0,0 10 13 15,2 4 3-15,-2 9 21 16,2 11-24-16,0 10 2 0,0 0 10 16,0-7-12-16,0-4-19 0,0-6 4 15,-2-8 3-15,2-13 10 0,-4-9 2 16,2-4 0-16,2 1 0 0,0 2 1 15,0 4 14-15,-2-1 0 0,2-4-12 16,0-1 19-16,-3-3-4 0,3 2-18 16,-2-1-31-16,2 3 7 0,-2-4 9 15,0 2 15-15,2 1 0 0,-2-3 21 16,0 4-20-16,2-4 24 0,0 0-7 16,0 2-6-16,-2-2-12 0,2 0-29 15,-2-2 10-15,0-3 9 0,2-6 10 16,-2-1 18-16,0-8 13 0,2 1-7 15,-2-2 0-15,2-3-24 0,-4 1-10 16,2 0-20-16,2-1 28 0,0 2 2 16,-5 2 13-16,5-3-11 15,-2 1 13-15,0 3-15 0,0 3-46 16,2-4 21-16,-2 2 25 0,2 2 0 16,0-2 13-16,-2 2 8 0,2 0 118 15,-2 0-139-15,0-3-3 0,0-1-19 16,2 0 7-16,-2-2 15 0,0-1 1 15,2 1 17-15,-2 1 46 0,-2 2-4 16,1-4-60-16,3 0-54 0,0-3 29 16,-2-4 25-16,0 4 21 0,-2-1-6 15,2 4 12-15,2 2-27 0,0 1-6 16,-2 1-36-16,2 6 12 0,0 5 30 16,-2 5 75-16,2 2-75 0,-2 2-3 15,2 4 3-15,-2 1 3 16,0 2-3-16,0-1-42 0,0 1-12 15,0 3 54-15,-3-1 36 0,3 3-33 16,2-4-3-16,0-2 0 0,-2 1 0 16,2 0 1-16,-2 0 11 0,2 1-12 15,-4-3-36-15,4 0 15 0,-2 2 8 16,2-2 12-16,-2 6 1 0,2 0 14 16,0 4-11-16,-2 3 9 0,2 13 45 15,0 12-30-15,0 8-27 0,0 3-18 16,-2-4-33-16,2-3 23 0,-2-5 28 15,4 0 1-15,-4 4 0 0,2 3 14 16,0 2-15-16,-2 5 1 0,2 4-1 16,0 2 2-16,0 2 1 0,0 3 9 15,0 0 0-15,0 3-10 0,0 5-1 16,0 2 0-16,0-1 1 0,0 3-2 16,0 1-51-16,0 0-73 0,0 0-46 15,0 0-20-15,2 0-69 16,2 0-178-16,-4 0-561 0,2 0-480 15,-2 0-766-15,0 1 2244 0,0 3 56 16,0-4 28-16,14-8-84 0</inkml:trace>
  <inkml:trace contextRef="#ctx0" brushRef="#br0" timeOffset="5080.269">2315 5641 1516 0,'0'0'290'15,"0"0"-112"-15,0 0 592 0,0 0-353 16,0 0-120-16,0 0-72 0,0 0-24 16,0 0-5-16,0 0-59 0,11-25-44 15,-11 25-15-15,0 0-7 0,0 0 13 16,0 0 5-16,-2 0 22 0,-5 2 33 16,5 5 24-16,-2 5 3 0,-2 8-43 15,-2 8-46-15,-1 8-37 0,1 12-17 16,-2 13-7-16,-3 10-9 0,3-6-9 15,0-13 12-15,1-13-12 0,3-8 9 16,-2 4 3-16,-4 2-13 0,1 4 11 16,-1-6-10-16,2-7 0 15,-3-5-3-15,3-3-1 0,-1-5-1 16,5-5 0-16,0-1-1 0,0-3-16 16,4-3 17-16,0-2-10 0,2-1-6 15,0 0-3-15,2-7 0 0,0-8 21 16,8-5 2-16,1-9-1 0,1-5-1 15,4-7-2-15,1-10 0 0,2 3 1 16,-5-1 0-16,5 0 1 0,-5 10 2 16,-1-4 1-16,-1 5 12 0,-2 4-13 15,5 8 13-15,-7 3-13 0,0 4 1 16,1 5 12-16,-3 5-3 16,-2 2-9-16,-2 4 15 0,0 3 10 0,0 0 11 15,0 7-12-15,0 6-27 0,0 17-3 16,0 20-15-16,9 19 16 15,-1 6 2-15,2 2 1 0,3-6 20 16,-1-8-3-16,-1-10-14 0,-3-14 8 16,0-10-9-16,-5-5 7 0,3-2-10 15,0-1-67-15,-4-8-84 0,-2-7-77 16,0-6-184-16,-2-9-209 0,-2-1-708 16,-2-15-1285-16</inkml:trace>
  <inkml:trace contextRef="#ctx0" brushRef="#br0" timeOffset="5663.378">1621 5493 1433 0,'0'0'2003'15,"0"0"-1724"-15,0 0-68 0,0 0 37 16,0 0 87-16,0 0-73 0,0 54-87 16,0-19-25-16,0 12-19 0,-2 14-12 15,2 12-37-15,0 4-70 0,-4-3 0 16,-1-15-9-16,3-19 0 0,0-9 9 16,2-4 3-16,-2 5-12 0,2-1 0 15,-2 0 0-15,0-5 0 0,2-5-3 16,0-6-33-16,0-5-55 0,0-6-49 15,0 0-58-15,0-4-142 16,0-8-78-16,-2-6-216 0,0 3-614 16,0-15-819-16</inkml:trace>
  <inkml:trace contextRef="#ctx0" brushRef="#br0" timeOffset="6011.351">1387 5526 1520 0,'0'0'811'15,"0"0"-623"-15,0 0-20 0,-2-51 86 16,2 38 117-16,0 0-12 16,2 2-42-16,6 0-28 0,3 0-35 15,-1 1-17-15,5 1-19 0,1 2-14 16,3 1-18-16,1 1-40 0,5 1-34 15,2 3-28-15,0 1-8 0,-2 0-3 16,4 8-7-16,0 1-6 0,-3 7-11 16,1 3-7-16,-2 4-12 0,-4 3-3 15,-3 3-9-15,-5 2-3 0,-5 0-14 16,-2 4-1-16,-6-2-1 0,-6 1-14 16,0 1-30-16,-11-2 12 0,-3-2-15 15,-5-3-37-15,0-5-45 0,-2-5-21 16,0-5-40-16,-2-5-92 0,3-3-253 15,5-3-792-15,0 3-1602 0</inkml:trace>
  <inkml:trace contextRef="#ctx0" brushRef="#br0" timeOffset="7212.084">14857 15596 447 0,'0'0'658'0,"0"0"-488"16,0 0-57-16,0 0 79 0,0 0-94 15,0 0-4-15,0 0 43 0,0 0 291 16,0 0-189-16,-44-28-75 0,42 23 32 15,0-1 10-15,-2 1-21 0,2 0-10 16,0 1 21-16,0 1 15 16,2-1-6-16,-2 4 41 0,2 0 72 15,0 0 13-15,0 4-93 0,2 3-68 16,4 2-18-16,2 0-16 0,2 0-39 16,5 2-18-16,1-1-7 0,3-1-2 15,4-3-10-15,2-1-9 0,-1-5-15 16,7 0-8-16,-2 0-13 0,4 0 0 15,3-5 9-15,-5 3-3 0,0 0-3 16,0 2 6-16,-2 0 0 0,-3 0-6 16,-3 0-16-16,-2 0 10 0,-5 2 0 15,-3 0-10-15,-5 0 10 16,-2-1-10-16,-4 1 0 0,-2-2-2 16,0 3-14-16,-4-1-22 0,-4 1 12 15,-5 1 12-15,-1 2 9 0,-3 1 2 16,-3 4 1-16,-3-3 0 0,2 5 1 15,-8 3 0-15,3 0 0 0,-7 6 1 16,-3 2 1-16,-1 2 9 0,0 6-11 16,0-4-1-16,2 0-1 0,2-2-1 15,2-2-40-15,6-9-91 0,4-3-90 16,7-8-82-16,3-4-224 0,5 0-587 16,6-6-1133-16</inkml:trace>
  <inkml:trace contextRef="#ctx0" brushRef="#br0" timeOffset="7793.893">15272 16040 1820 0,'0'0'1524'0,"0"0"-1397"0,0 0 3 16,0 0 214-16,0 0-59 0,0 0-58 15,0 0 53-15,0 0 51 0,0 0-75 16,0 0-64-16,27-33-17 0,-15 41-14 16,1 3-47-16,-1 4-29 0,7 3-25 15,-3 5-6-15,3 3-5 0,-1 2-4 16,1 0-18-16,-2-5-15 0,-1-1-10 16,1-4-1-16,-7-3-1 0,0-6-2 15,-1-1-19-15,-5-3-39 16,0-3-43-16,-2-2-54 0,-2 0-54 15,0 0-19-15,0-4-50 0,0-2-123 16,0-4-131-16,0 1-452 0,0 0-458 16</inkml:trace>
  <inkml:trace contextRef="#ctx0" brushRef="#br0" timeOffset="8010.719">15737 16010 1304 0,'0'0'2247'15,"0"0"-1893"-15,0 0-140 0,0 0 177 16,0 0-104-16,0 0-119 0,4 64-39 16,-16-31 14-16,-15 15-12 0,-10 14-25 15,-19 20-12-15,-2 7-27 0,0 0-16 16,0-7-17-16,15-14-34 0,6-16-16 16,12-16 14-16,6-12 1 0,5-7 0 15,1-3 0-15,1-2-50 16,2-6-137-16,6-6-131 0,4-3-181 15,0-5-654-15,16-12-1684 0</inkml:trace>
  <inkml:trace contextRef="#ctx0" brushRef="#br0" timeOffset="11732.802">7421 5472 173 0,'0'0'1'0,"0"0"-1"16,0 0 701-16,0 0-470 0,0 0-117 15,0 0-16-15,0 0 29 0,0 0-23 16,0 0-45-16,39-28-30 0,-34 27 20 16,-3-3 19-16,0 3 13 0,0 0 10 15,-2 0-3-15,0 0-1 0,2 0-12 16,-2 0 25-16,2-1 7 0,0 0-16 16,2 2 15-16,0-3 4 0,-2 3 2 15,2-2 33-15,3 1-17 0,-3 1-3 16,0 0 260-16,-2 0-82 15,-2 0-114-15,0 0-139 0,0 0-31 16,0 0 31-16,0 0 28 0,0 0 18 16,0 0 16-16,0-2-4 0,0 1-13 15,0 1-6-15,0 0 0 0,0 0-21 16,0 0-13-16,0-1-9 0,-2 1-13 16,2 0-8-16,0 0-4 0,-2 0-18 15,0 0 12-15,2 0 7 0,0 0-10 16,0 0-9-16,0 0 9 0,-2 0 3 15,2 0 16-15,0 0-4 0,0 0 1 16,-2 0 5-16,2 0 4 0,0 0-1 16,0 0 7-16,-2 0 5 0,2 0-2 15,0 0 5-15,0 3-8 16,0 4 8-16,0 4 10 0,0 7 26 16,-3 9-17-16,3 4-31 0,0 5-27 15,-2 1-11-15,2 3 11 0,0-1 0 16,0 3-3-16,0 2-9 0,0 2-39 15,0 8 24-15,0 9 13 0,-2 11 2 16,2 1 0-16,0 1 12 0,0-8 0 16,0-2-10-16,0 0 16 0,-2 5-6 15,2 2 9-15,2 1 1 0,-2 0-19 16,0 2-3-16,0 3-12 0,2 1-13 16,-2 0 13-16,-2 3 10 0,2-2 0 15,0 4 2-15,0 0 12 0,-2 1 19 16,2 0-13-16,2 2-18 0,-2 1-12 15,0 5-37-15,0 3 34 0,2 5 15 16,-2 3 23-16,0-1-22 0,2 1 32 16,-2 3-3-16,3-2-30 0,-6 4-24 15,6-1 24-15,-6 0 0 0,3-1 0 16,0-4 15-16,0 2 6 16,-2-1 0-16,2 3-21 0,2 1-45 15,-2-2 44-15,0-1 1 0,0-1 36 16,3 3-18-16,-3 0 0 0,2 4 18 15,-2-3-36-15,0-1-49 0,0 2 47 16,0 2 4-16,-2 1 28 0,2 0 6 16,0 2-2-16,0-1-34 0,2 0-69 15,-2-3 50-15,0 2 17 0,-2-3 4 16,2 3 22-16,0-1 27 0,-3-3-51 16,3 2-12-16,0-2-12 15,3 5 15-15,-6-3 9 0,3-3 27 0,0 1 3 16,0-1-27-16,0-3-3 15,-2 1-51-15,2-2 33 0,0-2 17 16,0-3 1-16,0-1 27 0,2-4-6 16,-2-3 0-16,0-6-21 0,-2-1-42 15,2-3 30-15,0-6 2 0,0-3 10 16,0-4 3-16,0 1 15 0,0-3-15 16,0 1 18-16,0-3-18 0,0 1-3 15,0-3-12-15,0-1-9 0,0 1 3 16,0-3 16-16,0 3-10 0,0-4 12 15,0 1 3-15,0-2 9 0,0 1-10 16,0 0 22-16,0-1-23 0,0-2 1 16,0-1 10-16,0-1-12 0,0-9-36 15,0-8 15-15,0-7 18 0,0-3 0 16,0 3 0-16,0 6 2 0,0 4 1 16,0-1 0-16,0-3 0 0,0-1 0 15,0 0 2-15,0-6-1 16,0-2 2-16,2-3 9 0,-2-4-12 15,0 0-1-15,-2 0 0 0,2 1 0 16,0 5 1-16,2-2-1 0,-2 5 1 16,0-3 0-16,0 2-1 0,0 2-2 15,0-2-39-15,0 0-6 0,0-6 8 16,0 0 37-16,0-8-15 0,0-4 18 16,0-5 0-16,0 0 3 15,0-4 12-15,0 0-3 0,0 0-10 0,0 0 17 16,0 0-7-16,0 0-11 0,0 0 0 15,0 0-1-15,0 0-1 0,0 0-21 16,0 1-8-16,0 1 12 16,0 0-6-16,0 1 0 0,0 0 0 15,0 0 2-15,0-3 1 0,0 2-9 16,0-2-9-16,0 0-4 0,0 0 1 16,0 0-22-16,0 0-32 0,3 0-56 15,-1 0-174-15,0-2-345 0,4-7-948 0,-19 12-1127 16</inkml:trace>
  <inkml:trace contextRef="#ctx0" brushRef="#br0" timeOffset="13598.403">7208 5184 1524 0,'0'0'338'0,"0"0"-176"16,0 0 544-16,0 0-225 0,0 0-134 15,-12-54-35-15,12 47-23 0,-2 4-21 16,2 0-37-16,0 3-12 0,0 0-8 16,0 0-32-16,0 0-30 0,0 0-33 15,0 0-4-15,-2 2 15 0,0 4-15 16,0 4-43-16,-1 7-14 0,-3 3-10 15,4 6-9-15,-4 5-6 0,2 5 0 16,0 2-9-16,0 2-9 0,-1-1-10 16,3-2 14-16,-6-3-13 0,6-5 0 15,-4-3-1-15,2-4 1 0,0-4-1 16,-1-5 10-16,3-2-9 0,0-2 18 16,0-3 3-16,2-1-9 0,0-4 6 15,0-1 12-15,0 0 66 16,4 0 40-16,5-4-76 0,5-1-12 15,1-4-18-15,3 0-12 0,1-2-3 16,1 0-3-16,-3 2 3 0,4 1-3 16,-9 3 6-16,5 2-20 0,-5 0 0 15,0 3-1-15,-1 0-36 0,-3 0-54 16,-2 0-66-16,-2 0-40 0,-2 0-36 16,0 0-136-16,-2 0-319 0,0 0-542 15,0-1-502-15</inkml:trace>
  <inkml:trace contextRef="#ctx0" brushRef="#br0" timeOffset="14132.032">7541 5061 2865 0,'0'0'607'0,"0"0"-303"0,0 0 42 16,0 0-51-16,0 0 8 0,0 0 25 16,0 0-99-16,0 0-59 0,-23 62-43 15,13-33-24-15,0 6-18 0,-1 4-13 16,1 0-8-16,2 7-13 0,-3-4-18 16,7 1-11-16,-6-3-10 0,4-7-10 15,-1-3 1-15,3-7-3 0,2-5 0 16,0-7-12-16,0-5-10 0,2-4-17 15,0-2-30-15,0-4-40 0,4-8 15 16,4-6 12-16,1-10 4 16,3-4-10-16,-1-6-1 0,-1-2 10 15,2-2 3-15,-6 2 34 0,3 6 42 16,-3 3 0-16,2 7 15 0,-4 5 3 16,-2 7 28-16,3 4 54 0,-1 8 25 15,0 0-16-15,0 7-24 0,0 7-34 16,4 6-36-16,-4 9-13 0,1 5 0 15,3 5-1-15,-2 5 2 0,4 0-2 16,-3 1 1-16,1-2 2 0,-2-6 17 16,2-6 12-16,-1-7 27 0,-5-9-5 15,0-6-7-15,-2-8-48 0,-2-1-39 16,-5-12 39-16,-5-5 3 0,-2-6 16 16,-3-1-19-16,0-3-12 0,-1 3-21 15,-1 1-82-15,1 7-85 0,5 0-76 16,-1 7-140-16,1 2-323 0,7 3-971 15,4 4-710-15</inkml:trace>
  <inkml:trace contextRef="#ctx0" brushRef="#br0" timeOffset="14598.186">7994 5156 1223 0,'0'0'2450'0,"0"0"-2142"16,0 0-169-16,0 0 66 16,0 0 74-16,0 0-11 0,-50-37-18 15,27 37-34-15,-1 0-39 0,-5 6-59 16,0 3-49-16,-2 5-26 0,4-1-16 15,0 3-12-15,2 3-13 0,4-2 10 16,7 2-10-16,4-2 1 0,1-1 0 16,7-1 9-16,2-3-12 0,6 0-3 15,3-2-9-15,5-1 0 0,5 0 0 16,6-2 9-16,-1 0 0 0,7 0 0 16,3-2 1-16,-1-1-1 0,2 1-9 15,-2 0 9-15,-6 1 3 0,-5 1 3 16,-3-1 21-16,-7 0 36 0,-7 0 1 15,-1 0-13-15,-4 0 19 0,-4 2-1 16,-11 2-24-16,-1 3-3 16,-7 1 4-16,-4 4-13 0,-2-1-9 0,-4 1-21 15,0-1-1-15,-4 0-32 16,4-2-88-16,4-2-114 0,-4-1-122 16,10-4-379-16,-4 2-1735 0</inkml:trace>
  <inkml:trace contextRef="#ctx0" brushRef="#br0" timeOffset="15868.581">6966 16129 1750 0,'0'0'564'0,"0"0"-199"0,0 0 1 16,0 0 8-16,0 0 9 0,0 0 32 15,0 0-22-15,0 0-61 0,0 0-76 16,2-10-40-16,7 18-22 0,1 3-18 15,0 3-10-15,5 5-24 0,1 6-27 16,3 1-13-16,0 3-21 0,3 4-15 16,-3 1-17-16,-1 0-25 0,-1-1-15 15,0-1-9-15,-5-2-42 16,0-6-7-16,-5-5-17 0,-3-4-33 16,-2-4-46-16,-2-7-36 0,0-3-58 15,0-1-91-15,-2-5-161 0,-2-4-135 16,2 1-477-16,2-13-495 0</inkml:trace>
  <inkml:trace contextRef="#ctx0" brushRef="#br0" timeOffset="16167.104">7287 16164 2865 0,'0'0'667'0,"0"0"-474"0,0 0-13 0,0 0 90 16,0 0 7-16,0 0 16 0,0 0-67 15,0 0-122-15,0 0-36 16,0 0 23-16,-11 35 40 0,-3-11 18 16,-3 6-7-16,-1 6-9 0,-3 12-9 15,-6 11-6-15,-2 14-19 0,0 2-32 16,2-3-46-16,7-17 3 0,5-16 12 16,7-11-15-16,0-6-6 0,0 1-12 15,-1 1-2-15,1-2-1 0,2-6-48 16,0-6-49-16,4-2-38 0,-1-3-37 15,3-3-40-15,0-1-73 0,0-1-115 16,5 0-166-16,-1-3-506 0,4-2-498 0</inkml:trace>
  <inkml:trace contextRef="#ctx0" brushRef="#br0" timeOffset="16561.913">7520 16005 1532 0,'0'0'1191'0,"0"0"-902"0,0 0 60 16,0 0 72-16,0 0-31 16,0 0 32-16,0 0-45 0,0 0-120 15,0 0-129-15,0 0-31 0,-16 56-9 16,12-24 9-16,2 4 3 0,-3 2-10 16,3-1-23-16,-2-1-25 0,0-5-18 15,-2-5-21-15,4-4-3 0,0-5-1 16,-2-6-23-16,2-3-33 0,0-3-49 15,2-3-57-15,0-2-44 0,0 0-54 16,0-2-85-16,2-6 22 0,4-2-125 16,-2-4-141-16,2-2-76 0,0-3-55 15,1 0-62-15,-1 4-29 0,6-9 358 0</inkml:trace>
  <inkml:trace contextRef="#ctx0" brushRef="#br0" timeOffset="16858.301">7560 16117 29 0,'0'0'997'0,"0"0"-284"15,0 0 13-15,0 0-82 0,26-52-81 16,-21 51-91-16,-3 1-62 0,0 0-66 15,-2 8-81-15,0 3-111 0,0 4-64 16,-6 6-36-16,-1 1-22 0,-5 2-28 16,0-2-2-16,1 0 0 15,-5-4-12-15,5-3-27 0,-3-2-56 16,1-4-48-16,5-5-21 0,-2-1-45 16,6-2-74-16,4 0-58 0,0-1-156 15,2 0 101-15,6 0 11 0,0 0 12 16,5 0 150-16,3 0 213 0,-5 0 10 15,3 0 213-15,-4 0 132 0,-1 0 36 16,-5-2-25-16,0-3-75 0,-4-3-79 16,0-4-18-16,-8 2 21 0,-1-6 14 15,-7 0-23-15,-1 1-46 0,-3-3-52 16,1 5-59-16,-6 2-39 0,2 1-33 16,5 2-196-16,-7 0-168 0,11 4-306 15,-7-2-1479-15</inkml:trace>
  <inkml:trace contextRef="#ctx0" brushRef="#br0" timeOffset="17218.854">7679 16594 3632 0,'0'0'585'0,"0"0"-393"15,0 0-80-15,0 0 134 0,0 0 24 16,0 0-48-16,-53-25-67 0,32 25-67 16,0-2-39-16,-5 2-34 0,-1 0-13 15,2 0-2-15,2 0-3 0,-4 2-118 16,4-1-77-16,5 0-46 0,-1 2-127 16,9 3-217-16,0-1-790 0,10 6-749 0</inkml:trace>
  <inkml:trace contextRef="#ctx0" brushRef="#br0" timeOffset="17423.815">7661 16728 3116 0,'0'0'604'0,"0"0"-349"0,0 0 61 15,0 0-34-15,0 0-122 0,0 0 67 16,0 0-25-16,0 0-71 0,-62 9-79 15,37-10-35-15,4-2-17 0,-5-1-110 16,3 0-143-16,4 3-177 0,3-1-612 16,1 0-1171-16</inkml:trace>
  <inkml:trace contextRef="#ctx0" brushRef="#br0" timeOffset="17771.438">7729 16144 2428 0,'0'0'1233'15,"0"0"-1031"-15,0 0 43 0,0 0 169 16,0 0-14-16,0 0-120 0,0 0-39 16,0 0-59-16,0 0-55 0,29 65-40 15,-17-39-17-15,3 0-7 0,-1 5 1 16,5 1-25-16,-2-1-9 0,1-1-16 16,-3-7-14-16,1-4-27 15,-6-5-9-15,1-2-61 0,1-6-48 16,-8 0-30-16,3-2-31 0,-3-1-83 15,0-3-140-15,-2 0-524 0,0 2-587 16,6-8-682-16</inkml:trace>
  <inkml:trace contextRef="#ctx0" brushRef="#br0" timeOffset="18023.723">8134 16149 3429 0,'0'0'713'0,"0"0"-449"15,0 0 36-15,0 0 15 0,0 0-110 16,0 0-68-16,0 0-28 16,-10 71-18-16,-5-40-21 0,-7 7-16 15,-1 10 1-15,-6 14-13 0,-2 11 0 16,0 2-42-16,8-13-24 0,5-18 12 16,5-11 10-16,1-6-1 0,2 2 0 15,-3 4-15-15,-1-1-6 0,1-6-46 16,5-4-42-16,-2-7-40 0,1-6-61 15,3-2-92-15,4-7-213 0,2 0-585 16,0-7-440-16</inkml:trace>
  <inkml:trace contextRef="#ctx0" brushRef="#br0" timeOffset="18862.395">8182 16961 1273 0,'0'0'1678'0,"0"0"-1354"0,0 0-60 15,31-66 105-15,-25 39-9 0,-4-2-34 16,-2 2-46-16,0 1-82 0,-6 7-73 15,-7 7-67-15,-3 6-27 0,-1 6 8 16,1 7 10-16,-1 7-13 0,1 4-2 16,1 4-7-16,5 0 3 0,4 1-2 15,4-2-7-15,2-2 3 16,0-4-12-16,8-4 3 0,6-4-15 16,-1-3-2-16,3-4-55 0,5-9-113 15,0-7-101-15,-5-8-174 0,1 4-824 16,3-24-1888-16</inkml:trace>
  <inkml:trace contextRef="#ctx0" brushRef="#br0" timeOffset="21607.475">2764 5634 170 0,'0'0'84'0,"0"0"-64"0,0 0 22 16,0 0-9-16,0 0 335 0,0 0-263 16,0 0-94-16,0 0-11 0,0 0 0 15,8-9 17-15,-8 7-14 0,2-3 46 16,-2 2 26-16,0 0 0 0,0-2 16 15,0 2 56-15,-2 1 9 0,2 1-13 16,-2-1 3-16,2 1 30 0,0 0 87 16,0-1 60-16,-2 2 3 0,2 0-37 15,0 0-12-15,0 0 2 0,0 0-17 16,0 0-89-16,2 0-39 0,0 0-12 16,2 0-8-16,-2 0-15 0,-2 0-25 15,2 4-31-15,3-1-27 0,-3-1-4 16,-2 2 0-16,2 1 0 15,-2 0 7-15,0 2 9 0,0-1 11 16,0 0 4-16,0 2-3 0,0-1 3 16,0 3 3-16,0-1 0 0,0 5-3 15,2 2-1-15,4 2-14 0,0 3-26 16,2 4 10-16,3 4-11 0,1 0-1 16,5 5 0-16,1 2 0 0,3 3 0 15,0 2 1-15,1-1 0 0,1 3 1 16,0 0 1-16,4 1 9 0,-2-1 4 15,6 9-13-15,2 8 0 0,10 11 9 16,0 3 0-16,3-1-10 0,-3-5 0 16,1-1 0-16,1-1-2 0,1 4-17 15,1 1 2-15,3 4 12 0,2 1 1 16,1 3 2-16,1 1 1 0,2 4 2 16,0 2 21-16,4-1-9 0,0 1-4 15,-1-4-11-15,-1 3-39 16,2-3 39-16,2 2 1 0,-2 3 26 15,2-3-9-15,2 2 1 0,-2 0-1 16,5-4 0-16,-3 1-6 0,2-3-12 16,2 1-39-16,2 3 21 0,1 0 18 15,1 2 0-15,0 5 3 0,5-2 15 16,1 1 0-16,3 2 0 0,-3-1-18 16,3 0-21-16,4 2 7 0,-3-4 14 15,7 5 12-15,-2-2 6 16,0 1 10-16,2 1 11 0,0-2-8 0,-2-1-31 15,4-3-4-15,-3 0-11 16,-1-3 13-16,4 3 2 0,-4-4 1 16,4 0 18-16,-4-3-1 0,2 2-6 15,4-5-3-15,-2 1-9 0,2-1-52 16,0-1 34-16,0 0 18 0,2 2 2 16,2 0 1-16,0 2 21 0,0-3-11 15,-2-3 2-15,5 0 0 0,-1-6-15 16,0 1-11-16,4-2 10 0,-3-5 1 15,-1 3 15-15,0-3 6 0,4 2-2 16,-1 2-1-16,-1 1-16 0,4 4 19 16,3 0-18-16,1 0 11 0,1 0-14 15,-3-1-39-15,5 0 17 0,-2-2 20 16,-1 1 2-16,7-3 1 0,-2 1 2 16,1-1 9-16,-1-1 3 15,4-3 0-15,-2 2-3 0,4-2 0 16,-3-3-12-16,3-3-15 0,-4 2 15 0,4-5 1 15,0 1 2-15,-6-1 15 0,8 0 0 16,-5-1-15-16,5-1 10 16,-2 0-10-16,-4 0 12 0,4 0-12 15,-4-4 9-15,1 0-9 0,-3-4 9 16,2-1-12-16,-7-4-9 0,1 0-3 16,2-5 9-16,-7 1-9 0,0-3 12 15,1 2 0-15,-1 0 3 0,-3-3 18 16,-5 0-19-16,-6-3 1 0,2 1 15 15,-9-4 0-15,-3 1-3 0,-6-4 7 16,1-3-4-16,-10 0-15 0,-6-5 0 16,-10 0-2-16,-11-7 0 0,-10 2-1 15,-2-2 0-15,0-1-3 16,0 0-30-16,-1-1-49 0,-5-2-79 16,-9-3-91-16,1 0-152 0,-7-3-663 15,4-6-1034-15</inkml:trace>
  <inkml:trace contextRef="#ctx0" brushRef="#br0" timeOffset="22626.265">14604 14451 1125 0,'0'0'143'0,"0"0"566"16,0 0-304-16,0 0-192 0,0 0 64 15,0 0 15-15,0 0 11 0,0 0-15 16,4-50-52-16,-4 45-54 0,-2 5-45 16,-2 0-1-16,0 0 28 0,-4 8 45 15,-2 6-37-15,-3 7-62 0,-5 6-25 16,3 7-3-16,-4 5-15 0,5 0-15 15,-5 5-19-15,3-2-8 0,-1-2-10 16,1-3-4-16,-1-5-11 0,5-1-33 16,-1-9 20-16,1-3 1 0,4-7 9 15,-1-3-18-15,5-5-34 0,-2-4-72 16,6 0-44-16,0-2-10 0,0-8-12 16,8-3-42-16,1-2-79 0,3-5-102 15,0 4-67-15,3-5-88 0,-5 5-25 16,9-3-67-16,-9 7-57 0,9-12 117 15</inkml:trace>
  <inkml:trace contextRef="#ctx0" brushRef="#br0" timeOffset="22875.606">14551 14536 620 0,'0'0'628'0,"0"0"-32"15,0 0-55-15,16-52-137 0,-12 46-87 16,-2 6 37-16,2 0 10 0,-1 6-112 16,-1 10-102-16,-2 5-63 0,0 7-16 15,2 7-33-15,2 10-17 0,-2 0-8 16,0 2-11-16,2 0-2 0,0-7-18 15,-2 0 18-15,4-5 23 0,-1-11 57 16,-3-8 78-16,0-8 44 0,2-5-46 16,-4-3-101-16,0-9-40 15,-6-8-9-15,-5 0 28 0,-1-8-10 0,-5 1-11 16,-1 1-13-16,-1 0-2 16,-1 2-83-16,3 6-71 0,0-1-64 15,5 7-46-15,2 4-107 0,4 3-245 16,-1 2-445-16,7 2-210 0</inkml:trace>
  <inkml:trace contextRef="#ctx0" brushRef="#br0" timeOffset="23166.602">14790 14462 2199 0,'0'0'571'16,"0"0"-301"-16,0 0 158 0,0 0-24 16,0 0-86-16,0 0 66 0,0 0-9 15,0 0-146-15,0 0-89 0,0 0-43 16,7 69-12-16,-9-30-12 16,-3 5-21-16,1 3-19 0,-2 1-18 15,4 0-15-15,-2-4-1 0,0-6-44 16,2-7 17-16,2-5 7 0,0-8-30 15,0-7-46-15,0-7-25 0,0-4-73 16,0-6-102-16,2-5-29 0,2-5-220 16,-2 3-609-16,2-12-594 0</inkml:trace>
  <inkml:trace contextRef="#ctx0" brushRef="#br0" timeOffset="23442.547">14732 14396 2523 0,'0'0'1206'0,"0"0"-1046"16,0 0 39-16,0 0 155 0,0 0-104 15,60-22-53-15,-45 28 17 0,1 5-34 16,-1 7-56-16,1 5-48 0,-1 5-18 16,-3 6-19-16,5 3-9 0,-3 4-2 15,-1 11 5-15,-3 10 9 0,-2-6-2 16,-6-2-12-16,-2-11-28 0,0-8-2 15,-2 1 0-15,-6 2 0 0,-4-9-13 16,-3-5 0-16,-3-7-16 0,-5-8-87 16,0-4-70-16,-6-6-79 0,4-6-175 15,5 0-525-15,-11-9-919 0</inkml:trace>
  <inkml:trace contextRef="#ctx0" brushRef="#br0" timeOffset="26610.855">7369 11409 108 0,'0'0'260'16,"0"0"-15"-16,0 0-33 0,0 0-85 15,0 0-124-15,0 0 7 0,0 0 16 16,0 0 609-16,0 0-313 16,-10 3-254-16,10-3-49 0,0 0 20 15,0 0 23-15,0 0 9 0,0 0 17 16,0 0 41-16,0-2 55 0,0 2 6 15,4-1-68-15,2-1-32 0,1 0-26 16,3 0-6-16,-2-4-7 0,5-1 19 16,3-3 23-16,3-2 9 0,1 0-4 15,5-5-19-15,6-1-9 0,-2-1-7 16,0-2-3-16,4-2-4 0,4-1-8 16,-4 0-8-16,1 0 1 0,1-1-6 15,-4 1 3-15,4-1 3 16,-2 2-1-16,2-5 4 0,0 2 0 15,0-2-4-15,5 1-3 0,-3-2 4 16,2 4-1-16,-2-3 3 0,5 3 1 16,-5-1 2-16,0-2 3 0,4 0-2 15,-1-2-13-15,1 1-1 0,0-1-2 16,-1-3 3-16,3-1-3 0,3-1-7 16,-5 0 1-16,4-1-7 0,3-2-5 15,-3-3-13-15,5 0 0 0,-2 0-2 16,1-3 1-16,-1-1-2 0,1-1 3 15,-3-1 1-15,1 0 15 0,3-3-4 16,0 3 9-16,-1-2 7 0,1 1 3 16,-1 1-4-16,7-8-9 0,-8 5 4 15,3 2-4-15,-3-3 1 0,-3 8-17 16,5-5-2-16,-2 0-12 0,1 0 0 16,-3 0 12-16,1 0 0 0,-3 0 0 15,7-6 2-15,3-10 10 16,-2 9-9-16,-9 4 13 0,1 1-4 15,1-4-9-15,5-14 9 0,8-4 0 16,-5 6-9-16,-7 5 0 0,-7 10-2 16,2 0-1-16,5-4-3 0,-7-3-15 15,2-1 6-15,3-2 12 0,-1-1 0 16,-6 1 0-16,1 1 3 0,-1 2 9 16,-4 1-9-16,2 3 12 0,0 0-2 15,-6 9-11-15,-2 7 0 16,4-7-2-16,2-6-1 0,4-10-21 0,7-6 10 15,-1 2 9-15,-8 5-9 0,3-2 12 16,-5 2 0-16,0 0 2 16,0 1 13-16,-2 3-12 0,-2 0 16 15,0 0-4-15,-5 4-12 0,7-3 0 16,-2-2-1-16,0-3-2 0,0-4-15 16,0-2-4-16,-4-5 4 0,0-1 12 15,2 0 1-15,0 0 2 0,-1 1 0 16,-5 4 3-16,4 3 12 0,-4 13-2 15,-9 10-13-15,2 10-1 0,-1 3-27 16,-3-5 13-16,7-3 12 0,-1-7-9 16,1 1 10-16,-3 1 1 0,1-1-1 15,-3 3 2-15,-2-1-1 0,3 2-2 16,-3 0 0-16,-4 5-18 0,1 4-19 16,1 5-39-16,-6 9-50 0,-2 14-83 15,0 4-135-15,0 6-228 0,0 31-1036 16</inkml:trace>
  <inkml:trace contextRef="#ctx0" brushRef="#br0" timeOffset="28162.416">7291 11503 411 0,'0'0'209'16,"0"0"-161"-16,0 0 344 0,0 0-262 15,0 0-111-15,0 0 7 0,0 0 79 16,0 0-1-16,0 0-52 0,21-38 0 16,-21 35 42-16,0 0 53 0,0 1 31 15,0 1 4-15,0-1-11 0,0 0-22 16,0 2-16-16,0 0 2 0,-3 0 7 16,1 0-1-16,-4 0 6 15,0 0-16-15,-2 4-16 0,-5 2-7 16,-1 3-4-16,-3 3-15 0,-1-1-20 15,-7 6-3-15,0 2 7 0,0 0-11 16,-6 4 8-16,-2-2 8 0,0 4-18 16,-2-2 2-16,-2 3-18 0,2-2-4 15,-5 1 0-15,3 2-9 0,-4 0-9 16,2 0 3-16,-3 2-4 0,-1-1 4 16,-1 1 3-16,5 2-7 0,-4-2 10 15,-1 1 6-15,3 1 10 0,-2-2-1 16,-3 5-9-16,1-3-4 15,1 2-2-15,-3 4-3 0,3-3 3 16,-5 3-4-16,1-2-21 0,3 4 6 16,-3 0-12-16,1-1 16 0,1 1-4 15,3-2 12-15,-1 0 1 0,-1 0-13 16,-1 1-10-16,1 1 1 0,-1 0 0 16,-7 2-1-16,-12 6-1 0,-7 2 0 15,-2 0-1-15,1-6-2 0,7-5-1 16,6-7 1-16,0 0 2 0,2-2 2 15,1-1 0-15,1-2 11 0,0 1-10 16,2-5-3-16,-2 2-18 0,3-1 15 16,-3-1-9-16,0 2 10 0,-4-1 0 15,-2 3 1-15,-4 1 1 0,0 2 1 16,-5 2 1-16,1 0 0 0,2 4 0 16,-2-4-2-16,-1 3 1 0,3-2-1 15,-2-1-1-15,4-2 1 16,6-1-2-16,2-5 0 0,10-5 0 15,9-5 1-15,8-5-1 0,2-1 0 16,-4 2-1-16,-4 1 1 0,-7 0-1 16,7-1 2-16,0 1-1 0,2 1 2 15,2-1-1-15,2-3 0 0,2 4-1 16,0-3-1-16,6 1 1 0,-2-2 0 16,5 0 0-16,3-2 1 0,1 1 0 15,5-2-2-15,5-1-15 0,6-2-49 16,0-1-105-16,0 0-38 0,8-2 33 15,5-5-32-15,5 0-96 16,7-3-224-16,-4 3-561 0,18-3-740 0</inkml:trace>
  <inkml:trace contextRef="#ctx0" brushRef="#br0" timeOffset="29831.542">12452 5306 1644 0,'0'0'316'16,"0"0"-138"-16,0 0 462 0,0 0-284 15,0 0-129-15,0 0-40 0,0 0-3 16,0 0 11-16,11-53-12 15,-11 37-3-15,-4-3 3 0,-3 2-28 16,-1 1-29-16,-6 3-43 0,1 6-28 16,-7 5-15-16,3 2 3 0,-4 7 5 15,-1 8 1-15,1 3-9 0,-2 6-16 16,7 1-5-16,-1 3-4 0,3 1-12 16,-1-2 12-16,9 2-12 0,0-3 0 15,4 0 16-15,0-5-17 0,2-2 1 16,2-5 9-16,6-2-10 0,-2-2-2 15,7-7-3-15,1 0-12 0,-1-3-4 16,5 0 7-16,-3 0 10 0,3 0 0 16,1-2-1-16,-3-2 1 0,3 2 1 15,-2 0 0-15,1 2 1 0,-3 0 2 16,3 2 13-16,-3 4-12 16,-1 4 9-16,-4 2 1 0,-1 2 2 0,-5 3-3 15,-2 2 6-15,-2 2 10 0,-2 2-5 16,-4-1-22-16,-5 3 0 15,-5-5 17-15,1 3 1 0,-7-7-4 16,3 1-12-16,-4-5-1 0,-2-4-1 16,3-1-1-16,1-4-11 0,-2-3-50 15,5 1-110-15,1-1-79 0,3-3-126 16,1-1-198-16,7 2-645 0,4-2-709 0</inkml:trace>
  <inkml:trace contextRef="#ctx0" brushRef="#br0" timeOffset="30414.642">12777 5234 209 0,'0'0'2344'0,"0"0"-1973"16,0 0-99-16,0 0 40 0,0 0-53 15,0 0-10-15,0 0 45 0,0 0-49 16,0 0-73-16,-35 52-52 0,18-20-19 16,7 6-15-16,-7 3-19 0,1 14-24 15,-1-8-10-15,3 4-6 0,-3-2-8 16,9-7-19-16,-4 0-30 0,3-3 12 15,1-8 15-15,4-8 0 0,2-5 0 16,0-10 0-16,2-5-40 16,0-3-39-16,6-13-80 0,0-6 51 15,9-6 13-15,-5-9-13 0,-2-4-1 16,5-4 19-16,-5 1 19 0,0 1 27 16,3 1 35-16,-5 3-1 0,0 2 13 15,0 6 6-15,0 4 54 0,5 7 20 16,-5 6 4-16,-2 7 18 0,2 4 25 15,1 0-11-15,-1 11-33 0,2 5-37 16,-4 7-24-16,2 6-20 0,-2 5 10 16,5 4-9-16,-3 3 9 0,-2 0-10 15,0 0-2-15,0 0-26 0,-2-4 7 16,0-4 16-16,-2-8 2 0,0-6 1 16,0-8 19-16,0-6-4 0,0-5-15 15,-4-3 0-15,-2-4 10 0,-4-5 15 16,-3-4-1-16,1-1-6 15,-5-4-14-15,5 4-4 0,-4 1-49 16,3 3-135-16,3 5-112 0,-3 3-127 16,7 3-590-16,4 2-547 0</inkml:trace>
  <inkml:trace contextRef="#ctx0" brushRef="#br0" timeOffset="30906.635">13244 5236 2556 0,'0'0'515'0,"0"0"-288"16,0 0 34-16,0 0 7 0,-18-55-45 15,5 53-50-15,-5 3 1 0,1 11 2 16,-8 4-50-16,-6 5-61 0,2 2-28 16,-2 0-22-16,4 2-12 0,3-2 10 15,-1 1-12-15,6-2 0 0,5-4 2 16,3 0 9-16,5-4-9 0,6-4 19 16,0-2-7-16,8-2-15 0,5-3 0 15,3-1-40-15,3-1-6 0,4-1 15 16,4 0 10-16,-7 0 18 0,7 0-10 15,0 1 12-15,-2 1 0 0,0 1 1 16,-3 2 2-16,-1 2-1 0,-4 3 12 16,1-1 2-16,-7 2 16 0,1 3 27 15,-4 2 0-15,-6 2-3 0,-2 1-3 16,-2 2 19-16,-12-1 35 16,1 3-33-16,-9-2-21 0,1 0-21 15,-6-3-28-15,-2-1-3 0,-2-3 1 16,0-4-1-16,-2-1-52 0,2-4-103 15,2 0-130-15,2-3-171 0,9-2-709 16,-3 4-1641-16</inkml:trace>
  <inkml:trace contextRef="#ctx0" brushRef="#br0" timeOffset="33673.522">7376 11296 42 0,'0'0'79'16,"0"0"58"-16,0 0 9 0,0 0 650 15,0 0-354-15,0 0-195 0,0 0-84 16,0 0-21-16,0 0-3 0,6-7 0 16,-4 7 7-16,-2 0 2 0,0 0-3 15,0 0-43-15,0 0-18 0,0 0-8 16,0 0-37-16,0 0-27 0,0 0-12 16,0 0-4-16,0 1-8 0,0-1-1 15,0 0-2-15,0 0 15 0,0 0 41 16,0 0 4-16,0 0 3 0,0 0 3 15,0 0 0-15,0 0 0 0,0 0 3 16,0 0 6-16,-2 0 0 0,-2 0 13 16,2 0-1-16,-5 0 16 0,3 0 10 15,-2 0 6-15,0 0-13 0,-9 0-32 16,3 0-9-16,-5 0 3 0,-1 0 15 16,-7 0 15-16,0 0-42 15,0 0 2-15,-6 0-25 0,0 2-16 16,-2-2 14-16,0 1-14 0,0-1-2 15,0 3 0-15,0-3-37 0,2 1-50 16,2 1-86-16,-2 1-159 0,2-2-97 16,8 1-358-16,-3-2-635 0</inkml:trace>
  <inkml:trace contextRef="#ctx0" brushRef="#br0" timeOffset="34206.263">6323 11317 1049 0,'0'0'719'0,"0"0"-300"0,0 0-222 16,0 0 3-16,0 0 3 0,0 0-32 16,0 0-8-16,0 0 19 0,0 0-29 15,0 0-48-15,0-14-29 0,-4 13 25 16,0 1 25-16,-6-1 15 0,0-1-24 15,-5 2-33-15,-6 0-40 16,1 0-13-16,-3-2 9 0,-2 2-9 16,-6 0-3-16,2 0-27 0,-4 0 2 15,-2 0-3-15,-2 0-39 0,-2 0-207 16,-3 0-97-16,1 2-18 0,10 0-373 16,-13 3-489-16</inkml:trace>
  <inkml:trace contextRef="#ctx0" brushRef="#br0" timeOffset="34689.599">5195 11308 1102 0,'0'0'810'15,"0"0"-195"-15,0 0-273 0,0 0-34 16,0 0 10-16,0 0-52 0,0 0-96 16,0 0-82-16,0 0 75 0,0 0-35 15,-44-12-57-15,22 12 4 0,-7 0-35 16,-8 0 0-16,-11 0-15 0,-10 0-22 15,-14 0 25-15,-5 1-28 0,3 1-19 16,10 1-55-16,8-2-146 16,6 1 5-16,11 0-97 0,8 0-267 15,12-1-538-15,-16 1-231 0</inkml:trace>
  <inkml:trace contextRef="#ctx0" brushRef="#br0" timeOffset="35104.223">4124 11308 726 0,'0'0'1318'0,"0"0"-900"15,0 0-170-15,0 0-58 0,0 0-107 16,0 0 126-16,0 0 81 0,0 0-15 16,-58-6-93-16,31 6-94 0,-4 0-43 15,-4 0-42-15,-8 1-3 16,-15 1-30-16,-8 0-33 0,-3 1 51 16,1 2-208-16,6-2-123 0,17 0-365 15,12 1 104-15,0-2-767 0</inkml:trace>
  <inkml:trace contextRef="#ctx0" brushRef="#br0" timeOffset="35528.359">3084 11315 33 0,'0'0'681'0,"0"0"580"15,0 0-969-15,0 0-14 0,0 0-4 16,-56-3 34-16,34 3 45 0,-1 0 14 16,-6 0-46-16,2 0-73 0,-4 0-105 15,0 0-29-15,-2 0-71 0,2 0-32 16,-2 0-11-16,-2 0-28 15,-2 3-49-15,-3-3-108 0,-3 2-188 16,0 1-170-16,7-1-645 0,-7 3-709 0</inkml:trace>
  <inkml:trace contextRef="#ctx0" brushRef="#br0" timeOffset="37439.714">1677 11111 355 0,'0'0'597'0,"0"0"-219"0,0 0-62 16,0 0-5-16,0 0-116 0,0 0-98 15,0 0 372-15,0 0-100 0,-25-50-158 16,25 44-61-16,-2 0 11 0,0 2 26 15,0-2-5-15,-1 3-18 0,1 2-24 16,2-1-16-16,0 2-3 0,-2 0 15 16,2 4 23-16,0 5 37 0,-2 6-25 15,2 6-67-15,0 5-22 0,0 6-9 16,0 5-13-16,0 4-20 0,0 3-16 16,-2 0-12-16,2-1-10 0,0 1 0 15,-4-6-1-15,2-4-1 0,0-5-21 16,-2-4-3-16,0-2 6 15,0-4 3-15,1-2-13 0,-1-4-23 16,4 0-7-16,-2-2-12 0,2-4-21 16,0-1-43-16,0-3-50 0,0-3-96 15,0-3-191-15,0-6-90 0,0 0-209 16,0-11-560-16</inkml:trace>
  <inkml:trace contextRef="#ctx0" brushRef="#br0" timeOffset="37872.6">1400 11046 1918 0,'0'0'648'16,"0"0"-380"-16,0 0-31 0,0 0 98 16,0 0 4-16,0 0-34 0,8-56-45 15,-6 46-40-15,4-3-14 0,-2 4-6 16,7-1 1-16,1 3-3 0,-2-1-12 16,7 1-35-16,-3 3-36 0,5-1-24 15,0 5-13-15,5 0-20 0,-1 0-4 16,2 8-3-16,0 3-3 0,-1 1-14 15,1 4-16-15,0 3-6 0,-2 0-10 16,-2 0-2-16,-7 2 1 0,3-2-1 16,-7-1 0-16,-4-2-1 0,-2 0-11 15,-4-1-3-15,0 1-7 16,-6-2 1-16,-6 0-9 0,-7-3-54 16,2-2-58-16,-3 0-42 0,-5-4-59 15,4-1-128-15,-1 0-234 0,5-2-580 16,-6 1-706-16</inkml:trace>
  <inkml:trace contextRef="#ctx0" brushRef="#br0" timeOffset="38295.346">1914 11757 2221 0,'0'0'578'16,"0"0"-289"-16,0 0-78 0,11-56 126 16,-16 33 3-16,1 2-67 0,-8 2-78 15,-7 4-86-15,5 5-72 0,-7 6-25 16,3 4 3-16,-1 4 25 0,2 7 40 16,3 5 9-16,4 7-18 0,3 2-13 15,3 2 0-15,4 1-3 0,4 1-6 16,7-2-21-16,-1 0-13 0,9-7-12 15,-3-6-1-15,7-4-2 16,-2-10-46-16,-3-5-128 0,1-12-75 16,-7-8-97-16,-6 2-338 0,9-22-1313 0</inkml:trace>
  <inkml:trace contextRef="#ctx0" brushRef="#br0" timeOffset="40391.81">7121 11961 1774 0,'0'0'549'0,"0"0"224"15,0 0-308-15,0 0-115 0,0 0 1 16,0 0-22-16,0 0-96 15,0 0-101-15,0 0-61 0,-8-9 29 16,-6 9-8-16,-5 0-4 0,0 0-18 16,-3 2-25-16,1 0-14 0,-4 0-13 15,5 1-3-15,1-1 28 0,-2 1-40 16,3-2-1-16,3 2 0 0,5-2-2 16,-3 1 1-16,5 1 11 0,2 1-9 15,0 0 12-15,6 1 9 0,0-1-6 16,-2 2-2-16,2-1-4 0,0 1-11 15,-2 1 0-15,2 5 0 0,-5 1-1 16,3 2 0-16,-2 1 0 16,2 3-2-16,-4 3 1 0,2 1-1 15,-2 4 0-15,2 1 1 0,-5 3 1 16,1 1-3-16,2-1-37 0,0 1 16 16,-3-1 3-16,3-2 9 0,0-4 9 15,2-1 3-15,0-5 2 0,4-1 10 16,-2-3-9-16,2-2 15 0,4-2 3 15,0-3 0-15,4-1-2 0,2 0 5 16,-1-1 24-16,1-3 13 0,5 0 75 16,-5 0 0-16,4-3-64 0,3 0-36 15,-1 0-9-15,3-3-9 0,-2-1 1 16,-1 2-16-16,-1-1 0 0,-3 2 0 16,-4 1-3-16,1 0-16 0,-3 0-71 15,-4 0-70-15,4 0-45 0,-6 0-47 16,0 0-146-16,0 0-278 0,0 0-380 15,-2-2-345-15,-2-5-583 0</inkml:trace>
  <inkml:trace contextRef="#ctx0" brushRef="#br0" timeOffset="40558.044">6997 12315 3310 0,'0'0'639'0,"0"0"-313"16,0 0-134-16,0 0-13 0,0 0 70 15,0 0-62-15,0 0-87 0,-53 12-57 16,34-8-43-16,0-1-1 0,3-3-91 16,-3 0-122-16,5 0-130 0,-3 0-188 15,7 0-778-15,2 0-1071 0</inkml:trace>
  <inkml:trace contextRef="#ctx0" brushRef="#br0" timeOffset="41423.752">7221 12726 2209 0,'0'0'514'0,"0"0"-282"0,0 0 49 16,16-53 47-16,-16 30-12 0,0-1-30 15,-2-1-22-15,-6 2-42 0,-7 1-71 16,1 6-90-16,-1 9-36 0,-7 5-4 16,3 2 4-16,0 10 5 0,1 5-5 15,1 4 2-15,7 3-5 0,2 3-4 16,1-3 0-16,7 0 4 0,0-3-1 15,9-1-6-15,3-8 4 0,-2-4-19 16,7-6-13-16,0-9-29 0,5-7-114 16,-5-10-127-16,-5 3-141 0,9-19-791 0</inkml:trace>
  <inkml:trace contextRef="#ctx0" brushRef="#br0" timeOffset="45280.502">7475 11455 1714 0,'0'0'279'16,"0"0"217"-16,0 0-81 0,0 0-152 15,0 0-21-15,0 0 15 0,0 0-45 16,0 0-23-16,0 0-92 0,33-24-63 16,-33 11 16-16,0-5 24 0,-4-4 22 15,-2-3 4-15,-1-1-39 0,3-2 13 16,-8 3 6-16,2-1 19 0,-1 5 5 15,1 2-6-15,-1 7-10 0,3 6-6 16,0 6-5-16,0 0 14 0,-3 9 18 16,3 5-9-16,2 4-33 0,-2 3-19 15,1 1-8-15,3 0-13 0,0 1-9 16,4-3-3-16,0-1-12 0,0-6 9 16,2-1 0-16,4-5 0 0,7 0-9 15,-3-1-1-15,5-6-2 16,3 0-10-16,-1-3-2 0,6-7-3 15,-3-4 0-15,-5-4-15 0,1-5 9 16,-8 0 9-16,-1 0 12 0,-5 2 0 16,-2 3 15-16,-4 2 3 0,-5 5 0 15,-3-1 0-15,-3 3-15 0,-3 4 12 16,1 4-12-16,-1 1 0 0,1 3 18 16,1 6-8-16,1 4 8 0,5 6-6 15,-1 0 3-15,5 3-6 0,4 0 0 16,2 2 0-16,-2-4-10 0,6-1 10 15,7-5-10-15,1-1 1 16,0-6-1-16,9-2-2 0,-2-4-3 16,1-1-9-16,5-9 0 0,-6-5-6 15,-1-2-6-15,-3-2 6 0,-1-4 3 16,-7 2 13-16,-3 1-1 0,-4 2 3 16,0 1 2-16,-7 7 16 0,-7 0-6 15,0 6 0-15,-3 0-9 0,-2 3 9 16,1 6 0-16,-1 3 3 0,5 6 0 15,-1 5 3-15,7-2-6 0,0 4 1 16,4 0-1-16,4 1-10 0,0-2 16 16,6-2-16-16,4-4 1 0,5 1-3 15,3-6-2-15,1-1-19 0,1-6 6 16,3-3 11-16,-4-7-14 0,-1-5 15 16,-1-10 0-16,-3 0 0 0,-7-7-12 15,-1 0-18-15,-4 1 15 0,-2-1 16 16,-4 6 2-16,-5 4 11 0,-7 4-8 15,1 3 9-15,-1 8-9 16,-3 4 9-16,3 0 0 0,1 10 6 16,1 6 0-16,4 5 1 0,1 1-1 15,7 2 0-15,2 2-3 0,0-1-12 16,4-3 0-16,5-2 9 0,5-2-10 16,-4-4-2-16,7-3 0 0,-1-4-18 15,3-4 3-15,0-3 3 0,-5-11 9 16,1-7-18-16,-5-3 9 0,-4-5 11 15,-4-2-12-15,-2 1-32 0,-2-1 30 16,-8 5 13-16,-3-2 2 0,-7 3 12 16,-1 6-9-16,-2 4 9 0,1 5-9 15,1 5 12-15,2 1 0 0,3 11 10 16,3 5-4-16,5 7-3 16,4-1 3-16,2 5-3 0,-2-1-3 15,8 1-13-15,2-3 10 0,4-3-9 16,7-1-1-16,-3-3-1 0,7-4-1 15,0-2-2-15,-1-4-16 0,5-6 0 16,-6-4 6-16,2-8-9 0,-5-6 6 16,-1-5 3-16,-7-4-19 0,-4-2 10 15,-4 1 9-15,-2 0 10 0,-6 5-1 16,-9 2 1-16,-2 6 2 0,-1 5 1 16,-5 3 11-16,2 7 0 0,-4 4 6 15,7 6 1-15,-1 5-1 0,2 7 0 16,7-1-6-16,0 2 0 0,5-1 3 15,5 0-12-15,2-4 18 0,2 1-6 16,7-5 0-16,3-3-12 0,0-2 9 16,7-8-11-16,0-2 0 0,1-11-1 15,-1-5-21-15,-2-7-24 16,-3-4 21-16,-2-4 6 0,-5 1 15 16,-5 2 0-16,-2 2 0 0,-4 3 1 15,-7 8 2-15,-7 6 0 0,3 8 2 16,-8 2 13-16,1 9 0 0,3 5-3 15,-4 5 3-15,5 6 0 0,3 1 0 16,7 2-3-16,0 3 0 0,4-5 3 16,4 1-13-16,0-5 10 0,4 0-10 15,6-3-1-15,0-6-1 0,3-1 0 16,3-5-21-16,1-4-3 16,-1-3-15-16,5-9-9 0,-9-6 12 0,3-5 2 15,-3-3-2-15,-8-4-9 0,1-1-22 16,-5-5 34-16,0 2 18 15,-7 2 13-15,-1 1 1 0,-8 9 0 16,3 4-1-16,-7 11 1 0,5 4 1 16,-6 11 15-16,7 8 6 0,-3 4 3 15,7 8-5-15,0 0-7 0,6 0 3 16,1-3 0-16,1 0 0 0,2-3-13 16,7-6 0-16,1-4 1 0,0-2-3 15,7-6-1-15,-1-4-1 0,3-3-13 16,-1-10-3-16,3-9 3 0,-5-2 12 15,-1-8-12-15,-5 1-22 0,-2-3 19 16,-6 2 6-16,0 1 10 0,-10 3 0 16,-3 3 0-16,-1 7 1 0,-3 7 1 15,-1 5 1-15,1 4 1 0,-1 9 10 16,3 5 0-16,5 6-10 0,2 2 16 16,3 2-15-16,5 0 0 0,0 0 8 15,7-4-11-15,5-1-27 16,-4-5-18-16,7-2-40 0,-1-6-24 15,-1-5-58-15,1-4-94 0,-6-11-165 16,1 1-659-16,-1-14-1095 0</inkml:trace>
  <inkml:trace contextRef="#ctx0" brushRef="#br1" timeOffset="56773.794">17376 11528 836 0,'0'0'583'0,"0"0"-284"16,0 0-201-16,0 0-1 0,0 0 221 16,0 0 225-16,0 0-203 0,0 0-91 15,0 0-24-15,2-6-60 0,-2 6-39 16,-2 0 8-16,0 0-1 0,0 0-24 16,0 0-16-16,-2 0 62 0,0 0 12 15,-2 0-41-15,-3 0-31 0,1 0-22 16,-2 0-2-16,-5 0-10 0,1 0-6 15,-1 0-13-15,-1 0-8 0,-3-2-7 16,3 1 1-16,-5 0-7 0,2-2 3 16,-1 3 7-16,-1-3-7 0,-2 0-3 15,1-1 7-15,-3 2-10 0,4-1 6 16,-2 1-9-16,1 0 0 0,1 0-2 16,-2 2-1-16,1 0 6 15,1 0 0-15,0 0-15 0,1 0 0 16,1 0 9-16,0-1-10 0,1 1-2 15,3-2 0-15,1 2 1 0,1 0-1 16,3-2-1-16,0 2 0 0,3 0 1 16,1 0-1-16,2 0 1 0,2 0 2 15,0 0 1-15,2 0 15 0,0 0-15 16,0 0 10-16,0 0-11 0,0 0 1 16,0 0 0-16,0 0-3 0,0 0 0 15,0 0-15-15,0 0 2 0,0 0 1 16,0 0-9-16,0-1 3 0,0 0 3 15,0-2 3-15,2-3 11 0,0-1 1 16,0-4 0-16,0-4 1 16,2-3 1-16,-2-4 0 0,1-5 1 15,-1 1-3-15,2-5-20 0,-2 0 4 16,2-4 14-16,0 1 0 0,-2-4 0 16,2-1 0-16,0 0 1 0,1-1 1 15,-1 2 1-15,2-3 1 0,-2 2 0 16,0-1 10-16,-2 3-10 0,2 4-1 15,0 0 2-15,1 0 1 0,-3 1-2 16,2 1 1-16,-2-1 0 0,2 0 0 16,-2-3 0-16,0 1 0 0,0-3 9 15,0-1-12-15,0 0-11 0,-2-2-4 16,0-1 12-16,0-4-16 0,0-8 17 16,0 3-1-16,0 0 2 0,0 0 1 15,-2 6 0-15,2-3 1 0,-2 1 2 16,2 2-1-16,-2 3 10 0,2 3-9 15,0 3 0-15,0 0 0 16,0 1 9-16,0 0-11 0,0 0 1 16,0-5-2-16,0-1-31 0,0-3 19 15,0-1 9-15,2-4-12 0,-2 1 15 16,0 1 0-16,0 1 1 0,-2 1 1 16,-2 0 0-16,2 1 1 0,-2 4 9 15,2-2-11-15,0 2 2 0,2-1 9 16,-2 0-11-16,0 1 2 0,2 0 1 15,-3 0-1-15,3 0 0 0,-2 1-3 16,2 1-16-16,0-1 4 0,0 2 11 16,0-2-1-16,0 2 0 0,0-2 1 15,0-1-1-15,-2 0 2 0,2-3 1 16,-2-1 0-16,0 1 2 16,2-3 0-16,-2 2 12 0,0-2-13 15,0 2 11-15,0-1-11 0,0 1 10 16,0 0-10-16,0 3 0 0,2-1-2 15,-2 2-12-15,2 0 0 0,0 1 9 16,0 0 0-16,0 2 0 0,0-2 2 16,0 3 0-16,0 0 1 0,0-1 1 15,0 1 1-15,-2-1 0 0,2 1 2 16,-2-2-1-16,-1 2 0 0,1-2 9 16,-2 1-10-16,2-2-1 0,-2-3 2 15,2 0 0-15,0-2 9 0,-2 4-12 16,0-1 0-16,0 3-15 0,1 1-3 15,1 5 16-15,0 1-11 0,0 5 13 16,2 1 0-16,0 2 1 0,0 1 0 16,0 3 2-16,0-1 0 0,0-1 0 15,0-1-1-15,0-2-2 16,0 2 0-16,0-3-16 0,0 2-8 16,0 0 12-16,0 2-6 0,0-1 0 0,-2 2-1 15,2 2 7-15,-2 1 0 16,0 5 10-16,2 0 0 0,-2 1 2 15,2 3-1-15,0 4 1 0,0-1 0 16,0 4 12-16,0 0 9 0,0 0 4 16,0 0-13-16,0 0-11 0,0 0-1 15,0-1-2-15,0 0-19 0,0-1-4 16,0-3 7-16,0 1 15 0,0-4-12 16,-2 2 12-16,0-1-9 0,2 1 12 15,-2 2 0-15,2 2 3 0,0 1 18 16,0 0 6-16,0 1-2 0,0 0-10 15,0 0-12-15,0 0-3 0,0-1-13 16,0-1-21-16,0 0 10 0,-2 0 12 16,2-3 9-16,0 2-12 0,0 1 13 15,-2 1 2-15,2-1 13 16,0 1 8-16,0 1 15 0,0 0 1 16,0 0-16-16,0-2-20 0,2 2 1 15,0-2 16-15,0 2-3 0,2-1 4 16,-2 1 2-16,0-1 0 0,2 1-9 15,0 0 3-15,1 0 7 0,1 0-4 16,2 0 6-16,0-1 0 0,3-1-3 16,1 0 1-16,2 1 2 15,3-2 3-15,4-1 33 0,-1 2 7 0,5-2-34 16,2 2-15-16,0 1-17 16,2 1 0-16,-4 0 0 0,4 0-1 15,-7 0-1-15,1 0-1 0,-4 0-10 0,-5 1-33 16,1 1-79-16,-7 0-100 15,-2 0-74-15,-2 0-222 0,0 3-1114 0</inkml:trace>
  <inkml:trace contextRef="#ctx0" brushRef="#br1" timeOffset="59301.762">18945 8534 378 0,'0'0'304'16,"0"0"-246"-16,0 0 222 0,64 0 17 16,-43-6-157-16,-2-1 393 0,1 1-109 15,1-4-156-15,2 0-97 0,-3-1-17 16,3 0 32-16,-4-3-81 0,1 0-6 15,-1 0 18-15,4-3-9 0,-3 1 25 16,1-4-36-16,-4-1 7 0,5-5-10 16,-5 0-30-16,2 0 23 0,-5-1 3 15,-2 0-21-15,1 1 8 16,-3 0 7-16,-4-2-13 0,3-3-7 16,-3-2-5-16,-6 0-1 0,2-5-18 15,-2 2-28-15,0-2 10 0,-2 3 9 16,-4-3-1-16,-3 1 19 0,1 0 3 15,-2-1 0-15,-3 3-18 0,-1 1-10 16,4 2-6-16,-7 3 7 0,3 1 5 16,-3-1-2-16,0 2-4 0,1-1 0 15,-3 2-2-15,1 3-1 0,1 2-3 16,-6 3-2-16,5 2 5 16,-3 2 0-16,-4 3 6 0,3 3-2 15,-5 0-1-15,2 2-3 0,-2 1-3 0,-2 1-2 16,0 1-14-16,2 3 0 15,-4 1 1-15,0-1 30 0,6 1 43 16,-6 2-40-16,5-1-24 0,1 1-10 16,4 0 1-16,-4 1-1 0,3 0 0 15,-1 1 0-15,2 0 1 0,-2 2 40 16,1 3-31-16,1 2-9 0,0 4 0 16,1 1 12-16,-1 7-13 0,0 0 0 15,3 4 0-15,-3 5-1 0,5 3 1 16,-5 1 10-16,6-1 6 0,-1 3-17 15,1-1 2-15,5-4-1 0,0 1 10 16,1-2-10-16,3 1 1 0,0-1 9 16,2 0-10-16,2 2 11 0,2 1-11 15,0-1 10-15,6 0-9 0,2 2-3 16,3-3 0-16,5 3-2 16,5-2 1-16,6-1 1 0,2 2 12 0,6 1 3 15,0-2 0-15,4-1-3 16,3-3 3-16,1-5-5 0,-2-5-10 15,3-8-3-15,3-3-15 0,-3-4-12 16,3-6-40-16,-1-1-78 0,-3-10 0 16,1-5-59-16,-1-6-211 0,-10 2-578 15,23-14-1323-15</inkml:trace>
  <inkml:trace contextRef="#ctx0" brushRef="#br1" timeOffset="60850.499">20632 11687 1304 0,'0'0'601'0,"0"0"-211"16,66-10-167-16,-39-4-52 0,4-2-30 15,2-6 26-15,0-3 0 0,0-6 15 16,0-3-33-16,0-5 7 0,-2-2-43 16,-2-2-9-16,2-1-47 0,-6 1-10 15,-6-3-25-15,4 4 15 0,-9 0-4 16,0-1 20-16,-3-2 6 0,-5-1 16 15,-2-1 3-15,-4 0-7 0,0 0-6 16,-6 0-9-16,-2 2-7 0,-9 2-15 16,1 2-3-16,-3 1-16 15,0 3 1-15,-5-1-4 0,1 2 13 16,-2 0 8-16,0-1 7 0,-6 4-3 16,0-1 3-16,2-1-15 0,-4 4-22 15,0 2 9-15,0 1-11 0,0 6-1 16,-4 4 3-16,0 2 58 0,1 6-9 15,-7 5-30-15,2 5-4 0,-3 5 3 16,1 7 37-16,-3 5-24 0,1 2-22 16,-1 6 0-16,3 1 0 0,2 2 16 15,3 3-16-15,1 3-10 0,-2-3 0 16,10 2 19-16,-2 4 4 0,4 0-4 16,4 1-21-16,5 4-12 0,-3 2 12 15,5 9 39-15,1 11 4 0,5 11 15 16,-1 2 5-16,11-3-8 0,-2-5-7 15,15-9-8-15,-1 2-7 0,11 1 0 16,6 0 1-16,6 0-13 0,6-1-9 16,13-4-12-16,4-6-18 0,10-5-15 15,7-11 2-15,3-13-2 16,9-17-31-16,0-7-57 0,0-17-67 16,6-13-117-16,4-10-95 0,-25 7-276 15,7-5-694-15</inkml:trace>
  <inkml:trace contextRef="#ctx0" brushRef="#br1" timeOffset="63914.144">7719 11285 101 0,'0'0'460'0,"0"0"-271"0,0 0-153 16,0 0-10-16,0 0 26 16,0 0-52-16,0 0-828 0</inkml:trace>
  <inkml:trace contextRef="#ctx0" brushRef="#br1" timeOffset="65686.335">7684 11204 924 0,'0'0'254'0,"0"0"3"16,0 0-140-16,0 0-16 0,0 0-3 16,0 0 25-16,0 0 10 0,0 0-26 15,0 0-26-15,0 0 0 0,0-1 7 16,0 1 15-16,0 0 7 0,0 0 25 16,0 0 177-16,0 0-2 15,0 0-30-15,-2 0-41 0,2 0-50 16,0 0-26-16,0 0-32 0,-3 0-32 15,3 0-9-15,-4-1-7 0,4 1-6 16,-2-1-6-16,2 1 21 0,0 0 12 16,0 0 3-16,0 0 6 0,0 0 3 15,0 0-1-15,0 0 4 0,0 0-7 16,0 0-6-16,0 0-19 0,0 0-17 16,2 0 2-16,5 0-17 0,-1 0-16 15,0 0 0-15,6 0-12 0,1 0-24 16,1 0 24-16,3 0 13 0,-1 0-25 15,3 0-3-15,-5 0 3 0,7 0 3 16,-2 0 18-16,3 0-9 0,1 0-6 16,6 0 12-16,-4 0 9 0,6 0 0 15,2 0 16-15,2 0-25 16,0 0 0-16,5 0 12 0,-3 0-33 0,2 0 3 16,0 0 12-16,1-1-6 15,1 0-9-15,0 1 3 0,-4 1-12 16,7-2 15-16,-1 1-15 0,-1 0 12 15,1 0 3-15,2-2-15 0,-1 1-1 16,1 1 16-16,3 0-16 0,-5 0 0 16,5 0 13-16,-3 0-14 0,-1 0 17 15,3 0-6-15,-3-1-10 0,-3 1 1 16,2-2 15-16,1 2 0 0,-5 0-16 16,2 0 10-16,-1 0-10 0,3 0 0 15,-4-1 0-15,1-1-1 0,3 2 1 16,1 0-1-16,-3 0 0 0,2 0 1 15,3 0-2-15,-3 0 0 0,-1 0 0 16,-3-4 0-16,2 4 1 0,-6 0 0 16,-2 0 0-16,-4-1 1 0,-4 1-1 15,-4 0 0-15,-5 0 1 0,1 0-2 16,-9 0-1-16,-2 0 1 0,-4 0-1 16,5 0 0-16,-5 0 0 15,0 0 0-15,4 0 0 0,-4 0-11 16,6 0 0-16,3 0-3 0,-1 0 12 15,2 0-18-15,5 1 21 0,-3-1-2 16,7 0 0-16,-4 0-1 0,1 0 0 16,-5 0 1-16,-1 0 1 15,-2 0 0-15,-6 0 1 0,1 0 0 0,-3 0-1 16,-2 0-11-16,0 0 10 0,0 0-25 16,2 0-9-16,-2 0-6 0,0 0 3 15,0-1 0-15,0 1 6 16,0 0 6-16,0 0 15 0,0-1 12 15,0 1 0-15,0 0 1 0,0 0 0 16,0 0-1-16,0 0-3 0,-2 0-42 16,-7-1 18-16,-1 1 27 0,-9 0 1 15,-5 0-1-15,-3 0 12 0,-6 0 0 16,-7 0-9-16,-1 0 12 0,0 0 3 16,-15 0 18-16,-8 0-18 0,-13 1-6 15,1-1-11-15,-1 1 1 0,7-1-2 16,6 1 3-16,-2-1 9 0,-2 4-11 15,-1-4 0-15,1 2 1 0,0-1 1 16,4 1-2-16,-2-1 11 0,4-1-10 16,0 1 1-16,4 1 12 0,2-2-12 15,-2 0 0-15,6 1 0 0,5 0 0 16,10 0 15-16,8-1-16 0,2 1 13 16,-4 0-14-16,-6 0 1 15,-5 2 16-15,3-3-6 0,0 0-10 16,0 0 1-16,-1 0 9 0,1 0 3 15,2 2-13-15,0-2-2 0,-7 0 0 16,7 1 0-16,-2-1-2 0,4-1 1 16,1 1-1-16,6 0-1 0,3 0-9 15,4 0-3-15,7 0 13 0,1 0-16 16,7 0 6-16,4 0 9 0,0 0-9 16,2 0 0-16,0 0 10 0,0 0 0 15,0 0 0-15,0 0-10 0,-2 0 0 16,0 0 11-16,-2 0 1 0,-1 0 0 15,-1 0-2-15,-2-2-1 16,0 2 2-16,-5 0-2 0,1 0 1 16,4 0-1-16,-3 0-9 0,3 0-6 15,4 0-30-15,2 0 6 0,2 0 21 16,0 0 0-16,0 0 9 0,0 0 12 16,0 0 21-16,2 0 27 0,4 0-27 15,4 0-18-15,7 0-1 0,6 0-2 16,2 0-3-16,6 0 1 0,4 0 1 15,0 0 1-15,6 0 0 0,-2 0 0 16,5 0 0-16,10-3 0 0,10 2 1 16,8 2 0-16,7-2 1 0,-3 1 0 15,-4-2 0-15,-5 1 1 0,-1-1 12 16,0 2 3-16,0-3 0 0,2 3-6 16,-2-1-9-16,0-1 9 15,-1 2 3-15,-1-3-12 0,-2 3 0 0,-4-4 9 16,1 4-11-16,-1 0 0 0,0 0 0 15,-10 0 1-15,-7-1 10 0,7 0-11 16,1 0 1-16,7 0 0 0,4 1 1 16,-19 0-2-16,-10-1 2 15,-2 1-1-15,6 0-1 0,5-1 0 16,5 1 0-16,-3 0 1 0,-5 0 1 16,0-3 0-16,-2 3-1 0,-4 0 1 15,0 0 9-15,-2 0 3 0,-4 0-15 16,-4 0 0-16,3 0 0 0,-1 0-1 15,-4-2-11-15,3 2 10 0,-5-1 0 16,2 1 1-16,-1-1 0 0,-3 1 0 16,-1-1 0-16,3 1-1 0,-5 0 2 15,3 0 0-15,-7 0 0 0,2 0-1 16,0 0-1-16,1 0 2 0,-3 0-1 16,7 0 1-16,-5 0-2 15,-4 0-1-15,0 0 3 0,-2 0-1 16,1 0 0-16,-5 0-2 0,0 0-12 15,0 0-21-15,-7 0-39 0,1 0 6 16,-4 0-15-16,-7 0-28 0,-3 0-14 16,-5 0-70-16,-4 1-109 0,0 3-272 15,8-1-801-15,-1-3-1878 0</inkml:trace>
  <inkml:trace contextRef="#ctx0" brushRef="#br1" timeOffset="67202.718">10230 11073 699 0,'0'0'782'16,"0"0"-399"-16,0 0-78 0,0 0-211 15,0 0 65-15,0 0 472 0,0 0-261 16,0 0-110-16,0 0-39 0,-27-2-51 15,27 2-17-15,0-2 15 0,0 0 8 16,0 1-34-16,0 0-16 16,0 0-10-16,0-2 22 0,0 2 8 15,3-1-24-15,-3-1-1 0,4 3 10 16,0 0 5-16,0 0-9 0,4 0-34 16,-2 0-8-16,1 3-16 0,-1 0-9 15,0 1-8-15,6 2-7 0,-3-2-6 16,3 0 3-16,7 1-9 0,-7 0-3 15,7 2 0-15,-3-1-2 0,5 0-1 16,2 1-3-16,-5-2-3 0,5 2-6 16,-2-1-12-16,-5 1 18 0,3 2 0 15,-7-2-20-15,1 3 11 0,-1-2 0 16,-6 0-10-16,-2 0 0 16,0 1-2-16,-1-4-2 0,-3 2-1 15,0-1-18-15,-3-2 6 0,-3-1-3 16,4 3 3-16,-8-2 0 0,-5-1 13 15,5-3 2-15,-11 0 3 0,1 0 18 16,-3 2-6-16,-8 0-12 0,2 0 12 16,0 3-3-16,0 2-11 0,2 3-1 15,-2-1-26-15,5 3-94 0,-1 1-154 16,8 0-125-16,3-4-599 0,1 5-1539 0</inkml:trace>
  <inkml:trace contextRef="#ctx0" brushRef="#br1" timeOffset="71121.345">10367 10901 98 0,'0'0'463'0,"0"0"-375"16,0 0-42-16,0 0-30 0,0 0-16 16,0 0-85-16,0 0-19 0,-33-53 58 15,24 46 13-15,1 2 14 0,4 1 0 16,-2-2 19-16,2 2 56 0,0 1 68 16,-3 0 26-16,-1 1-36 0,6-2-13 15,-2 2 439-15,4-1-156 0,0 2-108 16,0-2-49-16,0 1-66 15,2 0-41-15,2-1-21 0,4 0 1 16,-4 3-3-16,3 0-20 0,-1 0-17 16,4 3-12-16,5 4-9 0,-5 2-4 15,7 3-10-15,-5 1-5 0,7 1-17 16,-3 2 10-16,5 2-12 0,-1 0 0 16,3 3 2-16,4-2 32 0,0 2 3 15,-2 0 16-15,6 1 10 0,0 2-1 16,2 2-9-16,2-2-9 0,-2 4-4 15,6-2 12-15,-2-1 1 0,3 3-4 16,-1 0-6-16,0 0-3 0,1 1-12 16,7 1-8-16,-8-1-5 0,7 4-3 15,1 0 5-15,-3-1-5 0,5 2 0 16,-3-2 3-16,4-1-3 0,-5-3-1 16,0 0-10-16,-1 0 2 15,-3-3 21-15,-1-2 3 0,-3 4-10 16,2-1-5-16,0 2-10 0,3 0 12 15,-5 2-11-15,2 1 8 0,2 0-9 16,5 0 10-16,-5 1-12 0,-1 0 1 16,5-1 0-16,-2-1-1 0,-1-2 0 15,-1 1 1-15,5 0 0 0,-3 0 0 16,-2 0-1-16,5-1 0 0,-3 1 0 16,3 0 1-16,1 1 0 0,-3-1 0 15,3 2 2-15,-1-5-3 0,-1 1-1 16,5 0-3-16,-5-1-1 0,7-1-11 15,2 3 14-15,8 4 1 0,6 2 0 16,4 1 0-16,-10-3 0 16,-2-5 0-16,-4-1 0 0,-6-2 0 15,5 1 1-15,1 0 0 0,-4 2-1 16,6 0 0-16,-4 0-1 0,-1 0-1 16,-5-3 0-16,-9-4 0 0,5 5 2 15,9 5 0-15,-5-1 2 0,6 2 0 16,-17-9 1-16,-6-2 0 0,6 4 9 15,13 8-11-15,12 8 3 0,8 2-2 16,2 0 1-16,-4-6-3 0,-6-5-18 16,-14-7 15-16,-11-6 0 0,-4-5-13 15,0-3 13-15,0 3 0 0,9 1 1 16,1 3-10-16,-8 0-13 0,-2 0-69 16,-4 0-36-16,-6-2-14 0,-2-3-5 15,-5-5-114-15,-3-1-136 0,-3-2-81 16,-4-4-331-16,5-7-876 0</inkml:trace>
  <inkml:trace contextRef="#ctx0" brushRef="#br1" timeOffset="72890.461">10350 10791 232 0,'0'0'130'16,"0"0"-68"-16,0 0 622 0,0 0-332 16,0 0-215-16,0 0-53 0,0 0-35 15,0 0-13-15,0 0 26 0,-12 10 45 16,10-10 35-16,-2 0-18 0,-1 0-17 16,-3 0-20-16,4 0-3 0,-2-4 0 15,0 1-10-15,-3 0-3 0,-3-3 0 16,0-2 6-16,-1-2 23 0,-5 0-7 15,5-3-10-15,-7-1-3 0,-1-3 12 16,2-2-9-16,-4 0-10 0,-1 0-28 16,1-2-23-16,-2 2-19 0,-2 0-3 15,2 0 0-15,3 3 0 0,-3-2-1 16,-4 1-1-16,4 0 0 16,2-3 2-16,-3 1 3 0,-3-5 19 15,2 0 19-15,-2-3 32 0,-2-1 16 16,-2-6 11-16,-2 0 42 0,-3 1-22 15,1-4-64-15,0 2-13 0,-4 1-14 16,-3-3-17-16,3 3-10 0,2 1 0 16,-3-1 0-16,-3 0-1 0,3-1-1 15,5 2 0-15,-6 0 0 0,1-3 0 16,-1 0 0-16,6-1 0 0,-7-1-25 16,3 1 22-16,0-3 1 0,1 0 2 15,1 3 0-15,-4-4 28 0,1 1 28 16,1-1-3-16,0-3-10 0,-3 0-2 15,1 0-14-15,2 0 1 16,-3-1 0-16,-1 0-3 0,3 1-10 16,-3 0-12-16,-1-3 0 0,5 1 0 15,-4 1-3-15,1-3 0 0,1 2-18 16,-1-1 15-16,1 3 0 0,2 0 1 16,-1 0 1-16,-1 1 1 0,2 1 2 15,-1-1 1-15,1 2 9 0,0 0-10 16,-3 1 11-16,5 2-11 0,0 0-1 15,-7 1 2-15,3-2 0 0,3-1 0 16,-7-1 12-16,3 1-15 0,3-3-1 16,-4 2-17-16,3 0 5 0,1 0 11 15,0 1-1-15,-5 1 2 0,3 0 0 16,1 0 1-16,-3-2 2 0,1-1 11 16,1 0-11-16,0 1 1 0,1 0 12 15,1 0-13-15,2 0 1 0,-3 0 13 16,1-2-15-16,-4-7 2 0,-11-12 0 15,-4-7 0-15,6 5-3 0,6 12-21 16,15 16 3-16,7 8 6 16,-3-6 9-16,-4-6 0 0,-7-4 3 15,5 1 0-15,0 0 4 0,2 0 8 16,0 2-9-16,0 0 12 0,0-1-13 16,0 0 2-16,0-2 11 0,-9-8-13 15,-3-9 10-15,-9-9-10 0,0-3-2 16,5 5-28-16,5 7 12 0,3 4 15 15,0-2 0-15,-1 1 0 0,1 0 0 16,8 11 0-16,6 8 0 0,6 10 0 16,5 1 1-16,-5-2 1 0,-2-3 0 15,-2-4 2-15,5 4-1 0,1 1 0 16,1 3-2-16,1 0-3 0,1 6-28 16,1 0 4-16,3 4-14 15,-1 4-27-15,3 2-28 0,0 3-22 16,-1 5-38-16,1 3-93 0,2 2-245 15,1 0-689-15,7-3-967 0</inkml:trace>
  <inkml:trace contextRef="#ctx0" brushRef="#br1" timeOffset="74965.308">15156 13286 460 0,'0'0'678'0,"0"0"-388"0,0 0-141 16,0 0 1-16,0 0-85 0,0 0 136 16,17-50 333-16,-15 44-205 0,0 3-72 15,0 0-15-15,-2 0-13 0,0 0-11 16,0 1-4-16,0 2-1 0,0 0 26 16,0 2 2-16,-4 7-26 0,-2 6-84 15,-5 7-42-15,-1 9-29 0,-5 13-5 16,-3 11-9-16,1-3-16 0,1-2-2 15,1-8-10-15,2-6 0 0,1 3-6 16,-5 1-11-16,3-2 0 0,1-7 2 16,3-3-2-16,0-8-1 0,5-2-1 15,-1-7-14-15,4-3-27 0,2-5-25 16,2-3-34-16,2-3-54 16,8-9 26-16,1-4 13 0,3-10-4 0,3-5 9 15,1-3-1-15,1-3-5 0,-3-3-11 16,-1 1 3-16,1-2 30 15,-5 3 51-15,5 3 32 0,-5 5 11 16,-5 5 1-16,4 9 19 0,-2 6 43 16,1 7 55-16,-3 3 14 0,0 10-22 15,2 5-47-15,-1 7-10 0,-1 7-18 16,0 8-18-16,-2 4-16 0,0 6-1 16,0 2-1-16,1-1 2 0,-1 1 0 15,0-6 1-15,-2-6 36 0,2-10 37 16,-2-9 0-16,-2-7 18 0,0-11-40 15,-2-3-50-15,-4-10-2 0,-2-3 43 16,-3-5-3-16,-1-1-16 16,-1-1-24-16,-1 2 0 0,2 2-70 15,-3 1-96-15,3 2-65 0,1 4-52 16,1 5-235-16,4-1-523 0,6 7-329 0</inkml:trace>
  <inkml:trace contextRef="#ctx0" brushRef="#br1" timeOffset="75249.944">15456 13271 1596 0,'0'0'1329'0,"0"0"-1025"0,0 0-65 16,0 0 83-16,0 0-50 0,-2 64-67 15,-4-33 6-15,-3 6 18 0,1 3-48 16,0 5-50-16,0 0-33 16,-1 3-28-16,1-4-27 0,2-2-25 15,0-5-17-15,4-3 2 0,0-9-3 16,-3-6-1-16,5-7-54 0,0-3-45 16,5-5-44-16,-1-4-49 0,2 0-51 15,-2-10-150-15,2-3-132 0,0-5-93 16,-3 2-191-16,1-13-659 0</inkml:trace>
  <inkml:trace contextRef="#ctx0" brushRef="#br1" timeOffset="78416.147">15307 13312 616 0,'0'0'369'0,"0"0"-184"0,0 0 79 16,0 0 3-16,0 0-69 0,0 0 0 16,0 0-7-16,0 0-16 0,0 0-7 15,-14-29-10-15,10 27-11 16,1 1-55-16,1-2-92 0,-4 0-38 16,6 0 38-16,0-2 3 0,-2 0 20 15,0-1 5-15,2 3 21 0,-2-3 69 16,2 2 153-16,-2 1 230 0,2 3-222 15,0 0-58-15,2 0-18 0,2 0-68 16,2 0-27-16,3 0-7 0,-1 0-4 16,4 3 1-16,-1 1-19 0,-1-1-12 15,2 0-6-15,-1 0-4 0,3-1 1 16,1 2-4-16,-1-3-11 0,3 2-10 16,-1 0-3-16,1 2 1 0,1-1-16 15,-1 2 3-15,1 3-6 0,-1 1 0 16,0 0 0-16,-1 3-9 0,1 1 9 15,-3 3-9-15,1 1 0 0,-3 2-1 16,4 1-2-16,-5 3 0 0,-1-1 0 16,0 0-1-16,-3 1 0 15,-1-1 0-15,0 1-1 0,-6 1 2 16,0 0 0-16,0 3-1 0,0-2 1 16,-6 2 0-16,-4 0 2 0,-7 0 10 15,0-4 4-15,-7 0 2 0,-3 0-6 16,-6-4-9-16,-2 1 8 0,-5-4-11 15,1-1-2-15,2-3-16 0,0-5-34 16,1-3-72-16,5-5-118 0,3 0-157 16,7-3-544-16,-4 0-992 0</inkml:trace>
  <inkml:trace contextRef="#ctx0" brushRef="#br1" timeOffset="80099.442">10697 11234 147 0,'0'0'385'16,"0"0"2"-16,0 0-12 0,0 0-33 16,0 0-79-16,0 0-39 0,0 0-62 15,0 0-7-15,0 0-45 0,17-24-75 16,-11 18 368-16,-2 1-42 0,3-2-161 16,-3 0-1-16,0-3 15 15,2 1-31-15,-2-2-34 0,4 0-9 16,-6 0-10-16,3-2-1 0,-5 4-24 15,0-3-19-15,0 5-13 0,-9-1-21 16,-1 3-18-16,0 2-13 0,-3 3-2 16,-3 0 2-16,3 6 0 0,-1 4 4 15,4 3-7-15,3 2 3 0,3 2 1 16,2 1-1-16,2-2-9 0,4 3-9 16,2-5 15-16,3-1-5 0,3-2-11 15,3-2 13-15,3-6-13 0,-1-3-2 16,3-1-2-16,-3-9-10 15,2-5 0-15,-9-3-7 0,0-3-2 0,-4-2 6 16,-6 1-1-16,0-1 13 0,-6 2-9 16,-2 6 9-16,-2 2-7 15,-7 6 10-15,3 3 12 0,-5 4-9 16,7 0 9-16,-7 8 10 0,7 3 20 16,5 2 13-16,-1 4-9 0,2 2-16 15,6 1-9-15,0 0 1 0,2-3-4 16,8 1-6-16,-1-4 0 0,3-4 0 15,7-3 0-15,-5-4-11 0,5-3 0 16,-3-3-1-16,1-8-2 0,-3-4-16 16,-1-5 3-16,-5-1 0 0,-6 0-3 15,-2-1 5-15,0 3 10 0,-8 3-9 16,-7 4 10-16,3 3 2 0,-7 4 22 16,3 3-1-16,-5 2-9 0,4 2-9 15,-1 8 30-15,5 3 13 0,3 3-7 16,0 6-12-16,8-3 1 0,2 5-4 15,0-4 6-15,6 1-2 0,4-8-1 16,1 0-3-16,-1-6-6 0,4-5-6 16,-1-2-12-16,3-7-12 15,-3-6 0-15,1-4-12 0,-1-5 0 16,-5-3-1-16,-8-1 4 0,2 1 3 16,-4 3 0-16,-2 4 6 0,-9 5 9 15,-3 3-9-15,3 5-1 0,-3 5 11 16,1 2 2-16,-1 8 0 0,6 3 3 15,1 6 19-15,1-1-1 0,6 4-6 16,2 0 0-16,2-1 0 0,6-3-3 16,3-4 1-16,-3-1-1 15,4-4 0-15,1-7-12 0,-1-2 0 16,0-2-21-16,-3-9-55 0,-1-4-118 16,-4-6-101-16,-2 6-192 0,-2-18-800 0</inkml:trace>
  <inkml:trace contextRef="#ctx0" brushRef="#br1" timeOffset="80966.38">10716 11274 101 0,'0'0'385'0,"0"0"45"0,0 0-29 16,0 0-53-16,0 0-33 0,0 0 6 16,0 0-20-16,0 0-66 0,0 0-49 15,0-9-32-15,0 9-11 0,-2 0-9 16,2 0-10-16,0 0-13 0,0 0-20 15,0 0-12-15,0 0-4 0,0 3-9 16,0 1-2-16,0 5-24 0,0 0-40 16,0 4 0-16,0 3-101 0,0 0-94 15,0 2-61-15,0 0-49 0,0 4-115 16,0-2-132-16,0 3-107 0,-2-3-103 16,0-2 91-16</inkml:trace>
  <inkml:trace contextRef="#ctx0" brushRef="#br1" timeOffset="81116.978">10693 11609 117 0,'0'0'431'15,"0"0"-43"-15,0 0-30 0,-4 48-42 16,2-30-53-16,2-2-23 0,0 1 6 16,0-1 10-16,2 2-25 0,0 0-54 15,0 1-87-15,0 2-61 0,0 0-27 16,1-1-1-16,-3-1-1 0,2-2-48 16,-2 1-93-16,0-3-78 0,0 2-81 15,0 1-60-15,0-2-150 0,0-6-248 16,0 8-51-16</inkml:trace>
  <inkml:trace contextRef="#ctx0" brushRef="#br1" timeOffset="81284.046">10689 12255 65 0,'0'0'711'16,"0"0"-209"-16,0 0-115 0,0 53-101 15,2-38-56-15,0-1-13 0,-2 1-30 16,2-2-32-16,-2 3-74 0,0-4-75 15,0 4-6-15,0 0-32 0,0-3-142 16,0 1-143-16,-2 0-104 0,0-2-236 16,2 2-382-16</inkml:trace>
  <inkml:trace contextRef="#ctx0" brushRef="#br1" timeOffset="81449.131">10693 12832 1345 0,'0'0'400'15,"0"0"-150"-15,0 0-3 0,0 0-147 16,9 63-51-16,-9-49 19 0,0-3-30 16,2 2-38-16,-2 1-17 15,0 0-145-15,-2 1-103 0,2 6-70 16,0-5-133-16,0 13-315 0</inkml:trace>
  <inkml:trace contextRef="#ctx0" brushRef="#br1" timeOffset="81628.178">10753 13485 453 0,'0'0'1516'0,"0"0"-1315"0,0 0-65 0,0 0 107 15,-4 52-91-15,2-39-27 16,2-1-9-16,0 1-36 0,-2 1-54 16,2 0-25-16,-2 0-1 0,2 2-103 15,-2 0-83-15,2 3-69 0,0 1-121 16,-2 1-137-16,2-4-99 0,0 12-392 0</inkml:trace>
  <inkml:trace contextRef="#ctx0" brushRef="#br1" timeOffset="81788.259">10745 14137 1003 0,'0'0'700'0,"0"0"-544"16,0 0-20-16,-2 58 65 0,2-44-104 15,2-1 7-15,-2 2 3 0,2-3-36 16,-2 1-42-16,2 4-29 0,2-1 0 15,-4 4-20-15,2 2-109 0,2 0-94 16,-1 2-72-16,1 1-108 0,-4-8-288 16,4 14-134-16</inkml:trace>
  <inkml:trace contextRef="#ctx0" brushRef="#br1" timeOffset="81999.244">10799 14819 1289 0,'0'0'397'0,"0"0"-287"15,0 0 160-15,2 51-24 0,-2-36-130 16,0-3-41-16,0 3 21 0,0 0-28 16,0-1-23-16,0 5-25 0,0 1-19 15,0 4 0-15,0 1-1 0,0 0 1 16,0-1 11-16,0 2-12 0,2 0-39 16,-2-3-80-16,0 1-65 0,2-2-4 15,-2 1-65-15,2 0-124 16,-2 0-131-16,0 0-13 0,0-7 100 15</inkml:trace>
  <inkml:trace contextRef="#ctx0" brushRef="#br1" timeOffset="82162.807">10813 15449 20 0,'0'0'534'0,"0"0"-15"0,0 0-44 15,9 67-114-15,-7-47-137 0,0 3-14 16,0-4-19-16,2 1-30 0,-4-3-3 16,4-1-23-16,-4-1-52 0,2-2-22 15,0 0 12-15,0 1 23 0,-2 1 0 16,0 0-23-16,0 0-25 0,0 1-7 15,-4-2-25-15,2 0-16 0,0-5-19 16,-4-2-83-16,2-4-179 0,-1 0-336 16,5-3-1260-16</inkml:trace>
  <inkml:trace contextRef="#ctx0" brushRef="#br1" timeOffset="83033.704">10640 16111 764 0,'0'0'697'15,"0"0"-463"-15,0 0-9 0,0 0 79 16,0 0-32-16,0 0-40 0,0 0-16 16,-19-53 2-16,13 46-24 0,4 4-38 15,-2 0-1-15,2 1 0 0,-1 1-1 16,3 1 7-16,-2 0 16 0,2 0 24 15,0 0 9-15,0 0-17 0,2 3-30 16,5 3-60-16,-1 3-30 16,6 5-3-16,-6 1 0 0,7 4 6 15,3 2-9-15,-3 5-7 0,3-1-11 16,-1 1-10-16,1-1-2 0,-3 2-13 16,-1-3-21-16,5-4-2 0,-9-1-1 15,0-4-1-15,3-2-14 0,-5-4-25 16,-2-4-41-16,-4 0-50 0,0-3-48 15,0-2-83-15,0 0-131 0,0-2-75 16,-2-5-238-16,0 1-527 0,2-5-518 16</inkml:trace>
  <inkml:trace contextRef="#ctx0" brushRef="#br1" timeOffset="83303.489">10948 16100 2300 0,'0'0'533'16,"0"0"-245"-16,0 0 79 0,0 0-23 16,0 0-51-16,0 0-28 0,0 0-43 15,0 0-120-15,0 0-32 0,0 0 16 16,-27 73 3-16,10-44 12 0,3 5 9 16,-5 3-13-16,3 4-17 0,-3 3-17 15,-2 1-20-15,5 5-19 0,-5-7-24 16,7 1-3-16,-5-4 1 0,5-4-1 15,-3-3 0-15,7-4-9 0,1-5-31 16,1-6-72-16,0-4-77 0,4-4-59 16,2-3-112-16,2-4-268 0,0-2-786 15,4-1-765-15</inkml:trace>
  <inkml:trace contextRef="#ctx0" brushRef="#br1" timeOffset="83834.321">10836 16961 1967 0,'0'0'412'15,"0"0"-238"-15,0 0 155 0,0 0 23 16,0 0-34-16,0 0-55 0,0 0-34 16,0 0-44-16,29-51-33 0,-25 43-25 15,4-2-13-15,1 0-15 0,1-4-25 16,-4 1-16-16,4-3-12 0,3-1-6 16,-3 2-3-16,-2 1-7 15,3 3 7-15,-3 2 3 0,-2 5 14 0,-4 2 20 16,5 2 14-16,-5 0-3 15,4 5-36-15,-4 5-28 0,2 3-21 16,-4 6 0-16,0 2-3 0,0 7-9 16,0 0 10-16,-2-1-14 0,0-4-11 15,-4 0-82-15,4-7-62 0,0-1-55 16,-1-6-113-16,1-3-291 0,2-6-920 0</inkml:trace>
  <inkml:trace contextRef="#ctx0" brushRef="#br1" timeOffset="85936.48">11462 10805 1527 0,'0'0'212'0,"0"0"430"0,0 0-187 16,0 0-243-16,0 0 63 0,0 0 7 15,0 0-1-15,0 0-33 0,-47-11-64 16,30 8-41-16,1 3-32 0,-3-3-43 16,-2 0-28-16,3-1 12 0,-5 2-24 15,7 0 6-15,-3 1-10 0,2 1-2 16,1 0-1-16,6 0-5 0,-5 2-4 15,7 2-9-15,2 2 12 0,-1 0 1 16,3 1-4-16,-2 0-9 0,6 1 12 16,0-1 0-16,0 2-12 0,0-3 10 15,0 3-10-15,6 2 12 0,-2 0-15 16,1 3 0-16,-1 5-3 0,0 2 0 16,0 3-9-16,0 5 10 15,-2 2-1-15,-2 2 0 0,2 0-1 16,-2 2 2-16,0-3 0 0,0-2-1 15,0-4 1-15,-2-3 0 0,0-5 1 16,0-3 0-16,0-5 0 0,2-2 1 16,0-3 2-16,0-1 17 0,0-2-1 15,2 0-3-15,2 1-3 0,2-1 10 16,1 0 15-16,-1 4-1 0,2-5 7 16,0 1 27-16,7-2 9 0,-5 0-24 15,7 0-16-15,-3 0-11 0,3-3-13 16,-3-1-13-16,-2 2-2 0,5-2-1 15,-9 3-20-15,1-1-80 0,3 2-72 16,-4-2-66-16,-4 0-68 0,3-2-168 16,-5 1-321-16,2-1-625 0,0-2-445 0</inkml:trace>
  <inkml:trace contextRef="#ctx0" brushRef="#br1" timeOffset="86082.547">11421 11069 2932 0,'0'0'565'16,"0"0"-333"-16,0 0-75 0,0 0 67 16,0 0-47-16,0 0-74 0,-56 20-54 15,44-11-40-15,-9-1-9 0,0-3-136 16,5-5-130-16,-7 0-216 0,9-4-599 16,-7-8-1238-16</inkml:trace>
  <inkml:trace contextRef="#ctx0" brushRef="#br1" timeOffset="86642.353">11582 11362 1608 0,'0'0'412'16,"0"0"-182"-16,0 0 61 0,0 0-1 16,0 0-4-16,0 0-2 0,0 0-46 15,0 0-5-15,0 0-50 0,0 0-36 16,15-24-10-16,-11 14-10 0,2-2-7 15,4 1-15-15,-1-4-19 0,-1 2-12 16,0-2-13-16,5 1-6 0,-5 0-9 16,-2 4-6-16,4 3-3 0,-3 3 11 15,-1 2 4-15,0 2 18 16,-4 1-3-16,2 5-15 0,0 7-28 16,0 6-22-16,-1 5-2 0,-1 3 0 15,-2 2-1-15,0-1-1 0,0-3-19 16,0-5-61-16,-2-5-89 0,2-8-79 15,0-5-114-15,-3-2-279 0,3-6-765 0</inkml:trace>
  <inkml:trace contextRef="#ctx0" brushRef="#br2" timeOffset="97848.003">9259 9989 352 0,'0'0'1380'0,"0"0"-1188"16,0 0-124-16,0 0 502 0,0 0-65 16,0 0-246-16,0 0-24 0,0 0 11 15,0 0-54-15,10-57-47 0,-10 46-24 16,-2 1 16-16,-4-1 5 0,-2 1-6 16,-1 0-19-16,1 3-22 0,-6 1-25 15,3 3-21-15,-5 3-9 0,1 0 3 16,5 6-1-16,-3 0 4 0,1 3-12 15,6 4-7-15,2 0 10 16,2 3-7-16,2 2-6 0,0-2-11 0,4-1-10 16,4-2 9-16,0 0-9 15,7-5 18-15,-5-2-18 0,5-5 12 16,3-1-15-16,-3-7-1 0,-1-4-11 16,-1-5 0-16,-1-3 10 0,-4 0-1 15,-4-4 3-15,-4 5 0 0,0 2 15 16,-2 2 3-16,-6 4-16 0,-6 3 0 15,1 4-2-15,-3 3 0 0,1 0 1 16,1 6 2-16,-1 4 13 0,7 3-4 16,-2 2 3-16,5 1 3 0,3 5-15 15,2-5 9-15,0 1-9 0,7-2 16 16,1-3-16-16,0-2 9 0,0-6-9 16,7-3 12-16,-5-1-14 0,5-3-1 15,-1-7-3-15,-6-4-15 0,5-3 6 16,-5-2-1-16,-4-1 11 0,-2 2-1 15,-2 2-9-15,-2 1 9 16,-6 7-12-16,-2-1 15 0,-1 5-1 16,-1 4 1-16,-5 0 0 0,7 5 2 15,-4 5 13-15,3 3 6 0,7 3-18 16,-2 1 19-16,2 1-19 0,4 0 12 16,0 1-12-16,4-5 0 0,2 1 12 15,0-4-12-15,5-4 0 0,3-4-3 16,-4-3-2-16,5 0-19 0,-3-10-3 15,-1-4 2-15,-1-2 7 0,-2-3 12 16,-4 0 0-16,-4 3 0 0,0-2-9 16,0 5 9-16,0 4-12 15,-8 3-3-15,-2 3 15 0,-1 3-1 16,3 0 4-16,-6 10 13 0,3 3 2 16,5 4-3-16,-2 5 0 0,0 0-9 15,6 1-1-15,-3 0 10 0,5-4-11 16,0-1 1-16,5-1 14 0,3-6-13 15,0-2 18-15,-2-6-9 0,9-3-12 16,-1-4-15-16,-1-9-6 0,1-5 2 16,-4-5 7-16,-1-4 9 0,-3-2-12 15,0 1 15-15,-6 1 0 0,2 3 0 16,-10 6-1-16,0 6-11 0,-1 8-3 16,-7 2 15-16,3 4 0 0,1 8 3 15,-5 8 18-15,7 1-6 0,0 3-3 16,2 3 3-16,3 1 4 0,3-4 2 15,2 2-3-15,2-4 0 0,7-2 0 16,1-5-6-16,0-4 7 0,7-5-7 16,-1-3-12-16,5-1-1 0,-4-7-17 15,3-5-10-15,-7-5-50 0,-1-5-108 16,-2-3-131-16,-7-5-103 16,-1 6-773-16,2-16-1975 0</inkml:trace>
  <inkml:trace contextRef="#ctx0" brushRef="#br2" timeOffset="99021.367">9209 10127 339 0,'0'0'616'16,"0"0"-205"-16,0 0-66 0,0 0-141 15,0 0-32-15,0 0 449 0,0 0-187 16,0 0-160-16,0 0-46 0,-16-12-45 16,16 12-57-16,0 5-51 0,0 2-14 15,0 0-27-15,2 4-34 0,2-1-2 16,-2-1-26-16,0 1-114 0,-2 2-119 15,2 1-114-15,0 0-215 0,0-2-487 16,0 9-292-16</inkml:trace>
  <inkml:trace contextRef="#ctx0" brushRef="#br2" timeOffset="99166.993">9205 10458 1254 0,'0'0'504'15,"0"0"-351"-15,0 0 113 0,-4 55 38 16,4-34-55-16,0 0-18 0,2 2-39 15,0 0-61-15,0-2-92 0,0 1-39 16,0-4-77-16,-2-1-131 0,4 1-139 16,-2-9-196-16,3 8-580 0</inkml:trace>
  <inkml:trace contextRef="#ctx0" brushRef="#br2" timeOffset="99321.601">9228 10998 1812 0,'0'0'399'0,"0"0"-314"0,0 0 80 16,0 51 12-16,4-35-112 0,-4 1-46 16,2 0-18-16,0 1-1 0,-2 2-145 15,2-1-136-15,0 0-89 16,0-4-277-16,0 6-486 0</inkml:trace>
  <inkml:trace contextRef="#ctx0" brushRef="#br2" timeOffset="99464.646">9228 11502 303 0,'0'0'1388'0,"0"0"-1251"0,-2 51 122 16,2-29 104-16,2 0-28 0,2-1 98 15,0-1-95-15,-2-1-183 0,2-1-111 16,-2-2-44-16,-2-5-63 0,0 1-178 16,2-5-373-16,5 0-1405 0</inkml:trace>
  <inkml:trace contextRef="#ctx0" brushRef="#br2" timeOffset="100176.773">9199 12036 1967 0,'0'0'483'0,"0"0"-151"16,0 0 53-16,0 0-104 0,0 0-75 15,0 0-14-15,0 0-22 0,27 56-47 16,-21-37-58-16,-2 3-43 0,-2 0-22 15,-2 0-3-15,0 0-22 0,0 0-47 16,0 0-57-16,0-4-75 0,-4 3-125 16,2-2-224-16,-4 1-222 15,2-7-444-15</inkml:trace>
  <inkml:trace contextRef="#ctx0" brushRef="#br2" timeOffset="100313.496">9184 12692 825 0,'0'0'612'0,"0"0"-345"16,0 0 22-16,11 68-13 0,-3-48-121 16,-2 1-97-16,-4-1-58 15,2-1-41-15,-2-1-218 0,3 0-195 16,-5-7-334-16</inkml:trace>
  <inkml:trace contextRef="#ctx0" brushRef="#br2" timeOffset="100554.219">9240 13638 121 0,'0'0'1676'0,"0"0"-1478"16,0 0-162-16,0 53 16 0,0-38-52 16,-2 1-10-16,2-3-214 0,0-4-212 15,2 7-365-15</inkml:trace>
  <inkml:trace contextRef="#ctx0" brushRef="#br2" timeOffset="100918.697">9253 14227 1112 0,'0'0'237'0,"0"0"-198"15,0 0-37-15,0 50-2 0,0-34-98 16,0-3-107-16,2 5-27 0,-2-5-41 16,0 5-18-16,2-1 92 0,-2-1 131 15,0 2 68-15,0-1 33 0,0 0 84 16,0-1 88-16,0 2 46 0,2 2-32 15,-2-1-59-15,2 2-86 16,-2-1-43-16,4 0-31 0,-4 2-78 16,2 0-160-16,0-2 13 0,0 2 134 15,0-6 29-15,0 1 9 0,0 0 53 16,-2-1 43-16,0 0 64 0,2 2-15 16,-2-3 58-16,3 1 143 0,-3-3 3 15,0 0-39-15,0-2-42 0,0-1-17 16,0-3 19-16,0 0-36 0,0-1-119 15,0 2-62-15,-3-1-1 0,3 2-103 16,-2 0-165-16,2 1-146 0,0-4-288 16</inkml:trace>
  <inkml:trace contextRef="#ctx0" brushRef="#br2" timeOffset="101079.267">9279 15136 927 0,'0'0'580'16,"0"0"-385"-16,0 0 19 0,0 0 81 15,0 53-52-15,0-43-68 0,0-1 24 16,0 1-29-16,3 2-83 0,-1-3-68 16,-2 1-19-16,2 0-35 0,-2-1-87 15,0 1-61-15,0-2-56 0,0 2-120 16,0-3-206-16,0-2-246 0,0 2 21 0</inkml:trace>
  <inkml:trace contextRef="#ctx0" brushRef="#br2" timeOffset="101252.327">9292 15478 787 0,'0'0'537'0,"0"0"-227"16,0 0 2-16,0 0 9 0,6 53-56 15,-6-41-136-15,0 1-129 0,0-3-3 16,-4 2-14-16,0 0-47 0,0-2-68 16,2 0 5-16,0 2 40 0,-1-1 29 15,3 0-7-15,0-4-110 16,0 0-277-16,5-3-826 0</inkml:trace>
  <inkml:trace contextRef="#ctx0" brushRef="#br2" timeOffset="102060.734">9143 16082 1443 0,'0'0'390'0,"0"0"-85"0,0 0 109 15,0 0-56-15,0 0-83 0,0 0-26 16,0 0 1-16,0 0-54 0,0 0-55 15,-31-40-9-15,31 40 24 0,0 0 58 16,0 0 41-16,0 0 6 0,0 2-14 16,0 3-86-16,6 4-64 0,-2 4-18 15,7 1-10-15,-3 6 7 0,0-1 2 16,3 5-8-16,3 1-13 0,-2 1-14 16,3 2-16-16,-3 1-3 0,3-2-9 15,1 1-13-15,-5-3 0 0,3 0-2 16,-6-1 0-16,3-6-2 0,-5-1-22 15,4-5-43-15,-6-4-8 0,-2-2-34 16,-2-2-45-16,0-4-61 0,0 0-96 16,0 0-145-16,0-5-152 0,0 0-568 15,0-8-571-15</inkml:trace>
  <inkml:trace contextRef="#ctx0" brushRef="#br2" timeOffset="102369.908">9501 16129 1600 0,'0'0'1306'0,"0"0"-1142"0,0 0-55 16,0 0 168-16,0 0 40 0,0 0-54 16,0 0-31-16,0 0 4 0,0 0-35 15,0 0-48-15,-29-8-24 16,14 23 14-16,1 7-9 0,1 6-18 15,-3 4-16-15,1 16-9 0,-5 10 6 16,1 14-12-16,3-9-10 0,3-10-23 16,-1-18-52-16,7-7-1 0,-1 4-2 15,-6 5 1-15,3 0 1 0,1-3 0 16,-4-1 0-16,5-2-1 0,5-3-32 16,-4-3-35-16,2-4-49 0,2-6-49 15,1 0-39-15,1-6-66 0,2-4-161 16,-2-2-579-16,2-3-598 0</inkml:trace>
  <inkml:trace contextRef="#ctx0" brushRef="#br2" timeOffset="102894.077">9474 16866 2282 0,'0'0'961'15,"0"0"-910"-15,0 0-10 0,0 0 201 16,0 0 45-16,14-55-20 0,-3 42-15 16,-1 1-38-16,0 1-73 0,7 0-48 15,-5 0-14-15,5 2 7 0,-1 2 9 16,3 1-4-16,-7 3-9 0,7 3-9 16,-9 0 9-16,-4 0-15 0,3 3-18 15,-7 4-32-15,2 3-17 0,-4 4-18 16,0 3-3-16,-6 4 5 15,-3 1 14-15,3 0-10 0,-4-3 10 16,0 2 0-16,-1-3 2 0,5 3 0 16,-2-3 3-16,-1 1 21 0,5-4 28 15,2-2 9-15,2 0 5 0,0-3 22 16,4-3 45-16,7 0-33 0,-1-2-37 16,0 1-24-16,5-5-16 0,1 1-23 15,3-2-2-15,-2 0-16 16,3 0 3-16,-7-3-48 0,1-4-73 15,-6 1-82-15,-4-6-106 0,3 4-294 0,-1-7-897 16</inkml:trace>
  <inkml:trace contextRef="#ctx0" brushRef="#br2" timeOffset="105174.211">9155 9996 104 0,'0'0'291'0,"0"0"-291"0</inkml:trace>
  <inkml:trace contextRef="#ctx0" brushRef="#br2" timeOffset="105693.884">9155 9914 749 0,'0'0'114'0,"0"0"75"0,0 0 459 16,0 0-362-16,0 0-121 0,0 0-26 15,0 0 42-15,0 0 39 0,0 0 12 16,0 0-11-16,-4-6-46 0,4 5-76 16,2 1 15-16,0 0 16 0,0 0-10 15,-2 0 3-15,3 0-4 0,-3 0-15 16,0 0-38-16,0 0-16 0,0 0-13 15,0 0-12-15,0 0-10 0,0 0-12 16,0 0-1-16,0 0-2 0,0 0-15 16,0 0 13-16,-3 0-11 0,3 0 11 15,-2 0-1-15,-2 0 3 0,0 0 0 16,2 0 3-16,-4 0 19 0,-4 0 15 16,-3 0 4-16,1 0 14 0,-9 0 1 15,5 0-34-15,-7 0-1 0,-6 0 7 16,2 0 0-16,-4 0-26 0,0 0 0 15,-2 0 1-15,0 1-1 16,-2-1 0-16,-3 1-1 0,1 1-1 16,0-1-57-16,-2 1-42 0,-3 2-181 15,5-3-176-15,12 1-542 0,-6 3-664 0</inkml:trace>
  <inkml:trace contextRef="#ctx0" brushRef="#br2" timeOffset="106246.509">8054 9926 2153 0,'0'0'456'0,"0"0"-275"0,0 0-94 16,0 0 47-16,0 0 125 0,0 0 56 15,0 0-78-15,0 0-74 0,0 0-27 16,-64-8-18-16,41 4-52 0,-4 4-26 16,2 0-24-16,-4 0-16 0,-2 0-32 15,-2 0-93-15,-2 0-98 0,0 4-199 16,4-4-576-16,-17 7-712 0</inkml:trace>
  <inkml:trace contextRef="#ctx0" brushRef="#br2" timeOffset="106666.902">6993 9931 790 0,'0'0'2229'16,"0"0"-1897"-16,0 0-281 0,0 0-35 15,0 0 149-15,0 0 15 0,0 0-76 16,-70-12-54-16,47 12-37 0,-2 0-13 15,-4 0-29-15,-4 0-3 0,-4 0 20 16,-2 0-92-16,-5 0-337 0,-1 2-223 16,12-1-155-16,-15 2-876 0</inkml:trace>
  <inkml:trace contextRef="#ctx0" brushRef="#br2" timeOffset="107225.899">6069 9925 866 0,'0'0'1544'0,"0"0"-1192"0,0 0-111 15,0 0-94-15,0 0-26 0,0 0 10 16,0 0 148-16,0 0-2 0,-49-11-69 15,26 11-65-15,-4 0-90 0,-4 0-4 16,-4 0-18-16,-4 0 13 0,-11 0 8 16,-10 4-28-16,-12-3-23 15,-3 1 1-15,3-1-2 0,8 2-49 16,4 1-65-16,2-1-154 0,4 1-131 16,15 2-561-16,4-6-804 0</inkml:trace>
  <inkml:trace contextRef="#ctx0" brushRef="#br2" timeOffset="107641.066">4587 9942 1307 0,'0'0'1648'0,"0"0"-1344"0,0 0-212 15,0 0 7-15,0 0 167 16,0 0-14-16,0 0-73 0,-64-10-42 16,45 10-62-16,-1 0-41 0,-5 0-10 15,-4 0-23-15,-2 0 1 0,-4 0-2 16,-4 3-50-16,-1-2-93 0,-5 2-146 15,3 0-302-15,9 0-391 0,-12 1-406 0</inkml:trace>
  <inkml:trace contextRef="#ctx0" brushRef="#br2" timeOffset="108026.61">3574 9950 2523 0,'0'0'550'0,"0"0"-291"16,0 0 49-16,-66-5-49 0,41 2-140 15,0 3-71-15,-1 0-46 0,-1 0 1 16,-2 0-3-16,-4 0-17 0,0 0-172 15,-5 0-168-15,1 3-96 16,8 1-522-16,-14 3-1062 0</inkml:trace>
  <inkml:trace contextRef="#ctx0" brushRef="#br2" timeOffset="108376.672">2673 9958 1535 0,'0'0'737'0,"0"0"-398"15,0 0-20-15,0 0-31 0,0 0-87 16,0 0 138-16,0 0-37 0,-62-9-64 16,31 9-96-16,0 0-83 0,-4 0-43 15,-2 0-16-15,-11 2-108 0,-14-1-38 16,-10 3-53-16,12 1-117 0,6 0-1228 15</inkml:trace>
  <inkml:trace contextRef="#ctx0" brushRef="#br2" timeOffset="109494.477">1441 9685 1315 0,'0'0'536'16,"0"0"-357"-16,0 0-46 0,0 0 529 15,0 0-233-15,0 0-180 0,0 0-34 16,0 0 21-16,0 0 12 0,-21-41-46 16,19 43-10-16,0 5 42 0,0 3-14 15,0 4-55-15,0 4-41 0,2 6-2 16,-2 3 11-16,2 9-27 0,-2 9-42 15,-2 13-61-15,2 15-2 16,-3 2-1-16,1-3 0 0,4-12 1 16,0-15 2-16,0-12 9 0,0-7-9 15,-2-7 0-15,2 1 9 0,0-1-10 16,-2-3-2-16,2-5-11 0,0-7-77 16,-2-4-118-16,0-4-55 0,0-10-75 15,2-5-144-15,-2 5-540 0,0-16-601 0</inkml:trace>
  <inkml:trace contextRef="#ctx0" brushRef="#br2" timeOffset="109961.344">1183 9741 179 0,'0'0'2070'16,"0"0"-1840"-16,0 0-107 0,0 0 51 16,0 0 70-16,0 0-14 0,0 0-26 15,0 0 24-15,0 0-10 0,0 0-29 16,-17-26-15-16,17 23 31 0,0 1 30 15,0-4-18-15,4 1-33 0,2 0-13 16,3-1-1-16,-1-2-3 0,4 0-13 16,3 1-24-16,3 1-31 15,-1-3-17-15,4 3-7 0,-1-1-29 16,3 4-4-16,0 2-3 0,-3 1-9 16,3 0 0-16,0 4-12 0,-2 3-3 15,-1 2-3-15,1 4-10 0,-5 1 10 16,-1 1-9-16,-1 5-1 0,-5 0-1 15,1 4-1-15,-4 3-1 0,-4 3-29 16,-2 4 0-16,0 1 6 0,-8 1 3 16,-4-1-15-16,1-2-31 0,-3-2-23 15,-3-7-43-15,1-2-48 0,-3-8-64 16,-2-5-159-16,7-5-250 0,-1-2-721 16,-1-2-977-16</inkml:trace>
  <inkml:trace contextRef="#ctx0" brushRef="#br2" timeOffset="110662.151">1546 10378 2463 0,'0'0'579'16,"0"0"-336"-16,0 0 2 16,0 0 87-16,0 0 7 0,0 0-100 15,21-63-53-15,-13 48-14 0,3 0-22 16,1 2-12-16,2 3-16 0,1 1-16 16,-1 5-12-16,1 3-9 0,-1 1 3 15,-5 4 12-15,-1 6-18 0,-2 4-34 16,-2 5-38-16,-2 4-10 0,-2-1-2 15,-2 3-10-15,-6 1 10 0,4-2 0 16,-4 1-10-16,1-3 10 0,-1 0 2 16,0-3 1-16,2-4-1 0,1-4 0 15,1-3-3-15,2-4 3 0,0-1 2 16,2-3 55-16,0 0 22 0,6 0 6 16,5-3 17-16,1 0-39 0,7-1-20 15,1-1-28-15,5 2-15 0,-2 1-1 16,2-2-14-16,0 4-19 0,-7 0-65 15,1 0-88-15,-7 0-40 0,1 0-134 16,-5-1-352-16,-4 1-1029 0</inkml:trace>
  <inkml:trace contextRef="#ctx0" brushRef="#br1" timeOffset="114119.859">1255 11277 1661 0,'0'0'175'0,"0"0"602"0,0 0-314 16,0 0-10-16,0 0-36 0,0 0-57 16,0 0-41-16,0 0-52 0,0 0-35 15,-54-6-73-15,40 14-65 0,-3 2-55 16,-1 0-37-16,1-3-2 0,-2-1-24 16,3-2-58-16,-3-3-58 0,3-1-71 15,-1-1-56-15,3-6-153 0,1 3-221 16,5-2-416-16,0 3-291 0</inkml:trace>
  <inkml:trace contextRef="#ctx0" brushRef="#br1" timeOffset="114348.426">1220 11406 1884 0,'0'0'712'0,"0"0"-242"15,0 0-160-15,0 0 10 0,0 0 32 16,0 0-43-16,0 0-83 0,0 0-84 16,0 0 97-16,0 0-19 0,-35 6-77 15,10 0-70-15,4 2-53 0,-4 0-20 16,-2 0-97-16,-2 0-125 0,-2-2-112 16,11-2-341-16,-13 4-1022 0</inkml:trace>
  <inkml:trace contextRef="#ctx0" brushRef="#br1" timeOffset="114881.668">552 11052 1547 0,'0'0'643'16,"0"0"-287"-16,0 0-63 0,0 0 34 16,0 0 17-16,0 0-25 0,0 0 24 15,0 0 1-15,0 0-48 0,0 0-78 16,-23 40-14-16,21-19-19 0,0 6-18 15,-2 4-43-15,4 6-60 0,-2 10-34 16,2 10-9-16,0 15-3 0,6 1 1 16,-6-5-4-16,4-13-15 15,-2-17-20-15,-2-12-5 0,0 0 7 16,0 1 0-16,0 1-6 0,0-1-37 0,0-4-26 16,0-7-22-16,-2-5-40 15,2-3-31-15,-2-5-40 0,2-3-87 16,-2 0-154-16,2-9-197 0,0 2-507 15,-2-9-496-15</inkml:trace>
  <inkml:trace contextRef="#ctx0" brushRef="#br1" timeOffset="115232.399">327 11120 1907 0,'0'0'486'0,"0"0"-289"0,0 0-13 16,0 0 69-16,0 0 105 0,-6-49-47 15,6 39 6-15,2 0-16 16,4-3-38-16,2 2-38 0,0-2-5 16,5 3 6-16,1-2-25 0,5 4-41 15,4 1-29-15,1 3-32 0,1 1-17 16,4 3 9-16,4 0-4 0,0 6-9 15,-4 4-20-15,0 6-16 0,-4 3-9 16,-2 2-3-16,-3 2-12 0,-7 4-18 16,-1 1 0-16,-6 4-18 0,-6 1 6 15,0 1-6-15,-8 2-12 0,-4 2-42 16,-3-3-64-16,-5-4-51 0,-1-3-55 16,-4-8-150-16,0-6-266 0,5-4-661 15,-9-7-1068-15</inkml:trace>
  <inkml:trace contextRef="#ctx0" brushRef="#br1" timeOffset="116066.626">637 11914 1231 0,'0'0'478'16,"0"0"-205"-16,0 0-36 0,0 0 77 16,0 0 101-16,0 0 10 0,0 0-47 15,0 0-73-15,0 0-55 0,0 0-43 16,16-9-9-16,-12 2-2 0,7-2-12 15,-3 0-29-15,2-1-42 16,-1-2-40-16,3-1-22 0,-2-5-8 16,-1 1-13-16,1-1-3 0,-2 1 4 15,1 3-7-15,-3 3 9 0,-2 2 3 16,2 3 1-16,-2 6 8 0,0 0 0 16,-2 3-8-16,1 7-10 0,1 5-24 15,0 4-2-15,-2 5-1 0,0 6 1 16,4 4-1-16,-2 0 2 0,0 1 0 15,1-1-1-15,-1-2-1 0,0-1 0 16,-2-5-18-16,0-5-52 0,2-6-63 16,-4-5-52-16,4-4-100 0,-2-6-263 15,-2 0-810-15,4-3-1485 0</inkml:trace>
  <inkml:trace contextRef="#ctx0" brushRef="#br2" timeOffset="120192.453">10071 9535 775 0,'0'0'485'0,"0"0"-319"16,0 0 325-16,0 0 89 0,0 0-235 16,0 0-18-16,0 0 36 0,0 0-31 15,0 0-77-15,15-11-68 0,-20 11-48 16,-1 0 44-16,0 0 53 16,-8 0-46-16,1 0-44 0,3 0-27 15,-7 0-31-15,3 0-30 0,-5 3-25 16,7 1-17-16,-7 0-14 0,7-1-2 15,-5 3 1-15,5-1-1 0,2 2 2 16,-3-2 0-16,3 0 1 0,6 2 0 16,0-1 18-16,-1-3-20 0,1 2 1 15,0-2 0-15,4 0 10 0,0 1 3 16,0-1 0-16,0 3-3 0,0 4-11 16,0 0-1-16,0 5 0 0,0 1 0 15,4 2 1-15,-4 5 0 0,-4 4 1 16,4 3-1-16,0 4-1 0,-2 3-22 15,0 0 1-15,-2-2 6 0,-2-1 13 16,4-4-10-16,-3-3 11 0,1-3-1 16,0-7 2-16,-2-1 0 0,4-6 1 15,0-5 0-15,2 0 0 16,0-4 20-16,0-1 15 0,2 0-11 16,6 0-10-16,0 0 18 0,-1 0 19 15,3-1 35-15,4-1 16 0,-3-2-22 16,5 4-29-16,-3-3-25 0,1 3-15 15,1-1-12-15,-3 0 0 0,3 1-21 16,-5 0-39-16,-4 0-73 0,0 0-79 16,3 0-64-16,-5-1-139 0,0-2-338 15,-2-1-778-15,2-1-827 0</inkml:trace>
  <inkml:trace contextRef="#ctx0" brushRef="#br2" timeOffset="120354.086">10055 9862 3491 0,'0'0'687'0,"0"0"-376"0,0 0-89 15,0 0 51-15,0 0-87 0,0 0-79 16,-56-4-65-16,37 8-42 0,1-2-70 16,-5 1-143-16,0 0-103 0,2-3-266 15,5 0-674-15,1 2-1500 0</inkml:trace>
  <inkml:trace contextRef="#ctx0" brushRef="#br2" timeOffset="120924.647">10172 10053 2587 0,'0'0'498'0,"0"0"-354"15,0 0 190-15,0 0 26 0,0 0-84 16,0 0-3-16,9-56 8 0,-3 45-39 16,8 1-44-16,-5 2-52 0,5 1-30 15,1 1-25-15,-1 5-21 0,3 1-25 16,-3 0-18-16,1 4 22 0,-7 7 5 15,2 0 7-15,-2 4-25 0,-6 4-26 16,1 0-10-16,-3 3-15 0,-5-2-6 16,-3 0 5-16,2-1 1 0,0-3 13 15,0-1 1-15,-1-5 1 0,1 0 2 16,2-1 10-16,2-3 16 0,2-3 26 16,0 2 15-16,0-2-5 0,2 1-10 15,2 0-9-15,6 2-6 0,-1 1-20 16,5 2-19-16,3 3-3 0,-1 1-37 15,3 0-8-15,-1 2-27 16,-3-4-52-16,-1-1-76 0,3-2-78 16,-9-4-198-16,-2-3-618 0,11-1-1202 0</inkml:trace>
  <inkml:trace contextRef="#ctx0" brushRef="#br2" timeOffset="126645.293">13798 5045 729 0,'0'0'186'0,"0"0"1240"0,0 0-1010 15,0 0-136-15,0 0 33 0,0 0-5 16,0 0-18-16,0 0-11 15,0 0-40-15,19-21-23 0,-19 19-53 0,0 1-38 16,0 1 1-16,-4-2 23 0,-1 2 40 16,-1 0-29-16,-6-2-48 15,6 1-24-15,-5 1-24 0,-1 0-13 16,0 0-15-16,-5 0-3 0,3 0-11 16,-3 0-7-16,-2 1-13 0,1-1 1 15,1 0 9-15,1 0-12 0,-1 0 2 16,3 2 0-16,1 0 0 0,3-1 0 15,0 3 0-15,1-1 10 0,3 0-9 16,2-1 9-16,0 3 3 0,4-1-12 16,-4-1 12-16,4 3-3 0,-2 0 0 15,0-1-9-15,2 4-1 16,0 0 1-16,0 0-1 0,0 3 0 16,0 0 0-16,0 2 0 0,0 1 1 15,2 3 9-15,-2 0-11 0,0 6 1 16,2 3 0-16,-4 4 1 0,2 4 0 15,0 2 0-15,0 2 9 0,-2 0 0 16,-2 2-9-16,1 0 0 0,-3-2 0 16,4 3 12-16,-2 2-3 0,0-1-12 15,0-1-40-15,-5-2 22 0,1-2 6 16,4-3 10-16,-2-2 2 0,0-3 0 16,-3-2 1-16,1-3 0 0,4-2 2 15,2-4-1-15,-4-1 10 0,2-2-11 16,2-3 0-16,-5-1 1 0,5-4 1 15,2-1 13-15,0-4-4 0,0-2 9 16,0-1 15-16,0 0 3 0,6 0 45 16,3 0 31-16,1 0-34 0,7-1-27 15,-3-2-24-15,9-1-3 16,0 1 0-16,-1 1-9 0,7 2 0 16,-2-1-17-16,0 1 1 0,-2 3-2 15,-2 2 0-15,-3-3-14 0,-5 1-28 16,3-3-81-16,-5 0-97 0,-1-5-45 15,-4-2-158-15,1 1-671 0,5-7-1193 0</inkml:trace>
  <inkml:trace contextRef="#ctx0" brushRef="#br2" timeOffset="127661.415">13928 5329 1592 0,'0'0'792'15,"0"0"-401"-15,0 0 10 0,0 0-45 16,0 0-71-16,0 0 1 0,0 0-15 16,0 0-11-16,0 0-14 0,-8-43-20 15,8 43-31-15,0 0-31 16,0 0-15-16,0 5-22 0,-2 2-31 15,2 4-14-15,0 5-10 0,0 2 1 16,-2 3-10-16,2 2 0 0,0 5-11 16,0 0-13-16,0 0-15 0,0 5-12 15,2 0-10-15,0-4 1 0,0 4 0 16,6-2-3-16,-3-5-29 0,-1-5 17 16,0-5 10-16,0-5 1 0,-2-5 1 15,0-4 0-15,0-2-1 16,4-9-32-16,-1-4 9 0,1-6 22 15,-2-4 2-15,2-5 12 0,-2 0 0 16,-4-4-1-16,4 3-11 0,0 5-21 16,-1 3 9-16,1 6 11 0,-2 7 1 15,2 5 18-15,-4 3 30 0,4 0-15 16,0 6-12-16,0 5-9 0,5 3-11 16,-3 6-1-16,2 4 1 0,0 0 0 15,-2 2 1-15,5-1 8 0,-1-1-10 16,-2-2-36-16,7-3 33 0,-5-3 2 15,1-3 1-15,3-5 3 0,-2-1 12 16,1-6-12-16,1-1 0 0,-1-1-1 16,3-8 1-16,-1-3 15 0,-3-6-3 15,1-3-3-15,-3-6 18 0,6-3 0 16,-5-6 4-16,-5-2-7 0,6-1-27 16,-5 0 63-16,-1 2-30 0,0 3-30 15,-4 5-2-15,4 6 1 0,-2 5-2 16,-2 5-18-16,0 6-48 0,-2 2-67 15,3 1-56-15,-3 0-50 16,2 3-114-16,-2 0-283 0,2 1-910 16,6 2-1526-16</inkml:trace>
  <inkml:trace contextRef="#ctx0" brushRef="#br2" timeOffset="128846.283">14615 5796 1797 0,'0'0'775'0,"0"0"-367"0,0 0-81 15,0 0-114-15,0 0 30 16,0 0 21-16,0 0-4 0,10-55-3 0,-4 35-47 16,0-5-54-16,1-6-18 0,3-3-4 15,2-13-18-15,3-11-25 0,1-10-15 16,-1 5-3-16,-5 13 9 15,-4 14-25-15,-2 8-18 0,-4 1-11 16,3-2-7-16,-3 2-19 0,0 8 0 16,-5 7-2-16,1 7-1 0,-6 5 1 15,6 7 24-15,-9 9-3 0,3 10-6 16,0 15-12-16,-3 14 0 0,3 20 9 16,2 3-9-16,8 0 16 0,0-4-4 15,0-8 3-15,2-1 15 0,4-1-33 16,0 0-12-16,-2-3 11 0,3 4 1 15,-3-5 12-15,-4-2 9 0,0-10 0 16,0-12-6-16,0-12-12 0,0-6 13 16,-4-1-15-16,-5-5-1 0,-1-1-22 15,-2-9-20-15,-3-3 12 0,-1-11 12 16,-3-4 3-16,0-7 3 0,1-3 9 16,1-5 1-16,5-1 0 0,-1-1 1 15,5 1 1-15,4 3 1 16,4 2 14-16,0 2-3 0,6 3 6 15,2-2 9-15,11 3 12 0,-4-4 13 16,7 3 5-16,1-2 0 0,-2 0 55 16,3 3-1-16,-1-3-48 0,-4 1-17 15,6-2-19-15,-7 0-9 0,3-1-6 16,-2 1-9-16,-3 1 12 0,-4 3-13 16,-1 4 0-16,-3 4 1 0,-6 7-2 15,4 1 2-15,-4 5 18 0,0 0-3 16,1 8-18-16,-1 4-12 0,-2 4-6 15,2 3-3-15,0 7 3 0,0-1 6 16,2 2 12-16,0-2 1 0,0-4 0 16,2-3 14-16,3-3 6 0,-3-6 6 15,2-7 3-15,-2-2 0 0,9-6-27 16,-1-9 9-16,3-6-9 0,-1-7 18 16,1-1-3-16,-1-4-3 15,-1 0 6-15,-1 3 0 0,-1 5 0 16,-3 3-21-16,-2 6-10 0,1 3 8 15,-3 4 2-15,-2 4 1 0,-2 4 11 16,0 1-9-16,0 0 21 0,0 0-21 16,-2 1-3-16,2 4-21 0,0 3-51 15,-2-1-96-15,2 0-52 0,-2-1-24 16,0-1-125-16,0-1-238 0,0 0-773 16,0 3-968-16</inkml:trace>
  <inkml:trace contextRef="#ctx0" brushRef="#br2" timeOffset="129480.269">15001 5462 2932 0,'0'0'1096'16,"0"0"-957"-16,0 0 147 0,0 0-18 16,0 0-108-16,0 0-26 0,0 0 7 15,0 0-4-15,-27 57-25 0,21-46-36 16,4 0-9-16,0 2 21 0,2 3 24 15,0 1-6-15,4 3-10 0,4 5-14 16,3 0-34-16,1 1 9 0,1 0-6 16,5-1-2-16,-3-1-16 0,-1-6 0 15,-1-2 0-15,1-8-12 0,-2-6-6 16,3-2-5-16,-3-10-10 0,1-7-3 16,1-5 0-16,-1-7 2 0,1-4 1 15,-2-1 3-15,-1 2 0 0,-1 2 0 16,0 7-2-16,-3 7-1 0,-3 7 0 15,0 5 0-15,-2 4 15 16,2 0-12-16,-4 5-3 0,2 6-15 16,-2 5 12-16,0 4-9 0,0 3 11 15,0 0-11-15,-2 1-24 0,2-4 33 16,0-2-8-16,0-2 11 0,0-6 3 16,0-4 15-16,2-3 0 0,4-3-18 15,3-4 0-15,-1-8-15 0,2-5 13 16,7-3 2-16,-3-3 2 0,1 0 1 15,-1 2 9-15,-4 4-9 0,1 4 12 16,-3 8 0-16,-2 3 6 0,-2 2-3 16,1 3-16-16,-3 5-2 0,0 4-2 15,0 0-31-15,0 2 21 16,-2-3 0-16,0-2 10 0,2-2 0 16,-2-5 1-16,2-2-14 0,-2-3-12 15,6-6 24-15,-2-4 3 0,3-1 2 16,1-1 16-16,-2 3-6 0,0 6 6 15,2 4 27-15,1 2-9 0,-1 10 7 16,0 7-21-16,1 3-22 0,-1 5-39 16,2 3 23-16,-4-1 4 0,3-3 10 15,-5-6-13-15,4-6 3 0,-2-8-51 16,-4-4-51-16,4-3-121 0,-1-6-43 16,1-4-101-16,-2-5-242 0,0 5-865 15,2-5-1240-15</inkml:trace>
  <inkml:trace contextRef="#ctx0" brushRef="#br2" timeOffset="129644.495">15566 5392 4095 0,'0'0'638'16,"0"0"-405"-16,0 0 103 0,0 0-151 15,37-59-130-15,-23 43-31 0,3 0-15 16,-3 1-9-16,-1 2-76 0,-3 0-124 15,-6 3-105-15,0 2-193 0,-2 2-859 16,-2 0-1245-16</inkml:trace>
  <inkml:trace contextRef="#ctx0" brushRef="#br2" timeOffset="129868.954">14921 5249 2214 0,'0'0'2600'16,"0"0"-2370"-16,0 0-206 0,0 0-4 15,0 0-20-15,0 0-233 0,0 0-130 16,0 0-759-16,0 0-2023 0</inkml:trace>
  <inkml:trace contextRef="#ctx0" brushRef="#br2" timeOffset="130616.874">15675 4866 2561 0,'0'0'1035'0,"0"0"-902"0,0 0 74 15,0 0 116-15,0 0-99 0,0 0 16 16,0 0 112-16,0 0 26 0,0 0-118 16,0 0-99-16,0-13-16 0,15 13-4 15,-1 0-29-15,5 0-28 0,-1 0-21 16,5 2-2-16,2 3-4 0,-2 0-6 16,1 1 3-16,-1 3-3 0,0-2-3 15,-3 2-15-15,1 1-31 0,-4 1 10 16,-3-1-10-16,1 5-2 0,-5 3 0 15,-2 4-12-15,-4 6 9 16,1 10-12-16,-5 16 3 0,0 13 9 16,-7 8 0-16,1 1-9 0,-2-4 12 15,0-7 0-15,-3 0 3 0,3-3 12 16,0 0-12-16,4-12-2 0,1-9-1 16,1-11-54-16,0-5 24 0,2 1 18 15,0 0 10-15,0 2 2 0,4-7 1 16,3-5 2-16,-1-3 12 0,2-4-12 15,-2-3 9-15,3-3-10 0,-5-1 1 16,2 0 15-16,-6-2-6 0,0 1 6 16,0 0-15-16,-8 2-3 0,-5 1 18 15,-5 4 0-15,-9 4 9 0,-2 4-9 16,-6 0-9-16,0 1-9 0,-5-2-15 16,7 0-39-16,-4-5-78 0,4-4-103 15,0-2-78-15,0-2-249 0,10-2-906 16,-8 3-2383-16</inkml:trace>
  <inkml:trace contextRef="#ctx0" brushRef="#br2" timeOffset="133439.258">2778 11334 745 0,'0'0'697'0,"0"0"-453"15,0 0-85-15,0 0-10 0,0 0-58 16,0 0 443-16,0 0-148 0,0 0-178 16,0 0-100-16,-14-6 20 0,14 6 27 15,-2 0-9-15,2 0-36 16,0 0-66-16,-2-1-13 0,2-1 13 16,-2-2 35-16,2-1 31 0,0-3 11 15,0-4-28-15,0-1-28 0,0 0-9 16,0-5 6-16,0 0-4 0,0-5-17 15,0-2 5-15,2 0-3 0,-2-1-3 16,0-3-3-16,2-1-1 0,-2 1 1 16,0-1 18-16,0 0 6 0,0 0 1 15,0 2-5-15,0 0-11 0,0 3-15 16,2 0-4-16,-2 0-24 0,-2 3-1 16,2-2 1-16,-2 3 0 0,0-3-1 15,2 2 0-15,0-1-1 16,0 0 1-16,0-3 0 0,-2 0 0 0,2-1 0 15,2 1 1-15,-2 1 1 16,0-2-4-16,0 4-4 0,0-1 1 16,0 3-9-16,4-2 10 0,-2 3 0 15,-2 2 1-15,4-2 1 0,-2 2 0 16,0 1 1-16,0 2 0 0,0 0 0 16,0 2-1-16,-2 0 0 0,0 2 1 15,2 1 0-15,-2 1-1 0,5-1 0 16,-5 4 0-16,0 2-2 0,0-1-16 15,0 2-6-15,0 1-37 0,0-1-40 16,0 1-21-16,0-1-16 0,0 0-38 16,0 0-31-16,-5 2-98 0,5 1-158 15,0 0-123-15,0 0-175 0,0 0-464 16</inkml:trace>
  <inkml:trace contextRef="#ctx0" brushRef="#br2" timeOffset="134122.052">2871 11255 160 0,'0'0'342'0,"0"0"-130"15,0 0-10-15,0 0 7 0,0 0-82 16,0 0-65-16,9 53-7 0,-9-44-9 15,4-1 106-15,-4-5 122 0,2 2 73 16,-2-5 70-16,0 0-54 0,0 0-62 16,0 0-81-16,0-3-68 0,0 1-35 15,0-1 12-15,0-3 34 0,0-1-25 16,-2-4-32-16,2-2-6 0,-4-3-7 16,2-1-10-16,2-4-9 0,0-5-12 15,-3 1-13-15,3-4-6 16,-2-2-3-16,0-4 0 0,0-2-4 15,0 0 7-15,2-1 6 0,-2 2 9 16,0-1 6-16,4 1-6 0,-2 1-6 16,0 4-18-16,0 1-7 0,0 0-6 15,2 6-3-15,-2-1-5 0,2 2-1 16,0-3-10-16,-2 2 0 0,2-4 0 16,-2 2 0-16,0-1-2 0,0-1 0 15,0 5-12-15,0-4 9 0,-2 3-10 16,2 0 11-16,-2 3 0 0,2-2 1 15,-2 2 0-15,2 4 1 0,-2-2 0 16,2 1 0-16,0 2 2 0,2 1 1 16,-2-1 0-16,0 0 0 0,2 1 0 15,0 1-2-15,0-1 1 0,0 1-2 16,1 3 0-16,-3 5-1 0,0 0-30 16,6 3-48-16,-6 2-55 0,2 1-71 15,0 0-74-15,0 4-233 0,0 2-838 16,2 4-1259-16</inkml:trace>
  <inkml:trace contextRef="#ctx0" brushRef="#br2" timeOffset="134957.583">2828 9914 1201 0,'0'0'978'0,"0"0"-806"0,0 0 47 16,0 0 33-16,0 0-21 0,0 0-39 16,0 0-49-16,0 0-54 0,0 0 16 15,0 0 34-15,0-5 97 0,-4 5 9 16,0 2-12-16,-5 1-7 0,7 5-24 16,-4 2-24-16,0 5-26 0,0 4-24 15,-5 1-28-15,5 7-18 0,0 2-12 16,-2 1-3-16,-1 3-1 0,1 3-20 15,-2-2-16-15,2 3-15 0,-5-3-3 16,1 0-10-16,1 1 0 0,-1-1 10 16,0-2-12-16,1-1 1 0,1-1-1 15,-2-3 0-15,3-2 1 16,-1 0 0-16,0-3-1 0,3-3-1 16,1-4-11-16,2-2 0 0,-2-7-9 15,6-3 18-15,0-2-12 0,0-1 0 16,0-1-19-16,6-8-35 0,2-1 26 15,-1-8 19-15,1 2 12 0,-2-6-24 16,4 0-4-16,-1 0 7 0,-1 0 18 16,-2-1 3-16,7 2 10 0,-3 0-2 15,-2-5-14-15,2 3 6 16,1-3 9-16,-1 0 2 0,-2 1 1 0,3 0 0 16,-3 0 0-16,0 0 2 15,-2-1 1-15,1 3-1 0,-1-3 1 16,-4 0 9-16,2 3-10 0,0-1 11 15,-2 2 2-15,0 1 12 0,-2 4 9 16,2 2-11-16,5 3-4 0,-5 2 3 16,0 4 3-16,2 2 7 0,-2 1-7 15,-2 2 0-15,2 1 10 0,-2 0-4 16,2 0-3-16,0 2-12 0,0 7-15 16,2 3 0-16,-2 4-1 0,5 6 13 15,-1 2-3-15,0 6 4 0,2 1 11 16,-2 5 3-16,5 4 0 0,-1 3 15 15,3 4 55-15,1 0-19 0,-2 3-23 16,3-3-19-16,1-2-15 0,-1-4-9 16,-1-5-15-16,-1-6 0 15,-3-9-18-15,-2-4-72 0,-1-10-100 16,-1-7-94-16,-4 0-275 0,0-7-995 0</inkml:trace>
  <inkml:trace contextRef="#ctx0" brushRef="#br2" timeOffset="137554.92">7458 15066 202 0,'0'0'1001'0,"0"0"-721"16,0 0-88-16,0 0-4 0,0 0 26 15,0 0 26-15,0 0-33 0,0 0-110 16,0 0-58-16,-22 3 32 0,19-3 435 16,3 0-184-16,0 0-129 0,0 0-11 15,0 0 35-15,0 0 10 0,0 0-57 16,0 0-31-16,0 0-10 0,5 0 6 15,-1 0-19-15,-2 0-21 0,6 0-7 16,-6 0 13-16,4 0 2 0,1 0-3 16,1 0-24-16,2-3-13 0,-4-3-11 15,7 2-1-15,-1 0-6 0,-1-3 4 16,1 1-4-16,2-1-3 0,-1 4-5 16,1 0 11-16,-1 0-3 15,1 0 6-15,1 2 4 0,-1 0-7 16,3 0-3-16,-1 1-24 0,3-3 0 15,-1 1-9-15,1 1-10 0,2-2 0 16,-3-1 16-16,3-2-16 0,-2 1 1 16,-1 1 12-16,1-2-14 0,-3 2 11 15,5 2 9-15,-7 1-19 0,5-1 0 16,-7 2 19-16,3 0-2 0,1 0-18 16,1 0-1-16,-1 2 0 0,1-2 0 15,0 0 1-15,1 0 2 16,3 0-2-16,2-3 1 0,-3 0-2 15,3 0 18-15,0 0-15 0,-1 0 22 16,3 0-23-16,0-1-2 0,2 1 3 16,0 0-1-16,-2 0 11 0,1 1-13 15,-1 0-1-15,4 2 1 0,-2 0 0 16,-4 0 11-16,0 2-11 0,3 3 0 16,-5-3-21-16,4 0 21 0,-2 0 0 15,-1-2-11-15,1 0-34 0,0-6 11 16,2-1 22-16,-3-3-48 0,-1-1-72 15,4-1 2-15,-11 5 40 0,1 0-34 16,-7 4-100-16,-4 3-100 0,0 0-198 16,-4 0-712-16,0 3-704 0</inkml:trace>
  <inkml:trace contextRef="#ctx0" brushRef="#br2" timeOffset="138171.956">7471 15264 1137 0,'0'0'806'16,"0"0"-423"-16,0 0-83 0,0 0 16 15,0 0 42-15,0 0 1 0,0 0-22 16,0 0-18-16,0 0-31 0,0 0-88 15,4-22-22-15,4 17 5 0,-2 0 0 16,5 0-26-16,-1-2-20 0,4 2-19 16,-1 1-3-16,3 1-7 0,1 3-20 15,-1 0-19-15,3 0-5 0,4 0-13 16,2 3-27-16,-3-1 24 0,5-2 12 16,2 0-6-16,4-4 28 0,0-2-22 15,2-4-30-15,3-1-9 0,-3 0 0 16,4-1-6-16,-2 2 6 0,-2 3-9 15,-2-2 0-15,1 4-9 16,-1-2 18-16,-4 3-18 0,-3 1 17 16,5-2-20-16,-4 1 0 0,2 1 0 15,-2 3 1-15,4 0-2 0,-6 0 0 16,-2-1 1-16,4-1 0 0,-1-2-21 16,5-2-27-16,-4 1 10 0,-2-1 37 15,2-3-1-15,-2 0-58 0,2 1-54 16,-11 1 72-16,1 4 41 0,-9 3-16 15,0 0-115-15,-4 0 2 0,1 0-48 16,-5 0-133-16,0 3-236 0,0 1-531 16,-5 5-670-16</inkml:trace>
  <inkml:trace contextRef="#ctx0" brushRef="#br2" timeOffset="138789.695">8486 15367 1861 0,'0'0'441'0,"0"0"-286"16,0 0 216-16,0 0 62 0,0 0 27 15,0 0-23-15,0 0-138 0,0 0-92 16,0 0-41-16,0 0-13 0,24-21-1 15,-13 15 16-15,1-2-7 0,5 0-28 16,3-4-18-16,-3 2-15 0,8-3-9 16,0-3-28-16,1 2 1 0,5-5-7 15,3-1-12-15,1-1-3 0,4-1-8 16,0-4-22-16,-2 3 6 0,1-1-3 16,-3 3-3-16,-2 4 3 0,-2 3-12 15,-2 1 21-15,-2 3-12 0,-7 3-11 16,1 2 0-16,-4 0 1 0,-1 2 10 15,-6 2-9-15,1 1 12 0,-7 0-14 16,0 0 1-16,-4 0-2 16,0 0-32-16,-2-1-19 0,-4-1 15 15,-7-3 18-15,1 0 15 0,-7-5 3 16,-1 1 2-16,-9-7 25 0,0-6 0 16,-6-2 9-16,-3-5-6 0,-5-2-3 15,0-4-6-15,-1 4-6 0,-1 2-13 16,-1 3 1-16,7 9-2 0,0 4-1 15,-1 9-20-15,7 4-46 0,4 1-57 16,3 3-107-16,1 1-93 0,6-4-236 16,5-1-881-16</inkml:trace>
  <inkml:trace contextRef="#ctx0" brushRef="#br2" timeOffset="185202.873">2706 12826 101 0,'0'0'144'0,"0"0"-7"0,0 0-59 16,0 0-33-16,0 0-41 0,0 0-3 15,0 0-1-15,0 0-18 0,0 0 18 16,-19-9 3-16,19 8 10 0,0-1 13 15,0 1 0-15,0 0 212 0,0 1-101 16,0 0-59-16,0 0-3 0,0-1 16 16,0 1-3-16,0-1-33 0,0 1-16 15,2 0-3-15,1 0 62 16,-1 0-7-16,0 0-26 0,0-2-23 16,2 2 0-16,-2-1-6 0,2-1 0 15,0 2-4-15,-2-2-12 0,7 0-7 16,-5-2 5-16,2 2-18 0,0 0 0 15,0 0 2-15,3-4 11 0,-1 5-9 16,-2-2 9-16,2-1-10 0,-4 2 0 16,5-1-1-16,-1-2 2 0,0 3-1 15,-2-2-1-15,5 0 0 0,-3 1-1 16,0 0 0-16,-2 0-2 0,5 1 2 16,-3-1 11-16,0 1 1 0,1-2-13 15,5 0-2-15,-1-1 2 0,-1 2-1 16,0 0 1-16,1-1 48 0,1-1 20 15,-1 2-3-15,-1-2-7 0,0 1-3 16,1 0-19-16,-1-1-20 0,1 1 10 16,-1-2-24-16,5-1 11 0,-1 2-10 15,-1-3-1-15,-1 3-1 16,0-2 22-16,1 1-10 0,-1 1-13 16,3-3 2-16,-3 4 11 0,1-1-11 15,-1-1 21-15,3-1-4 0,-3 1-18 16,1 0 0-16,1 0 3 0,-1-1-3 15,3-2 0-15,-1 3 0 0,0-1 0 16,-1-1 12-16,3 1 0 0,-1-2 6 16,-1 2-3-16,1-3-13 0,1 2 0 15,2-2 16-15,-3 3 10 0,1-2-16 16,2 0-10-16,-5 2 16 0,3-1-2 16,-5 1-14-16,7-1-1 0,-5 0-2 15,1-2 3-15,-1 2-1 0,5-2 1 16,-2 3-2-16,1-4 0 15,-1 2 0-15,-2 0 0 0,3 1 1 16,-1 1 11-16,-3-1-12 0,3-1-1 16,-2 2 1-16,1-2 1 0,-1 2 1 15,-1 0 0-15,1-2 0 0,1 3-2 16,-1-3 0-16,1 0-1 0,1 0 1 16,-2 0 1-16,3-1 1 0,1 0 0 15,0-1-2-15,-1 0 0 0,1 2-1 16,0-4-2-16,-3 3-1 0,-1-1 0 15,-1 4 3-15,1-3 0 0,-3 1 0 16,3-1 0-16,-1 3 1 0,3-1 0 16,0-1-1-16,-1-1-1 0,1 0 1 15,1 0 0-15,-1-1 0 0,2 1 0 16,-3 1-1-16,1-1 1 0,-3 1 1 16,-1-1-1-16,2 1 0 0,-1 1 0 15,1-2 0-15,-1 1 1 16,1-1-1-16,1 0 1 0,1 0 0 15,2-1-1-15,-1 0 0 0,1-1 0 16,2 1 3-16,-1-3 13 0,1 1 6 16,-2-1-2-16,4-2-8 0,-3 2-8 15,3-1-3-15,0 1 2 0,-2-1 10 16,-1 4-11-16,-1-2-1 0,-2 0 1 16,-1 1 1-16,-1 2 10 0,-1 1-11 15,3-1 11-15,-3-1-12 0,5-1 15 16,-2 1-3-16,1-5 13 0,5 4 9 15,0-3-3-15,0-2-3 0,0 4-6 16,-1-1-1-16,1-2-19 0,0 3 10 16,0-2-11-16,0 1 2 0,-3 0-3 15,1 2 1-15,0 1 0 0,-2-4 0 16,1 5 0-16,-1-2-1 0,2-1 0 16,-1 1 0-16,-1-1-1 0,2 0-1 15,-5-1 1-15,5-3 0 0,0 4 0 16,-2-2 1-16,3-1 23 0,-1 0-5 15,2-2-6-15,2 3-10 16,-2-1 10-16,-1 0-10 0,1-1 10 16,0 1 0-16,0-1-11 0,-2 3-1 15,1-1 12-15,-5 1 3 0,2 0 0 16,-1 2-4-16,3-4-8 0,-2 1 12 16,2 2-14-16,-1-7 11 0,1 5 12 15,4-1-6-15,-2-3 0 0,2 1 4 16,-1-2-4-16,1 0 6 0,0 0-6 15,-2 2-3-15,2 2 16 0,-2-3-3 16,-3 4 3-16,1 2-10 16,-2 0-10-16,2 1-8 0,-5 0-1 15,3 0 0-15,-3-2-1 0,5 2 0 16,-2-1 0-16,2-1 1 0,-1-3 0 16,1 1-1-16,0-1 0 0,-3-1 1 15,5 0 10-15,-4 0-11 0,2 1 10 16,1-4-10-16,-1 4 11 0,-2-2-11 15,2 1-1-15,1 1 0 0,-3 0 1 16,0 3-2-16,-3 0-1 0,3 1 0 16,0 2-11-16,-5-1 11 0,1 0-2 15,-1 0 1-15,1 1-1 0,-1-1 1 16,5 0-1-16,-2-1 1 0,-1 0 2 16,5-1-1-16,-6-2-2 0,1 1 2 15,3 0-2-15,-3 1 1 0,-1-1 2 16,2-1 1-16,1-1 1 0,-5 3 2 15,5-2-1-15,-3 2 9 16,2 0-8-16,-5 1-2 0,3 0 0 16,-5 1 0-16,2 0-1 0,-1 0 1 15,-1 1 0-15,5 0-2 0,-5 0 0 16,5-4-1-16,-5 2 0 0,3-3 1 16,1-1 0-16,-1 1 0 0,-1 0 2 15,-2-1-1-15,5-1 1 0,-5-1 11 16,3 3-10-16,1-3 13 0,1-2-14 15,2 2 1-15,1 0 1 0,-5-3-1 16,7 4 0-16,-7-3-1 0,3 0 0 16,1 0 0-16,0 1 0 0,-3-1-1 15,3-1 1-15,1 2 1 0,-3-3-3 16,4 2-3-16,-3-2-9 16,3 0 10-16,2-1-1 0,-5 4-1 15,3-1 2-15,-4 1 0 0,-1 1 2 16,3 1 1-16,-5-1-1 0,3 4 2 15,-1-4-1-15,1 3 0 0,-1-3-1 16,1 1 0-16,1-3 0 0,1 0-1 16,0-4 1-16,3 1 0 0,-5-1 0 15,4 0 0-15,-5-1 0 0,1 1 0 16,-1 0 1-16,3 0 0 0,-3 0 1 16,3-4-2-16,4-1 2 0,-5 1-2 15,5-4 1-15,-2 0-1 0,1-2 0 16,1 2 0-16,-2 0-1 0,-1 2 0 15,3 2-2-15,-6 2 0 0,1 1-11 16,1 3 14-16,-2-1 0 0,-1 2 0 16,1-3-2-16,-1-1 2 0,3 0 0 15,1-5 0-15,-1-1 4 0,4-3-3 16,2-2 0-16,-3-1 0 0,-1 0 1 16,6-1 0-16,-6 3-1 15,-1-2 2-15,3 4-1 0,-7 0-1 16,5 3 0-16,-8 5 2 0,5-2-1 15,-5 4-1-15,3 1 0 0,-1-2 1 16,3 1-1-16,-3 0-1 0,5-1 0 16,-3-2-2-16,3-1-14 0,-1-3 15 15,0-1-1-15,6 1 0 0,-9-5-1 16,7 0 2-16,-7 0-2 0,3-1 3 16,2 3 3-16,-7-3-2 0,5 3 2 15,-5 2-1-15,5 2 0 0,-5 0 14 16,5 1-15-16,-5-2 1 15,5 0 0-15,-5 0-2 0,7-2 0 16,-6 0 1-16,5-2 1 0,-3-1 0 16,3 0-1-16,-3-1 0 0,4-1-1 15,-5 1-2-15,1-2-1 0,3 2-9 16,-5-1 9-16,-1 1 0 0,3-1 2 16,-1 1 1-16,1 1 0 0,-5 0 3 15,7 1 10-15,-5-1-12 0,5-1 0 16,-2 0 0-16,1 2 1 0,-3-1-2 15,3-2 1-15,-1 1 1 0,-1-1 2 16,1 0-2-16,-1 3 0 0,-1 3-2 16,1-2 0-16,-3 3-16 0,1-2 14 15,-3 2-11-15,1 2 10 0,2 0-22 16,-5-2-20-16,1 3-5 0,0 1 15 16,-1 2 19-16,-3 2 0 0,2-3 14 15,4 2 2-15,-5-4 1 16,3 4-1-16,0-1 0 0,1 1 1 15,-7 0 0-15,4 3 1 0,-2-1-2 16,5 2 0-16,-5 0-32 0,-2 0-28 16,4 0-39-16,-4 3 0 0,5-1 3 15,-5 3-26-15,0 2-42 0,-2 4-48 16,0 2-86-16,0 2-227 0,0 4-734 0</inkml:trace>
  <inkml:trace contextRef="#ctx0" brushRef="#br2" timeOffset="190113.759">8229 9039 38 0,'0'0'228'0,"0"0"-19"0,0 0-206 0,0 0 10 16,0 0-13-16,0 0 75 0,0 0 39 15,0 0 554-15,0 0-391 16,-2 0-219-16,2-1-58 0,0 1-1 16,2-2 1-16,2 1 59 0,-1 1 35 15,-1-2 30-15,2 0 2 0,0 0-3 16,-2-1 10-16,0 1-10 0,0 1-17 16,-2-2-22-16,2 1-29 0,-2 0-19 15,0-1-36-15,0 1-33 0,0-5 15 16,0 1 18-16,-2 1 2 0,0-1 34 15,-4-1 2-15,-2 2-15 0,1 1-10 16,-1 0 3-16,4 4 0 0,0 0 6 16,-4 0 7-16,5 0 13 0,-1 4 9 15,4 0 26-15,0 1 29 0,0 2-1 16,2-1-28-16,3 2-52 0,7-2-6 16,-8 0-3-16,6-2 3 0,3-4 4 15,-7 0-7-15,2 0-4 16,1-3-9-16,-5-4 20 0,2 1 8 15,-4 3 11-15,-2-4-8 0,0 3-33 16,-4-3-1-16,-2 4 0 0,-3 0 2 16,1 0 10-16,0 3-9 0,-3 0 13 15,5 2-3-15,0 2 9 0,2 6 13 16,4 1 3-16,0 2-13 0,-2 0-6 16,4-2-4-16,2-1 1 0,6-3-14 15,1 0 11-15,-3-5-11 0,0-2 11 16,1 0-1-16,-1-3-11 0,-4-7-1 15,0 0-1-15,-4-2-2 0,0-1 2 16,0-2 0-16,-6 4-2 16,-2 2 0-16,-3 4 1 0,3 3-2 15,2 2 4-15,-5 0 0 0,7 6 22 16,0 5 0-16,2-1-9 0,2 5-12 16,0-2-1-16,4-1 0 0,5-2-85 15,1-3-92-15,-4-1-121 0,0-4-195 16,11-2-735-16</inkml:trace>
  <inkml:trace contextRef="#ctx0" brushRef="#br2" timeOffset="191981.339">7994 9069 88 0,'0'0'307'16,"0"0"-249"-16,0 0-38 0,0 0-1 16,0 0-12-16,0 0-7 0,0 0-23 15,0 0 23-15,0 0 29 0,10-17 59 16,-10 14-39-16,0 0-3 0,0 2-30 15,0 1 30-15,0 0 358 0,0 0-52 16,0 3-235-16,0 2-88 0,0 0 10 16,-2-2 13-16,2 0 10 0,0-2 19 15,0 0 20-15,0-1-14 0,-2 0-87 16,0 0-3-16,-2 0-59 16,-3 0 62-16,1 0 0 0,-6 2-58 15,-1-1-212-15,7-1-257 0,-6 2-535 0</inkml:trace>
  <inkml:trace contextRef="#ctx0" brushRef="#br2" timeOffset="192161.857">7801 9014 662 0,'0'0'1049'0,"0"0"-731"0,0 0-169 0,0 0-23 15,0 0-103-15,0 0-23 0,0 0 0 16,0 0-1-16,0 0-12 15,0 0-7-15,-41 10-22 0,37-10-58 16,-2 0-114-16,-5 0-176 0,7 0-252 16,-4 0-95-16</inkml:trace>
  <inkml:trace contextRef="#ctx0" brushRef="#br2" timeOffset="192283.191">7653 9038 333 0,'0'0'430'15,"0"0"65"-15,0 0 58 0,0 0-322 16,0 0-183-16,0 0-25 0,0 0 6 15,0 0-25-15,0 0 22 0,0 0-26 16,-33-6-231-16,26 5-361 0,-5 2-716 0</inkml:trace>
  <inkml:trace contextRef="#ctx0" brushRef="#br2" timeOffset="195563.272">2863 12036 284 0,'0'0'156'15,"0"0"-81"-15,0 0-10 0,0 0-16 16,0 0 248-16,0 0-199 0,0 0-82 15,0 0-16-15,0 0 1 0,-54 12 66 16,50-12 2-16,0 1-7 0,2 1 45 16,0-2 30-16,2 0-20 0,-2 0-39 15,2 0-42-15,0 0-36 0,0 0 0 16,0 0 0-16,2-2 62 0,2 1 35 16,2-2 20-16,-2 0-36 0,7 0-6 15,-1 0 19-15,2-2 12 16,3 0 1-16,-1 1-10 0,3-1-23 15,0-2-16-15,1 1-6 0,1-3-4 16,-1 3 7-16,-1-3-13 0,4-1 15 16,-3 1 20-16,3 0 7 0,-1-2-20 15,3 2-26-15,0-3-12 0,0 2-14 16,1 1-9-16,1 0 9 0,-2 0 1 16,2 1 9-16,0 0 4 0,-1 0-4 15,3-1-9-15,0 0 3 0,2 1 6 16,0-2 7-16,0 3 3 0,-2-3-7 15,6 0 7-15,0-1-4 0,-2-1 1 16,0 2 2-16,0-1-2 0,-2-1-13 16,2 0-4-16,-2 3-8 0,2-2 15 15,-2 0 9-15,2 2-3 0,-2-4 4 16,0 3-14-16,0 2 14 0,-4-1-4 16,-1-1-9-16,-1 0-4 0,2 0-10 15,0 0 2-15,4-1-1 16,-5-2-1-16,3 1 0 0,2 1 0 15,-2-1-1-15,0 1 0 0,2-2 0 16,-4 1 0-16,2 1-1 0,-3 0 0 16,3-2 0-16,-2 3 0 0,0-1 0 15,-2 1 1-15,-1 1 0 0,-1 2 1 16,-2-3 1-16,-3 3-1 0,3 0-2 16,-3 0-1-16,1 0-3 0,1-3 1 15,5 1-9-15,-2-1 10 0,4-1 2 16,2-2-1-16,-1 1-2 0,-1 0 1 15,4-1 0-15,-4 0 0 0,0 0 1 16,0 1-1-16,-1 2 2 16,-1-3 0-16,2 1 1 0,-4 1 0 15,-1 0-1-15,3 0 1 0,-2 0 0 16,-1 2 0-16,3-1-1 0,-2-1 0 16,1 1-1-16,-3 0-1 0,4 0 1 15,2-1 0-15,-7 0 0 0,5 0-2 16,-2 0 1-16,1 0-1 0,1-2 0 15,-2 0 1-15,-3 0-10 0,5 2-1 16,-2-5-6-16,-1 3 0 0,1-1 4 16,2-1-1-16,0 0 13 0,4 1-13 15,-1-3 3-15,1 3-2 0,0 0-11 16,0-3 1-16,4 3 6 0,-4-3 16 16,0 3 0-16,-2 1-10 0,-1-2 10 15,3 1-16-15,-2 0-7 0,-4 0-2 16,4-2 9-16,-3 5-3 0,1-6 21 15,0 5-3-15,-1-4 3 0,1 3 1 16,2-2 1-16,-2 1 3 16,2 0-1-16,-1 1 0 0,-1-2-1 15,2 2 11-15,0 3-12 0,-3-2 1 16,1-1 0-16,0 1 0 0,0 2-2 16,-3-1-3-16,3-1 0 0,-6 0-10 15,1 0 13-15,1 0-2 0,-3 0 1 16,3 0-1-16,0 0 2 0,-3-2 25 15,3 1 4-15,1-2-10 0,-1-1-8 16,0 0-11-16,1 1 0 0,1-2 1 16,2 1 1-16,-3 0 1 0,1-1-1 15,-2 3 0-15,1-1 0 16,1 0 0-16,-2 1 1 0,-1-1-2 16,1 0 1-16,-3 2-2 0,7-2 1 15,-6-1-1-15,3 1 0 0,-3 1 0 16,3-1 1-16,-1-3-1 0,0 3 0 15,3-2 0-15,-5 1 0 0,4-3 0 16,-3 4 2-16,-1-3-2 0,-1 1 0 16,3 1 0-16,-3 0 0 0,1 0 0 15,0 1 1-15,-3-1 0 0,3 1 2 16,-3 1-2-16,0 2 2 0,3-2 0 16,-5 1-1-16,5 2 11 0,-5-3-13 15,5 2 2-15,-1-1-1 0,5-1-1 16,-6 0 1-16,3-2-1 0,-1-1-1 15,1 0-2-15,-3 1-13 0,1-1 15 16,-3 1-2-16,1 1 2 0,-1-3-2 16,-3 5 0-16,6-2 3 0,-5-1 1 15,3 3 0-15,-1-1 0 0,-1 0 1 16,-2 2 0-16,3-1 0 0,-1-2 1 16,3 2-1-16,-3-3 1 15,3 1-1-15,-1-2 0 0,0-1-2 16,3-1 0-16,0-2 1 0,1-1 1 15,-1 0-1-15,-1 1-1 0,1 1 0 16,-3 1 0-16,1 0 1 0,1 1 1 16,-3-2 1-16,3 2 0 0,-3-2-1 15,3 2 2-15,-1-1-2 0,1 1 0 16,1-1-1-16,-1-1-1 0,-1-1 1 16,-1-2 0-16,3-1 0 0,-1 1 1 15,1-1-1-15,-1-1 2 0,1 2 0 16,-5-1-1-16,5 2 0 0,-5 0-1 15,3 2-1-15,-1-1 0 0,1 0 0 16,-1 0-1-16,3 0 0 0,-1 0 0 16,-1-2-1-16,3 2 0 0,-3-2 2 15,3 2 2-15,-5-3-1 0,5 0 0 16,-5 3-1-16,3-3 0 16,-3 3-1-16,3-4 1 0,-1 1 0 15,-1 1 1-15,1-3-1 0,-1 3 2 16,3-3 10-16,-5 0-8 0,5 2-1 15,-7-2 9-15,4 1-12 0,1 1 1 16,-1 0 3-16,1-2-3 0,-1 4 1 16,3-4 1-16,-5 2-1 0,5-2 0 15,-1-1 0-15,1-2 0 0,-1 0 2 16,1 2-4-16,-3 1-2 0,3 1-1 16,-3-1 2-16,1 3 1 0,1-3 0 15,-3 0 3-15,1 2 23 16,1-4 5-16,-3 0 10 0,3 0-3 15,-1-1-7-15,0 4-12 0,-1-4-16 16,1 2 1-16,-1-1 8 0,1 0-11 16,1 1 0-16,-3 1 0 0,5 2 0 15,-7-1 1-15,4 4-1 0,1 0 2 16,-7-1-1-16,2 1 0 0,5-1 1 16,-5 0 0-16,5-2-1 0,-5 0 0 15,7-2 0-15,-1-5 0 0,-1 1-2 16,3-2-1-16,-1-3-2 0,1 1-13 15,3 0 13-15,-6 1 1 0,3 2-1 16,-3 0 0-16,-3 5 1 0,2 0 0 16,-1 3 1-16,-1 3 0 0,-3 1 0 15,-1 1 0-15,2 0 1 0,1-1 0 16,-5 1 0-16,4-2 0 0,5-3 1 16,-5-1-1-16,4-3 1 0,1-4 2 15,-3 0-1-15,5-2 1 16,-5-1 10-16,5 4-11 0,-7-2 10 15,4 3-11-15,-3 4 0 0,-3 0-1 16,0 3 0-16,1 1 0 0,1 1 0 16,-4 1-18-16,4-1 15 0,1-2 0 15,1 0-9-15,-4-4 12 0,7 0 0 16,-3-3 1-16,3-2 0 0,1 0 0 16,-1-3 2-16,1 5-1 0,-5-2 1 15,1 5 0-15,1 0-1 0,-7 1 2 16,2 4-2-16,2 0-1 0,-3 1-1 15,-3 0-2-15,4 0-14 16,-2 0-34-16,0 0-48 0,-2 1-47 16,1 2-49-16,-3 3-64 0,0 1-195 15,-2 5-349-15,4-3-707 0</inkml:trace>
  <inkml:trace contextRef="#ctx0" brushRef="#br2" timeOffset="196636.469">7773 8745 352 0,'0'0'245'16,"0"0"-216"-16,0 0 421 0,0 0 120 15,0 0-275-15,0 0-77 0,0 0 11 16,0 0-6-16,0 0-65 15,12-28-90-15,-14 21-39 0,-2 2-26 16,-2 0 16-16,-3 0-9 0,3 0-10 16,0 1-129-16,0 1-90 0,-3 1-49 15,1 0 12-15,0 2 12 0,2 0 7 16,-5 0 77-16,3 2 105 0,0-1 52 16,2 0 3-16,-3-1 0 0,1 0 56 15,2-1 58-15,0-2 32 0,1-1-19 16,-1 1-20-16,0-3 33 0,0 3-1 15,0-3-48-15,2 2-33 0,-3 4-12 16,-3-2-17-16,2 2 0 0,2 0 13 16,-3 0-42-16,-1 2-26 0,2 1-136 15,-1-1-42-15,5-1-20 0,-6-1-23 16,6 0 29-16,-2 1 94 0,1-1 118 16,3 3 6-16,0-3 42 0,0 3-13 15,-2-3 40-15,0 0 6 16,2 0-49-16,-2 0-25 0,0-3 2 0,-3 3-3 15,3-4-315-15,0 4-826 0</inkml:trace>
  <inkml:trace contextRef="#ctx0" brushRef="#br2" timeOffset="198965.699">2543 11812 362 0,'0'0'502'0,"0"0"-404"0,0 0-49 15,0 0 22-15,0 0-15 0,0 0-54 16,0 0-2-16,0 0-16 0,0 0 16 15,0 0 19-15,-19-12 82 0,19 9-78 16,0 3 146-16,0-1 179 0,0 1-91 16,2 0-111-16,2-2-59 0,0 2-48 15,5-2-23-15,-3 1-15 0,8-2-1 16,1-2-1-16,-1 1-2 16,5-2 1-16,2-4 2 0,1 4 0 15,3-3 26-15,-2-1 6 0,4 0 36 16,0-2 16-16,-3 2-3 0,7-2-10 15,2 0-33-15,1-1-25 0,-1 1 0 16,6-1-12-16,2-3 2 0,-4 3 23 16,5-2 3-16,-1 1 10 0,0 0-7 15,-1-2-7-15,-1 4-2 0,0-1 9 16,-1 0 10-16,-3 0-1 0,2 2-2 16,-2 1-10-16,0-3 6 0,0-1 6 15,5 0-2-15,-1-2-14 0,0-4 10 16,5 0 10-16,-1-1-7 0,-2 0 13 15,1 1 3-15,1-2-3 0,-4 4-19 16,-1 1-17-16,-3-1-2 0,-2 5-12 16,0-3 0-16,0 3 1 0,0-2-2 15,0 2 0-15,0 0 0 16,2-1-1-16,-2 1 1 0,0-1 1 0,0 0-1 16,5 0 0-16,-3-2 0 15,2-2 0-15,2-1 2 0,1-2 1 16,-1-1-1-16,4 0 0 0,-3 0 0 15,1 0 1-15,-2 3-2 0,-2-3 1 16,1 3-1-16,-1 1 0 0,-2-2 0 16,-2 4 1-16,0-1 0 0,0 0 0 15,4 2 0-15,-4-4 1 0,3 2-1 16,-1 0 1-16,0-1 0 0,0-2 1 16,0 1-1-16,-2-1 13 0,2-1-1 15,-2-1 4-15,0 0-3 16,3 1-16-16,-3-1 0 0,0 0 0 15,0 2-3-15,0 2 0 0,-2-1 0 16,0 1 1-16,2 0-1 0,-4 2 1 16,4-3 2-16,-4 2 0 0,4 1 0 15,-6-4-1-15,4 2 0 0,0-1 0 16,-4 0 1-16,2-1-1 0,-2 0 2 16,2-1-1-16,-5 1 0 0,5 0 1 15,-2 0 1-15,0-1 0 0,2 0 0 16,0 1-1-16,0-1 0 0,-4 0-1 15,2 3 1-15,-3-4-1 0,3 3 1 16,-2 0 1-16,0 1-2 0,0 1-1 16,2-1 0-16,-1 0-12 0,-1-3 11 15,2 1 0-15,-2-3 2 0,2 0 2 16,2 0 0-16,-7 0 20 0,1-1 29 16,2 2-14-16,-2 0-17 0,-1 0-20 15,1 0-2-15,0 2-1 16,0 0 1-16,1 3-11 0,1-1-21 15,-4 2-20-15,0-1 29 0,-3 5 22 16,1-1 2-16,1 1 1 0,-3 0 2 16,2 0 0-16,-3-1 14 0,1 0 12 15,1-2 4-15,-1-4-17 0,1 1-11 16,1-5-1-16,4 1 0 0,-5-2 9 16,5-1-11-16,-2-1 1 0,2 1 0 15,-3 0 1-15,1 1-1 0,0 1 0 16,-1 0 1-16,-1 3-1 0,-1-2 1 15,3 1 1-15,-2 0-1 0,1 0-1 16,-3 1 1-16,4-1 10 0,-3 2-12 16,-1-1 0-16,3 2 0 0,-3-3-1 15,-1 3 1-15,1-1 2 0,0-1 9 16,-3 0 7-16,0-1-6 0,3 2-11 16,-3-2-1-16,5 1-1 0,-2-3 0 15,-1 2-1-15,1-3 0 16,-1 1 1-16,1 1 0 0,-1 0 2 15,3 1 0-15,-5 1 11 0,3-1-10 16,2 2 9-16,-3-1-9 0,-1-1 0 16,1-1 9-16,3 0-10 0,-5-2 0 15,3-1 11-15,1-1-10 0,-1 0 16 16,1-2 3-16,1 0-3 0,2-2-4 16,-1-2-2-16,-1 0-10 0,2 0-1 15,-1-4 2-15,3 3-1 0,-4-1 0 16,1 1 0-16,-1 0-1 15,0 2-2-15,1 1-2 0,-3 0-2 16,1 0-9-16,-1 1 11 0,1-2 0 16,-1 0 1-16,4 2 1 0,-3-4 0 15,3 0 2-15,2-1 0 0,-3-3 1 16,1-2 11-16,4-2-11 0,-4 1 0 16,-1-1 16-16,3-1-7 0,-7 1 1 15,5 3 2-15,-6 1-12 0,1 4 9 16,-6 6-12-16,1 4-2 0,-1 6-1 15,-6 0-10-15,5 5 13 0,-1-2-1 16,2 1-1-16,-2-2 0 0,3 0-1 16,3-2 1-16,-3-1 1 0,1 0 0 15,2-2 1-15,-1 0 1 0,1-2 1 16,-3-1 10-16,-1-1 4 0,4 0 2 16,-5 0-14-16,3-2-2 0,1-1 10 15,-5 2-11-15,4 0 0 0,-1 2-1 16,-1-1 0-16,0 2 0 15,5-1 0-15,-7 1 1 0,4-1 0 0,3 0-1 16,-5-2 1-16,1-1 0 16,1 4 0-16,-4-4-1 0,3 3 0 15,-1-2 0-15,-2 2 0 0,0 1 1 16,1-1 2-16,3 0-1 0,-4-3 0 16,5-2 0-16,1 0-1 0,-6-2-1 15,5 1-3-15,1 1-10 0,-1-3 11 16,-1 4 1-16,1-4 0 0,-1 0 1 15,2-2 1-15,-3 2-1 0,3-3 0 16,-3 0 0-16,-1 3-2 0,-2 0-10 16,3 5-13-16,-7 3-19 0,2 5-42 15,-2 6-11-15,0 6-41 0,-2 6-52 16,0 0-42-16,-2 7-454 16,6 15-1117-16</inkml:trace>
  <inkml:trace contextRef="#ctx0" brushRef="#br2" timeOffset="200002.309">7566 8406 85 0,'0'0'365'0,"0"0"-186"16,0 0-146-16,0 0 462 0,0 0-202 16,0 0-94-16,0 0 28 0,0 0 30 15,0 0-5-15,0 0-16 0,20-4 2 16,-20 4-29-16,0 0-46 0,0 0-39 16,0 0-50-16,-2 1-74 0,-6 5-42 15,4 0-2-15,-4-3 9 0,-1 4-202 16,5-2-181-16,-4-1-297 0,6 0-794 15</inkml:trace>
  <inkml:trace contextRef="#ctx0" brushRef="#br2" timeOffset="200133.957">7471 8433 1512 0,'0'0'1349'15,"0"0"-1265"-15,0 0-55 0,0 0 29 16,0 0-14-16,0 0-44 0,0 0-215 15,0 0-427-15,-60-51-1002 0</inkml:trace>
  <inkml:trace contextRef="#ctx0" brushRef="#br2" timeOffset="202361.535">2646 11593 166 0,'0'0'450'15,"0"0"-111"-15,0 0-59 0,0 0-68 16,0 0-118-16,0 0-35 0,0 0-7 16,0 0-16-16,0 0-17 0,0 0-17 15,-16-10-2-15,16 6 2 0,6 0 11 16,2 0 6-16,2-1 10 0,3 0 17 15,-1 0 15-15,9-2-5 0,-1 0 35 16,3-3 19-16,0 3-16 0,6-5-33 16,2 2-19-16,0-2-3 0,2-1-26 15,0 0-11-15,2 0 15 0,0-2 8 16,0-1 34-16,1 1-11 0,3-1-12 16,0-3 12-16,-4 1 10 0,9-1-10 15,-5 0-22-15,4 0-23 0,-3-3-1 16,-1 3 1-16,0-2-2 15,-4 4 0-15,0-1 0 0,1 1 0 16,-1 2 0-16,0-2-1 0,0 0 1 16,2 1 12-16,0-2 9 0,1 1 17 15,-1-3 25-15,2 0 17 0,0-1-4 16,1-1-26-16,-1 1-16 0,2 1-16 16,-1-2-3-16,-3 3-14 0,2-3 11 15,-2 1-11-15,1 1 0 0,-5 0 0 16,2 0 0-16,0 0 1 0,0-1-2 15,-2-1 2-15,2 3-1 0,0-3 11 16,1 1-11-16,-1-1 20 16,0 0 23-16,0 1 0 0,0-1 9 15,-2 1-10-15,-2 2-12 0,0 1-31 16,2-2 0-16,-2 2-1 0,2-1 0 16,0 1 0-16,0-2-1 0,3 1 0 15,-3 0 0-15,2-1 1 0,0 1-2 16,-2 1 2-16,0-2-2 0,0 2 1 15,-2-2 1-15,0 1 1 0,-2-1-1 16,4 0 0-16,-4-2-1 0,4-1 1 16,-2 3 0-16,0-4 0 0,2 3 2 15,0-1-2-15,0 2 1 0,1-1 1 16,-1-1-1-16,2 0 0 0,0 0 0 16,0 0 1-16,0-3-1 0,-2 3 0 15,2-2 3-15,-4 2-2 0,0 0 0 16,0-1-1-16,0 0 0 0,2-3-1 15,1 0 0-15,-1-2 0 0,0 0 0 16,0 1-12-16,0-1 12 0,-2 2 2 16,-4 2 11-16,2 1-10 15,-2 3 10-15,-1-1-11 0,-1 1 0 16,0 2 1-16,-2-1 0 0,2 0 0 16,1-2-1-16,-1 0-1 0,2-1 1 15,0-4 1-15,4 1-2 0,-2 0 2 16,2-1-1-16,0-2 0 0,-2 0-2 15,-4 0 0-15,4 2 0 0,-5-1 1 16,1 1 0-16,-2 0 2 0,2 2 9 16,0-1-12-16,-3 2-12 0,1 1-39 15,-2 2 16-15,6-2 19 0,-7 2 3 16,1 2-12-16,4-2 3 0,-5 1 9 16,1 1 11-16,4 0-1 0,-4-2-13 15,1 1 14-15,3-2 0 0,2-2 2 16,-2-2 3-16,2 3 67 0,-3-3-42 15,3 1-5-15,-4-2-20 16,2 5 9-16,-2-3-10 0,-3 2 0 16,1-1-1-16,0 1-1 0,-3 1-16 15,1 1 13-15,-1-3 1 0,1 2-2 16,2-2 3-16,-3-4 0 0,5-1 1 16,2-3 15-16,0-2 23 0,0-1-9 15,1-3 6-15,3 1-10 0,-6 2-9 16,0 3-13-16,-3 0 0 0,1 2-1 15,-2 2 1-15,1 2-2 0,-5 0-1 16,6 1-2-16,-5-1-1 0,5 1-10 16,-3-3 11-16,1 0 1 0,6-4-2 15,-5 0 0-15,1-3 2 16,4-3 1-16,-6-1 1 0,3-1 15 16,1 2 3-16,-2-3 0 0,-1 2 0 15,1-2-16-15,-2 4 10 0,1 1-11 16,-5 4 0-16,3 0-1 0,-5 2 0 15,5 3 0-15,-3-3 1 0,6 2-1 16,-5-3 1-16,5-1 0 0,-3 0-2 16,1-2 0-16,0 1-2 0,-1-1 0 15,3 2-11-15,-3-2 13 0,1 0 0 16,-2 0 0-16,1-2 2 0,-5 3-2 16,3 0 0-16,-4 4 0 0,5-2-3 15,-7 3-9-15,5-2-20 0,1 0-6 16,-1-1 10-16,1 3-1 0,-3-4 7 15,5 3 6-15,-5 0 14 0,1 1 2 16,-1-1 0-16,3 0-1 0,-1 1-2 16,-5-2 2-16,7 1 1 0,-7-1-2 15,0 2 2-15,5 1-1 0,-7 1 1 16,2 2 0-16,3 0 0 16,-5 3 2-16,2 0 1 0,3 3 16 15,-5-1-17-15,0 0 0 0,3 2 0 16,-1-3 14-16,-2 2-16 0,3-2 0 15,1-1 1-15,-4-1-1 0,3 0 0 16,1-1-1-16,-4 1 1 0,-2-2 1 16,3 3-1-16,-1-2 1 0,-2 3 0 15,-2 0-1-15,0 2 0 0,-2 2-1 16,3 2 1-16,-3 3-1 0,-2 5-37 16,0 4-197-16,0 1-124 0,0 3-192 15,0 9-784-15</inkml:trace>
  <inkml:trace contextRef="#ctx0" brushRef="#br2" timeOffset="204411.496">7510 8318 1175 0,'0'0'553'16,"0"0"-219"-16,0 0-81 0,0 0-91 15,0 0-143-15,0 0 55 0,0 0 354 16,0 0-149-16,0 0-104 0,21-62-20 16,-17 45-3-16,-2-2-4 0,0-2 0 15,-2-5-17-15,0 1-28 0,0-4-25 16,-6 5-19-16,0 0-10 0,-1 5-22 15,-3 6-27-15,0 3-12 0,-1 7 11 16,3 3 1-16,-6 7 18 0,3 4 10 16,-1 6 24-16,4 3 16 0,-1 3-3 15,5 0-16-15,2 2-37 16,-2-4-10-16,4-2 2 0,0-4 8 16,2-2 0-16,2-2 0 0,4-2 1 15,3-2-10-15,1-2 0 0,3-4 0 16,-1-1-3-16,-1-4-1 0,1-4 1 15,-4-3 1-15,1-1 0 0,-5-1 1 16,-2-3 0-16,-4 0 10 0,0 0 1 16,-4 1 2-16,-6 0-12 0,1 2 0 15,-5 3-1-15,1 3-1 0,3 3 0 16,-6 4 11-16,5 2 19 0,5 7 6 16,-4 4-1-16,3 5-11 0,5 2 8 15,0 2-2-15,0-3-16 0,4 2-13 16,4-3 13-16,3-5-2 0,3-3-10 15,-1-4 9-15,1-1-10 0,2-6-2 16,1-2 0-16,-1-6-2 0,-3-7-10 16,-1-3 9-16,-4-3-13 0,-4-2 14 15,-2 1-1-15,-2-2 0 16,-6 5-7-16,-4 3 10 0,1 1 15 16,-3 6-15-16,-1 7 0 0,1 3 0 15,-1 3 19-15,5 6 14 0,0 8 1 16,-1 3-4-16,7 3-21 0,2 2-9 15,2 2 0-15,0-3 1 0,2 2 1 16,4-7 11-16,3-2-1 0,3-6 0 16,-4-3 3-16,5-5-13 0,3-3 0 15,-7-6-2-15,3-7-1 0,0-8-17 16,-8-4 6-16,3-7 10 0,-3 0 0 16,-4-3 2-16,-2 4 0 15,-4 1-1-15,-1 5-21 0,-7 6-2 16,1 7 6-16,1 7 5 0,-2 5 13 15,1 3 2-15,1 11 32 0,1 5 3 16,5 6-10-16,2 4-9 0,2 0-18 16,0 2 0-16,2-2-2 0,2-1-1 15,2-5 3-15,4-2 0 0,3-5 12 16,1-7 3-16,1-5-11 0,3-4-1 16,-6-5-3-16,5-10-15 0,-3-6 3 15,-3-4 10-15,-3-1 1 0,-4-1 0 16,-2 3-1-16,0 2-1 0,-6 4-15 15,-5 4 6-15,1 1 11 0,-2 6-12 16,1 1 11-16,-1 6 2 0,-1 3 12 16,5 7 15-16,2 4 9 0,0 6-5 15,6 1-25-15,0 2-6 0,0 1 0 16,8-1 2-16,-2-5 13 0,3-2-12 16,1-4 12-16,2-4-13 0,-3-5 14 15,-1-3-16-15,-2 0 0 0,0-5-25 16,-4-4 1-16,0-3-3 15,-2-4-46-15,0 1-156 0,0-1-176 16,-2 1-286-16,2-4-1331 0</inkml:trace>
  <inkml:trace contextRef="#ctx0" brushRef="#br2" timeOffset="206543.281">7454 8225 1600 0,'0'0'176'0,"0"0"-173"15,0 0-3-15,0 0 84 0,0 0 1 16,0 0 44-16,0 0 30 0,0 0-62 16,0 0-25-16,-16-35 138 0,16 34 79 15,0-2-7-15,0 3 11 0,0 0-14 16,0 0-53-16,0 0-25 0,0 0 1 15,2 0-22-15,0-1-32 0,-2 0-4 16,2 0-21-16,4-3-10 0,-2 2-19 16,0-2-11-16,0-3-20 0,3 2-11 15,-1-4-3-15,2 0-7 16,-2-1 1-16,1-4-4 0,1 3 3 16,2-4 4-16,-2-1 11 0,3 0 7 15,-1 3 2-15,0-4-20 0,1 3-7 16,-1 1-9-16,2-2-3 0,-3 3-2 15,3 1-1-15,1 0-6 0,-5-2 3 16,2 0-3-16,5 1 6 0,-7 0 3 16,4-2-6-16,1 1-3 0,-5 2-3 15,4-2-12-15,-1 1 16 0,-5 2-7 16,4-2-9-16,-4 2 0 0,5-3 15 16,-5 0-15-16,2 0 12 0,1-2-3 15,1 1-9-15,-4 0 9 0,4 0-10 16,-1-2 10-16,1 3-9 0,-4 0 9 15,2-2-10-15,-1 4 0 0,5-1 1 16,-8-1 9-16,4 2-10 16,-1 0 0-16,3 0 0 0,-6-1 0 15,2 2 0-15,3 1 1 0,-3 0 9 16,4-2-11-16,-4 0 0 0,1 0 0 16,3 2 2-16,-2-4 0 0,0 1-1 15,3-1 0-15,-3 0 0 0,2-1 1 16,-1 0 0-16,-1 2 0 0,2-3 0 15,-4 2-1-15,-1 3 0 0,1-2 0 16,0 0 0-16,-2 2-1 0,4 0 0 16,-4-3 0-16,1 2 1 0,1 0 0 15,0-1 0-15,0-1 0 0,3-1 0 16,-3 2 1-16,2-2 0 0,0-1 9 16,1 3-12-16,-3 0-3 0,2 0 0 15,0-2 2-15,3 1 0 0,-5 2 1 16,0-1 1-16,2 0 2 0,3-1 0 15,-5 0-1-15,2-2 1 0,0 0-2 16,-1 0 1-16,3-2-1 16,-4 1 0-16,0 1 2 0,3-1 9 15,1 0-11-15,-6 1 1 0,2 0 1 16,2 0 0-16,-1 1 1 0,5-3 8 16,-8 0-10-16,4 3 0 0,1-3 1 15,3 1 9-15,-6 1-10 0,5-3 10 16,-1 3-10-16,-4-1 1 0,0-1 12 15,3 1-14-15,1 2 0 0,-4 0 0 16,-2 2 2-16,5 1 0 0,-1-1 0 16,0-1 0-16,0 1-1 0,-1-2 0 15,3-1-1-15,-2 1 0 0,1-1 1 16,-3-1-1-16,4 0-1 16,0 0 0-16,-3-1 1 0,3-2 0 15,0 1 1-15,1 0 0 0,-7 0 0 16,4 1 0-16,2 0-1 0,-1 2 0 15,-3-3-1-15,4 1-24 0,-2 0 12 16,3-2 9-16,-5 2 1 0,2-1-1 16,3 2 1-16,-5 0 0 0,-2-2 1 15,4 3 0-15,-2 1 0 0,3-4 1 16,-3 0 1-16,-2 1-1 0,2-2 0 16,0 1 1-16,3-2 1 0,-3 4 0 15,-2 0 0-15,2-1 1 0,0 0-2 16,1 1 1-16,-1-2 0 0,2 2 0 15,-4-3 0-15,2 0 0 0,1 2-1 16,1-2 1-16,-2 1 0 0,-2-2 0 16,4 0-1-16,1 2 0 0,-3-4 1 15,0 4-1-15,-2 0 1 16,2 1-1-16,1 1 0 0,-3-1 0 16,4 6 0-16,-4 0-1 0,-2 1 0 0,0 4 0 15,0 2 0-15,0-1 0 16,1 3-1-16,-3 1-11 0,2 1-12 15,-2 0-27-15,2 0-40 0,0 5-77 16,-2 2-68-16,0 4-102 0,0-4-307 16,4 15-1095-16</inkml:trace>
  <inkml:trace contextRef="#ctx0" brushRef="#br2" timeOffset="212647.213">7353 8311 1588 0,'0'0'468'0,"0"0"-332"15,0 0 19-15,0 0 75 0,0 0-14 16,0 0-30-16,0 0-6 16,0 0-14-16,0 0-55 0,4-17-16 15,-4 17 41-15,0 0 66 0,0-1 0 16,0 1-27-16,0 0-23 0,0-1-4 15,0-1-40-15,2 2-6 0,-2-1-4 16,0 1 6-16,2-2 3 0,-2 2-21 16,0 0-16-16,0 0-18 0,0 0-25 15,0 0-14-15,0 0-13 0,0 0-12 16,0 0 11-16,0 0 1 0,0 0 2 16,-2 0 10-16,0 2 6 0,0 1 13 15,-2 0-4-15,-2 2 0 0,-1 3 1 16,1-2-4-16,0 4 3 0,0 0-5 15,-5 1-1-15,5-1 0 0,-2 2-3 16,2-3-3-16,0 1-3 0,-5 1 1 16,3-1-10-16,0 0 0 0,2 0 9 15,-3-1 0-15,1 1 0 0,2 0 0 16,-2 0 0-16,-1-1 0 0,3 2 0 16,-2 0 1-16,4-1 2 15,0 1 0-15,-5-3 6 0,5 0-6 16,-2-1-3-16,2 0 6 0,0-2 6 15,0 2 1-15,-1 1-4 0,-3-1 0 16,4 0 0-16,-2 1-6 0,0-1-3 16,-1 0 0-16,-3 0-10 0,4 1 1 15,-2-2 9-15,1 2-10 0,1-1-1 16,-2 1 2-16,2 0 0 16,-3-1 13-16,3 0-14 0,2 2 1 0,-4-3 12 15,2 1-12-15,-1 1 9 16,1-1 0-16,2 1 0 0,-4 0 0 15,2-1-9-15,-1 1 9 0,1 1 0 16,2-2-9-16,-4 0 12 0,2 0-3 16,-3 1-9-16,3-1 9 0,0 0 0 15,-4 1-10-15,3-2 0 0,-1 4 0 16,2-3 0-16,-2 1 0 0,1-1 1 16,-1 2 0-16,2-2-1 0,0 1 10 15,-2-1 1-15,3 2-10 0,-1-2 12 16,0 2-12-16,0 1-3 0,2-2 0 15,-5 2-2-15,1 0 2 0,2 1 0 16,0 2 0-16,-3-3 0 0,3 1 0 16,-2 0 1-16,2 1 0 0,0-2-1 15,-3 0 0-15,1 1 2 0,2-2 1 16,0-2 0-16,1 0 9 16,-1 0-10-16,0-1 13 0,0 2-14 15,0-1 0-15,-1-1 0 0,-1 3 1 16,2-2 0-16,-2 1 0 0,-1 0 0 15,3 1 1-15,-2-3 0 0,0 3-2 16,-1 0 1-16,3 1-1 0,-2-2 0 16,-2 2-1-16,1-2 0 0,3 1 0 15,-4 0 1-15,0 2-1 0,1-1 0 16,-1 0 0-16,0-1 0 0,1 0 0 16,1 0-1-16,-2 0 1 0,-1-2 0 15,3 3 0-15,2-3-1 0,-4 1 1 16,1 0 0-16,1-2 0 0,2 1-1 15,-5 0 0-15,3 1 1 16,2-1 0-16,-2 2 1 0,-5-1 0 16,3 2 1-16,2-1-1 0,-3 0 0 15,1 1 0-15,0-2 0 0,-1 0-1 16,1 1 0-16,0 1 0 0,-1 0-1 16,1-1 1-16,-2 0 1 0,1 1 0 15,3-4-1-15,-2 1-1 0,1-1-1 16,1-1 1-16,-2 2 0 0,2-1 1 15,1-1 0-15,-3 2 0 0,0 0 0 16,1 0 0-16,-1 0 0 0,0-1 0 16,1 2 0-16,1-1 0 0,-2-1 1 15,0 1-1-15,1 1 0 0,-1-2 0 16,2 1 0-16,-3-3-1 0,5 2 0 16,-4 0 0-16,2 1 1 0,-1 0-1 15,1 0 1-15,-4 0 0 0,1 0 0 16,3 2 0-16,-2-1 0 0,-1-1 0 15,1 2 0-15,-2-1 0 16,1 4 0-16,1-1 1 0,-2-1 1 16,1 2-2-16,-1-1-2 0,1 0-1 15,1 0 0-15,2 1-12 0,0-4 13 16,-3 4 1-16,-1-4-1 0,4 2 0 16,-1-1 0-16,1-2 0 0,0-2 1 15,-1 4 0-15,1-5-1 0,0 4 2 16,0 0 1-16,-1-2 0 0,-1 3 0 15,0 0 1-15,1 1 1 0,-3 0-1 16,4 1-2-16,-3-1 1 0,3 0 0 16,-4 1 0-16,1-1-1 0,1 0 0 15,-4-1-1-15,5-1 1 0,-1 1-2 16,-2-2 2-16,3 0 0 16,-1 0 0-16,-2 3 0 0,1-4 0 15,3 1-1-15,0 1 2 0,-3-1-1 16,1 2 0-16,-2 1 1 0,1-3 0 15,1 1 0-15,-2 2-1 0,1 0 1 16,-1-1-1-16,-1 1 0 0,1 1-1 16,-2-1 2-16,-1 3-2 0,-1-2 2 15,1 1 0-15,1-1 0 0,-1 2 0 16,1-2 0-16,-1 0-1 0,3-2 1 16,-1 2-1-16,1-2 0 0,0-1 0 15,-1 1 0-15,1 1-1 0,-1-4 1 16,1 3 1-16,0-2-1 0,1-1 0 15,1 1 0-15,-2-1 0 0,3 0-1 16,1-1 1-16,-2 2 0 0,1-3 0 16,1 1 1-16,2 2 1 0,-4-2 1 15,-1 3-1-15,3-2-2 0,-4 3 1 16,-1-2 1-16,1 1 1 16,-3 0 0-16,3 1-2 0,-3-1 0 15,3 2 0-15,0-3-1 0,-1 2 0 16,3-2-1-16,0 1 1 0,-5-1 0 15,7 0 1-15,-3-2-1 0,-1 2 0 16,2 0 0-16,-1-1 1 0,-1 2-1 16,2-3-1-16,-1 2 1 0,1-2-1 15,0 1 1-15,1-2 0 0,-1 2-1 16,-2-3 0-16,1 4 1 0,3-1 0 16,-4 2-2-16,1-1-16 0,1 1 18 15,-2 0 0-15,1-3 1 0,-1 5 2 16,-1-3-1-16,1 2 0 0,0-1 0 15,-3 0 0-15,3 0-1 0,-5 0 0 16,3 0-1-16,-3-1 0 0,3 0 0 16,-1 1 1-16,1-2 0 0,-1 1 0 15,1 2 1-15,-1-2 0 16,1 1 1-16,-1-1 0 0,3 1 0 16,-2 0 0-16,1 1 0 0,1-2-1 15,-1-2 0-15,1 2-2 0,2-4 1 16,-3 3 0-16,3-1 1 0,0 0-1 15,-3 1 1-15,3 1-1 0,-1 0 1 16,-3 1 0-16,2-2 0 0,-1 3 0 16,-1-2 0-16,1 2 1 0,-3-2-1 15,1 2 0-15,1-2-1 0,-1-1 2 16,1 1-1-16,-1 1-1 0,3-2 0 16,0 1 1-16,-3-2-1 15,3 1 1-15,-1-1 0 0,1 3-1 16,-2-1 0-16,3 1 1 0,-1 0-2 15,-1-2 2-15,-1 3 1 0,-1-1-2 16,1 3 1-16,-3-1-2 0,3 0 1 16,-5 2 1-16,3 0-1 0,-1 0 1 15,3-2 0-15,-3-1-1 0,5-1-1 16,-3 0-2-16,3-2 0 0,0-2 0 16,1 1 0-16,1-1 1 0,0-1 0 15,-1 0 1-15,-1 3 0 0,4-2 3 16,-3 2 9-16,-3 0-10 0,-1 1 1 15,1 2 9-15,-1 0-11 0,1-2 1 16,-3 2 1-16,1-3-1 0,-1 4 0 16,3-2 0-16,-1-1 0 0,-1-1-1 15,1 1 1-15,1-2-2 0,1 0 0 16,-1 1 0-16,2-3-1 0,-1 2 1 16,-1-1 0-16,-3 2 1 0,7-2 0 15,-5 2 2-15,-1 0-1 16,-1 1 10-16,3 1-11 0,-1-1-1 15,-1 0 1-15,-1 0-1 0,3 0 1 16,-1 1-1-16,-1-3 0 0,-1 4 1 16,1 0 0-16,-1-1-1 0,1-2 1 15,1 1 0-15,-3 2 0 0,3-2 0 16,-3 2-1-16,3 0 1 0,-4 0 1 16,5 0 1-16,-5 1-3 0,5-1-1 15,-5-2-11-15,5 1 10 0,-5-1-1 16,5 0-9-16,-5-1 11 0,5 3 1 15,-1-2 0-15,-1 0 0 16,1 0 1-16,1 1-1 0,-1-2 1 16,1 0 0-16,-3 4 0 0,3-5 0 15,-1 1-1-15,-1-1-1 0,3 0 0 16,-3-2-1-16,3 0-1 0,1-2 1 16,-2 2 0-16,5 0-1 0,-1-1 2 15,-5 0 1-15,5 2 1 0,-2 0 0 16,-3 2 0-16,3 0-1 0,-5 1 0 15,3 1 0-15,-5 0-1 0,5 0 1 16,-3 2-2-16,5-3 1 0,-1 2 0 16,-1-2-1-16,2-1-1 0,-5 0 1 15,9 0-10-15,-3 0 9 0,-1-2-9 16,4-1 0-16,-3 0 0 0,3-1-6 16,0 0 3-16,0 0 0 0,-1-1 13 15,1 2 0-15,0-2-1 0,2 1-9 16,-3 2 10-16,3-2-10 0,0 0 9 15,0 1-9-15,0 1 9 0,-1-2 0 16,5 0-18-16,-2 0 6 0,2-1 2 16,0 1-2-16,0-1-15 15,2-1-6-15,0 0 0 0,0 0 9 16,0 0 9-16,4 0-6 0,0-1 22 16,2-2 2-16,3-1-2 0,3-1 0 15,0-1 0-15,-1 0 2 0,5 0 1 16,-3-1 2-16,3-1-3 0,1 0 0 15,-1-2 0-15,1 0 1 0,-17 10 1 16,39-24-1-16,-16 11 0 0,0-1 1 16,-3 0 0-16,7-1 10 0,-4 1-11 15,0 1 2-15,-1 0 9 0,-1 0-10 16,4 0 0-16,-2-2 1 0,1 2 0 16,3 0-1-16,-2-1 1 15,-2 0 0-15,2 1-1 0,-1-1 10 16,-5 4-12-16,6-3-12 0,-2 3 12 15,-5 1 0-15,3 1 2 0,-3 1 1 16,1 0 12-16,-2 1-14 0,1-3 1 16,-1 0 0-16,3 1 0 0,-3-3 0 15,0 1 1-15,1-3 12 0,-1 2-3 16,1-2-10-16,3 0 13 0,-2-2-13 16,3 1 0-16,-3-1 10 0,2-1-11 15,-1 5 2-15,-1 0-1 0,-1 0-1 16,1 0 1-16,0 2 0 0,-3 1-1 15,1 0 1-15,-1 0 0 0,3 1 1 16,-1-3-1-16,1 0-2 0,2 1 1 16,-1 0 0-16,1-4-1 0,2 1 1 15,0 0 0-15,-3-1 1 16,3 1-1-16,-2 0 1 0,-1-1-2 16,3 3 1-16,-4-3 0 0,3 3 0 15,-3 0 1-15,-2 2-1 0,1-1 1 16,1 2 0-16,-1-2 0 0,-1 3-1 15,1-3-1-15,1 3 0 0,-2-2 0 16,1-1 0-16,-1 1-1 0,1 1 1 16,1-3 0-16,-2 1 0 0,-1 2 0 15,3-4 0-15,-1 4 0 0,1-3 0 16,-1 1 1-16,1-2 1 0,2 0 0 16,-3 2 2-16,1-1-2 0,4 0 1 15,-3-1-1-15,1 0 0 0,0-1-2 16,1 0 1-16,1-2 0 0,-2 0 1 15,2 1 0-15,-1 1 1 0,-1 1 0 16,0 1-1-16,-1 2 0 0,1-2 0 16,0 0-1-16,-1-1-1 0,1 0 0 15,0-2 0-15,-1 1 0 16,1-2 0-16,0 2-12 0,-1-1 10 16,-3 0-1-16,2 3 1 0,-1-2-1 15,1 0 1-15,1-3 0 0,-1 2 1 16,2 0 1-16,-1 0-1 0,-1-2 1 15,2 0 0-15,-1 2 0 0,-1-3 0 16,-3 3 1-16,5-2 1 0,-2 2-1 16,-1 1-1-16,1-1 1 0,0 1 1 15,-1 0 1-15,1 0-1 16,-3 1 0-16,1-1 0 0,-1 0-1 0,-1 1 0 16,1-2 0-16,-1-1 0 0,1 1-1 15,3 0 0-15,0-4 1 16,1 0 1-16,-1 2 0 0,2 2 0 15,-1-4 0-15,-1 3-1 0,-3 1 0 16,1 0 1-16,-1 3-1 0,1-1 2 16,-3 1-2-16,3 1-1 0,-3-1 0 15,1 0 0-15,3-3 1 0,-1-2 0 16,0 1 0-16,1-4 0 0,1-1 2 16,1 1 0-16,1-2 9 0,2 0-10 15,-2 0 10-15,3-1-11 0,-1 2 0 16,0-3 1-16,0 3 0 0,-3 1-1 15,1 2-1-15,-3 0-24 0,1 4 22 16,0-2 0-16,-3 3-1 0,1 0 0 16,-1 0 1-16,1-2 0 0,1 1 0 15,-1-2-1-15,2-1 1 0,-3-2-1 16,7-3 0-16,-5 2 1 0,1-1 2 16,2-1 0-16,-3 5 3 15,1-1 0-15,0 0 12 0,1 4-14 16,-5 0 1-16,3 0-1 0,-3 2 1 15,3-1 1-15,-5 0-2 0,5 1 0 16,-5-3-1-16,3 1-1 0,-1-4 0 16,1 3 0-16,1-5 0 0,-1 2-1 15,1-2 2-15,2-1 1 0,-3-1 1 16,5 0 0-16,-5-1 1 0,5 0 9 16,-5 1-11-16,5 2 1 0,-4-1 0 15,1 1 1-15,-1 2 0 0,-1 0-2 16,-1 3 1-16,-3-2-1 0,5 2 0 15,-3-1 0-15,-1 0 1 0,1-1-2 16,3 0 1-16,-3 1-1 16,3-2 1-16,-3 0 0 0,3 1 0 15,-1-1-1-15,-1 2-2 0,1 3-10 16,-1 0 0-16,-3-2 11 0,0 4 1 16,1-1-1-16,-1 2 0 0,1-1-2 15,-3 0 1-15,0-1-1 0,5 0 1 16,-5 0 0-16,5-2 1 0,-3-1 0 15,3 0 0-15,1-1 0 0,-1-1 0 16,1-1 0-16,-1-1 0 0,1 1-1 16,-4-3 1-16,3 0 0 0,1 0 0 15,1 1 1-15,0 1 0 0,-3 1 1 16,3-2 1-16,-1 3-1 0,-1-1 0 16,1 1 0-16,1-1 0 0,-3 3 0 15,3-3-1-15,-7 1 0 0,4-1 0 16,1 1-1-16,-3-1 1 15,3-1 0-15,-7 2-1 0,4 0 0 0,1 0 0 16,-5 0 0-16,5 0 1 16,1-1-1-16,-4-1-1 0,3 1 0 15,1-1-1-15,1-1 0 0,-1 0 1 16,-1-1 1-16,3 1 1 0,-6-1-1 16,3 2 1-16,1-1 0 0,-5 1-1 15,1 1-11-15,4 1 9 0,-5-2-12 16,1 2 11-16,4 0-8 0,-5-1 11 15,3 1 0-15,1-1 0 0,-5 0 1 16,4-1 0-16,1 0 0 0,-5 2 1 16,2-4-1-16,3 0 0 0,-5 0 1 15,4-2-1-15,1 1 1 0,-3-2 1 16,2 0-1-16,1 1 1 16,-3-3 11-16,3 3-12 0,-1-2 0 15,0 1 1-15,1-1 1 0,-1 3 0 16,1-3-1-16,1 2 1 0,-6 0-1 15,7-1 0-15,-3 1 0 0,1 1-1 16,3-3 2-16,-6 2-2 0,3-1 0 16,-1 3 2-16,1 1-2 0,-3 2 2 15,0-2-1-15,1 1 1 0,-1 1-1 16,2 1 0-16,-1-1 0 0,-1 0-1 16,2 1-1-16,-3-1-12 0,3-1 9 15,1-3-12-15,-5 0 12 0,2 0-9 16,3-2 10-16,-5 1 0 0,2-2 0 15,3 0 2-15,-5-1 0 0,2 1 2 16,3-1-1-16,-5 2 0 0,2-1 1 16,-2 4 0-16,7-2 1 0,-7 3 9 15,3-2-11-15,3 1 1 0,-6 1-1 16,3-1 1-16,1 4 0 0,-6-2-1 16,2 1 1-16,1-2-2 15,1 1 0-15,-6-1 1 0,4-4 0 16,1 1-1-16,1-1 1 0,-4-1 1 15,3-1-1-15,-1 1 1 0,4-1-1 16,-6 2 1-16,5 2 1 0,-1 1 0 16,-2 1 0-16,1 2-1 0,1-2-2 15,0 4-17-15,-3-1 5 0,3 0 9 16,-2 0-9-16,2 1 10 0,-5-2 0 16,3 1 0-16,-2-1 0 0,4-3 1 15,-3 3-3-15,-1-2 3 16,0 0 1-16,4 3 0 0,-3-2 2 15,-1 1 1-15,2 1-1 0,0 0 0 16,3-1-1-16,-5-2 1 0,4 4-2 16,0-6 0-16,-1 2 0 0,-5 0 0 15,4 1 0-15,0 0 1 0,1 1 0 16,-3-1 0-16,-2 3-1 0,2-2 1 16,0 1 0-16,3 1 1 0,-3-1-1 15,-2-2-1-15,2 0 0 0,3-2 0 16,-3 2 0-16,2-2 1 0,-4 2 1 15,2-1-1-15,1 3 0 0,-3 2-1 16,2-1 0-16,0 3 0 0,-4-1-1 16,2 0 0-16,2 3 1 0,-1-2-2 15,-1 2-1-15,2-2 1 0,-2 1-1 16,0 1 0-16,-2 3-10 0,-2 0-2 16,2 3-3-16,0 2-6 0,-2 1 3 15,2 0-9-15,-2 5-24 16,0 6-70-16,-2 4-27 0,-2 5-34 15,0 2-85-15,-2 0-207 0,-2-4-558 16,4 7-1296-16</inkml:trace>
  <inkml:trace contextRef="#ctx0" brushRef="#br2" timeOffset="214664.62">8922 4845 790 0,'0'0'798'0,"0"0"-561"16,0 0 62-16,0 0 370 0,0 0-287 15,0 0-86-15,2-58-11 0,-4 48-24 16,-2-2-26-16,-3 1-46 16,-1 1-28-16,-4 0 2 0,1 1-13 0,-1 2-27 15,-2 1-23-15,3 2-11 16,-5 3-7-16,1 1-6 0,-1 2-6 15,-1 7-12-15,-1 2-4 0,3 5-8 16,-3 4-13-16,3 4-9 0,-1 3 0 16,3 4-24-16,5-2-1 0,-3 3-14 15,5-2 13-15,0-4 0 0,4-2 0 16,0-6 2-16,2-3 3 0,2-3 15 16,4-4-6-16,2-4-11 0,5-1-1 15,-1-2 0-15,5-1-3 0,-3 0 1 16,7-4-10-16,-4 1 12 0,3-2 0 15,-1 2 0-15,-1 3 2 0,3 0 10 16,-4 1-10-16,1 7 1 0,-3 1 0 16,3 1-1-16,-7 2 0 0,1 4 0 15,-2 1-2-15,-6 2-1 0,-1 3 1 16,-3 0 2-16,-3 0 17 16,-5 4 5-16,-6-5-9 0,-1 1-3 15,-5-2-9-15,-1-2-1 0,-2-3-1 16,-4-2-1-16,0-5-2 0,3 0-1 15,1-4-12-15,-4-2-64 0,4-2-81 16,5-1-68-16,-1-5-80 0,7-3-181 16,-1 3-535-16,7-6-906 0</inkml:trace>
  <inkml:trace contextRef="#ctx0" brushRef="#br2" timeOffset="-214179.64">9211 4736 1679 0,'0'0'662'0,"0"0"-387"16,0 0 34-16,0 0 30 0,0 0 1 15,0 0 26-15,0 0 3 0,0 0-54 16,0 0-96-16,0 0-106 0,4 24-25 16,-10 1 13-16,-4 6 6 0,-3 4-13 15,3 6-18-15,-4 4-18 0,-1 1-19 16,3 0-6-16,-5 1-9 0,5-5-8 15,-5-1-13-15,7-5 0 0,-2-4 9 16,-1-6-12-16,5-6-2 16,4-6-13-16,0-5-28 0,-1-2-51 15,1-6-55-15,4-1-49 0,0-6-31 16,7-6 14-16,-1-6-22 0,0-5-6 16,6-4-4-16,1-3-11 0,-5-1 10 15,4 0 29-15,1-1 107 0,-3 1 93 16,0 1 19-16,3 1 40 0,-3 4 75 15,1 0 44-15,-1 7 32 0,-2 4-8 16,-2 7-4-16,5 3 3 0,-1 4-10 16,-4 7-42-16,-2 4-47 0,3 8-30 15,-1 2-22-15,0 5-13 16,-2 1 4-16,-2 4 9 0,0 2-4 16,0 0-24-16,-2 0 10 0,0-1-10 15,0-4 21-15,0-3 25 0,0-8 22 16,0-6 42-16,-2-4-3 0,-6-6-89 15,-2-1-19-15,-3-6 2 0,1-5-1 16,-3-3 9-16,1-3-10 0,-3-2-2 16,3 1-124-16,-3 2-124 0,5 1-113 15,-3 4-224-15,7 4-821 0,2 1-906 0</inkml:trace>
  <inkml:trace contextRef="#ctx0" brushRef="#br2" timeOffset="-213496.41">9685 4803 2538 0,'0'0'672'16,"0"0"-478"-16,0 0 47 0,12-58 65 16,-12 38-43-16,-2 2-17 0,-4 3-24 15,-5 5-10-15,1 4-71 0,-11 6-56 16,3 0-15-16,-5 10-12 0,-4 4-18 15,0 7-10-15,0 4-9 0,7 6-8 16,-3 3 0-16,4-3-13 0,3 2-22 16,8-7 4-16,-1-1 6 0,3-7 10 15,6-5 0-15,0-4-13 0,8-5 3 16,3-2-7-16,1-2-2 0,7 0 3 16,-3 0 6-16,3 0-1 15,6 0-5-15,-5 0-6 0,3 0 5 16,2 1 18-16,-4 6 1 0,-1 4 0 15,3 3 1-15,-6 3-1 0,-1 5 3 16,-4 2 15-16,-1 1 27 0,-1 2 16 16,-8 1 0-16,-2-2 3 0,0-1-15 15,-10-1-10-15,-3 0 10 0,-7-6 2 16,1 3 10-16,-10-5-13 0,-2-3-21 16,0-5-27-16,0-3-2 0,0-5-1 15,4-5-78-15,3-4-110 0,1-6-117 16,4-3-188-16,9 5-530 0,4-5-939 0</inkml:trace>
  <inkml:trace contextRef="#ctx0" brushRef="#br2" timeOffset="-210204.14">10177 4603 280 0,'0'0'978'0,"0"0"700"0,0 0-1297 15,0 0-85-15,0 0-3 0,0 0-4 16,0 0-22-16,0 0-54 0,0 0-63 16,0-22-18-16,-7 21 3 0,-9-1-29 15,3 1-23-15,-1 0-26 0,-5 0-14 16,5 0-10-16,-7 1 1 16,7 0-16-16,-5 0-3 0,7 0 0 15,-5 0 1-15,7 1-1 0,-3 2 3 16,7 0-6-16,0 0 0 0,4 1 9 15,0 1 13-15,2 3 2 0,0-2-6 16,0 4 1-16,2 1-1 0,2 1-6 16,0 1-9-16,0 2 3 0,3 0 0 15,-3 1 0-15,-2 4 4 0,-2 2-7 16,0 2 0-16,0 4-13 0,-4 6 7 16,-3 2-9-16,1 1-24 0,-2 4 6 15,2 2 16-15,-7 2-14 0,3 7 16 16,0-5-2-16,-5 0 2 15,5 1 1-15,4-8 0 0,-5 3 2 16,1-2 10-16,0-6-10 0,6-1 9 16,-1-6-11-16,1-5 0 0,-2-4 2 15,6-3 9-15,0-4-10 0,0-1 16 16,2-1 0-16,6-4 12 0,1 0 7 16,-5-2 2-16,6 0 75 0,5-3-5 15,-5-1-40-15,7 0-21 0,-3 0-21 16,5-3-12-16,-7-3-14 0,0-1-1 15,5-1-3-15,-7 1-21 0,3-2-57 16,-3 2-106-16,-6-2-81 0,2 2-114 16,1-1-314-16,5 3-1045 0</inkml:trace>
  <inkml:trace contextRef="#ctx0" brushRef="#br2" timeOffset="-209337.768">10127 4886 2315 0,'0'0'413'0,"0"0"-123"0,0 0 93 16,0 0-22-16,0 0-46 0,0 0-28 0,0 0 31 15,0 0-8-15,0 0-130 16,0 0-89-16,2 9-30 0,-4 16-6 16,2 7-10-16,-6 4-11 0,6 5-10 15,0 2 4-15,0 0-4 0,0 1-12 16,0-4-9-16,4 0-1 0,0-8 10 15,2-7-9-15,-2-3 9 0,3-9-10 16,-1-6 1-16,4-7-3 0,0-3 0 16,-1-9-30-16,5-8 6 15,-3-7 12-15,-1-4 10 0,0-5-1 0,-2-1 3 16,-3 3 11-16,-1 0 16 0,2 6 6 16,-4 5-9-16,0 7-11 15,-2 8-10-15,6 5 33 0,-4 3 28 16,2 9-37-16,1 8-9 0,-1 4-18 15,4 5 0-15,2 3-1 0,-1 4 0 16,-3-4 1-16,4-1 1 0,0-3-1 16,-1-6 2-16,-3-5 10 0,2-3 9 15,3-7 6-15,-3-4-2 0,0-8-25 16,4-10-2-16,1-5-11 0,-3-9 13 16,5-6 1-16,-5-3 0 0,-2-2 2 15,5 0 0-15,-7 3 10 0,0 2-13 16,-4 4 0-16,4 5-31 0,-4 1-81 15,0 3-90-15,1 6-90 0,-3 3-195 16,0 2-620-16,4 0-1297 0</inkml:trace>
  <inkml:trace contextRef="#ctx0" brushRef="#br2" timeOffset="-207672.489">10650 5394 342 0,'0'0'1308'15,"0"0"-1146"-15,0 0-6 0,0 0 388 0,0 0-93 16,0 0-137-16,0 0-34 0,16-61-37 16,-7 42-36-16,-1-6-46 15,2-6-40-15,1-11-3 0,7-17-10 16,-3-15-12-16,3-10-13 0,-7 5 3 16,-7 10-3-16,-4 21 0 0,0 10-7 15,-2 15-8-15,0 7-47 0,-2 3-21 16,-3 2-12-16,-1 6 10 0,0 5 2 15,2 8 39-15,-7 8-11 0,1 8-10 16,6 8-3-16,-3 13 1 0,-1 14-16 16,10 15-11-16,0 5 8 0,4-3-9 15,2-4 12-15,1-7 15 0,-1-1 19 16,0-1-4-16,2-1 1 0,-2-1-10 16,-1-2 7-16,-3-10-4 0,-2-10-6 15,0-8-16-15,0-8-2 0,-2-1-45 16,-3 1 26-16,-5-3 7 0,2-10 0 15,0-7-15-15,-3-3 5 0,-3-4 10 16,3-8 11-16,-5-8 1 16,3-3 1-16,5-6 11 0,-4-2 3 15,8-1 1-15,0-1 2 0,4-2-3 16,0 2-5-16,8-2-9 0,4 3-1 16,5-4 19-16,3 2 14 0,3 0 3 15,2-1 10-15,2 2 21 0,2-2 39 16,0 3-3-16,-4-1-31 0,-1 0-11 15,-1-2-13-15,0-5-12 0,-7 0-12 16,7-11 1-16,-11-10-10 0,5-11 3 16,-9 8-6-16,-6 15 0 15,-2 17-12-15,0 14-9 0,-4 2-33 0,-2 3 20 16,-6 3 4-16,-1 7 7 0,3 6 11 16,-9 12 2-16,5 6 19 15,-3 11 1-15,1 14-7 0,1 14 0 16,5 13-15-16,2 1-9 0,6-3-9 15,2-19 15-15,-2-12-10 0,4-10 13 16,2-1 3-16,4 1 31 0,2 2-7 16,7 1 3-16,-3-10-6 0,7-8 3 15,0-9-15-15,-3-6-12 0,9-15-12 16,-4-9-6-16,0-7 3 0,-1-7 12 16,-7-4-9-16,1 2 11 0,-9 1 1 15,-3 7 0-15,-2 5 0 0,-2 9 0 16,-2 8-12-16,-2 9-9 0,-3 2 19 15,-1 12 2-15,-2 6 2 0,-1 8 10 16,5 5-11-16,0 1 1 0,4 3 0 16,0-2 10-16,2-3-10 15,2-4 1-15,6-5 0 0,-2-4 18 0,7-8-6 16,5-6 3-16,-3-4-3 0,8-6-14 16,4-11 1-16,-5-5 10 15,1-7-9-15,4-4 12 0,0-4-14 16,-5-2-1-16,-1 0 3 0,2 1 0 15,-9 6 9-15,3 5-10 0,-9 6-2 16,0 5-1-16,-1 6-18 0,-5 5-47 16,-2 4-60-16,0 1-65 0,-2 2-36 15,-7 4-43-15,1 3-182 0,4 0-556 16,-6 5-843-16</inkml:trace>
  <inkml:trace contextRef="#ctx0" brushRef="#br2" timeOffset="-207269.585">11206 4946 2541 0,'0'0'1209'0,"0"0"-993"16,0 0 132-16,0 0-57 0,0 0-109 16,0 0-35-16,0 0-4 0,-14 62 1 15,9-40-41-15,1 1-54 0,-2 5-22 16,6-1-3-16,-2 3 7 0,4 1 5 15,4-2 13-15,5 0 20 0,-1-6 13 16,6-3 0-16,-1-7-16 0,6-7-17 16,-7-6-19-16,9-5-16 0,-7-11-14 15,5-5-12-15,0-8 0 0,-5-6 11 16,3 0-1-16,-7-1 2 0,1 0 1 16,-3 8 2-16,-2 6 0 0,-6 7-2 15,0 10 1-15,-2 5 25 0,0 5 3 16,0 10-30-16,0 7-18 15,-2 4 15-15,2 7 0 0,0 3 0 16,0 0 2-16,0-3 0 0,0-3 1 16,0-7 0-16,4-2 0 0,-1-9-1 15,1-5 1-15,4-5-12 0,-2-2-70 16,0-8-99-16,3-8-55 0,1-5-60 16,2-4-145-16,-3-1-340 0,-3 5-819 15,8-8-652-15</inkml:trace>
  <inkml:trace contextRef="#ctx0" brushRef="#br2" timeOffset="-207156.148">11514 4833 2809 0,'0'0'1635'0,"0"0"-1502"0,0 0-133 16,0 0-46-16,0 0-221 0,0 0-175 16,0 0-359-16,0 0-830 0</inkml:trace>
  <inkml:trace contextRef="#ctx0" brushRef="#br2" timeOffset="-206656">11506 4472 2936 0,'0'0'1127'0,"0"0"-1112"0,0 0 107 15,0 0 46-15,0 0 2 0,0 0 43 16,-17-52 41-16,17 45 69 0,4 1-47 16,3 1-109-16,3-1-46 15,6-2-19-15,5 0-32 0,2 1-31 16,4 2 0-16,4 2-9 0,-2 1-2 16,0 2-7-16,0 2-6 0,-5 4-12 15,1 5 9-15,0 0-10 0,-9 3 10 16,5 6-11-16,-8 4 0 0,-3 5-1 15,-4 6-3-15,-4 12-12 0,-4 15 13 16,-6 15 1-16,-7 10-1 0,3 1 0 16,-5-2 0-16,5-6-31 0,0 0-10 15,-1-3 10-15,7-3 15 0,2-8 6 16,2-15 12-16,2-12 1 0,0-11 1 16,4-6-1-16,0 3-1 0,2-1-1 15,7 1-2-15,-1-8 0 0,-2-6 1 16,3-7-16-16,-3-4 0 15,-4-2 6-15,1-9-6 0,-7-3 16 0,-3-4 2 16,-7 0 10-16,-11 0 17 0,-1 0 0 16,-11 5-12-16,-9 7 0 15,1 5-13-15,0 1-2 0,-3 9-28 16,-1 1-96-16,5 0-126 0,5-1-145 16,8-4-648-16,1 5-1995 0</inkml:trace>
  <inkml:trace contextRef="#ctx0" brushRef="#br2" timeOffset="-199828.724">7371 8143 183 0,'0'0'13'16,"0"0"6"-16,0 0 66 0,0 0 433 15,0 0-332-15,0 0-183 0,0 0-3 16,0 0-81-16,-2-1-7 0,2 1 36 15,0 0 27-15,0 1 25 0,0 0 23 16,0 0 16-16,0 0-37 0,0 0 37 16,0 0 3-16,2 0 1 15,-2 2-40-15,0-3 7 0,0 0-10 16,0 0-26-16,0 0 0 0,0 0 26 16,3 0 1-16,-3 1 2 0,0 1-3 15,0 0-72-15,0-1 10 0,0-1 40 16,0 1 20-16,2 1 2 0,-2-2 17 15,0 0 9-15,0 0 3 0,0 0 1 16,0 1 9-16,0-1 10 0,0 0 12 16,0 0 1-16,0 0 0 0,0 0 0 15,0 0 16-15,0 0 49 0,0 0 78 16,0 0 65-16,0 0 3 0,0 0-31 16,0 0-54-16,0 0-46 0,0 0 3 15,0 0-20-15,0 0-23 0,0 0-6 16,0 0 10-16,0 0 11 0,0 0 7 15,0-1-19-15,-2-2-17 0,-1 2-15 16,1 1 28-16,-4 0 21 16,-2-2-24-16,-4 2-42 0,-7 0-19 0,-2 0 13 15,-6 0-6-15,-6 0-16 16,0 0-7-16,-6 0-5 0,-4 0 30 16,-1 2-33-16,-3-2-11 0,-1 1 0 15,-2-1-1-15,5 1-1 0,-1 1 0 16,3-1-3-16,4 0-115 0,2 0 22 15,4 0-57-15,2 0-46 0,2 1-76 16,2 0-177-16,0-1-78 0,4-1-49 16,4 0-61-16,3-7-455 0</inkml:trace>
  <inkml:trace contextRef="#ctx0" brushRef="#br2" timeOffset="-199365.073">6241 8174 851 0,'0'0'814'15,"0"0"-385"-15,0 0-115 0,0 0-20 16,0 0 8-16,0 0-46 0,0 0-65 16,0 0-52-16,0 0-59 0,0 0-30 15,-9-12 73-15,-5 11-13 0,-3 1-41 16,-5 0-12-16,-7 0-22 0,-2 0-14 16,-2 0-17-16,-4 0-1 0,-3 0 9 15,-1 0-12-15,0 1-28 0,-7-1-142 16,3 0-63-16,-3 0-116 0,15-3-394 15,-10-11-708-15</inkml:trace>
  <inkml:trace contextRef="#ctx0" brushRef="#br2" timeOffset="-198898.382">5232 8177 346 0,'0'0'1289'15,"0"0"-1020"-15,0 0-80 0,0 0-27 16,0 0-23-16,0 0-39 0,0 0-52 15,0 0 175-15,0 0 40 0,0 0-67 16,-56-12-18-16,25 11-41 0,0 0-58 16,-4 0-10-16,-4 1-37 0,-5 0-19 15,1 0 24-15,-9 0-24 0,-10 0-13 16,-6 2-50-16,-2 2-162 0,12-4-145 16,12 3-173-16,20-1-189 15,-1-2-861-15</inkml:trace>
  <inkml:trace contextRef="#ctx0" brushRef="#br2" timeOffset="-198443.343">4120 8183 729 0,'0'0'1568'0,"0"0"-1226"16,0 0-235-16,0 0-104 0,0 0 219 15,0 0 27-15,0 0-89 0,-56-6-30 16,37 6-19-16,1 0-57 0,-5-1 6 15,2 1-32-15,-5 0-15 0,1 0-11 16,-4 0-2-16,-2 0-176 16,-2 0-145-16,-4 0 56 0,8 1-699 15,-17 3-400-15</inkml:trace>
  <inkml:trace contextRef="#ctx0" brushRef="#br2" timeOffset="-197973.016">3084 8192 1144 0,'0'0'531'0,"0"0"-203"0,0 0-124 15,0 0-19-15,0 0-53 0,0 0 23 16,0 0 25-16,0 0 10 16,0 0-2-16,0 0-44 0,-58-8-30 15,36 8-28-15,-5 0-61 0,2 0-6 16,-6 0-19-16,-2 0-187 0,-11 1-36 15,7 0-68-15,-6 2-241 0,-3 0-201 16,13-2 91-16</inkml:trace>
  <inkml:trace contextRef="#ctx0" brushRef="#br2" timeOffset="-197523.172">2402 8194 2278 0,'0'0'456'0,"0"0"-395"15,0 0 52-15,0 0 121 0,0 0-75 16,-52-4-95-16,36 4-64 0,-3 0-19 16,1 0-131-16,-3 0-203 0,7 0-241 15,-3 0-908-15</inkml:trace>
  <inkml:trace contextRef="#ctx0" brushRef="#br2" timeOffset="-195525.897">1358 8033 91 0,'0'0'610'0,"0"0"-206"16,0 0-88-16,0 0 29 0,0 0-34 16,-2-53-136-16,0 44-29 0,2-2 296 15,0 4-150-15,0-1-81 0,-2 5-17 16,2-5 33-16,-2 3 34 0,2 0-16 15,0 1-25-15,-2 1-26 0,2 2-25 16,-2-2-28-16,2 1-10 0,-2 2 12 16,2 0 16-16,0 0-8 0,0 3-5 15,0 5 11-15,0 3-36 0,0 7-43 16,-2 8-18-16,0 6-9 16,2 13-2-16,-2-1-16 0,-1 3-15 0,1 10-18 15,2-14-36-15,-2 6 25 16,0-1 11-16,2-7 12 0,-4 4 0 15,4-4-9-15,0-2 9 0,0-3 0 16,0-5-11-16,0-7 1 0,0-4-2 16,0-7 0-16,0-5-3 0,0-3-39 15,0-4-76-15,0-1-81 0,0-6-22 16,0-2-15-16,0-9-101 0,0-2-228 16,0 2-588-16,0-10-771 0</inkml:trace>
  <inkml:trace contextRef="#ctx0" brushRef="#br2" timeOffset="-194291.782">1170 8043 460 0,'0'0'1527'0,"0"0"-1190"15,0 0-127-15,0 0 70 0,0 0 70 16,0 0-47-16,0 0-59 0,0 0-52 16,0 0-28-16,0 0-24 0,-23-2-22 15,21 2 0-15,2-1 0 0,0 0-1 16,0 0-9-16,0 0-19 0,0-3-4 16,0 0 22-16,0-1-3 15,4-6-22-15,1 2-12 0,1-3 0 16,2-1-3-16,2 0 9 0,-1-1 3 15,-3 0-10-15,8 1-8 0,-3-1-7 16,1 1-15-16,3 1 4 0,-5 1 11 16,6 0-6-16,-3 1 10 0,1 3-4 15,3 0-3-15,-1-1-6 0,3 3 1 16,-3-1-13-16,3 5 0 0,2-1 6 16,-5 2-6-16,7 2 0 0,-4 6 0 15,-3 4-5-15,1 2-1 0,-3 5-9 16,-1 3-6-16,-1 7-11 0,-6 0 0 15,0 7-1-15,-4-1-1 0,-2 2-1 16,-6 3-1-16,-4-2-15 0,-5-3-28 16,-3-3-62-16,-5-5-18 0,-2-6-43 15,3-7-64-15,-1-5-154 16,2-7-371-16,0-2-1119 0</inkml:trace>
  <inkml:trace contextRef="#ctx0" brushRef="#br2" timeOffset="-187086.326">1515 8788 658 0,'0'0'335'0,"0"0"-322"0,0 0 17 16,0 0 41-16,0 0 24 0,0 0 61 15,0 0 20-15,0 0-17 0,0 0-13 16,-6-3-22-16,6 3 6 0,-2 0 12 16,0 0-113-16,-2 3 20 0,2-3 25 15,-2 2 23-15,0-1-3 0,-1-1 3 16,5 0 176-16,-2 0 28 0,0 0-49 16,2 0-6-16,0 0-16 0,-2-3-29 15,2 0-14-15,0-1-11 0,0-2-15 16,0-2-23-16,0-2-37 15,2-4-34-15,0 0-18 0,0-2-6 16,3-2-4-16,1 0 4 0,-2 0 3 16,2 0 3-16,-2 2 14 0,2 1 7 15,-1-2 3-15,3 2-15 0,-2 0-7 16,2 0-11-16,1 0-4 0,-5 1-9 16,6 3-2-16,-4 3 2 0,-2 1 6 15,3 4 0-15,-5 0 3 0,2 3-2 16,0 0-10-16,0 3-6 0,0 1-6 15,-2 2-11-15,0-2-1 16,0 0-3-16,-2 1-9 0,2-3 10 16,-2 1-1-16,0-3 0 0,0 1-9 15,0-1 0-15,2 0 9 0,-2 0-12 16,0 0 3-16,0 0-1 0,0-1 10 16,0 1 3-16,0 0 1 0,0 0 2 15,0 0 19-15,0 0-4 0,3 0-3 16,-3 0-12-16,0 1 0 0,2 2-3 15,-2 3-1-15,2 3-17 0,-2 2 6 16,0 4 9-16,2 2-9 0,-2 1 11 16,0 3 1-16,2-2 0 0,-2 1 0 15,0-3 0-15,0 0 0 0,0-3-1 16,0-3 0-16,0-2 0 0,0-3 0 16,0-2 1-16,0-4-1 0,0 0-1 15,4 0-20-15,0-4-2 0,0-3 0 16,0-5 3-16,0-4 18 0,3-2-12 15,-3-4 14-15,4-2 1 0,0 2 0 16,1-1 2-16,-3 4 13 16,4 3-12-16,-2 2 15 0,-1 6 6 15,-1 1 3-15,-2 4 7 0,4 3-7 16,-2 0-3-16,1 3-6 0,1 7-16 16,-4 3 0-16,4 5-2 0,-1 1-1 15,-3 5-11-15,-2 0 11 0,0 2 0 16,0-2-1-16,-2-3 0 0,2-3-10 15,0-3-24-15,0-8-106 0,-2-4-83 16,2-3-146-16,0-5-289 0,11-11-1199 0</inkml:trace>
  <inkml:trace contextRef="#ctx0" brushRef="#br2" timeOffset="-185367.356">7433 8212 101 0,'0'0'421'0,"0"0"-82"16,0 0 114-16,0 0-11 0,0 0-166 15,0 0-130-15,0 0 203 0,0 0 173 16,56-9-270-16,-49 1-83 0,1-2-1 16,2-5-4-16,-2 0 15 0,1-5-15 15,-1 0-2-15,2 2-13 0,-4-2-29 16,-1 7-27-16,1 0-19 0,-4 3-1 15,0 2-2-15,-2 1-19 0,0 3-25 16,-4-1-11-16,-7 1-14 0,-3 2 22 16,-3 2 13-16,-3 1-3 0,-1 5-7 15,-4 3-9-15,3 4-3 0,5 1-2 16,-4 0 8-16,9 2 0 0,0 1 13 16,3-1-10-16,5 2-21 0,4-1 28 15,0-1-7-15,10 1-3 0,5-6 1 16,-1-1-1-16,7-4-3 15,0-2-15-15,4-4 0 0,-3-2 9 16,-3-6 0-16,2-3-9 0,-7-1 13 16,-2-3-14-16,-5-1-1 0,-3-2 0 15,-4-1 1-15,-2 1 0 0,-7-2 10 16,-5 2-10-16,-5 1-2 0,-1 3-3 16,-1 3 1-16,-4 3 0 0,2 4 2 15,1 4 0-15,3 2 18 0,5 4 6 16,3 7 1-16,3 3 8 0,4 3-9 15,4 4 0-15,2 1 4 16,6 0-16-16,9-1-11 0,-1-2-1 0,7-4 2 16,0-4 1-16,2-4 9 15,-1-6-10-15,1-3 1 0,-8-3 0 16,1-9-3-16,-7-5-1 0,-1-5-11 16,-4-2 0-16,-6-2 11 0,0 2 1 15,-8-2-2-15,-6 4-16 0,-3 0 6 16,0 5 8-16,-5 0-11 0,1 8 14 15,-4 5 1-15,5 4 3 0,3 6 25 16,-2 10-1-16,7 6 6 0,6 4-3 16,-2 4-5-16,5 5-4 0,3 0-21 15,5-1-19-15,7-5 16 0,-4-4 3 16,7-5 0-16,1-7 12 0,1-3 0 16,-1-7-9-16,1-3-3 0,-3-13-1 15,-3-1-14-15,-3-6 12 0,-2-4-9 16,-4-1 10-16,-2-3-1 0,-8 2 1 15,-2 4-1-15,-3 3-10 0,-5 4 11 16,1 8-13-16,-6 4 3 0,5 3 12 16,1 12 11-16,-1 6 7 15,5 5 1-15,5 7-19 0,4 2-9 16,-2-1 7-16,6 1 2 0,8-4 3 16,0-8 12-16,7-4-3 0,-1-8-9 15,5-7-3-15,-3-2-40 0,3-11-105 16,-5-6-113-16,1-7-105 0,-5 4-241 15,-2-18-1028-15</inkml:trace>
  <inkml:trace contextRef="#ctx0" brushRef="#br2" timeOffset="-183893.571">6257 7466 1550 0,'0'0'984'0,"0"0"-791"15,0 0 77-15,0 0 63 0,0 0 0 16,0 0 20-16,0 0 3 0,0 0-69 16,0 0-90-16,13-31-102 0,-19 31 27 15,-5 4 55-15,-3 1-10 0,1 3-36 16,-5 0-49-16,3 0-19 0,-8-1-17 15,5-2-13-15,1-2-12 16,-1-1-3-16,1-1-6 0,-1-1 3 16,1 0-14-16,3 0 2 0,-1 0-1 15,5 0 0-15,-3 0 1 0,5 0 10 16,0 0-11-16,4 0 1 0,-2 1 9 16,3 3 3-16,1-2 0 0,0 2 9 15,0 5-9-15,0-2-3 0,2 6-10 16,-2 4-2-16,0 3 0 0,0 5-2 15,0 4 1-15,-2 1-1 0,2 6 1 16,-4 2-1-16,1 0 0 0,-1 2 1 16,0-3 1-16,2 0 0 0,-2-3 1 15,6-3 1-15,-2-4 10 0,-3-3-10 16,3-5 0-16,2-3 0 0,0-5-1 16,0-4 11-16,0-1 1 0,7-5 8 15,-3-1 3-15,2 0 0 0,4 0 6 16,5-1 33-16,-1-5-2 0,5 3-19 15,1-3-15-15,1 4-3 0,2-1-6 16,-7 1-3-16,5 0-13 0,-2 0-1 16,-5 0-1-16,1 2-12 15,1 0-33-15,-8 0-42 0,3 0-52 16,-3 0-57-16,-2-2-58 0,0-1-114 16,-4-1-232-16,1 0-536 0,-1-6-558 0</inkml:trace>
  <inkml:trace contextRef="#ctx0" brushRef="#br2" timeOffset="-183724.026">6137 7732 3547 0,'0'0'941'16,"0"0"-762"-16,0 0-20 0,0 0-42 15,0 0-28-15,0 0-13 0,0 0-30 16,-51 57-45-16,34-46-1 0,1-4-73 15,-1-5-203-15,1-2-168 0,3-2-545 16,3-6-1164-16</inkml:trace>
  <inkml:trace contextRef="#ctx0" brushRef="#br2" timeOffset="-182808.563">6359 8110 919 0,'0'0'652'0,"0"0"-408"0,0 0 12 15,0 0 74-15,0 0-13 0,0 0-38 16,0 0-7-16,0 0-23 0,0 0-28 15,0 0-23-15,-21 9-9 0,21-10-17 16,0-1-30-16,0-2-9 0,0 0 55 16,0-3 2-16,0-3-37 0,0 0-25 15,2-3-25-15,2-1-24 0,0-3-18 16,0 0-9-16,3 0-4 0,-5-3-5 16,4 1-4-16,-2 0-9 0,2 1 0 15,0 2-2-15,3 1 2 0,-3 4-9 16,0 1 3-16,0 4 0 15,0 1-2-15,1 3 5 0,-5 2 3 16,2 2-9-16,-2 5-7 0,0 4-14 16,0 3-2-16,0 6-10 0,-2-1 10 15,2 1 1-15,-2-1 0 0,0-4-1 16,0 0 0-16,0-2-10 0,-2-6 9 16,2 2-9-16,0-4 11 0,0-1-1 15,0-3 1-15,0 0 1 0,0-1-3 16,0 0-9-16,0 0 10 0,2-2 0 15,2-1-16-15,3-3 3 0,-1-3 2 16,-2 0 10-16,2-4 1 0,2 0-1 16,1 0 1-16,1-1 1 0,-2 0 1 15,5 1 3-15,-1 0 9 0,-4 2-9 16,3 2 10-16,1 2-10 0,-6 3 9 16,0 1 6-16,1 3 6 0,-1 0-6 15,0 6-3-15,-2 5-13 16,0 4-1-16,-2 3-1 0,0 4-1 15,1 0 0-15,-6 1 1 0,3-1 0 16,0-3 0-16,0-4-1 0,0-5-2 16,0-4-45-16,-2-4-118 0,0-2-101 15,0-10-92-15,2 0-264 0,2-13-932 0</inkml:trace>
  <inkml:trace contextRef="#ctx0" brushRef="#br2" timeOffset="-174891.595">7487 8293 1456 0,'0'0'374'16,"0"0"-202"-16,0 0-20 0,0 0 75 16,0 0-20-16,0 0-59 0,52-4-42 15,-48 2 285-15,4-3-203 0,-6-3-102 16,3-1-26-16,-5-2 16 0,0 0 10 15,2-2 11-15,-2-2 13 0,0-1 7 16,0 0-1-16,-2-4-17 0,-3 0-12 16,3-2-3-16,-6 1-13 15,2-2-6-15,0 3 3 0,-3 0-13 0,3 3-15 16,-4 4-6-16,2 2 9 16,-1 4 3-16,1 1-3 0,-2 2 3 15,-1 1-3-15,1 0-6 0,-2 1-4 16,-1 0-5-16,-3 2-4 0,1 0 4 15,3 0-10-15,-5 4 9 0,3 2 1 16,-3 1 2-16,3 2 4 0,3 3-4 16,-1 1 0-16,4 6 4 0,2 1-10 15,-3 2-6-15,5 2 1 0,0 3-19 16,2-1-15-16,2 0 12 0,0-3 2 16,0 1 1-16,2-3 2 0,4-1 0 15,0-3 14-15,3-3-1 0,1-3 0 16,2 0-3-16,5-2 0 0,0-2-9 15,1-1 9-15,5-1-11 0,-2-4 1 16,-1-1 2-16,5 0-1 0,-6-3 12 16,1-6-12-16,-1-1 18 15,0-7-3-15,-5 2-6 0,3-5-9 0,-7-3 9 16,-2 1-10-16,2-5-1 16,-5 4 1-16,-3-3-2 0,-2 0 0 15,0 4 0-15,-2 2-2 0,-5 0-10 16,-3 5-6-16,-2 2-3 0,1 2 6 15,-3 4 12-15,-3 0 1 0,1 3 0 16,-1 2 2-16,-1 2 2 0,3 2 10 16,-6 7 0-16,7 0-9 0,-5 4 12 15,5 2 0-15,-3 3-3 0,5 0 1 16,0 1-10-16,3 2-3 0,1 2-7 16,4-2 7-16,2 2 1 0,2-2 2 15,0-1 9-15,4 0-9 0,2-1 15 16,5-2-6-16,1-2-9 0,0 1 9 15,7-5 3-15,-3 0-12 0,3-3-1 16,2-3-1-16,-1-5-1 0,3 0-1 16,-4-10-2-16,-3-5-12 15,1-4 0-15,-1-5 12 0,-7-5-12 0,-1 0 13 16,-4-4-1-16,-4 0-9 16,2 3 11-16,-8 3-1 0,-6 4-11 15,-5 4 1-15,0 6-9 0,-1 4 6 16,-3 6 12-16,-4 3 2 0,3 2 1 15,1 8 1-15,-2 6 20 0,3 4 0 16,3 2-11-16,3 3-8 0,-1-1-2 16,7 2 3-16,4 0 9 0,0-3-9 15,4-1 9-15,4 0 0 0,2-6 3 16,6 1-3-16,7-3 6 0,-1-5-6 16,5-1-9-16,6-4-1 0,2-4-1 15,-2-4-1-15,2-10-1 16,-4-5-1-16,-2-9-1 0,-2-1 0 15,-9-6 0-15,-2 1-12 0,-7 0 15 16,-5 0 2-16,-5 7 32 0,-9 1-16 16,-3 7-18-16,-5 3-1 0,-3 6-11 15,-4 2 11-15,2 7 0 0,-2 1 1 16,0 10 3-16,2 5 15 0,5 2 0 16,3 5 0-16,0 1-3 0,5 3-15 15,8 2 0-15,-1-1 0 0,7-1 1 16,0-1 1-16,11 0 16 0,-1-3-3 15,9-4 7-15,-1 1-10 0,5-5 0 16,8-6-10-16,-2-3 0 0,-2-5-2 16,4-7-1-16,-4-9-2 0,-2-5-18 15,-3-8 18-15,-7-2-13 0,-5-4 4 16,-2 0 9-16,-8 1 0 0,-6 2-9 16,-6 2 9-16,-5 7-15 15,-8 4-12-15,-3 8 15 0,-3 2 12 16,0 6 0-16,-1 3 3 0,1 8 0 15,5 5 12-15,1 6 12 0,2 6-3 16,7 2-3-16,5 2-12 0,7 1-6 16,2 0 0-16,2 0 1 0,8-3 11 15,7 0-9-15,-1-6 16 0,9 1-4 16,-2-7-13-16,3 0 10 0,5-7-10 16,-4-4-2-16,2-4-1 0,-6-9-2 15,-1-7-18-15,-5-9-1 0,-3-4 10 16,-8-4 0-16,-4-5 9 0,0-1-9 15,-12 0 10-15,-2 2 1 0,-7 4-1 16,0 6-22-16,-6 8 9 16,-2 9-6-16,5 7 21 0,1 5 0 15,-4 11 18-15,6 9 6 0,5 6 6 16,-1 7 0-16,9 4-8 0,2 3-22 16,6-2-32-16,0-2 32 0,0-3 1 15,8-3 2-15,4-3 16 0,5-6-1 16,2-4 0-16,3-3-3 0,3-6 0 15,4-7 0-15,-4-3-15 0,6-9-12 16,-6-10-3-16,-1-6 3 0,-5-8 0 16,-2-7 9-16,-5-4-12 0,-8-2 13 15,-4-1 1-15,0 5 0 0,-12 7 0 16,-3 5 0-16,-7 11-11 0,-1 6-6 16,-4 8 16-16,2 7 2 0,-6 10 0 15,6 9 15-15,0 6 7 0,7 8 2 16,-3 5-24-16,9 2 0 0,4 0-1 15,1-3 1-15,7-2 2 0,0-5 10 16,7-3 3-16,3-4 0 0,4-5 9 16,7-6-6-16,4-6-15 15,2-4-2-15,0-8-1 0,4-9-24 16,-5-9-6-16,1-7-9 0,-8-6-52 16,-3-4-100-16,-5-3-54 0,-5 3-130 15,-6 8-400-15,0-7-1368 0</inkml:trace>
  <inkml:trace contextRef="#ctx0" brushRef="#br2" timeOffset="-164129.97">9246 9455 33 0,'0'0'120'0,"0"0"11"15,0 0 22-15,0 0 39 0,0 0-3 16,0 0-3-16,0 0-23 16,0 0-75-16,42 23-71 0,-40-20-17 15,0 0-16-15,-2-1 13 0,2 0 0 16,-2 1-1-16,4 0 4 0,-2 0 0 16,0-1 59-16,0-1 58 0,-2-1 23 15,2 2 13-15,-2-2-7 0,0 0-39 16,2 0-39-16,-2 0-38 0,2 0-8 15,-2 0 14-15,0 0 0 0,0 0-7 16,3 0 29-16,-1 0 17 0,0 0 35 16,-2 1-91-16,2 0-19 0,-2-1 0 15,0 2 45-15,0-2 42 0,0 0-51 16,-4 0 25-16,-1 0 68 0,1-4 16 16,-4-3-33-16,-2 0-7 0,-1-3-2 15,1 0-17-15,-7-3-10 0,5-2-12 16,-7-1 12-16,3-3-4 0,-5 1 1 15,1-5-4-15,3 2 4 16,-8-1-13-16,5 0-4 0,-1 0-6 16,-6 3-11-16,4-3-5 0,1 1-12 15,-5 1 9-15,4-2 0 0,0 3-6 16,-2-3-3-16,-4 0-3 0,5 1-4 16,-1-3-11-16,-2 1-3 0,0-1 1 15,-2 1-1-15,4-5-1 0,-1 5 0 16,1-1-12-16,0-1 9 0,-2-1-9 15,2 2-1-15,5 0 11 0,-5 1 2 16,4-1 0-16,2 0 1 0,-3 2-1 16,1 0 0-16,5 0 0 0,-1 1 0 15,0 1 0-15,1 2 0 0,-1-1 1 16,3 1 0-16,1 1 1 0,-1-1 17 16,-3 0 0-16,5 1-4 0,-4-4-14 15,-1 2-1-15,-2-3-1 16,3 1-1-16,-5 0-1 0,5 0 0 0,-3 0 0 15,0 1 1-15,3 2 0 16,-1-2 1-16,3 3 0 0,2 0 0 16,-3 1 1-16,3-1 1 0,-3 0 1 15,5 1 1-15,-1-2-2 0,-1 1-1 16,0 2 0-16,1-1-3 0,-3 0-16 16,1 3 16-16,5-1-9 0,-4 0 9 15,1 3 0-15,3-1 0 0,-2 1 3 16,4 2-1-16,-3 0 0 0,5 3 0 15,2 2 1-15,0 1-1 0,0 3 1 16,2-2 0-16,0 2 3 16,0 0-3-16,0 0 0 0,0 2-15 15,0 1-7-15,0 3 22 0,4 3 1 16,-2 6 2-16,2-1 0 0,3 4 0 16,1 2 0-16,0-1 0 0,-2 3 0 15,3-1 1-15,-1 2-1 0,2-2-3 16,-2 2-10-16,3 0 9 0,1 1 0 15,-4-1 1-15,3 1 0 0,-1 0 0 16,0 0 0-16,-3-2 1 0,1 2 0 16,0-3 0-16,1 2 3 0,-3-5-1 15,0-2 0-15,-2 0-1 0,2-3 0 16,-4-1-1-16,5-6-1 0,-5 1 1 16,-2-2 0-16,0-5 0 0,0 0-1 15,0 0-12-15,0-5 8 0,-2-5 4 16,-7-5 3-16,3-4-3 0,-4-4 0 15,4-4-3-15,-7-1 0 0,1-1 0 16,1-2 1-16,-3-2 0 0,1 0 1 16,-1 0-1-16,0 2 0 0,3 0 1 15,-3 3 0-15,3 1 1 0,3 2-1 16,-2 3-1-16,2 2 0 0,1 5 2 16,3 2 2-16,2 3 32 15,0 1 22-15,0 3-3 0,2 3-7 16,0 1-2-16,0 1 15 0,0 1 12 15,4 0-22-15,0 5-49 0,5 3-17 16,7 7-5-16,-1 1 10 0,5 3 12 16,1 3 0-16,4 2 2 0,2-1 1 15,4 1 12-15,0 1-15 0,2-5-10 16,2 2 9-16,0-2 1 0,-2-1-12 16,0-3-56-16,0 1-140 0,-4-1-153 15,-8-8-592-15,14-1-1368 0</inkml:trace>
  <inkml:trace contextRef="#ctx0" brushRef="#br3" timeOffset="-154598.254">2369 8287 323 0,'0'0'173'0,"0"0"-85"16,0 0-43-16,0 0-15 0,0 0 6 16,0 0 100-16,0 0 31 0,0 0-40 15,0 0 6-15,-8-4 7 0,4 4 13 16,2 0-88-16,-5-1 26 0,7 1 409 16,0 0-170-16,0-1-204 15,0 1-113-15,0 0 42 0,0-1 38 16,0 1 19-16,0 0-9 0,0 0 19 15,0 0 9-15,0 0 6 0,0 0 9 16,-2 0 24-16,2 0 0 0,0 0-3 16,0 0-20-16,0 0-10 0,0 0-10 15,0 0-59-15,2 0-7 0,0 0 10 16,5 0 6-16,-1 0 15 0,-2 0-3 16,0 0-16-16,2 0-11 0,-2 0-11 15,3 0-2-15,-3 0 0 0,2 0-9 16,0 0-4-16,0 0-6 15,-1 0-2-15,5 3-7 0,-2-2 3 16,-2 2 1-16,3 2-4 0,-3-3 3 16,2 1-3-16,0 0 1 0,1 0 2 15,-1 0-6-15,0-1 3 0,0 1 4 16,1 0-1-16,-1 3 0 0,-2-1-9 16,2 1 0-16,-1 2 0 0,-1 0-12 15,0 2-3-15,0 2 0 0,0 0-2 16,-4 0-1-16,5-1-9 0,-3 1 10 15,-2 0-1-15,0-1 0 0,2 0 0 16,0 1 1-16,-2 0-1 0,2 0 2 16,-2-1-1-16,1 2 1 0,-1 1 0 15,0 2-1-15,2-1 1 0,-2 2 1 16,0 2 1-16,-2-3-1 0,2-1 0 16,-2 2-1-16,0-3 0 0,4-1 0 15,-4 0 0-15,0 0 0 0,0-1 0 16,0 1 0-16,0 0 1 15,0 2 1-15,-4 0-1 0,4-1 0 16,0 3 1-16,0 0 1 0,0 4 1 16,0-5 9-16,0 5 0 0,0-2 6 15,0 1 4-15,4-2 2 0,-2 3-14 16,0-5-8-16,0 2-2 0,0-1 3 16,1-1 9-16,-1-1-9 0,2-3 12 15,0-1-3-15,0-1-9 0,-2 0 15 16,6 0-2-16,-1 0-4 0,1-3-9 15,0 2 18-15,2-4-6 0,-1 2 0 16,-1-4 0-16,0 1 3 0,3-1-6 16,-5-2 0-16,0-1 0 15,-2 0 7-15,0 0-16 0,-2 0 9 16,-2 0-10-16,0 0-2 0,0 0-12 16,0 0-10-16,0 0-11 0,0 0-3 15,0 0 18-15,-2 0 16 0,0 0 0 16,-2 0 2-16,2 0 0 0,-2 2 3 15,0 1 15-15,-3 3-15 0,-1 1 12 16,6 1-3-16,-6 2-9 0,4 3 9 16,-2 2-10-16,1-1 0 0,-3 4 1 15,8-3 0-15,-2 2 0 0,-2 0 0 16,4-1 9-16,0-1-10 0,0 1 2 16,0-2-1-16,0 1 9 0,2-1-10 15,2 0 1-15,-4-2 0 0,6 1 0 16,-2-1 0-16,1 3-1 0,-3 0 0 15,0-3-1-15,2 3 1 0,0-1 0 16,-2 0-1-16,0 3-1 0,0-1-1 16,-2 1 0-16,0 0 1 0,0 2 0 15,0-1 0-15,0-1 1 16,0 0 1-16,0-2 1 0,0 1 0 16,0-3 0-16,-2 2 0 0,-2 1 0 15,0-3-1-15,0 1-2 0,-2 0 0 16,-1-2-12-16,1 0 9 0,2-1-9 15,-2-2 10-15,0 1-1 0,-3 0 0 16,1-1 1-16,0 1 0 0,0-2 0 16,-1 0 1-16,1 2 0 0,-2-2 1 15,-1 2 1-15,-1 0 1 0,2 1 0 16,-1-1 0-16,-1 1-1 0,-1 0 1 16,1 1 0-16,-5-1-1 0,3 1 0 15,0-1-1-15,-1-1-3 0,1-3-43 16,-1-1-80-16,-1-3-141 0,5-3-106 15,3-3-203-15,2-12-1015 0</inkml:trace>
  <inkml:trace contextRef="#ctx0" brushRef="#br2" timeOffset="-144043.694">7448 11017 39 0,'0'0'486'0,"0"0"-134"16,0 0-62-16,0 0-114 0,0 0-13 16,0 0-46-16,0 0-29 0,0 0-40 15,0 0 8-15,-12-12 336 0,12 11-207 16,0 1-69-16,0-2 20 0,0 1 54 15,0-1 12-15,0 1-7 0,0-3 28 16,4 2-17-16,0-3-23 0,6 1-42 16,-6-3-30-16,7 1-8 0,3-3-13 15,-4 1-9-15,11-4-7 0,-4-2 1 16,5-2-8-16,5-3 4 0,-2-1-3 16,2-1-6-16,0-3-10 15,4 1 0-15,-2-2-3 0,2 0-3 16,-2-3-7-16,4 1 1 0,-4 0 9 15,4-3-12-15,0 0-4 0,0 2-2 16,4-2 8-16,-2 1-5 0,2 2-16 16,-3 1-15-16,-1 0 12 0,0 2-3 15,-4 1 1-15,-5 2-1 0,5-2-9 16,-2 2 0-16,0-2 0 0,2 2 0 16,-6-2-1-16,0 2-2 0,-1-2 0 15,-5 5 0-15,-1-1-1 0,1 1 1 16,-3 2-1-16,-1-1-2 0,1 4-12 15,-5-1-13-15,1 1-23 0,-2 3-20 16,2 2-26-16,-3-1 11 16,-3 3 4-16,2 4 5 0,-4 2 13 15,0 0 5-15,-2 6-48 0,0 3-128 16,-6 3-284-16,0-1-458 0,-5 11-334 0</inkml:trace>
  <inkml:trace contextRef="#ctx0" brushRef="#br2" timeOffset="-143576.422">7508 11062 1785 0,'0'0'254'15,"0"0"-199"-15,0 0 146 0,0 0 102 16,0 0-13-16,0 0-5 0,0 0 2 16,0 0-27-16,0 0-46 0,0 0-16 15,45-55-14-15,-26 40-20 0,4-1-18 16,6-6-17-16,4-2-9 0,2-5-1 15,14-12-3-15,11-12-3 0,11-13 5 16,3-2 10-16,-16 10-1 0,-13 12-12 16,-13 18-15-16,-4 3-30 15,1-4-31-15,11 0-38 0,1-4-1 16,-4 4 1-16,2 4 2 0,-1-2 0 0,-5 1-1 16,2 1 1-16,-4-2 0 15,0 1-1-15,-2-2-2 0,-4 5 0 16,2-1 0-16,-9 5-2 0,1 5-19 15,-11 4-39-15,0 5-34 0,-2 3-42 16,-6 2-43-16,0 2-52 0,-6 5-96 16,0-1-375-16,-6 12-1146 0</inkml:trace>
  <inkml:trace contextRef="#ctx0" brushRef="#br2" timeOffset="-142910.432">8699 9929 1956 0,'0'0'383'0,"0"0"-199"15,0 0 167-15,51-51 78 0,-38 40-64 16,-3 4-40-16,-4-1-12 0,-4 4-44 15,-2 1-78-15,0 3-41 0,0 0 3 16,-2 0 24-16,-6 2 12 0,-9 5-29 16,1 6-42-16,-11 0-39 0,-4 7-28 15,-6 2-14-15,-15 8-7 0,-8 7-3 16,-8 9-9-16,4-6 0 0,14-7 7 16,13-8-7-16,8-5 0 0,-4 1-6 15,0 2-9-15,-2 1-1 0,4-2 1 16,4-8-2-16,6-2-1 0,9-4-1 15,4-2-2-15,3-5-12 0,3 0-9 16,2-1-1-16,9-1 10 0,3-6 15 16,9-4 2-16,8-3-2 15,2-5-1-15,2-2-2 0,2-2 1 16,2-2 0-16,-4 0 0 0,2 0 0 16,0-2 2-16,1 4-1 0,-1-2 1 15,0-1 1-15,0 2 1 0,2 1 1 16,-2-1 0-16,3 0 9 0,-3 4-9 15,-2-2 0-15,-2 4 10 0,-4 1-10 16,0 3 0-16,-5 2 12 0,-3 1-14 16,-3 2 1-16,-1 1-1 0,-5 3 2 15,-4 2 0-15,-4 0 12 0,-2 3 18 16,0 0 3-16,-2 8-23 0,-8 5-13 16,-9 7-18-16,-1 8 6 0,-7 7 9 15,-10 14-12-15,-7 11 15 0,-5 18 0 16,-7 3 15-16,6-3 12 15,5-5 12-15,6-11-6 0,8-11 1 16,4-10-7-16,10-14 3 0,3-7-19 16,-1 0-11-16,1 0-15 0,3-5-39 15,7-8-88-15,2-7-136 0,2-4-85 16,2-7-207-16,0 1-715 0,15-3-2033 0</inkml:trace>
  <inkml:trace contextRef="#ctx0" brushRef="#br2" timeOffset="-139966.746">8120 8318 59 0,'0'0'417'0,"0"0"-78"0,0 0-68 16,0 0-92-16,0 0-101 0,0 0 10 15,0 0-43-15,0 0 333 16,0 0-73-16,-29-37-182 0,27 33-42 16,0-2 6-16,-2 0 3 0,2 2 23 15,-3-3 13-15,-1 4-1 0,6 0-12 16,-2 1-36-16,0 2-23 0,2-1-3 15,0 1 19-15,0 0 35 0,0 0 39 16,2 1 39-16,2 3-104 0,7 2-48 16,-1 5 20-16,2 2 12 0,5 3 18 15,-1 0 5-15,1 2-5 0,4 3 3 16,-3-1 3-16,5 2-6 0,-4 0-1 16,1 1-15-16,3 1-3 0,-2 1-16 15,-1-1 0-15,7 3 6 0,-4 3 1 16,4 3-7-16,2 1 3 0,2 3-7 15,2 1 4-15,0-2-9 0,0 1 3 16,-2-1-1-16,2-1-14 0,-2 2-4 16,0-5-6-16,2 0-3 0,-2-3-9 15,2-2 13-15,-4-5-4 0,2-3-1 16,-6 0-10-16,4-1 13 16,-4-5 5-16,2 5-4 0,-5-2 3 15,-1-1-3-15,2 1-3 0,-5 0-9 16,-1 2 0-16,-1-3 0 0,1 0-2 15,-5 2-1-15,3-3-2 0,-7-1-2 16,0-1-8-16,-1 0 0 0,1-6-6 16,-4-1-19-16,-2-3-11 0,0 0-1 15,-2-2 28-15,0 0-4 0,0 0-14 16,0 0 17-16,0 0 19 0,0 0 1 16,0-2 1-16,0 2 1 0,0-3 3 15,2 3 0-15,0 0-1 16,0-3-2-16,0 3-30 0,0 0-38 15,-2 0-70-15,0 0-132 0,-4-1-291 16,0 0-170-16,-6-11-605 0,18 34-590 0</inkml:trace>
  <inkml:trace contextRef="#ctx0" brushRef="#br2" timeOffset="-139414.973">8132 8290 855 0,'0'0'499'0,"0"0"-206"16,0 0-59-16,0 0 2 0,0 0-12 16,0 0 47-16,0 0 0 0,0 0-101 15,0 0-42-15,0 0-19 0,50-9 8 16,-42 21 23-16,4 3 22 0,3 1 42 16,4 7-24-16,1 4-21 0,7 2-13 15,4 4 5-15,2 0-9 0,2 4-22 16,0 1-19-16,7 2-6 0,-3-2-6 15,4 0-10-15,-3-1-9 0,-3 2-6 16,2-2-12-16,-2-1-7 0,1 3-2 16,-1-2-4-16,-4 2-11 0,0 1-4 15,0 2 0-15,0 0-6 0,0-4-18 16,-4 3-9-16,8-6 9 0,-4 0 2 16,1-4 1-16,-1 2 12 0,0-5-13 15,-4-2 10-15,0-1-10 0,-3-4 1 16,1-2 9-16,-6-3-10 15,-7-3 0-15,1-1 0 0,-3-4-2 16,-8-3-1-16,1-2-2 0,-5-2-25 16,0-1-63-16,-5-2-39 0,-1-6-31 15,-10-4-50-15,-1-4-59 0,-6-4-178 16,1-5-269-16,5 4-284 0,-14-17-533 0</inkml:trace>
  <inkml:trace contextRef="#ctx0" brushRef="#br2" timeOffset="-138698.922">8021 8159 391 0,'0'0'323'16,"0"0"-121"-16,0 0-62 0,0 0-13 16,0 0 59-16,0 0 42 15,0 0 35-15,0 0-16 0,0 0-17 16,0 0-30-16,-44-32-16 0,44 29 15 15,0 3 67-15,0 0-1 0,4 0-75 16,2 0-16-16,3 3-8 0,7 4-2 16,1 3 23-16,6 3 5 0,1 0-7 15,3 2-26-15,4 2-15 0,4-2-22 16,-2-1-30-16,7 4-31 0,-1-3 3 16,-4 0-10-16,4-1-8 0,1-2-1 15,-3-3-2-15,-4 1-1 0,0-4-11 16,-8-1-13-16,0 0-18 0,-11 0-1 15,3-3-1-15,-13 0-20 0,0 0-93 16,-4 2-125-16,-4-1-80 0,-7 1-207 16,1-1-661-16,-8-3-372 0</inkml:trace>
  <inkml:trace contextRef="#ctx0" brushRef="#br2" timeOffset="-138116.664">8010 8195 843 0,'0'0'1736'0,"0"0"-1385"16,0 0-143-16,0 0-122 0,0 0-85 15,0 0 65-15,0 0 118 16,0 0 88-16,17 61-80 0,-15-40-107 16,0 1-46-16,0 4-27 0,4 2-9 15,2 2 0-15,1-1 13 0,1 3-3 16,2-1-12-16,-3-3 0 0,-1-2-1 16,0-3-29-16,-6-4-53 0,5-4-62 15,-7-4-39-15,0-2-80 0,-3-4-34 16,-3-4-82-16,0-1-145 0,2-4-515 15</inkml:trace>
  <inkml:trace contextRef="#ctx0" brushRef="#br2" timeOffset="-137733.265">7992 8204 300 0,'0'0'1115'16,"0"0"-884"-16,0 0-1 0,0 0 69 15,0 0-14-15,0 0 31 0,0 0-21 16,0 0-106-16,0 0-59 16,0 0-50-16,39-5-26 0,-16 17 25 15,8 0 13-15,4 1 78 0,2 1 60 16,4 0-3-16,3-4-25 0,-3 3-27 16,-2-5-33-16,1 0-53 0,-3-2-37 15,-4-3-31-15,-6-1-20 0,-2 2-1 16,-3-4-46-16,-9 3-129 0,-3-3-102 15,0 3-187-15,-5-2-561 0,-1-1-956 0</inkml:trace>
  <inkml:trace contextRef="#ctx0" brushRef="#br4" timeOffset="-110204.54">3237 11403 1155 0,'0'0'306'16,"0"0"-218"-16,0 0 71 0,0 0-42 15,0 0 341-15,0 0 216 0,0 0-252 16,0 0-222-16,0 0-61 0,-8-3 3 16,8 3-4-16,0 0-18 0,0 0-45 15,0-6-75-15,0-5 3 0,2-5 40 16,2-8 38-16,-2-16 15 0,4-20 19 16,-6-22 15-16,7-15-8 15,-5-4-8-15,-2 1-10 0,2 8-18 16,-2-7-4-16,0-2-9 0,2-1-9 15,-2-2-6-15,0-4-7 0,-2-1-48 16,2-6-1-16,0 0 23 0,-2-6 8 16,0 2 10-16,2 0 17 0,-2 0-42 15,-3 2-18-15,5 2-3 0,-2 3 3 16,0 4 12-16,0 6 7 0,-2 8 2 16,0 9-21-16,2 13-26 0,0 19-2 15,0 15 4-15,0 13 9 0,2 8-30 16,2 1-53-16,-2 3-20 0,0 3-31 15,2 6-16-15,0 4-62 0,2 7-227 16,-2 5-499-16,2 1-347 0,-2 16-703 0</inkml:trace>
  <inkml:trace contextRef="#ctx0" brushRef="#br4" timeOffset="-109721.954">3374 11133 1542 0,'0'0'287'0,"0"0"-128"0,0 0 13 15,0 0 132-15,0 0-17 0,0 0-40 16,0 0-35-16,0 0-53 0,0 0 22 16,0 0 59-16,8-35-13 0,-6-8-17 15,2-21-8-15,0-22-11 0,0-13-28 16,-2-7 6-16,3-8 5 0,-1 0-6 16,-2-16-22-16,-2-9-43 0,4-6-55 15,-4-2 7-15,-4-1 11 0,2 1 19 16,-2 2-18-16,-1 4-67 0,1 1-6 15,-2 8 5-15,0 3 1 0,0 10 21 16,4 9 1-16,-5 9-22 0,5 11-42 16,2 12 14-16,2 9 25 0,-2 12 1 15,3 8 2-15,1 14 2 0,-2 10-2 16,-2 6-3-16,0 3-18 0,0 4-33 16,4 7-13-16,0 6 1 0,0 13-50 15,2 19-26-15,1 18-59 0,-1 24-53 16,-4 9-81-16,-2 4-103 15,0 0-123-15,-2-2-144 0,-4-18-288 16,-3 7-314-16</inkml:trace>
  <inkml:trace contextRef="#ctx0" brushRef="#br4" timeOffset="-109339.138">3376 10980 1038 0,'0'0'774'16,"10"53"-494"-16,-6-35-219 0,0 2-19 0,0 1 49 15,5-7 0-15,-3-3 25 16,2-5-13-16,-2-5 0 0,5-2-19 16,-3-10 32-16,0-8 44 0,-2-7 42 15,3-14 33-15,-3-23-4 0,4-16 21 16,-4-15 15-16,1-7-22 0,-3-4-20 15,-2-2-23-15,0-13-12 0,-2-5 8 16,2-13-34-16,-2-6-21 0,0-7-25 16,-2 0-16-16,-2-3-2 0,2 2-64 15,-4 7-36-15,1 6-1 0,-1 13 1 16,-2 18 21-16,6 24 1 0,0 22-22 16,2 21-55-16,0 15-23 0,2 4-31 15,4 0 3-15,4-4 0 0,-1 2-21 16,1-1-28-16,-2 4-47 0,1-1-70 15,-7 3-157-15,0 1-286 0,-2 5-631 16,0-2-757-16</inkml:trace>
  <inkml:trace contextRef="#ctx0" brushRef="#br4" timeOffset="-108622.474">3409 7979 1911 0,'0'0'822'0,"0"0"-456"16,0 0-92-16,0 0 129 0,0 0 27 15,0 0-55-15,0 0-95 0,0 0-108 16,-17 76-29-16,-1-19-24 0,-7 17-16 16,-6 14-6-16,2 0-27 0,-2-1 3 15,4-3-10-15,0 0 10 0,-2 0 27 16,-2-4 33-16,8-3-28 0,-1-8-36 16,-1-5-20-16,6-13-19 0,5-14-30 15,1-9-37-15,-1-5 13 0,6-2 8 16,-3 1 16-16,-3-1-1 0,10-9 0 15,0-6-2-15,2-4-18 0,2-4 0 16,4-9-12-16,6-7 3 0,4-11 3 16,9-15 3-16,6-17-4 0,6-18 7 15,0-6-3-15,-4-1 0 0,-4 4-12 16,-8 9-25-16,0-3 1 16,-1 3 2-16,-8 2 22 0,7 5 15 15,-5 6 19-15,-1 11 2 0,-3 9 3 16,-4 10 12-16,4 3-3 0,-1-6-9 15,1 0-1-15,0-2-2 0,-2 2-18 16,1 8 6-16,-3 1 10 0,-4 8 0 16,4 5 2-16,-4 3 12 0,2 4 15 15,-2 3 4-15,0 1 2 0,0 4 0 16,0 7-9-16,0 5-22 0,2 10 10 16,2 18 3-16,6 17 1 0,7 23 2 15,4 8 3-15,3 3-21 0,3-1 2 16,0-1 4-16,0 3 39 0,6 5 7 15,0 4-1-15,4 0-9 0,1-1 6 16,-3-3-9-16,-2-10-39 0,-2-10-44 16,-2-11 35-16,-9-21 9 0,-5-14 12 15,-7-16 3-15,-4-8-3 16,3-2-12-16,-5-4-17 0,0-3-55 16,-2-2-136-16,-4-7 11 0,-5-7-27 15,-1-7-93-15,-5-3-179 0,3 4-470 16,-9-18-589-16</inkml:trace>
  <inkml:trace contextRef="#ctx0" brushRef="#br4" timeOffset="-107971.838">3731 9485 1926 0,'0'0'250'0,"0"0"-117"0,0 0 3 16,0 0 99-16,0 0 26 0,0 0 4 15,0 0 3-15,0 0-21 0,0 0-93 16,0 0-128-16,33 15 52 0,-41-15 129 15,-8-3 36-15,1-3-30 16,-6-4-22-16,-3-4-29 0,-3-3 3 16,-4-4-13-16,-4-3-9 0,-3-2-31 15,-3-3-18-15,-2-1-24 0,-3 2-7 16,-1 4-24-16,1 4-17 0,1 6-20 16,3 8-1-16,3 6-1 0,2 6 0 15,6 6-2-15,4 4-26 0,0 3-26 16,8-1-43-16,-1-1-48 0,3-1-44 15,3-7-63-15,1-1-144 0,-3-6-347 16,10-1-826-16,-3-1-814 0</inkml:trace>
  <inkml:trace contextRef="#ctx0" brushRef="#br4" timeOffset="-104586.665">7268 11024 179 0,'0'0'1130'0,"0"0"-908"15,0 0-105-15,0 0 13 0,0 0 3 16,0 0 3-16,0 0 0 0,0 0 0 16,0 0-129-16,-8-10 25 0,6 7 233 15,0 3-65-15,0-3-91 16,2-1 19-16,-4-1 32 0,-1-2 0 16,3-1-11-16,-2-2-19 0,0-2-10 15,-2-2-10-15,2-1-3 0,0-1-12 16,-5-3-8-16,3-3-15 0,0 2-10 15,-2-2-6-15,4-1-13 0,-7 0 4 16,3 1 2-16,0-3 1 0,1 4 8 16,3-2-5-16,-4 0 8 0,0-1 1 15,2 0-1-15,-1 2-15 0,3-4-18 16,-2 1-7-16,0 0-18 0,2 0 0 16,-3-1-3-16,1 2-3 0,4-1 1 15,-6-2 0-15,4 2 2 16,-2-1 0-16,-1-1 3 0,1 1 0 15,2-1 9-15,-4 0 10 0,2-1-4 16,-1-1 0-16,3 2 1 0,0-1-16 16,2 2 12-16,-4 1-13 0,4 2 0 15,2 2 1-15,-2-2-1 0,2 3 0 16,-2-3-1-16,2 4 0 0,0-3 2 16,0 0-1-16,-2-2 0 0,4-2-1 15,-4-1 0-15,2 0 1 0,0-3-1 16,-2 2 0-16,2-2-1 0,-3-1-15 15,3 0 3-15,0 2 11 0,-2-1-1 16,2 2 2-16,0 3 0 0,0 0 0 16,2 2 1-16,3 1 1 0,-3 3-1 15,2 1 2-15,-2 0 12 0,4-2-13 16,-4 3 0-16,2-2 0 0,0-4-1 16,1 1 2-16,-3-6-1 0,2-1 0 15,-2 2 0-15,-2-5 0 16,2 2-2-16,0 2 0 0,2 0 1 0,-2 5 0 15,0 1 1-15,2 2 0 16,0 2 1-16,3 4 0 0,-3 1 9 16,0 1-10-16,4 1 13 0,-4 4-13 15,0-2 1-15,1 1 0 0,-1-1-1 16,2 2 0-16,-4-4 0 0,4 2 1 16,-2 0-3-16,-4 0-2 0,2 2-11 15,0 1 10-15,1-1-9 0,-3 5 9 16,0 0 0-16,0 2-12 0,0 0-3 15,0 0-4-15,-3 3 16 16,-1 1 6-16,2 2 82 0,-6 3-30 16,0 4-21-16,-3 2-13 0,3 2-6 15,-2 2-12-15,2 0-16 0,-3-1 15 16,1 1 0-16,2 1 0 0,-3 0 1 16,3-1 1-16,-2 1 1 0,-3-6-1 15,5 6 0-15,-6-4 2 0,3-1-1 16,1 4 0-16,0-4 0 0,-1-2 0 15,3 1-1-15,4-2 1 0,-4-2 1 16,1-1 0-16,3 0 0 0,0-2 0 16,2-2 10-16,-2 1-10 0,4-3-1 15,-2-2-2-15,2 1-3 0,0-2-13 16,0 0 4-16,0 0 10 0,0-3 2 16,0 1 14-16,2-5 11 0,0-2-1 15,2-1-21-15,4-3 0 0,1-1-1 16,-1-2 0-16,0 0 0 0,2 0 0 15,-1-1-1-15,5 0 0 0,-3 0 0 16,1-4 0-16,-2 2-1 16,3-4 0-16,1 3 0 0,-6-2 1 15,5 2 2-15,-1 0-1 0,-4 0 1 16,3 2 16-16,1-3-16 0,-4 3 9 16,1 0-12-16,-1 3 0 0,2 1-2 15,-6 0 0-15,1 3 2 0,1-1 0 16,-4 3 2-16,0 0 1 0,0 4 12 15,0 0-13-15,-2 1 0 0,0 3 10 16,0 1 6-16,0 0 1 0,0 0-1 16,0 0-15-16,0 1 15 0,2 3-6 15,-2 3 16-15,0 7-27 0,0 3-1 16,0 3 1-16,0 7 11 16,0 5 0-16,0 4 6 0,0 0 3 15,0 1-21-15,-2 3 2 0,4-2 0 16,-2-2 0-16,4-3 1 0,0-3-3 15,-4-4-1-15,5-8-71 0,-3-5-95 16,2-3-77-16,-2-7-117 0,0-3-357 16,6 0-1158-16</inkml:trace>
  <inkml:trace contextRef="#ctx0" brushRef="#br4" timeOffset="-96324.446">6758 16562 726 0,'0'0'375'0,"0"0"-268"16,0 0-25-16,0 0 1077 0,0 0-689 15,0 0-143-15,0 0-15 0,0 0 41 16,0 0-27-16,14-36-62 16,-22 31-33-16,-3-2-10 0,-3 3-25 15,2 1-62-15,-5 3-49 0,3 0-37 16,-3 0-29-16,0 0-17 0,1 3-2 15,-1 0-12-15,3 0-66 0,2-3-66 16,1 0-54-16,-5 0-53 0,3 0-129 16,1-2-272-16,6 2-685 0,-3 0-625 0</inkml:trace>
  <inkml:trace contextRef="#ctx0" brushRef="#br4" timeOffset="-96105.484">6741 16651 1251 0,'0'0'1765'0,"0"0"-1458"0,0 0-247 16,0 0 206-16,0 0 109 0,0 0-34 15,-62-31-4-15,41 22-83 0,-6 1-125 16,-1 4-98-16,3 3-31 0,-2 1-85 15,2 3-167-15,6 0-261 16,-5 7-896-16</inkml:trace>
  <inkml:trace contextRef="#ctx0" brushRef="#br4" timeOffset="-95425.589">5755 16261 1497 0,'0'0'1079'16,"0"0"-899"-16,0 0 26 0,0 0 98 16,0 0 5-16,0 0 0 0,0 0 61 15,0 0 5-15,0 0-93 16,0 0-71-16,8-15-34 0,-4 27-10 16,3 4-9-16,3 7-22 0,2 4-27 15,3 4-13-15,1 3-23 0,1 2-28 16,1-3-42-16,-1-1-3 0,2-2-2 15,-3-7-10-15,-1-4 0 0,-1-5 9 16,-4-3-36-16,1-5-37 0,-3-1-24 16,-2-4-39-16,0 1-45 0,-3-2-78 15,-3-2-193-15,0-3-189 0,0 0-424 16,0-3-342-16</inkml:trace>
  <inkml:trace contextRef="#ctx0" brushRef="#br4" timeOffset="-95107.883">6129 16227 2669 0,'0'0'524'16,"0"0"-269"-16,0 0 90 0,0 0 1 15,0 0-63-15,0 0-27 0,0 0-38 16,0 0-38-16,-21 50-15 0,9-27-28 15,-2 4-7-15,-1 5 1 0,-6 12-7 16,3 11-33-16,-9 13-31 0,0 4-9 16,4-3 4-16,1-3-10 15,-3-8-3-15,6 1 9 0,1-10-15 0,5-9-14 16,-1-9-10-16,5-3-11 0,-3-1-1 16,-2 2-15-16,5-1-49 15,-1-9-65-15,2-5-62 0,4-7-51 16,2-5-113-16,2-3-344 0,0-5-689 15,6-7-872-15</inkml:trace>
  <inkml:trace contextRef="#ctx0" brushRef="#br4" timeOffset="-94491.091">5968 17273 1413 0,'0'0'1373'0,"0"0"-965"15,0 0-220-15,0 0 2 0,0 0 91 16,0 0 24-16,0 0-34 0,0 0-21 16,0 0-38-16,0 0-50 0,-6-54-37 15,6 33-9-15,2-3-1 0,2 1-18 16,2-1-12-16,2-2-21 15,3 3-13-15,-3 2-5 0,0 3 2 16,3 5 13-16,-1 5 5 0,0 3-6 16,-1 3-5-16,1 2-13 0,-4 2-9 15,2 8-12-15,-1 1 3 0,-1 7 0 16,-4 0-11-16,2 3-12 0,-2 0-1 16,-2-2 0-16,0-2-1 0,0-3 0 15,0-4-3-15,0-2 1 0,0-1-9 16,0-5 10-16,0-2-1 0,0 0-21 15,0-3-9-15,2-6-3 0,4-4 15 16,0 0 3-16,3-5 15 0,1 4-9 16,0 0 12-16,1 5 2 0,1 4 16 15,-4 3 3-15,1 2 3 0,1 5-3 16,0 8-9-16,-1 2 0 0,-1 5-10 16,-4 0 10-16,4 2-12 15,-6-4 0-15,2-3-15 0,-4-6-60 0,3-4-88 16,-3-5-103-16,4-2-181 15,-4-3-717-15,10-8-1687 0</inkml:trace>
  <inkml:trace contextRef="#ctx0" brushRef="#br1" timeOffset="74398.841">15675 13124 414 0,'0'0'251'0,"0"0"896"0,0 0-650 15,0 0-194-15,0 0-22 0,0 0 20 16,0 0 14-16,0 0 33 0,-10-51 38 16,10 46-6-16,0 5 10 15,6 2-51-15,2 3-88 0,5 6-33 16,3 10-52-16,3 5-72 0,6 20-52 16,-3 14-3-16,7 16-15 0,-6 3-2 15,-9-13-19-15,-5-19-3 0,-7-19-1 16,-2-7-69-16,0-1-147 0,0-3-140 15,-4-3-605-15,-3-4-1518 0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8191" units="deg"/>
          <inkml:channel name="T" type="integer" max="2.14748E9" units="dev"/>
        </inkml:traceFormat>
        <inkml:channelProperties>
          <inkml:channelProperty channel="X" name="resolution" value="941.31" units="1/cm"/>
          <inkml:channelProperty channel="Y" name="resolution" value="1658.24902" units="1/cm"/>
          <inkml:channelProperty channel="F" name="resolution" value="22.75278" units="1/deg"/>
          <inkml:channelProperty channel="T" name="resolution" value="1" units="1/dev"/>
        </inkml:channelProperties>
      </inkml:inkSource>
      <inkml:timestamp xml:id="ts0" timeString="2021-04-08T08:17:58.295"/>
    </inkml:context>
    <inkml:brush xml:id="br0">
      <inkml:brushProperty name="width" value="0.05292" units="cm"/>
      <inkml:brushProperty name="height" value="0.05292" units="cm"/>
    </inkml:brush>
    <inkml:brush xml:id="br1">
      <inkml:brushProperty name="width" value="0.05292" units="cm"/>
      <inkml:brushProperty name="height" value="0.05292" units="cm"/>
      <inkml:brushProperty name="color" value="#92D050"/>
    </inkml:brush>
    <inkml:brush xml:id="br2">
      <inkml:brushProperty name="width" value="0.05292" units="cm"/>
      <inkml:brushProperty name="height" value="0.05292" units="cm"/>
      <inkml:brushProperty name="color" value="#00B050"/>
    </inkml:brush>
  </inkml:definitions>
  <inkml:trace contextRef="#ctx0" brushRef="#br0">2059 15984 98 0,'0'0'94'15,"0"0"-28"-15,0 0 429 0,0 0-234 16,0 0-66-16,0 0-12 0,0 0-76 16,0 0-13-16,0 0 14 0,0 0 2 15,-10-8-3-15,10 8 30 0,-2 0 22 16,2 0-20-16,0-2 35 0,0 2 36 15,0 0-14-15,-2-1-10 0,2 1 25 16,0-1 5-16,0 1-1 0,0 0-1 16,-3 0-4-16,3-1-20 0,0 0-10 15,0 1-26-15,0 0-34 0,0-2-35 16,0 2-5-16,0-1-4 0,0 1 1 16,0 0 5-16,0 0 3 15,0 0 0-15,0 0 0 0,5 0-6 16,-1 0-49-16,6 0-8 0,0 0-4 15,3 0-17-15,5 0-1 0,-1 0 3 16,10 0 0-16,-2 0 0 0,4 0 0 16,2 0-1-16,4 0-1 0,0 0 2 15,6 0 0-15,-2 0 9 0,15 0-11 16,6 0 11-16,12-1 3 16,3 0-3-16,-3 1-10 0,1 1 11 0,-7-2 2 15,8 1-3-15,1 0-12 0,1-2 18 16,7 0-17-16,-1 4 1 15,3-5 1-15,6 3 18 0,2-2-19 16,2 2 13-16,11 0-3 0,-1-1-11 16,3 0 14-16,3 1-13 0,3-1 17 15,2 0-16-15,4 1 15 0,-1 0 12 16,5-2-18-16,3 2-9 0,-3 2 39 16,4-4-18-16,-4 2 7 0,4 2-7 15,0-2-6-15,0-2-15 0,3 2 33 16,-1 2-21-16,0-2-13 0,2-2 0 15,5 2 0-15,-1-2-1 0,1 0 10 16,5 4-10-16,-3-2 0 0,3 0-1 16,3 0-11-16,-4-2 11 0,3 4 0 15,1-2 0-15,-4 0 1 0,5 2-1 16,1-6 1-16,-4 1 16 0,1 3-16 16,3-2-1-16,-4 1 12 0,1 2-9 15,-1-2-1-15,2 1-1 16,-3 0-1-16,-1 0 1 0,0-3 0 15,-3 5-1-15,1-4 0 0,1 1 0 16,-1 1 1-16,-5-1-1 0,0 0 0 16,3 2-1-16,-1-2 0 0,1 0 1 15,3 2-1-15,-1-1 0 0,-3-1-1 16,5 0 0-16,-1-1-13 0,7 2 15 16,-8 0-1-16,-3 0-11 0,0 0 11 15,-1 0 1-15,-5-2 0 0,0 1 1 16,-2 1 10-16,-4-1 40 0,-8-1-26 15,4 3-13-15,-4-3 9 16,-3 2-9-16,-5 0-9 0,2 1 9 16,-5-1-9-16,-2-2-2 0,-1 2 0 15,-1-1-1-15,-2-1-2 0,-2 2-13 16,0-2-9-16,-4 4 9 0,-2-2 0 16,2 0-25-16,-4-2 40 0,-2 2-1 15,-4 0-1-15,0-3-1 0,-5 3 3 16,-10-2 0-16,-4 2 2 0,-16 0 26 15,-9 0-25-15,-12-1 12 0,-10 1-14 16,-1 1-1-16,1-1-10 0,-7 0-45 16,-6 0-53-16,-4 0-101 0,-10 0-81 15,-9 2-47-15,-6 1-208 0,5 1-691 16,-9 8-1588-16</inkml:trace>
  <inkml:trace contextRef="#ctx0" brushRef="#br0" timeOffset="2715.784">2208 16236 822 0,'0'0'49'0,"0"0"631"0,0 0-189 15,0 0-323-15,0 0-145 0,0 0 6 16,0 0 17-16,0 0-8 0,2 1-21 16,-2-1-16-16,0 0 0 0,0 0 25 15,0 0 38-15,0 0 30 0,0 0 9 16,0 0-29-16,0 0-38 0,0 0 15 15,0 0 33-15,0 0 22 0,0 0 9 16,0 0 7-16,0 0-4 0,0 0-4 16,0 0 0-16,0 0-9 15,0 0-8-15,0 0 10 0,0 0-34 16,0 0 2-16,0 0 32 0,-2 0-1 16,0-1-16-16,0-2-9 0,0 3-10 15,2 0-3-15,0-2-19 0,0 1-9 16,0-2 16-16,-2-6-16 0,4 0 46 15,-4-5-13-15,2-5-8 0,0-5 2 16,0-4-9-16,0-3-19 0,0-1-17 16,0 1-10-16,0 0 12 0,2 6 138 15,-2 11 259-15,0 6-358 0,0 4-60 16,0 4 0-16,0 0 19 0,0 0-22 16,0-3-14-16,0-4-14 0,0-5 25 15,-2-8 3-15,-1-19 0 0,3-23 2 16,-2-27-1-16,2-14 20 0,0-4 1 15,0 0-10-15,0 7 0 0,0 0-12 16,2-1-22-16,-2 4-6 0,0 6 18 16,3 7 10-16,-3 6 18 0,2 8-17 15,-2 5-2-15,0 14-20 16,0 10-9-16,2-6-6 0,-2-3 15 16,0-9 18-16,2-9 0 0,-2 4 3 15,0 2 2-15,0-4 1 0,2-3 9 16,-2-7 3-16,0-3 0 0,0-5 3 15,2 0 6-15,-2-1-24 0,0-3-35 16,2 0 14-16,-2 1 21 0,2 2 1 16,-2-3 11-16,0 2 6 0,2-3-6 15,-2 1 12-15,0-1-24 0,0-1-15 16,2-3-9-16,-2 0 6 16,4-2 18-16,-4-2 0 0,2-1 0 15,-2-3 30-15,0-2-12 0,2-4-18 16,0 0-9-16,1-1-24 0,-3-3 32 15,2 2 1-15,-2 2 15 0,2-2 3 16,-2 2 0-16,0 0-18 0,0 1-42 16,2 0 24-16,-2 1 18 0,2 3 1 15,0-8 26-15,0 3-6 0,0 1 0 16,0-4-18-16,-2-1 114 0,2-1-117 16,-2-7-33-16,0 0 33 0,0-1 3 15,2 0 15-15,2 1-18 0,-4 2 2 16,0 4-17-16,2 0 15 0,-2 3-6 15,2-2 6-15,-2 7 24 0,0 2-24 16,3 3-27-16,-3 3-3 0,0 3 28 16,2-1 2-16,-2 1 2 0,2 0 19 15,0 1 6-15,-2 3 115 16,2 1-142-16,-2-1-45 0,0-1 45 16,2 2 0-16,-2-4-12 0,0 3-43 15,2-1 55-15,-2 5 64 0,0 0-64 16,2 6-52-16,-2 4-8 0,0 6 43 15,0 5 16-15,0 6 0 0,0 2-1 16,0 11 2-16,0 9 12 0,2 9 0 16,-2 3-11-16,0-2 1 0,0-5 10 15,0-2-12-15,0 3-1 0,0 1-35 16,0 1 24-16,0 0 9 0,0 4-9 16,2 3 12-16,-2 7 27 0,0 2-14 15,0 8-13-15,0 3-2 0,2 0-31 16,-2 2-22-16,0 0-32 15,0 0-4-15,0 2 6 0,0 3-39 16,0 0-101-16,0 1-237 0,0 1-759 16,0 1-1068-16</inkml:trace>
  <inkml:trace contextRef="#ctx0" brushRef="#br0" timeOffset="3998.133">2311 6098 1244 0,'0'0'306'0,"0"0"-182"16,0 0-7-16,0 0 87 0,0 0-58 15,-2-50 19-15,2 40 480 0,-2 2-341 16,0 1-112-16,0 1-12 0,0-1 35 16,2 3-17-16,-2 2-29 0,0 2-16 15,0 0 23-15,0 0 27 0,-3 6 3 16,-1 7-29-16,2 6-55 0,-2 7-46 16,0 7-27-16,-5 7-16 0,1 2-2 15,0 5-1-15,-3 0-6 0,1 1-2 16,-3 0-10-16,1-1-9 0,-1-1 9 15,-3-1-12-15,3-6-13 0,-3-1-2 16,5-5 2-16,-3-8 10 0,8-2 0 16,-3-7 0-16,3-4 0 0,0-5 0 15,6-1 0-15,0-6-18 16,0 0 3-16,2-2 18 0,4-6 0 16,0-8 33-16,10-9-21 0,1-8-10 15,3-7 0-15,5-11 1 0,2-12 9 16,2 6-10-16,-7 7 9 0,-1 7-11 15,-5 12-37-15,3-2 26 0,-3-5 11 16,1 7 15-16,-5 2-3 0,5 3 4 16,-5 3-1-16,-4 4 12 0,1 1-3 15,-1 6 3-15,0 3 4 0,-4 4 5 16,-2 1 13-16,2 4 62 0,-2 2-2 16,0 9-33-16,0 9-73 0,0 20-3 15,0 24 0-15,2 25 0 0,2 14 2 16,2 4 10-16,7-6 0 0,-5-16-12 15,2-7-26-15,1-21-11 0,-3-16 7 16,-4-16 3-16,-2-7-49 0,2-6-63 16,-2-2-60-16,1-7-66 0,-3-9-252 15,0-5-535-15,6-18-850 0</inkml:trace>
  <inkml:trace contextRef="#ctx0" brushRef="#br0" timeOffset="5133.414">14611 15880 635 0,'0'0'316'0,"0"0"-88"0,0 0-20 16,0 0-68-16,0 0 630 0,0 0-392 15,-54-17-159-15,46 15 37 0,3 1 37 16,1 0-55-16,0-1-8 0,2 2 15 16,-2 0 7-16,4 0-2 15,0 0 24-15,0 0 7 0,0 3-90 16,4 3-60-16,6 2-19 0,1 0-15 16,3 2-16-16,5 2-14 0,-1-3-22 15,5-1 3-15,-2 0-17 0,8 1-4 16,-2-4 0-16,2 0-6 0,0 2 3 15,2-2-6-15,2-2-3 0,-2 0-3 16,0-1-10-16,0 0 13 0,-5 1 7 16,5 0-7-16,-6-1-3 0,-2 2 3 15,-4-1-12-15,-1 1 15 0,-3 1-3 16,-7-1-3-16,-2-3 6 0,-4 1-6 16,-2 0-12-16,-4 0-32 0,-6 3-1 15,-7 0 21-15,-6 3 12 0,-5 2 3 16,1 1-1-16,-4-1 0 0,-4 5-1 15,-3 3 1-15,3 0 1 0,-4 4-1 16,0 1 0-16,1 0-2 16,3 0-33-16,2-4-49 0,4-1-59 0,4-5-53 15,7-1-75-15,3-4-178 16,5-3-326-16,6 1-1055 0</inkml:trace>
  <inkml:trace contextRef="#ctx0" brushRef="#br0" timeOffset="5894.16">15425 15691 2801 0,'0'0'564'16,"0"0"-405"-16,0 0 128 0,0 0 90 16,0 0-112-16,0 0-37 0,0 0 33 15,0 0 5-15,0 0-78 0,25 53-33 16,-15-34-31-16,3 4-24 0,1 4-34 15,-2 3-14-15,3 2 2 0,-1-1-12 16,1-2-17-16,-5-4-13 0,0-4-12 16,-1-4-1-16,-5-6-20 0,2-5-55 15,-4-3-75-15,0-3-82 0,0-4-98 16,-2-6-94-16,2-5-188 0,-2 2-634 16,4-9-801-16</inkml:trace>
  <inkml:trace contextRef="#ctx0" brushRef="#br0" timeOffset="6116.788">15793 15719 3179 0,'0'0'597'0,"0"0"-393"0,0 0 84 16,0 0 35-16,0 0-136 0,12 60-70 16,-24-35 11-16,-7 8 25 0,-5 15-52 15,-14 15-44-15,-11 19-17 0,-5 2-19 16,11-9-9-16,5-18-9 0,16-19 9 15,7-12-10-15,1-6-2 0,-1 0-11 16,3 1-80-16,-1-4-110 0,1-6-105 16,4-6-206-16,2-3-750 0,6-2-1144 0</inkml:trace>
  <inkml:trace contextRef="#ctx0" brushRef="#br0" timeOffset="8085.911">1197 5732 1709 0,'0'0'1175'0,"0"0"-903"16,0 0-83-16,0 0 93 0,0 0 59 15,0 0-47-15,0 0-43 0,8 50-53 16,-4-27-20-16,-2 6-10 0,5 1-9 16,-5 7-16-16,4 0-25 0,-2 1-24 15,-2 1-27-15,0 0-28 0,0-1-15 16,-2-1-9-16,2-1-2 0,0-4-12 16,-2-1 0-16,0-5 0 0,2-4-1 15,-2-7-2-15,3-3-44 0,-3-2-39 16,0-4-36-16,2-2-25 0,0-2-36 15,0-1-51-15,0-1-89 0,-2 0-226 16,0 0-443-16,2 0-401 0</inkml:trace>
  <inkml:trace contextRef="#ctx0" brushRef="#br0" timeOffset="8486.741">980 5772 2138 0,'0'0'550'0,"0"0"-261"15,0 0-1-15,0 0 93 0,0-60-31 16,6 47-50-16,0 4-27 0,7 0-30 15,-1-1-22-15,5 4-38 0,1 0-31 16,5-3-6-16,0 6 2 16,2-3-21-16,4 0-36 0,-1 0-22 15,3 0-11-15,-2 1-19 0,0 2-3 16,0 1 0-16,-4 2 21 0,2 3 7 16,-2 6-10-16,-9 0-15 0,7 3-15 15,-8 4-24-15,-3 1-21 0,-4 2 6 16,-4 2 3-16,-4 5-6 0,-2-1 3 15,-6 3 0-15,-4-1 0 0,-7-1-18 16,-4-4-58-16,0 0-57 0,-1-6-60 16,-5-3-83-16,2-4-257 0,4-2-716 15,-2-3-1527-15</inkml:trace>
  <inkml:trace contextRef="#ctx0" brushRef="#br0" timeOffset="13314.038">2710 15660 124 0,'0'0'408'16,"0"0"-298"-16,0 0-93 0,0 0-17 16,0 0 39-16,0 0 19 0,0 0-2 15,0 0-10-15,0 0 19 0,-31 6 19 16,27-8 14-16,0-2-39 0,0 2-14 15,2 0 379-15,2 0-181 0,0 2-129 16,0-1-43-16,0 1 62 0,0 0 110 16,0 0 41-16,0 0-56 15,4 0-99-15,4 0-21 0,2 1 1 16,5-2-4-16,1-5 3 0,5 3-3 16,2-4-14-16,2-1-6 0,-1-1-15 15,3 1-11-15,-2-1 7 0,4-2-6 16,-2 0-12-16,-2-1-8 0,8 2-2 15,-4-2-4-15,-2-1-3 0,4 2 0 16,0 0 7-16,4-1 8 0,0-3-5 16,2 1 2-16,4-1-6 15,1 0 0-15,-1-2-6 0,5 1 3 16,-1-2 0-16,1 0-3 0,-1 1 6 16,3-2-6-16,-1 0 2 0,1-1 4 15,-1 0-9-15,1-2-3 0,1 1-4 16,-1-2 4-16,-1 1-1 0,1-3-6 15,6-1 1-15,8-7-7 0,-6 6 0 16,-7 1 0-16,3-2 1 0,2 2-11 16,12-9 10-16,10-5 0 0,-3 5 4 15,-7 1 5-15,-8 1 3 0,-1 4-5 16,1-4 2-16,2 0 6 0,-2 1 4 16,0-1-4-16,0 1 1 0,0-1-26 15,0 1 0-15,2-1 10 0,2-1-9 16,0 2 9-16,0-5-9 0,0 3 13 15,0-3-4-15,2 1 0 16,0 1-9-16,0-1 9 0,2-2-10 0,-2 1 10 16,-2-1 0-16,4 4 1 0,1-2-1 15,3-2 3-15,-2 1-3 16,2-4 0-16,3 1 0 0,-1-4 4 16,2 0-4-16,1-2 0 0,-3-3-12 15,1-1-26-15,1-3 23 0,2-3-10 16,-3 0 11-16,-1-2 2 0,0 1 1 15,3 2 2-15,-3-2 0 0,-1 2 0 16,-1 1 13-16,-2 0-1 0,4-2 6 16,1 3 3-16,-1 0 1 0,5 2-24 15,-7-1-1-15,6 1-19 0,-3-2 16 16,5-2 1-16,-3-4 2 0,1-3 1 16,5-2 2-16,-7-4 13 0,5-4 2 15,-1-5 0-15,1 1 0 0,-1-3 12 16,-1 4-14-16,-1-3-16 15,3 0 0-15,-3 0-19 0,-3-1 18 16,3 3 1-16,1-5 3 0,-3 2 25 16,3-2-4-16,3-2 6 0,-5 1-3 15,1-4 4-15,7-1-31 0,-9-3-3 16,7-4 3-16,1-5 33 0,-5-4 6 16,6 2 4-16,-5-5 2 0,5-1-3 15,-5 1-18-15,-1-4-24 0,1 2-28 16,-3 0 13-16,-3-1 15 0,3-1 11 15,-3 4 16-15,0-1-6 0,1 0-21 16,-3-3-36-16,0 0 6 0,1 1 19 16,3-4 11-16,-2 3 21 0,-1 1 3 15,-3 2-11-15,0 6-13 0,-4-2-39 16,-4 4 15-16,2 3 22 0,-6 0 2 16,2 2 15-16,-5 2 9 15,1 1-13-15,-2 0-11 0,-7 3-36 16,5-3 12-16,-5 6 9 0,-3 1 15 0,1 0 1 15,-1 5 14-15,-5 3 0 16,0 4-3-16,-4 7-12 0,0 3-11 16,-6 13-16-16,-6 12-4 0,-9 10 7 15,-2 5-3-15,5 2 0 0,-5 0 3 16,1 3 3-16,1 7-4 0,-6 6-11 16,0 3-12-16,-4 1-22 0,1 5-33 15,-3 5-58-15,0 3-102 0,0 2-191 16,-5-2-537-16,1 8-580 0</inkml:trace>
  <inkml:trace contextRef="#ctx0" brushRef="#br0" timeOffset="14679.247">12684 6134 1952 0,'0'0'1160'16,"0"0"-832"-16,0 0-90 0,0 0-62 16,0 0 16-16,0 0-13 0,0 0-11 15,0 0-1-15,0 0-19 0,-60-25-41 16,35 30-24-16,2 5-28 0,-1 0-15 15,-1 4-19-15,4 1-8 0,1 3-1 16,1 0-9-16,4-1 9 0,5 0-10 16,0-1 1-16,4-1 9 0,4-1-10 15,2-3 1-15,0-2 11 16,2 1-14-16,6-4-16 0,8 2 4 0,-1-3-3 16,8 0-7-16,-1-1-2 15,1-1 6-15,4-1-1 0,2 1 16 16,-4 2 0-16,-7-1 3 0,1 3 12 15,-9 4 28-15,-4 2 27 0,-1 2 4 16,-5-1-1-16,-7 5 30 0,-5-1 13 16,-2 3-50-16,-5-2-17 0,-6 0-25 15,2 0-18-15,-4-3-1 0,1-1-2 16,1-6-1-16,-2 1-26 0,6-2-82 16,-1-2-95-16,1-2-83 0,8 1-116 15,1-2-202-15,2 0-546 0,6 2-552 0</inkml:trace>
  <inkml:trace contextRef="#ctx0" brushRef="#br0" timeOffset="15180.932">12915 6051 2511 0,'0'0'435'15,"0"0"-179"-15,0 0 28 0,0 0-47 16,0 0 15-16,0 0 71 0,0 0-94 16,-20 52-75-16,9-10-65 0,-3 15-21 15,-3 15-22-15,1 1-19 16,4-13-11-16,1-14-14 0,7-15 0 15,-2-7-2-15,0 2-18 0,2-1 6 16,1-4 11-16,3-7-2 0,0-9 2 16,0-5-14-16,0-11-87 0,5-5 41 15,5-14 33-15,-2-5 16 0,0-13 12 16,-1 2 0-16,3 0 2 0,-4 2-2 16,-2 12-27-16,0 2 24 0,1 8 3 15,5 11 19-15,-4 8 24 0,2 3 9 16,1 12-12-16,-3 7-15 0,4 7-22 15,-4 15-1-15,3 11-1 0,-5 1 1 16,4-6 1-16,-4-6-3 0,-4-13-23 16,2 1 11-16,-2-1 12 0,0-7 39 15,0-8 13-15,-4-6-34 0,-2-6-18 16,-2-1-15-16,-3-5 13 0,-3-6 2 16,-1-3 0-16,-3-3-22 0,5 0-147 15,-1 0-137-15,-1 0-91 0,7 7-394 16,-2-3-1149-16</inkml:trace>
  <inkml:trace contextRef="#ctx0" brushRef="#br0" timeOffset="15579.518">13350 6026 969 0,'0'0'2211'0,"0"0"-1899"0,0 0-163 15,0 0 75-15,0 0 3 0,0 0-31 16,-67 20-4-16,43 5 6 0,-1 5-51 16,-2 4-64-16,2-1-34 0,-2 0-24 15,9-3-13-15,-1-5-11 0,7-5-1 16,1-9 1-16,5-2-1 0,6-4 12 15,2-5 17-15,9 0-29 0,3-3-28 16,9-2 7-16,-1-3 9 0,9-1 10 16,3 0-14-16,1 3-8 0,-2 1-4 15,4 3 18-15,-10 2 10 0,0 7 15 16,-9 4 4-16,-5 4 33 0,-7 4 9 16,-4 1-12-16,-2 4-10 0,-8 0-11 15,-9 1 2-15,-3-2-5 0,-7-1-19 16,-4-2-6-16,-2-2-12 0,-5-1-10 15,1-5-146-15,0-2-212 16,8-2-274-16,-4-1-1382 0</inkml:trace>
  <inkml:trace contextRef="#ctx0" brushRef="#br0" timeOffset="17630.319">3186 6129 525 0,'0'0'196'16,"0"0"-92"-16,0 0-16 0,0 0-3 15,0 0 120-15,0 0-166 0,-23-54-39 16,21 50-1-16,2 2 1 0,0 1 26 16,0 1 91-16,0 0 36 0,0 0-13 15,0 0-85-15,-2 1 7 0,2 1 120 16,0-1 61-16,0 2 19 16,0 1 19-16,0 0-18 0,2 3-39 15,0 1-42-15,4 0-24 0,2 4-28 16,1 4-32-16,1 0-35 0,4 6-13 15,1 0-16-15,3 7 4 0,5 2-13 16,0 6-6-16,4 3 4 0,0 2-20 16,6 4 16-16,-2 3-16 0,2 0 9 15,0 1-10-15,2 6 13 0,11 5-15 16,5 11-3-16,3 1-10 0,0 0 12 16,-1-3 1-16,-3-5 1 0,6 5 3 15,2 0-1-15,2 7 15 0,4-1 26 16,2 3 9-16,0 0-16 0,2 2-13 15,0 2-24-15,3 3 0 0,1 3 0 16,0 4 0-16,5 0 2 16,-1 2 11-16,3 1-1 0,4-1 1 15,-1 0-10-15,-1 3-3 0,4 1-24 16,-3 0 21-16,3 1-9 0,-2 1 12 16,2-4 16-16,-3 1-4 0,1-3 7 15,2 0-19-15,-3 1-12 0,5 1-1 16,-4 0 11-16,8 4 2 0,-4 1 1 15,4-1 12-15,4 2 2 0,0 4-15 16,2-1 0-16,2-2-19 0,0 5 16 16,1-1 3-16,-1-1 1 0,2-2 18 15,2-1 3-15,-1-4-22 0,1 4 0 16,3-4-2-16,-3 2-2 0,-2-1 4 16,5 0 16-16,-3-2-4 0,0-4 4 15,3-1-14-15,1-1-2 0,3 1-19 16,-3-1 4-16,1 0 15 0,3 1 0 15,1-3 2-15,0-3 17 0,1-4-7 16,-1 1-12-16,4-3-15 0,-5-1-3 16,7 1 17-16,-4-4 1 0,6 1 3 15,-4-1 12-15,5-1 7 16,-3-1 9-16,6-1 6 0,5 2 3 16,-1-2-6-16,0 1-6 0,2 1 43 15,2-2 3-15,-1 0-13 0,-1-2-18 16,-4-2-15-16,2-1-3 0,-2-5-10 15,0-1-12-15,-4-6 8 0,-2-1-11 16,4-4-18-16,-4-2 3 0,-2-2 12 16,2 0 0-16,-4 0 1 0,1-2 1 15,-5-2 1-15,2-2 2 16,-3 0 1-16,-5-2 18 0,-5-3 22 16,-2-2-3-16,-4-2-13 0,-6-1 16 15,-8-4-31-15,-1 0-9 0,-5-3 9 16,-7 0-12-16,0-1-18 0,-2 0 3 15,-6-1 3-15,-2 2-4 0,-10-6-11 16,-9 1-19-16,-10-6-15 0,-2-2-16 16,2 2-6-16,2 1-19 0,0 3-21 15,-8-7-69-15,-3-2-181 0,-9-3-417 16,3-7-1132-16</inkml:trace>
  <inkml:trace contextRef="#ctx0" brushRef="#br0" timeOffset="18762.687">14588 14736 1694 0,'0'0'341'0,"0"0"635"16,0 0-742-16,0 0-49 0,0 0 14 15,0 0-16-15,-19 56-19 0,11-25-32 16,-4 4-38-16,-5 12-41 15,-4 12-9-15,-6 9-13 0,3 4-4 16,3-10-2-16,4-17-3 0,9-17 0 16,0-2 3-16,-2 1-4 0,-3 1-8 15,3-2-13-15,2-7 0 0,-1-7-3 16,3-8-19-16,6-4-25 0,0-2-58 16,0-10 2-16,8-6 28 15,1-7 10-15,3-3 13 0,0-5 9 0,3-2 14 16,-3-3 7-16,7-1 10 0,-7 2 10 15,5 3 1-15,-3 3 1 0,-3 5 1 16,-1 7 18-16,0 5 21 16,-3 3 14-16,3 8 16 0,-4 3 5 15,4 1-32-15,-5 11-15 0,5 3-9 16,-2 5-19-16,-2 6 0 0,3 2-2 16,-7 5 0-16,6 1-1 0,-4 1-10 15,0-6 12-15,-4-2 0 0,2-4 1 16,-2-11 28-16,0-3 31 0,-2-7-42 15,-4-2-15-15,-6-2 14 0,-1-5 6 16,-1-1-3-16,-1-4-16 0,-3 3-1 16,1 1-2-16,1 0-35 0,1 0-146 15,3 3-92-15,-1 1-147 0,11 1-332 16,2 1-777-16</inkml:trace>
  <inkml:trace contextRef="#ctx0" brushRef="#br0" timeOffset="19012.442">14842 14827 1646 0,'0'0'1145'0,"0"0"-956"15,0 0-57-15,0 0 129 0,-8 52-23 16,2-28-58-16,-3 7 6 0,3 5 15 15,-2 1-64-15,2 1-62 0,-1-2-29 16,1-2-21-16,2-4-13 0,2-6-11 16,2-6-1-16,0-5-59 15,0-5-111-15,0-5-37 0,6-3-105 16,-2 0-241-16,1-3-590 0,-1-8-373 0</inkml:trace>
  <inkml:trace contextRef="#ctx0" brushRef="#br0" timeOffset="19280.292">14681 14751 855 0,'0'0'1506'0,"0"0"-1254"0,0 0-32 16,0 0 119-16,0 0-36 0,54-9-62 15,-40 15 17-15,5 3 33 0,-1 4-98 16,3 2-73-16,0 4-18 0,-1 5-13 15,5 2-12-15,0 3-16 16,-9 5-6-16,7 3-6 0,-8 2 15 16,-3 0-3-16,-6 3-12 0,-4 0-18 15,-2-4-19-15,-10-3-11 0,-7-4-1 16,-1-6-12-16,-7-2-1 0,-6-9-20 16,0-4-169-16,-4-5-157 0,8-3-307 15,-10-2-1410-15</inkml:trace>
  <inkml:trace contextRef="#ctx0" brushRef="#br0" timeOffset="22232.823">8430 12123 218 0,'0'0'167'0,"0"0"1330"0,0 0-1179 15,0 0-234-15,0 0-16 0,0 0 9 16,0 0-6-16,0 0 7 0,0 0 45 16,0 0 79-16,-8-9 16 0,3 6-7 0,3 3-39 15,0 0-39-15,-2-2-1 16,-6 1-15-16,2 1-26 0,-3 0-25 16,-5-2-15-16,-1 2-20 0,-8 0 0 15,3-1 4-15,-7 1-34 0,2 0-1 16,-6 0 0-16,0 0-1 0,-7 0-59 15,5 0-18-15,-4 1 18 0,0 1-145 16,-3 1-28-16,3 0-22 0,-4 0-219 16,12 0-633-16,-13 6-215 0</inkml:trace>
  <inkml:trace contextRef="#ctx0" brushRef="#br0" timeOffset="23033.487">7194 12126 1144 0,'0'0'1258'0,"0"0"-1144"16,0 0-89-16,0 0-2 16,0 0 77-16,0 0-23 0,0 0 33 15,0 0 92-15,0 0-7 0,0 0-83 16,4-9 21-16,-10 8 117 0,-7 0-20 15,1 0-51-15,-3 1-64 0,-7 0-46 16,-1-3 33-16,0 3-58 0,-6 0-14 16,-4 0-17-16,2 0-11 0,-4 0-2 15,-6 0-22-15,-7 0 21 0,-10 0-42 16,-10 3-22-16,-4 0-140 0,14 0-138 16,19 0-240-16,3 3-892 0</inkml:trace>
  <inkml:trace contextRef="#ctx0" brushRef="#br0" timeOffset="23450.873">6129 12133 680 0,'0'0'408'0,"0"0"278"15,0 0-403-15,0 0 28 0,0 0 22 16,0 0-15-16,0 0-72 0,0 0-49 16,0 0-22-16,0 0-102 0,4-9 109 15,-20 9-5-15,-5-1-6 0,-6 1-80 16,-4 0-29-16,-4 0-25 0,-2 0-25 16,-7 0-9-16,-9 0 13 0,-16 0-13 15,-11 3-1-15,-5 0-2 0,0-1-19 16,9 0-189-16,10 0-36 0,2-2-134 15,20-2-295-15,9-3-721 0</inkml:trace>
  <inkml:trace contextRef="#ctx0" brushRef="#br0" timeOffset="23851.991">4670 12147 2270 0,'0'0'500'16,"0"0"-207"-16,0 0-98 0,0 0-62 15,0 0 55-15,0 0 11 0,0 0-79 16,0 0 11-16,-66-5 5 16,39 5-43-16,-4 0-34 0,-4 0-28 15,-9 0-12-15,-16 0-18 0,-10 0 98 16,-7 0-43-16,3 0-35 0,4 0-21 15,10 0-31-15,2 0-179 0,2 3 23 16,11-2-90-16,5 1-147 0,11-2-268 16,13 0-454-16,-23 0-211 0</inkml:trace>
  <inkml:trace contextRef="#ctx0" brushRef="#br0" timeOffset="24201.672">3243 12152 1447 0,'0'0'1079'0,"0"0"-650"15,0 0-93-15,0 0-91 0,0 0-94 16,0 0 92-16,0 0-39 0,0 0-73 16,-72-4-56-16,45 4-47 0,2 0-27 15,-6 0-1-15,-2 0-99 0,-2 0-48 16,-2 1 58-16,-2-1 30 15,-3 0-338-15,-1 2-148 0,12-2-245 0,-17 4-409 16</inkml:trace>
  <inkml:trace contextRef="#ctx0" brushRef="#br0" timeOffset="24472.774">2332 12158 3064 0,'0'0'592'0,"0"0"-309"0,0 0-3 16,0 0-63-16,-60-3-106 0,37 3-80 15,0 0-29-15,-3 0-2 0,-5 0-12 16,-3 0-115-16,-3 0 19 0,0 0-205 16,8 0-204-16,-12 11-701 0</inkml:trace>
  <inkml:trace contextRef="#ctx0" brushRef="#br0" timeOffset="28997.067">8479 12241 264 0,'0'0'101'0,"0"0"-101"0,0 0-42 16,0 0-17-16,0 0 36 0,0 0 23 15,0 0 70-15,0 0 47 0,0 0 154 16,5-45 227-16,-1 44-244 0,-2 0-55 16,-2 1-43-16,2 0-29 0,-2 0-53 15,2 0-28-15,-2 1-10 0,2-1-35 16,-2 0-1-16,2 0 39 0,-2 0 46 16,2 0-11-16,-2 0-74 0,4-3 16 15,-4-1-16-15,2-1 59 0,0-2-8 16,-2 2-15-16,2 2 45 0,1 3 54 15,-1 0 65-15,-2 0-4 0,2 3-110 16,0 1-85-16,2 1-1 0,0 1 29 16,0 0 12-16,2 1 30 0,-2 2 24 15,1 0 16-15,-3-1 67 0,-2-1 80 16,2 0-82-16,-2 4-76 0,0 3-34 16,0 5-1-16,-2 4-37 15,4 5-28-15,-2 0-47 0,0 4 13 16,0 3 15-16,0 0 19 0,0 1 125 15,-2 1 168-15,2 1-182 0,0-4-108 16,-2-3 55-16,0-5-58 0,2-4-58 16,-5 0-53-16,3-2-80 0,2 0-113 15,-4-3-127-15,4-2-288 0,0 4-726 0</inkml:trace>
  <inkml:trace contextRef="#ctx0" brushRef="#br0" timeOffset="29499.435">8550 13303 711 0,'0'0'160'0,"0"0"1016"0,0 0-1176 16,0 0-126-16,0 0-11 0,0 0 57 16,0 0 80-16,0 0 94 0,0 0 147 15,0 0 79-15,0 0 7 0,16-48-99 16,-16 46-93-16,0 1-78 0,0 1-53 15,0-3-3-15,0-1 1 0,0-2 14 16,0-2-16-16,-2 1-48 0,0-2 22 16,-4 0-67-16,0 3-16 0,0 3 38 15,-5-1-135-15,7 3-69 0,-4-3-237 16</inkml:trace>
  <inkml:trace contextRef="#ctx0" brushRef="#br0" timeOffset="29795.169">8513 13200 59 0,'0'0'2191'15,"0"0"-1687"-15,0 0-263 0,0 0-116 16,0 0-10-16,0 0 45 0,0 0 21 16,0 0-4-16,0 0-45 0,0 0-51 15,4 10-40-15,-4 1-9 0,0 7 19 16,0 11-29-16,0 5 65 0,0 5-43 15,-2 14 33-15,2 10 109 16,-2 11-81-16,-1 1-37 0,-1-3 12 16,-2-9-80-16,6-7-58 0,-2-7 2 15,0-12 14-15,2-12 41 0,0-4-20 16,0-2-19-16,0-2 25 0,0-1-112 16,0-6-116-16,0-2-175 0,2 0-135 15,-2 1-161-15,0 3-41 0,0 4-674 16</inkml:trace>
  <inkml:trace contextRef="#ctx0" brushRef="#br0" timeOffset="29831.073">8486 14124 117 0,'0'0'0'0,"0"0"43"16,18 57-92-16</inkml:trace>
  <inkml:trace contextRef="#ctx0" brushRef="#br0" timeOffset="30211.631">8442 14341 258 0,'0'0'133'0,"0"0"11"0,0 0 867 15,0 0-738-15,0 0-65 0,0 0-11 16,0 0-2-16,31 60 423 0,-29-46-70 16,-2 1-138-16,0 5-175 0,0 4-120 15,0 5-6-15,0 2-60 16,0 4 25-16,0 2 43 0,0 2-115 16,0 0 14-16,-2 3-16 0,2-2-34 0,-4 2 3 15,2-4-52-15,2-1-94 16,0-3 125-16,0-7-123 0,0-1-63 15,2-6-157-15,-2-2-192 0,0-2-651 16,0-4-343-16</inkml:trace>
  <inkml:trace contextRef="#ctx0" brushRef="#br0" timeOffset="30544.406">8434 15481 679 0,'0'0'20'0,"0"0"945"0,0 0-206 16,6 53-324-16,-10-27-172 0,4 5-74 16,0 11 18-16,0 16-68 0,-2 12-123 15,2 7 163-15,-4-4-66 0,2-16-69 16,0-18-44-16,2-11-69 0,-2-7-88 16,2 0 24-16,0-3 26 0,0-2-180 15,0-9-74-15,-2-6-768 0</inkml:trace>
  <inkml:trace contextRef="#ctx0" brushRef="#br0" timeOffset="31658.756">8101 16425 642 0,'0'0'1579'0,"0"0"-1294"16,0 0-156-16,0 0 67 0,0 0 32 15,0 0 50-15,0 0-62 0,0 0-203 16,0 0 130-16,-8-8 359 0,8 8-213 16,0 0-107-16,0 0-4 0,0 0 39 15,0 3-3-15,2 4-23 0,2 2-79 16,6 5-42-16,-1 7-19 0,5 5-14 15,3 5-4-15,-3 3-6 0,5 2-24 16,-3-7-1-16,3 2 0 0,-7-5-2 16,3-6-2-16,-7-4-40 0,2-3-37 15,-3-5-42-15,1-1-43 0,-6-4-46 16,2 1-83-16,-4-2-203 16,0 1-281-16,0-1-468 0,2 3-272 0</inkml:trace>
  <inkml:trace contextRef="#ctx0" brushRef="#br0" timeOffset="31912.004">8432 16490 1380 0,'0'0'358'0,"0"0"-30"16,0 0 118-16,0 0 24 0,0 0-76 15,0 0-46-15,0 0-137 0,0 0-95 16,0 0 35-16,0 0 48 0,-31 62-1 15,16-34-26-15,-1 3-21 0,-3 5-17 16,1 4-3-16,-3 10-36 0,-2-3-31 16,5 1-28-16,-1-1-15 0,5-9-19 15,-3 2-2-15,7-5 0 0,-5-9-54 16,3-2-71-16,4-8-89 16,-3-2-86-16,3-5-180 0,4-4-604 15,2 2-907-15</inkml:trace>
  <inkml:trace contextRef="#ctx0" brushRef="#br0" timeOffset="32510.015">8550 17167 2489 0,'0'0'643'16,"0"0"-436"-16,0 0-67 0,10-58 183 16,-10 35 29-16,-8 5-78 0,2 2-61 15,-9 4-81-15,-1 8-61 0,-1 4-28 16,1 3-3-16,-3 7-1 0,4 6-5 15,1 4-16-15,6 0 4 0,2 3-7 16,6-2 3-16,-3-3 1 0,8-1 2 16,5-8-6-16,2-2-12 0,-1-6-3 15,7-4-51-15,-1-8-161 0,1-11-132 16,-7 5-240-16,9-17-1177 0</inkml:trace>
  <inkml:trace contextRef="#ctx0" brushRef="#br0" timeOffset="33744.871">1331 11781 1714 0,'0'0'1107'16,"0"0"-455"-16,0 0-355 0,0 0-108 16,0 0 109-16,0 0 27 0,-12 51-75 15,12-26-45-15,-2 6-50 0,-2 2-33 16,0 4-25-16,-1 1-15 0,-1 2-18 16,0 4-19-16,0 0-23 0,4 0-10 15,-2 0-9-15,2-3 0 0,0-4-3 16,2-3-34-16,0-5 13 0,-3-3 18 15,3-6-15-15,0-5-21 0,0 0-49 16,0-8-43-16,0-3-52 0,0-1-74 16,0-3-205-16,3-3-325 0,-1-1-515 15,0-7-661-15</inkml:trace>
  <inkml:trace contextRef="#ctx0" brushRef="#br0" timeOffset="34128.877">1106 11748 2443 0,'0'0'644'0,"0"0"-341"0,0 0-49 16,0 0 162-16,0 0-23 0,0 0-79 16,48-37-78-16,-32 37-38 0,3 0-33 15,3 3-35-15,1 4 10 16,0 2 2-16,4 1-24 0,-2 0-28 16,-3 3-23-16,1 3-19 0,2-3 0 15,-4 8-9-15,-3 1 1 0,1 3-16 16,-5 4-12-16,-3 2-12 0,-3 3-2 15,-4 1 0-15,-4-2-10 0,-4 0 0 16,-9-5-12-16,1-3-52 0,-9-5-59 16,3-3-35-16,-7-7-44 0,0-1-108 15,0-7-281-15,7 0-903 0,-9-2-1285 0</inkml:trace>
  <inkml:trace contextRef="#ctx0" brushRef="#br0" timeOffset="34783.181">1528 12580 2609 0,'0'0'636'0,"0"0"-157"15,12-71-183-15,-14 40 107 0,-4-4-55 16,-4 9-69-16,-1 5-93 0,-3 12-101 15,-1 8-42-15,-1 5-1 0,-1 11 10 16,1 9 6-16,1 1-31 0,3 5-15 16,4 1-9-16,1-2-1 0,5 2 0 15,2-8 10-15,6-5-10 0,5-5-2 16,1-7-23-16,5-6-74 0,1-13-95 16,5-11-49-16,-2-8-74 0,-5 4-334 15,5-23-1071-15</inkml:trace>
  <inkml:trace contextRef="#ctx0" brushRef="#br0" timeOffset="36213.361">8560 12149 2386 0,'0'0'468'0,"0"0"-227"16,0 0 106-16,0 0-2 0,12-51-42 16,-12 37-32-16,0 3-39 0,-8 2-29 15,0 0-56-15,0 2-28 0,-7 4-21 16,-1 3-19-16,3 3-18 0,-3 4-9 15,5 5-13-15,-3 1 1 0,6 0 2 16,1 5 7-16,7-1 14 16,0 0 7-16,0-1-10 0,7-4-23 15,3 3-13-15,4-7-21 0,-1-2-1 16,5-6-2-16,-1 0-2 0,0-8-19 16,-5-5-6-16,-2-4-1 0,3-1 10 15,-11-2 0-15,-2 2 6 0,0 0 9 16,-4 5 1-16,-9 3 2 0,1 5 2 15,-1 2 1-15,-5 3 18 0,5 8 0 16,-1 5 0-16,2 2 4 0,5 8-4 16,-1 1 0-16,6 5-6 0,2-3-3 15,2 0 0-15,4-3-12 0,3-5-13 16,1-5 13-16,4-4 1 16,-3-8 1-16,3-1-2 0,3-10-2 15,-7-4-10-15,2-8 0 0,-5-2 11 16,-3-1 0-16,-4-1-11 0,0 2 10 15,-9 2 2-15,-3 6 3 0,0 2 0 16,-7 7-1-16,5 2-1 0,-7 5 2 16,4 2 12-16,-1 8 3 0,7 4 6 15,-1 2 1-15,6 6-1 0,4-2 0 16,2 1 0-16,2-2-3 0,8 0-3 16,-2-5 7-16,7-3-7 0,4-5-18 15,-3-5 3-15,3-1-1 0,3-7-2 16,-3-6-2-16,0-5-1 0,-7-3-9 15,-4-2-10-15,1 1 4 0,-9 0 0 16,0 4 16-16,-7 2-13 0,-5 9 0 16,2 1 14-16,-9 4 1 0,0 2 11 15,-3 8 1-15,3 1 3 0,3 7 0 16,-1 2 6-16,3 1 1 0,9 1 5 16,-1 0 3-16,6-3 15 15,0-1-9-15,8-4-21 0,1-2-15 16,3-4-3-16,5-6-12 0,1 0-12 15,-5-9-42-15,3-4-82 0,-5-5-91 16,-5-2-113-16,-2 2-312 0,0-14-1445 0</inkml:trace>
  <inkml:trace contextRef="#ctx0" brushRef="#br1" timeOffset="43924.661">6987 5680 726 0,'0'0'274'0,"0"0"-92"15,0 0 4-15,0 0-79 0,0 0-61 16,0 0-23-16,0 0-10 0,0 0 29 15,0 0-3-15,-23-18 94 0,23 18 445 16,0 0-210-16,0 0-159 0,0 0-30 16,2-1-16-16,0 0-4 0,3 1-16 15,-3 0-13-15,2 0-23 0,-2 0-12 16,6 0-26-16,-6 1-19 0,4 3-15 16,5 4-22-16,-1 2-11 0,-4 2 17 15,5 2-4-15,-1 1-12 0,0 1-3 16,1 2 3-16,-1-3-1 0,2 4 13 15,-1-1-2-15,1 1 5 16,2 1 7-16,-1 2-6 0,3 0 3 16,-3 1-3-16,3 1-4 0,1 4 10 0,4 1 3 15,-1 4 12-15,3 1 22 16,4 0 10-16,0-1-11 0,-5 1-21 16,1 0-18-16,2 0-20 0,2 2 0 15,-2-2 0-15,2 3 0 0,2 1 1 16,2 2 0-16,0 3 10 0,2 2-12 15,10 8 1-15,9 7-2 0,1 10 0 16,9 1-3-16,-6-2 3 0,0-7 17 16,-8-4-1-16,3-2-4 0,-1 2 0 15,4 0-10-15,-3 2 14 0,1 0-1 16,4-1 0-16,-5-1 7 0,3 0-10 16,-2-2 1-16,0-1-13 0,3 0-17 15,-3-1 5-15,4 3 12 0,2 1 0 16,-2 1 0-16,-1-2 1 0,7 3 2 15,-6-1 15-15,0-1 7 0,2 3 0 16,4-3-4-16,-4 0-3 16,0 0-15-16,0-2-3 0,2 2-20 15,-1-4 5-15,3 4 12 0,3 0 0 16,-3 1 2-16,4 1 1 0,0 1 1 16,4 0 2-16,2 1 15 0,1 1-3 15,-5-1 22-15,4-1 6 0,-1 0-15 16,-1-1-28-16,2-2-4 0,1 3-8 15,-3 0 9-15,0 0 0 0,3 1 2 16,3 2 0-16,3 0 1 0,-3 4 1 16,5 1 11-16,-3 0-9 0,5 2 13 15,-2-1-4-15,-1-1-12 0,5 0-15 16,-4 2-1-16,3 2 4 0,-3 0 11 16,4 2 1-16,-1-3 1 0,-1 4 11 15,2-1 1-15,-2 0-1 16,5-5 0-16,-3 0-12 0,0 0 0 15,2 1-40-15,-2-2 25 0,1 0 13 16,-3-1 2-16,4-2 1 0,0-1 11 16,-1 0 0-16,1-1 1 0,0-3-1 15,0-2-9-15,0-5 9 0,-2 0-12 16,-1 0-12-16,1-1 9 0,2 2 0 16,-2-1 3-16,-1 3 0 0,3-1 12 15,-2 3-9-15,2-1 12 0,2 1-12 16,-5 3 1-16,1-2-1 0,0 2 12 15,-2-2-12-15,-5-3-3 0,3-1-25 16,-5-2 10-16,-1 1 12 0,-5-7 2 16,-4-1-1-16,-6-4 2 0,-10-9 0 15,-11-8 2-15,-10-9 0 0,-6-2-1 16,8 1 1-16,-5-1 0 0,1-1-2 16,-6-5-73-16,-9-8-120 15,-5-1-91-15,-7-3-395 0,-2-14-898 0</inkml:trace>
  <inkml:trace contextRef="#ctx0" brushRef="#br1" timeOffset="45126.276">15549 12692 1155 0,'0'0'599'15,"0"0"-407"-15,0 0-98 0,0 0 210 16,0 0 267-16,0 0-228 0,0 0-44 16,0 0-31-16,0 0-105 0,-6-20-61 15,6 20 7-15,-6 4 46 16,-5 5 65-16,1 6-63 0,-2 4-55 16,-3 9-26-16,-4 10-15 0,-3 18-18 15,-1 13-21-15,-2 8-4 0,2-6-16 16,11-17 10-16,4-17-10 0,-1-12-2 15,5-6-33-15,-2-1 20 0,-2 0 10 16,4-6-15-16,0-5-3 0,2-6-37 16,2-1-114-16,0-7-22 0,4-8 20 15,6-6-75-15,0-6-109 0,9-6-99 16,-5-6-87-16,7-1-93 0,-2-1-36 16,-1 3 165-16,-3 1 228 0,-1 6 150 15,-1 6 130-15,-1 2 241 0,-4 8 235 16,3 1 73-16,-5 3 19 0,-2 3-94 15,0 3-131-15,0 5-50 0,-2 0-18 16,0 7-95-16,-2 5-86 0,2 4-59 16,1 2-7-16,-1 10-6 15,0 0 22-15,0 4-7 0,0 5 1 16,2 2-20-16,0 0 1 0,2-2-7 16,-2-3 35-16,1-6 40 0,-1-4 49 15,-2-8-19-15,-2-6-19 0,0-6-24 16,0-4-74-16,-6 0-17 0,-3-4 17 15,-5-5 3-15,3-1 9 0,-3 0-12 16,0-1-11-16,-3 0-115 0,3-1-96 16,1 6-83-16,3 0-233 0,4 3-563 15,1 3-498-15</inkml:trace>
  <inkml:trace contextRef="#ctx0" brushRef="#br1" timeOffset="45409.091">15799 12805 2786 0,'0'0'539'0,"0"0"-320"0,0 0 97 15,0 0-61-15,0 0-44 0,0 0 9 16,0 0 17-16,-6 63-22 0,4-29-71 15,-2 13-32-15,-2 11-14 0,-1 10-22 16,5-5-34-16,0-15-42 0,2-15-27 16,-2-11 8-16,2 1 7 0,-2-1-3 15,2 0-36-15,0-7-65 0,0-7-55 16,0-6-62-16,0-2-146 16,2-9-249-16,-2-9-148 0,0 4-502 15,0-17-376-15</inkml:trace>
  <inkml:trace contextRef="#ctx0" brushRef="#br1" timeOffset="45658.478">15648 12658 3146 0,'0'0'613'0,"0"0"-390"0,0 0 128 16,50-8-39-16,-29 17-127 0,1 4-29 15,5 6 51-15,0 6-36 0,0 5-59 16,0 3-36-16,-2 7-19 15,-3 2-5-15,-1 11-7 0,-2 11-23 16,-5 9-20-16,-6-6 1 0,-6-12-3 16,-2-17-34-16,-8-13 10 0,-4 2 6 15,-7 1-3-15,-4 2 6 0,-6-8-52 16,0-9-85-16,-4-3-85 0,0-6-112 16,0-4-266-16,11 0-860 0,-9-5-1108 0</inkml:trace>
  <inkml:trace contextRef="#ctx0" brushRef="#br1" timeOffset="47584.851">19063 10647 1375 0,'89'0'82'15,"-15"-2"-82"-15,17-8-238 0,-8 1 49 16,-17 2 105-16,-2 1-477 0</inkml:trace>
  <inkml:trace contextRef="#ctx0" brushRef="#br1" timeOffset="48059.255">19805 10614 130 0,'87'5'1156'15,"-13"0"-937"-15,11-1 54 0,-10-1-156 16,-1-3 456-16,5 0-257 0,-5-9-84 16,2-4-95-16,5-5-63 0,-2-6-60 15,5-3-14-15,-5-6-4 0,-5-2-21 16,-3-4-33-16,-20 5 7 0,-9 4 16 15,-18 4 17-15,-1 1 18 0,-6-6 29 16,1-16 19-16,-5-12-45 0,-5-17 10 16,-8-4-1-16,-12-3 11 15,-11 4 2-15,-8 4 30 0,-8 3 8 16,-5 2 11-16,-12 9-46 0,-4 2-28 16,-6 8-4-16,-8 2 4 0,-1 7 19 15,-7 7 19-15,-1 2 10 0,-6 8-16 16,-2 2 18-16,0 3 1 0,-2 3-48 15,-6 0 10-15,2-1 18 0,0 2 23 16,-2-3-19-16,1 4-17 0,3-3-14 16,-2 7 21-16,6 3-3 0,2 6-20 15,5 6 0-15,3 9-2 16,4 11 0-16,5 7 15 0,2 6 19 16,4 8 38-16,4 6-25 0,8 6-17 15,0 3 4-15,13 2-6 0,-1-2 10 16,9 2-10-16,9 0-7 0,5 0 7 15,5-1 7-15,9 1 5 0,5-2-3 16,2-1-6-16,7-2 13 0,9-2 12 16,9-1-10-16,6-3-15 0,13 1-18 15,3-2-13-15,13 1-18 0,11 0-16 16,9 2-28-16,13-3-13 0,9-4 16 16,10-7 0-16,14-13-31 0,10-9-36 15,13-16-46-15,12-5-46 0,7-20-134 16,6-8-251-16,-42 7 73 0,-2-6-1571 0</inkml:trace>
  <inkml:trace contextRef="#ctx0" brushRef="#br1" timeOffset="50171.041">8802 12217 395 0,'0'0'397'15,"0"0"-25"-15,0 0-174 0,0 0-155 16,0 0-43-16,0 0-14 0,50-5-25 16,-44 5-27-16,-2 0-122 0,-2 0-129 15,-2 0-48-15,0 1-16 0</inkml:trace>
  <inkml:trace contextRef="#ctx0" brushRef="#br1" timeOffset="50329.677">8802 12217 266 0,'74'4'362'0,"-70"-4"-91"0,5-2-82 16,3-2-52-16,-2-3-89 16,5-2-48-16,1 2-1 0,-3 1-25 15,3 0-13-15,-3 1-13 0,5 1-16 16,-5 4-69-16,1-3-134 0,3 3 271 16,-3 0 43-16,3 0-41 0,-5 0 40 15,7 0 76-15,-1 0-105 0,1 0-13 16,2 0-1-16,-5 0-2 0,5 0-244 15,-7 3 247-15,7-1-56 0,-9 0 56 16,13 1-489-16</inkml:trace>
  <inkml:trace contextRef="#ctx0" brushRef="#br1" timeOffset="50410.461">9517 12175 42 0,'0'0'98'15,"0"0"-98"-15,0 0-32 0</inkml:trace>
  <inkml:trace contextRef="#ctx0" brushRef="#br1" timeOffset="50653.637">10185 12175 489 0,'0'0'202'0,"0"0"-156"16,0 0-4-16,72 15 128 0,-53-11 38 15,4 1-55-15,-7 0-78 0,7 0-54 16,-3 1-21-16,-1-2-29 0,4 2-43 16,-9-4-179-16,13 4-270 0</inkml:trace>
  <inkml:trace contextRef="#ctx0" brushRef="#br1" timeOffset="53131.082">8581 12115 62 0,'0'0'248'0,"0"0"-105"16,0 0-130-16,0 0 33 0,0 0-30 15,0 0 36-15,0 0 232 0,0 0-199 16,0 0-85-16,0-9 3 0,-2 8 65 16,-2 1 115-16,1 0-11 0,1-1-19 15,-2 1 20-15,2 0 15 0,0 0-32 16,0 0-23-16,2 0-29 0,0 0-23 15,0-2-1-15,-2 2 14 0,2 0 16 16,0 0 3-16,0 0-10 0,0 0-20 16,0 0 10-16,0 0 3 0,0 0 6 15,0 0 16-15,0 0 73 0,0 0-80 16,0 0-32-16,0 0 0 0,0 0-1 16,0 0-2-16,0 0-7 0,0 0-9 15,0 0-10-15,0 0-3 0,0 0 6 16,0 0 31-16,0 0 24 15,0 0 0-15,0 0-9 0,0 0-7 16,0 0-2-16,0 0-8 0,0 0 10 16,2 0-3-16,4 0 2 0,5 0 4 15,-5 0-10-15,4 0-6 0,3 0-16 16,-3 0 4-16,0 0 33 0,5 0 6 16,-5 0-49-16,9 0-11 0,-5-1-1 15,9 0-18-15,-2-1 0 0,1 2 1 16,7 0-1-16,-2 0 0 0,2 0 0 15,4 0 15-15,2 0 3 0,2 0-20 16,3-1-23-16,1-1 19 16,7 0 9-16,-3 1-9 0,13 1-6 15,4-1 0-15,10 0-12 0,-1 0 9 16,-5 0-9-16,-2 0 18 0,-6 1-9 16,-2 0-10-16,3-1-2 0,1 1 1 15,4 0-1-15,-2 0 0 0,3 0 2 16,1 0-2-16,0 0 0 0,2 0 0 15,2 0 0-15,1 0 1 0,1 0 0 16,2-3 32-16,5 3-30 0,-7 0 0 16,5 0 12-16,-1-1 0 0,1 1 25 15,-3 0-39-15,5 0 14 0,-5-2 15 16,1 4 15-16,-1-4 15 0,2 0-27 16,-1 1 12-16,-3 1-30 0,-1-3-15 15,1 2 0-15,2 1 0 0,1 0-1 16,-5-1 1-16,2 0-1 0,1 0 0 15,1 0 1-15,-2-1 1 0,-1 2-1 16,1 0 0-16,-4 0 0 0,1-3 1 16,-1 3 2-16,-4 0-2 15,2 0 2-15,-2 0 18 0,-4 0-3 16,0-2-6-16,-8 2 3 0,-3 0-12 16,-12-2-2-16,-6 2 1 0,-2 0-1 15,4-1 1-15,5 1-1 0,-1-1 0 16,-2 1 0-16,-2 0-1 0,-6 0 1 15,0-1-1-15,-7 1 0 0,5-2-1 16,-2 2-1-16,-4 0 0 0,3 0 0 16,-3 0 0-16,-2 0 1 0,1 0 0 15,-1 0 0-15,-3 0 1 0,-1 0 0 16,-5 0 1-16,0 0-1 0,-4 0 0 16,-2 0-1-16,-2 0-1 0,0 0-10 15,0 0-3-15,0 0-18 0,0 0-30 16,0 0 15-16,0 0 27 0,0 2 6 15,2-2 13-15,-2 0 1 0,4 0 1 16,1 0 35-16,3 0-35 0,4 0-12 16,5 0 10-16,-1 0-1 0,-1 0 1 15,-1 0 1-15,-1-2 0 16,-5 2 0-16,-4 0-1 0,-2 0 0 16,0 0-10-16,-2 0-9 0,0 0-12 15,4 0-3-15,-2 0 2 0,0 0 19 16,5 0 14-16,-1 0-11 0,2 0 11 15,3 0-1-15,-1 0 0 0,0 0 0 16,-6 0 0-16,3 0-22 0,-3 0-48 16,-2 0-30-16,0 0-67 0,-2 2-94 15,0-1-216-15,-4 3-536 0,0-2-551 16,-5-2-979-16</inkml:trace>
  <inkml:trace contextRef="#ctx0" brushRef="#br1" timeOffset="54188.814">13509 11989 1425 0,'0'0'1306'0,"0"0"-860"0,0 0-48 16,0 0-4-16,0 0-56 0,0 0-4 15,0 0-18-15,0 0-32 16,0 0-71-16,10 0-77 0,-14 0-54 15,0 0 0-15,-7-3 18 0,-1 2-1 16,0 1-29-16,-7-2-13 0,3 0-9 16,-5-3-15-16,-2 2 0 0,0-2-11 15,-1 0-1-15,-5-2-18 0,6-1 9 16,-4-1-11-16,2-1 0 0,0 1 0 16,5 0 0-16,-1 3 0 0,2 2-1 15,5 1 1-15,0 0 0 0,3 3 2 16,3 0-1-16,0 0 1 0,4 3-1 15,1 0 1-15,3-3 12 0,0 3 3 16,5-1-16-16,1 0-2 0,6 0-1 16,3 2-14-16,1-2 12 15,5 0 0-15,0 0 0 0,3 1 0 16,3 3 1-16,0-1 2 0,2 2 0 16,-4 4 1-16,4 3 1 0,2 0 12 15,-2 5-14-15,0-2-3 0,-2 3 1 16,-3-1 1-16,1-1 0 0,-2 1 1 15,-9-2 2-15,5-3-1 0,-9-2 1 16,1 0 1-16,-3-4 9 0,-4-2 0 16,-4-3 3-16,0 1-1 0,0-4-14 15,-8 5-15-15,-7 0 15 0,-1 1 2 16,-7 2 19-16,-4 2-6 0,-6-3-15 16,2 1 0-16,-4 2-18 0,0-1-18 15,-7-4-88-15,3 0-114 0,-6-5-94 16,16 0-240-16,-15 0-1087 0</inkml:trace>
  <inkml:trace contextRef="#ctx0" brushRef="#br1" timeOffset="55325.018">13881 12149 2944 0,'0'0'473'16,"0"0"-343"-16,0 0 180 0,8-61 23 16,-8 37-60-16,-2-4-5 0,-6 4 36 15,-3 1-66-15,-3 5-93 0,4 5-57 16,-3 3-27-16,-1 7-12 0,-1 3-7 16,1 7 6-16,3 8 19 0,-1 7 24 15,2 5-22-15,8 3-33 0,2 4-15 16,0 1-5-16,2-3-1 0,8-4 0 15,0-6 3-15,3-4 9 0,3-8-16 16,1-5-11-16,2-5-1 0,-3-13-11 16,5-5 9-16,-5-8-15 0,-1-5-12 15,-5-2 6-15,-8 1 8 16,-2 1 13-16,-2 7 0 0,-6 1 0 16,-3 6-9-16,-5 3 10 0,-3 8 2 15,1 5 2-15,-1 1 10 0,0 6 10 16,1 8 2-16,5 5 0 0,3 1-6 15,4 5 0-15,0-1-3 0,6-1-3 16,2-1 3-16,8-2-3 0,0-5-9 16,3-3 12-16,5-7-12 0,-3-5-3 15,6-2-2-15,-3-11-16 0,1-2 0 16,-5-5 6-16,-1-1 0 0,-5-3 0 16,-6 1 0-16,-2 4 9 0,0 1 0 15,-4 6-12-15,-4 2 3 0,-9 6 12 16,3 3 1-16,-7 1 14 15,4 5-13-15,-3 5 16 0,3 4-3 16,3 3-12-16,1 1 18 0,5 4-6 16,4-2-12-16,4 1 15 0,0-5-15 15,6-1 12-15,0-6-12 0,7-5 11 16,-1-4-14-16,3-4-15 0,-1-5-6 16,3-9 3-16,-7 0 3 0,2-2-3 15,-5-2 3-15,-5 0 3 0,-2 3 9 16,-2 1 0-16,-7 8-12 0,-3 0 3 15,0 6 11-15,-1 4 0 0,-3 1 1 16,1 8 12-16,5 4-9 0,-3 2 18 16,5 5-3-16,4 1-15 0,4 2 15 15,0-2-3-15,4-2-12 0,4 0 9 16,3-6 0-16,1-4-9 0,3-5 0 16,-5-1-1-16,4-3-2 15,-3-3-15-15,-5-7-15 0,-4-3-15 16,-2-6-76-16,0-5-108 0,-4-7-117 15,-2 5-253-15,-7-20-1205 0</inkml:trace>
  <inkml:trace contextRef="#ctx0" brushRef="#br1" timeOffset="55877.155">13823 12299 1841 0,'0'0'557'0,"0"0"-154"16,0 0 69-16,0 0-53 0,0 0-77 15,0 0 21-15,0 0-2 0,0 0-143 16,0 0-130-16,0 0-88 0,12 25-3 16,-10-3-21-16,-2 2-83 0,0 2-133 15,0-1-106-15,0 1-291 16,-2-6-685-16,0 10-720 0</inkml:trace>
  <inkml:trace contextRef="#ctx0" brushRef="#br1" timeOffset="56023.092">13765 12835 466 0,'0'0'2334'0,"0"0"-2064"0,0 51-104 16,0-33 159-16,2 5-167 0,2-2-104 15,0 1-42-15,-2-2-12 0,3 1-33 16,-3-3-208-16,-2 1-167 0,2 0-232 16,-2-6-524-16,0 9-135 0</inkml:trace>
  <inkml:trace contextRef="#ctx0" brushRef="#br1" timeOffset="56155.768">13790 13441 1509 0,'0'0'724'0,"0"0"-391"15,-2 57 21-15,2-39-132 0,0 2-155 16,0 0-67-16,0-2 0 0,0 0-128 16,0-1-187-16,-2-4-244 15,2 9-545-15</inkml:trace>
  <inkml:trace contextRef="#ctx0" brushRef="#br1" timeOffset="56283.424">13788 14057 427 0,'0'0'1557'16,"0"0"-1255"-16,0 0-40 0,0 63-43 16,0-47-219-16,0-2-168 0,0-4-365 15,0 5-614-15</inkml:trace>
  <inkml:trace contextRef="#ctx0" brushRef="#br1" timeOffset="56639.348">13819 14647 1535 0,'0'0'653'16,"0"0"-349"-16,0 0 2 0,2 62-110 15,-2-45-148-15,0-1-48 0,0 3-37 16,0-3-53-16,0 2-77 0,0 1-69 15,0 2 75-15,0-2 93 0,0 3 45 16,0-2-22-16,0 1 43 0,6-3 2 16,-4-1 25-16,0 1-21 0,0-5 9 15,0 0-13-15,0 0-12 0,-2-1-131 16,0-1-100-16,0-1-69 0,0 3-95 16,-2 0-30-16,0 2 157 15,0 1 273-15,-2 2 7 0,0 3 196 16,4 2 123-16,-2 3 46 0,2 2-23 15,0-1-53-15,-2 4 3 0,2-2-37 16,0-2-13-16,0-1 12 0,0-4 3 16,0-2-79-16,0-4-114 0,0-2-64 15,0-4-77-15,2-3-178 0,-2-2-198 16,2-1-288-16,4 2-763 0</inkml:trace>
  <inkml:trace contextRef="#ctx0" brushRef="#br1" timeOffset="56796.946">13835 15735 2262 0,'0'0'546'0,"0"0"-418"0,0 0 119 16,5 64 27-16,-5-46-33 0,0 0-14 15,2-2-23-15,-2-1-20 0,-2-3-60 16,2-2-82-16,0-5-42 0,0 0-24 16,0-2-63-16,-5-3-97 0,3 0-67 15,0 0-178-15,0 0-604 0,2 0-1217 16</inkml:trace>
  <inkml:trace contextRef="#ctx0" brushRef="#br1" timeOffset="57457.731">13552 16302 2123 0,'0'0'588'16,"0"0"-318"-16,0 0 85 0,0 0 48 15,0 0 0-15,0 0-27 0,0 0-4 16,0 0-21-16,0 0-74 0,-4-12-35 16,4 19-55-16,4 1-48 0,2 5-31 15,7 10-26-15,-3 6-22 0,7 7-12 16,-1 4-21-16,3 4-27 16,1 0-15-16,-3-5 12 0,0-6-9 15,-5-5 10-15,0-9-28 0,-3-6-54 16,-7-4-55-16,4-4-39 0,-6-4-48 15,0-1-108-15,0-3-252 0,0-4-181 16,0-1-614-16,0-13-746 0</inkml:trace>
  <inkml:trace contextRef="#ctx0" brushRef="#br1" timeOffset="57690.618">13829 16349 3097 0,'0'0'736'16,"0"0"-415"-16,0 0 166 0,0 0-110 15,0 0-120-15,0 0-45 0,0 0-33 16,0 0-58-16,15 71-51 0,-30-28-25 16,-3 15-42-16,-7 19 15 0,-6 5-16 15,10-5 1-15,2-5 0 0,5-22 0 16,2-8 15-16,5-15-15 16,1-3-3-16,-2 0-26 0,-4 1-49 15,3-3-52-15,3-4-46 0,-2-7-27 16,0-2-84-16,3-5-167 0,5-3-545 15,0-1-502-15</inkml:trace>
  <inkml:trace contextRef="#ctx0" brushRef="#br1" timeOffset="58389.417">13802 17217 2463 0,'0'0'554'0,"0"0"-273"0,0 0 119 16,0 0-28-16,0 0-64 0,0 0-42 15,0 0-20-15,0 0-56 0,54-61-66 16,-39 43-32-16,-1-1-10 0,0-2-6 16,1-4-12-16,-3 3-13 0,1 1-5 15,-5 4-4-15,-2 7 0 0,0 5 1 16,-4 5 20-16,3 0 43 15,-3 10-22-15,-2 11-59 0,0 8-24 16,0 9 1-16,0 4 10 0,0 7-10 16,2-2-2-16,0-3 0 0,-2-7-49 15,4-8-14-15,-2-9-73 0,0-10-73 16,2-10-100-16,-4-2-384 0,8-14-1143 0</inkml:trace>
  <inkml:trace contextRef="#ctx0" brushRef="#br1" timeOffset="60938.289">14549 11095 153 0,'0'0'3617'0,"0"0"-3021"15,0 0-404-15,0 0-81 16,0 0 21-16,0 0-22 0,-54-13-3 16,33 13 58-16,-2 4-3 0,5 2-71 15,-7-2-46-15,0 2-5 0,-2-2-16 16,5-2-21-16,-3 1-1 0,6-2-1 15,3 0 1-15,1 3-1 0,7-4 1 16,2 6 10-16,2-2 18 0,1 5 13 16,3 1 2-16,0 5-2 0,3 5 2 15,-1 7-15-15,2 2-9 0,0 6 3 16,-4 11-5-16,0 13-16 0,0 14 8 16,0-1-11-16,-6-10-21 0,-1-18-10 15,5-15 10-15,-2-7 19 16,0 0 1-16,0-1 1 0,-2-2 0 15,6-6 1-15,0-4 2 0,-2-6 12 16,2-3 22-16,0 0 11 0,2 0 18 16,8-3-14-16,0-1 20 0,3-1-6 15,10-1-20-15,-1-2-19 0,-1 3-12 16,6-1-14-16,-2 2 0 0,-5 3-1 16,1 1-3-16,-2 0-33 0,-5 0-73 15,-1-1-81-15,-1 0-64 0,-4-2-98 16,-2-4-186-16,1-1-550 0,-3-1-393 15,2-8-585-15</inkml:trace>
  <inkml:trace contextRef="#ctx0" brushRef="#br1" timeOffset="61089.5">14511 11397 2782 0,'0'0'1473'0,"0"0"-1231"0,0 0-103 0,0 0 143 15,0 0-104-15,0 0-87 16,-51-7-24-16,34 14-24 0,-4 1-43 15,1-1 0-15,-1-1-128 0,-2-1-123 16,5-1-142-16,3 0-646 0,1 1-1210 0</inkml:trace>
  <inkml:trace contextRef="#ctx0" brushRef="#br1" timeOffset="61405.66">14629 11713 1611 0,'0'0'1680'16,"0"0"-1347"-16,0 0-27 0,0 0 64 15,27-56-101-15,-15 37-66 0,1-2 12 16,-1-1-2-16,1 3-70 15,-5 3-51-15,6 5-7 0,-7 6 15 16,1 5 21-16,-4 9-43 0,4 11-60 16,-4 17-18-16,-2 22-18 0,1 14 0 15,-1-5 3-15,-2-15-55 0,2-21-87 16,-2-17-68-16,0 0-125 0,0-4-390 16,2 0-1455-16</inkml:trace>
  <inkml:trace contextRef="#ctx0" brushRef="#br0" timeOffset="65827.512">7589 11844 1494 0,'0'0'305'0,"0"0"10"0,0 0 377 16,0 0-295-16,0 0-72 0,0 0 10 15,0 0-27-15,0 0-28 0,0 0-40 16,26-42-6-16,-28 37-14 0,-4 2-32 16,-4 1-33-16,2 1-24 0,-5 1-16 15,-1 0-13-15,-1 1-17 0,-5 4-25 16,-1 1-8-16,2 4-25 0,-6-2-15 16,5 1-10-16,-1-1 0 0,0 1-1 15,5 0 0-15,-1-4 0 0,5 3 0 16,-3-4 0-16,7 0-1 15,2-1 2-15,2 2 10 0,2-1 3 16,2 2 9-16,0 3-3 0,0 1-6 16,4 1-12-16,0 6-2 0,2 4-1 15,0 2 0-15,3 5 0 0,-3 1 0 16,-4 5-1-16,-2 3 0 0,2 0-1 16,-2 4 0-16,0 0 0 0,-4 0 1 15,0 0-17-15,-2-3-33 0,1-3 33 16,-1-4 18-16,2-2 0 0,0-6 2 15,4-4 10-15,0-3 0 0,0-6 0 16,0-1 9-16,4-3 9 0,2-4 4 16,3 0-10-16,3-2 0 0,2 0 0 15,5-1 0-15,0-5 3 0,3 2 12 16,3-4-18-16,0 2-9 0,-4-2-10 16,1 0-2-16,-3 1-1 0,-2 1-2 15,-1 1-18-15,-3-2-48 0,-7 2-67 16,2-1-69-16,-4-2-61 0,-2 1-113 15,-2-2-202-15,0 2-604 16,0-8-701-16</inkml:trace>
  <inkml:trace contextRef="#ctx0" brushRef="#br0" timeOffset="66008.195">7535 12168 3966 0,'0'0'648'0,"0"0"-350"15,0 0-129-15,0 0-41 0,0 0-10 16,0 0 10-16,0 0-58 0,-48 15-49 16,30-9-21-16,-1-2-57 0,-4 0-119 15,3-2-89-15,1-2-97 0,0 3-360 16,5-3-922-16,2 2-608 0</inkml:trace>
  <inkml:trace contextRef="#ctx0" brushRef="#br0" timeOffset="66376.967">7824 12525 2947 0,'0'0'657'0,"0"0"-433"15,0 0-4-15,0 0 40 0,27-65 0 16,-27 48-20-16,0 4-19 0,-6 4-23 16,-2 2-67-16,-1 5-65 0,-1-1-11 15,0 3-3-15,1 7-7 0,1 2-12 16,2 0 1-16,4 0 17 0,2 0 13 15,0-1 20-15,0-1-8 0,4-3-19 16,2-3-26-16,2-1-19 0,-1-3-12 16,3-7-46-16,-8-6-20 0,0-2-67 15,-2-8-85-15,0 2-113 0,-4 5-294 16,0-9-1244-16</inkml:trace>
  <inkml:trace contextRef="#ctx0" brushRef="#br2" timeOffset="72269.829">8978 12014 85 0,'0'0'528'15,"0"0"-306"-15,0 0 29 0,0 0-36 16,0 0-17-16,0 0-100 0,0 0-36 16,0 0 9-16,0 0 510 0,-15-12-316 15,11 12-197-15,2 0-17 0,0 0 20 16,2 0-29-16,-2 0-10 0,0 0 29 16,2 0 32-16,0 0 3 0,0 0 7 15,0 0 18-15,0 0 3 0,0 0-22 16,0 0-1-16,0 0 6 0,0 0 10 15,0 0-4-15,0 0-5 0,0-3-6 16,4 3-8-16,-2-4-26 0,4 1-15 16,0 0-7-16,1-3 4 0,-3-1 6 15,6 2-1-15,0 0-2 0,-1 0-1 16,-3-4-6-16,4 4-3 0,1-3-3 16,-1 1 6-16,-2 0-9 0,5 0 5 15,-1-3-2-15,-4 3-9 0,5 1-4 16,-3-4-5-16,-2 1-4 15,3 0 0-15,1 0 4 0,-4 1-4 16,3-1 6-16,-1 1 1 0,-2 1-1 16,2-2 0-16,1 2 4 0,-1-1 2 15,-2-2 1-15,3 1-7 0,1-1-3 16,-2 0 0-16,5 1-5 0,-3-2-4 16,-3 1 0-16,5 2-9 0,-4-2 12 15,1-1-3-15,1 2 0 0,-1-1 7 16,-3 0-1-16,6 0-3 0,-3-1 3 15,1 1-15-15,0 1 9 0,-3-1 0 16,3 0 0-16,0 1-8 16,-3 0 11-16,1 0-3 0,5-1-9 15,-7 1-1-15,4 1 10 0,1 0-11 16,-3-1 1-16,2-3 10 0,3 2-10 16,-5 1 1-16,0-1 9 0,7-2-9 15,-7 2 12-15,5-1-12 0,-7 0 10 16,5-1-1-16,-1 2-9 0,-4 0 12 15,3 1-12-15,-1-2 0 0,-2 0 0 16,-2 2 9-16,3-1-12 0,1 0 0 16,-2 1-18-16,-2-1 15 0,5 0 1 15,1-1 0-15,-4 0 2 0,3 0 1 16,1-2 0-16,-2 0 0 0,-1 2 1 16,3-2 1-16,-2 1 0 0,-1 1 9 15,1 0-10-15,5 0 13 0,-7-3-14 16,2 2 1-16,5-1 0 0,-5-2 1 15,2 2-1-15,1 0-1 0,-5-2 1 16,7 2 0-16,-5 0 1 0,-2-1-2 16,5 1 2-16,-1 0 0 15,-2-1 15-15,3 0-16 0,-1 0 10 16,0-2-10-16,3 1 1 0,-7 0 0 16,5-1 0-16,1 3-1 0,-6 1 1 15,3-1 0-15,1 1-2 0,-6 1 1 16,5-1-1-16,-1 0 2 0,-2 1 0 15,-2-1 9-15,3-2-9 0,3 1-1 16,-4-1 1-16,1-1 12 0,-1 0-13 16,4 0 1-16,-3 1 9 0,1 0-9 15,0-2-1-15,1 2-1 0,-3 0 0 16,4-5 0-16,-1 2 1 0,-1-2 0 16,4 1 0-16,-3 3 0 15,1-4 1-15,1 4-1 0,-5-2 0 16,4 1 0-16,3 2-2 0,-9 0-2 15,6 2 0-15,1-1-10 0,-5-2 10 16,2 2 0-16,3 1 0 0,-3-1 1 16,-2 0 0-16,5 1 0 0,-5 0 1 15,-2-1 1-15,4 1-1 0,1 3 1 16,-3-5 0-16,-4 2 1 0,7-1-1 16,-3 1 1-16,2-3 0 0,-4 2 1 15,3 1-2-15,-1-1 1 0,-4 0 1 16,2 6 0-16,-4-1-2 0,-2 3 0 15,2 2 1-15,0 1 0 0,-2 2 0 16,0 0-1-16,0 0 1 0,0 0-1 16,0 0 0-16,0 0 0 0,0 0 2 15,0 0-1-15,0 0 0 0,-2 0 10 16,-2 3 4-16,-2 4-14 16,-4 1 1-16,-3 3-1 0,3 3-1 15,-9 2 1-15,5 0 0 0,-7 3-2 16,-2 3 0-16,5-2 1 0,-11 4 0 15,6-2 1-15,-2 0 0 0,5 0 0 16,-3-5-1-16,6-3-1 0,1-4-1 16,6-2-2-16,1-4-9 0,-1-1-4 15,8-3 4-15,0 0 0 0,0 0 10 16,0 0-10-16,2 0 10 0,0 0 2 16,0 0 0-16,0-3 1 0,0 3 0 15,0-3 1-15,2 2 13 0,4-4-13 16,2 1 0-16,3-5 0 0,-1 0-2 15,9-4-1-15,-5 1 1 0,9-4-1 16,-7 0 0-16,5 1 0 0,4-3 1 16,-9 2 0-16,5 0 0 15,-5 3 1-15,1 0 1 0,-3 1 1 16,-1 2 0-16,-5 4 12 0,-2 3 1 16,-1 3 2-16,-1 0 3 0,2 0-3 15,-4 7 3-15,-2 5-9 0,0 6-10 16,-4 3 0-16,-4 8-1 0,-3 6 1 15,1 3 10-15,-3 5-10 0,3-1 13 16,0-1-15-16,-3-1-2 0,5-5-52 16,4-7 18-16,0-5 0 0,2-7-73 15,2-5-103-15,0-8-73 0,0-3-249 16,4 0-743-16,4-8-1588 0</inkml:trace>
  <inkml:trace contextRef="#ctx0" brushRef="#br2" timeOffset="73921.299">10625 9644 450 0,'0'0'466'0,"0"0"-137"0,0 0-124 16,0 0 448-16,0 0-200 0,0 0-82 15,0 0 0-15,0 0-34 0,56-20-32 16,-44 13-25-16,-5 0-23 0,-1-6-41 15,-2-4-28-15,0 0-26 0,2-4-16 16,-6 1-6-16,0 0-3 0,-6-1-10 16,-4 5-30-16,1-2-30 0,-7 7-19 15,1 3-27-15,-5 4-19 16,3 4 13-16,-1 5-2 0,5 6 5 0,-3 5 3 16,5 4-6-16,5 3-3 0,4 0 0 15,2 1-9-15,0 1 12 16,6-3-13-16,3-2 1 0,5-5-1 15,0-4 1-15,9-6-3 0,-2-3-2 16,0-4-16-16,3-8 3 0,-7-7-3 16,-1-3 6-16,-5-3 0 0,-3-2 0 15,-6 1 11-15,-2-2 0 0,0 5 1 16,-8 5 0-16,-3 1 3 0,-5 7 9 16,-1 3-9-16,-5 5 12 0,5 4-12 15,-4 7 12-15,1 5 0 0,7 3-12 16,1 4 18-16,2 1-9 0,6 4 3 15,4-2-2-15,0 0-10 0,6-3 0 16,8-4 12-16,-3-4-12 0,7-5 9 16,-1-7-12-16,5-3-12 15,-5-9-9-15,6-6-4 0,-1-5 1 0,-7-4 3 16,1-2 6-16,-5-2 0 16,-9 1 12-16,0 2 0 0,-2 3 2 15,-4 5 0-15,-7 2-2 0,-5 7 1 16,1 7 1-16,-7 1 1 0,-1 5 3 15,2 8 12-15,-4 7-3 0,7 5 0 16,3 3 3-16,1 3-3 0,4 0 0 16,5 0 0-16,5-5 0 0,0 1-8 15,9-7 14-15,3-2-15 0,3-5 0 16,7-6 7-16,1-7-10 0,2 0-15 16,2-10 0-16,2-7 12 0,-5-4-22 15,-5-6-11-15,0 0 18 0,-11-3 6 16,-2 2 11-16,-4 0-1 15,-2 4 1-15,-6 3 1 0,-2 6-1 16,-9 2 0-16,3 10 0 0,-7 3 1 16,5 0 3-16,-7 11 15 0,6 5-6 15,-1 4-10-15,5 2 13 0,1 3-12 16,8 3 12-16,2-2 0 0,2-3-12 16,6-1 13-16,4-6-13 0,3-5 12 15,5-5-13-15,-1-6-2 0,5-4-3 16,-3-7-12-16,2-5-4 0,-7-5 4 15,1-4 3-15,-9 1 0 0,0-7 9 16,-6 3 0-16,-2 1 0 0,-6 1 0 16,-5 6 0-16,-5 2 1 0,-5 8 0 15,2 6 1-15,-1 4 1 0,-5 4 1 16,2 9 1-16,4 6 1 0,1 4 9 16,9 4 3-16,-3 0-12 0,10 1 12 15,4 1-3-15,2-4 1 0,8-3-1 16,0-5 0-16,5-6-9 0,3-7 0 15,7-4-3-15,-6-4-1 16,4-7-17-16,-1-7 0 0,-5-4-4 16,-3 2 1-16,-7-5 18 0,-3 6-15 15,-4 3 16-15,-2 6-16 0,-7 2 6 16,-1 5-3-16,0 3-9 0,-3 6-22 16,-1 1-50-16,3 4-68 15,-3-3-82-15,6-3-145 0,-1-2-696 0,9-3-1866 16</inkml:trace>
  <inkml:trace contextRef="#ctx0" brushRef="#br2" timeOffset="74671.092">10640 9750 2183 0,'0'0'534'0,"0"0"-316"16,0 0 96-16,0 0-46 0,0 0-104 15,0 0-38-15,0 0 0 16,0 0-48-16,0 0-67 0,20 50-11 16,-20-34-3-16,-2 2-38 0,-2 2-157 15,0-2-138-15,2 1-236 0,0-5-651 16</inkml:trace>
  <inkml:trace contextRef="#ctx0" brushRef="#br2" timeOffset="74822.687">10609 10259 326 0,'0'0'1706'0,"0"0"-1492"0,0 0 9 16,0 55 142-16,0-39-150 0,0 1-97 15,0 1-41-15,2 0-33 0,-2-2-44 16,0 0-29-16,0 0-208 0,0-1-207 15,0-2-246-15,-4 6-563 0</inkml:trace>
  <inkml:trace contextRef="#ctx0" brushRef="#br2" timeOffset="74982.262">10571 10885 1406 0,'0'0'549'0,"0"0"-247"0,0 0 34 15,11 54-117-15,-9-39-103 0,4 3-30 16,-6-2-15-16,2 0-71 0,-2 1-38 16,0 0-297-16,0-5-328 0,0 9-741 0</inkml:trace>
  <inkml:trace contextRef="#ctx0" brushRef="#br2" timeOffset="75148.817">10613 11600 1315 0,'0'0'731'0,"0"0"-543"16,0 0 19-16,0 0-49 0,0 0-128 15,0 53-30-15,0-41-38 0,0 2-117 16,0 1-104-16,-2 2-134 0,0 1-160 16,2-3-14-16,-2 14 42 0</inkml:trace>
  <inkml:trace contextRef="#ctx0" brushRef="#br2" timeOffset="75306.9">10633 12256 1103 0,'0'0'267'0,"0"0"3"0,0 0-16 16,0 0-89-16,2 56-51 0,-2-40-67 15,0 4-47-15,0 0-91 0,0 0-162 16,0 1-199-16,0-5-297 15</inkml:trace>
  <inkml:trace contextRef="#ctx0" brushRef="#br2" timeOffset="75439.135">10633 12672 476 0,'0'0'359'0,"0"0"-177"16,0 52-9-16,0-29-23 0,0-1-10 16,0-3 45-16,0 0 17 0,0-2-30 15,0-1-82-15,0-1-90 0,0 2-13 16,0-2-81-16,-2 0-152 0,2-1-233 15,0 6-352-15</inkml:trace>
  <inkml:trace contextRef="#ctx0" brushRef="#br2" timeOffset="75595.304">10664 13434 1193 0,'0'0'771'0,"0"0"-645"15,0 0-109-15,0 56-17 0,0-40-153 16,0 0-55-16,0 0 46 0,-2 2-53 16,2-5-244-16</inkml:trace>
  <inkml:trace contextRef="#ctx0" brushRef="#br2" timeOffset="75750.519">10683 14036 1608 0,'0'0'642'0,"0"0"-483"0,0 0 9 16,4 60-55-16,-4-42-87 16,2-3-26-16,-2 2-2 0,0-1 0 15,0 0-72-15,0 1-233 0,0-4-195 16,0 7-498-16</inkml:trace>
  <inkml:trace contextRef="#ctx0" brushRef="#br2" timeOffset="75894.134">10702 14629 1656 0,'0'0'818'0,"0"0"-647"0,0 0-136 15,0 0-35-15,6 50-27 16,-6-40-112-16,0 0-12 0,0 2-34 16,0 0-165-16,0 0-418 0</inkml:trace>
  <inkml:trace contextRef="#ctx0" brushRef="#br2" timeOffset="76094.269">10702 15111 893 0,'0'0'564'0,"0"0"-320"0,0 0-10 15,0 50-49-15,0-40-111 0,0-1-71 16,0-2-3-16,0 1-50 0,0 0-100 16,0 4 50-16,0 3 98 0,0 2 2 15,-2 1 42-15,2 3 42 0,0-1 82 16,0 1-14-16,0 0-78 0,0 0-48 15,0-3-26-15,0 0-12 0,0-2-107 16,0 1-144-16,0-2-195 0,0-3-320 16</inkml:trace>
  <inkml:trace contextRef="#ctx0" brushRef="#br2" timeOffset="76272.919">10683 15722 947 0,'0'0'687'15,"0"0"-372"-15,0 64-56 0,0-42-35 16,0-2-60-16,0-1-3 0,0-2-16 15,0-2-16-15,0-2-43 0,-2 0-41 16,2-2-10-16,0 3-13 0,0 1-6 16,-4 3-15-16,0 2-1 0,0 1 0 15,1 1-2-15,1 0-1 0,-4-3-13 16,4 1-32-16,0-5-29 0,-2-3-61 16,4-7-164-16,0-5-410 0</inkml:trace>
  <inkml:trace contextRef="#ctx0" brushRef="#br2" timeOffset="76971.057">10375 16363 10 0,'0'0'1050'0,"0"0"-744"0,0 0 55 16,0 0 129-16,0 0-25 0,0 0-66 15,-31-55-7-15,27 52 9 0,2 1-62 16,2 1-59-16,0 1-24 0,-2 0 26 15,2 0-2-15,0 3-19 16,2 7-85-16,0 3-34 0,6 5-18 16,5 8-34-16,-3 5-9 0,8 4-14 15,-1 3-40-15,6 2 15 0,-3 3 0 16,3-4-9-16,2-2-3 0,-6-3-18 16,1-6-9-16,-1-7-1 0,-5-8-1 15,-5-3-1-15,-3-4-36 0,0-5-42 16,-6-1-61-16,0 0-81 0,0-4-27 15,-6-4-66-15,2-3-150 0,-3-4-169 16,3 5-554-16,2-11-542 0</inkml:trace>
  <inkml:trace contextRef="#ctx0" brushRef="#br2" timeOffset="77222.439">10735 16453 2689 0,'0'0'794'0,"0"0"-532"16,0 0 60-16,0 0 60 0,0 0-92 16,0 0-26-16,0 0-8 0,0 0-82 15,0 0-71-15,-21 59-15 0,4-24 2 16,-9 12 19-16,-3 17 18 0,-6 12-21 16,-1 4-22-16,3-2-20 0,4-10-22 15,13-18-9-15,-3-11-12 0,9-12-6 16,2-5-12-16,-5 0-3 0,5 1-1 15,0-6-71-15,-1-5-67 0,7-10-108 16,2-2-117-16,0-10-224 0,9 1-584 16,3-13-1291-16</inkml:trace>
  <inkml:trace contextRef="#ctx0" brushRef="#br2" timeOffset="77856.51">10671 17158 1828 0,'0'0'1738'0,"0"0"-1662"16,0 0 113-16,0 0 216 0,0 0-85 15,-2-59-89-15,8 47-17 0,6 1 12 16,1 3-50-16,-1 1-60 0,9 1-32 16,-5 3-14-16,7 3-18 15,4 1-10-15,-4 7 0 0,-5 7 4 16,3 0 11-16,-11 5 9 0,-2 2-23 15,-6 1-25-15,-2 3-18 0,-2-1-3 16,-6-1-12-16,-2 3-19 0,-5-2 13 16,3-2 9-16,-7-1 11 0,5 1 1 15,-1-3 18-15,-1 1 13 0,8-5 8 16,-5-3 9-16,7-4 3 0,2-2 19 16,2-5 80-16,2 0-2 0,0-2-43 15,6 0-45-15,6-2-40 0,1-1-20 16,5-3-2-16,5 1-16 0,4-4-9 15,2 1-78-15,-2-3-91 16,0 1-48-16,-7-2-40 0,3 3-231 16,-15 1-667-16,13-1-1506 0</inkml:trace>
  <inkml:trace contextRef="#ctx0" brushRef="#br2" timeOffset="78905.971">11588 8973 2771 0,'0'0'796'0,"0"0"-464"0,0 0 31 16,0 0-50-16,0 0-113 0,0 0-68 16,0 0 12-16,0 0 39 0,0 0-19 15,-47-29-58-15,28 32-21 0,-6 1-24 16,3 1-28-16,-1-1-18 0,0 0-14 16,0 2 1-16,7 0-1 0,-3 0 2 15,7 3-1-15,-5 1 17 0,7 3-16 16,4 2 18-16,0 4-9 0,-3 4-9 15,5 5 0-15,2 1-1 0,0 5 1 16,0 2 0-16,0 2 9 16,2 2-9-16,-4 0 9 0,0 3-9 0,0-2 9 15,-5-4-10-15,1-3 13 16,4-5 0-16,-2-3-2 0,-3-7 14 16,3-5 0-16,2-4-3 0,2-4 3 15,2-2 46-15,0-1 59 0,2-3-17 16,8 0-49-16,1 0-24 0,3 0-3 15,7 0-8-15,2 0-13 0,-3-2-3 16,5 1 0-16,0 1-12 0,-6 0-1 16,3 0-1-16,-5 1-1 0,-3 3-12 15,-1-3-58-15,-1 1-77 0,-4-2-73 16,-3 0-43-16,1 0-125 0,-2-5-283 16,0 2-651-16,2-7-594 0</inkml:trace>
  <inkml:trace contextRef="#ctx0" brushRef="#br2" timeOffset="79037.244">11504 9353 3754 0,'0'0'623'0,"0"0"-413"15,0 0 77-15,0 0-52 16,0 0-144-16,-54-30-54 0,33 32-37 16,-2 4 0-16,3 3-220 0,-5 1-148 15,6-1-181-15,1-1-914 0</inkml:trace>
  <inkml:trace contextRef="#ctx0" brushRef="#br2" timeOffset="79457.184">11626 9491 2944 0,'0'0'390'0,"0"0"-180"0,0 0 144 16,0 0-31-16,0 0-84 0,64-41-5 16,-50 40 18-16,5 1-35 0,-5 1-71 15,1 6-40-15,-5 3-18 0,-2 4-15 16,1 3-36-16,-7 3-19 0,-2 2-3 15,-2-1 0-15,-7 3-13 0,1-2 1 16,0 1 12-16,-5-1 6 0,3-2 16 16,4 2 11-16,0-6 9 15,-1 1 88-15,1-5 0 0,6-3-33 16,0 1 20-16,6-5 7 0,7-2-28 16,-1-3-42-16,9 0-30 0,6 0-21 15,2 0-18-15,4-3-2 0,-2-2-1 16,-2 0 0-16,-4-2-48 0,-3 0-60 15,-7 0-94-15,-5-6-78 0,-2-2-234 16,-4 2-694-16,5-6-1508 0</inkml:trace>
  <inkml:trace contextRef="#ctx0" brushRef="#br2" timeOffset="81759.039">10571 9577 101 0,'0'0'72'0,"0"0"91"0,0 0 815 16,0 0-744-16,0 0-71 15,0 0-53-15,0 0 59 0,0 0 61 16,0 0 10-16,17-4 27 0,-17 4 0 16,0 0-40-16,0 0-35 0,0 0 17 15,0-1-7-15,-4 1-89 0,0-1-41 16,-5 1 42-16,1-2-49 0,-8 2 26 16,-3 0 2-16,-6 0-19 0,0 0-27 15,-4 0-22-15,3 0-22 0,-5 0 21 16,-3 2 32-16,-1-1 46 0,-2 1 5 15,2-1-36-15,-4-1-50 0,1 0-21 16,1 1 0-16,-4-1-2 0,-2 1 2 16,-1 1-43-16,5-1-197 0,-5 1-69 15,1 1-98-15,4-3-224 0,10 0-533 16,-2-5-942-16</inkml:trace>
  <inkml:trace contextRef="#ctx0" brushRef="#br2" timeOffset="82210.892">9370 9590 783 0,'0'0'1048'0,"0"0"-682"15,0 0-184-15,0 0 83 0,0 0-8 16,0 0-29-16,0 0 59 0,0 0 11 16,0 0-28-16,0 0-69 0,0 0-33 15,-55-11-31-15,42 11-29 0,-7 0-19 16,-1 0-33-16,0 0-23 0,-6 0-14 16,-2 0-4-16,-2 0-3 0,-4 0-10 15,0 1-1-15,-2-1 0 0,2 2-1 16,-2-2-43-16,-3 3-83 15,-3-1-84-15,-1-1-79 0,5 1-151 0,6 0-521 16,-14 3-385-16</inkml:trace>
  <inkml:trace contextRef="#ctx0" brushRef="#br2" timeOffset="82628.786">8093 9606 1110 0,'0'0'816'0,"0"0"-201"0,0 0-235 16,0 0-34-16,0 0-56 0,0 0-82 16,0 0-28-16,0 0-77 0,0 0-58 15,0 0 114-15,-12-12 15 0,-9 12-44 16,-4 0-53-16,-6 0-37 0,-12 0-22 15,-13 0 16-15,-17 0 55 0,-3 0-24 16,-1 3-65-16,5-3-3 0,8 3-111 16,2 0-71-16,0-2-93 0,-2-1-86 15,4-1-265-15,19-2-362 16,-3-3-333-16</inkml:trace>
  <inkml:trace contextRef="#ctx0" brushRef="#br2" timeOffset="83052.36">6609 9620 1094 0,'0'0'1168'0,"0"0"-1009"15,0 0-40-15,0 0 126 0,0 0 35 16,0 0-18-16,0 0-21 0,0 0-13 15,0 0-5-15,0 0-44 0,14-9-55 16,-22 8-28-16,-4 1 133 0,-7 0-20 16,-6-3-89-16,-6 3-53 0,-14 0-27 15,-13 0-22-15,-23 0-15 0,-4 0 11 16,3 0-14-16,5 3-116 0,9 0-111 16,2 0-100-16,4-3-18 0,4 0-261 15,2-6-174-15,15 0-283 0,2 2-173 16</inkml:trace>
  <inkml:trace contextRef="#ctx0" brushRef="#br2" timeOffset="83227.219">5141 9792 764 0,'0'0'678'15,"0"0"-184"-15,0 0-306 0,0 0-188 16,0 0-10-16,0 0-16 0,0 0 26 16,46-60-175-16,-42 43-1204 0</inkml:trace>
  <inkml:trace contextRef="#ctx0" brushRef="#br2" timeOffset="83502.906">5238 9631 1155 0,'0'0'1466'0,"0"0"-1244"15,0 0-145-15,0 0-41 0,0 0-36 16,0 0-4-16,0 0-275 15,0 0-38-15,0 0 38 0,0 0 30 16,23-5-12-16,-23 5 69 0,0 0 192 16,-2 0 95-16,-4-2 334 0,-1 2-46 15,-1 0-31-15,-2 0-14 0,-3-1-28 16,-1 0-24-16,-3 1-11 0,-1-1-1 16,-3 1-7-16,-4 0-10 15,-1 0-63-15,-1 0-63 0,-6 0 7 0,-7 0 14 16,-7 0 31-16,-13 0-83 0,-13 0-55 15,-5 1-44-15,6 1 0 16,1 2-1-16,11-1-75 0,-2 0-99 0,4-2-20 16,-2-1-94-16,3-1-106 0,9-7-326 15,15 1-851-15,-4-6-599 0</inkml:trace>
  <inkml:trace contextRef="#ctx0" brushRef="#br2" timeOffset="83868.205">3673 9648 300 0,'0'0'1517'0,"0"0"-801"15,0 0-413-15,0 0-21 16,0 0 43-16,0 0-39 0,0 0-73 16,0 0-39-16,0 0-65 0,0 0 83 15,-8-11 74-15,-13 11-45 0,1 0-53 16,-9 0-82-16,-2-2-50 0,-2 2-33 15,-11 0-3-15,-14 0 0 0,-12 2-3 16,-4 2 2-16,4-1-105 0,14-3-127 16,16 0-96-16,9-7-59 0,5-4-405 15,3 1-701-15,-16-15-356 0</inkml:trace>
  <inkml:trace contextRef="#ctx0" brushRef="#br2" timeOffset="84183.885">2671 9644 2428 0,'0'0'1167'0,"0"0"-902"16,0 0-80-16,0 0-69 0,0 0 102 15,0 0-4-15,-64 6-42 0,37-6-40 16,-8 0-31-16,-15 0-55 16,-12 0-16-16,-16 1 22 0,-7 1-22 15,6 2-30-15,5-4-190 0,16 0-120 16,10 0-129-16,17-4-733 0,0-3-1569 0</inkml:trace>
  <inkml:trace contextRef="#ctx0" brushRef="#br2" timeOffset="85369.172">1131 9392 1167 0,'0'0'664'0,"0"0"-486"0,0 0 376 15,0 0 15-15,0 0-123 0,-4-52-118 16,4 44-17-16,0 3 8 0,-2 0-42 16,2 4-47-16,-2 1 14 0,2 0 29 15,-2 4-43-15,2 7-55 0,-3 6-60 16,1 10-25-16,2 9-17 0,-2 15-13 16,2 17-15-16,0 14-15 0,0 2-15 15,2-6-3-15,0-19-9 0,1-21-3 16,-3-12-22-16,0-6-8 0,2 0 6 15,0-1-6-15,-2-4-24 0,0-9-40 16,0-6-78-16,0 0-39 0,-2-12-49 16,0-2-118-16,-3-6-223 0,1 5-586 15,0-11-739-15</inkml:trace>
  <inkml:trace contextRef="#ctx0" brushRef="#br2" timeOffset="85701.168">893 9363 2609 0,'0'0'572'16,"0"0"-238"-16,0 0-14 0,0 0 50 15,-2-54-26-15,10 37-48 0,1 2-3 16,-1 0-31-16,4-2-40 0,9 3-47 15,0-1-21-15,3 3-18 16,5 1-15-16,2 5-25 0,2 5-9 16,1 2 13-16,-1 10-7 0,2 6-27 15,-4 5-33-15,2 6 3 0,-8 3-3 16,-3 3-6-16,-7-2-9 0,-9-1-18 16,-2-2-2-16,-4-1-19 0,-6 0 0 15,-9-3-15-15,-3-1-48 0,-5-5-60 16,-2-1-49-16,-2-5-48 0,1-3-116 15,-1-4-253-15,8-2-455 0,-4-1-875 0</inkml:trace>
  <inkml:trace contextRef="#ctx0" brushRef="#br2" timeOffset="86133.446">1236 9929 3026 0,'0'0'672'0,"0"0"-414"15,0 0-29-15,0 0 147 0,0 0-35 16,0 0-87-16,0 0-44 0,56-55-40 15,-35 45-19-15,1 0-36 0,1 6-27 16,6-1-10-16,-6 5-23 0,-2 3 5 16,-3 9-12-16,-5 4 3 0,-3 3-14 15,-4 6-37-15,-4 0 0 0,-4 3-12 16,2-4 10-16,-4 2 0 0,0-3 2 16,0-2 0-16,2-4 30 0,0-2 21 15,2 0 18-15,2-5 42 16,6 0 43-16,0-2-61 0,3 0-30 15,7-3-21-15,1-2-27 0,-1-2-14 16,3-1-1-16,0-4-21 0,-1-7-18 16,1-1-69-16,-2-3-60 0,-5 1-46 15,-4-2-69-15,-1 3-238 0,-5 3-656 16,4 2-1382-16</inkml:trace>
  <inkml:trace contextRef="#ctx0" brushRef="#br1" timeOffset="89136.771">1027 12074 2202 0,'0'0'1474'0,"0"0"-1083"15,0 0-217-15,0 0 115 0,0 0 16 16,0 0-64-16,-59-21-82 15,38 21-65-15,-4 7-42 0,2 2-25 16,1 0-25-16,-3 1 1 0,-2 0-3 16,6-3-60-16,1-1-111 0,-1-3-58 15,6-1-75-15,3-2-73 0,2 0-198 16,3-1-428-16,3 0-237 0,4-2-214 0</inkml:trace>
  <inkml:trace contextRef="#ctx0" brushRef="#br1" timeOffset="89317.286">887 12194 326 0,'0'0'2898'0,"0"0"-2242"0,0 0-361 16,0 0-139-16,0 0 141 0,0 0-6 16,0 0-40-16,-58-26-84 0,37 26-88 15,-3 0-54-15,-3 3-25 0,-4 2-31 16,2 0-136-16,0 3-160 0,8-3-246 15,-10 3-1239-15</inkml:trace>
  <inkml:trace contextRef="#ctx0" brushRef="#br1" timeOffset="89783.376">290 11803 2149 0,'0'0'675'16,"0"0"-326"-16,0 0-58 0,0 0 104 15,0 0-16-15,0 0-143 0,0 0-78 16,0 0 17-16,0 0 46 0,0 0-57 16,-23 25-33-16,21 6-15 0,0 14-13 15,2 16-3-15,0 16-12 0,-2 10-7 16,2-1-8-16,0-7-13 0,-2-12-21 15,2-14-39-15,0-9-30 0,0-15 6 16,0-5 9-16,-5 2 12 16,3-1-36-16,-4-3-19 0,2-6-26 0,-4-9-44 15,6-3-44-15,0-6-66 16,2-8-95-16,0-5-101 0,0-5-280 16,0 3-673-16,4-3-861 0</inkml:trace>
  <inkml:trace contextRef="#ctx0" brushRef="#br1" timeOffset="90100.797">112 11860 1960 0,'0'0'1405'0,"0"0"-1138"0,0 0-116 16,0 0 104-16,12-54 76 0,-10 42-87 15,6 1-19-15,3-2-8 0,1-2-25 16,-1 1-25-16,7-2-3 0,5 1 6 16,-2 1-25-16,8 2-33 0,-3 5-34 15,7 3-3-15,-4 4 19 0,2 10 53 16,-2 8-38-16,-4 5-46 0,0 7-24 16,-2 4-12-16,-9 7-13 0,-1 8-14 15,-9-3-2-15,-4 3-1 0,-6-2-12 16,-9-3-9-16,-6 1-57 0,-3-2-73 15,-5-3-66-15,-2-10-75 0,-2-6-175 16,2-11-495-16,6-9-712 0,-4-4-1028 0</inkml:trace>
  <inkml:trace contextRef="#ctx0" brushRef="#br1" timeOffset="90602.114">327 12719 1737 0,'0'0'1057'16,"0"0"-800"-16,0 0-123 0,0 0 207 15,0 0 104-15,0 0-61 0,0 0-81 16,-2-53-45-16,8 31-35 0,2-2-40 16,0-2-31-16,1 1-6 0,1 0-19 15,2 5-12-15,-1 2-19 0,-1 7-14 16,2 6 2-16,-1 5 1 0,-3 4-22 16,2 12-27-16,-1 9-36 0,-3 8 0 15,-4 5-12-15,4 6 9 0,-4 1-18 16,4-3-21-16,-3-7-61 15,-1-4-48-15,0-9-33 0,0-6-31 16,-2-6-104-16,2-7-194 0,-2-3-628 16,0-4-388-16</inkml:trace>
  <inkml:trace contextRef="#ctx0" brushRef="#br1" timeOffset="92836.886">17089 6383 33 0,'0'0'189'0,"0"0"-187"15,0 0 24-15,0 0-10 0,0 0 310 16,0 0-101-16,0 0 26 0,54-21 42 16,-46 13-26-16,0-1-69 15,1-2-16-15,-1 2-16 0,-2-2-14 16,0 0-16-16,-2 3 6 0,1 0 25 15,-1 2 17-15,-2 2 59 0,2 3 47 16,0-1-2-16,-2 2-46 0,0 0-20 16,0 3-14-16,0 1-31 0,-2 2-36 15,0 4-24-15,0-1-32 0,-6 3-30 16,-2-4-18-16,-3 2-9 0,-3-2-10 16,-3-1 0-16,-1-3 7 0,-3 0 2 15,-6-3 4-15,2-1-4 0,-6 0-3 16,0-4-2-16,0 0-7 15,-2-1-13-15,0 0 1 0,0 2 0 16,2 1-1-16,2 1-1 0,0 1 1 16,5 0-1-16,3 0-1 0,2 0 0 15,7 1 0-15,-1 1-1 0,7-2 1 16,0 0-1-16,4 0 0 0,0 1 1 16,2-1 1-16,0 1 29 0,0 0 4 15,0 1-7-15,0 1-10 0,0 4-17 16,2 4-2-16,0 2 1 0,0 6 0 15,0 6 0-15,0 1 0 0,0 3 1 16,-2 3-15-16,0 6-3 0,0 1 3 16,0 3 13-16,0 9-10 0,-2 12 10 15,-2 9 2-15,2-1 1 0,0-2 2 16,0-8 15-16,2-6-15 0,-2 0 12 16,0 3 0-16,2-1-12 0,0 3 9 15,0-1-10-15,0 3-2 16,0-3-35-16,2-1 17 0,4-2 17 0,-2-2 1 15,2-7 0-15,-4-7 3 16,3-9 9-16,-1-2 0 0,-2 6-10 16,2 2 10-16,0 5-9 0,0 1 9 15,0-1-10-15,0-1 0 0,-1 3 0 16,-1-1-2-16,2 3-22 0,-2 9 1 16,-2 6 9-16,2 12 9 0,0 1 1 15,-2-3 2-15,2-8 2 0,-2-6 1 16,0-6 12-16,0-5-3 0,0-8-9 15,2-7 9-15,-2 1 0 0,0 4-8 16,0 7 11-16,0 7-15 16,0-1-13-16,0-1 12 0,0 1 1 15,-2-3 1-15,2 1 2 0,-4-1 9 16,2-4-9-16,-2 1-1 0,0 1 10 16,1-2-10-16,-1 0 0 0,2-2 1 15,0 1 0-15,0 0 9 0,0 0-9 16,2 1-1-16,0 0 1 0,0 2 9 15,0 0-12-15,0 0-21 0,0 0 3 16,0 0 3-16,0 0 13 0,0 0-1 16,0 0 1-16,-2-1 0 0,2 2 2 15,0-3 1-15,0 0 1 0,0-4 0 16,-2 0 1-16,2-4 0 0,-2-1 0 16,2-3-1-16,0 1 1 0,0-3 0 15,0 0 0-15,0 0 9 0,0-3-10 16,2-3-2-16,0-2 0 0,0-2-1 15,0-5-29-15,0-4 30 0,0-3 12 16,2-6 6-16,1 0-9 16,3-10-9-16,2-1 0 0,5-3 11 15,1-5 14-15,5 1 11 0,2 2 6 16,-1 3 10-16,7 2 36 0,0 4-16 16,0 3-42-16,2 4-17 0,2 0-11 15,-4 8 0-15,2 1-2 0,-6-2-1 16,-2 2-21-16,-3-4-44 0,-5-5-85 15,-3-3-107-15,-1-12-203 0,-5 2-579 16,8-18-1153-16</inkml:trace>
  <inkml:trace contextRef="#ctx0" brushRef="#br1" timeOffset="93738.66">14166 8121 1041 0,'0'0'440'0,"0"0"-157"15,0 0-72-15,0 0-36 0,0 0 387 0,0 0-237 16,0 0-92-16,-21-54 31 0,19 48 11 15,0 4-49-15,0-2-43 16,2 3-6-16,-2 1 8 0,2 0 18 16,0 3 33-16,0 7 42 0,-2 5-111 15,0 11-67-15,2 5-30 0,0 16-34 16,0 16 12-16,0 16 1 0,-2 6-7 16,2-7-6-16,2-10-14 0,-2-21-7 15,2-13 3-15,0-11-15 0,-2-5 9 16,0-2-10-16,0 0-1 0,0-3-1 15,0-9-27-15,0-1-76 16,0-3-103-16,0-5-18 0,0-6-32 0,0-2-121 16,0-3-187-16,0 4-649 15,0-5-731-15</inkml:trace>
  <inkml:trace contextRef="#ctx0" brushRef="#br1" timeOffset="94054.343">13945 8086 2330 0,'0'0'558'16,"0"0"-205"-16,0 0 104 0,27-60-38 15,-15 37-108-15,3-1-61 0,5 1-1 16,5 3-2-16,2 4-67 0,2 3-53 15,4 10-18-15,-2 3-3 16,0 13 9-16,-2 12-6 0,0 12-6 16,-2 1-13-16,-4 6-18 0,-9 3-11 15,-4-6-52-15,-6 6-9 0,-1-4-24 16,-6-5 9-16,-9-5-3 0,0-5-28 16,-5-4-68-16,-1-10-74 0,-3-3-75 15,0-5-138-15,7-5-367 0,-1 1-1161 0</inkml:trace>
  <inkml:trace contextRef="#ctx0" brushRef="#br1" timeOffset="94988.269">14563 8767 3109 0,'0'0'521'0,"0"0"-353"15,0 0 134-15,43-77-37 0,-20 22-110 16,-2-20-20-16,2-8 47 16,-7-3-2-16,-6 5-64 0,-10 11-30 15,0 7-10-15,-2 13-3 0,-6 13-19 16,0 14-17-16,0 8-24 0,-3 4-13 15,-3 3-12-15,-1 8 12 0,-3 4 0 16,3 16 33-16,-1 19-8 0,3 18-4 16,7 24-21-16,6 12-36 0,4 2 22 15,9 2 14-15,7-3 15 0,1 3 16 16,0 2 11-16,-1-3 4 0,-3-6 8 16,1-6 7-16,-3-12 4 0,-3-15-64 15,-6-17 0-15,-3-14 1 0,-3-8-1 16,0 0 1-16,0-1-2 0,-7-4-18 15,-7-12-15-15,-1-2 6 0,-3-9 11 16,-5-11 14-16,-2-4 0 0,3-5 0 16,-1-6 2-16,2-3 1 0,3-2 1 15,5-1 11-15,7 1 2 16,2 3 3-16,4-2-3 0,8 4 6 16,4-2 3-16,7 5 6 0,0 1 16 15,8 2-22-15,1 2 6 0,1 0-3 16,2 2 7-16,-2 0 8 0,-2-1 9 15,-2 2 6-15,0 2-17 0,-7 0-4 16,-1 3-12-16,-5 1-21 0,-3 4 0 16,-3 4-1-16,-2 2-2 0,-4 7 1 15,0 2 13-15,0 2 0 0,0 9-14 16,-2 4-2-16,-2 6 0 0,2 2 0 16,2 1 2-16,0-2 3 0,0-2 9 15,4-5-10-15,4 1 13 16,-4-8 0-16,11-4-12 0,-3-1 12 15,1-6-14-15,3-7-1 0,1-8 0 16,1-3 1-16,1-7 0 0,-3-3 2 16,1 0-1-16,1 0 10 0,-3-1 0 15,-1 1-10-15,-3 2 1 0,5 6 0 16,-5 3 12-16,-1 7-3 0,-2 4-9 16,1 1 12-16,-5 7-3 0,0 0 7 15,0 1-4-15,-4 1-14 0,0 3-1 16,4 4-1-16,-4 2-20 0,0-3-7 15,0 2-38-15,-4-1-84 0,4-3-67 16,-6-2-43-16,0 0-92 0,-1-3-249 16,1 0-620-16,-2 0-760 0</inkml:trace>
  <inkml:trace contextRef="#ctx0" brushRef="#br1" timeOffset="95573.593">14995 8342 3384 0,'0'0'650'0,"0"0"-328"16,0 0 98-16,0 0-144 0,0 0-120 15,0 60-38-15,0-44 31 0,0 0 6 16,2 3-64-16,4 2-22 0,3 2-5 16,5 0-13-16,0 1-15 0,5 0-9 15,2-4 13-15,4-6 2 0,-1-4 0 16,3-5-12-16,-4-5-9 0,4-10-21 15,-4-9-1-15,-1-9-11 0,1-4 0 16,-2-5 10-16,-5-1-1 16,3 0 0-16,-5 6 0 0,-5 7 0 15,-1 9-14-15,-6 8 17 0,2 8 12 16,-2 5-12-16,-4 11-42 0,2 4 6 16,0 8 18-16,0 5 17 0,-2 0-1 15,0 2 2-15,0-6 1 0,2-3 0 16,0-10 1-16,0-1-2 0,0-8 0 15,0-5 2-15,0-2-2 0,4-9-22 16,4-10 7-16,3-5 13 0,3-5-1 16,3-2 2-16,-3 0 1 0,5 8 2 15,-5 4 13-15,1 7-3 0,3 9 13 16,-3 3 2-16,-1 10-9 0,-1 5-6 16,-3 6-12-16,-2 3-3 0,0 4 1 15,-1-4-10-15,-3-3 12 0,-2-4-1 16,-2-8 0-16,4-6 0 15,-2-3-35-15,0-6 2 0,2-9 34 0,0-4 1 16,5-3 1-16,-1 0 1 16,4 4 16-16,1 4-1 0,1 6 24 15,1 8 9-15,3 6-12 0,3 7-15 16,0 11-24-16,-3 5 0 0,9 2-2 16,-4-1-1-16,-2-3-9 0,-3-9 0 15,-3-8-18-15,-1-10-84 0,-4-3-113 16,1-14-36-16,-5-5-75 0,-2-6-229 15,0 3-662-15,0-15-620 0</inkml:trace>
  <inkml:trace contextRef="#ctx0" brushRef="#br1" timeOffset="95715.234">15923 8149 3879 0,'0'0'630'0,"0"0"-300"15,27-65 79-15,-10 33-166 0,3-3-140 16,5 0-89-16,2 1-14 0,2 3-3 15,-4 5-21-15,-7 2-67 0,-5 6-103 16,-9 1-172-16,-4 8-385 0,-4-4-1264 0</inkml:trace>
  <inkml:trace contextRef="#ctx0" brushRef="#br1" timeOffset="95932.547">14960 8099 4028 0,'0'0'951'0,"0"0"-884"0,0 0 21 15,0 0-36-15,0 0-52 0,0 0-52 16,0 0-260-16,0 0-240 0,0 0-1672 0</inkml:trace>
  <inkml:trace contextRef="#ctx0" brushRef="#br2" timeOffset="102898.493">17089 10788 745 0,'0'0'397'0,"0"0"283"16,0 0-294-16,0 0-53 0,0 0 3 15,0 0-70-15,0 0-30 16,0 0 27-16,0 0-7 0,37-22-27 15,-35 10-30-15,-2 2-19 0,0 0-19 16,0 2-23-16,0-2-6 0,-2 6 2 16,0-1 13-16,0 4-4 0,0-2-16 15,-2 3-21-15,2 0-6 0,-6 0 0 16,3 0-3-16,-3 0-13 0,-2 1-2 16,-1 2-4-16,-3 2 4 0,0-1-22 15,-5 0-6-15,0 2-15 0,-1-2-9 16,-3-2 0-16,-2 0-6 0,-2-1-8 15,0 1-13-15,0 0 9 0,-1 0-10 16,1 2-1-16,2 0 0 0,0 1 0 16,2-2-1-16,5 3 0 0,1-1 1 15,5 0-1-15,1-1 1 0,3-1 0 16,4-2 0-16,2 0 0 0,0 2 1 16,2-3 19-16,0 0 6 0,0 1 3 15,2 1-27-15,2 1 0 16,2 0-1-16,-2 1-1 0,5 4-1 15,-3 2 0-15,4 1-12 0,-4 7 0 16,1 0 9-16,1 5-9 0,-4 3 9 16,2 3-9-16,-2 3 11 0,-2 4 0 15,1 3 0-15,-1 2 1 0,-2 12 0 16,0 8 1-16,0 11 1 0,-2 5 1 16,-1-2 15-16,1-2-6 0,0-10-12 15,-2 2-10-15,-2-5-17 0,4 0 6 16,-2-5 9-16,0-8 12 0,2-6 0 15,-3-12 1-15,3-1 1 16,-2 5 1-16,2 5 0 0,-2 7 9 16,2-1-10-16,0-1 1 0,2 0 9 15,0 2-9-15,-2-1-3 0,2 0-35 16,0 0 14-16,2-3 18 0,-2 4 0 16,2-2 3-16,-2-2 0 0,0 1 1 15,0-3 2-15,0 1 12 0,0-1-14 16,0-2 1-16,0 0 0 0,0-2 10 15,0-2-11-15,0 0 1 0,0-2 0 16,0 0 1-16,0 0-2 0,0-2-1 16,0 2 0-16,2 3-2 0,-2 1-13 15,0 3-22-15,0-1 13 0,0 1 9 16,0-1 15-16,-2 1 0 0,-2-2 0 16,0 1 0-16,0-2 0 0,2-4 3 15,-3-2-1-15,3-3 1 0,-2-6 0 16,2-3 9-16,0-6-10 15,0-3 0-15,2-4 0 0,0 0-1 16,0-2-1-16,0-2 0 0,0 1 1 16,0-1-1-16,0 0 0 0,0 0 0 15,0 0 1-15,0 0 0 0,0 0 2 16,0 0 16-16,0 0-1 0,0 0 6 16,4 0-12-16,4 0-12 0,3 0 2 15,1 0 13-15,7 0 3 0,1 0 3 16,7 0-6-16,0-2 0 0,6 1 0 15,0 0-12-15,0 1 21 0,-2 1 3 16,-2 3-9-16,-2 4 3 0,-2 0 3 16,-6 0-3-16,1-4-20 0,-7 1-1 15,-1-5-39-15,-4-2-81 16,-4-11-142-16,-1-13-93 0,-3 4-254 0,0-24-962 16</inkml:trace>
  <inkml:trace contextRef="#ctx0" brushRef="#br2" timeOffset="108919.629">2630 12212 202 0,'0'0'69'0,"0"0"28"16,0 0 877-16,0 0-477 0,0 0-120 15,0 0-177-15,0 0-41 0,0 0-27 16,0 0 6-16,-19 7 42 0,19-13 50 16,-2-2 32-16,2-5 0 0,0-3 8 15,0-5-41-15,2-8-40 0,0-2-41 16,0-5-22-16,4-4-3 0,0-12-6 15,-1-14-16-15,3-12-10 0,-2-4-12 16,-6 1-12-16,2 8-9 16,-2 4-6-16,4-6-7 0,-4-3 4 15,0-4 2-15,0-2 4 0,2-4-27 16,-2 1-26-16,0-4 11 0,2 1 5 16,0 4 0-16,-2-2 4 0,0 3 2 15,3 4 15-15,-3 6-3 0,0 2-36 16,0 8-6-16,0 1-15 0,-3 14 3 15,3 13 15-15,0 9 0 0,0 10 1 16,0-1 0-16,3 2-13 0,-1 2-12 16,0 3-7-16,2 5-5 0,-2-2-25 15,2 0-30-15,-4-3-21 0,0 1-13 16,0 2-3-16,-4-1-28 0,0 5-61 16,2 5-148-16,2 3-309 0,-2 6-404 15,2 20-134-15</inkml:trace>
  <inkml:trace contextRef="#ctx0" brushRef="#br2" timeOffset="109319.48">2853 12128 183 0,'0'0'1114'15,"0"0"-143"-15,-2-51-697 0,2 14 10 16,-7-18 114-16,7-20 18 0,-4-9-60 16,-2-4-37-16,0 0-50 15,-4 1-38-15,3-5-32 0,1-5-37 16,0-7-19-16,2-5-3 0,-4-1-40 15,-1 1-55-15,7-1 13 0,-4 8 3 16,0 1 5-16,4 11-2 0,0 7-10 16,4 11-21-16,-2 4-33 0,2 5-17 15,0 3-1-15,2 11 15 0,2 7 0 16,-4 10 0-16,0 5 1 0,5 1-1 16,-3 1-21-16,2 2-55 0,-2 8-51 15,0 9-28-15,0 6-24 0,-2 4-77 16,0 10-300-16,5-2-887 0,-1 12-937 0</inkml:trace>
  <inkml:trace contextRef="#ctx0" brushRef="#br2" timeOffset="109858.699">2756 9814 1944 0,'0'0'1562'15,"0"0"-1341"-15,0 0-123 0,0 0 195 16,0 0 67-16,0 0-39 0,0 0-95 16,0 0-140-16,0 0-43 0,0 0-7 15,-9 17 16-15,-3 6 27 0,-11 15 24 16,3 17-2-16,-9 18-35 0,0 12-17 16,4 2-1-16,-4-3 7 0,12-8-4 15,-1-6-3-15,1-5 1 0,3-13 8 16,3-13-5-16,5-13-13 0,-2-4-9 15,0-3-30-15,1 2-32 0,-1-3 29 16,6-9 1-16,0-3 2 0,2-6 0 16,0-5 12-16,2-7-11 0,6-11-1 15,1-7 1-15,7-14 2 0,1-15 9 16,1-11-12-16,-1-8-16 16,4 6-8-16,-9 4 3 0,4 7 18 15,-5 4 0-15,1-2 2 0,-3 12 1 16,-3 9 2-16,2 7 1 0,-6 5 12 15,6-5-3-15,1-3 0 0,-1 0 0 16,0 6-9-16,-2 6 12 0,5 7 3 16,-3 8 15-16,0 4 0 0,5 4-15 15,-3 12-6-15,0 7-12 0,7 15 0 16,-1 18-21-16,7 18 3 16,0 11 6-16,-3 1 11 0,-1-3 0 0,-2-4 1 15,5 2 12-15,-1-3 0 0,0-3-9 16,1-3 21-16,-3-16-5 15,-2-13-19-15,-9-11 0 0,6-7-82 16,-3-1-29-16,-3-2-44 0,2-2-50 16,-4-8-59-16,-3-6-227 0,-3-3-966 15,2 0-1067-15</inkml:trace>
  <inkml:trace contextRef="#ctx0" brushRef="#br2" timeOffset="111396.537">8451 15606 290 0,'0'0'59'0,"0"0"998"0,0 0-826 15,0 0-72-15,0 0 104 0,0 0 61 16,0 0-1-16,0 0 2 16,0 0-114-16,-3-3-14 0,3 4 9 15,0-1-16-15,0 0-21 0,5 0-55 16,5-1-74-16,4-2 38 0,3-3 22 15,8-1 39-15,6-3 25 0,14-4 11 16,15-4-31-16,17-2-25 0,7-1-39 16,-3 5-1-16,-2 6 3 0,-11 4 12 15,2 1 0-15,2 3-6 0,3-3-27 16,1 2-25-16,3-2-21 0,4-1-13 16,-1-2 0-16,5-2-2 0,-4-3 0 15,4-2-1-15,-9-1 1 0,1-2 0 16,-5 1-1-16,-8 4 0 0,-4 2-2 15,-16 5-15-15,-7 2-3 0,-12 4 0 16,-2 0-3-16,-7 0-7 0,3 4 7 16,2-1-40-16,-11 1-63 0,-4 0-44 15,-1-4-9-15,-7 0-86 0,-7 0-360 16,-3 0-435-16,2 0-236 0</inkml:trace>
  <inkml:trace contextRef="#ctx0" brushRef="#br2" timeOffset="111849.531">8618 15394 931 0,'0'0'762'16,"0"0"-333"-16,0 0-358 0,0 0 62 16,0 0 74-16,0 0-10 0,0 0 5 15,0 0 106-15,0 0 95 0,0 0 7 16,4-10-120-16,6 10-117 0,9-2-12 15,8 1 8-15,2-1 2 0,12 0-21 16,17-3-10-16,14-2-3 0,11-3-16 16,0-5-30-16,-1 2-18 0,-1 1-16 15,-4-2-21-15,7-3-9 0,-1 1-8 16,4-3-17-16,-7 0 1 0,3 0-2 16,-8 3-1-16,-5 1-12 0,-14 7-19 15,-15 2 4-15,-10 2 6 0,-2 3-9 16,0-2-3-16,2 2-46 0,0-2-55 15,-6 0-2-15,-5 1 2 16,-7 1-70-16,-3 1-186 0,-8 0-292 16,-2 0-678-16,-6 8-418 0</inkml:trace>
  <inkml:trace contextRef="#ctx0" brushRef="#br2" timeOffset="112431.007">9674 15740 1393 0,'0'0'1218'16,"0"0"-1086"-16,0 0-41 0,0 0 255 15,0 0 58-15,0 0-88 0,0 0 4 16,60-26-32-16,-41 18-57 0,8 0-53 16,4-2-31-16,4 0-25 0,6 0-24 15,3-1-10-15,1 1-18 0,11-1 3 16,-9 2-4-16,5 2 1 15,-4-3-7-15,-3 4-32 0,3-4 8 0,-1 0-12 16,3-1-6-16,-5-5-9 16,3 2-9-16,-7-2 10 0,1 1-13 15,-7-3 0-15,-2 5-13 0,-6-3 10 16,-1 1-12-16,-11 3 14 0,4 0-2 16,-11 0 1-16,0 1-1 0,-2 2 0 15,-4-4 0-15,-2 1-9 0,-4-1 12 16,-6 0 0-16,0-3 15 0,-11-2 3 15,0-1 13-15,-4-3 5 0,-6-7 3 16,-2-1 3-16,-4-2 34 0,-13-10 23 16,-7-6-35-16,-18-7-16 0,-3 2-12 15,7 8-12-15,3 5-12 0,6 9 0 16,4 3-9-16,11 3-3 0,7 6-47 16,12 3-52-16,1 1-94 0,-4-3-79 15,2-1-165-15,6 3-833 0,4 0-1717 0</inkml:trace>
  <inkml:trace contextRef="#ctx0" brushRef="#br2" timeOffset="116112.461">7665 3161 1899 0,'0'0'1257'16,"0"0"-1126"-16,29-51 19 0,-27 27-96 15,-2-8-25-15,-8-8-4 0,-13-9 3 16,-12-14-5-16,-15-15-1 0,-16-4 22 16,-4 1 38-16,-4 8 22 0,-3 9 12 15,1 6-21-15,-2 9-16 0,3 9-42 16,-3 10-25-16,1 12 1 0,5 10-11 16,-4 8 23-16,-3 3 12 0,-1 6 32 15,1 2 33-15,-10 2 16 0,0-3 2 16,-4 0-10-16,-4-3-20 0,-2 0-20 15,-2-1-27-15,-2 4-13 0,1 2-14 16,1 4-13-16,0 6-1 0,6 3-1 16,2 8 0-16,6 7-1 0,5 6 0 15,5 11-3-15,7 5 3 0,6 9 0 16,8 7 0-16,7 6 1 16,7 9 0-16,7 2 2 0,7 7 9 15,7 8-10-15,4 3-2 0,7 3-40 16,8 3 16-16,4 2 21 0,11-3 3 15,8-2 18-15,8-5 10 0,4-6-28 16,10-2-10-16,7-5-2 0,6-2 12 16,8-4 0-16,4-2 12 0,7-3 1 15,7-2-1-15,5-3-11 0,4-3-1 16,7-4-28-16,1-2 10 0,2-5 3 16,5-4-4-16,-1-5 4 0,3-7 3 15,3-8 11-15,-1-7 1 16,2-8 3-16,1-9-1 0,-1-10-1 0,0-10 1 15,0-13-2-15,-1-16-1 16,-5-12-11-16,-3-13 0 0,1-13-7 16,-7-11 4-16,-2-8 3 0,-6-7-1 15,0-6 13-15,-11-2 0 0,1-6 16 16,-9-1 5-16,-3-2 7 0,-5-1-28 16,-11 0-3-16,-3 2 3 0,-11 2 2 15,-8 2 28-15,-8 3 1 0,-13-2-1 16,-5 4-2-16,-8-1-28 0,-13 1-22 15,-11-1 6-15,-8-1 16 0,-17 1 0 16,-6 1 22-16,-8 1 17 0,-8 4 4 16,-7 3-15-16,-10 3-28 0,-2 4 3 15,-4 5 12-15,-4 5 12 0,-7 7 10 16,3 6 9-16,-9 7 2 0,0 9 7 16,-1 6 3-16,-3 9-1 0,0 7-2 15,-2 7-25-15,-2 5 13 0,0 1-16 16,4 4-9-16,-6 6-18 0,7 2 0 15,-1 6 0-15,2 8 0 16,2 8-1-16,3 5 1 0,3 10 3 16,5 8 12-16,6 6-3 0,8 7 3 15,6 5-15-15,11 7-12 0,8 7-6 16,6 3 17-16,12 6 1 0,9 7 3 16,8 5 15-16,9 6 0 0,9 2 7 15,11 10-1-15,2 6-24 0,15 3-18 16,6 4-3-16,8 0 21 0,6 0 1 15,8-3 29-15,7-5 0 0,8 0-30 16,6-6-45-16,4-4 25 0,11-3 20 16,6-6 3-16,10-3 9 0,4-9-12 15,11-6-27-15,4-2-30 0,5-8 5 16,4-10 22-16,3-5 15 0,0-9 13 16,6-12 2-16,1-7 0 15,-3-6 2-15,2-6-1 0,-6-5 1 16,1-3-1-16,-3-5 1 0,0-5-2 15,-11-4 0-15,1-13-2 0,-8-11 0 16,-7-8-10-16,-4-12 0 0,-6-13 9 16,-10-16-12-16,-9-12 12 0,-6-18-10 15,-10-13 13-15,-8-15 0 0,-9-9 19 16,-12-6 2-16,-7-3-21 0,-7 0-43 16,-11 6 20-16,-2 5 23 0,-10 5 27 15,-5 8 7-15,-12 3-34 0,-4 6-20 16,-6 2 20-16,-13 4 33 0,-5 1 9 15,-9 2 4-15,-13 2-4 0,-6-1-42 16,-10 6-36-16,-6 0 13 16,-6 5 23-16,-9 4 3 0,-4 6 18 15,-6 6-6-15,-2 7 2 0,-4 10-17 16,0 9-42-16,-3 7 24 0,7 11 14 16,-4 13 3-16,-2 11 1 0,6 13 2 15,-1 8 11-15,6 16-11 0,5 14 1 16,8 14 0-16,7 10-1 0,2 19-2 15,12 11-18-15,8 11-16 0,13 13-26 16,8 8-47-16,11 6-35 0,8 5-47 16,14-4-96-16,8-32-343 0,13-8-1169 0</inkml:trace>
  <inkml:trace contextRef="#ctx0" brushRef="#br1" timeOffset="129459.369">15898 12547 261 0,'0'0'75'0,"0"0"1123"16,0 0-867-16,0 0-107 0,-4-63 23 16,4 50 18-16,0 1 24 0,-2 2-13 15,2 4 27-15,0 3 48 0,0 3 85 16,0 0 0-16,2 0-150 0,4 8-61 16,1 6-27-16,3 5-43 15,2 15-70-15,7 19-28 0,4 14-5 16,-3 3-7-16,-3-10-15 0,-5-15-30 15,-3-21-44-15,-1-6-147 0,-2-7-207 16,15 9-868-16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8191" units="deg"/>
          <inkml:channel name="T" type="integer" max="2.14748E9" units="dev"/>
        </inkml:traceFormat>
        <inkml:channelProperties>
          <inkml:channelProperty channel="X" name="resolution" value="941.31" units="1/cm"/>
          <inkml:channelProperty channel="Y" name="resolution" value="1658.24902" units="1/cm"/>
          <inkml:channelProperty channel="F" name="resolution" value="22.75278" units="1/deg"/>
          <inkml:channelProperty channel="T" name="resolution" value="1" units="1/dev"/>
        </inkml:channelProperties>
      </inkml:inkSource>
      <inkml:timestamp xml:id="ts0" timeString="2021-04-08T06:56:15.931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9129 8295 267 0,'0'0'278'0,"0"0"-128"0,0 0-69 16,0 0-81-16,0 0-26 0,0 0 10 15,0 0-10-15,0 0 9 0,-15-5 17 16,13 5 15-16,2-1 8 0,0-1 0 15,-2 2-20-15,0-3 33 0,0 2 336 16,0 1-167-16,2 0-20 0,0 0 46 16,-2 0-52-16,2 0-7 0,0-1-10 15,0 1-26-15,0 0-10 0,-2 0-1 16,2 0 1-16,0 0-10 0,-5 0-7 16,5-1-16-16,0 1-7 0,0 0 0 15,0 0 6-15,0 0-2 0,0 0-5 16,0 0 4-16,0 0-4 0,0 0-6 15,0 0 28-15,0 0-19 16,0 0-22-16,0 0-9 0,0 0 8 16,0 0 4-16,0 0 11 0,0 0 13 15,0 0 12-15,7 0-21 0,-3 0-13 16,0-1-16-16,-2 1 9 0,2 0 4 16,0-1-1-16,2 1 1 0,3 0-10 15,-1 0-7-15,-2 0-2 0,2 0 0 16,1 0 12-16,1 0 6 0,-4 0-4 15,3 0-2-15,3 0-9 0,-4 0-13 16,0 0-12-16,5 1-5 0,-3 0-10 16,-2-1-9-16,3 1 39 0,3-1-12 15,-1 0-28-15,5 0 1 0,1 0-1 16,2 0-1-16,5 0-1 0,-5 0 2 16,6-1 0-16,0 1 16 0,0 0-6 15,0-1 9-15,-3 0-3 0,1 1 6 16,2 0 0-16,2-1 1 0,-4 1 5 15,2 0 9-15,-2 0-3 16,1 0-8-16,5 0-7 0,-4 0-9 16,0 0-10-16,0 0-2 0,2 0-3 15,-2 0 0-15,2 0 0 0,0 0-9 16,0 0 11-16,0 0-1 0,-3 0 1 16,3 0 0-16,2 0-1 0,-4 0 1 15,6 0 0-15,-4 0 1 0,-2 0 0 16,2 0-1-16,-4 0 0 0,4 0 0 15,0 0-2-15,2 0-10 0,-2 0 10 16,2 0 0-16,0 0 0 16,-2 1 0-16,4-1 0 0,-6 0 0 0,4 0-9 15,0 0 10-15,0 0 1 16,-2 1-1-16,0-1 0 0,2 0 1 16,0 1-1-16,-3-1 1 0,3 0-1 15,3 1 0-15,-3-1-1 0,6 0 0 16,-2 1-12-16,2-1 13 0,0 0 0 15,3 0 0-15,3 0 1 0,-2 0-1 16,-1 1 0-16,-1-1 0 0,0 0 2 16,3 0 1-16,-3 0-1 0,0-1 0 15,-2 2-1-15,3-1 1 0,-3 0 0 16,4 0 0-16,-2 0 0 0,1 0 0 16,-1 3-1-16,0-3 1 0,7 0 0 15,-5 0 1-15,-2 0 0 0,7 0-1 16,-3 0 1-16,-4 0 0 0,5 0 0 15,1 0-1-15,-1 0 0 0,-1 0 1 16,5 0 0-16,-5 0 0 0,3 0-1 16,-1-3 0-16,-1 3 0 0,5 0-1 15,-3 0-1-15,-3 0 0 16,5 0 0-16,-3 0-1 0,0 0 0 16,3 0 1-16,-5 0-10 0,5 0 12 15,-3 0 0-15,1 0 0 0,-1 0 0 16,-1 0 0-16,1 0 1 0,-1-1 0 15,-3 1-1-15,-2 0 0 0,5-1 0 16,-3 1-1-16,-2 0-1 0,-3 0 0 16,3 0-1-16,2 0 3 0,-2 0-1 15,-1 0 1-15,1 0 0 0,-2 0 0 16,0 0 0-16,3 0 0 16,-5 0 1-16,4 1 0 0,-4-1 2 15,0 0 0-15,2 0-1 0,-1 0 0 16,-1 0 1-16,0 0-2 0,-2 0 0 15,0 0-1-15,0 0 1 0,-2 0-1 16,2 1 0-16,-4-1-2 0,2 0-1 16,-2 0 1-16,0 0-1 0,2 0-9 15,0 0 10-15,0 0 0 0,0 0-16 16,2 0-1-16,-4 0-2 0,4 0 9 16,0 0 9-16,-2-1-9 0,2 1-24 15,-2 0 35-15,-2-1-1 0,0 1 0 16,0-2 0-16,2 2 1 0,-2 0 0 15,0 0 1-15,-4 0 0 0,2 0 1 16,-3 0 0-16,-1 0-1 0,-4 0-1 16,-1 0 1-16,-3 0 0 0,1-1-2 15,-1 1-13-15,-1 0-4 0,1-1 16 16,-3 1-24-16,5 0-3 16,-3-1 27-16,1 1-18 0,1 0-10 15,1 0 19-15,-3 0 12 0,3 0 0 16,-3 0 0-16,-3 0 0 0,5 0 1 15,-3 0-1-15,-3 0 0 0,0 0-1 16,-1 0 0-16,-1 0-1 0,-2 0-13 16,2 0-24-16,-2-3 17 0,3 3 19 15,-5 0-24-15,4 0 3 0,-2 0 2 16,-2 0 10-16,3 0 0 0,-1 0-3 16,0 0 0-16,0 0 13 0,0 0 2 15,-3 0 0-15,3 0 0 0,0 0-1 16,-4 0 1-16,6 0-1 0,1 0-2 15,-1 0-22-15,0 0-5 16,2 0 6-16,-1 0 12 0,-1 0-19 16,-2 0-30-16,0 0-64 0,1 0-105 15,-3 0-142-15,0 0-128 0,0 0-232 16,4 9-918-16</inkml:trace>
  <inkml:trace contextRef="#ctx0" brushRef="#br0" timeOffset="108455.911">11440 8380 473 0,'0'0'446'15,"0"0"-123"-15,0 0-92 0,0 0-32 16,0 0-40-16,0 0-114 0,0 0-19 16,0 0 3-16,0 0 14 0,-7-12 132 15,5 12-42-15,2-1-62 0,0-1-13 16,0 2 7-16,0 0-1 0,0-3 14 16,0 3-17-16,0 0-6 0,0 0 6 15,0-2 3-15,0 1 7 0,0 0 0 16,0 1 22-16,-2-1 18 0,2 1 39 15,0 0 66-15,0 0 34 0,0 0-27 16,0 0-35-16,0 0-51 0,0 0-32 16,0 0-12-16,0 0-13 0,0 0-12 15,0 0-19-15,-2 0-18 0,2 0-10 16,0 0-19-16,0 1 14 0,0-1 5 16,0 2 4-16,0 0 2 0,0 1 4 15,0 6-16-15,0-1-12 0,0 3 9 16,0 2 4-16,0 3-4 0,0 1 0 15,2 3 0-15,-2-2 7 16,2 2-7-16,-2-1 0 0,0 2 0 16,0-1-8-16,2 1-1 0,-2-2 0 15,0 0 0-15,0 2-2 0,0-1 1 16,0 2-2-16,0-4 0 0,0 4 1 16,0 0 1-16,-2 0 0 0,2 0 13 15,0 1 3-15,0 1 7 0,0-2-1 16,0 2 0-16,0-2 1 0,0 1 2 15,0-2-5-15,0 2-10 0,0-1 3 16,0 2-3-16,0-2-9 0,0 3 0 16,0-2 9-16,0-1-9 15,0 1 10-15,0 0-1 0,0-3-9 16,0 1 12-16,0-1-14 0,0 2 1 16,0-2-2-16,0 1 1 0,0 0 0 15,0-1 0-15,0 0 0 0,0 0-1 16,0-2 1-16,0 2 1 0,2-3 0 15,-2-1-1-15,2 1 1 0,-2-3-1 16,3 0 1-16,-3-1 0 0,0-2 0 16,2-1 0-16,-2-2 0 0,2 0 0 15,-2-2-1-15,0 1-1 0,2-1 0 16,-2 0 0-16,0 0 1 0,4-2-1 16,-4-1 0-16,0-2 0 0,0-1-1 15,0 0-14-15,0 0 3 0,0 0-3 16,0 0-3-16,0-1 15 0,0 0-13 15,0-2 4-15,0 0 12 0,0-3 12 16,-6 0-12-16,4 0-1 0,0-3 0 16,-5-2 1-16,5-1-1 15,-4 0 1-15,-2-4-1 0,-1-2 1 16,1 0 0-16,-2-1 1 0,0 2 0 16,1-2 0-16,1 2 0 0,2 3-1 15,-5 1 0-15,7 3-1 0,-4 1 0 16,6 3-1-16,-2 0-1 0,-2 2-12 15,2 1 14-15,-1 2-1 0,3-1-1 16,0 2-9-16,0 0 10 0,2 0 0 16,0 0 2-16,0 0 14 0,0 0 16 15,0 3 10-15,0 1-25 0,0 2-13 16,0 3-1-16,2 0 0 0,0 1 1 16,-2 1-2-16,2 0 2 0,3 1-1 15,-1 1 1-15,-2-2 0 0,2 2 10 16,-2 3-12-16,2 1 2 0,-2-2 0 15,4 4 10-15,-4-1-9 16,7 1-1-16,-5-1 0 0,0 0 0 16,-2-3 1-16,2 1 9 0,-4-4 3 15,4-2-12-15,-2-1 0 0,0-3 12 16,3-1-12-16,-1 0 15 0,-2 0-5 16,0-2-1-16,0-1 0 0,0 0 3 15,0-2 6-15,0 0 19 0,-2 0 38 16,2 0-17-16,0-4-22 0,0-2-24 15,4-2 0-15,3-2 6 0,-1-3 4 16,0-2-4-16,3 1 0 0,3-1-6 16,-4-3 0-16,7 2 6 0,-3-4 3 15,-3 2-8-15,5-1 2 0,-3 1-16 16,1-2 10-16,-1-1-12 0,-3-2-2 16,4 3-10-16,-3 3 9 15,-3 1-12-15,6 4-7 0,-7 3-17 16,-1 5-15-16,0 2-37 0,0 2-42 15,-2 0-52-15,1 0-73 0,-1-2-195 16,-2 2-539-16,2 0-711 0</inkml:trace>
  <inkml:trace contextRef="#ctx0" brushRef="#br0" timeOffset="110157.358">11256 10117 49 0,'0'0'610'0,"0"0"-245"15,0 0-128-15,0 0-5 0,0 0-5 16,0 0-25-16,0 0-147 0,0 0-36 16,0 0 49-16,8-9 221 0,-8 9 24 15,0 0-171-15,0 0-81 0,0-3-16 16,0 3 16-16,0 0 45 0,0 0 18 16,0 0 7-16,0 0 19 15,2-3 34-15,-2 2 27 0,0-1-3 16,0-2-24-16,0 0-14 0,0-1 0 15,0-1-13-15,-2-1-10 0,0 0-18 16,-2-2-25-16,0-1-4 0,-5 0-18 16,1-1-6-16,2 0-18 0,-2 1-9 15,-5-3-10-15,3 1 3 0,2 0 1 16,-1 2 2-16,-3 1 1 0,6 0-4 16,-3 2 3-16,-1 1-8 0,2 1-10 15,2 1-6-15,-3 0-3 0,-1 4-3 16,2 0 3-16,-1 0 3 0,1 0-9 15,-4 0-9-15,1 0 13 0,-1 0-4 16,0 0-10-16,1 4 1 0,1-3 9 16,-5 3-10-16,5 0 1 0,-4 1 9 15,3-1-11-15,3 2 1 0,-6-1 1 16,3 0 0-16,5 3 9 16,-4 0-9-16,1 2 12 0,1-1-12 15,2 3 0-15,-2 2 0 0,-3 0 9 16,5 1-10-16,0 0 0 0,-2 2 0 15,2-1-1-15,-3 2 0 0,1-4 0 16,4 3 0-16,0 2 2 0,-2-2 9 16,-1 0-9-16,3 3 15 0,2-2-16 15,-2 2 10-15,2 0 0 0,2 0-10 16,-2 1 11-16,0-2-10 0,0 1 9 16,2-1-10-16,0 0 13 0,0-2-12 15,0 3 12-15,0-5-12 0,2 1 15 16,2-1-15-16,0 1 18 0,2 0 3 15,7-1 18-15,-3 1 21 0,7 0-11 16,-1-1-13-16,7-2-6 0,-3 0-12 16,7-6-21-16,2-1-20 0,4-4 8 15,-2-2 10-15,2-2-16 0,0-5-3 16,3-2-43-16,-5-2-47 16,0-3-79-16,-2 1-69 0,-5-3-105 15,-3-2-282-15,-4 6-560 0,-1-11-538 0</inkml:trace>
  <inkml:trace contextRef="#ctx0" brushRef="#br0" timeOffset="110758.658">11553 9983 473 0,'0'0'1390'0,"0"0"-1201"0,0 0 11 15,0 0 75-15,0 0-97 16,0 0-46-16,0 0 38 0,0 0 111 0,0 0 56 15,0 0 13-15,-12-29-24 0,10 37-72 16,0 3-85-16,0 3-31 16,2 6-18-16,-2 2 5 0,0 4 9 15,-1 3-6-15,1 2-31 0,0 2-27 16,0 2-13-16,-2 3-5 0,2-2-13 16,-4 0-6-16,4-2-5 0,0 0-4 15,0-4-6-15,-2-1-3 0,1-3 6 16,-1 0-3-16,4-5-2 0,-4-1-14 15,2-2 0-15,2-5-2 0,-2-3 0 16,2-4-2-16,0-1-17 0,0-3-29 16,0-2-76-16,2-1-76 0,2-7-43 15,-2-3-66-15,2-5-165 16,-1-5-490-16,-1 7-390 0,2-13-674 0</inkml:trace>
  <inkml:trace contextRef="#ctx0" brushRef="#br0" timeOffset="111241.549">11299 9993 2143 0,'0'0'331'16,"0"0"-147"-16,0 0 54 0,0 0-17 16,0 0 50-16,0 0 72 15,0 0 22-15,0 0-63 0,0 0-77 0,0 0-28 16,60-20-22-16,-52 17-13 16,7 1-25-16,-3-2-22 0,3 0-14 15,1-1-14-15,-3 1 1 0,7 2 12 16,-3 0-6-16,1 0-19 0,5-1-5 15,-4 3-22-15,3 0-9 0,-3 0-3 16,4 3 3-16,-1 2-8 0,-1 3-1 16,0 1-6-16,-1 0-3 0,-5 0 3 15,6 2 0-15,-9 0 3 0,3-1-9 16,-3 1-3-16,-6 0 0 16,0 2-13-16,-2-1 0 0,1 1-1 0,-5 3-1 15,-5 2 0-15,-1 1 0 16,-2 1-2-16,-6 2 1 0,-5-2-2 15,-4 0-9-15,0-3 0 0,1-3-3 16,-7-1-6-16,2-4-48 0,0-2-76 16,6-2-60-16,-3-1-76 0,3-2-205 15,8 0-583-15,-3 3-927 0</inkml:trace>
  <inkml:trace contextRef="#ctx0" brushRef="#br0" timeOffset="111826.643">12004 9912 1767 0,'0'0'503'0,"0"0"-325"0,0 0 83 16,0 0-36-16,0 0-32 0,0 0 59 16,0 0 100-16,0 0 10 0,0 0-73 15,0 0-69-15,-6-20-35 0,4 26-17 16,2 1-24-16,-2 6-22 0,-3 2-19 15,5 3-18-15,-4 7-9 0,2 4-9 16,-2-1-10-16,-2 7-2 0,2 2-10 16,-2 3-2-16,1 1 2 0,1 2-3 15,-4 2-5-15,2-1-1 0,0-1 3 16,1 0-3-16,1-1-8 16,0-4-1-16,-2-2-3 0,2-3-9 0,0-2 0 15,2-9-15-15,0-4-24 16,2-7 22-16,0-5 1 0,0-5 1 15,0-1-24-15,2-7-79 0,4-6-99 16,0-5-114-16,-2 0-254 0,2-11-1235 0</inkml:trace>
  <inkml:trace contextRef="#ctx0" brushRef="#br0" timeOffset="114666.59">12312 10606 1106 0,'0'0'332'0,"0"0"-244"16,0 0 20-16,0 0 100 0,0 0 284 15,0 0-210-15,0 0-67 0,0 0 10 16,0 0 75-16,-19-49 2 0,17 45-34 15,0 2-20-15,0 1-27 0,2 1-8 16,-2 0 18-16,-2 4 11 0,-2 9-38 16,-3 4-61-16,1 8-34 0,-2 7-37 15,-3 2-59-15,3 4 2 0,0 0-14 16,-3-4-1-16,5-5-3 16,2-8-18-16,0-5-43 0,2-9-73 15,-3-7-91-15,5 0-108 0,2-9-273 16,0-1-819-16,6-6-685 0</inkml:trace>
  <inkml:trace contextRef="#ctx0" brushRef="#br0" timeOffset="116080.812">12773 10020 91 0,'0'0'39'16,"0"0"27"-16,0 0 22 0,0 0-13 15,0 0-43-15,0 0 1 0,0 0 29 16,0 0 13-16,0 0 36 0,2-47 6 16,-2 47 20-16,0-4 26 0,-2 2-10 15,2-1-13-15,-2 1-75 16,2 1 0-16,-2-2-3 0,2 0-33 16,-4 0 20-16,4 0-16 0,-2-1 6 15,2 1 45-15,-3-1 166 0,3 1-81 16,-2-3-21-16,2 2 11 0,0-1-4 15,0-1-30-15,-2 1-22 0,2 1-13 16,-2 2-13-16,2 0 0 0,0-1 6 16,-2 3 22-16,2 0 54 0,-2 0 75 15,2 0 46-15,-2 0-8 0,0 0-21 16,2 0-35-16,0 6-53 0,-2 1-38 16,0 2-18-16,2 2-7 0,-2 0-11 15,0 5-7-15,2-1-22 0,-2 1-11 16,-2 4-10-16,4 0-9 0,0 5-5 15,0 1-4-15,-3 5 6 0,1 0-3 16,2 3 4-16,-2 2-7 16,2-2 6-16,0 1 3 0,-2-4 0 0,0-1-8 15,-2-3-7-15,2-4-12 16,0 0 12-16,-2-4-15 0,2 0 1 16,-4-5-1-16,3-1 0 0,3-4-1 15,-2-5-2-15,2-1-15 0,0-3-37 16,0 0-48-16,2-5-42 0,5-5-22 15,-1-5-46-15,0-2-132 0,2-4-326 16,-1 5-771-16,3-4-266 0</inkml:trace>
  <inkml:trace contextRef="#ctx0" brushRef="#br0" timeOffset="116615.911">12996 9970 760 0,'0'0'664'15,"0"0"-251"-15,0 0-49 16,0 0-25-16,0 0-107 0,0 0-71 15,0 0 12-15,0 0 115 0,0 0 82 16,0 0-36-16,-12-14-113 0,10 27-47 16,0 3-32-16,-3 4 12 0,1 3-1 15,0 4-19-15,0 3-33 0,-2 2-22 16,6 2-18-16,-4 4-15 0,2-1-13 16,0 2-9-16,2-1-8 0,-2-4-4 15,-1-2 0-15,3-5 3 0,0-3-3 16,0-4-9-16,0-7 0 0,0-3-2 15,0-2-1-15,0-4-3 16,0-2-42-16,0-2-77 0,3 0-91 16,-1-2-44-16,2-6-60 0,-2-3-172 15,0-2-536-15,0 4-125 0</inkml:trace>
  <inkml:trace contextRef="#ctx0" brushRef="#br0" timeOffset="117248.745">12808 9940 160 0,'0'0'1239'0,"0"0"-936"15,0 0-69-15,0 0 87 0,0 0-75 16,0 0-43-16,0 0 0 0,0 0-8 16,0 0-22-16,0 0-17 0,4-22 15 15,0 18 22-15,0 1-5 0,1-1-12 16,1 1-17-16,2 1-7 0,-2-2-13 15,2 1-16-15,-1 2-9 0,3-2-10 16,0 1-12-16,-1 1-13 0,-1 1-21 16,4-3 0-16,1 3 0 15,-1 0-3-15,1 0 2 0,-3 0-5 16,6-2-7-16,-1 2-8 0,-1 0-13 16,1 0 0-16,-3 0 1 0,7 2-4 15,-7 3-6-15,5-1 9 0,-7 3-3 16,2-1-3-16,1 1 1 0,-3 0-4 15,1-1-13-15,1 2 0 0,-2-1 0 16,1 2 0-16,-1 2-2 0,-2 0 1 16,-2-2 0-16,3 1-1 0,-3 3-1 15,0-3 0-15,-4 1 1 0,0 2 0 16,0-1 0-16,-2-1-2 0,0 4-1 16,-2-2 0-16,-2 2 1 0,-2 1-10 15,-4 0 11-15,3 2-1 0,1-3 0 16,-2 1-1-16,0 0 1 0,-3-3 1 15,3 0-2-15,-2-1-1 0,-3-2-11 16,3-1 3-16,0-2 0 0,-5-3-3 16,5 0-27-16,-7-4-55 0,7 0-58 15,-5-4-64-15,1-2-81 16,0-2-215-16,1 1-544 0,-1 1-330 0</inkml:trace>
  <inkml:trace contextRef="#ctx0" brushRef="#br0" timeOffset="117915.609">13467 9962 49 0,'0'0'1559'15,"0"0"-1273"-15,0 0-85 0,0 0 64 16,0 0-22-16,0 0-31 0,0 0 20 15,0 0 14-15,0 0-33 0,0 0-20 16,-12-25-7-16,12 25 16 0,0 0 28 16,0 5 15-16,-2 2-30 0,0 6-70 15,0 4-45-15,0 3-14 0,0 5-4 16,-2 2 4-16,1 2-16 0,-1-1-28 16,0 3-6-16,0 2-8 0,0 0-4 15,0-2-3-15,0 0 1 0,2 0-1 16,-3-2-6-16,1-2 0 0,-2-3-12 15,2-2 9-15,0-2-11 0,2 0 0 16,0-4-1-16,0 0 0 0,0-1-1 16,2-6-2-16,0-2-21 0,0-1-34 15,0-2-42-15,0-4-37 0,0 3-18 16,2-3-4-16,0 0-25 0,0 0-69 16,-2 0-104-16,2 0-108 0,-2-3-201 15,2 0-133-15,4-7-625 0</inkml:trace>
  <inkml:trace contextRef="#ctx0" brushRef="#br0" timeOffset="118583.439">13195 9821 1516 0,'0'0'585'15,"0"0"-326"-15,0 0 26 0,0 0 7 16,0 0-64-16,0 0-24 0,0 0 34 15,0 0 2-15,0 0-19 0,0 0-22 16,37 6-19-16,-29-3-13 0,2 0-22 16,1 2-19-16,1 0-7 0,1-1-6 15,-1 0 9-15,2-1 0 0,-3 3-4 16,5 1-27-16,-1-4-18 0,-1 4-16 16,1-1 1-16,-1 1-4 0,1-2-5 15,-3 3-16-15,5-2-3 0,-3 3-6 16,0-2-3-16,-1 1 0 15,1 1-5-15,1 0-13 0,-5 1 9 16,5-1 3-16,-3 1-13 0,-2-1 10 16,3 4-9-16,-5-2 12 0,0 1-12 15,3 2 0-15,-3 0-1 0,-2 1-1 16,0 3 1-16,-4-2 1 0,3 3 7 16,-1-1-10-16,-2 5-2 0,0-2 0 15,-2 3-1-15,0 2 1 0,0-3 1 16,0 0-1-16,0 1 1 0,-2-3 0 15,-4 0-1-15,3 2 0 0,-3-4 0 16,0 0-1-16,0 0 0 0,-2-1 0 16,-1-1 0-16,-1 0-9 15,-2-1 10-15,-1-2 0 0,1-1-10 16,-7-2 9-16,3-2-9 0,-5 1 9 16,-4-3-9-16,4-1 11 0,-5-1 0 15,1 0-12-15,-4 0 10 0,2 2 2 16,0-1-20-16,2 0 18 0,-2 3-54 15,3-1-82-15,3 0-70 0,2 2-67 16,3-1-235-16,1-5-762 0,3 8-1032 0</inkml:trace>
  <inkml:trace contextRef="#ctx0" brushRef="#br0" timeOffset="125055.513">13906 10520 160 0,'0'0'336'15,"0"0"143"-15,0 0 318 0,0 0-394 16,0 0-106-16,0 0 20 0,0 0-25 15,0 0-40-15,0 0-7 0,-7-16 4 16,5 16 0-16,2 0-31 0,-2 0-28 16,2 2-39-16,-6 2-25 0,4 5-19 15,0 0-12-15,-4 7-21 0,0 2-22 16,-3 6-19-16,-1 4-33 16,4 3-26-16,-2 3 11 0,-1-3-4 0,1-4-11 15,4-5-59-15,4-8-55 0,-2-7-53 16,2-6-184-16,2-1-337 15,-2-5-674-15,12-4-595 0</inkml:trace>
  <inkml:trace contextRef="#ctx0" brushRef="#br0" timeOffset="125412.581">14152 10544 1474 0,'0'0'1865'15,"0"0"-1493"-15,0 0-180 0,0 0 65 16,0 0-64-16,0 0-109 0,0 0-59 16,0 0-25-16,0 0-15 0,0 0-149 15,14 18-159-15,-12-18-109 0,0-2-358 16,4-1-868-16</inkml:trace>
  <inkml:trace contextRef="#ctx0" brushRef="#br0" timeOffset="125689.838">14375 10555 1337 0,'0'0'1186'16,"0"0"-883"-16,0 0-59 0,0 0 44 16,0 0-76-16,0 0-79 0,0 0-60 15,0 0-73-15,0 0-3 0,0 0-23 16,23 5-11-16,-21-7-106 0,2-1-188 15,-2 1-343-15,4 2-846 0</inkml:trace>
  <inkml:trace contextRef="#ctx0" brushRef="#br0" timeOffset="125893.14">14588 10558 2526 0,'0'0'736'0,"0"0"-475"0,0 0-84 16,0 0-79-16,0 0-98 0,0 0-57 16,0 0-225-16,0 0-431 15,0 0-1462-15</inkml:trace>
  <inkml:trace contextRef="#ctx0" brushRef="#br0" timeOffset="171656.232">15268 7693 160 0,'0'0'1277'0,"0"0"-838"0,0 0-276 15,0 0 15-15,0 0 58 0,0 0 25 16,0 0 6-16,0 0-14 0,0 0 8 15,-13-36-14-15,9 33-2 0,-2-4-19 16,-2 1-33-16,2-1-29 0,-1 1-22 16,-1-3-1-16,0 3-6 0,0-2-7 15,-1 2-15-15,1-3-7 16,-2 3-14-16,-1-1-14 0,1 0-11 16,0-1-18-16,-1 3-7 0,1-2 0 0,0 3-2 15,-3 1 2-15,1 0 0 16,2 0 7-16,-3-1-7 0,3 2-9 15,-3 2 0-15,3-2-2 0,-2 1-10 16,1-1-3-16,1 1-6 0,-6 0 0 16,7 1 0-16,-3 0 0 0,-3 0 3 15,3 1 6-15,0 2-6 0,-1 0 0 16,-1-1-3-16,-1 4 0 0,1-2 1 16,1 1-10-16,1 3 0 0,-2-2 12 15,1 3-3-15,1 1-10 0,-1-1 1 16,1 4-1-16,0 0 13 0,-3 0-13 15,7 2 1-15,-5-2 0 0,1 3-2 16,4-4 0-16,-1 0 0 0,-3 1-1 16,4 1 0-16,-1-1 0 0,1 1 1 15,-4 2 0-15,6 0 1 16,-3 2-1-16,3-1 1 0,0 1 1 0,-2 0-1 16,6-2 0-16,-3 1 0 15,-1-2 1-15,4 3 0 0,2-4 0 16,0 0 9-16,0 2-11 0,0-1 1 15,0-2-2-15,0 2 1 0,0-4 0 16,0 2 1-16,4 0 0 0,0 0 1 16,1-1-1-16,-3 2 0 0,6-1-1 15,-2 1-1-15,0 0-24 0,1-1 22 16,-1-2 0-16,-4 4 1 0,6-2 0 16,-2 0 0-16,0 0 1 0,3-1 0 15,-5-1 1-15,6-2-1 0,-4 0 2 16,3-1 1-16,-1-1 0 15,4-1 0-15,-1-2 9 0,-1 2-11 16,7-3 1-16,-3 0 0 0,5 0-1 16,-5 1 2-16,5-1 0 0,-3 0 12 15,3 0-3-15,-1 1 0 0,1 1-9 16,-2-2 9-16,-1 1-11 0,1-2 2 16,-1 2-2-16,-5-4 2 0,5 0 0 15,-4 0-2-15,1 0 0 0,1 0-1 16,1-6-1-16,-1 0-2 0,1-1 0 15,-1 0 1-15,3-2 0 0,-3 3 1 16,-1-1 0-16,-1 1 0 0,0 0-1 16,-1-2 1-16,-1 1-2 0,0-3 0 15,1-1 0-15,-3-3-9 0,2 0 9 16,-1-1 2-16,3-3 0 16,-4 1 1-16,1-3 0 0,-1 4 0 0,0-1 1 15,0 3-1-15,-1 1-1 0,-3 1-2 16,2 2-12-16,0-1 12 0,-2 2-9 15,0-3 10-15,1 0-10 0,-3 0 9 16,4 0-9-16,-4-2 10 16,0-1 0-16,0 0 0 0,0-1-1 15,-2 1 0-15,2-1 1 0,-2 0 1 16,0 0 0-16,0 3 1 0,0-2 0 16,-2 2 1-16,0 1 0 0,-2 1 2 15,2 0-1-15,-2-2 0 0,-3 4 10 16,1-2-9-16,0 0-1 0,-4 0 10 15,4-1-11-15,-5-2 0 0,1-2 1 16,2 2 0-16,-3-3 0 0,1 3 0 16,0 1 0-16,-1 2 0 0,1 0 0 15,0 2 10-15,-1 4 0 0,3 1 3 16,-4-1 0-16,-1 1-3 0,3 2 0 16,-5 0-9-16,3-1-1 0,-2 1 1 15,-1-1 0-15,1 2-1 0,-1-2 0 16,1 0-1-16,-1 0-1 15,-1-1 0-15,5-1 0 0,-3 2-1 16,-1-2 1-16,3 3 0 0,-3 1 1 16,5 1 0-16,-2 0 1 0,-1 0-1 15,3 1 1-15,-2 5 1 0,-1-2 0 16,1 1-1-16,-5 2 1 0,7 0 0 16,-2 2 0-16,-1-1-2 0,1 0 2 15,-1 1-1-15,1 1 0 0,0 1 0 16,1 0 1-16,-1 0-1 0,1 2 2 15,1 1-1-15,0 1 0 0,-1 0-1 16,1 0 0-16,2 2 0 0,0 0 0 16,-1 3-1-16,1-2 1 0,0 1 0 15,-1 1 0-15,3 0 0 16,0-1 1-16,0 0 0 0,0 1 9 16,4-1-10-16,-3 0-1 0,1 0 2 15,2 1 0-15,0-1 0 0,2 0 9 16,0-2-10-16,0 1 1 0,0-2 9 15,0-3-10-15,4 1 0 0,3-1-2 16,-3 0-18-16,6-1 16 0,-2 1 0 16,3-3 0-16,1 2 0 0,0 0 1 15,1-2 0-15,1 3 1 0,1-3 0 16,-1 2 0-16,-1 0 0 0,-3-2 2 16,7 1 13-16,-7 0 0 0,2-2 0 15,-1 0 3-15,1 1-16 0,-2-4 16 16,3 1-6-16,-1-2 15 15,3-2 6-15,-1 1-9 0,1-2-9 0,1-2-13 16,3 0 0-16,1 0-2 0,-1-2 1 16,-3-2 0-16,7 0 0 15,-4 2 0-15,-1-3-1 0,3 0 0 16,-4 0-1-16,-1-1 0 0,3 1-1 16,-5 0 0-16,1-4 0 0,-1 2-1 15,1-3 0-15,-5-1 0 0,4-1 1 16,-1-2 0-16,-1-1 0 0,1 0 0 15,-1-3 2-15,-2 0-1 0,-1 2 1 16,1-1-1-16,-4 1 1 0,5-2 0 16,-5 1-1-16,0-3-1 15,0 2-16-15,-2-1-3 0,-4-2 19 16,4 2-16-16,1 1 16 0,-5 1-1 16,2-1 1-16,-2 3-1 0,0-1 1 15,-2 0 1-15,-1 0 0 0,-3-1 0 16,2 1 1-16,-2-3 0 0,0-1 0 15,-3 2 0-15,1-2 1 0,2 0 0 16,-2 3 1-16,2 1 0 0,-7 1 0 16,7 4 1-16,-4 0 12 0,-1 1-13 15,1 4 0-15,0 0 10 0,-3 3-10 16,1-2 0-16,-1 2 10 0,-1 0-10 16,-3-2 1-16,1 3 9 0,-1-5-12 15,1 3 1-15,-3-3-1 0,1 2-1 16,-1-1 1-16,0 0 0 0,-1 1 1 15,1-1-1-15,0 3 0 0,3-3 0 16,-1 3 0-16,5 3 0 0,-2-2 0 16,-1 2 0-16,3 0 0 0,-3 2 1 15,5 4 0-15,-3-2 2 0,1 4-1 16,-2-2 1-16,-3 4 0 0,5 0 0 16,-1 1-1-16,1 2 1 15,-3 1 0-15,1 1 0 0,4 0 0 16,-1 2 0-16,-1-1-1 0,1 3 1 15,3-3-1-15,-4 2 1 0,6-3-1 16,-3 3-1-16,1-2 1 0,-2 0 0 16,4 1 0-16,-3 0 0 0,1-1 1 15,2 1-1-15,0-2 1 0,-1 1 0 16,3 0-1-16,0-1 1 0,0-2-1 16,0 1 0-16,2 0 1 0,0 0-1 15,2 1 1-15,-4-1-1 0,4 2 1 16,0 1 0-16,0-2 9 15,6 2-12-15,-2 0 0 0,2-1-18 16,0-1 15-16,3-1 3 0,3 1 1 16,-2 0 2-16,3-2 0 0,3 3-1 15,-1-2-1-15,3 0-1 0,-3 0 0 16,5-1-12-16,-5-1 0 0,4-1-45 16,-5-3-78-16,3-1-103 0,-3-2-127 15,1-1-641-15,5 6-2009 0</inkml:trace>
  <inkml:trace contextRef="#ctx0" brushRef="#br0" timeOffset="-190444.143">18491 13587 734 0,'0'0'462'0,"0"0"-191"16,0 0-79-16,0 0 22 0,0 0 62 16,0 0 18-16,0 0-93 0,0 0-169 15,0 0 376-15,-19-11-194 0,19 9-90 16,-2 1-9-16,2 0 5 0,-2-2-13 15,2 3-9-15,0 0-1 16,-2-3 1-16,0 1 9 0,0 1-5 0,0 0-5 16,2-2-26-16,0 0-15 15,-3 1-1-15,-3 1-11 0,4-5-4 16,-2 2-10-16,0-1-2 0,0 1-3 16,0 1-1-16,-3-3 4 0,1 3-10 15,2-3 13-15,-2 3-12 0,0-1-1 16,2 1-3-16,-3 1-12 0,-1-1 16 15,4 1-16-15,-2-1 0 0,0 0 12 16,-1 0-13-16,5 0 0 0,-6 0 14 16,4 0-14-16,-2 0 13 0,2-1 3 15,-3 0-2-15,3-1 8 0,-4 0 1 16,2 0-4-16,0 0 0 0,-3 4 10 16,3-2 9-16,-2 0-7 0,-3 1-12 15,3 1-5-15,-2-2-1 0,2 1-12 16,-3 1-1-16,1-2 1 0,-2 2 9 15,1-2 3-15,1 1-12 0,0 2 13 16,-3-4-1-16,5 4-3 16,0-3 0-16,-3 1 6 0,5 1-2 15,-2-2 2-15,0 2-3 0,1-1 0 16,1 2 9-16,0 0-2 0,0 0-4 16,-3 0 3-16,-1 0 4 0,2 0-4 15,0 1-3-15,-3 0-6 0,1-1-9 16,2 0 0-16,-3 0 0 0,3 0 12 15,-2 0-15-15,1 0-1 0,-1 0 0 16,2-1 1-16,0 1-1 0,-3-1 2 16,3 1-1-16,-2 0 1 0,1-1 0 15,1 1 0-15,0 3 0 0,0-2 1 16,-1 2 0-16,1 0 0 0,0 0 1 16,-1 0-1-16,1 0 1 15,-2-2-2-15,2 1-1 0,-1-1 0 16,3-1-1-16,-6 0-1 0,3 0-1 15,3 0 0-15,0 0 1 0,-2 0 0 16,0 0 2-16,-1 0 1 0,3 3 0 16,-2 0-1-16,-1-1 2 0,3 2 0 15,-2-1-1-15,2 0 0 0,-2 2-1 16,-1-1 0-16,3 0 1 0,-2 1 0 16,0 0 0-16,1 0 0 0,-1 0 1 15,4 2-2-15,-2 0 0 0,-3 0 0 16,1-1 0-16,2 2-1 0,0-2 0 15,0 3 0-15,-3-1 1 0,1 0 0 16,2 0 1-16,-2 5 0 0,1-4 1 16,3 0 0-16,-2 4 11 0,0-3-12 15,2 0-1-15,-2-1 1 0,3 1 0 16,-3-1-1-16,2 0-1 0,0 0 0 16,-2 0 1-16,4 1 1 15,-2 2 1-15,-1-1 1 0,3 2-1 16,-2-2 0-16,0 3 10 0,0 1-11 15,2 1 0-15,0-2 0 0,-2-2 0 16,4 2 0-16,-2-5 1 0,-2 4-1 16,4-2 0-16,-3-1 0 0,1 0-1 15,0 1 1-15,2 1 0 0,0-1 2 16,0 1 8-16,0 1-11 0,0-1-2 16,0-1 1-16,0-2 0 0,0 1 1 15,0 0 1-15,2-2 1 16,0 1 1-16,1 0 0 0,1 0 0 15,-2 1 0-15,4-2 12 0,-2 2-3 16,2-1-10-16,-2-1 11 0,1 2 5 16,1-1 12-16,-2 0 18 0,2 0 34 15,2 4-34-15,-1-4-15 0,-1 3-11 16,2 1-1-16,-2 0-3 0,5-1-15 16,-5 0 9-16,0-1 0 0,2-2-9 15,0 1 9-15,-1-3-10 0,3-1 1 16,-4 2 0-16,2-2-1 0,3 1 0 15,-3-3 0-15,0 1 1 0,1-1 0 16,-1 1 0-16,0 0 12 0,0-2-14 16,1 2 2-16,-1-2-1 0,0 1-1 15,0-2 0-15,1 2 1 0,-1 1 0 16,0-2 1-16,3 1-1 0,-1-2 10 16,-2 2-11-16,-2-2-1 0,3 0 2 15,1 1-1-15,-4-1-1 16,3-1-1-16,-1 2 0 0,-2 0-1 15,2-1 1-15,1 0-1 0,-1-2-1 16,0 2 1-16,0-1 1 0,-1 2-2 16,1-3 1-16,0 0 0 0,2 3 2 15,-1-3 0-15,1 2-1 0,0 0 0 16,-3 0-1-16,3-2 1 0,-2 1 0 16,2-1-1-16,-1 2 1 0,-1-2-1 15,2 0 1-15,1 0-1 0,-3 0 0 16,2 0 1-16,1 1-1 0,-3-1 0 15,0 0 1-15,0 0-1 0,1 0 1 16,-1 0-2-16,0-1 0 0,1-1 0 16,-1 1 1-16,0-1 2 0,-2 0-1 15,3 2 0-15,1-2 0 0,-6 2 0 16,4 0-1-16,-2-2 0 0,3 1-1 16,-1-2-9-16,-2 0 0 0,2 2 10 15,1-2-1-15,-1 0 0 16,0 0 0-16,-2 0 0 0,3 0 1 15,-1-1-1-15,-2 2 0 0,2-2 0 16,1 1 0-16,-3 1-12 0,2-2 12 16,-2 1-9-16,1 1-1 0,-1 0 1 15,0 0 0-15,0 1 10 0,-2-1-13 16,3 0 12-16,-3 0-12 0,2-1 13 16,-2 1-13-16,4 1 12 0,-2 0-12 15,-1-1 12-15,1-2-9 0,2 1 9 16,0 0-9-16,-1-3 9 0,-1 1 0 15,0-2-10-15,0 0 11 0,2-1 0 16,1 0 0-16,-3-1 1 16,2 0-2-16,0 1 1 0,-1-2-1 15,-3 2 0-15,4-1-9 0,0 3 10 16,-1-3-10-16,-1 0 11 0,-2 3-1 16,2-2-10-16,2 0 9 0,1-2-9 15,-5 0 9-15,2 1-9 0,-2-3 9 16,2 2-9-16,-2-1 10 0,1-2 1 15,3 3-1-15,-6-3 0 0,2 3 1 16,-2-3-2-16,0 2 1 0,0-4 0 16,0 4 1-16,0-1 0 0,0-4 1 15,0 5-1-15,-2-2 1 0,0 3 0 16,3-3 0-16,-3 0-1 0,0 3-21 16,0-2 20-16,0 0-1 0,0 2 1 15,0-1 0-15,0 1 1 0,0 0 1 16,-3 0-1-16,3-1 0 0,-2 1 1 15,2-3 0-15,-2 1 1 0,0 0 1 16,0 0-1-16,0 1 0 0,0 0-1 16,0 1 0-16,-2 0-1 15,2 4 0-15,-6-1 0 0,3 2 0 16,-1-1-2-16,-2-1 0 0,0 1 0 16,-5-1-15-16,1-1-36 0,-5-2-53 15,3-3-35-15,-3-3-90 0,-1-3-221 16,7 2-490-16,-7-9-564 0</inkml:trace>
  <inkml:trace contextRef="#ctx0" brushRef="#br0" timeOffset="-188757.884">17994 14538 421 0,'0'0'567'0,"0"0"-196"15,0 0-137-15,0 0-90 0,0 0-24 16,0 0-26-16,0 0 39 0,0 0-20 15,0 0 40-15,0-23-21 0,-4 23-19 16,4-3-26-16,0 3 16 16,0-1 61-16,0 1 54 0,-2 0-1 15,2 0-45-15,0 0-52 0,0 0-19 16,0 0 9-16,0 2-3 0,0 0 3 16,0 3 3-16,0 0-5 0,0 1 7 15,0 0 3-15,0 4-17 0,0-1-8 16,2 2-4-16,2 0-6 0,-2 4-13 15,3 1-12-15,-1 3-3 0,-2 3-6 16,4 1-1-16,-2 4 7 0,0 3-3 16,2 2-3-16,-1 5-10 0,-1 2-37 15,-2 2 26-15,2 0-1 0,0-1 9 16,-2 0 7-16,0-1 2 0,0-2-15 16,0-2 1-16,0-2-7 0,3 0-9 15,-3-5 3-15,0-1-6 0,0-6 1 16,0 1-12-16,0-4 0 0,-2-3 2 15,4-3-3-15,-2-2 0 0,0-6-19 16,0-2-53-16,0-2-80 0,-2-2-82 16,2-5-99-16,0-5-277 0,1 2-906 15,3-11-1234-15</inkml:trace>
  <inkml:trace contextRef="#ctx0" brushRef="#br0" timeOffset="-186219.13">17705 15808 453 0,'0'0'52'0,"0"0"1414"0,0 0-1187 16,0 0-195-16,0 0 65 0,0 0 67 15,0 0 77-15,0 0 21 0,-2-5-86 16,2 5-35-16,0 0-13 15,0 0-19-15,-2 0-33 0,2 0-32 16,0 0-12-16,0 0-13 0,0 0 1 16,0 0 8-16,0 0 28 0,0 0 42 15,0 2 12-15,0 6-85 0,-2 5-35 16,2 2-2-16,-2 4 3 0,-2 3-10 16,2 4 4-16,-1 2 11 0,-1 3 13 15,2 1 0-15,-2 2-3 0,2 0-4 16,0 1-14-16,-2-1-16 0,2-6 0 15,0-3-3-15,-4-1-6 0,3-6-14 16,1-3-1-16,0-3 0 0,0-2-2 16,-2-4-10-16,4-1 0 0,-2-3 0 15,0-1-6-15,2-1-16 0,0 0 7 16,0-1 15-16,0-7 10 0,0-3 1 16,2-1 0-16,0-8 1 0,2-2-1 15,2-3 0-15,-3-3 0 16,3-3 0-16,-2 2-1 0,0-2 1 15,-2-1-1-15,0 1 0 0,0-2 0 16,0 4 0-16,-2 3 0 0,0 3-10 16,0 1 0-16,0 5 0 0,0-1-1 15,0 4 10-15,0 0-12 0,2 3 0 16,-4 1 12-16,2 2 0 0,-2 4 1 16,2 2 1-16,2-2 1 0,-2 4 18 15,0 0 15-15,-2 4 7 0,2 1-22 16,4 4-3-16,-2 4 6 0,0 3 4 15,1 2-7-15,3 2 3 0,-4-1 9 16,2 3-2-16,0-4-13 0,2-3-13 16,0-1 1-16,5-5 0 15,-5 1-1-15,4-3-1 0,3-2-1 16,-1-2-12-16,3-3 0 0,-1 0-7 16,-1-6 4-16,3-5 0 0,-4-2-3 15,1-3 15-15,-1-2 1 0,-3-1-1 16,-1-1 1-16,-2 2-1 0,2 3 1 15,-4 0 1-15,-2 3-1 0,1 3 2 16,-1 2 0-16,0 2 0 0,-2 4 1 16,0 1 14-16,0 0 0 0,0 0 9 15,0 0-9-15,0 2 4 0,0 3-17 16,0 4 10-16,0 3 15 0,0 3 9 16,0 4 22-16,0 5 8 0,0 3-15 15,-2 6-5-15,0 3-7 0,-3 4-6 16,1 4-6-16,2 2 9 0,-4 0 4 15,2-1-10-15,0-3-3 0,0-7 3 16,2-3-3-16,-1-8-12 0,3-6-4 16,-2-6-11-16,2-4-12 0,0-2-3 15,0-6-18-15,0 0-51 16,2 0-85-16,1-7-52 0,1-4-57 16,2-2-188-16,-2 4-599 0,6-4-827 0</inkml:trace>
  <inkml:trace contextRef="#ctx0" brushRef="#br0" timeOffset="-185519.056">18027 16463 342 0,'0'0'766'0,"0"0"-150"0,0 0-363 16,0 0-62-16,0 0 36 0,0 0 57 16,0 0 82-16,0 0-8 15,0 0-66-15,0 0-53 0,-14-9-41 16,14 8-29-16,0 1-11 0,0 0 2 15,0-3 0-15,0 3-12 0,0-3-17 16,4-1-30-16,0 0-49 0,5-5-7 16,-3 1-8-16,2-4-4 0,0-1-2 15,3-1-4-15,-1-1-9 0,0-1-16 16,1 1 1-16,-1 2 12 0,-2-3 1 16,1 3-1-16,-1 2 0 0,-2 1 0 15,0 4 6-15,-2 0-2 0,-2 3 8 16,3 0 0-16,-5 2 0 15,2 0 7-15,-2 1 5 0,0 0-6 16,2 0-5-16,-2 0-10 0,0 2-15 16,0 3-1-16,0 2 13 0,0 2 9 15,0 3-6-15,0 1-3 0,-2 3 10 16,0 3-4-16,-1 2 0 0,1 2 6 16,-2 2-6-16,2 1-8 0,0 0-13 15,0-1 0-15,0-3 0 0,-2-1 2 16,2-5-1-16,2-3-1 0,0-5 0 15,0-2-2-15,0-1-19 0,0-4-57 16,0-1-71-16,0-4-63 0,2-2-92 16,4-5-250-16,-2 2-716 0,7-5-985 0</inkml:trace>
  <inkml:trace contextRef="#ctx0" brushRef="#br0" timeOffset="-185184.189">18321 16169 3414 0,'0'0'676'0,"0"0"-499"15,0 0 16-15,0 0-48 0,0 0-145 16,0 0-3-16,0 0-152 15,0 0-313-15,0 0-934 0,0 0-1049 0</inkml:trace>
  <inkml:trace contextRef="#ctx0" brushRef="#br0" timeOffset="-184136.833">18484 15823 365 0,'0'0'1110'0,"0"0"-619"16,0 0-306-16,0 0 35 0,0 0 119 0,0 0-8 15,0 0-59-15,0 0 7 16,0 0-29-16,0 0-49 0,-6-13-29 16,6 13 6-16,0 0 7 0,0 0 12 15,0 3 3-15,0-3-45 0,0 5-54 16,0-1-25-16,0 2 3 0,2 1 6 15,0-1 9-15,0 3-21 0,0 1-22 16,3-1-8-16,-1 2-1 0,-4 1-6 16,4 0 3-16,-2 0 1 0,2 1-1 15,0 1-6-15,-2 1-3 0,2 0-5 16,0 1-10-16,3 2 3 16,-5 0-15-16,2 0 9 0,-2 0 6 15,2 1 0-15,0 2 0 0,0-3-3 16,0 2-3-16,3 1 0 0,-5-2-9 15,0 0 0-15,-2-2 12 0,2 1-14 16,-2 0 1-16,2-1-1 0,-2-1-1 16,0 0 1-16,2-3 0 0,-2 2-1 15,2-2 0-15,-2 0-1 0,2-2 0 16,0 2 1-16,0-2-1 0,0-3 0 16,0 1-1-16,-2-3-13 0,2-1 14 15,1 0 1-15,-3-2 0 0,2-1 0 16,-2-2 1-16,4 0 1 0,-4 0-1 15,2 0-1-15,-2 0-2 0,2-2-13 16,-2-1 3-16,2-3-3 0,0-3 3 16,0-2 11-16,2 0 1 15,0-3 1-15,0-2-1 0,1 4-12 0,1-3 10 16,-2 1 0-16,2-1 1 16,0-1 1-16,3-1 0 0,-1-3 2 15,0 1 13-15,0-2-3 0,3-1 0 16,-1-2 0-16,-2-2 3 0,3 1 0 15,1 1 0-15,-4 0 1 0,1 1-4 16,-1 2-9-16,2 2 9 0,-4 0 6 16,-1 3-6-16,3 1 0 0,-4 2-10 15,4 1 1-15,-4 0 9 0,1 2-11 16,-3 2 2-16,2 1 9 0,-2 1-11 16,2 1 1-16,-2 2 0 0,-2 0-2 15,2 1 0-15,-2 1-2 0,0 1 0 16,0-2-13-16,0 2-15 15,0 0-21-15,2 0-7 0,-2 0-5 16,0 0-12-16,0 0-10 0,0 2-21 16,0-2-42-16,0 1-88 0,4-1-316 15,0 0-1006-15,5 0-1634 0,-28-1 3051 0</inkml:trace>
  <inkml:trace contextRef="#ctx0" brushRef="#br0" timeOffset="-183223.72">19361 16138 251 0,'0'0'783'0,"0"0"540"0,0 0-1016 16,0 0-14-16,0 0 116 0,0 0 3 16,0 0-22-16,0 0-33 0,0 0-52 15,8-12-79-15,-10 10-58 0,-4 1 26 16,0-3-27-16,-5 2-49 15,1-1-30-15,-2 3-24 0,-3-3-16 0,1 1-12 16,-3 0-18-16,-2 0-15 16,1 0-3-16,1-1-2 0,-1-1-16 15,3 0-39-15,-3 1-49 0,3-1-36 16,1 1-10-16,3 0-51 0,3 1-127 16,-2 2-203-16,4 0-231 0,1 3-391 15,3 0-23-15</inkml:trace>
  <inkml:trace contextRef="#ctx0" brushRef="#br0" timeOffset="-182885.922">19386 16243 1152 0,'0'0'2001'0,"0"0"-1717"0,0 0-56 16,0 0 156-16,0 0-78 0,0 0-70 15,0 0 16-15,0 0-7 0,0 0-29 16,0 0-25-16,-56 3-51 0,37-3-46 15,1 0-43-15,-3 0-27 0,2 0-24 16,-3 0-3-16,3 0-63 0,2 2-113 16,1 0-149-16,6-1-343 0,-1 7-1555 15</inkml:trace>
  <inkml:trace contextRef="#ctx0" brushRef="#br0" timeOffset="-181383.64">19720 15813 209 0,'0'0'257'0,"0"0"333"16,0 0-4-16,0 0-319 0,0 0-89 16,0 0 59-16,0 0 47 0,0 0 3 15,0 0-9-15,-2-21-19 0,2 20-6 16,0 1-10-16,0 0-1 0,0 0-12 16,0 0-4-16,-2 0-5 15,2 0-10-15,0 1-28 0,0 1-52 16,0 4-25-16,-2 2-21 0,2 1-12 15,-6 2-10-15,6 5-14 0,-4 1-4 16,2 4-12-16,0 2-12 0,-2 4 1 16,2 4 2-16,0 2 0 0,-3 3 6 15,3 3 0-15,-2-1 7 0,0 0 8 16,2-1 15-16,0-3 9 0,0-1-17 16,-2-2-7-16,2-5-21 0,0 0-6 15,0-3-3-15,-1-3-12 0,1-4 8 16,2-3-11-16,-2-2-3 0,2-3-15 15,0-3 15-15,0-5-12 0,0 2-3 16,0-2-30-16,0 0-22 0,0 0-29 16,0 0-40-16,0-2-42 0,0-3-61 15,0-3-218-15,0 0-605 0,0-2-752 16</inkml:trace>
  <inkml:trace contextRef="#ctx0" brushRef="#br0" timeOffset="-180750.604">19528 15895 39 0,'0'0'300'0,"0"0"-209"0,0 0 1054 16,0 0-826-16,0 0-141 0,0 0 29 15,0 0 72-15,0 0-12 0,0 0-10 16,0 0-30-16,15-25-14 0,-13 22-33 15,4-1 12-15,0-2 7 0,0 0-12 16,1 1-29-16,1 0-6 0,2-1-8 16,-2-1-12-16,3 2-6 0,1 1-10 15,-4-2-6-15,5 3-10 0,1 1-12 16,-5-1-6-16,3 2-18 0,0 1-3 16,1 0-10-16,1 0 7 0,-3 0-10 15,3 0-6-15,1 0 4 16,-1 0-7-16,3 4-3 0,-5-2 0 0,7 1 1 15,-7 0-4-15,7 0-3 16,-7 1 3-16,2 1 3 0,1 2 0 16,-5-1 4-16,1 0-4 0,1 1-3 15,-4 2 0-15,-2-2-12 0,1 3-3 16,-1 2 3-16,-4 1-9 0,-2-1-10 16,0 3-2-16,0 1-1 0,-4 2-1 15,-2-1 1-15,-3-1-2 0,1 2 0 16,0-4 1-16,-5 0 0 0,3 0 0 15,-2-3 0-15,-5-4 0 0,5 1 0 16,-9-3-1-16,7-2-12 0,-7-1-6 16,6-2-36-16,-3 0-73 15,5 0-93-15,-1-4-89 0,4 1-320 16,3 0-911-16,-1 3-1225 0</inkml:trace>
  <inkml:trace contextRef="#ctx0" brushRef="#br0" timeOffset="-180487.231">20082 16306 3499 0,'0'0'129'0,"0"0"-129"0,0 0-234 16,0 0-568-16,0 0-1664 0</inkml:trace>
  <inkml:trace contextRef="#ctx0" brushRef="#br0" timeOffset="-179632.198">20231 15888 176 0,'0'0'183'0,"0"0"1053"0,0 0-934 16,0 0-140-16,0 0 133 16,0 0 70-16,0 0-53 0,0 0-47 15,0 0-17-15,-10-20-20 0,10 20-27 16,0-1-9-16,-2 1 10 0,2-1 2 15,0 1 8-15,0-2 0 0,0 2-23 16,0 0-46-16,0 0-46 0,2 0-18 16,0 0 3-16,2 0 9 0,2 4 15 15,-2 2-6-15,5 0-13 0,-3 2-11 16,-2 5 2-16,6 2-6 0,3 4-5 16,-5 2-7-16,6 2 6 0,3 2 3 15,-5 1-5-15,7-2-1 0,-5 1-18 16,3-2-3-16,-3-6-18 0,1 0-9 15,-5-6-13-15,0-3-2 16,-1-1-3-16,-1-4-24 0,-4-1-39 16,-4-2-45-16,0 0-67 0,0 0-54 15,0-1-55-15,-6-3-207 0,0 0-560 16,2-2-664-16</inkml:trace>
  <inkml:trace contextRef="#ctx0" brushRef="#br0" timeOffset="-179182.643">20717 15832 878 0,'0'0'2010'0,"0"0"-1725"0,0 0-71 16,0 0 97-16,0 0 0 0,0 0-13 15,0 0-16-15,0 0-42 0,0 0-32 16,0 0-41-16,0-2-42 0,-2 5-43 16,0 5 12-16,-9 1 3 0,5 5-21 15,-4 2-15-15,4 5-7 0,-7 3-3 16,-1 1-2-16,1 3-7 0,-3 4-9 15,1 1 4-15,-5 3-1 0,1 2 0 16,0 3-6-16,1-1 0 16,1 1 3-16,-3 1-2 0,5-2 2 15,-3 0-3-15,3-2 6 0,-1-2-6 16,3-2-30-16,5-4-3 0,-5-4-9 16,5-4 9-16,2 0 0 0,2-7-15 15,0-5-9-15,0-2-43 0,2-6-68 16,-3-2-77-16,5-4-54 0,2-8-169 15,-2 2-537-15,0-9-840 0</inkml:trace>
  <inkml:trace contextRef="#ctx0" brushRef="#br0" timeOffset="-178759.897">20074 16374 1486 0,'0'0'2184'15,"0"0"-1715"-15,0 0-155 0,0 0 22 16,0 0-3-16,0 0-86 0,0 0-65 16,0 0-73-16,0 0-85 0,0 0-24 15,-4-6-233-15,6 6-350 0,8 2-1424 0</inkml:trace>
  <inkml:trace contextRef="#ctx0" brushRef="#br0" timeOffset="-178055.266">21149 16259 696 0,'0'0'1902'16,"0"0"-1490"-16,0 0-114 0,0 0 168 15,0 0-23-15,0 0-109 0,0 0-41 16,0 0-42-16,0 0-81 0,-58-23-57 16,43 23-46-16,-5 0-37 0,3 0-29 15,-5-3-1-15,3 1-55 0,2 1-78 16,1-1-84-16,1 1-71 0,7 1-184 15,-4 0-513-15,6 0-441 0,3 0-428 0</inkml:trace>
  <inkml:trace contextRef="#ctx0" brushRef="#br0" timeOffset="-177780.954">21155 16371 1744 0,'0'0'1815'0,"0"0"-1515"0,0 0-52 16,0 0 237-16,0 0-46 0,0 0-135 15,-35-53-61-15,27 51-43 0,-7 2-40 16,-1 0-51-16,-1 3-49 0,-2 2-46 15,-1 3-14-15,3-1-72 0,-5 1-97 16,7 0-137-16,1-1-401 0,3 6-1646 16</inkml:trace>
  <inkml:trace contextRef="#ctx0" brushRef="#br0" timeOffset="-176679.381">21432 16627 421 0,'0'0'2007'0,"0"0"-1629"16,0 0-163-16,0 0 111 0,0 0-34 16,0 0-62-16,0 0-6 0,0 0-9 15,0 0 30-15,-4-16-30 0,4 6-37 16,0-3-31-16,0-3-34 16,6-4-22-16,0-1-9 0,-2-5 0 15,3 0-12-15,-1-3-13 0,4 0-17 16,-2-1-19-16,-3 2-21 0,3 2 0 15,2 3-2-15,1-1 1 0,-3 3 1 16,2 2 1-16,0 0 1 0,-1 3 0 16,1 3 10-16,0 0-9 0,-1 7 9 15,-3 1 6-15,0 3 7 0,0 2-1 16,-2 0 6-16,1 5-3 0,-1 7 12 16,-2 1 10-16,0 4-28 0,-2 3-21 15,0 3 0-15,0 1 0 0,-2 1 0 16,-2-1 0-16,2-1 0 15,-3 0 0-15,1-4 0 0,2-2 0 16,0-3 0-16,2-3-18 0,0-4 17 16,0-6 1-16,0-1 0 0,0 0-11 15,2-4 0-15,4-5 11 0,3-4 2 16,-5-3 1-16,8-5 12 0,1 1-15 16,-3-2-12-16,4 1 9 0,1 3 0 15,-3-1 1-15,5 3 2 0,-7 2 2 16,7 3-1-16,-5 1 1 0,-4 3 10 15,5 2 6-15,-5 4 6 0,-2 1 0 16,0 3 12-16,1 4-8 0,-5 2-1 16,4 4-12-16,-6 3 0 0,2 1 6 15,-2 4 0-15,0 0 0 0,0 2 0 16,0-1 0-16,-2 0-9 0,0-1-12 16,-2-4-15-16,4-3-21 0,0-4-12 15,0-6-42-15,0-4-49 0,4 0-58 16,2-9-91-16,2-6-261 15,3 2-989-15,9-11-1625 0</inkml:trace>
  <inkml:trace contextRef="#ctx0" brushRef="#br0" timeOffset="-175511.745">22503 16061 745 0,'0'0'1355'0,"0"0"-1050"0,0 0-244 15,0 0 104-15,0 0 134 0,0 0-30 16,0 0-11-16,0 0 15 0,23-56 16 16,-23 40-17-16,0 0-45 0,0-2-27 15,0 2 2-15,-3-2-21 0,-3 2-38 16,2 3-27-16,-2-1-7 0,2 2 0 16,-4 3-24-16,-3-4-24 0,3 5-10 15,0 0-9-15,-3 1-5 0,-1-1-7 16,2 3-9-16,-5 0 3 0,3 1-3 15,3-1 3-15,-7 3-3 0,6 1-5 16,-5 1 2-16,1 0 3 0,3 1 0 16,-5 2-3-16,3 5-3 0,-3-1 3 15,1 2-3-15,5 2-3 16,-4 3 6-16,1 1-6 0,-1 1 10 16,3 2-4-16,3 2 6 0,-2-1-9 15,-1 3-3-15,3-2-9 0,0 2 12 16,-2-1-3-16,1 2-10 0,3 0 10 15,-2-1-9-15,2 0 0 0,-3 0 15 16,3-2-15-16,2 0 9 0,-2 0-9 16,2-1 12-16,0-1-14 0,-3 1 2 15,7-3 0-15,-2 0-1 16,0 0 1-16,0 2 9 0,2-1-10 16,0 1 13-16,2 1-12 0,2-1 12 15,3 2-3-15,-1-3 3 0,2-1-13 16,-2-2-1-16,2 1-1 0,5-4 2 15,-5 0 17-15,2-1 11 0,3-2-3 16,-5 1 3-16,5-2-6 0,1 0-21 16,-6-1 0-16,5 1-2 0,1-2 0 15,-6 0 0-15,3-1-1 0,3-2-1 16,-3 0 0-16,3-2-2 0,-2 0-9 16,1 0 11-16,1-5-1 0,-3 0 0 15,3-2 0-15,1-1 0 0,-3 0-13 16,5-5 14-16,-7 2-1 0,4-4-1 15,-1 0-12-15,-3-1 13 0,2-1-1 16,-1-1 0-16,-5 1 1 0,0 1-1 16,2 0-21-16,-1 3 9 0,-3 1 13 15,0 4 0-15,-2 1 0 16,0-1 2-16,-2 5 0 0,0 1 3 16,0 1 18-16,0 1 0 0,-6 0 6 15,2 0 6-15,-7 1-15 0,-3 2 6 16,-1 3-3-16,-3 0-6 0,-1 2-12 15,-1-1-1-15,-1-1-2 0,4-2 0 16,-3-1-3-16,7-3-36 0,-3 0-33 16,5 0-61-16,5 0-62 0,0-5-83 15,4 0-197-15,2-1-659 0,2 3-1052 0</inkml:trace>
  <inkml:trace contextRef="#ctx0" brushRef="#br0" timeOffset="-175010.753">22736 15965 95 0,'0'0'498'0,"0"0"1086"0,0 0-1257 16,0 0-37-16,0 0 95 0,0 0-3 15,0 0-13-15,0 0-6 0,0 0-44 16,0 0-45-16,13-31-42 15,-13 36-46-15,0 3-34 0,0 3-49 16,-2 3-33-16,0 5-7 0,-2 5 4 16,-1 4-7-16,3 2 4 0,-4 2-4 15,0 4-2-15,-2 0-1 0,1-1-3 16,3 1-12-16,-2-1-9 0,0-2-11 16,-2 0-10-16,4-3-9 0,-1-5 12 15,1-1-15-15,2-4-11 0,2-5-23 16,-2-2 7-16,2-5-12 0,0-2-30 15,0-3-19-15,0-3-39 0,2 0-48 16,0-6-71-16,0-3-61 16,2-4-153-16,3-2-268 0,-5 3-679 15,10-7-676-15</inkml:trace>
  <inkml:trace contextRef="#ctx0" brushRef="#br0" timeOffset="-174577.706">22581 15791 1974 0,'0'0'1062'15,"0"0"-841"-15,0 0 141 0,0 0 35 16,0 0-50-16,0 0-1 0,0 0-40 15,60-28-46-15,-45 28-48 0,-1 3-42 16,-1 5-34-16,5-1-30 0,-3 2-25 16,3 4 4-16,-3 1-7 0,3 1 1 15,-3 3-13-15,3 1-6 16,-3 2-12-16,-1 0-6 0,-3 4-11 16,3-1-4-16,-1 2-9 0,-3 3 3 15,2 0 0-15,-1 1 0 0,-5-1 3 16,2 2-9-16,-2 0 3 0,1-1 0 15,-5 0-3-15,-2 0-3 0,0 1 3 16,-5-2-3-16,-5 2-10 0,2 1 13 16,-5-1-12-16,-5-1-3 0,-1-1-27 15,-3-1 3-15,-3-3 3 0,0-4 0 16,2-1 9-16,-2-4-21 0,1-4-39 16,3-4-37-16,0-3-53 0,1-5-49 15,5 0-67-15,3-1-238 0,1-3-583 16,7-1-702-16</inkml:trace>
  <inkml:trace contextRef="#ctx0" brushRef="#br0" timeOffset="-174085.413">23135 15848 833 0,'0'0'1256'0,"0"0"-909"0,0 0-99 15,0 0 103-15,0 0 41 0,0 0-21 16,0 0 9-16,0 0-38 0,0 0-47 16,0 0-56-16,-4 9-120 0,2 4-12 15,0 2 17-15,-2 6 10 0,2 3-10 16,-4 6-21-16,4 2-3 0,0 3-16 16,-1 2-5-16,-1 5-16 0,2-1 6 15,-2 1-8-15,2-1-10 0,-4 0-6 16,2-4-6-16,-2 1-6 0,1-5-21 15,1 0-11-15,2-5-1 0,0-3-23 16,0-3 5-16,2-4-6 0,0-5-6 16,0-2-6-16,0-3-21 0,0-4-37 15,0-3-23-15,0-1-13 0,0 0-18 16,0 0-58-16,0-4-101 0,0-2-137 16,0-3-253-16,0 2-579 15,2-9-439-15</inkml:trace>
  <inkml:trace contextRef="#ctx0" brushRef="#br0" timeOffset="-173659.031">22935 15901 714 0,'0'0'632'0,"0"0"38"16,0 0-343-16,0 0 83 0,0 0 46 15,0 0-90-15,0-51-23 0,2 42-7 16,2 3-57-16,2-1-48 0,3 1-16 16,1 1-23-16,-4 1-34 0,9-1-27 15,-3 2-16-15,-2 2 0 0,9 1-12 16,-5 0-3-16,9 4-10 0,-8 0-17 15,7 1-10-15,-1 1-3 0,-2 2-11 16,3-1-4-16,-5 2 0 0,3 1-6 16,1 1-3-16,-4 1-12 0,3 5-6 15,-3 0 3-15,2-1-2 0,-5 4 2 16,3 0 0-16,-9-1-3 0,2-1 6 16,0 1-3-16,-5-1-3 0,-5 0-16 15,0 2 0-15,-7 0-1 0,-7 2-1 16,-1 0-3-16,-7-2-9 15,-5 1 0-15,-2-4-33 0,-4-1-79 16,0-5-90-16,2-2-99 0,10-3-400 16,-6 4-1905-16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8191" units="deg"/>
          <inkml:channel name="T" type="integer" max="2.14748E9" units="dev"/>
        </inkml:traceFormat>
        <inkml:channelProperties>
          <inkml:channelProperty channel="X" name="resolution" value="941.31" units="1/cm"/>
          <inkml:channelProperty channel="Y" name="resolution" value="1658.24902" units="1/cm"/>
          <inkml:channelProperty channel="F" name="resolution" value="22.75278" units="1/deg"/>
          <inkml:channelProperty channel="T" name="resolution" value="1" units="1/dev"/>
        </inkml:channelProperties>
      </inkml:inkSource>
      <inkml:timestamp xml:id="ts0" timeString="2021-04-08T08:20:20.937"/>
    </inkml:context>
    <inkml:brush xml:id="br0">
      <inkml:brushProperty name="width" value="0.05292" units="cm"/>
      <inkml:brushProperty name="height" value="0.05292" units="cm"/>
    </inkml:brush>
    <inkml:brush xml:id="br1">
      <inkml:brushProperty name="width" value="0.05292" units="cm"/>
      <inkml:brushProperty name="height" value="0.05292" units="cm"/>
      <inkml:brushProperty name="color" value="#92D050"/>
    </inkml:brush>
    <inkml:brush xml:id="br2">
      <inkml:brushProperty name="width" value="0.05292" units="cm"/>
      <inkml:brushProperty name="height" value="0.05292" units="cm"/>
      <inkml:brushProperty name="color" value="#00B050"/>
    </inkml:brush>
  </inkml:definitions>
  <inkml:trace contextRef="#ctx0" brushRef="#br0">2371 15330 124 0,'0'0'72'16,"0"0"-58"-16,0 0-13 0,0 0-1 16,0 0 23-16,0 0 29 0,0 0 10 15,0 0-59-15,0 0 30 0,-6-9-33 16,2 9 75-16,4-1 296 0,-2 0-231 15,2 1-25-15,0 0 99 16,-2-2 18-16,2 2-24 0,0 0-43 16,-2 0-45-16,2 0-48 0,0 0-27 15,0 0-9-15,0 0-4 0,0 0-3 16,0 0-12-16,0 0-4 0,0 0 0 16,0 0-12-16,-5 0 44 0,5 0 62 15,-2 0-14-15,2 0-9 0,0 0-19 16,0 0-10-16,-2 0-10 0,2 0-4 15,-2 0 1-15,2 0 3 0,0 0 39 16,-2 0 22-16,2 0 18 16,0 0 23-16,0 0-7 0,0 0-23 0,-2 3-13 15,2-2-9-15,0 0-16 16,0 1-7-16,0-1-16 0,0 1-5 16,0 1-13-16,0-3-1 0,0 2-9 15,0 0-9-15,0-1 0 0,0 0-17 16,0-1 0-16,0 0 0 0,0 0 0 15,0 0-2-15,0 0-3 0,0 0-13 16,0 0 4-16,0 0-7 0,0 0 0 16,0 0 7-16,0 0 12 0,0 0 0 15,0 0 37-15,0 0 1 0,0 0 5 16,0 0-2-16,0 0 8 0,0 0 10 16,0 0 22-16,0 0 21 0,0 0-10 15,0 0-18-15,0 0-13 0,0 0-2 16,0 0-4-16,0 0 9 0,0 0 3 15,0 0 0-15,0 0 4 0,0 0-7 16,0 0-4-16,0 0-5 0,0 0-6 16,0 0-4-16,0 0 4 15,0 0 5-15,0 0 13 0,0 0 12 16,0 0 11-16,0 0-2 0,6 0-52 16,-2 0-24-16,9 0-10 0,-1 0 16 15,3 0-6-15,-1 0-9 0,3 0 0 16,-1 0 13-16,5 0 2 0,2 0-3 15,1 0-3-15,5 0-12 0,2 0 0 16,7 1 0-16,-1-1-1 0,2-1 1 16,9 1 1-16,3-1 17 0,13 0-17 15,5 1-1-15,5-2 1 0,-6 0 1 16,-4 4-1-16,-6-2 11 0,2 0-11 16,4 0 2-16,0 2 9 0,7-2-9 15,1 1 0-15,4-1 51 0,5 0-36 16,2 0-17-16,4-1 1 0,-1-1 17 15,5 2 17-15,0-2-24 0,4 2-10 16,3 0 13-16,1 0 9 0,2 0-22 16,2-1-1-16,1 1 0 15,1 0 0-15,1 1 0 0,-1-1 1 16,5 0-2-16,-3-4 0 0,5 4 0 16,1 0 1-16,3-1 0 0,4 1 1 15,-2 1-1-15,4-1 2 0,4-2 9 16,-2 0 42-16,2 2-33 0,2-1-18 15,2 1 24-15,-1 0 0 0,-3 0 19 16,4 0 56-16,-4 0-54 0,2 0-3 16,-4-2-33-16,2 2-10 0,-2 0 10 15,-2 0-10-15,2 0-2 0,0-2 0 16,2 2-1-16,-4 0 0 0,-2 0 1 16,6-2 0-16,-2 2 0 15,-2-1 0-15,2-1-1 0,2 2 1 16,-1 0 1-16,-4 0 0 0,4 0 0 15,1-2-1-15,-2 4 0 0,-2-5 1 16,0 3 2-16,0 0 9 0,-7 0 0 16,5 0 3-16,-6 0-3 0,2 1-9 15,-7-1-1-15,1 0 31 0,-3-1-31 16,1 1-2-16,-1-1 0 0,-1 0 0 16,-1 1-1-16,3-1 1 0,-5 1 0 15,0 0 0-15,-4-1 0 0,3-1 0 16,1 2-1-16,-2 0-1 0,5-1 1 15,-5 0 1-15,5-1 0 0,-3 2 0 16,-4 0 0-16,2 0 0 0,-3-2 0 16,-1 1 0-16,0 1 0 0,-6 0 1 15,2-3 0-15,-4 3-1 0,-7-1 3 16,3 0-2-16,-10 2-1 0,3-1 0 16,-3-1 0-16,-1 1 0 15,-2-2 0-15,-1 2 0 0,1 0-3 16,-6-1 1-16,2 1 0 0,-2 0 1 15,-4-2 0-15,-2 2-2 0,2 0 0 16,-2 2 2-16,-2-2-2 0,-6 0 0 16,4 0 2-16,-13 2-2 0,-4 1 2 15,-10-3-1-15,2 3 2 0,2 0 0 16,3-3 0-16,5 0-3 0,-2 0 2 16,-2-3 1-16,3 0-1 15,-1 0 0-15,0-1 0 0,-2 2-1 16,5 1 0-16,-5-1-10 0,-2 1 10 15,-2 0-16-15,-6 0 15 0,-2 1 0 16,-7 0-15-16,-3 0-6 0,-7 0-24 16,-2 0-51-16,-1 0-25 0,-5 0-17 15,0 0-91-15,-11 0-161 0,-5 0-331 16,3-1-680-16,-16-15-551 0</inkml:trace>
  <inkml:trace contextRef="#ctx0" brushRef="#br0" timeOffset="1650.533">2607 15691 33 0,'0'0'349'15,"0"0"-219"-15,0 0-91 0,0 0-39 16,0 0-16-16,0 0-33 0,0 0 3 16,0 0 10-16,0 0 23 0,2 28 13 15,-2-27 1-15,0-1 29 0,-2 0 19 16,0 0 65-16,0-3-49 0,2 1-13 15,-2-1 225-15,2 0 68 0,-3 0-247 16,3 3-49-16,0-2-46 0,-2-1-3 16,-2 0 0-16,2 0 0 0,-2 1-91 15,-2 2-62-15,4 0-55 16,-2 0 74-16,0 1 26 0,-1 1 108 16,1-1 108-16,-2 0-108 0,-2-1-231 15,8 0 100-15,-4-1-136 0,2-1 58 16</inkml:trace>
  <inkml:trace contextRef="#ctx0" brushRef="#br0" timeOffset="2867.558">2547 15669 620 0,'0'0'110'0,"0"0"4"0,0 0-100 15,0 0-14-15,0 0-4 0,0 0 4 16,0 0 108-16,0 0 38 0,0 0 63 16,0 0 64-16,-2-2 20 15,2 1 18-15,-2 1 32 0,2 0-50 16,-2 0-94-16,2 2-86 0,0-2-56 16,-2 0-9-16,2 0 19 0,0 0 32 15,0 0-7-15,0 0-41 0,0 0-7 16,0 0 3-16,-3 0-2 0,3 0-11 15,0 0-2-15,0 0-10 0,0 0-6 16,0 0-13-16,0 0 13 0,0 0-14 16,0 0 98-16,0 0-87 0,3 0 25 15,-3 0 12-15,2 0 4 0,-2 0 43 16,2 0 12-16,-2 0-4 0,0 0-21 16,0 0-50-16,0 0-34 15,0 0-18-15,0 0-10 0,0 0 14 16,0-3 14-16,0 0 62 0,-2-2 55 15,2-5 46-15,-2-2-6 0,2-10-50 16,-3 0-34-16,6-7-24 0,-6-3-9 16,3-4-10-16,0 1-18 0,0 2-10 15,0 0-2-15,0-1 0 0,0 1 0 16,0 0 3-16,0-1 13 0,0 2-4 16,0-4-9-16,0 3 0 0,0 1 0 15,0 2 12-15,0-1-12 0,0 2 40 16,0-4-4-16,0-3-24 0,0-5-12 15,0-3 9-15,0-13 1 0,0-14 23 16,3-12 40-16,-6-6-22 0,6 1 1 16,-3 3-52-16,0 7 73 0,0-2-10 15,0-2-8-15,0 5-28 0,-3-1 6 16,3 2-12-16,0 2-6 16,3 1-15-16,-6 4-1 0,6 0-2 0,-3 2-45 15,-3-1 24-15,6 4 18 16,-6-3 2-16,6 3 1 0,-3-2 3 15,0-4 15-15,0 0-3 0,0-5 0 16,0-2 9-16,0-3-9 0,0-4-15 16,2-4-36-16,-2 0 18 0,0-4 6 15,2 2 12-15,-4 2 2 0,4-3 13 16,-2 7 6-16,0-4-6 0,2 3-15 16,-2 3-3-16,0 1-3 0,0-3-9 15,0 1 16-15,2-1-1 16,-4-6 3-16,4 0 34 0,-2-4-36 15,0-1 18-15,0-4-19 0,0 1-43 16,0-4 7-16,0-4 36 0,0 3 1 16,0-1 20-16,0-1 3 0,0 3 4 15,0 3-28-15,0 1-12 0,0 7 12 16,0 0 99-16,0 0-57 0,0 1-21 16,0 3-6-16,0-1 7 0,0 2-22 15,0-3 0-15,0-4-40 0,0-4 16 16,0 0 21-16,0-2 3 0,0-3 2 15,0 0 22-15,0 1 0 0,0-2-2 16,2 1-22-16,-2 0-43 0,0 2 26 16,4 3 17-16,-2 4 3 0,-2 8 127 15,2 9 270-15,-4 1-265 0,0-1-135 16,-4-3-177-16,6-5 90 0,0-1 60 16,0 3 0-16,0 3-4 0,0 1 29 15,0 0 2-15,0 3 25 16,0 1-7-16,0 0-4 0,0 4-14 15,0-3-30-15,0 4 12 0,0 3 15 16,0 0 2-16,0 3 1 0,0 0 1 16,0 3 14-16,0-1-3 0,0 3-10 15,0 2 13-15,0 8-15 0,0 8-13 16,0 10-39-16,0 0 28 0,0-3 9 16,0-5-9-16,0-4 3 0,0 4-2 15,0-1 23-15,0 3 12 0,0 5-9 16,0 3 9-16,0 7-10 0,0 5 1 15,0 6 0-15,0 4-2 16,0 3-1-16,0 3-21 0,0 0-51 16,0 0-67-16,2-2-81 0,-2 0-140 15,4-3-258-15,-4-3-329 0,0 1-229 16,-8-9-1173-16</inkml:trace>
  <inkml:trace contextRef="#ctx0" brushRef="#br0" timeOffset="4084.625">2590 5699 1964 0,'0'0'298'0,"0"0"-146"15,0 0 3-15,0 0 379 0,0 0-151 16,0 0-89-16,0 0-43 0,0 0-56 16,0 0-58-16,-8-22-47 0,6 25-7 15,-2 5 65-15,-2 2 58 0,1 1-81 16,-5 7-36-16,2 3-4 0,2 4 13 16,-3 5 5-16,-3 5-27 15,4 5-18-15,-3 0-16 0,1 4-6 16,0 0-8-16,1 1-10 0,-1-4-15 15,-2-1 9-15,5-2-9 0,-3-5-1 16,0-3 0-16,-1-4-2 0,1-7 0 16,2-4-1-16,-2-5-17 0,7-4 3 15,1-4-6-15,0-2-7 0,2 0 7 16,0-4 21-16,0-8 18 16,4-5-6-16,9-5-11 0,-3-9 0 15,1-4-1-15,3-3 0 0,-2-5-1 16,1-2 1-16,1-1 2 0,-3 1 0 15,1 4 0-15,-4 5 11 0,1 7-10 16,-3 6 12-16,2 7-3 0,-2 4 9 16,-2 5 12-16,3 3 10 0,-1 2-1 15,-4 2-6-15,6 2-2 0,-4 8-7 16,2 5 0-16,1 8-26 0,1 7-1 16,0 16-1-16,5 17-1 0,5 19 1 15,1 5 1-15,-1-5 0 0,-1-9 3 16,-5-20 0-16,-1-13 9 0,-3-11-12 15,-2-6 0-15,-2-4-42 0,5 1-76 16,-7-7-94-16,0-8-83 0,-2-5-332 16,0-3-572-16,0-13-820 0</inkml:trace>
  <inkml:trace contextRef="#ctx0" brushRef="#br0" timeOffset="5333.199">14823 15250 401 0,'0'0'486'16,"0"0"-245"-16,0 0-10 0,0 0-13 15,0 0-110-15,0 0 28 0,0 0 399 16,0 0-205-16,0 0-99 16,-43-51-3-16,41 49 14 0,-2 0-20 15,0 0-10-15,2 1-5 0,0 0 3 16,2 1-23-16,0-1-2 0,0 1 9 15,0-1-22-15,0 1-1 0,0 0 8 16,0 0 13-16,6 0-62 0,2 3-33 16,4 0-13-16,3-1-5 0,4 0-10 15,1 1-20-15,7-1-7 0,2-1-18 16,2 2 3-16,0 2 0 0,4 2 0 16,0 3 4-16,0 2-1 0,1 1-6 15,-1 2 3-15,2-2-3 0,-4 0-6 16,-2 0 0-16,-2-3 0 15,-4-3-3-15,-9 1 6 0,3-3-3 16,-7-1-3-16,-6-1-12 0,-1-3 9 16,-5 0-12-16,0 2-9 0,-2-1-30 15,-9-1 12-15,-1 3 15 0,-9-2 11 16,-4 2 1-16,-2 0 1 0,-4 5 2 16,-6-1-1-16,-4 6 1 0,2 0 12 15,-5 3-3-15,3 2-9 0,-3 0 0 16,9 1-1-16,2-2-2 0,2-2 0 15,6-2-39-15,7-4-93 0,1-2-103 16,5-4-110-16,4 0-285 0,6 6-1089 0</inkml:trace>
  <inkml:trace contextRef="#ctx0" brushRef="#br0" timeOffset="5944.356">15584 15245 843 0,'0'0'2328'15,"0"0"-1882"-15,0 0-276 0,0 0 105 16,0 0 48-16,0 0 88 0,0 0-120 16,0 0-20-16,0 0-29 0,25 56-72 15,-11-31-31-15,1 6 6 16,3 2-28-16,-1 5-32 0,2 1-28 16,-3 1-21-16,5-2-9 0,-3-3-27 15,-1-5-3-15,-3-4-48 0,-3-7 6 16,-1-4-43-16,-4-7-35 0,1-2-52 15,-3-6-55-15,2-1-116 0,0-9-315 16,-2 1-529-16,11-15-585 0</inkml:trace>
  <inkml:trace contextRef="#ctx0" brushRef="#br0" timeOffset="6151.667">16037 15399 947 0,'0'0'2888'16,"0"0"-2502"-16,0 0-187 0,0 0 131 15,0 0-82-15,-29 76-77 16,4-30 54-16,-12 22 51 0,-11 18-76 16,-5 11-122-16,-1-5-42 0,4-8-11 15,11-12-7-15,8-14-6 0,6-15 0 16,7-12-12-16,3-10 0 0,-1 3-67 16,-1-4-111-16,0 0-125 0,3-7-239 15,4-7-927-15,3 2-1627 0</inkml:trace>
  <inkml:trace contextRef="#ctx0" brushRef="#br0" timeOffset="7451.96">1660 5485 1899 0,'0'0'1213'0,"0"0"-878"0,0 0-136 15,0 0 69-15,0 0 86 0,0 0 61 16,0 0-99-16,0 0-124 0,-8 58-49 16,8-24-3-16,0 8 12 0,2 10-10 15,6 14-45-15,-2-7-70 0,-2-6-9 16,1-9-15-16,-1-10-1 0,0 1-1 16,-2 3-1-16,0-5-1 0,2-5-11 15,-2-8-30-15,0-2-28 16,-2-5-42-16,0-4-42 0,0-1-41 15,0-5-54-15,0-1-187 0,-4-2-290 16,4 0-432-16,-4-7-409 0</inkml:trace>
  <inkml:trace contextRef="#ctx0" brushRef="#br0" timeOffset="7752.736">1422 5444 3104 0,'0'0'538'0,"0"0"-301"15,0 0-8-15,0 0 138 16,52-55-28-16,-31 40-109 0,3 2-44 16,5 1-28-16,0 5-12 0,2 3-16 15,2 4-15-15,0 5-3 0,-1 8-13 16,-1 5 1-16,0 5-7 0,-5 4-20 15,-1 3-19-15,-2 4-9 0,-4 2-12 16,-7 1-15-16,-4 2-16 0,-6-3-2 16,-2-1-2-16,-4-1-34 0,-10-7-42 15,-3-6-6-15,-10-5-64 0,2-6-91 16,-3-8-115-16,3-2-631 0,-8-8-1124 0</inkml:trace>
  <inkml:trace contextRef="#ctx0" brushRef="#br0" timeOffset="10918.084">8320 5634 95 0,'0'0'0'15</inkml:trace>
  <inkml:trace contextRef="#ctx0" brushRef="#br0" timeOffset="12530.882">8320 5634 395 0,'-35'-47'42'15,"39"43"662"-15,-2 0-395 0,-2-1-159 16,2 0-78-16,-2 0-72 16,0 2 0-16,0 0-49 0,0 1-3 0,0 1 26 15,0 0 9-15,0 0 17 16,0 0 13-16,0-3 7 0,0 3-4 16,0-3 59-16,0-1 52 0,0 2 9 15,0-2-29-15,0 2-22 0,0 0-30 16,0 0-29-16,0 1-4 0,0-1-22 15,0 3 0-15,0-1-13 0,0 0 1 16,0 1 8-16,0 0-9 0,0 0 12 16,0 0 1-16,0 0 1 15,0 0 38-15,0 0 16 0,0 0 0 16,0 0-6-16,0 0-4 0,0 0-9 16,0 0-1-16,0 0-12 0,0 0 3 15,0 0 9-15,0 0 10 0,0 0 1 16,0 0 2-16,0 0 64 0,0 0 23 15,0 0 26-15,0 0 21 0,0 0 28 16,0 0-42-16,0 0-26 0,0 0-39 16,0 0-12-16,0 0-2 0,0 0-5 15,-2 0 19-15,0 0 15 0,0 0-10 16,0 0 3-16,2 1-9 0,0-1-10 16,0 1-9-16,0-1-3 0,0 0-7 15,-2 0-12-15,2 0-18 0,0 1-13 16,0-1 7-16,0 2 12 0,0-2 5 15,0 2 10-15,-2-1 24 0,2 1 3 16,0 1-9-16,-2 2-12 0,2 5-13 16,0 4-9-16,0 4 4 15,-2 8 8-15,2 2-9 0,0 0-2 16,0 1-13-16,-2 0-30 0,2 0-6 0,0 1-3 16,0 2 0-16,-4 2 0 15,2 0 2-15,2 1 1 0,0 2 1 16,0 2 1-16,-2 1 0 0,2 2 13 15,0 3-12-15,-3-1 12 0,3 10 3 16,0 7 6-16,0 10 0 0,0 1 1 16,-2-5 8-16,2-7-9 0,0-3 3 15,-2 2 18-15,2 1-6 0,0 4-6 16,0-2-33-16,-2 6 0 0,2-1 0 16,0 3 1-16,0 3 2 0,0 7 24 15,6 3-12-15,-1-14 7 16,1-13-19-16,-4-20 54 0,-2-12 42 15,0 4-99-15,-6 6-211 0,2 7 28 16,-1 14 183-16,1 25 138 0,0 21-54 16,2 8-14-16,0-1-31 0,2-17-18 15,0-14 9-15,0 1-12 0,-2 1-18 16,2-3 0-16,-2 5-48 0,2 4 33 16,0 1 15-16,-2 4 1 0,2 4 2 15,-2 2 21-15,2-5 3 0,0 3-15 16,0 1-12-16,-4 0-45 0,4 7 24 15,0-8 21-15,-2 0 12 0,-1 3-10 16,3-2 16-16,-2 0 9 0,2 2-4 16,0 0-23-16,-2 2-42 0,0 2 18 15,2 0 24-15,-2-2 1 0,2-1 17 16,-2 3 6-16,2-2-9 0,-2 1-15 16,0 1-42-16,2-1-2 0,0-2 44 15,-2 1 21-15,2-1 0 16,-2-1-9-16,2 2 21 0,0-4-20 15,-2 2-13-15,0-2-57 0,0 4 27 16,-2 4 30-16,1-2 11 0,3 2 4 16,-2-1 9-16,0 0-18 0,2-1-6 15,-2-1-48-15,0 0 12 0,0-5 36 16,2-1 10-16,0-3 17 0,-2-1 6 16,2-4-30-16,0-2-3 0,0-4-27 15,-2-1 0-15,2-3 15 0,0-2 11 16,-2-3 0-16,2 2 1 0,0-3 6 15,-2 0 12-15,2-2-6 0,0-2-9 16,0-4-3-16,-2-2-63 0,2 1 48 16,0-3 14-16,0-6-2 0,0-10 0 15,0-8 1-15,0-5 2 0,-2 9 0 16,2 2 3-16,0 4 9 16,0 0-10-16,-2-3 1 0,2-1 9 15,0-2-11-15,0-4-1 0,0-1-1 16,0-4-29-16,0-3 6 0,0-3 21 15,-2-2 0-15,2-3 0 0,0-2-10 16,0 1 13-16,0 1-1 0,0 1 1 16,0 3 0-16,0-5-27 0,0 3-3 15,0-4 29-15,0 3 1 0,0-4 0 16,0-1 0-16,0-2-1 0,0-3-44 16,0-5 43-16,0-3-1 0,0 0-12 15,0-1 12-15,0 0-18 0,0 2 9 16,0 0 3-16,0 6 9 0,0 4 3 15,-5 3-1-15,5 4-2 16,0 0-15-16,0 1 3 0,0-3-3 16,0-3 15-16,0-5-1 0,-2-3 1 15,2-2 0-15,0-3 0 0,0-1 0 16,0 0 0-16,0 1 0 0,0-1 1 16,0 0-1-16,0 0 1 0,0 0-1 15,0 0-2-15,0 0-10 0,0 0 0 16,0 2-6-16,0 3-7 0,0 2 1 15,0 2 9-15,0 1-9 0,0 0-15 16,0-1 27-16,0-3 12 0,0-3 2 16,0-3 0-16,0 1-1 0,0-1 2 15,0 0-3-15,0 0 0 0,0 0-24 16,0 0-55-16,0-7-93 0,0-2-267 16,2-6-231-16,-2-5-579 0,5 3 216 15,-5-16-1145-15</inkml:trace>
  <inkml:trace contextRef="#ctx0" brushRef="#br0" timeOffset="14436.176">8655 5034 1778 0,'0'0'681'15,"0"0"-346"-15,0 0 372 0,0 0-338 16,0 0-64-16,0 0 6 0,0 0-3 16,0 0-5-16,0 0-72 0,-10-17-112 15,8 30-37-15,0 2 12 0,-2 3 21 16,-1 6-10-16,-1 1-8 0,2 4-24 16,-2 6-10-16,2 1-18 0,-5 6-6 15,1 2-9-15,2 1-8 0,0-3-1 16,2-5 0-16,-3-6 3 15,1-6 9-15,6-8 0 0,-2-5 0 16,2-3 18-16,0-3 58 0,0-2-13 16,6-3-15-16,3-1-24 0,-1 0 3 15,8 0-6-15,-1 0-18 0,10-2-18 16,-3-2-15-16,1 0-2 0,2 2 1 16,-2 0 0-16,-5 2-2 0,-1 0 0 15,-5 0-18-15,1 0-39 0,-5 3-39 16,-8-3-63-16,8 3-64 0,-8 0-66 15,0-3-191-15,0 2-586 0,0-2-423 16,-2 0-830-16</inkml:trace>
  <inkml:trace contextRef="#ctx0" brushRef="#br0" timeOffset="14946.377">9044 4996 1235 0,'0'0'1840'0,"0"0"-1568"0,0 0-28 15,0 0 59-15,12-55 24 0,-12 51-79 16,0 4-23-16,-2 5 91 0,-4 9-23 16,0 9-93-16,-7 4-69 0,1 17-25 15,-3 14-10-15,-5 13-14 0,1 4-19 16,1-6-11-16,7-15-10 0,1-18-6 15,6-10-15-15,-2-7-18 0,3 1 9 16,-3-4-12-16,2-1-3 0,0-8-30 16,2-7-27-16,2 0-28 0,2-7-20 15,6-8 35-15,-2-6-3 16,7-6-8-16,-1-6-1 0,-1-3 12 16,1-5 18-16,0 1 19 0,-5 5 26 15,1 3 10-15,-2 6 3 0,2 8 15 16,-3 7 3-16,1 6 22 0,-4 5 8 15,4 3 1-15,0 8 2 0,2 7-11 16,-1 6-13-16,-3 7-9 0,4 2 1 16,0 5 2-16,3 0 3 0,-3 0 0 15,-2-2-3-15,2 0 0 0,-1-5 4 16,-3-2 8-16,-2-8-9 0,-2-4 6 16,0-8-9-16,-2-7-24 0,-7-2-27 15,1-7 26-15,8 7 1 0,-27-33-1 16,11 8-2-16,-5 0-42 0,0-1-64 15,-1 2-78-15,-1 6-68 16,6 3-200-16,3 7-632 0,2 5-667 0</inkml:trace>
  <inkml:trace contextRef="#ctx0" brushRef="#br0" timeOffset="15413.197">9596 5140 398 0,'0'0'3063'15,"0"0"-2661"-15,0 0-185 0,0 0 141 16,-25-59 40-16,4 48-105 0,1 5-76 15,-5 6 1-15,-4 4-15 0,-4 9-70 16,-2 8-58-16,-1 0-32 0,3 8-19 16,2-4-12-16,2 4-10 15,11-3 0-15,1-2 10 0,7-7-11 16,2-1 1-16,6-5 1 0,2-2 18 16,4-3 0-16,10-1-21 0,3-2-1 15,10-3-14-15,4 0 12 0,6 0 1 16,12 0-10-16,-5 0 0 0,1 0 9 15,3 0-12-15,-15 6 15 0,0 1 3 16,-6 5 12-16,-8 4 0 0,-5 5 6 16,-8 2 18-16,-6 3-3 0,-2-2-5 15,-12 4 2-15,-3-3 0 16,-12-1 12-16,-2-1 24 0,-4-2-27 0,35-21-41 16,-81 36-1-16,36-23-51 15,4-4-57-15,-1-5-94 0,-1-2-127 16,12-2-339-16,-4-2-1400 0</inkml:trace>
  <inkml:trace contextRef="#ctx0" brushRef="#br0" timeOffset="21602.294">3295 5913 78 0,'0'0'199'16,"0"0"-126"-16,0 0-73 15,0 0-33-15,0 0-2 0,0 0-63 16,0 0-10-16,0 0 40 0,-12 3 60 15,12-3 8-15,-2 0 7 0,2 0 77 16,-4-2 60-16,4 1-20 0,0 1-26 16,0 0-7-16,0-2-19 0,0 2-57 15,0-2-14-15,0 1 0 0,0 0 25 16,0 0 10-16,0 0 371 0,0 0 91 16,0 0-254-16,0 1-146 0,0 0-98 15,0 0-7-15,0 0-51 0,0-1 6 16,0 1 52-16,0 0 29 0,0-1 72 15,0 0 32-15,0-1 35 0,0 2 29 16,0 0 29-16,0 0 9 0,0 0-36 16,0 0-23-16,0-2-36 0,0 2-29 15,0-3-13-15,0 3 19 0,0-2 25 16,0 1-4-16,0 0-19 16,4 1-28-16,-4-1-20 0,2 1-6 15,0 0-6-15,0 0-9 0,0 0-10 16,0 0-18-16,-2 0-7 0,2 0-12 15,0 2 9-15,0 1 1 0,2 0-11 16,-2 1 1-16,3 0 9 0,-3 1 1 16,2 2 5-16,-2-1 1 0,2 2-16 15,0-1 12-15,0 0 0 0,0 2-11 16,3-1 11-16,-3 0-3 0,2 2-9 16,0 0 10-16,-2 1-12 0,2 0-1 15,1 0-2-15,-3 0 1 0,2 2-3 16,-2-2 1-16,2 2 0 0,-2 1 0 15,1-2 0-15,1 2 0 0,-4 2 1 16,2-3 0-16,0 0 0 0,0 0 1 16,-2 1 0-16,2 1 1 15,1 1 0-15,1 7 0 0,2 2 0 16,2 4 2-16,3 2 1 0,1 3 0 16,3-2 9-16,-1 3-10 0,1-1-1 15,-1 1 2-15,3 1-1 0,2 3-1 16,-3-1-1-16,5 3-13 0,0 0 12 15,-3 1-1-15,5 0 0 0,0 0 1 16,-2 3 0-16,4 1 1 0,-3 1 1 16,7 7 0-16,5 8 0 0,5 11 1 15,0 2 0-15,1-5 1 0,-5-5 13 16,-2-6-14-16,2 0 0 0,0 1-2 16,1 1-34-16,1 0 22 0,2 2 10 15,1 0 2-15,1 3 2 16,2 0 1-16,3 1 15 0,0 4-16 0,1-1 20 15,3 2-10-15,-1-3 3 16,1-1 4-16,2 2-19 0,0-1-13 16,-1 2 12-16,1 0 1 0,2 0 1 15,4 3 1-15,-2 2 10 0,0 1-9 16,4 5 9-16,0-1 1 0,4 2-11 16,2-1-2-16,0 2-36 0,3 2 20 15,3 0 15-15,-2-1 1 0,3-1 1 16,-1 4 15-16,3-2-1 0,-3 1 0 15,5-2-15-15,-3 2-13 0,5-1-5 16,-3-1 16-16,5 3 2 0,0 0 0 16,-3 1 12-16,5 2 3 15,-2-1 1-15,3 1 2 0,-3-2-18 0,4 1-23 16,0 1 23-16,2-1 1 0,0 1 14 16,2-1 3-16,-1 0 1 0,-1-2-4 15,6-1-12-15,-6-4-3 0,6 0-16 16,1-4-3-16,-1 0 16 15,2-1 1-15,0-2 2 0,0 1 2 16,2 0 17-16,1-1-4 0,-1 0 0 16,2-1-15-16,0 0-7 0,5 0 7 15,-1-2 3-15,1 2 25 0,-1-2-4 16,-2 1 7-16,5 0 6 0,-1-3 18 16,3-2-1-16,-5-1-11 0,5-5-16 15,-5-3-26-15,7 0-1 0,-7-4 0 16,3 0 1-16,1-3 2 0,3-1 0 15,-2-1 12-15,3-3 0 16,-1 2-3-16,0-3 4 0,3 3-4 16,-1 1 6-16,4 1 3 0,-5-1 1 15,5 1 2-15,-6-3-3 0,4 3-19 16,-7 0 10-16,-1-2 10 0,1 2 14 16,-5-4 0-16,-3 1 1 0,-4-1-16 15,-4-4-18-15,-8 0 9 0,2-1-10 16,-9-3 0-16,-7-2-1 0,-3-1-1 15,-4-2-1-15,-10-7-14 0,-13-7-36 16,-12-6-68-16,-4-2-60 0,4 0-99 16,-3 1-168-16,-3-2-554 0,10 1-971 0</inkml:trace>
  <inkml:trace contextRef="#ctx0" brushRef="#br0" timeOffset="25371.162">2764 14447 274 0,'0'0'329'16,"0"0"-309"-16,0 0 32 0,0 0 7 15,0 0 328-15,0 0-233 0,0 0-60 16,0 0-26-16,0 0 23 0,47-19 4 16,-38 18 22-16,-3-1 22 0,2 1 27 15,2 1 19-15,-1 0-7 0,1 0-17 16,2-1-19-16,3 0-26 15,2-1-16-15,3 0-10 0,-3 0-10 16,3-2-13-16,3 1-13 0,0-2 1 16,0 0-8-16,1 2-5 0,1-2-14 15,2 1 1-15,0-3 12 0,0 2 7 16,4-2 9-16,-4 4-3 0,2-3-3 16,2 1-7-16,-2 0 0 0,4 1-9 15,-4 0 5-15,2 0 5 0,0 1 5 16,-2 0-13-16,-1-1-5 0,4-2-10 15,-6 2 0-15,3-1 4 0,0-2-7 16,4 1-7-16,0-3 4 16,-2 3 2-16,2-3 1 0,1 2-3 15,1-4-13-15,-2 3 9 0,0-3-9 16,0 1 16-16,-4 1 3 0,2 0-19 16,0-1-1-16,-2 2-1 0,2-2 0 15,0 1 0-15,-2 1 0 0,0 1-1 16,-2-1 0-16,2 2 1 0,-3-2 2 15,1 1 10-15,2 0 2 0,0 1 1 16,0-2-14-16,0-2 0 0,0 1 1 16,2 0 0-16,0-4-2 0,0 2 0 15,2-3 2-15,0 1-1 0,0-2 0 16,2 1-1-16,-2 0 1 0,3-1 0 16,-5 4 0-16,2 0 0 0,-4 0 0 15,2-1 0-15,-2 0-1 0,-1 2 1 16,1-1-1-16,0-1 1 0,0-2-2 15,0 4-14-15,0-4 12 16,2-3 0-16,0 4 0 0,0-3 1 16,0 1 0-16,2-1-2 0,0 0 1 15,0 1 0-15,-2 1 0 0,0-1 0 16,0 0 0-16,-2 3 0 0,2-1 0 16,-4 1 1-16,0 2 1 0,0-3-1 15,2 3 1-15,-2-2 1 0,2 0 0 16,-4 1 0-16,3-3 0 0,1-2-1 15,2 0 0-15,3 1 1 0,-1-3-1 16,-2 0 0-16,0 1 0 0,-2 2 1 16,2-1 1-16,0 3 11 0,-5 0-12 15,5-1 0-15,-2 3 1 16,0-2 1-16,0 1-1 0,2 0-1 0,0-1 0 16,-2 0 0-16,0 0-1 15,4-5 0-15,-6 2 0 0,4 0 1 16,0 0 1-16,-2 1 11 0,0-1-11 15,0 1 1-15,0 1 9 0,0 0-11 16,2-3 0-16,-6 2 1 0,6-3 1 16,-2 3-1-16,0-1-1 0,-3-1 0 15,3 3 1-15,-2 0 0 0,-2-2-2 16,2 2-2-16,-2 1-1 0,2 0 1 16,-3-1 0-16,5 1 1 0,-2-1 1 15,0 1 2-15,2 1 11 0,0-1-1 16,-6 1-9-16,1-1 13 0,1 1-1 15,-6 3 13-15,2-1-6 0,-1 1-10 16,1-1-10-16,0-2 0 0,1 2 2 16,-3-2-2-16,4 0 0 0,1-1 0 15,-3 0-1-15,0 0 0 0,6 1 1 16,-9-1 0-16,5 0 1 0,0 1 12 16,-5-2 1-16,3 4 2 0,-2-3-15 15,-1 0 10-15,-1 4-11 16,-1 0 0-16,1-4-1 0,-1 4 1 15,1-1 0-15,-1 1-2 0,5-3 1 16,-2-1 0-16,1 0 1 0,1-2 0 16,4 1 1-16,-2 0 0 0,1 1 10 15,-3 0-11-15,2 2 10 0,0-2-9 16,-5 2 10-16,3-1-10 0,-3 1 0 16,1-1-2-16,0 0 1 0,-1-2-1 15,1 4 0-15,-5-1-1 0,5-2 1 16,-3 3 0-16,3 0 0 0,-2-2 0 15,3 0-1-15,-3-1 0 0,3-1 0 16,3-2 0-16,-2 0 0 0,4-3 0 16,0 1 1-16,-5-2 0 0,5 0 0 15,-2 2-1-15,-3-2-1 0,1 2 1 16,0 1 12-16,-3 0 7 16,3 1-7-16,-2-2 4 0,-1 1-1 15,3-2 3-15,-3 2-15 0,3-3 10 16,0 1-11-16,0-4 10 0,3 1-10 15,-3-3 0-15,0 4 13 0,6-4 7 16,-5 0 9-16,1-1-7 0,0-2 1 16,6 3 5-16,-5-2 7 0,1 0 18 15,0 0 0-15,2 2 6 0,-2 0-9 16,-2 2-9-16,3-1-16 0,-1 1-15 16,2 1-11-16,-6 0 1 15,4-1-1-15,1 1 1 0,-3-2-1 0,0 0 0 16,4-1 1-16,0-1 1 0,2-1-3 15,0-2-24-15,-3 1 12 16,1-3 10-16,2 2 0 0,-2 1 0 16,-4 0 1-16,-5 0-2 0,7-1 2 15,-8 1-1-15,5-2 2 0,3 0 1 16,-2 3 2-16,-2-4 0 0,4 2 0 16,-1 1-1-16,-3-1 1 0,0 1 0 15,3 2-1-15,-3-1 1 0,0 2 0 16,4-1-1-16,-5-2 1 0,1 0-1 15,4-1 0-15,-5-2 0 0,1 0-1 16,4-4 0-16,-6 2-1 0,3-2 0 16,1 2-2-16,-2 3-10 0,1 3 0 15,-5-3 10-15,4 2-10 0,1 3 11 16,-3-3 0-16,2-2 1 0,-1 1 0 16,1-1 0-16,4-1 1 0,-5-2-1 15,1 1 1-15,4-1 0 0,-4 0 1 16,-1-1-1-16,3 0 1 15,-4-2 1-15,3 0 0 0,3-3 0 16,-2 1 0-16,-2-2 9 0,3 0-10 16,1 0-1-16,-4 2-1 0,2 3-11 15,-1-2-4-15,-3 4 0 0,4-2 13 16,-7-1 0-16,5 2 0 0,2-2-1 16,-5 0 2-16,3 4 1 0,0-4 0 15,-3 0 1-15,5 2 2 0,-7-1-1 16,7 0 1-16,-2 1 0 0,-5-1 9 15,9-1-10-15,-8 1 0 0,3-1 1 16,1-1 0-16,-2 0 0 16,1 0 0-16,-1-2 0 0,2 2-3 15,-3-1-3-15,-1 3-9 0,3-1 9 16,-3 0-9-16,2 2 11 0,-5-4 1 16,7 1 2-16,-7-2 10 0,9 0-9 15,-9-3 12-15,9-2-13 0,0-2 0 16,0-9 10-16,-3 6-9 0,5-1 0 15,-6-1 10-15,-1 9-11 0,-1-6 1 16,3 5-3-16,-3 0-1 0,-3 4-21 16,-1-1 7-16,3 2 12 0,-3-1-9 15,1 0 10-15,-1 0-10 0,-3-1 10 16,5-1 0-16,-7 1-1 0,2-1-10 16,5-2 11-16,-5 1 1 0,4-2 1 15,-1-3 0-15,-3 3 1 0,5 0-1 16,-5 3-1-16,2-1-1 0,1 1-10 15,-3 2-9-15,-2 0-7 0,5 0 4 16,-5 2 0-16,0-1 5 16,1 0 16-16,1-2 0 0,-4 1 0 15,0-2 0-15,0-1 0 0,-1 0-15 16,3-2 2-16,-4 1 15 0,2-2 0 16,-4-1 1-16,2 1 1 0,1-1 1 15,-1 1 1-15,4 3 0 0,-4 2-3 16,2 4-16-16,-2 0 4 0,3 1 10 15,-3 2 0-15,4 4-1 0,-4-1 1 16,0 4-14-16,0 7 13 0,-1 4-18 16,-1 4 0-16,-2 5-10 0,2 6-3 15,-2 0-70-15,0 6-146 0,0 2-346 16,0 7-929-16</inkml:trace>
  <inkml:trace contextRef="#ctx0" brushRef="#br0" timeOffset="26844.664">12376 5754 2681 0,'0'0'651'0,"0"0"-305"16,0 0-47-16,0 0-107 0,0 0-111 16,0 0 9-16,-23 57 53 0,5-14 51 15,1 14-71-15,-10 9-74 0,2-4-34 16,9-13-13-16,1-16-2 0,7-12 0 15,0-1-3-15,-2 1-27 0,1-5-20 16,3-7-17-16,6-7-32 0,0-3-55 16,0-11 64-16,4-4 40 0,2-10 4 15,9-3 8-15,-5-4 13 16,5-1 22-16,-1-1 3 0,3 5 3 16,-3 4 19-16,1 8 9 0,3 6 13 15,-5 9 18-15,5 5 25 0,-7 11-4 16,3 6-18-16,-4 5-12 0,-1 4-7 15,-3 2 0-15,2-2-12 0,-6-3-34 16,-2-5 0-16,0-5-80 0,0-13-260 16,-6-2-407-16,2-15-1628 0</inkml:trace>
  <inkml:trace contextRef="#ctx0" brushRef="#br0" timeOffset="29310.862">11977 5957 82 0,'0'0'388'16,"0"0"-248"-16,0 0-59 0,0 0 200 15,0 0 503-15,12-54-459 0,-10 47-95 16,3 2 25-16,-5-1 122 0,2 0 7 16,-2 2-26-16,2-1-21 0,-2-1-34 15,0 0-43-15,0-1-41 0,0-2-29 16,-2-3-22-16,-2 2-49 0,-3 0-46 15,-3 2-25-15,-4 3-8 0,-3 4-4 16,-4 1-2-16,-1 6-16 0,-1 6-3 16,0 3-12-16,0 3-1 0,7-1 0 15,-3 4-1-15,9-3 1 0,0 1 1 16,1-2-1-16,7-1 10 0,2 2 0 16,0-5-9-16,4 1 12 15,9-1-12-15,-1-4 9 0,5-1-12 16,-1-1-3-16,9-2-1 0,-6-1-8 15,3 1 10-15,1-3 0 0,-6 2 2 16,3 5 2-16,-9-1-1 0,3 3 1 16,-6 2 11-16,-1 4 23 0,-5 2 6 15,-2 2 1-15,-2 1 35 0,-9 2 1 16,-5-2-16-16,-1 0-27 0,-6-3-20 16,1-3-16-16,1-1 0 0,-6-5-16 15,0-4-8-15,3-5-81 0,3-1-104 16,-2-1-101-16,7-4-279 0,1 0-1057 15,7 2-1246-15</inkml:trace>
  <inkml:trace contextRef="#ctx0" brushRef="#br0" timeOffset="29996.254">12370 5871 368 0,'0'0'239'0,"0"0"829"16,0 0-773-16,0 0-32 0,0 0 83 16,0 0 79-16,0 0 0 0,0 0-77 15,0 0 17-15,0 0 1 16,-4-7-138-16,6 22-71 0,6 7-44 15,-4 9-49-15,2 13-24 0,1 13 3 16,-3-5-16-16,2-3-15 0,0-7-10 16,-2-10 0-16,0 3 0 0,0 0-1 15,1-7-1-15,-3-8-1 0,2-7 1 16,-4-8-2-16,0-4-31 0,0-2-68 16,0-7 49-16,-4-4 49 0,-3-5-9 15,-3-3 10-15,-6 2-1 0,1-2 3 16,-6 4 39-16,3-1 49 0,-3 4 13 15,-2 4-31-15,5 4-22 16,-1 3-2-16,5 2-10 0,1 0-14 16,5 3-19-16,0 1-3 0,4-1-54 15,0-1-168-15,4 0-197 0,0-2-626 16,0 0-1221-16</inkml:trace>
  <inkml:trace contextRef="#ctx0" brushRef="#br0" timeOffset="30628.405">12874 5939 2483 0,'0'0'509'0,"0"0"-301"16,6-56 133-16,-6 27 110 0,-6 0-36 15,-6 4-88-15,-3 5-48 0,-7 9-71 16,-1 10-74-16,-2 4-46 0,-4 13-25 15,-2 7-23-15,4 3-37 0,0 2-2 16,7 1-1-16,-1-4 0 0,4-1-3 16,5-2-30-16,4-4-16 0,2-4 0 15,3-3 13-15,3-3 15 0,5-3-16 16,5-2-33-16,4 0 0 0,7-3 34 16,8 0 8-16,0 1 13 0,6 2 15 15,-2 2-2-15,-2 1 2 0,-2 4 3 16,-4 1 43-16,-4 7 42 0,-7 2 9 15,-6 3 4-15,-6 0-16 0,-2 3-22 16,-10-2-23-16,-6-1-16 0,-9-3-21 16,2 2-3-16,-4-6 0 0,-4-4-12 15,0-3-73-15,0-6-161 0,0-3-135 16,8 0-348-16,-1-9-1266 0</inkml:trace>
  <inkml:trace contextRef="#ctx0" brushRef="#br0" timeOffset="32094.881">13507 14494 85 0,'0'0'411'15,"0"0"-219"-15,0 0-16 16,0 0 907-16,22-59-746 0,-17 51-79 16,-1 0 81-16,-4 1 10 0,0 1-2 15,0 2-44-15,0 1-36 0,-2 3-49 16,-2 0-42-16,-5 4 40 0,1 8 38 15,-2 7-43-15,-5 6-65 0,3 8-55 16,-1 6-39-16,1 8-16 0,0-1-18 16,-3 2-16-16,5-1-2 0,-1-4 0 15,3-6-27-15,0-6 6 0,6-13 18 16,0-6-10-16,0-7-2 0,2-5-27 16,2-10-31-16,6-10 36 0,2-7 19 15,3-9 6-15,-3-1 11 0,5-4-2 16,-3 0-18-16,-2 4-13 0,1 5 16 15,-5 4 15-15,2 11 1 0,-4 6 2 16,4 9 36-16,1 2 1 16,-1 13-36-16,-2 3-1 0,5 7-2 15,-3 6 2-15,-2 4 2 0,0 5 10 16,-2-3 0-16,5 1-9 0,-5-5-3 16,0-5 3-16,-2-6-3 0,-2-7 34 15,0-4 2-15,0-7-33 0,-6-2-1 16,-7-8-2-16,3-2 12 0,-6-9 4 15,-1 1-1-15,-2-5-15 0,1 4-6 16,-1-1-165-16,5 0-124 0,-1 9-222 16,7 3-819-16,4 4-891 0</inkml:trace>
  <inkml:trace contextRef="#ctx0" brushRef="#br0" timeOffset="32344.751">13786 14421 437 0,'0'0'2244'16,"0"0"-1874"-16,0 0-32 0,0 0 74 16,0 0-147-16,0 0-94 0,8 55 62 15,-8-22 60-15,-4 5-60 0,2 6-71 16,2 0-46-16,-2-1-43 0,2-1-46 15,0-5-27-15,0-9-23 0,-2-7-32 16,2-8-79-16,0-6-80 0,0-6-53 16,0-2-176-16,2-8-309 0,0 2-523 15,-2-12-338-15</inkml:trace>
  <inkml:trace contextRef="#ctx0" brushRef="#br0" timeOffset="32570.674">13680 14359 1512 0,'0'0'1924'0,"0"0"-1604"16,0 0-50-16,50-22 108 0,-27 22-103 15,4 8-88-15,1 6 12 0,4 7 5 16,-1 5-49-16,-3 6-51 0,-7 8-13 16,2 7-16-16,-7 12-35 0,-7 10-25 15,-7 4-13-15,-4-17-2 0,-7-10-1 16,-1-20-26-16,-4-3-55 0,-5-3-45 15,-4 0-62-15,-6-3-73 0,-2-13-192 16,9-3-794-16,-14-9-1035 0</inkml:trace>
  <inkml:trace contextRef="#ctx0" brushRef="#br1" timeOffset="37598.857">6483 5593 424 0,'0'0'538'0,"0"0"-209"0,0 0-114 0,0 0-72 16,0 0-10-16,0 0-16 15,0 0-20-15,0 0-6 0,0 0-16 16,0-29-30-16,0 24-6 0,0-1-3 16,0 0 19-16,0-3 19 0,0 1 20 15,0 3 12-15,0-1 4 0,0 4 28 16,0 1 23-16,0 1 5 0,0 0-9 15,0 0-75-15,0 0-64 0,2 1-17 16,2 1 49-16,-2 1 99 0,0 2 37 16,0-1-69-16,2 2-39 0,-2 0-30 15,2-1-10-15,0 2-1 0,1 0 0 16,-1 2 7-16,4 1 12 0,-4 2 0 16,0 0-3-16,5 3 6 15,-3-1-1-15,4 4 4 0,-4 1-16 16,7 1-6-16,-1 3-9 0,-4 0-30 15,7 3 12-15,-3-2-1 0,3 3-9 16,1 0-2-16,-3 2 1 0,5-1 1 16,-5 1-1-16,3 1-1 0,-1 1 0 15,1-1 0-15,-1 1 0 0,-1 1 1 16,1-1 0-16,1 2 0 0,1-2 0 16,-3 1-1-16,5 0 0 0,-3 2-1 15,3 0 1-15,0 2-1 0,1 2 2 16,5 2-2-16,0 1 3 0,2 4 12 15,0-1-3-15,1 3-12 0,3-2-9 16,3 11-3-16,7 6 11 0,6 10 1 16,-1 1 2-16,-1-6 1 0,-1-6-1 15,-7-5 1-15,4-1 0 0,3 4-1 16,3 1 1-16,1 0 9 16,4 5-9-16,-3-4 1 0,7 0-4 15,2 3-26-15,-4 1 23 0,3 0 0 16,1 1 3-16,4 1 1 0,-6-4 20 15,2 2 4-15,2 1 6 0,2-2-4 16,2 1-11-16,-4-1-1 0,2 0-12 16,2 1-3-16,2-2-27 0,5 3 24 15,-3 1-9-15,2 1 12 0,0 0 1 16,1 2 2-16,1-2-1 0,2 5 11 16,5-4-1-16,-7 3 0 15,7 0-9-15,1-2-3 0,-3 1-26 0,6 0 22 16,-5-1 2-16,7 2 2 15,-4-4 28-15,3 1 9 0,-1-1-4 16,2 0 4-16,-5 1-3 0,5-2 18 16,-4 4-7-16,8-2-10 0,-7 1-35 15,7 1-2-15,-6 0 2 0,4 0 2 16,-1-3 13-16,-5 1-3 0,6 0-10 16,-9-1 11-16,7 0-1 0,-2-3-10 15,2-1-1-15,-3 0-1 0,5-1-46 16,-4 1 31-16,6 1 13 0,-2 0 2 15,-3-2 3-15,3-1 15 0,-4 1-6 16,6-2 4-16,-2 1 8 0,-5-3-9 16,7 2 7-16,-4-2-4 0,2-2-18 15,-3 1-13-15,1-2 0 0,0 0 1 16,-4-1 12-16,5 2 2 0,-7-2 17 16,-1-2-7-16,1-2-9 0,-9-1 15 15,1-4-6-15,-7 0-9 16,-4-2 9-16,-5-4-11 0,-7-6-1 15,-13-6 0-15,-6-7-33 0,-4 0 9 16,4 1-4-16,0 3-2 0,0 2-34 16,-5-3-68-16,-7-4-79 0,-7-5-131 15,-3-4-437-15,-5-3-1245 0</inkml:trace>
  <inkml:trace contextRef="#ctx0" brushRef="#br1" timeOffset="38601.095">14075 12466 1208 0,'0'0'339'0,"0"0"-314"0,0 0-25 16,0 0 0-16,0-52 1 16,0 37-1-16,2-3-20 0,0 2 19 15,0-1-41-15,0 1-52 0,0 1 22 16,5-2 43-16,-1 1 29 0,-2 0 0 15,2-1 185-15,-2 3 134 0,0 1 38 16,-1 4-14-16,3 3-66 0,-4 3-71 16,-2 2 11-16,2 0 38 0,-2-1 27 15,0 2 17-15,0 2-12 0,-4 6-36 16,-5 6-36-16,-3 9-34 0,0 8-19 16,-5 7-62-16,-4 12-27 0,5-4-27 15,-3 2-13-15,3-1-2 0,-3-6-7 16,5 0 6-16,-5-1-5 0,7-5 2 15,-7-7-15-15,11-4-10 0,-2-6-2 16,1-6-2-16,1-3-16 0,6-6-10 16,0-3-50-16,2 0-32 0,0-10 22 15,6-6 24-15,2-5-12 0,3-4-10 16,1-5-6-16,5-1 13 16,-5-2-1-16,2 0 18 0,1-1 25 15,-3 1 22-15,5 1 15 0,-5 0 3 16,1 1 16-16,-1 6-16 0,-4 1 27 15,-4 3 13-15,7 5 28 0,-7 3 6 16,0 7 8-16,0 4 7 0,2 2-19 16,-1 5-27-16,3 10-23 0,0 7-23 15,-2 6-18-15,3 16 15 0,3 14-12 16,-2-4 14-16,-1-2-2 0,1-9 0 16,-2-12 3-16,-2 0 18 0,3-3 22 15,-7-9 18-15,-2-7-4 0,0-8-48 16,-2-1 7-16,-9-3-13 0,-1-7 36 15,-3-2-9-15,-5-1-11 0,1-4-16 16,-4 0 0-16,5 0-43 0,-1 3-112 16,3 5-89-16,1-1-69 0,5 4-251 15,2 1-621-15,6 2-103 0</inkml:trace>
  <inkml:trace contextRef="#ctx0" brushRef="#br1" timeOffset="38862.279">14350 12305 615 0,'0'0'1972'0,"0"0"-1602"0,0 0-162 15,0 0 101-15,-2 79-15 16,-2-46-74-16,0 6 6 0,0 2 29 15,2 4-54-15,-1 0-84 0,-1-1-59 16,2-3-37-16,0-7-18 0,2-7-2 16,0-6-1-16,0-9-73 0,0-3-72 15,0-9-55-15,0 0-127 0,2-10-259 16,0-1-114-16,5-15-645 0</inkml:trace>
  <inkml:trace contextRef="#ctx0" brushRef="#br1" timeOffset="39117.597">14226 12183 3116 0,'0'0'512'0,"0"0"-360"0,0 0 207 16,0 0-24-16,0 0-146 0,64 3-39 16,-39 10 77-16,2 3-14 0,2 5-76 15,4 7-49-15,-2 4-24 0,0 6-40 16,-4 2-9-16,-5 4-3 0,-1 1-9 15,-8 1-2-15,-7-1-1 16,-6-4-3-16,-4-4-15 0,-9-3-3 16,-3-6-40-16,-9-7-72 0,-2-8-50 15,-4-6-40-15,0-7-124 0,0-5-269 16,6-2-549-16,-4-12-393 0</inkml:trace>
  <inkml:trace contextRef="#ctx0" brushRef="#br1" timeOffset="39473.672">14613 11983 3116 0,'0'0'645'16,"0"0"-317"-16,0 0 82 0,0 0-130 15,43 74-145-15,-33-22-37 0,-3 15 21 16,-3-4-27-16,-4-12-92 0,0-17-6 16,-7-15-217-16,-1 3-223 15,0-6-777-15,2 5-1695 0</inkml:trace>
  <inkml:trace contextRef="#ctx0" brushRef="#br1" timeOffset="42610.075">8169 12128 29 0,'0'0'92'16,"0"0"-34"-16,0 0 11 0,0 0 16 16,0 0-14-16,0 0 21 0,0 0 5 15,0 0-70-15,0 0-27 0,-16 5-36 16,14-5 36-16,0 0 39 0,2-3-36 15,0 1 23-15,-2-3-3 0,0 2-21 16,2 0-2-16,-2 0 0 0,-3 0 0 16,5 1 16-16,0 1-16 0,0 1-29 15,0-2-3-15,0 2-40 0,0 0-88 16,0 0-42-16,0 0 71 16,0 0 73-16,0 0 58 0,0-1 16 15,0 1 7-15,0 0-7 0,0-1-13 16,0 1 40-16,0 0 126 0,-2 0-61 15,0 0-75-15,-2 0-32 0,2 0 1 16,0-2 30-16,2 2 37 0,-2 0 9 16,0 0 49-16,0-1-3 0,2 1 202 15,0 0-140-15,0-1-89 0,0 1-32 16,0 0-6-16,0 0 3 0,0 0-10 16,0 0-17-16,0 0 4 0,0 0 33 15,0 0-20-15,0 0 0 0,0 0 13 16,0 0 0-16,0 0-13 0,0 0 9 15,0 0 7-15,0 0-10 0,0 0-6 16,0 0-7-16,0 0-2 0,0 0-2 16,0 0 1-16,0 0 10 0,0 0 0 15,0 0-14-15,0 0-9 16,0 0-3-16,0 0-3 0,0 0-1 16,0 0-6-16,0 0 7 0,0 0-1 15,0 0 11-15,0 0 2 0,0 0 10 16,0 0 38-16,0 0 103 0,0 0-17 15,0 0-23-15,2 0-64 0,4 0-82 16,2 0-28-16,5 0 12 0,-1 0-6 16,5 0-4-16,-3 0 7 0,9 0 0 15,-5 0 19-15,5 0 3 0,4 0 10 16,2 0-10-16,-4 0-1 16,8 0-2-16,0 0 57 0,6 0 16 0,-2 1-60 15,1-1 31-15,3 0 35 16,0 0-48-16,3 0 14 0,-5 0-27 15,4 0-16-15,3 0-2 0,-5 0-2 16,5 0 1-16,1 0-13 0,-3 0 14 16,12 0-1-16,6 0-1 0,8 0-2 15,4 0 4-15,-8 0 0 0,1 0-3 16,-8 1 1-16,1-1-13 0,2 2 14 16,3-2-1-16,1 0 1 0,0 0-1 15,0 1 1-15,0-1 0 0,0 1 1 16,2 1 2-16,5-2-2 0,-3 1 0 15,0 1 3-15,-1-2 19 0,-1 0 26 16,2 3-8-16,0-3-24 0,1 0 6 16,-5 0 3-16,6 1-12 0,-6-1 2 15,0 0-13-15,-4 2-2 0,3-2 10 16,-1 1-10-16,0 1-2 0,-4-2 1 16,4 1 0-16,-4-1 0 0,0 0-1 15,-3 0-1-15,1 0 3 0,2 0 0 16,-6 2 1-16,0-2 0 15,-7 0 0-15,-7 0 1 0,-7 1 1 16,-4-1 0-16,8 2-1 0,2-2-1 16,5 0 2-16,-1 0 0 0,-2 1-3 15,-1-1 2-15,-5 0-2 0,2 0 0 16,-2 0 0-16,0 0 0 0,-2 0-1 16,0 0 1-16,0 0-3 0,-2 0 1 15,0 0 0-15,0 0 1 0,0 0 1 16,0 0 0-16,-2 0 0 0,2 0 0 15,-4 1 0-15,2-1 0 0,-2 1-1 16,0-1 1-16,0 0-16 16,-2 0 15-16,-5 0 0 0,1 0-1 15,0 0-1-15,-3 0-25 0,-1 0 25 16,-1 0-13-16,-3 0 16 0,-1 0 0 16,-2 0 0-16,3 0 0 0,-3 0 2 15,-4 0 0-15,1 0-2 0,1 0-2 16,0 0 0-16,0 0-1 0,-1 0-29 15,3 0-43-15,-2 0-7 0,0 0 3 16,-3 0 7-16,1 0 15 0,-2 0 6 16,-2 1-13-16,-2-1-44 0,0 0-176 15,-6-1-409-15,0 2 6 0,-1-2-811 0</inkml:trace>
  <inkml:trace contextRef="#ctx0" brushRef="#br1" timeOffset="43793.87">12849 12166 1049 0,'0'0'1153'0,"0"0"-940"16,0 0-103-16,0 0 116 0,0 0 66 15,0 0 98-15,0 0 30 0,0 0-12 16,0 0-76-16,29-30-71 0,-29 28-62 16,-2 1-40-16,-4-2-4 0,-4 0 15 15,-1-1-49-15,-7 1-30 0,-1 1-28 16,-2-1-8-16,-5-1-22 0,3-1-6 16,-2 0-9-16,-2-5 3 15,0-1-6-15,3-2-13 0,1-1-2 0,0 0 2 16,-2 2-1-16,9 2-1 15,-3 2 0-15,5 3 0 0,3 5 0 16,1 0 0-16,6 0 2 0,2 0-1 16,2 1 15-16,0 4 2 0,2 1-7 15,4 0-11-15,8 1-2 0,-1 0-10 16,3 0 10-16,1-1 1 0,6 0-11 16,-1-3 11-16,-1 3-12 0,8-3 10 15,-2 0-9-15,-2 0-3 0,0 4 3 16,1 1-6-16,-1 2 6 0,-2 0 12 15,-2 2-1-15,-1 2 0 0,-7 0 1 16,1 2 1-16,-6-2 2 0,-3 2 12 16,-5-1 12-16,0-1 0 0,-11 0-10 15,-5 0-15-15,-3-4-1 0,-6 0 23 16,-4-4-12-16,-2 1-10 0,-2-5-2 16,-2-1-3-16,-2-2-94 0,0 1-123 15,2-4-108-15,8-1-295 16,-4 5-1343-16</inkml:trace>
  <inkml:trace contextRef="#ctx0" brushRef="#br1" timeOffset="44961.479">13170 12217 1630 0,'0'0'821'0,"0"0"-511"15,0 0-89-15,0 0 147 0,0 0-28 16,0 0-48-16,0 0 52 0,20-58 27 16,-26 41-39-16,-4 1-92 15,-7-1-60-15,3 3-35 0,-7 3-42 16,3 4-45-16,-3 2-22 0,0 5 0 16,9 1 1-16,-3 9-4 0,3 4 0 15,8 0-6-15,2 5-3 0,2 0-2 16,2 0-1-16,4-1-9 0,6-2 6 15,3-3 0-15,4-4-3 0,-1-6-5 16,3-3-10-16,-3-1 0 0,3-10-1 16,-4-2 0-16,-5-6-2 0,-6 0-21 15,-2-3 6-15,-4 3 3 16,-4 0 0-16,-6 5 3 0,-5 1 9 16,1 5 1-16,-9 3-1 0,5 5 0 15,-1 0 3-15,0 9 1 0,5 4 2 16,4 3 15-16,-3 2-6 0,11 4 6 15,0 0-6-15,2-2 0 0,8 2-9 16,3-6 9-16,1-2-10 0,5-4-2 16,-1-5 0-16,7-5 0 0,-2-2 2 15,-1-8-1-15,-3-6 1 0,-3-3 0 16,-6-5-2-16,1 2-21 0,-7-3 3 16,-2 3 6-16,-8 3 12 0,-1 1 1 15,-3 6 14-15,-7 1 0 0,3 6-13 16,-7 5 1-16,2 2 12 0,1 8-3 15,1 5 6-15,5 5 0 0,1 5 3 16,7 2-3-16,4 1-15 0,2 1 19 16,0-4-10-16,6-3-12 0,7-5-17 15,1-3 17-15,3-8 3 0,1-6 12 16,1 0-13-16,-1-12 10 16,3-7-12-16,-7-4 0 0,3-7-1 0,-9 1 0 15,-4 1-29-15,-4 3 11 16,0 3 1-16,-6 4 16 0,-4 5-13 15,-7 5 13-15,3 4 1 0,-7 4 1 16,7 3 12-16,-5 6 3 0,5 7 0 16,-1 3-2-16,7 3 2 0,2 3-3 15,2 1 0-15,4-2 0 0,2-4-10 16,2-4-2-16,4-5-2 0,7-5 0 16,-3-6-1-16,0 0-9 15,7-9 11-15,-5-4-2 0,1-2 1 0,-5-1-1 16,-4-5-18-16,-4 4-1 15,-2-2 10-15,0 7-3 0,-4 2 0 16,-4 4 13-16,-4 3-1 0,-3 3 3 16,-1 0 2-16,-3 7 10 0,0 5 3 15,5 0-12-15,2 1 12 0,-1 3-2 16,9-4-1-16,2 1-9 0,2-1 12 16,0-5 0-16,2-1 0 0,8-5-12 15,3-1-2-15,-1-1 0 0,5-5 2 16,-5-1-1-16,5 1-2 0,-7-2-1 15,-4 3-2-15,0 0-9 0,-6 2-18 16,0 0-121-16,0-2-130 0,-6 0-92 16,2-2-394-16,-4-3-1752 0</inkml:trace>
  <inkml:trace contextRef="#ctx0" brushRef="#br1" timeOffset="45504.507">13073 12318 851 0,'0'0'567'0,"0"0"190"15,0 0-443-15,0 0 69 0,0 0 84 16,0 0-67-16,0 0-41 0,0 0-116 16,0 0-76-16,0 0-86 0,4 37-61 15,-2-18-20-15,0 5-12 16,-2-3-22-16,0 3-177 0,0-4-183 16,0-5-360-16,0 7-878 0</inkml:trace>
  <inkml:trace contextRef="#ctx0" brushRef="#br1" timeOffset="45645.637">13027 13064 1838 0,'0'0'555'0,"0"0"-449"0,2 50-105 16,-2-35-1-16,0 0-190 0,0-2-170 15,0-1-79-15,0 5-366 0</inkml:trace>
  <inkml:trace contextRef="#ctx0" brushRef="#br1" timeOffset="45844.626">13021 13509 271 0,'0'0'352'16,"0"0"-202"-16,-6 54 211 0,6-33 203 16,0 1-366-16,0-3-98 0,0 4-32 15,0-3-53-15,0 2-15 0,0-1-17 16,0 0 14-16,0 4 0 0,2-3 0 15,-2 2 2-15,0-1 1 0,0-1 0 16,-2-3 12-16,2-1-10 0,0 1-2 16,0-5-12-16,0 0-170 0,0-4-290 15,0 6-600-15</inkml:trace>
  <inkml:trace contextRef="#ctx0" brushRef="#br1" timeOffset="46033.232">12992 14305 443 0,'0'0'1633'0,"0"0"-1341"16,-6 63-153-16,4-46-3 0,0 0-82 16,2-3-41-16,-2-2-13 0,0 0 0 15,2-2-1-15,0 1-34 0,-3 0-40 16,3 2-18-16,0 2-20 0,0 0-52 16,0 1-62-16,0 0 22 0,0-1-42 15,0 1-108-15,3 1-166 0,-3 1 6 16</inkml:trace>
  <inkml:trace contextRef="#ctx0" brushRef="#br1" timeOffset="46194.35">12982 14723 232 0,'0'0'283'0,"0"0"529"0,2 52-328 16,0-33-269-16,-2 0-31 0,2 0 59 15,0 1-14-15,-2 1 29 0,0 0 62 16,0-2-5-16,0-2-34 0,-2-2-64 16,2 0-39-16,0-2-38 0,0-1-54 15,0 3-39-15,-2-1-29 16,2 4-17-16,0-2-1 0,0-1-3 15,0 2-93-15,0-4-180 0,0 1-174 16,2-5-560-16,4 3-561 0</inkml:trace>
  <inkml:trace contextRef="#ctx0" brushRef="#br1" timeOffset="46779.845">12810 15764 871 0,'0'0'1370'16,"0"0"-876"-16,0 0-231 0,0 0 162 15,0 0-17-15,0 0-99 0,0 0 42 16,0 0 128-16,0 0-152 0,-16-24-139 15,20 37-60-15,6 5-32 0,-2 6-11 16,1 4 0-16,1 6-1 0,2 1-8 16,-1 2-7-16,-1 1-15 15,2-3-8-15,-3-3-25 0,-1-6-19 16,0-7-2-16,-4-8-11 0,0-6-53 16,-2-5-80-16,3 0-74 0,-1-7-30 15,0-4-77-15,2-3-285 0,-2 3-809 16,7-5-825-16</inkml:trace>
  <inkml:trace contextRef="#ctx0" brushRef="#br1" timeOffset="47009.778">13116 15775 3466 0,'0'0'778'0,"0"0"-555"0,0 0 85 15,0 0 11-15,-12 58-133 0,-1-24-31 16,-1 13 27-16,-11 15-28 0,-4 13-63 15,-4 0-40-15,4-12-27 0,8-16-6 16,5-19-3-16,5-2-13 16,-7 0-2-16,3 4-18 0,-7-1-60 15,7-5-55-15,-1-7-34 0,3-3-57 16,3-5-44-16,0-2-177 0,7-3-524 16,1-1-581-16,2 2-445 0</inkml:trace>
  <inkml:trace contextRef="#ctx0" brushRef="#br1" timeOffset="47291.467">12990 16559 1304 0,'0'0'1719'0,"0"0"-1294"0,0 0-238 16,0 0 187-16,29-70 14 0,-19 44-122 15,7-2-24-15,-5 2 12 0,7 2-78 16,-7 1-75-16,7 10-32 16,-5 8 1-16,-1 5 21 0,-1 14-30 15,-4 11-31-15,3 17-6 0,-5 14-24 16,0 0-6-16,-2-6-6 0,-2-10 10 16,-2-11-1-16,2-3-24 0,-2-2-82 15,0-13-122-15,0-10-147 0,0-1-662 16,2-20-1452-16</inkml:trace>
  <inkml:trace contextRef="#ctx0" brushRef="#br1" timeOffset="48376.928">13612 11409 1778 0,'0'0'1233'0,"0"0"-862"16,0 0 85-16,0 0-27 0,0 0-134 16,0 0-74-16,0 0-15 0,0 0 20 15,0 0-56-15,-56-19-64 0,36 25-24 16,-5-5-21-16,2 2-22 0,-2 0-18 16,3-1-6-16,-1 0-14 0,2 1 2 15,5 2-1-15,3 1 1 16,1 4 10-16,4 1-1 0,3 3 0 15,1 8-9-15,4 0 0 0,0 6 0 16,0 2-1-16,2 2-1 0,0 3 1 16,3 3 0-16,-3 0 1 0,0-1 0 15,0 0 12-15,-2 0-12 0,0-5 0 16,0-6 0-16,-2-1 9 0,0-9-10 16,0-4 1-16,2-3 18 0,0-7 10 15,0-1 23-15,4-1 70 0,2 0 2 16,8-3-44-16,3-2-34 0,1-1-21 15,5 3-9-15,0-1-15 0,2 0 11 16,-5 2-14-16,1 2-3 0,-2 0-21 16,-3 0-51-16,-5 0-73 0,-1 0-60 15,-4 0-40-15,-4-2-131 0,2 0-360 16,-4-1-847-16,2-3-305 0</inkml:trace>
  <inkml:trace contextRef="#ctx0" brushRef="#br1" timeOffset="48504.59">13571 11701 1873 0,'0'0'1782'0,"0"0"-1386"0,0 0-99 16,0 0 83-16,-50-31-147 0,32 31-150 15,-3 0-59-15,-2 8-24 0,2-2-12 16,-1 1-202-16,-1 0-187 0,11-3-588 16,-1 4-1135-16</inkml:trace>
  <inkml:trace contextRef="#ctx0" brushRef="#br1" timeOffset="48810.512">13691 11873 1125 0,'0'0'1901'16,"0"0"-1651"-16,0 0 42 0,0 0 124 16,0 0-118-16,39-57-87 0,-25 43-17 15,-3 1 6-15,7 3-38 0,-7 4-43 16,1 3 9-16,-2 3 9 0,-3 11-49 16,-1 7-67-16,-4 6-21 0,4 10-12 15,-4 4 9-15,0-1 0 16,-2-2-19-16,2-6-29 0,-2-8-107 15,0-9-117-15,2-8-247 0,-2-1-1081 16,5-8-1001-16</inkml:trace>
  <inkml:trace contextRef="#ctx0" brushRef="#br1" timeOffset="51763.626">17294 11502 2421 0,'0'0'271'0,"0"0"169"0,0 0-45 16,0 0-4-16,0 0-33 0,0 0-92 16,0 0-29-16,0 0 8 0,0 0-7 15,12 0-31-15,-16-2-28 0,2 2-16 16,-4-2-36-16,-3 0 0 0,-1 2-1 15,-4-2-11-15,-3 2-28 0,-6-3-11 16,-1 0-10-16,-5 0-3 16,0 1-3-16,-2-3-3 0,-2 2-9 15,-3 1-3-15,1-1-6 0,0 1-3 16,-2-1-6-16,2 0 7 0,-2 1-7 16,1 1-9-16,1 1-9 0,0 0 3 15,2 3-12-15,0 3 12 0,2 0 3 16,4 4-16-16,0 0-2 0,5-1 1 15,1 1-1-15,4-3 0 0,3 1 0 16,3-1 0-16,3-2 1 0,2-3-1 16,4 0 3-16,2-2 12 0,0 0 6 15,0 0-3-15,0 0-3 0,0 0-14 16,4 0-1-16,0-2-3 0,0 0 0 16,0-1-15-16,1-2 6 15,-1-2-3-15,2 0 12 0,-2-6-15 16,4-5 6-16,-1-4 10 0,-3-3 0 15,4-5-1-15,-4 0 1 0,2-5-22 16,1-1-24-16,-1-3 27 0,2-10 5 16,-2-11 4-16,0-13 11 0,1-4 0 15,-1 2 1-15,-2 4 2 0,0 5 1 16,0 1 15-16,0-5 1 0,0-1-1 16,3-2 0-16,-3 2 0 0,2-2-18 15,-2 2-12-15,0-6-18 0,2 1 9 16,1-2 8-16,-1-3 13 0,0-1 0 15,4-6 16-15,-3 2-1 0,1-2 6 16,-2-1-6-16,-2 4-15 0,0-1-60 16,-2 2 26-16,0 3 22 0,1 0 12 15,-3 3 3-15,0 0 21 0,2 0-5 16,0 1 2-16,2 1-6 0,0-1-15 16,-2-1-55-16,0-2 25 15,2 0 12-15,-2-3 18 0,2-1 0 16,-2-4 3-16,-2 88 15 0,3-179 6 15,-3 89-12-15,0 1-12 0,0 1-45 16,0 2 18-16,-3 2 12 0,-1 3 15 16,0 1 2-16,-2 2 19 0,2-1-3 15,-4 1 3-15,-1 0-20 0,1 2-1 16,0-1-45-16,-3-1 18 16,5-2 12-16,0-2 12 0,0-2 3 15,0 0 2-15,-3 0 0 0,1 7 13 16,-2 8-15-16,2 16-15 0,1 15-45 15,3 12 33-15,0 6 26 0,2 2 1 16,-2 0 0-16,2 2 3 0,0 6 9 16,2 4-11-16,0 4-1 0,0 2 0 15,0 0 0-15,0 0 0 0,0 0-2 16,0 0 2-16,0 0 2 0,0 0 13 16,0 0 0-16,0 0 3 0,0 0 3 15,4 0-19-15,2 0-2 0,2-3 2 16,3-2-1-16,3 0-1 0,1 0-1 15,7-2 1-15,1 0-1 0,6-2 1 16,4 3-2-16,6-2 0 0,9 0 1 16,14 3-1-16,8 2 0 0,-8 2-10 15,-10 1 12-15,-17 1-3 0,-12 5 0 16,0-2-30-16,-3 0-126 0,-1-2-112 16,-9-2-196-16,-4 0-875 0,-4-5-1881 15</inkml:trace>
  <inkml:trace contextRef="#ctx0" brushRef="#br1" timeOffset="52981.175">14162 8773 2418 0,'0'0'784'16,"0"0"-415"-16,0 0-147 0,0 0-18 15,0 0 6-15,21-58-5 0,-7 30-1 16,3-16-4-16,5-24-34 0,3-23-53 15,-2-15-13-15,-2-5 1 0,-9 3-1 16,-6 10-18-16,-4 8-6 16,-2 18-22-16,0 24-17 0,-8 17-37 15,6 12-3-15,-4 7-12 0,0 2 12 16,-1 7 3-16,-5 6 0 0,6 16 48 16,-5 19 4-16,-5 24-25 0,8 29-6 15,1 13 0-15,5 8 3 0,2 1-5 16,2-9-19-16,0 5-42 0,3 4 33 15,-3 0 9-15,0 2 30 0,-2-3-6 16,2-7 4-16,-4-10-28 0,2-11-44 16,-4-21 11-16,-1-20 18 15,1-14 14-15,-4-14 1 0,0-2-1 0,-5-7-20 16,-1-6-25-16,-3-6 10 0,1-14 12 16,-1-8 21-16,-3-15 0 15,7-14 3-15,1-14 0 0,1-2 1 16,11 3 11-16,0 8 9 0,15 6 0 15,1-1 19-15,1 11 14 0,0 5 6 16,-1 10-17-16,-1 2-13 0,5-5 12 16,-1-4 55-16,10-4 20 0,-4 4-23 15,-3 2-28-15,-1-1-15 0,2 5-9 16,-5-2 1-16,1 8-10 0,-5 3-3 16,-1 4-6-16,-1 5-9 0,-6 5-12 15,1 6 0-15,-3 3 27 0,-2 0-14 16,-2 10-16-16,0 6-30 0,2 8-12 15,-2 2 15-15,0 5 15 0,2 0 11 16,2 0 1-16,2-7 0 0,1-4 3 16,3-7 15-16,0-8 0 0,3-5-12 15,3-9-6-15,1-10-3 0,3-6 3 16,-1-5 0-16,2-4 21 16,-3-3 0-16,-1 0 6 0,3 2-6 15,-3-1 0-15,-3 6 3 0,-1 3-21 16,1 9 12-16,-5 3-13 0,1 7 10 15,-4 3-12-15,-2 3-2 0,0 2-46 16,-2 0-66-16,0 0-64 0,-2 4-72 16,0 2-70-16,0-2-238 0,-2 1-625 15,-2 3-999-15</inkml:trace>
  <inkml:trace contextRef="#ctx0" brushRef="#br1" timeOffset="53499.516">14615 8186 3713 0,'0'0'521'0,"0"0"-269"0,0 0 203 16,2 53-125-16,2-28-139 0,2 5-46 15,-2 4 16-15,0 0-19 0,5 1-58 16,-3-4-29-16,6-3-10 0,-1-7-15 16,-1-7-18-16,8-5-9 0,-3-9-1 15,6-3-2-15,-1-10-24 0,1-5 9 16,0-5 3-16,-7-5 9 0,5-5-9 15,-5-2 0-15,3 0 10 0,-7 3 1 16,-4 6 0-16,5 7 0 0,-5 7 1 16,-4 9 15-16,2 4 10 0,-2 11-25 15,0 8-30-15,-2 6-9 0,2 6 18 16,0 4 18-16,0-1 3 0,-2-2 2 16,2-5 1-16,3-5 12 0,-1-9-3 15,-2-7 12-15,0-7 9 16,2-3-33-16,4-12-15 0,-2-8 0 15,9-7 12-15,-3-6 0 0,-3-1 2 16,7 3 1-16,-4 6 0 0,-1 8 12 16,-1 9 6-16,3 9 15 0,-3 4-18 15,0 12-12-15,1 4-3 0,-1 5-3 16,0-1 3-16,-1 0 2 0,-1-6 10 16,-2-3 6-16,2-9 9 0,-4-4-10 15,3-4-17-15,1-6-1 0,0-1 1 16,5-3 21-16,1 5 6 0,0 2 0 15,1 7 15-15,1 7-6 0,1 8 9 16,0 6-21-16,1 6-24 0,1 1-18 16,-3-3-9-16,1-2-30 15,-5-10-57-15,-1-12-55 0,-3-4-82 16,-4-15-194-16,0-9-493 0,-2 5-551 16,4-17-932-16</inkml:trace>
  <inkml:trace contextRef="#ctx0" brushRef="#br1" timeOffset="53637.348">15398 7880 2854 0,'0'0'1771'16,"25"-52"-1501"-16,-11 24 93 0,9-5-23 15,2-2-270-15,0 6-70 0,0 4-39 16,-5 9 24-16,-7 4-19 0,-7 6-117 16,-6 5-163-16,0 1-393 0,-15 0-1253 0</inkml:trace>
  <inkml:trace contextRef="#ctx0" brushRef="#br1" timeOffset="53818.803">14611 7875 5029 0,'0'0'614'0,"0"0"-454"16,0 0-33-16,0 0-125 0,0 0-2 15,0 0-82-15,0 0-72 0,0 0-164 16,0 0-793-16,0 0-2231 0</inkml:trace>
  <inkml:trace contextRef="#ctx0" brushRef="#br1" timeOffset="54389.948">15896 7734 3209 0,'0'0'546'16,"0"0"-289"-16,0 0 245 0,0 0-123 16,0 0-125-16,0 0 74 0,0 0-58 15,-18 76-68-15,14-3-87 0,-1 15-19 16,3 2-11-16,0-5-10 0,0-9-21 15,0-5-54-15,0-13-21 0,2-13-6 16,-2-14 15-16,2-8 11 0,0 3-11 16,0-5-30-16,0 0-49 0,0-10-29 15,0-6-49-15,0-5-73 0,0-5-80 16,2-6-127-16,-2-7-228 0,0 5-554 16,-2-14-474-16</inkml:trace>
  <inkml:trace contextRef="#ctx0" brushRef="#br1" timeOffset="54639.726">15636 7776 3186 0,'0'0'786'0,"0"0"-576"0,18-55 187 16,-3 35-13-16,6 0-143 0,5 1-37 15,5 4 42-15,15 5 8 0,10 8-73 16,-3 2-57-16,-3 6-4 15,-9 7 6-15,-5 5-32 0,-1 5-40 16,4 10 0-16,-6 5-9 0,-6 10-3 16,-8 14-9-16,-13 12-9 0,-6-6-9 15,-9-13-13-15,-5-17-2 0,-3-15-11 16,-7 1-61-16,-7-1-102 0,-9-2-49 16,-3-11-78-16,10-5-241 0,-13-10-1000 0</inkml:trace>
  <inkml:trace contextRef="#ctx0" brushRef="#br0" timeOffset="62065.649">7921 12095 98 0,'0'0'39'15,"0"0"-37"-15,0 0-1 0,0 0-1 16,0 0-3-16,0 0-85 0</inkml:trace>
  <inkml:trace contextRef="#ctx0" brushRef="#br0" timeOffset="62691.041">8037 12120 22 0,'0'0'189'0,"0"0"7"16,0 0-46-16,0 0-27 0,0 0-8 16,0 0 15-16,0 0-19 0,0 0 55 15,0 0 10-15,0 0 16 0,10-3 12 16,-8 3-22-16,-2 0-10 0,0 0-19 15,0 0-89-15,0 0-38 0,3-2 26 16,-3 2 9-16,0 0 59 0,0 0 25 16,0 0 6-16,0 0-61 15,0 0-48-15,0 0-42 0,0 0 0 16,0 0 0-16,0 0 2 0,0 0 33 16,0 0 3-16,0 0-2 0,0 0-8 15,0 0-5-15,0 0-23 0,0 0-15 16,-3 0 15-16,-7 0 0 0,2 0 0 15,-2 0 2-15,1 0 17 0,-9 0-17 16,5 0 11-16,-7 0-10 0,-1 0 0 16,0 0-3-16,-1 0-11 0,-3 0-66 15,2 0-48-15,-4 0-93 0,4 0 111 16,-1 0 72-16,1 0 12 0,-2 0 23 16,0 0-1-16,2 0 1 0,-3 0 2 15,-1 0 2-15,2 0 28 0,-2 0-6 16,2 0-25-16,-4 0-1 0,-4 0-26 15,4 0-74-15,-4 0-139 0,8 0-306 16,-10 5-724-16</inkml:trace>
  <inkml:trace contextRef="#ctx0" brushRef="#br0" timeOffset="62775.063">7066 12212 1542 0,'0'0'588'0,"0"0"-588"0,-58-37-1039 0</inkml:trace>
  <inkml:trace contextRef="#ctx0" brushRef="#br0" timeOffset="63008.44">6902 12111 2282 0,'0'0'268'0,"0"0"-171"16,0 0-75-16,-58 0-9 0,38 0-12 16,-7 0-1-16,0 0-1 0,-2 0-31 15,2 0-7-15,-4 0-61 0,2 0-19 16,-2 0-127-16,0 0-21 16,-2 0 34-16,0 0 24 0,0-3-41 0,4-3 12 15,0-4-46-15,4 0 115 16,5-3 169-16,-5 1 189 0,2 3 254 15,4 4-46-15,-3 5-65 0,1 2-92 16,0 8-42-16,1 4-56 0,-1 0-65 16,4-4-77-16,-1-2-58 0,1-5 23 15,1-3-159-15,-5 0-63 0,-2 0-74 16,3 0-118-16,-3 0-131 0,0 0 25 16</inkml:trace>
  <inkml:trace contextRef="#ctx0" brushRef="#br0" timeOffset="63192.18">5951 12104 140 0,'0'0'310'0,"0"0"-13"16,-66 0-63-16,43 0-94 0,1 0-87 15,-3 0-52-15,-2 0 1 0,2 0-2 16,-6 0-13-16,2 0-13 0,-2 0 6 16,0 0-9-16,2 0 28 0,2 0 1 15,-1 0 39-15,3 0 81 0,0 0 4 16,-2 0-3-16,4 0-47 16,1 0-2-16,-1 0-1 0,0-2-54 15,2 2 5-15,-3 0-19 0,-1-2-3 16,0 2 0-16,-2 0-4 0,-2 0-90 15,-2 0-182-15,2 0-119 0,4 0-142 16</inkml:trace>
  <inkml:trace contextRef="#ctx0" brushRef="#br0" timeOffset="63308.838">4856 12100 395 0,'0'0'443'0,"0"0"-88"0,-60-2-68 16,31 2-4-16,4 0-89 0,-4 0-12 15,0 0-65-15,0 0-65 0,0 0-42 16,-2 0-10-16,-2 0-39 0,0 0-148 15,-2 0-171-15,0 0-162 0,10 0-181 16</inkml:trace>
  <inkml:trace contextRef="#ctx0" brushRef="#br0" timeOffset="63437.222">4182 12095 372 0,'0'0'769'0,"0"0"-170"0,0 0-171 16,-62 0-120-16,43 0-176 0,-1 0 0 15,-3 0-55-15,2 0-58 0,-4 0-19 16,1 0-20-16,1 0-86 0,-4 0-155 15,0 0-160-15,9 0-601 0,-13 0 354 0</inkml:trace>
  <inkml:trace contextRef="#ctx0" brushRef="#br0" timeOffset="63592.333">3601 12098 969 0,'0'0'1067'16,"0"0"-704"-16,0 0-117 15,-60-3-127-15,37 3-52 0,1 0-54 0,-3 0-13 16,-4 0-13-16,6 0-28 15,-6 0-40-15,0 0-116 0,0 0-84 16,0 0-17-16,0 0-86 0,-2 0-124 16,5 0-4-16,5 2 88 0</inkml:trace>
  <inkml:trace contextRef="#ctx0" brushRef="#br0" timeOffset="63842.381">3070 12098 559 0,'0'0'629'0,"0"0"-99"16,0 0-114-16,-54 4-96 0,33-2-68 15,1-2-72-15,-1 2-68 0,-2 0-44 16,3-1-33-16,-3 1-35 0,0 1 0 15,2-1-1-15,-1 1 1 0,-3 1-3 16,2 0-10-16,0-1-16 0,1 1-29 16,1-1-44-16,2-1-33 0,1-2-7 15,5 3 26-15,1-3 61 0,0 0 53 16,3 4 2-16,3 1 80 0,-2 1 120 16,0-1 25-16,1 1-90 0,-3-1-20 15,-2 2-22-15,-3-1-10 0,-3 3-29 16,-1 2-35-16,0 0-19 15,3 2 0-15,-1-4-11 0,5-2-21 16,2-2-57-16,3-2-90 0,3-3-187 16,4 0-393-16,6-8-1254 0</inkml:trace>
  <inkml:trace contextRef="#ctx0" brushRef="#br0" timeOffset="66496.89">10042 9854 78 0,'0'0'323'0,"0"0"-59"0,0 0-88 15,0 0-91-15,0 0-49 16,0 0 6-16,0 0 36 0,0 0 30 15,0 0-10-15,11-18-14 0,-11 14-2 16,0 2 2-16,0-1 7 0,0 2-3 16,0 0 0-16,0-1-10 0,0 2-4 15,0-2-18-15,0 2-34 0,0 0 30 16,0 0 20-16,0 0 15 0,0 0 94 16,2 0 135-16,2 0-206 0,-2-1-78 15,-2 0 19-15,2 1 126 0,-2-2 8 16,0 2-42-16,0 0-25 0,0 0-23 15,0 0-23-15,0 0-15 0,0 0-3 16,0 0 5-16,0 0-11 0,0 0-5 16,0 0-8-16,0 0-10 0,0 0 7 15,0 0 3-15,0 0-4 0,0 0-6 16,0 0-7-16,0 0-18 0,0 0 0 16,0 0-9-16,0 0 9 0,0 0 47 15,0 0 3-15,0-1-7 0,0-1 10 16,-2 0 12-16,0 0 6 15,2 2-3-15,-4 0 6 0,4 0 3 16,0 0-3-16,0 0 3 0,0 0-4 16,0 0-6-16,0 4-18 0,0 1-27 15,0 8-22-15,0 9 12 0,4 7 3 16,-4 17 6-16,2 14 7 0,-2 22 2 16,2 8 4-16,0-2-10 0,-2-9 4 15,2-11-1-15,-2-16 6 0,0-11-11 16,2-10-4-16,-2-7-3 0,0 1-15 15,0 2-2-15,0-4-65 0,0-1-42 16,0-8-19-16,0-3-28 0,2-2 12 16,-2-2-44-16,0-1-81 15,0-3-160-15,0 0-157 0,0 0-191 16,2 1-393-16,-2-2-158 0</inkml:trace>
  <inkml:trace contextRef="#ctx0" brushRef="#br0" timeOffset="66670.928">10098 10867 297 0,'0'0'1251'15,"0"0"-1140"-15,0 0 379 0,0 0-490 16,0 0-146-16,0 0-286 0,0 0-288 0</inkml:trace>
  <inkml:trace contextRef="#ctx0" brushRef="#br0" timeOffset="66862.056">10098 10867 1106 0,'-27'-35'1372'0,"27"40"-414"16,0 0-723-16,0 4-163 0,0 6 7 15,2 5 65-15,-2 9 117 16,0 14 61-16,2 16-32 0,0 16-97 16,0 5-77-16,0-4-71 0,-2-9-29 15,0-20-15-15,3-12-1 0,-3-7-1 16,0-6-1-16,2 2-11 0,-4 1-5 15,2 4-70-15,0-5-4 0,0-1-6 16,0-4 6-16,0-1-19 0,0-2-52 16,0-1-122-16,0-2-148 15,2-2-135-15,-2 0-168 0,2-3-392 0,2 6-254 16</inkml:trace>
  <inkml:trace contextRef="#ctx0" brushRef="#br0" timeOffset="67229.45">10088 12225 2327 0,'0'0'1087'0,"0"0"-682"0,0 0-169 15,0 0-61-15,0 0-26 0,8 80-6 16,-8-20-11-16,2 20 13 0,0 6-47 15,0-4-64-15,-2-18-34 0,2-22-3 16,-4-13-56-16,4-8-39 0,-2 3-28 16,0-4-62-16,0 2-145 0,0-6-279 15,0-4-537-15,-2 7-57 0</inkml:trace>
  <inkml:trace contextRef="#ctx0" brushRef="#br0" timeOffset="67363.59">10230 13611 1964 0,'0'0'230'0,"0"0"-230"15,0 0-3-15,0 0-23 16,0 0-272-16,0 0-474 0</inkml:trace>
  <inkml:trace contextRef="#ctx0" brushRef="#br0" timeOffset="67713.084">10094 13443 1163 0,'0'0'624'0,"0"0"-364"0,0 0-30 16,0 0-26-16,0 0 9 0,0 0 25 15,0 0 203-15,0 0 18 0,0 0-119 16,0 0-119-16,18-8-85 0,-18 33-44 16,0 15-8-16,0 16-14 0,0 16-5 15,3 3 2-15,-3-10-45 0,2-16-22 16,-2-20-2-16,2-5-53 0,-2 1-65 15,0-1-34-15,0 2-29 0,0-11-84 16,0-2-145-16,0-4-234 0,0-4-465 16,0 0-264-16</inkml:trace>
  <inkml:trace contextRef="#ctx0" brushRef="#br0" timeOffset="67888.575">10174 14653 1201 0,'0'0'0'0,"0"0"-668"0</inkml:trace>
  <inkml:trace contextRef="#ctx0" brushRef="#br0" timeOffset="68130.217">10075 14465 2024 0,'0'0'380'0,"0"0"-138"15,0 0-46-15,0 0 32 0,37 57 15 16,-28-32-39-16,-1 4-8 0,-4 6 422 15,0 11-251-15,-4 14-173 0,2 9-105 16,-2 3-50-16,0-13-39 0,0-12-36 16,0-19 5-16,0-3-9 0,2 0-73 15,-2 0-53-15,0 0-85 0,0-8-161 16,0-4-310-16,0-5-549 0,0 1-496 0</inkml:trace>
  <inkml:trace contextRef="#ctx0" brushRef="#br0" timeOffset="69001.559">10022 15678 1523 0,'0'0'338'16,"0"0"-150"-16,0 0 91 0,0 0-66 15,0 0-55-15,0 0 305 0,0 0-37 16,0 0-82-16,0 0-49 0,-17-24-99 16,17 29-48-16,2 8-15 0,2 3-4 15,2 7-19-15,5 5-12 0,-3 2-10 16,-2 3-5-16,5 2-26 0,1 3-14 15,-4-4-19-15,3-2-21 0,-1-5-1 16,0-4-2-16,-6-7 0 0,3-5-1 16,-3-4-50-16,2-3-35 0,-4-4-42 15,0 0-46-15,0 0-44 0,0-6-75 16,2-3-89-16,-2-3-205 0,-2 4-489 16,4-7-506-16</inkml:trace>
  <inkml:trace contextRef="#ctx0" brushRef="#br0" timeOffset="69255.095">10286 15719 1808 0,'0'0'1079'15,"0"0"-848"-15,0 0-14 0,0 0 82 16,0 0-6-16,0 0-17 0,0 0 4 16,0 0-31-16,0 0-68 0,0 0-80 15,19 18-36-15,-28 8-8 0,-5 6-5 16,0 14-6-16,-9 10-13 0,-2 10-2 15,6-2-13-15,1-13-6 0,5-15-10 16,5-8 1-16,-4 3-3 0,1 0 0 16,-1 2-54-16,12-33-65 0,-21 49-61 15,15-33-60-15,0-6-59 0,0-6-201 16,4-2-673-16,4-2-839 0</inkml:trace>
  <inkml:trace contextRef="#ctx0" brushRef="#br0" timeOffset="70703.898">10259 16425 1812 0,'0'0'548'0,"0"0"-321"0,0 0 111 16,0 0-47-16,0 0-90 0,0 0-20 15,0 0 21-15,19-57 2 0,-7 44-56 16,-1 2-51-16,-1 0-20 0,4 2-5 16,-1 3-4-16,-1 2 9 0,3 2 19 15,-7 2 33-15,2 6-3 0,3 6-37 16,-7 7-37-16,-4 4-41 15,0 4-11-15,-2 4-2 0,0 2-29 16,-4-2 10-16,-4 0 6 0,-3-1 12 16,-1-4-1-16,4-3 2 0,-5-2 0 15,5-6 2-15,4-4 13 0,0-2 42 16,2-3 30-16,2-3 46 0,0-1 127 16,6 0-76-16,4 0-61 0,9-1-30 15,-1 0-31-15,7 2-30 0,4-1-28 16,0 3-2-16,2-2-12 0,-4 1-42 15,-6-1-70-15,-1 0-94 0,-9-3-101 16,-1 2-194-16,-2-2-994 0</inkml:trace>
  <inkml:trace contextRef="#ctx0" brushRef="#br0" timeOffset="71543.561">7289 15788 2313 0,'0'0'426'15,"0"0"-156"-15,0 0 79 0,0 0-42 16,0 0 5-16,0 0 101 0,0 0-145 16,0 0-111-16,0 0-71 0,23 66-40 15,-9-35 0-15,0 3 0 0,3 2-10 16,0 0-20-16,1-4-16 0,1-3-1 16,-3-7-27-16,-1-3-57 0,1-6-41 15,-5-5-21-15,-5-3-35 0,2-5-51 16,-4 0-177-16,-2-5-378 0,0-7-705 0</inkml:trace>
  <inkml:trace contextRef="#ctx0" brushRef="#br0" timeOffset="71788.586">7553 15823 3283 0,'0'0'574'16,"0"0"-376"-16,0 0-23 0,0 0 123 15,0 0-82-15,9 70-66 0,-16-44-19 16,-5 9-18-16,0 0-42 0,-1 6-41 16,-7 1-15-16,5 3-12 0,-3-2 9 15,5-1-12-15,-1-1-2 0,-1-2-68 16,3-3-55-16,1-2-46 0,1-3-44 16,4-4-69-16,-2-1-163 0,3-3-297 15,1-5-525-15,4 2-460 0</inkml:trace>
  <inkml:trace contextRef="#ctx0" brushRef="#br0" timeOffset="72045.228">7673 16552 893 0,'0'0'2193'0,"0"0"-1864"0,6-50-148 15,-16 27 103-15,0-3 30 0,-7 5-91 16,1 4-102-16,-5 5-50 0,2 10-9 16,-1 0-19-16,1 13-12 0,3 6-1 15,5 5 7-15,5 5 0 0,0 4-12 16,6 2-13-16,6-2-9 0,4-1 12 16,5-6 0-16,1-4-11 0,5-6-4 15,0-7-67-15,2-7-117 0,-5-5-97 16,-1-9-113-16,-5 1-327 15,5-10-921-15</inkml:trace>
  <inkml:trace contextRef="#ctx0" brushRef="#br0" timeOffset="72316.875">7983 16051 3702 0,'0'0'484'16,"0"0"-424"-16,0 0-1 0,-53 5 34 15,30 2-40-15,0 4-22 0,-4 2-16 16,2-2-3-16,1 2-12 0,1-1-77 15,0-2-134-15,7-1-125 0,-3-1-237 16,11-2-720-16,4 5-687 0</inkml:trace>
  <inkml:trace contextRef="#ctx0" brushRef="#br0" timeOffset="72488.415">7954 16266 1623 0,'0'0'2282'15,"0"0"-1956"-15,0 0-298 0,0 0 121 16,0 0 9-16,-57-33-87 0,40 30-56 16,-2 3-15-16,3 0-40 15,-5 0-220-15,5 3-171 0,3-1-608 16,3 3-1256-16</inkml:trace>
  <inkml:trace contextRef="#ctx0" brushRef="#br0" timeOffset="72792.621">8068 15755 2992 0,'0'0'364'0,"0"0"-306"0,0 0 119 16,0 0 227-16,0 0-54 0,0 0-118 16,0 0-62-16,33 68-32 0,-18-30-13 15,-1 6-9-15,5 3-12 16,-5-1-22-16,5-1-30 0,-9-6-37 16,0-7-15-16,3-9-2 0,-9-8-71 15,0-7-95-15,-2-6-94 0,0-2-136 16,-2 0-145-16,0-20-473 0,4 1-712 0</inkml:trace>
  <inkml:trace contextRef="#ctx0" brushRef="#br0" timeOffset="73037.494">8413 15825 3176 0,'0'0'713'0,"0"0"-436"16,0 0-91-16,0 0 25 0,-10 65-42 15,0-34-40-15,-1 6 3 0,-7 7 11 16,3 3-21-16,-8 2-49 0,7 3-27 16,-9-3-10-16,4-2-8 0,3-2-16 15,-5-2-10-15,9-5-2 0,-7-4-1 16,11-4-36-16,-5-7-75 0,7-4-52 16,2-7-69-16,2-3-86 0,2-6-128 15,2-2-289-15,0-1-608 0,0 0-468 0</inkml:trace>
  <inkml:trace contextRef="#ctx0" brushRef="#br0" timeOffset="73481.802">8632 15568 473 0,'0'0'2349'0,"0"0"-1990"16,0 0-164-16,0 0 109 0,0 0 11 16,0 0-49-16,0 0-21 0,0 0-69 15,0 0-50-15,31 88-68 0,-31-43-27 16,-2 4-21-16,-2-2-10 0,-2-6-3 15,2 0 0-15,2-6-40 0,-2-10-40 16,2-7-52-16,0-5-53 0,2-9-49 16,0-4-95-16,0-3-127 0,2-11 12 15,4-4-275-15,-4 0-420 0,8-13 29 0</inkml:trace>
  <inkml:trace contextRef="#ctx0" brushRef="#br0" timeOffset="73625.414">8748 15695 1567 0,'0'0'776'16,"0"0"-151"-16,0 0-91 0,0 0-111 15,0 0-97-15,0 0-32 0,0 0-81 16,0 0-109-16,0 0-76 0,0 31-25 16,-12 1-3-16,-5 3-1 0,3 0-91 15,-3-2-99-15,7-4-66 0,-5-3-29 16,5-3-140-16,4-5-170 0,4-3-206 16,0-5-439-16</inkml:trace>
  <inkml:trace contextRef="#ctx0" brushRef="#br0" timeOffset="73758.602">8715 15890 1918 0,'0'0'1011'16,"0"0"-586"-16,0 0 16 0,-25-68-42 16,11 43-64-16,-9 1-55 15,0 2-32-15,-1 4-105 0,-3 5-100 16,-2 5-43-16,-2 4-60 0,2 2-169 16,29 2-183-16,-54-5-678 0,25-5-1928 0</inkml:trace>
  <inkml:trace contextRef="#ctx0" brushRef="#br0" timeOffset="74719.729">1861 11883 3142 0,'0'0'610'0,"0"0"-298"0,0 0-228 15,0 0 13-15,0 0 123 16,0 0 11-16,-9 72-55 0,7-36-33 16,0 13-27-16,0 12-52 0,0 13-36 15,0 1-7-15,2-12-9 0,0-15-12 16,0-18-29-16,2-4-5 0,2 3-14 15,-2-1-7-15,0 1-37 0,4-10-40 16,-3-4-21-16,-1-10-32 0,-2-5-88 16,0-2-302-16,0-5-401 0,-2-17-383 0</inkml:trace>
  <inkml:trace contextRef="#ctx0" brushRef="#br0" timeOffset="74987.586">1641 11905 1132 0,'0'0'1745'16,"0"0"-1400"-16,0 0-223 0,0 0 81 16,23-51 103-16,-13 41-47 0,5 2-54 15,4 4-25-15,-1 3 2 0,3 1-13 16,2 5-28-16,-1 6-28 0,3 3 0 16,4 5-4-16,-4 5-9 0,2 4-27 15,-7 2-18-15,1 3-16 0,-6 3-8 16,-1-3-19-16,-8 1-10 0,-4-2-2 15,-2-3-3-15,-6-4-18 0,-6-3-46 16,-3-5-91-16,-8-5-49 0,5-7-28 16,-5-5-78-16,23 0-118 0,-45-8-224 15,28 0-660-15,-1-3-846 0</inkml:trace>
  <inkml:trace contextRef="#ctx0" brushRef="#br0" timeOffset="75259.304">2063 12513 2425 0,'0'0'509'16,"0"0"-243"-16,4-56-135 0,-10 29 126 15,-4-4 59-15,4 6-37 0,-5 7-64 16,-3 5-94-16,5 10-75 0,-1 3-15 15,0 13 24-15,1 6 28 0,7 11-3 16,0 4-31-16,2 4-24 0,4 1-23 16,9-2 1-16,1-3 12 0,3-5-3 15,2-10-8-15,1-5-4 0,-1-9-26 16,4-5-115-16,-7-13-72 0,-1-9-97 16,-7 3-271-16,-4-17-1156 0</inkml:trace>
  <inkml:trace contextRef="#ctx0" brushRef="#br1" timeOffset="77823.775">1431 12171 2315 0,'0'0'510'0,"0"0"-183"15,0 0-110-15,0 0 5 0,0 0-82 16,0 0 39-16,0 0 60 0,0 0-6 16,0 0-44-16,-65 7-56 0,41-7-44 15,-3 0-56-15,2 2-17 0,2 1-16 16,1 3-46-16,1 2-105 0,4-1-62 15,3 1-58-15,4-3-131 0,1 2-147 16,5-1-103-16,2 0-94 0,2 4-428 0</inkml:trace>
  <inkml:trace contextRef="#ctx0" brushRef="#br1" timeOffset="77973.95">1402 12290 2967 0,'0'0'565'15,"0"0"-353"-15,0 0-133 0,0 0 84 16,0 0-8-16,0 0-40 0,-67 3-68 16,47 1-47-16,-3 1-72 0,4-2-235 15,1 2-247-15,-5-5-999 0</inkml:trace>
  <inkml:trace contextRef="#ctx0" brushRef="#br1" timeOffset="78458.789">717 11863 2251 0,'0'0'459'16,"0"0"-163"-16,0 0 52 0,0 0 33 15,0 0-111-15,0 0-44 0,0 0 50 16,0 0-5-16,0 0-123 0,0 0-63 16,-8 26-2-16,8 10-7 0,0 12-3 15,0 15-18-15,4 12-25 0,-2 3-2 16,0-3-13-16,-2-10-3 16,0-18-10-16,0-11-2 0,0-10-27 15,-2-2-1-15,2 1 13 0,-4 1-3 16,0 1-25-16,2-6-12 0,0-4-39 15,2-6-31-15,0-2-25 0,2-5-32 16,2-3-65-16,0-1-131 0,0-6-378 16,1-2-610-16,-1-6-344 0</inkml:trace>
  <inkml:trace contextRef="#ctx0" brushRef="#br1" timeOffset="78794.411">461 11938 258 0,'0'0'1641'0,"0"0"-1482"0,0 0-97 16,-16-53 181-16,13 41 57 0,1-1-71 16,2 1 43-16,0 0 63 0,5 2-10 15,1 0-57-15,2 0-35 0,4 1-10 16,5 4-13-16,2 1-29 0,5 4-37 15,5 0-4-15,6 4 6 0,1 1-19 16,7 8-15-16,-2-2-15 0,1 3-21 16,-3 1-19-16,0 4-17 0,-4 1-10 15,-6-1-12-15,-6 5-18 0,-2-1-2 16,-9 1-13-16,-8-4 0 0,-4 3-9 16,-4-3-34-16,-6 0-42 15,-13-2-57-15,-4-3-56 0,-2-4-36 16,29-11-97-16,-74 17-174 0,45-12-457 15,-10 0-643-15</inkml:trace>
  <inkml:trace contextRef="#ctx0" brushRef="#br1" timeOffset="79176.158">813 12649 1383 0,'0'0'465'15,"0"0"-160"-15,0 0 51 0,0 0 95 16,0 0 3-16,0 0-90 0,0 0-150 15,0 0-57-15,0 0-7 0,2-62 8 16,4 39-7-16,-2-1-6 0,6-2-10 16,1 4-22-16,-1 1-18 0,2 7 11 15,3 2 22-15,-3 7 12 0,5 5-28 16,-5 3-48-16,3 12-39 0,-1 5-25 16,1 8-18-16,-3 3 0 0,-2 2 3 15,1-1-19-15,-3-3-69 0,-4-4-67 16,-2-6-71-16,-2-5-120 0,0-3-253 15,0-8-857-15</inkml:trace>
  <inkml:trace contextRef="#ctx0" brushRef="#br1" timeOffset="81543.185">10073 9892 320 0,'0'0'988'0,"0"0"-911"15,0 0-77-15,0 0-23 0,0 0 23 16,0 0 23-16,0 0 127 0,0 0 136 15,0 0 3-15,4 12 15 0,-4-12-152 16,0 0-10-16,0-1 295 0,0-2 81 16,0 1-291-16,2-5-86 0,0-1-15 15,3-3 5-15,-5-3 9 16,2-1-1-16,-2-2 9 0,0 1-28 16,-2 0-47-16,-9 4-39 0,3 4-31 15,-9 6 0-15,3 2-2 0,-3 4 2 16,3 6 9-16,-5 5-12 0,7 3 1 15,6 2 0-15,-2 1 1 0,1 0 11 16,7 0-11-16,0-5 16 0,11-2-3 16,-3-4 4-16,4-3-1 0,7-5 0 15,-5-2-16-15,7-1 11 0,-4-9-13 16,-1-5 3-16,-3-3 24 0,-1 0-9 16,-4-1 1-16,-6 1 11 0,-2 4-5 15,0 5-22-15,-2 1-1 0,-6 6-2 16,-2 2 0-16,-3 1 3 0,3 8 24 15,-3 3 10-15,3 5-10 16,4 2-6-16,0 5-2 0,4-3-1 0,2 2 6 16,0-4 0-16,4-3-5 15,4-4-1-15,-2-5 9 0,9-7-9 16,-1-2-18-16,1-10-15 0,1-6 0 16,-1-7 12-16,-1 1 0 0,-8-5-9 15,-2 2 10-15,-1 1 1 0,-3 4 1 16,0 3 0-16,-7 6-1 0,-3 3-1 15,-4 7-14-15,3 3 16 0,-7 3 4 16,5 7 11-16,-1 4 0 0,1 4-12 16,5 4 12-16,2 0 0 0,2 1-12 15,4 0 13-15,2-1-13 0,4-3 12 16,0-6-3-16,7-2 3 0,3-7-14 16,-3-4-1-16,3-10-27 15,-4-4 2-15,5-6 7 0,-7-2 6 16,-3-2 10-16,-3-1 0 0,-4 3-1 15,2 1 1-15,-6 3-1 0,-5 8-15 16,-3 5 17-16,-3 2 1 0,3 6 1 16,-4 5 17-16,3 9 9 0,3 1 7 15,2 2-13-15,3 2 0 0,5 1-6 16,5-4 0-16,5-2-3 0,0-4-8 16,5-7-4-16,3-3-52 0,1-4-118 15,-3-10-101-15,3-6-90 0,-7 2-286 16,9-15-1526-16</inkml:trace>
  <inkml:trace contextRef="#ctx0" brushRef="#br2" timeOffset="84772.198">10741 9411 320 0,'0'0'1444'0,"0"0"-1000"16,0 0-140-16,0 0-65 0,0 0 475 15,0 0-307-15,0 0-164 0,0 0-16 16,-10-48-16-16,10 47-57 0,0 1-28 15,0-1 27-15,0 1 21 0,0 0-37 16,0 0-40-16,-3 0-12 0,3 0 9 16,0 0-18-16,0 0-25 0,0 0-5 15,0 1 2-15,0 1 13 0,0 5-7 16,0 4-6-16,0 7-18 0,5 7-8 16,-3 8-7-16,-2 7-3 0,4 4 3 15,-2 6 3-15,-2-1-6 0,2 1 3 16,-2-4-13-16,0-4-2 0,0-7-12 15,0-6-15-15,-4-9 12 0,0-6-3 16,4-3 6-16,-2-6 0 16,0-3-7-16,-1 1-2 0,3-3-9 0,0 0-9 15,-2 0 6-15,2 0-16 16,-2 0-20-16,2 0-43 0,0 0-46 16,0 0-73-16,0-3-102 0,4-2-144 15,-1 0-319-15,1-10-987 0</inkml:trace>
  <inkml:trace contextRef="#ctx0" brushRef="#br2" timeOffset="85080.515">10706 9332 1952 0,'0'0'638'0,"0"0"-300"0,0 0 122 16,0 0 24-16,0 0-45 0,0 0-139 15,0 0 11-15,0 0 3 0,0 0-31 16,0 0-59-16,58 40-40 0,-44-38-24 16,5-2-36-16,-3 0-55 0,7-2-39 15,-2-4-27-15,-3-1-3 0,3-3-15 16,-7-3 3-16,5 4-57 0,-9 0-55 15,-1 3-54-15,-3-1-76 0,-4 5-110 16,-2 2-232-16,-8 1-198 0,1 4-663 16,-7 14-904-16</inkml:trace>
  <inkml:trace contextRef="#ctx0" brushRef="#br2" timeOffset="85269.553">10644 9569 1368 0,'0'0'2120'15,"0"0"-1810"-15,0 0 30 0,0 0 32 16,0 0-67-16,0 0-35 0,58-29 10 16,-36 16-50-16,3 1-102 0,2-1-98 15,2 4-27-15,0 2-3 0,-2 3-27 16,-7 4-79-16,1 0-79 0,-8 6-62 16,1 3-107-16,-10-2-349 15,-2 11-1188-15</inkml:trace>
  <inkml:trace contextRef="#ctx0" brushRef="#br2" timeOffset="85508.242">10712 9927 2654 0,'0'0'696'15,"0"0"-356"-15,0 0 82 0,0 0-65 16,0 0-6-16,0 0-5 0,0 0-9 16,0 0-67-16,64-33-104 0,-41 28-99 15,-3 1-50-15,1-4-17 0,4 4-46 16,0-2-117-16,-5 1-143 0,3 1-119 16,-10 0-317-16,9 4-1569 0</inkml:trace>
  <inkml:trace contextRef="#ctx0" brushRef="#br2" timeOffset="86269.867">11055 9948 1380 0,'0'0'1185'0,"0"0"-1114"0,0 0 42 16,0 0 137-16,0 0 26 0,0 0-28 15,-4-50 20-15,4 41 26 0,0 0-36 16,0 1-35-16,0-2-11 0,4 2-9 15,4-3-23-15,-4 0-34 0,7 2-28 16,1 0 4-16,-1 0-4 0,7 4-27 16,-3-1-25-16,5 4-26 0,-1 2-13 15,2 3-6-15,-5 6-9 0,1 3-9 16,-9 6 8-16,0 5-11 0,-2 0-18 16,-6 2 3-16,0 2-6 0,-8-1 9 15,0-2 9-15,0-1-12 0,-5-5 15 16,5-3 1-16,2-2 0 15,2-4 11-15,-1-2 18 0,3-4 27 0,2 0 28 16,0-1 56-16,7 0 22 0,1-2-88 16,10 3-39-16,1 0-25 15,6 1-11-15,4-1-12 0,0 0 9 16,-2-1-42-16,-1-2-42 0,-3 0-70 16,0 0-63-16,-9-2-125 0,-5-2-355 15,9-8-1114-15</inkml:trace>
  <inkml:trace contextRef="#ctx0" brushRef="#br2" timeOffset="88403.916">9860 9826 72 0,'0'0'345'16,"0"0"4"-16,0 0-88 0,0 0-53 15,0 0-77-15,0 0-109 0,0 0-18 16,0 0 32-16,0 0-36 0,6 0-17 16,-3-1-12-16,-3 1 13 0,0 0-1 15,0 0 15-15,0 0-1 0,0 0-23 16,0 0 3-16,0 0 21 0,0 0 0 16,0 0 2-16,0 0 19 0,0 0 63 15,0 0 2-15,0 0 4 0,0 0-39 16,0 0-7-16,0 0 85 15,0 0 188-15,0 0 19 0,0 0-34 16,0 0-133-16,0 0-71 0,0 0-35 16,0 0 42-16,2 0-40 0,0 0-31 15,0 0-9-15,4 0-20 0,-4 0 10 16,2 0 6-16,2 0 6 0,-4 0 4 16,3 0 85-16,-1 1 77 0,-2-1-18 15,-2 1 6-15,2-1-6 0,-2 2-18 16,0-2-15-16,0 0-35 0,0 0-16 15,0 0-18-15,0 0-37 0,0 0-13 16,0 0-18-16,0 0 0 0,0 0-1 16,0 0-1-16,0 0 21 0,0 0-10 15,0 0 0-15,-2 0-12 0,0 0-2 16,-4 0-19-16,-9 0 10 0,3 0 11 16,-13 0 12-16,-2 0 31 0,-6 0-13 15,-6 0-14-15,-7 0 8 0,-14 0 4 16,-12 0 21-16,-5 1-16 15,7 0 7-15,4-1-38 0,8 0 10 16,-2 1-10-16,0 0 1 0,0-1-1 16,17 0-2-16,1 0 0 0,14 0-14 15,-1 0 13-15,-7 0 1 0,-3 0-12 16,-4 0 0-16,1 0-83 0,5 1-95 16,4 1-97-16,0 0-7 0,2-2-102 15,2 0-277-15,8 0-626 0,1 0-555 0</inkml:trace>
  <inkml:trace contextRef="#ctx0" brushRef="#br2" timeOffset="88834.712">8393 9845 988 0,'0'0'485'0,"0"0"-150"0,0 0-23 16,0 0 82-16,0 0-33 0,0 0-98 15,0 0-81-15,0 0-19 16,0 0 106-16,0 0-43 0,-44-13-12 16,19 11-31-16,-1 1-74 0,-8 1-75 15,-1-2-19-15,-4 1-15 0,0 1-2 16,-7 0-47-16,1 0-48 0,1 0 17 15,-7 0-104-15,3 0-52 0,-3 1-80 16,3 1-155-16,-2 0-170 0,13 0-381 16,-10 3-413-16</inkml:trace>
  <inkml:trace contextRef="#ctx0" brushRef="#br2" timeOffset="89107.757">6770 9951 1812 0,'0'0'558'15,"0"0"-558"-15,0 0-45 16,0 0-1789-16</inkml:trace>
  <inkml:trace contextRef="#ctx0" brushRef="#br2" timeOffset="89268.513">6731 9836 1918 0,'0'0'224'0,"0"0"-172"16,0 0 97-16,0 0 132 0,0 0 31 15,0 0-145-15,-52-11-65 0,31 9-3 16,-8 2-57-16,-2 0-14 0,-6 0-12 16,-8 0 73-16,-3 0-6 0,-1 0-17 15,-7 0-47-15,-6 0-17 0,-11 2-2 16,-3-1 0-16,4 0-30 0,7 2-141 16,10-1-72-16,-5-2-196 0,2 0-237 15,16-2-314-15</inkml:trace>
  <inkml:trace contextRef="#ctx0" brushRef="#br2" timeOffset="89684.912">5464 9812 2055 0,'0'0'762'16,"0"0"-386"-16,0 0-125 15,0 0-19-15,0 0-201 0,0 0-5 16,0 0 46-16,0 0 7 0,0 0-29 16,-73 13-25-16,46-13 16 0,-6 0-10 15,-4 0 14-15,-11 1 5 0,-9 0-31 16,-16 2-7-16,-1-1-12 0,6-1-1 16,6-1-144-16,8 0-87 0,2 0 80 15,1-1-73-15,7 1-17 0,5 0-50 16,8 0-56-16,2 0-115 0,-10 0-148 15,10 1-194-15,-27 2 164 0</inkml:trace>
  <inkml:trace contextRef="#ctx0" brushRef="#br2" timeOffset="89822.548">3804 9914 136 0,'0'0'0'0</inkml:trace>
  <inkml:trace contextRef="#ctx0" brushRef="#br2" timeOffset="90020.264">3773 9831 1729 0,'0'0'364'0,"0"0"-125"16,0 0 81-16,0 0 8 0,0 0-62 15,0 0-43-15,0 0-1 0,0 0-52 16,0 0-57-16,0 0-63 0,-17-10 26 15,5 10 33-15,-7 0-12 0,-6 0-44 16,-6 0-32-16,-4 0-20 16,-6 0 1-16,-3 0-2 0,-1 2-3 15,-9-2-31-15,-8 0-103 0,6 0 87 16,5 0-34-16,7 0-23 0,9 0-76 16,-4 0-79-16,-3-6-217 0,11 1-291 15,-8-6-588-15</inkml:trace>
  <inkml:trace contextRef="#ctx0" brushRef="#br2" timeOffset="90240.227">2878 9777 2734 0,'0'0'513'0,"0"0"-360"16,0 0-51-16,0 0 97 0,0 0-51 15,-67 44-101-15,49-42-18 0,-9-2 27 16,-4 0-6-16,-2 0-8 16,-6 0-11-16,-11 0-15 0,-14 0-16 15,-6 0-63-15,-7 0-161 0,9 0-171 16,16 0-696-16,19-9-1179 0</inkml:trace>
  <inkml:trace contextRef="#ctx0" brushRef="#br2" timeOffset="91253.459">1662 9634 1334 0,'0'0'465'0,"0"0"-276"16,0 0 200-16,0 0 265 0,2-50-224 16,-2 41-138-16,0 3-53 0,0 3-17 15,-2 0-35-15,-4 2-23 0,6 1 8 16,-2 0 6-16,0 7-16 0,-2 1 46 16,-3 9-11-16,3 11-36 0,0 15-37 15,0 20-43-15,4 19-23 0,-2 6-46 16,2-4-12-16,0-13-21 0,0-22 6 15,-4-12 3-15,4-8 10 0,0-9-17 16,0 4-8-16,0-2-21 0,0 0-3 16,-2-8-16-16,2-4-45 0,0-7-61 15,0-3-65-15,0-3-123 0,2-9-65 16,2-6-274-16,-2 4-764 0,2-15-718 16</inkml:trace>
  <inkml:trace contextRef="#ctx0" brushRef="#br2" timeOffset="91588.076">1420 9648 2020 0,'0'0'1136'0,"0"0"-918"16,0 0-215-16,0 0 207 0,0 0 87 15,0 0-36-15,0 0-31 0,4-63 2 16,5 47-20-16,1-2-28 16,2 2-10-16,9-1 15 0,-2-1-22 15,3 3-55-15,5 5-36 0,0 0-16 16,0 7 0-16,-2 6 16 0,4 7 18 16,-2 9-4-16,-3 6-39 0,-5 6-12 15,2 6-14-15,-11 4-10 0,2-1-15 16,-7 2 0-16,-7-4 0 0,-5-1-21 15,-5-3-61-15,-5-3-84 0,-3-5-54 16,-3-4-83-16,0-6-194 0,5-5-450 16,-9-4-609-16</inkml:trace>
  <inkml:trace contextRef="#ctx0" brushRef="#br2" timeOffset="92003.972">1652 10252 2383 0,'0'0'699'16,"0"0"-418"-16,0 0-65 0,0 0 165 15,0 0 1-15,16-53-94 0,-3 40-36 16,-1 3-35-16,5 2-31 0,-1 1-47 16,3 4-23-16,1 3 2 0,-1 6 6 15,-2 7-18-15,-3 6-25 0,-4 3-35 16,-1 3-26-16,-5 2-20 16,-4 2-2-16,0-1-1 0,0 1 0 15,-2-4 1-15,-2-4 0 0,-1-4 2 16,-1-3 1-16,4-1 44 0,2-8 21 15,0 0 13-15,0-5 98 0,8 2-56 16,5-1-58-16,-1-1-33 0,9 0-29 16,2 1-1-16,-1 1-15 0,5 1-9 15,-4 1-24-15,-4-1-55 0,-1 0-68 16,-5-1-49-16,-1-2-85 0,-4 0-257 16,-4 0-691-16,5 0-1511 0</inkml:trace>
  <inkml:trace contextRef="#ctx0" brushRef="#br0" timeOffset="98217.761">7433 11921 1512 0,'0'0'293'0,"0"0"-144"0,0 0 489 15,0 0-236-15,0 0-44 0,0 0 13 16,0 0 17-16,15-54-25 0,-15 48-79 16,-4-1-63-16,0 0-8 0,-5 1-24 15,3 2-28-15,-4 2-19 0,-3 2-9 16,-1 0-9-16,0 1-9 0,-3 4-31 16,-4 4-26-16,3 0-19 0,-5-1-18 15,2-1 6-15,1 1-24 0,-1-2 15 16,0 1-16-16,3-4 0 0,1 0 0 15,1-3-1-15,5 0-1 0,-1 0 0 16,2 0 0-16,5 0 0 0,3 0 1 16,2 0 23-16,0 4 21 0,0-1-3 15,4 3-39-15,3 5 15 16,1 2-15-16,4 7 0 0,-3 2 13 16,-1 5-15-16,0 6-1 0,3 1 1 15,-7 3-1-15,0 1 0 0,0 2 1 16,-2-5-1-16,-2 0-2 0,-2-4-38 15,0-3 10-15,-2-3 15 0,-2 0 12 16,1-3-9-16,-1-3 11 0,0 0 1 16,2-4 0-16,2-6 2 0,0-3 0 15,0-2 1-15,2-4 15 0,0 0 0 16,2 0 12-16,4-3-18 0,4-4-11 16,3 1 15-16,1-4 8 0,3 1-3 15,1 1-6-15,-1 1-12 0,-1 0 0 16,1 1-3-16,-3 5-1 0,3-3-47 15,-7 3-58-15,1-1-74 16,-1 1-29-16,-6 0-50 0,0-1-166 16,-2 0-307-16,0 1-823 0,0-4-909 0</inkml:trace>
  <inkml:trace contextRef="#ctx0" brushRef="#br0" timeOffset="98397.9">7359 12168 3198 0,'0'0'1116'0,"0"0"-853"16,0 0 8-16,0 0-78 0,0 0-59 15,0 0 6-15,0 0 0 0,0 0-58 16,-52 7-58-16,34-7-24 0,-3-2-50 16,5-3-136-16,-9 1-152 0,6-1-225 15,5 1-766-15,-3 4-1024 0</inkml:trace>
  <inkml:trace contextRef="#ctx0" brushRef="#br0" timeOffset="98936.814">7553 12467 2448 0,'0'0'653'15,"0"0"-369"-15,0 0 58 0,11-68 33 16,-11 43-36-16,-4-2-43 0,-3 3-29 16,-7 3-47-16,-1 6-92 0,1 8-65 15,-3 7-26-15,1 2-1 0,1 10-2 16,7 8-1-16,-4 3-6 16,8 2-9-16,2 3-2 0,2 1-4 0,6-5-10 15,4-3 0-15,-2-4 1 16,7-11-3-16,1-6-55 0,1-4-121 15,-1-12-85-15,1-8-119 0,-3 2-289 16,5-14-1406-16</inkml:trace>
  <inkml:trace contextRef="#ctx0" brushRef="#br0" timeOffset="102949.127">2855 12135 1285 0,'0'0'118'15,"0"0"5"-15,0 0 186 0,0 0 97 16,0 0-196-16,0 0-162 0,0 0-48 16,0 0-42-16,-4-4 17 0,0 3 25 15,4 0 48-15,0-2 20 0,0-2 6 16,0 1 20-16,0-2 34 0,0-1 23 16,0-2 6-16,6-2-48 0,-4-2-33 15,4-1-15-15,-4-3-1 0,0-3-9 16,2 2-7-16,0-5 17 0,-2 2 15 15,1-5 15-15,-1 4 10 16,2-3-32-16,-2 1-25 0,0 0-19 16,-2 1-13-16,2 1-12 0,-2 0 0 15,0 0-2-15,2 0-10 0,-2 2 9 16,0-2-19-16,2-2 6 0,0 2 0 16,-2 0 14-16,0-1-10 0,2-4 10 15,0 3 2-15,2-5 1 0,-1 3 2 16,-1-4 9-16,0 1 1 0,-2 4 9 15,0-4 9-15,2 5-7 0,-2 1-24 16,4 3 0-16,-2 2 0 0,0 1-1 16,0 0 1-16,0-1 0 0,0 0-1 15,0-4-1-15,0-2 0 0,0-3 1 16,3-5 0-16,-3 0 0 0,0-2 1 16,0 0 16-16,-2 2 22 0,0-2-1 15,0 6-5-15,0-3-14 16,0 5-15-16,0-2-2 0,0 3-1 15,0 3-1-15,-2 2-1 0,2-1 0 16,-2 2 0-16,2-1 0 0,0 1 0 16,0 0 1-16,0-1 0 0,0-2 1 15,0 0 0-15,0 0 1 0,0-2 0 16,0 0-1-16,2 1-2 0,-2 4-1 16,0 2-10-16,0-4 11 0,0 5-10 15,0 1 10-15,0-1-1 0,0 1 1 16,0 2-2-16,0-5-8 0,0 4 10 15,-2-2-14-15,2-1 4 16,-2 0 10-16,2 1-11 0,-3-3 13 16,1 1 0-16,0-2-1 0,0 2-1 15,0 1 1-15,0-1 1 0,-2 3-1 16,2 1 1-16,0 0-2 0,-2 1 2 16,2 4-1-16,2-4 2 0,0 4-1 15,-2 0 0-15,0 2-2 0,-3-1-1 16,3 2-1-16,0-1 1 0,0 0 1 15,2-2 2-15,-4 0 1 0,2-1-1 16,-2 1 1-16,4-4 0 0,-6 3 1 16,4 1 1-16,2 2 9 0,0 2-11 15,0-1-1-15,-3 5-1 0,3-1 1 16,0 1 0-16,0 1 0 0,0-3 0 16,0 0 2-16,0 3 1 0,0-3 9 15,0 3-12-15,0 0-13 0,0-2 10 16,-2 1 0-16,2 0 0 0,0 0 3 15,0-1 16-15,0 0 5 0,0 1 1 16,0-2-22-16,0 0-3 16,0 2 1-16,0 1 2 0,0 0 44 15,0 0 9-15,0 4-10 0,-2 2-24 16,0 6-16-16,2 3 10 0,-4 2-11 16,2 2 0-16,2 0-1 0,-2 1-1 15,-2 1 0-15,2 1 0 0,-2 3 1 16,-3-2 2-16,7 4 12 0,-4-3 4 15,0 2 15-15,0-3-12 0,0 1-10 16,0-2 1-16,0-2-10 0,-3-3 9 16,5-2-11-16,2-1 0 0,-4-2-1 15,0-3 1-15,2-2-1 0,0-1-2 16,0-2-13-16,2-1-7 0,-2-3-3 16,0 0 7-16,0 0 14 0,2 0 3 15,-2-5 1-15,2 1 3 0,0-3 13 16,0-2-13-16,0 0-2 0,2-5 1 15,2-1 1-15,-2 0 0 0,2-1 13 16,0-3-14-16,0-1 13 0,-2-2-11 16,0 1 11-16,5-4 4 15,-3 3-4-15,-2-3 10 0,2 3-3 16,-4-3-1-16,4 5 4 0,-2 0 3 16,0 0-7-16,0 3 1 0,2 1 2 15,-4 5 16-15,0 2 10 0,3 2 14 16,-3 3 7-16,4 3-1 0,-4 0 4 15,0 1-10-15,0 0-25 0,0 0-14 16,2 0-7-16,-2 1-18 0,2 2-3 16,0 1 0-16,0 1 0 0,2 2 0 15,-2 2 0-15,4 1 1 0,1 4 1 16,-1 0 1-16,4 5 3 16,0 1 18-16,-1 1 7 0,7 7-7 15,-1 1-3-15,1 1 13 0,-1 1-4 16,1 1-24-16,1-1-1 0,-1-1-2 15,1-4-21-15,-5-3-110 0,1-7-147 16,-3-3-181-16,-4-6-687 0,5-6-1287 0</inkml:trace>
  <inkml:trace contextRef="#ctx0" brushRef="#br0" timeOffset="104316.221">13418 5377 2466 0,'0'0'1177'0,"0"0"-862"0,0 0-39 15,0 0 16-15,0 0-83 16,0 0-83-16,-62 41-34 0,43-30-12 16,-4 4-13-16,1-5-31 0,1-1-23 15,-2-1-12-15,1-1-1 0,5-3-1 16,-2 0-1-16,9-1 0 0,0 2 1 15,1-2 1-15,3-1 1 0,4 3 11 16,2-2 15-16,0 3 7 0,0 3 2 16,0 4-2-16,2 0-4 0,0 5 1 15,2 4 2-15,3 5-15 0,-5 1-18 16,0 7-9-16,0 5-3 0,-2 10 0 16,0 15 9-16,-6 13 1 0,-3 4 1 15,3-3 1-15,-2-9 2 0,2-13 13 16,0-13 6-16,1-7 10 0,-1-9 20 15,4-2 4-15,-2 2-4 0,0 1 19 16,0 2 6-16,0-4-13 16,4-5-21-16,0-7-14 0,-2-1 5 15,4-7 0-15,6 1 12 0,2-4-2 16,1 1-4-16,5-3-6 0,3 1-21 16,1 0-11-16,1-1-1 0,-2-2-3 15,5 2-9-15,-5-1-3 0,-2 0-36 16,-1-1-67-16,-6 0-21 0,-1 0-52 15,-1 0-82-15,-2-4-219 0,-2-2-620 16,0-6-547-16</inkml:trace>
  <inkml:trace contextRef="#ctx0" brushRef="#br0" timeOffset="104849.497">13356 5830 1068 0,'0'0'1648'15,"0"0"-1257"-15,0 0 5 0,0 0-5 16,0 0-46-16,0 0-81 0,0 0-2 15,0 0-14-15,4 74-65 0,-4-46-76 16,4 5-31-16,-2 1-18 0,2 0-10 16,0 1-14-16,1-4-16 0,-1-3-6 15,0-5 3-15,0-7-3 0,4-4-9 16,-4-7 24-16,5-5-27 16,-5-5-9-16,2-11-21 0,-2-6 9 15,6-7 6-15,-3-5 3 0,-1-2 11 16,-2 2 0-16,-2 3 0 0,2 8 1 15,0 7 1-15,0 8 2 0,-4 8 39 16,11 5-19-16,-3 11-23 0,-2 7-3 16,5 4 0-16,-1 3 0 0,-2 1 0 15,5 0 3-15,-3-5 14 0,0-1-11 16,3-6 9-16,-3-2 10 0,0-6 5 16,1-7-3-16,-1-4-3 0,0-3-19 15,-3-9-2-15,7-9-2 0,-4-3 2 16,-1-10 0-16,3-2 0 0,0-11 1 15,-5 3-2-15,3-2 1 0,-2 1-2 16,0 10-34-16,-8 35-106 16,15-67-86-16,-9 43-59 0,0 4-189 15,3 6-890-15,3 4-1495 0</inkml:trace>
  <inkml:trace contextRef="#ctx0" brushRef="#br0" timeOffset="105884.864">13984 6223 2425 0,'0'0'580'0,"0"0"-379"0,0 0-28 16,0 0 65-16,0 0-14 0,35-61-48 16,-22 33 43-16,-1-16 33 0,-2-19-83 15,7-24-67-15,-7-8-7 0,-8 6 3 16,-2 21 6-16,0 26-18 0,-6 15-29 16,-2 11-38-16,0 3-19 0,-1 6-16 15,9 7-4-15,-18 7 20 0,5 15 1 16,7 7 1-16,-4 18-2 0,6 15-27 15,0 17 24-15,4 8 3 16,6 3 2-16,0-3 28 0,2-7-2 0,5 5-4 16,-5-4-3-16,4-1 7 15,-8-6 5-15,7-5 1 0,-9-18 5 16,0-12-39-16,-2-15 2 0,0-6 0 16,0-2-2-16,-6-3 0 0,-5-5-18 15,1-8-6-15,-6-2 5 0,1-14 16 16,-1-5 2-16,-1-8 1 0,3 0 1 15,-1-8 2-15,5 2 19 0,4-1-19 16,3 1 9-16,3 4-9 0,5 0 12 16,5 2 0-16,4 2 13 0,5 3 20 15,2-1-5-15,-1 4 5 0,3 0 58 16,2 3 3-16,-7 2-39 0,7-1-34 16,-4 3-9-16,-4-1 3 0,-1 2-9 15,-4 1-6-15,-1 1-13 0,1 2 14 16,-6 2-15-16,1 2 1 0,-1 1 0 15,-6 2 16-15,2 2 0 0,4 0-3 16,-2 0-13-16,2 2-1 16,-1 0 11-16,1 3-11 0,0-1 2 15,2-1 9-15,0 1 3 0,-1-2-15 16,-1-1 1-16,-2-1 0 0,6-2-1 16,-3-6-2-16,1-5-13 0,-2-7 3 15,6-1 11-15,1-7-1 0,-5 0 2 16,7 1 0-16,-5 1 1 0,-2 5 0 15,5 1 0-15,-5 5 0 0,-2 6 2 16,0 2-1-16,-4 6 8 0,4 1-10 16,-3 0-39-16,-1 2-28 0,-2 6-56 15,0 0-35-15,0 3-32 0,0-1-29 16,-2 1-83-16,-1-2-273 16,1-3-653-16,2 4-671 0</inkml:trace>
  <inkml:trace contextRef="#ctx0" brushRef="#br0" timeOffset="106384.341">14334 5889 1903 0,'0'0'1681'0,"0"0"-1523"0,0 0-73 15,0 0 110-15,0 0-29 0,10 64-41 16,-8-44 21-16,0-1 64 0,0 4-47 15,0 0-105-15,4 1-37 0,3-1 19 16,-1-2 0-16,0-4-7 0,9-5 4 16,-3-4 15-16,1-8-9 0,1 0-43 15,3-12-3-15,-1-5-13 0,-1-4 4 16,-1-4 0-16,1-2 9 0,-3 1-9 16,-1 3 10-16,-5 6 0 15,0 4 2-15,-3 9 11 0,-3 4-5 16,-2 4-6-16,0 12-49 0,0 2 12 15,0 6 19-15,0-3 18 0,0 2 0 16,0-5 1-16,0-5 0 0,0-4 1 16,0-3 1-16,0-4 0 0,2-2-3 15,4-2-36-15,-2-8 20 0,2-2 16 16,2-1 2-16,1 2 20 0,3-1 11 16,-4 6 1-16,3 1 15 0,-1 5-6 15,2 1-16-15,-1 5-15 0,1 3 7 16,1 2 14-16,-3-2-15 15,6 0 7-15,-5 0 23 0,1-6 13 16,-1-2 30-16,3-1-42 0,1-1-49 16,-1-4 0-16,3 0-15 0,-1 1-19 15,3-1-39-15,-3 3-42 0,3 2-50 16,-3 0-18-16,-1 3-56 0,-3 2-117 16,-4-2-167-16,3-1-217 0,-3-2-731 0</inkml:trace>
  <inkml:trace contextRef="#ctx0" brushRef="#br0" timeOffset="106553.888">14943 5776 2636 0,'0'0'1213'0,"0"0"-1018"16,0 0 6-16,0 0 87 0,0 0-165 15,66-3-123-15,-47-4-15 0,-2-5-50 16,3-5-80-16,-20 17-141 0,29-43-164 15,-20 25-286-15,-7-9-1022 0</inkml:trace>
  <inkml:trace contextRef="#ctx0" brushRef="#br0" timeOffset="106743.382">14307 5641 3429 0,'0'0'753'0,"0"0"-644"15,0 0-85-15,0 0-24 0,0 0-65 16,0 0-211-16,0 0-172 0,0 0-603 0</inkml:trace>
  <inkml:trace contextRef="#ctx0" brushRef="#br0" timeOffset="107269.559">15156 5223 2549 0,'0'0'700'0,"0"0"-576"16,0 0-82-16,0 0 21 0,0 0 118 15,0 0 109-15,0 0-73 0,0 0 22 16,0 0-7-16,0 0-78 0,50 45-44 15,-32-38-15-15,3-1-46 0,2-1-37 16,0 1-9-16,-3 3-1 0,5 4 0 16,-2 7 14-16,-5 7-16 0,3 15 3 15,0 18-1-15,-3 25 0 0,-1 13-1 16,-7 4-1-16,-1-3-1 0,-5-6-42 16,2 4 21-16,-4-3 19 15,-2-4 3-15,0-5 3 0,-2-13 13 16,2-17-1-16,-2-16-12 0,-2-16-1 15,4-9-2-15,-4-2-24 0,-3-7 5 16,-1-5-20-16,-6-5 39 0,-5-9 29 16,-4-7 41-16,-8-2 10 0,-4-2-10 15,-4 2-3-15,-13 4 6 0,-8 7-19 16,-12 10-54-16,4 3 0 0,8 9-12 16,16-3-103-16,15-2-227 0,15-3-383 15,-13 3-1557-15</inkml:trace>
  <inkml:trace contextRef="#ctx0" brushRef="#br0" timeOffset="108827.763">14282 5741 2917 0,'0'0'1338'0,"0"0"-1037"0,0 0-178 15,0 0-25-15,0 0-15 0,0 0-83 16,0 0-21-16,0 0-148 0,0 0-215 16,-17 2-1035-16</inkml:trace>
  <inkml:trace contextRef="#ctx0" brushRef="#br2" timeOffset="115464.552">2677 13544 496 0,'0'0'264'15,"0"0"-124"-15,0 0 39 16,0 0 20-16,0 0-131 0,0 0 10 16,0 0-19-16,0 0 45 0,0 0 13 15,4-6-45-15,2 4-40 0,-1-2 23 16,1 1 69-16,-2-1 70 0,6 1-93 15,-2-2-56-15,5 0-26 0,-1-2 4 16,7 1-20-16,-5-3 0 0,9 0 1 16,0-2-1-16,0-1-1 0,8 0 0 15,0 0 0-15,2-4 0 0,2 1-1 16,8-1-1-16,-1-1 55 0,1 0 22 16,2-1-3-16,1-2 4 15,1 1-7-15,1 1-7 0,-3-1-13 16,-1 1-25-16,1-2-13 0,-5 4-11 15,1-2 1-15,-2-1 10 0,3 2 6 16,-3-1 14-16,0 0-11 0,2 1 0 16,-1-1 7-16,3 1-9 0,-1-1 18 15,-1-2 10-15,4 0 3 0,1-2-3 16,8-3-3-16,8-7-23 0,8-5-3 16,0-1-18-16,-4 1 12 0,-8 4-12 15,-14 9 0-15,-5 2-1 0,-10 6 2 16,0 0-1-16,6-5 1 0,4 1 2 15,7-3-2-15,-1 0-1 0,1-2-1 16,-1 2 2-16,1-4 1 0,-1 1-2 16,0 1-1-16,-3-1 2 0,3-1 0 15,-1-1 0-15,-3 0 1 0,5-3 0 16,-3-1 9-16,0 1-10 0,-1-1 10 16,1 2-11-16,-2-1-1 15,1 1 0-15,1-1-1 0,1 2-1 16,-3 2-20-16,2-2 20 0,-3 3-11 15,-1-1 0-15,0 5 10 0,0-3 2 16,1 0 0-16,-1 0 0 0,2 1-1 16,-3-2 2-16,1-1-1 0,-2 0 1 15,2-1 22-15,-1 2 0 0,1-3-3 16,-4-1-18-16,2 0 2 0,0-2 0 16,1 2 16-16,-3 0-18 0,2-1 2 15,2 1 13-15,0-3-16 0,-1 4 2 16,3-4 11-16,2-2-12 15,9-6 0-15,10-7-1 0,-8 3-19 16,-5 7 18-16,-7 3-2 0,-9 4-1 16,6-3 3-16,5-4 1 0,-7 4 0 15,0-2 1-15,-2 2 1 0,-2 0-2 16,2-1 0-16,0 1 1 0,1-1-1 16,1-1 1-16,2 0 1 0,0-2-1 15,1-1-1-15,1 0 0 0,2-1 2 16,1 2 1-16,-3-2-2 0,0 3-1 15,1 0 0-15,-3 1-2 0,-2 1 0 16,-2 1-1-16,-1 1 3 0,-1 0 32 16,-2 1-4-16,0 0-26 0,0-1 0 15,-2-2 13-15,4 0-14 0,0 1 0 16,0-1 0-16,0 1 1 0,-2 0-2 16,2 0 2-16,-6 2-2 0,2 1 3 15,-2-1-1-15,4 0-2 0,-2-2 0 16,0 0 1-16,-1-4 1 15,3 1-2-15,0-4 0 0,3 1-16 16,-3 1 13-16,2-4-10 0,0-1 1 16,-2-1 9-16,2 0-32 0,-4-3-35 15,2 1-9-15,0 0 6 0,-2 0 25 16,2 3 28-16,-2 0-5 0,0-1-10 16,-1 0 9-16,1 1 24 0,2-5 2 15,0 2 0-15,5-8 0 0,3-7 0 16,6-8-3-16,-10 6-16 0,-1 14 16 15,-5 0-13-15,-1 1-16 16,-1-2-29-16,4 0 4 0,0-1 2 16,0-1 19-16,9-10-9 0,5-13 7 15,-8 4 12-15,1 8 25 0,-1-1 1 16,-4 4 3-16,0 0 10 0,-2 2 3 16,0 2 10-16,-2 1 16 0,2 2 3 15,-6 2-10-15,-1-1-6 0,1-2-13 16,2 0-3-16,0-2-11 0,-4-3 11 15,6 1-12-15,-2-3-1 0,-1-1 0 16,1-2-1-16,-4-2-2 0,2-3-10 16,0 5 1-16,1 0 12 0,-5-1 26 15,4 5 41-15,-2-1-3 0,-5 2-6 16,3 4-26-16,-2 0-13 0,-5 0-17 16,7 2-1-16,-9-2-1 0,7-3-13 15,-5-4 1-15,5-2 10 0,-5 1-1 16,5-4-16-16,-5 6-45 0,-5 8-45 15,1 13 19-15,-4 11-16 0,-2 7-13 16,-2 0-33-16,2 2-84 16,1 4-156-16,1 14-710 0</inkml:trace>
  <inkml:trace contextRef="#ctx0" brushRef="#br2" timeOffset="118948.517">2661 12940 7 0,'0'0'42'16,"0"0"-16"-16,0 0 23 0,0 0 81 15,0 0 63-15,0 0-27 0,0 0-26 16,53-24-9-16,-38 21 2 0,-5-1-35 15,-2-1-10-15,7 1-23 0,-3-1-39 16,1-1-6-16,1 0 15 0,-2-1 21 16,7-2 19-16,0-1-36 0,-1 1-10 15,5-3 10-15,-2 0 0 0,8-2-23 16,0-1 33-16,0 1 26 0,4-1 13 16,0 1-24-16,0 3-25 15,0-2-13-15,-4-2 4 0,4 3 25 16,-6 0-7-16,4 2-5 0,0-3-1 15,-4 0 9-15,6 0-2 0,0 2-17 16,0-2-19-16,0 0 0 0,0-1-11 16,6 0 11-16,-2-2 20 0,3 1 6 15,1-2-7-15,0-1-10 0,1 0 1 16,-1 1 19-16,-2-1-10 0,1-1 23 16,-3 0 0-16,0 0-26 0,2 1-10 15,1-2-18-15,-1-1 12 0,4-2-12 16,-1 2 1-16,1-3 1 0,3 1-1 15,-3-2-1-15,2 3 0 16,1-4 0-16,-3 2-1 0,3 0 3 16,-1 0 0-16,1-2-2 0,-3 1 12 15,-2 1-12-15,3-3 0 0,-3 1 1 16,1 1 0-16,-1-1 0 0,2-1 11 16,-3 2-12-16,1-3 0 0,2 0 0 15,-1 0-1-15,1-1 0 0,1 1 1 16,3-3 1-16,1 2-1 0,-3 1 1 15,-2-3 1-15,1 5-1 0,-3 1 0 16,-4 0 1-16,3 3 0 0,-5 1 10 16,0-2-12-16,0 2 0 0,0-3-1 15,0-2 0-15,1 0-2 0,1-3 1 16,2-1-2-16,-2-4 2 0,5 3-1 16,-3-2-1-16,0 2 3 15,-2 1 2-15,1 1 0 0,-3 1 11 0,-4 2-12 16,2 2 1-16,-6-1 0 0,6 3 1 15,-2 0 0-15,2-1 0 16,2-1-1-16,-2 1 0 0,6-2 0 16,-4-2-2-16,3 1-1 0,-3-2 1 15,0 0 0-15,0-1 0 0,-2-1 0 16,2 2 3-16,-2-2 10 0,0-1-13 16,1 3 2-16,-3-1-1 0,2 2 0 15,-2-1 0-15,0 3 1 0,-2 1-1 16,4 0-1-16,-4 3 2 15,-1-1-2-15,1 0-2 0,2 2 2 0,-2-2-2 16,2-3-1-16,0 1-10 16,0-4 12-16,0-1-1 0,2 2 2 15,-2-2 1-15,-2 0 1 0,2 1-2 16,-4 1 2-16,0 3 2 0,-2-2 12 16,2 0-13-16,2 1 10 0,-4-1-10 15,4 0 10-15,-5-2-12 0,5 0 0 16,-2 1-1-16,4 0 0 0,-2 1-2 15,-2-2-43-15,2 0 6 0,0-1 23 16,-2 1 15-16,0-3-2 0,2 3 0 16,-5-4-8-16,1 4 11 0,0-3 45 15,4 0 10-15,-2 2-1 0,-4-2-3 16,3 2-2-16,1 0 8 0,0 0-3 16,-4 1-9-16,2-1-22 0,-1 0-11 15,3-2-10-15,-4-1 0 0,4 0-1 16,-2-1 1-16,2 0-2 0,-7 2 1 15,1-1-1-15,2 2 2 16,-5-2-2-16,3 0 0 0,-2 0 1 16,1-1-1-16,1-2 1 0,-2 1 18 15,1 2-3-15,3-1-13 0,-4-1-2 16,3 1 0-16,-1 0-1 0,0-2 0 16,3 1 2-16,-5 0-2 0,2 1 0 15,1 2 1-15,-5-3-1 0,4 5 0 16,-5 0 0-16,1-2 0 0,1-1 0 15,-1 2 1-15,-1-3 0 0,1 0 0 16,4 0-1-16,-5 0 2 0,3 0 1 16,-1 1-2-16,3-3 2 0,-4 3-1 15,1-2-2-15,1 2 0 0,-1-1-1 16,1 4-1-16,-5-2-14 16,5 3 14-16,-7-3 0 0,5 3 0 15,-3 0 1-15,-1-1-1 0,3 0-11 16,-3-2-3-16,3-3-22 0,-1-2-4 15,3 1 13-15,-1-1 26 0,4-2 0 16,-3-1 0-16,3 0 2 0,0-2 1 16,-5 1 2-16,7 0 0 0,-5 1 0 15,3 1-1-15,-4 2-1 0,-1 2 0 16,1 1-1-16,-1 2-1 0,-1 2-1 16,1-1-10-16,-3 0 10 0,3-1-10 15,-3-3 12-15,3-1 0 0,-3 0-1 16,-1-3 0-16,2 2 0 0,-3-1-1 15,3 1-22-15,-1 2-14 0,-3 1 11 16,4 1 8-16,-5-4-2 0,5 3-20 16,1-1-6-16,-5-2 26 0,7 0 5 15,-7 3 14-15,2-3-13 0,3 4 15 16,-7 0-2-16,2-1 0 0,3 1-1 16,-3-2-9-16,0-1 11 0,3 1 0 15,-5-3 1-15,0 2 0 16,1 1 1-16,-1-1-26 0,0 1-122 15,-2 0-42-15,3 2-89 0,-1 3-162 16,0 9-301-16</inkml:trace>
  <inkml:trace contextRef="#ctx0" brushRef="#br2" timeOffset="121567.874">2826 12374 815 0,'0'0'254'16,"0"0"-241"-16,0 0-9 0,0 0 15 15,0 0 1-15,0 0-20 0,0 0 1 16,0 0 0-16,54-18 22 0,-50 17 61 15,0-1 69-15,-2 2 39 0,0-1-52 16,2-1-120-16,0 0-1 0,5-2-6 16,-1 0 10-16,4-2 0 0,3-4 3 15,7 1-24-15,1-3-2 0,4-1-2 16,0-3 2-16,2 1 22 0,4-1 40 16,-2-3 26-16,4 1-4 15,-2 2-9-15,0 1 25 0,0-1-19 16,0 2-16-16,0-1 12 0,-2 1 14 15,5 0-7-15,-1-2-17 0,0-1-15 16,0-1-7-16,2 0-13 0,0-2 3 16,1-2 4-16,-1 1-10 0,0-1-10 15,0 0 10-15,3 2 9 0,-5-3 1 16,-2 4-7-16,4 0-10 0,-2 1 0 16,-4-1-9-16,2 3-11 0,-4-3 0 15,2 3 0-15,-4 0-2 0,2 0 2 16,0-1 0-16,0 1 1 0,2-1 0 15,0-1-1-15,4-1-2 0,2-2 1 16,2-1 1-16,3-1 1 0,1-1-1 16,1-2 11-16,-1 2-1 0,3 0 1 15,-3 2 0-15,0 1-11 0,-1-1 0 16,-1 3 10-16,-2-2-12 0,3 2-3 16,-3-1 1-16,0 0-11 0,3-2 11 15,-1-1 1-15,2-1-1 16,1-2-1-16,-3 1 1 0,5-3 0 15,-5 2 2-15,0-2 12 0,-2 0-11 16,3 0 0-16,-3 3 0 0,-2-3 0 16,-2 3 0-16,3-1 1 0,-1 1 0 15,-2 0-2-15,0-1 1 0,2 2 0 16,-2-2 2-16,1 3-2 0,-1-2 0 16,-2 1 0-16,2-3 0 0,-2 3 0 15,2-2 2-15,2-2-2 0,-1-1-1 16,-1 1-16-16,2-3-25 0,0 2 12 15,-4 1 10-15,0 1 6 16,-2 0-3-16,0 3 16 0,-2 1 1 16,2 0-1-16,-6-1 0 0,6 0 1 15,-2 1 0-15,0-3-1 0,0 0 0 16,2-3 1-16,2 0-1 0,-2-2 2 16,0-1-1-16,2-1-1 0,-2 1-17 15,2 1-66-15,0 0 22 0,-4-1 36 16,-2 1 21-16,2 3 1 0,-2-1 3 15,0 2 0-15,0 1 0 0,-5 1 1 16,3 0 0-16,0-2 1 0,2 1 1 16,2-2 0-16,-4 2 0 0,3-5-2 15,-1 3-1-15,2-3-3 0,0-1 3 16,2 1 2-16,-2 0 46 0,-2-1 0 16,-2 4-9-16,2 0-1 15,-2 2-6-15,-3 1-10 0,3 3-6 0,0-3 19 16,0 1-3-16,-5-1 0 0,5 0-19 15,0-3 0-15,2-2-12 16,-2 0 1-16,1-1 0 0,1-2-2 16,2 0 2-16,0 0-1 0,-4-3 1 15,0 4 30-15,2 0 19 0,-2 2 0 16,-3 3-7-16,1 1 1 0,0 2-11 16,-3 3 1-16,1-1-3 0,2 0-7 15,-2 0 1-15,-1 0 11 0,3-3-8 16,-4 1-14-16,1-2-14 0,5-3 0 15,-4 1 1-15,1-3 0 0,3 1 0 16,-2-2 0-16,0-1 14 0,1-1-4 16,-3 0 17-16,2 2-4 0,-2-2-13 15,-1 3-9-15,1 0 1 0,4-1 14 16,-7 0-15-16,3 1 16 0,2 2 3 16,-5 0 0-16,5-2-9 0,0 1-10 15,-5-2 10-15,5 1-13 0,-2 1-1 16,-1-2 0-16,3-1 0 15,-2 2 1-15,-2-2 2 0,1-3 1 16,-3 0 10-16,3 0 1 0,-3 0-14 16,4-1 1-16,-7-1 0 0,7-2-1 15,-5 1 1-15,3 0 0 0,2 0 1 16,-3-2-1-16,3 0 0 0,-3 1-1 16,1 0-1-16,2 0-1 0,-3 3 2 15,1 0-1-15,-3 5-1 0,1 0-1 16,-5 0-11-16,5 2 12 15,-5-3-1-15,3-1-10 0,-1 0 13 16,-1 0 0-16,1-2 1 0,-1 0 1 0,-1 0-1 16,4 0 1-16,-3 2 1 15,1 2 0-15,-3 1-1 0,3 1 0 16,1 1 1-16,-3 0-2 0,5 0 2 16,-7 0-2-16,2 2 0 0,1 0 0 15,-3 3 1-15,0-1 0 0,1 3 1 16,-3 0-2-16,2 2-1 0,1 0-2 15,-3 1-2-15,-4-1 2 0,4 3-1 16,3-4 0-16,-3 1 1 0,-4-1-11 16,6-2 12-16,1 2 0 0,-3 2 0 15,-4 4 0-15,2 3 1 0,-2 4 0 16,-1 7 16-16,-1-1 10 0,0 2-13 16,-2 0-13-16,4 2-3 0,-4-1 2 15,0-1-1-15,0 0 0 0,0 0-23 16,0 0-32-16,0 0-18 0,0 0 37 15,0-1 22-15,0-1 3 0,0 0 1 16,0 1-83-16,0 1-82 0,0 0-61 16,-4 0-34-16,2 3 25 15,-3 2 47-15,-1 3 78 0,2-1 60 16,0 2 43-16,-2 0 19 0,0 0 3 16,1-5 23-16,3 3 29 0,0-4 45 15,0-2 13-15,2 1-20 0,0-2-19 16,0 0-13-16,0 0-61 0,0 0 0 15,0-3-38-15,0 0-120 0,0-1-216 16,0 1-386-16,4 3-745 0</inkml:trace>
  <inkml:trace contextRef="#ctx0" brushRef="#br2" timeOffset="126896.526">2822 12378 261 0,'0'0'1084'0,"0"0"-947"16,0 0-114-16,0 0 42 0,0 0 87 15,0 0-18-15,0 0-60 0,0 0-51 16,0 0 13-16,-25 13 327 0,23-11-98 16,0-2-72-16,0 0-39 15,2 0-3-15,0 0 21 0,0 0 16 16,0 0 18-16,0-2-1 0,6 1-13 16,0-3 8-16,2-1 11 0,7 2-42 15,-1-4-30-15,3 1-20 0,4 0-5 16,-5-1-14-16,1-1-5 0,3 1-19 15,-1-2-12-15,-3 2-13 0,1-2-8 16,0 0-4-16,-5 2 4 0,7-2-7 16,-7 3 16-16,7-3 2 0,-3 1 7 15,1-1 5-15,-1 0-8 0,3-2-13 16,-5 2-6-16,7 0-9 0,-3 0-5 16,-1 0-1-16,0 0 0 0,1 2 6 15,1-3 0-15,-1 3 3 0,1-4-3 16,0 3 4-16,1 0 2 15,-3-1 3-15,-1 2-3 0,3 0-6 0,-3-1-9 16,3 1 0-16,0-4 0 0,-1 1-6 16,3 0-12-16,-5 0 15 15,1-1-2-15,6 1-13 0,-5 0 15 16,1 0 0-16,-2 0-15 0,3 0 9 16,-3 0 0-16,1 2 0 0,-1 0 3 15,-1 1 3-15,3-1-3 0,-5 3 0 16,3-1 6-16,0 0-3 0,-1 1 0 15,-1-2-3-15,-1 3-3 0,0-1 0 16,3-1 6-16,0-1-15 0,1-2 9 16,-1 2-10-16,1-2 10 0,1 1 0 15,0-1-11-15,-1 0 2 0,1-2-1 16,1 1 0-16,-1 1 0 0,0-1 0 16,-1 0 1-16,-1 0-1 0,1 2 1 15,-1-1 9-15,-1-1-10 0,3 1 0 16,-2-1 1-16,-1 2 0 0,1-1 9 15,-1 1-11-15,-1-1 2 0,1 1-2 16,1-2 11-16,-1 3-11 0,3-5 0 16,-1 2 0-16,1-2 0 0,0 2 0 15,-1-1-1-15,-1-1 2 16,1 1-1-16,-1-2 0 0,2 3 2 16,-3-2-1-16,1 0 1 0,1 2 0 15,1-2 9-15,2 0-9 0,-1-1 0 16,1 0 0-16,0 1 0 0,1 0 9 15,-1-2-9-15,0 1-1 0,1-1 1 16,1 0 9-16,-2 0-11 0,-1 1 1 16,3-2-2-16,-2 1 0 0,0-1-30 15,-1 2 28-15,1 0-1 0,-3 0 0 16,1 1 2-16,-2 0 0 16,-1 0 1-16,1 3 0 0,3-2 0 15,-5 0 1-15,3 0 0 0,1-1 0 16,0-1-1-16,1-1-1 0,-1-1 0 15,0 0-2-15,1-2 0 0,3 1 1 16,0-1-1-16,-3-1 1 0,5-2 1 16,-4 5 0-16,-1-2 1 0,1 2 1 15,-2 1 1-15,-1 0-1 0,-1 2 1 16,-1 3-1-16,-1-1 0 0,-1-2 0 16,1 2 0-16,1 1-1 0,1 0 0 15,2-4 0-15,-1 0 0 0,3-2 0 16,-3 3-1-16,3-4 0 0,0 0 0 15,-1-3 0-15,1 3-2 0,2 1 3 16,0-4 1-16,-3 3-1 0,3 1 2 16,0-1 0-16,-5 2 1 0,5 1 12 15,-6 2-14-15,1-1 2 0,-1 1 0 16,-1 0 9-16,1-2-10 0,1 1-1 16,1-4 0-16,0 0 0 15,-1 1 2-15,1-3-1 0,4-1 0 16,-5 0 13-16,5-3-15 0,0 3-11 15,-3 0-7-15,-1 0 6 0,0 3 9 16,-1-1 0-16,-1 3 2 0,-1 1-1 16,1-2 1-16,-1 3 1 0,1-1 0 15,1 0 0-15,5-3 0 0,-4 1 0 16,3-2 0-16,3-2-2 16,-6-1 0-16,4 0 0 0,-1-1 0 0,-3-2 1 15,4 1 1-15,-3-3-1 0,1 2 1 16,2-1 0-16,-5 3 1 0,1 0 0 15,0 2 1-15,-3 0-1 0,-1 3 1 16,1 3-1-16,1 0 1 16,-3-1 1-16,1 2-1 0,1-1-1 15,-1-2 0-15,1 1 0 0,-3 0-1 16,5 0 1-16,-5-2-1 0,1 2 0 16,1-2 0-16,1-1 0 0,-4 0 0 15,3 0 0-15,1-1 1 0,-1-2 1 16,4 0 1-16,-7-1-1 0,9 2-2 15,-7-2 0-15,3 1-36 0,-1 4 21 16,3-6 12-16,-5 6 0 0,5-3 1 16,-5 1 0-16,5 2 0 0,-5-3 2 15,5 3 0-15,-7-1 0 0,5 1 1 16,-3 0 0-16,1-1 0 0,-1 1 0 16,1-2 1-16,1-2-1 0,1 0 0 15,-1-2 1-15,3 0 0 0,-2 0-1 16,-1 1 0-16,1 0 1 15,1 1 1-15,-1-3-1 0,3 2 1 16,-5 0-1-16,6 2 1 0,-7-1 0 16,3 3-1-16,-5 3 1 0,2-2 0 15,3 2-1-15,-3 0 1 0,1-3-1 16,-1 3-1-16,5-3 1 0,-9 1-1 16,7 0-1-16,-5-1 0 0,1 0 0 15,1 0 1-15,-1-2 1 0,5 1-1 16,-7 0 0-16,3-1 1 0,0 1-2 15,3 0-18-15,-5 2 6 0,3-1 0 16,-1 3 10-16,-3 1 0 16,3 0 0-16,-1-2 1 0,-3 3-1 15,0-1 1-15,3 0 1 0,-1-1 0 16,-2 0 1-16,5 2-1 0,-3-4 1 16,3 3-1-16,-5-2 1 0,2-1 0 15,3-1 0-15,-1-1-1 0,3 0 0 16,-5 1 0-16,5-1 0 0,-7 0 1 15,3 2-1-15,1 0 1 0,-4 4 1 16,1-1 0-16,1 0 1 0,-4 1-2 16,3 1 1-16,3 2 0 0,-6-4-1 15,3 1 1-15,3 0-2 0,-5 0 0 16,3-1 0-16,0-2-1 0,1-1-1 16,-3-1 2-16,5 0 1 0,-3-1 0 15,2 0-1-15,-5 0 2 0,5 2-1 16,-1 1 1-16,-5-1-1 0,2 3 2 15,3-2-2-15,-5 2-1 0,4-2 1 16,1 0 0-16,-3-2-1 16,2-1 0-16,3-2 1 0,-1 1-1 15,3-2-18-15,-3 0 0 0,5 1 6 16,-7-1 9-16,5 3 0 0,-7 0 0 16,5 0 0-16,-3 2 1 0,-2 2 1 15,1-3 0-15,1 4 1 0,-4-3 0 16,3-2 0-16,3 1-1 0,-5-3 1 15,3 0 0-15,4-5 0 0,-1 0-2 16,1-3 2-16,-1 2 0 0,4-4 0 16,-3 1 1-16,3-2-1 0,-5 2 1 15,3-1-1-15,-3 5 1 0,1 2 1 16,-5 2 1-16,2 4-1 0,3 1-1 16,-5 0 0-16,3-2 1 0,-1 0-1 15,0-2 0-15,5-1 0 0,-5-2 1 16,7-1-1-16,-5-2 1 0,7-1-2 15,-6-1-1-15,5 3-29 0,-7-1 6 16,5 2 12-16,-7 2 9 0,5-4 0 16,-6 4 0-16,3 1 1 15,-1 1 0-15,-4 1 0 0,3-3 1 16,1 1 1-16,-4 2 0 0,1-3 0 16,1 0 0-16,2 2 2 0,-5-3-1 15,1 1-1-15,2 0 1 0,1 0 1 16,-5 0 0-16,2 2 0 0,0-1 1 15,1 1-2-15,-5 2 1 0,4-1-1 16,-2 0 0-16,0 2 1 0,1-3-2 16,-3 2 1-16,-2-3 0 0,4 3 0 15,0-3 0-15,3 1 0 0,-3 0 0 16,-2 0 0-16,0 0 0 0,2-1-1 16,2 2-2-16,3-2-28 0,-5 2 12 15,0-1 15-15,2-2-15 16,1 1 16-16,-1-2-10 0,-2 1 9 15,2-2-9-15,3 2 0 0,-3 1 9 16,-2 1-12-16,0 2 12 0,1 3-9 16,1 0 10-16,-2 1 0 0,-4 3-10 15,2 0 0-15,0 1 10 0,-1 3-10 16,-1 0 10-16,0 1-10 0,0 5 10 16,-2-3 2-16,0 3 0 0,0-1 0 15,0 1 0-15,4-1-2 0,-4 2-1 16,0 0 0-16,0 0 1 0,0 0-1 15,0 0-12-15,0 0-3 0,0 0-6 16,0 10 3-16,-6 1 9 0,-1 5 10 16,-1 2-1-16,2 4 1 0,-4 5 0 15,1-3 1-15,1 1 0 0,0-2 0 16,-5 0 0-16,3-1 0 0,2-2 0 16,-5 2-1-16,-1 0 1 15,6 1 1-15,-9 0 1 0,7 4 2 16,-7 1 10-16,3 6-10 0,1 1-3 15,-3 3-23-15,4 1 5 0,-7 3 3 16,4-2 13-16,-3 0-1 0,3-1 3 16,-3-4 0-16,5-1 1 0,-5-4 2 15,7 0 9-15,-5-5-11 0,3 0 1 16,3-2 1-16,-2-2 9 0,-1 0-11 16,5 2 1-16,-6-1 10 0,3 0-10 15,-1 0 0-15,-1 2 11 0,3-2-12 16,0 3 1-16,-5-1 1 15,7 2 0-15,-6-1 9 0,3-3-11 16,3 3-1-16,0-5-3 0,-3 2-31 16,1-2 16-16,2 0 15 0,-5 1 2 15,1-1-2-15,4 2 3 0,-5 0-1 16,1 1 1-16,4 1 1 0,-5 0 0 16,-1 0 1-16,5 2 1 0,-5 0-1 15,2-2 10-15,-3 1-10 0,3-1-1 16,1 2 2-16,-5-3-1 0,3 1 11 15,-1-1-12-15,0 0 1 0,1-3 0 16,-1-2-1-16,1 0 1 0,-3-2 0 16,1 1-1-16,3 0 1 0,-3 2 0 15,5-2 1-15,-4 2-1 0,1 0 10 16,3 1-10-16,-5 0-1 0,5-1 0 16,-7 3 1-16,5-2-1 0,0 2 0 15,-5 0 1-15,5 0-2 16,-7 1-24-16,5 1 6 0,-3-3 15 15,1 2-10-15,-1-1 12 0,3 0 1 0,-5-1 1 16,4-2 1-16,1 1 1 16,-3-2-1-16,3 1 0 0,0-2 0 15,1 0 1-15,-3-2-1 0,3 2 10 16,-3 2-10-16,3-1 0 0,-3 0-1 16,1 2 1-16,1 1 0 0,1-1 1 15,1-1 0-15,-5 2-2 0,3-3 1 16,0-1-2-16,-1 1 1 15,5 0 0-15,-7-2 1 0,5 1-1 16,-3-1 0-16,3 2 0 0,-3-3 0 0,1-1-1 16,4 1 1-16,-5 1-1 15,3-1 0-15,-5 2 1 0,3-2 0 16,1 3-1-16,-5 2 1 0,5 1 2 16,-5 0-1-16,5 0 1 0,-5 1-3 15,3 0-20-15,-1 0 5 0,1 0 12 16,-3-1 0-16,3 0-9 0,-3 2 10 15,1-2 1-15,-4 3 0 0,5-2 1 16,-7 2 0-16,4-2 1 0,-1 2 1 16,-3-2 1-16,2 3-1 0,-1-2 1 15,1 1 9-15,-2-1-10 0,5 1-1 16,-5 0 1-16,6 0-1 0,-3-2 1 16,1-1 0-16,3-1-1 0,-1 1 1 15,0-1 0-15,1-2 1 0,1-2 0 16,1 2-2-16,-3-2 1 0,5-1 1 15,-2-1-2-15,-1-2 1 16,1 1 0-16,1-3 0 0,3 2-1 16,-7 0 0-16,5-1 0 0,-2 4 0 15,-1-2 1-15,3 1 1 0,-7 3-2 16,5-1 1-16,-5 2-1 0,0 0-1 16,3 1-10-16,-3-1-5 0,3 2 3 15,-3-3 10-15,3 2 0 0,-3-2-10 16,2 1 12-16,1 2-1 0,-1-5 1 15,-1 4 1-15,1-1 1 0,1-2 0 16,-1 0 0-16,3 0-1 0,-3 0 1 16,1 0 0-16,-1 2-2 0,0 0 1 15,-1 0-1-15,-3 1 0 0,5 1-1 16,-7 0 1-16,0-1 0 16,5 2 0-16,-7 1 0 0,2 0 1 15,2 0 0-15,-3 0 0 0,3-3 1 16,0 0-1-16,-2-1 2 0,5 1-2 15,-3-4 1-15,1 2 0 0,3-2 0 16,-4 1 0-16,3-1 1 0,-3 0-2 16,2-1 1-16,1 1-1 0,-1-2 0 15,5 0 0-15,-5 1 0 0,5-3-1 16,-3 1 0-16,3-2 0 0,-1 3 0 16,1-1 1-16,-1 0 1 0,1 2-2 15,1-1-10-15,-5 1-23 0,5-1 30 16,-5 2 2-16,3-2 0 0,-3 0 1 15,3 1 0-15,-1-3 0 0,-1 1 2 16,1-2-2-16,1 1 1 0,-1-1-1 16,-1 0 0-16,3 1 0 0,-1 2-1 15,-1-1 0-15,-1 0 0 0,-2 2 1 16,3 0 1-16,-3 1-1 0,-1-1 0 16,-1 6 2-16,-4-5 0 0,5 5 0 15,-7-2 1-15,2 1-1 16,0 0-1-16,-2-1 0 0,4-2-1 15,-1 0 0-15,1-1-1 0,0 2 0 16,0-5 1-16,1 2 0 0,-1-1 0 16,2 0-1-16,-4 3 0 0,5-1 0 15,-7 1-1-15,0 3 1 0,-2 0-1 16,2 0 1-16,-2 3 0 0,-2-2 0 16,2 1 1-16,0 0 3 0,0-1 9 15,1 1-9-15,-1-2 0 0,2 3 0 16,0-6 0-16,0 2 12 0,0-1-14 15,2-2 0-15,0 0-1 0,1-1-18 16,-1-1 6-16,2-1 9 0,0 0 0 16,3 2-9-16,1-2 11 0,-2 0 1 15,3 0 0-15,-1 0-1 0,1-1 1 16,-3 2 0-16,0-1-1 0,1 1-1 16,-1-1 0-16,0-1 1 15,1 3-1-15,-3-2 2 0,2 0 0 16,-2-2-1-16,-1 2 1 0,3 0 0 15,-2-2-1-15,1 0 1 0,1-3 0 16,0 4 0-16,0-4 0 0,1 2-2 16,1-1 2-16,1 2 0 0,-3 0 0 15,0 0-1-15,3 0 1 0,-3 1 0 16,0 1 0-16,1 1-1 0,-3 0 0 16,2 0 0-16,1 1 1 0,-1-3-1 15,0 1 0-15,1 1 0 16,1-4-1-16,-2 1 0 0,-1 0-1 15,1 0 1-15,-2 1 1 0,0 0-1 0,-3 0 0 16,1 2 0-16,0 1 0 16,-4-1 0-16,2 3-1 0,2-3 1 15,0 4 2-15,3-3 1 0,-5 1 0 16,10-2 0-16,-3 0 0 0,-3-1 1 16,4-1-1-16,-1 0 0 0,3 2 0 15,-1-6 1-15,-1 2-1 0,0 0 0 16,3 0-1-16,-3-1 0 0,1 0 0 15,-1-1 0-15,-2 2 1 0,3 0-1 16,-3 0 0-16,-2 1-2 0,3 0-22 16,-3 1 22-16,0 0 0 0,2 1 0 15,1-2 0-15,1 0 1 0,3 0 1 16,1-3-2-16,1 2-1 0,-1-2 1 16,-3 0-1-16,5 1 0 15,-1-1 1-15,-5-1 1 0,1 1 0 0,1 2 0 16,-2-3 0-16,1 1 0 15,-1-1 0-15,-1 2 0 0,1 0 0 16,-2-3 1-16,7 3-1 0,-1-1-1 16,5-2-1-16,2-1-9 0,4-1 9 15,2-1-12-15,-1-2-3 0,3 0-15 16,0 0-33-16,0 0-28 0,5-1-8 16,3-8-43-16,6-2-103 0,5-2-214 15,-3 0-508-15,15-3-930 0</inkml:trace>
  <inkml:trace contextRef="#ctx0" brushRef="#br2" timeOffset="128594.62">9666 5924 1623 0,'0'0'328'0,"0"0"-120"0,0 0 773 15,0 0-560-15,19-64 20 16,-17 42-81-16,-2-2-11 0,-4-3-40 15,-5 4-46-15,1-1-45 0,-6 5-36 16,3 5-40-16,-5 5-45 0,-1 5-34 16,-4 4-14-16,1 13-4 0,-5 6-3 15,0 9-12-15,0 7-9 0,7 4-18 16,-7 6 9-16,8 0-10 0,1-1 0 16,3-2 1-16,3-8 0 0,4-6 0 15,6-6 9-15,0-6-9 0,4-3 0 16,8-6-3-16,1-2-2 0,8-5-13 15,-1 0-4-15,5 0 17 0,2-2-1 16,2-2 0-16,-9-2 1 0,3 3 2 16,0 1 0-16,-6 2 3 15,-3 0 25-15,-6 4 11 0,1 4 6 16,-5 5-3-16,-4 0-12 0,0 3-3 16,-9 4 12-16,1 1-3 0,-10 2-5 15,3-3-10-15,-8 2-18 0,5-3-1 16,-5 1-1-16,-4-3-1 0,4 0 0 15,7 0-3-15,-7-4-61 0,9-2-47 16,-3-3-82-16,5-3-48 0,5-4-74 16,3-1-171-16,4-4-268 0,0 1-772 15,11-4-1139-15</inkml:trace>
  <inkml:trace contextRef="#ctx0" brushRef="#br2" timeOffset="129111.648">9918 5828 2764 0,'0'0'542'0,"0"0"-209"15,0 0 48-15,4-61-13 0,-4 48-71 16,0 9-51-16,0 4 13 0,-2 1 73 15,-2 12-96-15,-4 7-100 0,0 8-30 16,-7 14-22-16,1 17-18 0,-9 7-21 16,8-3-14-16,-1-12-16 0,6-17-12 15,3-9 9-15,1 1-10 0,-4 2 0 16,2-3-2-16,5-6-11 0,1-7-22 16,2-7-10-16,0-5-14 0,2-3-21 15,7-10-10-15,3-5 31 0,-2-7 11 16,1-4 16-16,1-2 12 0,1-3 6 15,-7 1 10-15,2 1 2 16,2 5 2-16,-3 4 1 0,-5 8 9 0,2 7 6 16,2 6 22-16,-2 3-1 15,2 10-18-15,1 7-19 0,-1 6-2 16,-2 9-2-16,2 4-1 0,-2 2 1 16,2 0 2-16,-3-1 0 0,-1-5 1 15,-2-4 17-15,0-7 15 0,0-6 1 16,-2-5 2-16,-7-5-34 0,3-5-2 15,-2-1-1-15,-3-4-2 0,-3-4-9 16,4-4 10-16,-5-4-16 0,3 0-31 16,1-2-57-16,-1 1-69 0,4 4-64 15,2 2-118-15,3 2-257 0,-1 3-650 16,4 1-908-16</inkml:trace>
  <inkml:trace contextRef="#ctx0" brushRef="#br2" timeOffset="129513.117">10276 5780 1277 0,'0'0'1954'0,"0"0"-1534"0,0 0-134 15,-2-61 15-15,-4 49 0 0,-9 4-54 16,1 8-45-16,-5 7 24 0,-2 8-20 15,-6 7-72-15,1 5-52 0,-1 5-22 16,4 0-14-16,-2-2-16 0,4 1-18 16,7-4-10-16,0-5 10 0,7-6-10 15,3-2 13-15,4-7-3 0,2 0 9 16,7-4-8-16,7 0-13 16,-1-2-3-16,7 0-16 0,7 0 16 15,2 1 0-15,4 3 0 0,-2-1-15 16,-2 6 16-16,-4 0-1 0,-8 8 3 15,-3-2 21-15,-7 3 43 0,-5 3-1 16,-4-1-11-16,-4 0 53 0,-2-1-30 16,-11-1-26-16,-2-4-22 0,-3 0-27 15,-3-4 0-15,2-3-21 0,-4-5-46 16,0-2-74-16,0-1-113 0,7-1-116 16,-1-2-283-16,5 3-709 0,3 0-1437 15</inkml:trace>
  <inkml:trace contextRef="#ctx0" brushRef="#br2" timeOffset="130011.757">10408 6402 2217 0,'0'0'1200'16,"0"0"-1013"-16,0 0 12 0,17-50 135 15,-9 29-17-15,-2-2-80 0,4 0-59 16,3 2 15-16,-3 0-16 0,0 1-83 15,5 2-42-15,-5 2 0 16,5 5-10-16,-5 5-8 0,-2 6-1 16,1 0 0-16,1 5-3 0,-2 9-27 15,-6 5-3-15,2 5-4 0,-4 3-11 16,3-4 13-16,-3 1 2 0,0-6-3 16,0-2-9-16,0-6 9 0,-3-3-9 15,3-4 10-15,0-3-10 0,0 0-12 16,3-7-13-16,1-3 19 0,4-4 15 15,0-1 0-15,-2 0 2 16,5 6 1-16,-1 4 30 0,-2 5 16 0,-1 11-16 16,3 5-15-16,-2 6-12 15,0 4-1-15,-3 1-1 0,-3-3-1 16,2-4 0-16,-4-7-17 0,0-8-119 16,0-5-199-16,0 0-122 0,0-5-497 15,0-8-1142-15</inkml:trace>
  <inkml:trace contextRef="#ctx0" brushRef="#br2" timeOffset="131645.272">8300 8079 2413 0,'0'0'731'16,"0"0"-390"-16,18-51-19 0,-16 27 27 15,0-4-22-15,-2 1-53 0,-2 5-50 16,-2 2-20-16,-10 7-46 0,1 6-76 15,1 3-33-15,-7 4-6 0,3 8 8 16,-3 5 1-16,5 7-1 0,-1 5-2 16,5 5-4-16,6 1-9 15,0 1-12-15,4-1-6 0,0-5-15 0,6-4-3 16,4-6-9-16,7-5 9 0,-3-4 3 16,7-7 10-16,-3-6-13 0,5-6-1 15,2-9-12-15,-9-5 11 16,3-5 1-16,-11-1 0 0,1 0-32 15,-5 3 17-15,-4 5 16 0,-4-1 15 16,-7 6-13-16,1 1-2 0,-11 7 0 16,3 3 1-16,-1 7 11 0,0 1 0 15,3 10 9-15,-3 8 7 0,7 2-4 16,0 8 0-16,3 2-3 0,5 1-6 16,4 1-12-16,2-2 15 0,4-5-16 15,7-5-2-15,-3-6-10 0,5-8-5 16,-1-3 3-16,5-4-6 0,-3-9 6 15,-1-7-3-15,-1-3 13 0,-6-7-1 16,-1 1-18-16,-3-3 3 0,-4 1 15 16,-2 4-16-16,-7-1 17 0,-1 4 0 15,-9 5 1-15,3 3 0 16,-9 5 1-16,4 7 2 0,3 1 16 16,-3 10 1-16,7 7-1 0,-1 2 3 15,5 6-6-15,6 3 3 0,2 3 0 16,2 2-6-16,4-5-10 0,8 1 10 15,3-3-12-15,-1-6-24 0,7-7 9 16,-5-5 3-16,5-4-6 0,-2-8 0 16,-1-7 15-16,-3-9-18 0,-1-7 21 15,-3-3-1-15,-5-1 0 0,-4-2-30 16,-2 3 19-16,-2 2 0 0,-11 4 9 16,1 6-9-16,-7 5 10 0,-1 5 1 15,-1 7 1-15,0 2 12 0,5 12 6 16,-1 3 7-16,3 7-7 0,3 1-3 15,7 6 0-15,2 0 0 0,2 0-3 16,4 0-9-16,9-4 11 16,-1-4-14-16,5-2-24 0,-3-7 12 15,3-7 11-15,-3-3-2 0,1-5-9 16,-3-10-3-16,-4-6 0 0,1-4 13 16,-7-4 2-16,-2-4-1 0,-4-1-14 15,-7 3-3-15,1 2 16 0,-9 5 0 16,3 8 2-16,-5 3 0 0,2 5 1 15,-1 5 2-15,1 3 15 0,5 7 1 16,3 5 5-16,3 5 0 0,2 4-3 16,6 4-6-16,0-3-12 0,6 1 9 15,7-3-9-15,-3-2-3 0,2-6-24 16,1-3 21-16,-5-8 0 0,0-4 0 16,0-1-21-16,-5-9-3 0,1-6 3 15,-4-5 22-15,-4-3 0 0,-3 1-1 16,-3 1-28-16,0 3 10 0,-7 3 9 15,3 5 10-15,-5 6 0 0,5 4 2 16,-3 1 0-16,5 6 12 0,3 6 6 16,-1 3 0-16,6 4 0 15,4-2-2-15,0 1-1 0,4 0-12 16,2-4-1-16,5-3-2 0,-3-4-3 16,4-4-12-16,3-3-4 0,-1-6-5 15,1-6-15-15,-5-3 6 0,0-2 12 16,-1 2-4-16,-7-1 7 0,-2 7 0 15,0 2 3-15,-9 1-3 0,3 5 16 16,-4 1 2-16,2 3 3 0,-1 6 12 16,1-1 3-16,4 2 3 0,0 1-6 15,4-1 1-15,0 0-4 0,4-2-12 16,2-2-15-16,7-1-101 16,-3-5-96-16,4 0-95 0,1 0-240 15,5-13-1182-15</inkml:trace>
  <inkml:trace contextRef="#ctx0" brushRef="#br2" timeOffset="133995.5">8031 8005 226 0,'0'0'284'0,"0"0"-151"0,0 0-18 16,0 0 5-16,0 0-45 15,0 0-29-15,0 0 12 0,0 0 50 16,0 0-30-16,6-5 384 0,-6 5-264 15,0 0-142-15,2 0-38 0,-2 0-18 16,4 0-13-16,-4 0 10 0,0 0-1 16,2 2-9-16,-2-1 11 0,0 0-14 15,0-1 15-15,2 1 1 0,-2 1 16 16,0-2-3-16,2 0 3 0,-2 0-3 16,3 1 7-16,-1-1 35 0,0 0 26 15,2 0 26-15,0 0 10 0,0 0 41 16,0 0-3-16,2 0-33 0,-1 0-22 15,-3 0-1-15,2-1-9 0,-2 1-10 16,0 0-10-16,-2-2-3 0,0 2 7 16,0 0-30-16,0-1-18 0,0 1-7 15,0 0 6-15,0 0 1 0,0 0 5 16,0 0 23-16,0 0 32 0,-2 0 27 16,0 0 0-16,-4 0-34 15,-5 0-39-15,-5 0 2 0,-5 0 2 16,-4 0 3-16,-8 0-19 0,-6 0 12 15,0 0-24-15,-5 0 3 0,3 0-19 16,-5 0 1-16,1 0 0 0,1 0-1 16,-3 3-1-16,1-3-77 0,3 2-183 15,-2 0-67-15,3 2-239 16,9-2-632-16,-6 7-639 0</inkml:trace>
  <inkml:trace contextRef="#ctx0" brushRef="#br2" timeOffset="134529.706">6855 7986 1433 0,'0'0'348'0,"0"0"-130"15,0 0-43-15,0 0 25 0,0 0-12 16,0 0-88-16,0 0 45 0,0 0-13 16,0 0-104-16,0 0-28 0,16 38-51 15,-16-38 51-15,-2 0 103 0,-4 0 25 16,0 0 12-16,-3-2 26 0,-1 0-30 15,-4 0 22-15,-5 1 50 0,-4 1-4 16,-1 0-32-16,-3-2-64 0,-4 2 0 16,-4 0-37-16,-1 0-18 0,-1 0-19 15,-6 0-16-15,-1 0-17 0,-1 0-1 16,-9 0-28-16,-10 2-98 0,-10-2-38 16,-1 1-66-16,-1 3 23 0,8-2-48 15,14-2-183-15,19 0-542 0,-5 0-900 16</inkml:trace>
  <inkml:trace contextRef="#ctx0" brushRef="#br2" timeOffset="134929.07">5453 8036 1997 0,'0'0'415'0,"0"0"-131"16,0 0-23-16,0 0 4 0,0 0-61 16,0 0-96-16,0 0-73 0,0 0 16 15,0 0 28-15,0 0 19 0,-37-6-35 16,14 6-7-16,-4 0-9 0,-4 0-34 16,-6 0 21-16,-10 0 7 0,-13 0-18 15,-15 1-23-15,-3 1-10 0,7-2-246 16,5-5-139-16,13-6-275 0,11 2-372 15,5-4-331-15</inkml:trace>
  <inkml:trace contextRef="#ctx0" brushRef="#br2" timeOffset="135459.724">4645 8043 1273 0,'0'0'453'16,"0"0"-83"-16,0 0-50 0,0 0-123 16,0 0-190-16,0 0 28 0,0 0 123 0,0 0 131 15,0 0-49-15,-64 5-18 16,35-7-86-16,-2 0 3 0,-4 1-39 15,0 1-12-15,-1 0-62 0,-1 0-26 16,2 0-90-16,-2 0-130 0,0 3-65 16,8-1-303-16,-13 2-681 0</inkml:trace>
  <inkml:trace contextRef="#ctx0" brushRef="#br2" timeOffset="135863.18">3394 8057 1891 0,'0'0'574'16,"0"0"-213"-16,0 0-207 15,0 0-80-15,0 0 131 0,0 0 37 16,0 0-21-16,-70-5-73 0,43 5-63 16,-4 0-57-16,-2 0-25 0,-2 2-3 15,-2-2-113-15,-3 3-247 0,-3-3 3 16,14 2-318-16,-14-2-1119 0</inkml:trace>
  <inkml:trace contextRef="#ctx0" brushRef="#br2" timeOffset="136227.506">2663 8067 1831 0,'0'0'515'16,"0"0"-121"-16,-54-3-127 16,25 3-81-16,-2 0-81 0,-2 0-105 15,4 3-169-15,4 0-333 0,-6 7-1260 0</inkml:trace>
  <inkml:trace contextRef="#ctx0" brushRef="#br2" timeOffset="137299.509">1617 7751 1266 0,'0'0'433'0,"0"0"-294"0,0 0 464 16,0 0-216-16,0 0-76 0,0 0-43 16,0 0 37-16,0 0 22 0,0 0-52 15,-21-56-27-15,21 52-20 0,-2 4-14 16,2 0 36-16,0 4 18 0,0 8-68 15,0 11-86-15,0 17-26 16,0 20-22-16,-4 17-11 0,4 10-7 16,0-4-3-16,0-8-12 0,0-23-20 15,0-10-13-15,0-14-42 0,0-6 15 16,0 0 12-16,-2-2-9 0,0-1-36 16,2-9-64-16,0-6-58 0,-2-4-45 15,2-2-46-15,-3-8-131 0,3-6-140 16,-2-3-450-16,0 5-337 0,-2-9-573 0</inkml:trace>
  <inkml:trace contextRef="#ctx0" brushRef="#br2" timeOffset="137616.659">1369 7725 1592 0,'0'0'1367'15,"0"0"-1018"-15,0 0-82 0,0 0 64 16,2-53 64-16,4 41-52 0,2-1-42 16,5 0-42-16,-1 0-36 15,7-2-29-15,1-1-19 0,5 2-12 16,2 0-30-16,4-2-31 0,2 5-20 16,0 0-22-16,0 6-12 0,-2 2-6 15,-4 3 10-15,2 9 11 0,-6 7 27 16,-9 7-36-16,3 6-30 0,-11 6-24 15,-4 1-2-15,-2 5-16 0,-10 1 6 16,-7 0-6-16,-2-2-66 0,-3-4-58 16,-5 0-38-16,2-7-25 0,-2-6-79 15,2-5-220-15,-2-3-432 0,11-7-681 16,-3 1-1053-16</inkml:trace>
  <inkml:trace contextRef="#ctx0" brushRef="#br2" timeOffset="138187.424">1652 8632 2790 0,'0'0'589'0,"0"0"-399"0,0 0-19 16,0 0 185-16,0 0-48 0,0 0-98 15,-9-62-34-15,9 40-8 0,0-4-12 16,0-1-19-16,9-2-6 0,-5-1 0 16,6 3-19-16,1-1-31 0,1 6-23 15,2 2-10-15,1 6 1 0,-3 7-4 16,1 3 0-16,-3 4-12 0,0 13-8 16,1 2-25-16,-3 11 0 15,-6 2-16-15,2 4 4 0,0 0 10 0,-8-2-1 16,4 0-12-16,0-6 12 15,-2-3-21-15,0-7-9 0,2-5 12 16,0-6 3-16,0-3-4 0,0-3-17 16,2-7 28-16,6-5 11 0,3-6 0 15,1 3 1-15,3 1 11 0,-1 7 6 16,1 5 16-16,-1 5 8 0,-2 10 6 16,5 7-15-16,-5 5-11 0,-1 6-21 15,-3 4 1-15,-2-1-1 0,0-3-1 16,-4-4-3-16,-2-5-67 0,0-6-111 15,0-6-80-15,0-5-162 0,-2-2-578 16,2-4-1299-16</inkml:trace>
  <inkml:trace contextRef="#ctx0" brushRef="#br2" timeOffset="139436.633">8893 7502 913 0,'0'0'410'0,"0"0"-205"0,0 0-68 16,0 0 16-16,54-33 466 0,-38 22-261 15,-1-3-72-15,-1 3 11 0,3-1-9 16,-7 0 8-16,0 0 24 0,-1 5 11 15,-3-2 7-15,-4 5-21 0,-2 2-34 16,0 0-53-16,0 2-46 0,-2 0-48 16,-2 0-27-16,-9 3 26 0,-1 3 10 15,-5 4-49-15,-1 2-33 0,-5-1-30 16,0-2-30-16,2-2 12 16,0-3-15-16,-3-1 1 0,3-3 0 15,4 0-1-15,-4 0 0 0,9 1 1 16,-3-1 1-16,7 2 13 0,4 1-13 15,-2 3 10-15,4 0 6 0,4 3 3 16,-3 4-18-16,3 3 0 0,0 5-2 16,0 5 0-16,0 4-1 0,0 7-1 15,0 3 0-15,-4 6 1 0,-2 2-1 16,4 4 1-16,-6-2 2 0,-3-3 0 16,1-2 10-16,4-5-11 0,-7-5 2 15,5-5-1-15,2-7-1 0,2-5 0 16,0-4-1-16,2-5-12 0,0-3 0 15,2-2 12-15,0-2 21 0,8-2-6 16,-4 0-13-16,8 0 10 0,5-2-9 16,0-2 18-16,3 0 3 0,5-2-3 15,-4 2 3-15,3 0 3 0,1 2 58 16,-6 2-25-16,4 0-36 0,-1 4-24 16,-7 1-11-16,3 2-16 0,-7 0 0 15,3-2-60-15,-6 0-37 16,-3 0-50-16,-1-2-34 0,-2-3-63 15,-2 0-242-15,0 0-423 0,-2-5-266 16,0-5-803-16</inkml:trace>
  <inkml:trace contextRef="#ctx0" brushRef="#br2" timeOffset="139597.792">8969 7776 3710 0,'0'0'1015'0,"0"0"-773"0,0 0-37 16,0 0 87-16,0 0-1 15,0 0-68-15,-58 7-60 0,34 7-48 16,1-2-58-16,-2 0-57 0,-2-1-25 16,-2-2-99-16,2-6-135 0,7-3-156 15,3 0-505-15,5-5-864 0</inkml:trace>
  <inkml:trace contextRef="#ctx0" brushRef="#br2" timeOffset="140410.618">9060 8341 1045 0,'0'0'1824'0,"0"0"-1520"16,0 0-58-16,0 0 49 0,0 0-59 16,0 0 21-16,0 0 23 0,0 0-3 15,0 0-35-15,0 0-47 0,-16-33-12 16,14 20 11-16,2-1-15 0,0-4-31 16,0-2-24-16,2-5-19 0,2 2-17 15,4-2-22-15,3 2-9 0,1 0-12 16,-2 6-3-16,5 1-8 0,-5 7-4 15,2 6-12-15,3 3-3 0,-5 3 3 16,1 11-6-16,-1 4-12 0,-4 7-1 16,0 2-47-16,-2 3 27 15,-1 0 6-15,1-2 13 0,0-5 1 16,-2-5 0-16,0-5 1 0,-2-3 0 16,2-7-1-16,-2-3-11 0,0 0-27 15,2-10 6-15,2-6 30 0,0-5 3 16,5-6 12-16,1-4-10 0,0 0 13 15,3 1-3-15,1 4 0 0,-3 9 0 16,1 7 0-16,4 8 7 0,-3 2-7 16,1 11-9-16,-3 4-1 0,1 7-2 15,0 3-2-15,-7 1 1 16,3 1 1-16,-6 1 1 0,0-3-1 16,-2-4-2-16,0-3-16 0,-2-5-37 15,-2-3-113-15,0-4-98 0,2-4-139 16,0-2-597-16,2 0-1535 0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8191" units="deg"/>
          <inkml:channel name="T" type="integer" max="2.14748E9" units="dev"/>
        </inkml:traceFormat>
        <inkml:channelProperties>
          <inkml:channelProperty channel="X" name="resolution" value="941.31" units="1/cm"/>
          <inkml:channelProperty channel="Y" name="resolution" value="1658.24902" units="1/cm"/>
          <inkml:channelProperty channel="F" name="resolution" value="22.75278" units="1/deg"/>
          <inkml:channelProperty channel="T" name="resolution" value="1" units="1/dev"/>
        </inkml:channelProperties>
      </inkml:inkSource>
      <inkml:timestamp xml:id="ts0" timeString="2021-04-08T08:22:55.861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3181 15359 33 0,'0'0'120'16,"0"0"11"-16,0 0 9 0,0 0 10 15,0 0 46-15,0 0-37 0,0 0-126 16,0 0-33-16,0 0 449 15,9-10-192-15,-9 10-71 0,0 0-70 16,0 0-2-16,0 0 19 0,0 0 6 16,0-1 3-16,-2 1 4 0,2 0-1 15,0 0 2-15,0 0-12 0,0-2-33 16,0 2 4-16,-2 0 15 0,2 0 47 16,0 0 31-16,0 0 18 0,0 0 0 15,0 0 7-15,0 0-8 0,2 0-68 16,4 0-23-16,0 0 4 0,4-3-16 15,3 3-13-15,1 0-24 0,7 0-18 16,-2 0-18-16,12-3 8 16,-3 3-8-16,6-2-22 0,3 1 3 15,2 0-6-15,6 1 0 0,9-1 28 16,8 0-41-16,19-1 34 0,4 2-34 16,-3-2 13-16,-1 2-15 0,0 0 0 15,1 0 14-15,5-1-12 0,4-2 0 16,6 1 23-16,4 0 20 0,5 1-6 15,3-1 1-15,3-2 32 0,0 3 1 16,8 1-19-16,-5-2-51 0,9 2 36 16,2-3-27-16,1 1-10 0,1 1 19 15,2 0-20-15,2 1 23 0,5 0-3 16,-3-2-19-16,5 2-1 0,1-2-1 16,3 0 1-16,1 0 1 0,-1 1 13 15,6 1 1-15,0-2-14 0,2 0-2 16,4-1 0-16,0 0 0 0,4 1 1 15,-2 1 0-15,0 1 0 0,2 0 20 16,2 0-21-16,-1 0 2 16,-3-3 25-16,2-2 21 0,0 1-48 15,0 1-12-15,-2 3 12 0,-4 0 0 16,2 0 0-16,0-4 0 0,-2 2-2 16,2 2 2-16,-6-3 0 0,4 3 0 15,0-1 11-15,-8-2-10 0,4 1-2 16,-1 1 3-16,-5 0 26 0,8-1 5 15,-10-2-18-15,-1 4 0 0,3-1 3 16,-5 1-6-16,-3-2 15 0,-3 0-14 16,-2 1 8-16,-4-2-19 0,0 1 19 15,-4 2-21-15,0-1-8 0,-2-1 8 16,-2 1 0-16,-4-1-1 0,-3-1 1 16,-3 3 2-16,1-1-2 0,-1-1 2 15,-3 1-2-15,1 0 1 0,-5 1 0 16,-2 0 1-16,-6-2-1 0,-4 2 2 15,-6-1 0-15,-5-1 57 0,-5 1-45 16,-3-2-15-16,-10 1-1 16,-13 1 1-16,-7 1 0 0,-13-2 0 15,-3 2 1-15,3-1 0 0,0 1 0 16,0 0-1-16,-4 0 0 0,-5 0-1 16,-3 0-1-16,-5 0-10 0,-4 0 0 15,-1 0-30-15,-3 0-58 0,0 0-65 16,-2 3-110-16,-4-3-148 0,-7 1-241 15,1-2-990-15</inkml:trace>
  <inkml:trace contextRef="#ctx0" brushRef="#br0" timeOffset="1164.372">3370 15600 59 0,'0'0'71'15,"0"0"-48"-15,0 0 26 0,0 0 267 16,0 0-316-16,0 0-52 0,0 0-29 16,0 0-105-16,0 0-13 15</inkml:trace>
  <inkml:trace contextRef="#ctx0" brushRef="#br0" timeOffset="2149.287">3301 15691 271 0,'0'0'401'0,"0"0"-248"16,0 0-81-16,0 0-1 0,0 0-12 15,0 0 345-15,0 0-69 0,0 0-56 16,0 0-62-16,0 0-48 0,0 2-37 15,0-2-9-15,0 0 2 0,2 0 7 16,0 0 12-16,1 0-13 0,-1 2-32 16,-2 0-13-16,6 1 19 0,-4-2 41 15,0-1 24-15,-2 1 34 0,0-1-53 16,0 0-48-16,0 0-29 0,0 0-18 16,0 0 3-16,0 0 0 0,0 0-4 15,0 0 10-15,0 0 6 0,-2-2 0 16,2-2-13-16,-2-1 68 0,2-4 42 15,-2-4-62-15,-2-2-63 0,4-6-13 16,0-6 16-16,0-6-16 0,0-6-15 16,0-1 1-16,0 1-16 0,0 1-15 15,0 2 15-15,0 4 28 0,0 3 8 16,0 0-5-16,-2 2 14 0,2 0 34 16,0-2 9-16,0-2-19 15,0-4-8-15,-3-5 5 0,3-7-18 16,-2-12-11-16,0-7 8 0,2-7-12 15,-2 6 3-15,2 0 0 0,0 4 6 16,0-6-11-16,-2-10-28 0,2-11-3 16,-2-14-21-16,2-4 18 0,0-6-17 15,0 1 20-15,0 5 19 0,0 3 14 16,-2 7-31-16,2 7-2 0,0 1-52 16,0 7 34-16,0 2 18 0,-2 2 1 15,2 1 17-15,-2-3 1 0,2-3 11 16,0-5-15-16,0-3-15 0,2-4 0 15,-4-6 0-15,0-2 147 0,0-6-147 16,0-6 0-16,0-9 21 16,2-1 6-16,0-3-27 0,0-2-3 15,-4 6-54-15,4 0 56 0,-3-1 0 16,3 2 1-16,-2 3 21 0,0 3-21 16,0 4-84-16,0-1 61 0,4 1 23 15,-2-3 21-15,0 3 15 0,0-3-15 16,0 2 3-16,-4-1-24 0,4-6 0 15,-2-3 0-15,0-2 0 0,0-1 0 16,0-3 51-16,0-1-51 0,0-2-96 16,0 1 83-16,2 1 13 0,0 1 36 15,-2 5-9-15,2 4-27 0,0 7-21 16,-5 4 9-16,5 2 11 0,0 6 2 16,-2 2 19-16,2 1 1 0,-2 2-21 15,2-3-27-15,-2-1-6 16,0-2 27-16,2-6 3 0,-2-1 6 15,2-2 48-15,0 0-48 0,-2 1 0 16,0 3-3-16,2 0-36 0,-2 8 34 16,2 5 2-16,0 11 12 0,0 11 18 15,0 15-12-15,0 20-17 0,0 12 0 16,0 9 44-16,0 4-30 0,0 4-12 16,0 3-2-16,0 5-2 0,0 2 1 15,0 0-24-15,2 0-43 0,-2 0-59 16,2 0-37-16,0 0-12 0,0-3 0 15,0-2-198-15,-2-7-348 0,0 3-887 16,0-14-1087-16</inkml:trace>
  <inkml:trace contextRef="#ctx0" brushRef="#br0" timeOffset="3137.667">6572 6110 150 0,'0'0'111'0,"0"0"-111"0,0 0 19 15,0 0 21-15,0 0 136 0,0 0-69 16,0 0-38-16,0 0-69 0,0 0-24 15,-5-48-97-15,5 45-39 0,0 1-185 16</inkml:trace>
  <inkml:trace contextRef="#ctx0" brushRef="#br0" timeOffset="3982.109">6572 6110 375 0,'10'-28'1251'0,"-8"28"-521"0,-2 0-513 16,4 0-217-16,-4-1-29 0,0 0 29 16,0 0 9-16,0-1 62 0,0 2 74 15,0 0 6-15,0-2-22 0,0 2-17 16,-4-1-7-16,2 1 38 0,0 0 29 15,0 0 2-15,2 0-67 16,0 0 25-16,0 0 50 0,0 0 20 16,0 0-29-16,0 0-18 0,0 0-36 15,0 0-30-15,-2 0 28 0,2 1 2 16,0-1-13-16,-2 0-5 0,2 0-10 16,0 0-18-16,-2 0-10 0,2 2-8 15,0-2-10-15,0 3-15 0,0 2-8 16,-3 5 8-16,3 9 61 0,0 7-7 15,0 7-5-15,0 6 2 0,0 10-69 16,0 17-12-16,0 21-1 0,-2 10-29 16,2 4 30-16,0-3-18 0,2-5 9 15,1 12-9-15,-3 11 6 0,4 17 24 16,-4 13 6-16,2 9 15 0,0 5-33 16,0 3-3-16,0 0-48 0,4 3 51 15,-4-6 6-15,-2 3 71 0,2 0-77 16,-2 5-39-16,2 4 39 15,0 2 1-15,0 2 44 0,3 3-45 16,-3 0-57-16,2 3 57 0,0 2 32 16,-4 1 55-16,2 1-87 0,-2-1 25 15,4-2-1-15,-2-2-6 0,0-3-18 16,0 2-54-16,2-8 54 0,-4-4 48 16,3-4 33-16,-1-8-66 0,-2-2 39 15,2-5-24-15,0-4 16 0,2-3-13 16,-4-5-33-16,2-7-79 0,-2-2 70 15,0-6 9-15,2 0 49 0,0-6-17 16,-2-4-32-16,4-3-67 0,-2-3 52 16,-2-4 15-16,2-1 0 0,-2-6 12 15,0-3-12-15,0-4-1 0,0-6 0 16,2-1-50-16,-2-3 27 0,0-3 24 16,0-4 0-16,2-2 0 0,1-5 2 15,-3-11 16-15,0-11-15 0,0-14 0 16,0-3 8-16,2 3-11 0,-2 2-39 15,2 3 18-15,-2-3 6 0,0-1 13 16,0-4 2-16,0 1 0 16,0 0 0-16,2 4-1 0,-4 5-14 15,4 2-9-15,-2 4-6 0,0 3-12 16,0-2 17-16,0 1-2 0,2-2 12 16,-2-7 15-16,0-5-12 0,0-8 11 15,2-4 0-15,-2-8 1 0,0-4-1 16,0-2-14-16,0-2 13 15,0-1-1-15,0 0 1 0,0 0 0 0,0 0 0 16,0 0 0-16,0 0-1 16,2 0-9-16,-2 0-3 0,0 0-3 15,0 0-3-15,0 0-10 0,2 0-2 16,-2 0-12-16,0 0 3 0,2 0-7 16,-2 0-63-16,0 0-109 0,2-6-196 15,4-6-300-15,-4-11-527 0,0-8-907 16</inkml:trace>
  <inkml:trace contextRef="#ctx0" brushRef="#br0" timeOffset="5616.341">10094 5900 20 0,'0'0'228'0,"0"0"-179"15,0 0 508-15,0 0-179 0,0 0-264 16,0 0-91-16,0 0-7 0,0 0 98 16,0 0 36-16,-8-56-4 0,8 52 26 15,0-2 29-15,0 2 13 0,2 0-27 16,4 0-32-16,-4-2-36 0,4 2-26 15,-4 0-19-15,0 1-6 0,0 1 171 16,0 2 31-16,-2 0-68 0,0 0-63 16,2 0-55-16,-2 0-23 0,0 0-5 15,0 0 10-15,0 0 18 0,0 0 24 16,3 0 44-16,-3 0 8 0,0 0 0 16,0 0 5-16,0 0-85 0,0 0-40 15,0 0-16-15,0 0 3 0,0 2 7 16,0-2 12-16,0 0 11 15,0 0-8-15,0 4-13 0,0 2-2 16,0 8 14-16,0 9 22 0,0 7 12 16,0 5 21-16,0 5-10 0,-3 7-44 15,1 11-49-15,0 19 0 0,0 5-24 16,2 4 24-16,0-2 23 0,0-1 1 16,-2 8 3-16,2 10 12 0,0 10-30 15,-2 9-5-15,2 11-4 0,0 9 0 16,-2 10-10-16,2 4 10 0,-2 9 49 15,2 7-49-15,-2 8-39 16,2 7 39-16,0 2 2 0,-2 5 44 16,0 7-46-16,-2 1-58 0,2 5 58 15,2-1 19-15,0 2-18 0,0-1-1 16,-2-1 186-16,-1 3-53 0,1 0-88 16,0 0-45-16,0 1 21 0,0-2-51 15,2 1 30-15,0-5-24 0,0-1 24 16,-2-6 45-16,0-3-27 0,0-5-18 15,0-8 0-15,2-7 39 0,-2-6-39 16,0-5-36-16,2-8 0 0,-2-6 36 16,2-6 45-16,0-6-45 0,-4-5-27 15,4-6-6-15,-2-4 33 0,2-8 36 16,0-5-6-16,-3-6-8 0,3-5-22 16,0-3-45-16,0-7 21 0,-2-2 24 15,2-8 0-15,0-2 21 0,0-7-18 16,0-2 0-16,0-6 12 0,0-5-15 15,-2-10-42-15,2-7-18 0,0-11 18 16,0 0 12-16,0 4 6 16,0 0 24-16,0 4-2 0,0-7 2 15,-2-5 3-15,2-4 9 0,0-8-10 16,0-4 13-16,0-3-12 0,0-1 12 16,0 5-15-16,0 2-12 0,0 9-3 15,0 7 14-15,0 6-11 0,0 7-12 16,0 0-16-16,0 0 16 0,0-4 23 15,0-6-1-15,0-6-31 0,0-5 9 16,0-6 12-16,0-4 10 0,0-6-25 16,0-1 3-16,0 0 2 0,0 0-2 15,0 0-6-15,0 0-21 0,0-5-88 16,0-8-40-16,2-6-33 0,0-9-197 16,3-9-567-16,1-4-453 0,-4-6-1112 15,4 0 2541-15,-2 12 134 0,17-23-134 16</inkml:trace>
  <inkml:trace contextRef="#ctx0" brushRef="#br0" timeOffset="6598.574">6381 5218 1785 0,'0'0'357'0,"0"0"-234"0,0 0 587 16,0 0-301-16,-8-52-86 0,8 42-52 15,0 3-20-15,0 3-15 0,0-1-35 16,0 5-14-16,-2 0 12 0,2 0 2 15,-2 1-21-15,2 10-8 0,0 5-90 16,-2 8-33-16,2 20-16 16,-4 14-9-16,0 15 3 0,4-5-6 15,-2-14-2-15,-3-16-1 0,3-13 0 16,2 2-3-16,-2-2 9 0,0 2-3 16,-2-11-6-16,4-6 3 0,0-5 16 15,0-2 44-15,0-3 28 0,6 0-16 16,5-3-39-16,-1 0-6 0,4-4-6 15,5 2-5-15,4-1-10 0,-3-1-6 16,1 1 0-16,4 3-15 0,-7-1-1 16,1 4-2-16,-2 0-2 0,-3 0-19 15,-8 0-46-15,1 2-59 0,-1 0-64 16,-4-2-60-16,0 0-89 0,-2 0-139 16,0-7-177-16,0 2-496 0,0-7-435 15</inkml:trace>
  <inkml:trace contextRef="#ctx0" brushRef="#br0" timeOffset="7049.815">6753 5156 2639 0,'0'0'578'0,"0"0"-259"15,0 0 40-15,0 0-1 0,0 0-17 16,0 0-31-16,0 0-65 0,0 0-84 15,0 0-58-15,-8 71-33 0,0-33-18 16,-5 3 8-16,3 6-14 0,0-5-13 16,-1 2-9-16,1-2 1 0,2-7-7 15,0-3-16-15,1-8-2 0,5-8-1 16,2-5-2-16,-2-7-15 0,2-4-13 16,0-4-38-16,2-10 5 0,5-7 12 15,1-6 10-15,0-8-4 0,2-4-5 16,-1-3-7-16,-1 3 25 0,0 4 18 15,0 8 15-15,3 11 13 0,-3 6 11 16,4 10 15-16,-3 7-8 16,-1 10-19-16,2 7-12 0,3 6 0 15,-3 6 1-15,0 5 1 0,-1 3 0 16,1 0 13-16,-2-2 3 0,3-6 22 16,-7-8 11-16,0-6-14 0,-4-9 8 15,0-6-2-15,0-7-42 0,-4-2 0 16,-9-6 1-16,-1-8 13 0,-1-2 6 15,-3-5-19-15,-1 0-2 0,1 1-79 16,1 3-148-16,1 5-53 0,3 2-88 16,3 6-286-16,2 3-833 0,3 3-880 15</inkml:trace>
  <inkml:trace contextRef="#ctx0" brushRef="#br0" timeOffset="7432.813">7208 5198 3123 0,'0'0'689'0,"0"0"-503"16,0 0-104-16,0 0 77 0,0 0 65 15,-64 10 38-15,39 6-4 0,-2 7-66 16,1 2-76-16,1-1-65 0,6 0-35 15,-4-2-14-15,11-6-1 0,0-5-1 16,3-1 0-16,5-4 1 0,4-2 14 16,2-2 24-16,11-1-39 0,3 1-12 15,5 1 0-15,6 0 9 0,6 3 1 16,4 1-1-16,2 0 0 0,-1 2 1 16,-1 1 2-16,-4 0 2 15,-6 3 53-15,-7-3 5 0,-5 3 13 16,-7-1 45-16,-4 3-24 0,-4-1-43 15,-10 0-26-15,-7 1-7 0,-3 2 9 16,-9-2-5-16,-2 1-22 0,-2-4-21 16,-2-1-43-16,-1-3-138 0,3-3-80 15,2-3-121-15,6-2-672 0,3 0-1489 0</inkml:trace>
  <inkml:trace contextRef="#ctx0" brushRef="#br0" timeOffset="8134.51">9790 5181 2070 0,'0'0'527'15,"0"0"-324"-15,0 0 141 0,0 0 9 16,0 0-27-16,0 0-43 0,17-53-30 16,-15 48 16-16,0 3-20 15,-2 2-20-15,2 0-37 0,-2 5-31 16,0 8-64-16,0 5-58 0,0 8-11 16,-2 9-10-16,0 12 0 0,-3 13-3 15,-1-3-12-15,2-8 9 0,-2-5-10 16,2-13 13-16,-2 3-3 0,1 0 19 15,3-8-4-15,-2-5-13 0,2-8-13 16,2-6 22-16,0-2 32 0,2-5 93 16,4 0-52-16,3-3-39 0,5-3-17 15,1 1-7-15,5-2 3 0,-3 0-9 16,4 1-12-16,-7 0-14 0,5 3-1 16,-7 1-12-16,3 0-9 0,-5 0-73 15,-2 0-47-15,-2 2-46 0,5 0-55 16,-7-2-53-16,0 2-169 0,-2-3-303 15,0 1-703-15,2-4-719 0</inkml:trace>
  <inkml:trace contextRef="#ctx0" brushRef="#br0" timeOffset="8567.718">10183 5159 2707 0,'0'0'478'0,"0"0"-274"0,0 0 50 16,0 0-5-16,0 0-53 0,0 0-37 16,0 0 86-16,0 0 44 0,0 0-108 15,0 0-77-15,-44 75-40 0,30-29-18 16,-1 1-15-16,5 3-1 0,-2-4-6 16,5-1-8-16,-1-4-15 15,6-8-1-15,0-6 0 0,2-9-2 0,0-6-11 16,0-8-14-16,0-4-22 15,4-5-42-15,2-9 8 0,3-4 44 16,5-7 17-16,-6-4 7 0,3-5 12 16,3 0 0-16,-6 5 0 0,3 4 3 15,1 9 2-15,-4 9 34 0,5 7 4 16,1 7-23-16,-5 9-17 0,-1 5 0 16,4 6-2-16,-5 3 0 0,-1 1 2 15,2 2 0-15,-2-2 3 0,-2-5 16 16,0-7 17-16,-4-4 7 0,0-7-34 15,-6-7-9-15,-4-1-3 0,-2-7 3 16,-5-6 0-16,3-4 1 0,-1-1-1 16,-2 1-113-16,3 2-101 0,0 1-88 15,5 5-282-15,3 3-733 0,2 3-882 16</inkml:trace>
  <inkml:trace contextRef="#ctx0" brushRef="#br0" timeOffset="8967.813">10656 5074 874 0,'0'0'2428'16,"0"0"-2018"-16,0 0-250 0,0 0 48 15,0 0 14-15,-60-25-73 0,31 38-23 16,-2 6-27-16,0 4-41 0,2 3-33 16,0 0-23-16,7-3 10 0,1-1-12 15,6-7 1-15,3-4 0 0,8-3 2 16,4-4 43-16,2-4 7 0,12 0-23 16,1 0-8-16,12-2 5 15,2 0-2-15,4 2 8 0,4 0-2 16,0 1-7-16,-2 5-21 0,-4 2 46 15,-2 5 15-15,-10 4 25 0,0-1 29 16,-13 5-48-16,-4 2-43 0,-2 2-15 16,-6 3-12-16,-9 2 0 0,-6 2 0 15,-3-3 0-15,-3-2-3 0,-4-6-24 16,2-3-110-16,-4-8-152 0,4-4-162 16,6-3-697-16,-6-5-878 0</inkml:trace>
  <inkml:trace contextRef="#ctx0" brushRef="#br0" timeOffset="9176.26">10757 4955 3727 0,'0'0'487'0,"0"0"-347"0,0 0-22 16,42 76-44-16,-36-17-72 0,-4-3-2 16,-2-4-15-16,-2-8-109 0,-6-17-244 15,-1-5-439-15,-5 4-1524 0</inkml:trace>
  <inkml:trace contextRef="#ctx0" brushRef="#br0" timeOffset="10220.283">3347 6099 1937 0,'0'0'1294'16,"0"0"-1014"-16,0 0-68 0,0 0-48 15,0 0 16-15,0 0 16 0,0 0-10 16,0 0-16-16,0 0-46 0,-56 53-32 16,39-19-16-16,-3 13-15 0,-3 11-5 15,2 13-20-15,3-6-11 0,3-13-7 16,5-16-6-16,4-12-1 0,0 4-11 15,-5-1-12-15,3 0 0 16,0-6 0-16,1-7 9 0,1-7-19 16,2-5 4-16,4-2-13 0,0-11 31 15,0-9 3-15,4-10 13 0,7-15-15 16,1-12 2-16,2-9 9 0,3 4-10 16,-5 14-2-16,1 13-34 0,-5 13 31 15,0-7 3-15,7 4 0 0,-1-3 16 16,-1 7 8-16,1 5 10 0,-3 6 24 15,5 5 21-15,-6 5 58 0,3 7 12 16,-3 8-77-16,3 11-47 0,-1 14-22 16,2 17-1-16,3 16 13 15,-1 5-12-15,-5-5 9 0,1-18-12 16,-8-20 0-16,0-10-33 0,-1-9-43 16,-6-1-97-16,3-4-80 0,0-3-145 15,-2-5-673-15,0-5-915 0</inkml:trace>
  <inkml:trace contextRef="#ctx0" brushRef="#br0" timeOffset="10569.451">2297 5778 3424 0,'0'0'518'16,"0"0"-291"-16,0 0 59 0,29 66-33 15,-17-14-87-15,5 20-72 0,-1 9-26 16,-3 0-32-16,1-3-23 0,-6-8-11 15,-2-4 0-15,-3-9 10 0,3-14-12 16,-6-13-3-16,2-10-61 0,0 1-46 16,-2-5-22-16,0-3-62 0,0-9-82 15,0-4-178-15,-4-13-161 0,-2-11 35 16,3 4-142-16,-7-22-630 0</inkml:trace>
  <inkml:trace contextRef="#ctx0" brushRef="#br0" timeOffset="10805.162">2102 5778 2436 0,'0'0'1044'0,"0"0"-847"0,0 0 80 15,11-51 92-15,1 36-53 0,7 1-49 16,6 4-22-16,6 3-17 0,10 5-61 16,17 4-46-16,12 16-36 0,9 10-34 15,-7 8-15-15,-14 1-5 0,-21-4-4 16,4 7 15-16,-3 11 0 0,-5 7 1 15,-4-1-25-15,-19-12-17 0,-8-16 0 16,-4-3-1-16,-8-3-2 0,-7 2-22 16,-10-4-67-16,-6-9-93 0,-10-9-59 15,-15-7-115-15,8-9-281 0,-6-7-1035 16</inkml:trace>
  <inkml:trace contextRef="#ctx0" brushRef="#br0" timeOffset="11788.262">14687 15078 1873 0,'0'0'247'0,"0"0"251"0,0 0-148 16,0 0-84-16,0 0 24 0,0 0 19 16,0 0 31-16,0 0-33 0,0 0 5 15,-21-40-28-15,30 38-58 0,3 2-56 16,2 3-43-16,7 7-36 0,0 3-21 15,4 5-1-15,4 6-2 0,0 0-10 16,-1 3-8-16,3 0-22 16,-4-4 0-16,2 0-15 0,-4-6-9 15,-2-1-1-15,-5-4-1 0,-3-2 0 16,-3 0 2-16,-3-1-3 0,-7-3 1 16,-2 1-1-16,0-1-3 0,-9 2 3 15,-7-2 0-15,-5 2 36 0,-6 2 6 16,-2-2-18-16,-6 2-21 0,0-2-3 15,0-1 0-15,0 0-15 0,0-4-69 16,2 0-112-16,2-3-101 0,2 0-146 16,10 0-579-16,-4-1-1283 0</inkml:trace>
  <inkml:trace contextRef="#ctx0" brushRef="#br0" timeOffset="12388.736">15317 15111 1892 0,'0'0'211'0,"0"0"110"15,0 0 249-15,-18-63-116 0,14 49-56 16,2 4-31-16,-2 6-10 0,4 2-65 15,0 2 32-15,0 3 44 0,2 7-162 16,4 7-88-16,4 8-43 0,5 16-29 16,7 12 2-16,-1 2 3 0,2-4 0 15,-3-7 1-15,-1-12-22 0,-2 3-28 16,7-2-2-16,-1-8-36 0,-4-10-49 16,-3-7-54-16,-1-8-45 0,-3-3-16 15,1-13-18-15,-3-3-14 0,-2-9 16 16,-2-6 19-16,1-6 18 0,-1-2 12 15,0-2 21-15,0 4 65 0,4 0 81 16,-1 8 3-16,3 7 128 0,1 6 123 16,1 9 17-16,-2 5 8 15,-1 5 1-15,1 8-37 0,-4 11-68 16,-1 15-36-16,-7 24-39 0,-9 26-16 16,-5 16 1-16,-11 12 8 0,-8 2 0 15,0-10-24-15,0-2-60 0,-6-13-9 16,-3-14-72-16,7-21 0 0,4-16-61 15,8-14-84-15,-1-9-109 0,5-4-270 16,-12 4-1171-16</inkml:trace>
  <inkml:trace contextRef="#ctx0" brushRef="#br0" timeOffset="14114.04">4058 6256 1106 0,'0'0'472'15,"0"0"-49"-15,0 0 75 0,0 0-195 16,0 0-14-16,0 0-65 0,0 0 8 16,0 0 52-16,0 0 3 15,0 0-26-15,-23-42-26 0,25 42-26 16,2 0-25-16,0 0-37 0,3 0-32 16,-1 3-20-16,2 3-16 0,0 2-28 15,1 1-8-15,-1 2-4 0,2 2-6 16,-4 0-8-16,5 1-13 0,-5 2-10 15,4 3 1-15,1 4 12 0,1 3-3 16,3 8 3-16,1 1 3 0,3 5 1 16,1 4-1-16,5 8-2 0,4 11-16 15,4 11-1-15,2 0 1 0,-2-2 2 16,-4-6 16-16,-2-7-6 0,2 1-9 16,0 2 9-16,4 5 0 0,2 3 0 15,3 3 0-15,5 5 1 0,0-1-3 16,3 4-10-16,1-2-49 0,3 2 31 15,0 4 17-15,3-1 1 16,-1 4 12-16,4 0 0 0,2 3 6 16,2-4 1-16,2 3 5 0,2-1-24 15,2 0-32-15,2 2 31 0,0 1 1 16,3 0 12-16,3 5 9 0,0-2 6 16,1 0 0-16,3 0-7 0,-1-1-20 15,1 0-54-15,5-1 36 0,0 2 18 16,4-1 0-16,4 1 18 0,-3 2 3 15,3-1-6-15,5-1 1 0,1 2-16 16,0-3-45-16,2 1 24 0,2-5 21 16,-1-2 3-16,3 0 21 0,-2-2-3 15,3-6 0-15,-1-1-21 0,0-7-3 16,5 0-48-16,-3 2 41 0,3-4 10 16,5 5 15-16,-3 3 0 15,6 2 0-15,-1 3 3 0,5 2 0 16,0 2-3-16,4 4-15 0,0 1-18 15,0 0-3-15,2 5 18 0,1-1 3 16,1 1 12-16,2-2 9 0,-4-1 10 16,-2-8-7-16,2-1-24 0,-2-5-45 15,4-6 35-15,-2-5 10 0,-4-6 16 16,2-1 8-16,2-5 0 0,-2-2 0 16,-2-1 6-16,0-1 6 0,5-2 15 15,-3-4 4-15,-5 2-40 0,5-2-15 16,-4 2-3-16,-4 0 0 0,2 4 0 15,-4-2 1-15,3-1 2 0,-3 0 0 16,-6 0 2-16,1-3 1 0,-3-3-1 16,-7-3 13-16,-2-4-3 0,-6-1-9 15,-6-7 0-15,-11-6 9 0,-2-3-11 16,-20-7-1-16,-13-8 0 16,-10-4-21-16,-4-1-60 0,0-5-106 15,-2-6-97-15,4-2-114 0,-13 1-373 16,5-10-1345-16</inkml:trace>
  <inkml:trace contextRef="#ctx0" brushRef="#br0" timeOffset="15062.224">13790 13635 1982 0,'0'0'1424'0,"0"0"-1132"15,0 0-34-15,0 0 34 0,0 0-63 16,0 0-65-16,0 0-19 15,-39 78-7-15,20-32-10 0,-6 12-18 16,-2 13-31-16,-2 2-30 0,7-11-31 16,3-14-18-16,9-21-15 0,1 1 0 15,1-3 15-15,0-1 0 0,0 0 1 16,4-11-1-16,-1-5 0 0,5-8-19 16,0-1-45-16,7-14 40 0,1-6 21 15,4-7-15-15,3-16 2 0,3-14 4 16,1 4 0-16,-5 4 11 15,-1 8 1-15,-5 11 0 0,2 3 0 16,-1 3-15-16,1 7 15 0,-4 12 23 16,2 6 20-16,-1 11-19 0,3 7-22 15,-2 11-2-15,3 13-1 0,1 20 1 16,0 15-1-16,-1-7-35 0,-1-10 17 16,-4-20 17-16,-2-15 2 0,1 3 1 15,-1-2 18-15,0-1 11 0,-4-10 28 16,0-8 6-16,0-6-38 0,-11-2-25 15,1-12 10-15,-6-6 11 0,-1-2-10 16,-4-5-12-16,1-1-18 0,3 1-116 16,-3 1-89-16,3 0-68 0,0 4-142 15,9 7-588-15,0 3-758 0</inkml:trace>
  <inkml:trace contextRef="#ctx0" brushRef="#br0" timeOffset="15330.909">14015 13658 1018 0,'0'0'2369'0,"0"0"-1998"0,0 0-154 16,0 0 115-16,0 0-118 0,2 61-42 15,-2-7 16-15,0 19 62 0,0 10-55 16,-2 3-52-16,2-8-13 0,0-11-33 15,0-13-30-15,0-10-49 0,0-15-16 16,-2-4 0-16,2-3-1 0,2-1-1 16,-2-4-33-16,2-9-64 0,-2-8-67 15,0-4-112-15,0-13 1 0,0-5-97 16,0-10-248-16,0-3-445 16,0 5-292-16,-4-17-170 0</inkml:trace>
  <inkml:trace contextRef="#ctx0" brushRef="#br0" timeOffset="15548.848">13951 13628 3469 0,'0'0'612'0,"0"0"-462"15,60-6-1-15,-31 6 52 0,6 6-90 16,0 5-43-16,3 10 64 0,-3 14 103 16,0 16-52-16,-2 19-46 0,-8 6-16 15,-15-3-15-15,-4-5-15 0,-6-12-43 16,-8 0-46-16,-7-10 13 0,-1-10-3 15,1-6-10-15,-5-3-2 0,-3 1 0 16,-8 3-18-16,-4-2-100 0,-6-5-109 16,1-10-110-16,7-6-234 0,-16-8-980 15</inkml:trace>
  <inkml:trace contextRef="#ctx0" brushRef="#br0" timeOffset="16963.625">6578 10047 1960 0,'0'0'1054'0,"0"0"-537"0,0 0-245 15,0 0-4-15,0 0 43 0,-4-61-23 16,-1 42-43-16,-1 0-37 0,-2 2-58 16,-4 4-81-16,1 6-41 0,1 5-4 15,-3 4 13-15,3 7 11 0,4 7-11 16,-4 2-7-16,5 4-3 0,5 4-3 16,0-4-2-16,5 1-4 0,3 0 3 15,-2-6 3-15,4-3 0 0,1-7-2 16,1-4-4-16,1-3-15 0,3-9-3 15,-1-6-15-15,-1-5-1 0,-4-5 1 16,1-4 3-16,-5 1 10 16,-6-2-1-16,0 4 1 0,0 4 2 15,-6 8 0-15,-5 4 0 0,3 7-1 16,-6 3 1-16,-1 5 1 0,1 10 14 16,-1 3 0-16,5 6-13 0,-3 2 11 15,7 3-11-15,2 0 1 0,4-3 9 16,0-1-10-16,4-7 10 0,2-5 3 15,1-4 0-15,3-5 6 0,-2-4-6 16,5-4-15-16,1-8-2 0,-1-6 0 16,-3-2 0-16,0-4 0 0,-4-2 0 15,-1 1 1-15,-5-1 0 0,0 5 1 16,-9 1-2-16,-3 6 0 16,-3 5-13-16,1 5 13 0,-9 4 0 0,5 0 0 15,-3 6 1-15,2 4 1 16,3 1 0-16,1 4 3 0,5 0 12 15,8 3 0-15,0-2 6 0,2 1-2 16,6-3-1-16,4 3-6 0,3-7 0 16,1-1 9-16,5-4-3 0,-7-2 0 15,3-3-3-15,-1 0-15 0,-3-4-12 16,-3-3-15-16,0-4-88 0,-8-6-130 16,0-3-116-16,0 2-184 0,0-13-1112 0</inkml:trace>
  <inkml:trace contextRef="#ctx0" brushRef="#br0" timeOffset="17997.116">10112 12779 2824 0,'0'0'620'16,"0"0"-455"-16,0 0 31 0,0 0 66 15,38-69-19-15,-36 44-35 0,-2 0 10 16,-2 0 15-16,-9 1-74 0,1 6-67 15,-11 3-50-15,5 7-17 16,-5 7-13-16,-2 3 9 0,7 10 0 16,-5 6 1-16,9 3 2 0,-1 3 6 15,7 3-5-15,4 0-4 0,2-3-6 16,2-1 3-16,6-4 1 0,5-6-1 16,-3-1 3-16,7-10-9 0,-3-2-9 15,7-8-3-15,-7-5-12 0,5-8-3 16,-9-4 3-16,1-1 0 0,-9-2 10 15,-2 2 0-15,-2 2 2 0,-9 8 12 16,-3 4-10-16,-5 7-1 0,-4 4 2 16,5 2 9-16,-7 10 3 0,4 2 0 15,7 6 3-15,-5 2 10 0,7 5-1 16,8-1-9-16,0 1 0 0,4-2 6 16,0-3 4-16,4-5-4 0,2-4-3 15,6-7 6-15,5-5-9 0,-5-1-18 16,7-11-17-16,-5-6 2 0,3-2 0 15,-5-5-3-15,-3-3 15 0,-3 3 0 16,-6 2-12-16,0 5 12 16,-8 5-16-16,-3 5 1 0,3 7 17 15,-7 3 1-15,1 9 2 0,2 5 16 16,-1 5-5-16,7 1-11 0,0 3 1 16,2-3-1-16,4 0-2 0,0-4-52 15,6-2-78-15,0-10-61 0,4-6-86 16,3 0-310-16,3-16-1377 0</inkml:trace>
  <inkml:trace contextRef="#ctx0" brushRef="#br0" timeOffset="19297.583">6276 15963 1679 0,'0'0'292'0,"0"0"401"0,0 0-317 16,0 0-18-16,0 0-6 0,0 0-40 15,0 0-57-15,0 0-10 0,0 0-36 16,-12-39-10-16,12 38 3 0,0 1 38 16,0 0 45-16,4 5-73 15,4 6-82-15,6 6-37 0,1 6-23 16,6 10-16-16,-1 4-3 0,3 5-21 16,6 1-3-16,-2 0-9 0,0-3-17 15,-3-6-1-15,-1-8-1 0,0-6-17 16,-11-9-33-16,-1-4-33 0,-5-7-55 15,0-2-75-15,-4-8-37 0,-2-6-38 16,0-3-34-16,0-3-110 0,-4-1-224 16,-2-1-307-16,4 2 180 0,-2 7-423 15,4-6 428-15</inkml:trace>
  <inkml:trace contextRef="#ctx0" brushRef="#br0" timeOffset="19498.866">6578 16067 1100 0,'0'0'829'0,"0"0"-178"15,0 0-152-15,0 0-82 0,0 0-56 16,53-52-16-16,-48 44-16 0,-3 5 19 15,0 2-3-15,-2 1-44 0,0 11-80 16,0 7-97-16,-6 15-31 0,-3 21 10 16,-7 23 2-16,-1 13-14 15,1 2-25-15,-1-5-18 0,5-11-25 16,-5-10-23-16,5-14-51 0,-1-16 24 16,5-13 6-16,0-10-27 0,-5 3-58 15,1-7-66-15,0-1-33 0,1-6-59 16,3-2-119-16,4-6-212 0,0-1-511 15,4-4-601-15</inkml:trace>
  <inkml:trace contextRef="#ctx0" brushRef="#br0" timeOffset="19969.134">6762 16783 2350 0,'0'0'1142'0,"0"0"-977"15,0 0-77-15,0 0 145 0,18-63 68 16,-18 47-22-16,-2 1-21 0,-8 4-46 15,0 4-48-15,-5 2-66 0,1 5-28 16,-1 0 0-16,1 5-7 0,3 5-11 16,3 3-10-16,2 1-8 0,2 2-13 15,4-1-6-15,0 0-13 0,4-5-2 16,2-2-10-16,4-7-81 0,1-1-121 16,1-6-102-16,3-8-147 0,-5 0-732 15,9-10-1264-15</inkml:trace>
  <inkml:trace contextRef="#ctx0" brushRef="#br0" timeOffset="20313.892">6995 16271 3750 0,'0'0'701'16,"0"0"-399"-16,0 0-36 0,0 0-34 15,0 0-62-15,0 0-42 16,0 0-40-16,0 0-31 0,-62 13-26 16,40-4-31-16,-1 2-19 0,-2 0-132 15,4-2-138-15,3-3-123 0,-3-2-312 16,9-1-497-16,-3 1-592 0</inkml:trace>
  <inkml:trace contextRef="#ctx0" brushRef="#br0" timeOffset="20480.44">6997 16408 3127 0,'0'0'1113'0,"0"0"-855"15,0 0-215-15,0 0 102 0,0 0 24 16,0 0-43-16,0 0-74 0,-66-14-36 16,50 14-16-16,-1 2-190 15,1 3-136-15,3-3-320 0,3 3-981 0</inkml:trace>
  <inkml:trace contextRef="#ctx0" brushRef="#br0" timeOffset="20773.381">6981 15867 2962 0,'0'0'470'0,"0"0"-191"0,0 0 114 15,0 0 70-15,0 0-113 0,6 57-69 16,6-26-71-16,11 13-52 0,6 15-25 16,-2-6-30-16,-2-2-18 0,0-11-7 15,-9-12-26-15,3-2-34 0,3-3-18 16,-7-9-9-16,1-7-61 0,-7-7-93 15,-1-5-88-15,-2-9-50 0,-2-1-84 16,-2-6-254-16,-2 3-685 0,5-11-687 0</inkml:trace>
  <inkml:trace contextRef="#ctx0" brushRef="#br0" timeOffset="20966.864">7415 15971 3194 0,'0'0'1109'16,"0"0"-889"-16,0 0-17 0,4 81 52 15,-16-28-39-15,-7 22-30 0,-6 9-4 16,-2 4-18-16,0-5-59 16,3-13-56-16,-1-18-49 0,6-11-24 15,5-17-10-15,-1-4 1 0,1-1-43 16,-5-2-51-16,1-1-33 0,3-6-38 16,1-5-68-16,3-4-195 0,1-1-627 15,4-3-821-15</inkml:trace>
  <inkml:trace contextRef="#ctx0" brushRef="#br0" timeOffset="21847.033">7607 15662 3347 0,'0'0'704'16,"0"0"-429"-16,0 0 84 0,0 0-25 16,0 0-144-16,0 0-57 0,27 70-29 15,-15-14-25-15,-3 19-34 0,1 4-27 16,-4-14-16-16,-2-18 0 0,-4-19-2 16,4-10-23-16,-4-4-68 0,0-1-36 15,0-1-13-15,0-9-16 0,0-3-40 16,0-5-34-16,3-11 91 0,-1-4 18 15,0-10 9-15,0-5 25 0,4-2 40 16,-2-2 30-16,2 2 17 0,5-1 13 16,-7 4 121-16,4 4 61 0,-2 4 9 15,2 7 5-15,-1 6-13 16,-3 7 8-16,0 6 3 0,-2 3-68 16,0 9-66-16,-2 6-49 0,0 5-12 15,-4 5-8-15,0-2-1 0,-2-1-3 16,-5-3-2-16,1-6-2 0,2-1-17 15,-3-6 3-15,3-5-33 0,0-1-25 16,6-1-21-16,0-2-12 0,2 2 11 16,0-1 40-16,0-1 40 0,4 1-46 15,0 0 30-15,2 1 31 0,-2 1 1 16,0 0 2-16,3-3 1 0,-3 2 12 16,-4-1 17-16,0-1 43 15,0 0 3-15,0 0-27 0,0-1-48 0,-6-4 36 16,-7-1 42-16,3-5 2 15,-7-3-5-15,1 0-9 0,-1 0-19 16,1 1-33-16,-1 7-15 0,5 3 3 16,1 3 10-16,-1 0-10 0,2 5 12 15,1 3-13-15,3-2-1 0,-2 0 0 16,0 0-1-16,-1 0-1 0,3-3-45 16,-2-3-66-16,0 0-103 0,-1 0-96 15,5-3-285-15,4-3-1523 0</inkml:trace>
  <inkml:trace contextRef="#ctx0" brushRef="#br0" timeOffset="22748.056">9445 15863 3109 0,'0'0'723'15,"0"0"-531"-15,0 0 9 0,0 0 155 16,0 0 19-16,0 0-79 0,0 0-80 16,0 0-43-16,0 0-55 0,35 51-37 15,-23-28-17-15,5 1-13 0,-3 1-18 16,3 2-18-16,-5-4-15 0,7-1-2 16,-9-6-35-16,1-2-74 0,1-2-62 15,-6-4-24-15,2-2-12 0,-1-3-118 16,-3-3-243-16,0-3-465 0,-2-5-152 15,4-11-323-15</inkml:trace>
  <inkml:trace contextRef="#ctx0" brushRef="#br0" timeOffset="22948.07">9705 15888 1702 0,'0'0'1436'0,"0"0"-939"0,0 0-46 16,0 0-63-16,0 0-80 16,0 0-10-16,0 0 18 0,0 0-82 0,0 0-104 15,0 0-49-15,13 75-5 16,-30-7 9-16,-6 10 23 0,1-1-24 15,-1-4-44-15,-2-8-22 0,7-12-6 16,1-8-12-16,2-14-15 0,1-6-52 16,2 4-62-16,-7 1-40 0,2-2-22 15,1-6-33-15,4-7-89 0,-1-4-254 16,7-6-697-16,2-1-860 0</inkml:trace>
  <inkml:trace contextRef="#ctx0" brushRef="#br0" timeOffset="23516.264">9519 16845 1858 0,'0'0'981'0,"0"0"-600"0,0 0 7 15,0 0 12-15,0 0-43 0,0 0-33 16,27-63-32-16,-19 43-54 0,3 2-56 16,-1-1-57-16,-2 4-41 0,5 2-11 15,-1 5 6-15,-4 6 2 0,1 2 4 16,1 10-22-16,-4 8-41 0,-2 8-22 16,0 6-15-16,-1 3 2 0,-1 0 1 15,-2-4-48-15,2-4-67 0,-2-7-64 16,0-5-42-16,0-6-90 0,0-6-218 15,0-3-651-15,2-1-526 0</inkml:trace>
  <inkml:trace contextRef="#ctx0" brushRef="#br0" timeOffset="23734.138">10077 16399 4070 0,'0'0'605'0,"0"0"-470"0,0 0-28 16,0-50 83-16,-6 34-59 0,-10 7-46 15,-1 3-15-15,-4 6-6 16,-1 0-31-16,-5 6-21 0,0 1-12 16,-2 3-100-16,6 1-104 0,7 2-83 15,-1-1-100-15,7 2-241 0,4-4-523 16,6 9-519-16</inkml:trace>
  <inkml:trace contextRef="#ctx0" brushRef="#br0" timeOffset="23865.353">10063 16551 2538 0,'0'0'1245'16,"0"0"-883"-16,0 0-110 0,0 0-91 16,0 0 33-16,0 0-41 0,-54-23-55 15,31 16-83-15,3 2-15 0,-5 3-266 16,6 0-235-16,1 2-1160 0</inkml:trace>
  <inkml:trace contextRef="#ctx0" brushRef="#br0" timeOffset="24352.056">10247 15851 228 0,'0'0'2967'15,"0"0"-2554"-15,0 0-148 0,0 0 199 16,0 0-26-16,0 0-80 0,0 0-108 15,0 0-50-15,0 0-48 0,27 63-56 16,-11-29-14-16,1 17-10 0,10 10-17 16,-5-4-16-16,-1-9-18 0,2-9-9 15,-9-16-12-15,7 1-1 0,0-4-62 16,-5-9-61-16,5-10-39 16,-9-3-37-16,5-11-55 0,-5-5-81 15,-1-5-214-15,-1-5-567 0,-2 8-445 16</inkml:trace>
  <inkml:trace contextRef="#ctx0" brushRef="#br0" timeOffset="24567.012">10675 15976 2330 0,'0'0'1784'0,"0"0"-1520"16,0 0-53-16,0 0 127 0,-2 55-79 16,-9-28-43-16,-5 6 30 0,-7 13 5 15,-10 15-40-15,-12 14-48 0,-5 6-55 16,-2-5-45-16,9-4-30 15,1-12-33-15,9-11-52 0,11-12 7 16,-1-9-12-16,11-6-39 0,-9 4-7 16,8-2-11-16,-3 0-40 0,10-6-49 15,2-6-73-15,4-4-148 0,4-6-523 16,16-2-819-16</inkml:trace>
  <inkml:trace contextRef="#ctx0" brushRef="#br0" timeOffset="25167.056">10871 15719 2981 0,'0'0'1242'0,"0"0"-1056"16,0 0-6-16,0 0 139 0,0 0-111 15,0 0-71-15,0 62 0 0,0-25 3 16,0 6-55-16,0 2-55 0,0 3-18 16,0-6-12-16,0-4 0 0,0-9-1 15,0-9-17-15,0-8-46 0,2-5-39 16,0-7-34-16,0-4-18 0,2-7 51 15,5-9 59-15,-1-3 14 0,-4-6 28 16,4-2-12-16,5-3 14 0,-5 0 1 16,0 3 3-16,-1 6 52 0,-1 6 70 15,-2 6 3-15,-2 8-13 16,-2 5 10-16,-4 5-25 0,-7 10-64 16,3 3 0-16,-6 7 1 0,-5 5-10 15,3 1-9-15,-5-2-15 0,0 2-2 16,3 0-1-16,-1-6-1 0,5-5-11 15,-1-2-9-15,7-8-16 0,4-4-17 16,4-4-1-16,0-2 28 0,4 0 26 16,8-1-53-16,9-6 17 0,0-1 22 15,3 0 13-15,3-4 1 0,2 3-1 16,0-2 0-16,-4 0 1 0,-9 1 1 16,-1-1 27-16,-7 3 28 0,-8-1-10 15,0 0-14-15,-4 2-16 0,-12-2 18 16,-3 1 19-16,-6-2 11 0,-6 5-24 15,-2-1-25-15,0 0-14 0,-2 0-39 16,0 0-151-16,0-4-187 0,6 1-399 16,0-10-2474-16</inkml:trace>
  <inkml:trace contextRef="#ctx0" brushRef="#br0" timeOffset="28275.39">6458 9999 323 0,'0'0'1350'16,"0"0"-912"-16,0 0-231 0,0 0-42 15,0 0 19-15,0 0 32 0,0 0-4 16,0 0-40-16,0 0-54 0,0 0-32 16,0-3-26-16,-2 3-15 0,-2-1-4 15,-3 1 25-15,-3 0-18 0,-2 0 18 16,-9 0-10-16,0 0-8 0,-1 0-1 16,-7 0-3-16,-2 0-23 0,-7 1 24 15,1 1-32-15,-8-1-1 16,-7-1 1-16,-10 3-11 0,-6 0-2 15,0 0-82-15,10-1-211 0,16 1-276 16,18-3-461-16,-9 7-767 0</inkml:trace>
  <inkml:trace contextRef="#ctx0" brushRef="#br0" timeOffset="28533.399">5294 10089 235 0,'0'0'0'0</inkml:trace>
  <inkml:trace contextRef="#ctx0" brushRef="#br0" timeOffset="28661.364">5290 10017 2402 0,'-4'-3'529'16,"2"3"-394"-16,-5-1-65 0,-1 1 170 15,-4 0 4-15,-5-2-83 0,-3 1-82 16,-1 1-60-16,-6 0 6 0,-4 0-25 15,-2 0 0-15,-4 0-214 0,-5 0 36 16,1 0 38-16,-2 0-346 0,10 0-27 16,-23 4-236-16</inkml:trace>
  <inkml:trace contextRef="#ctx0" brushRef="#br0" timeOffset="28953.438">4170 10163 1015 0,'0'0'1233'0,"0"0"-1006"0,0 0-24 15,0 0 6-15,0 0-10 16,0 0-84-16,0 0 64 0,0 0 33 16,0 0-212-16,-3-73-436 0</inkml:trace>
  <inkml:trace contextRef="#ctx0" brushRef="#br0" timeOffset="29026.26">4087 10020 3772 0,'0'0'424'16,"0"0"-424"-16,0 0-3 0,-73-3-82 15,40 3-25-15,-6 0 22 0,0 0-164 16,8 1-279-16,-19 5-727 0</inkml:trace>
  <inkml:trace contextRef="#ctx0" brushRef="#br0" timeOffset="29343.926">3365 10009 2809 0,'0'0'366'16,"0"0"-306"-16,0 0-34 0,0 0 95 15,0 0 41-15,-64 9-10 0,35-9-45 16,-6 0-50-16,-6 0-35 16,-11 2-21-16,-8 1-1 0,-12-1-275 15,14 1-129-15,13-3-693 0</inkml:trace>
  <inkml:trace contextRef="#ctx0" brushRef="#br0" timeOffset="31325.943">9883 12682 65 0,'0'0'23'0,"0"0"23"15,0 0 9-15,0 0-6 0,0 0 209 16,0 0 143-16,0 0-92 0,0 0-42 16,0 0-10-16,15-3-7 0,-13 3-23 15,2 0-16-15,-4 0 15 0,2 0 5 16,-2 0-3-16,0 0-58 0,0 0-62 16,-2 0-19-16,-4 0 41 0,-5 0-38 15,-3 0 5-15,-5 0 17 0,-4 0-39 16,-4-2 29-16,-8 4 34 15,-4-2-29-15,-11 0-82 0,-7 0 85 16,-14 0-59-16,1 0 21 0,2 3-53 16,6-3-2-16,2 0 9 0,2 2-28 15,-4-2-15-15,2 3-133 0,-2-1-138 16,14 3-238-16,17 0-558 0,-2 1-798 0</inkml:trace>
  <inkml:trace contextRef="#ctx0" brushRef="#br0" timeOffset="31862.955">8345 12689 1608 0,'0'0'1002'0,"0"0"-873"15,0 0-93-15,0 0-33 0,0 0-3 16,0 0 0-16,0 0 55 0,0 0 51 15,0 0-1-15,0 0 36 0,-8-4 19 16,0 4-17-16,-1 0-32 0,-1-1-10 16,-7 1-25-16,1 0 31 0,-11 0 18 15,-2 0-33-15,-4 0 20 0,-4 0-40 16,-5 0-22-16,-11-2-19 0,-9 2-30 16,-11 0-1-16,-7 0-2 0,3 0-76 15,1 2-115-15,5 2-6 0,-5-1-164 16,20 0-756-16,-4 4-375 0</inkml:trace>
  <inkml:trace contextRef="#ctx0" brushRef="#br0" timeOffset="32277.846">6886 12704 202 0,'0'0'140'0,"0"0"1240"0,0 0-876 16,0 0-81-16,0 0-146 0,0 0-104 16,0 0 6-16,0 0 101 0,0 0-40 15,-64-10-89-15,35 10-82 0,-6 0-28 16,-3 0-28-16,-5 0-13 0,-3 0-15 15,-7 0-48-15,-9 0-135 0,6 3-195 16,6 0-61-16,19-2-204 0,-6 1-867 0</inkml:trace>
  <inkml:trace contextRef="#ctx0" brushRef="#br0" timeOffset="32521.653">5656 12805 620 0,'0'0'208'0,"0"0"522"16,0 0-730-16,0 0-450 0,0 0 274 0</inkml:trace>
  <inkml:trace contextRef="#ctx0" brushRef="#br0" timeOffset="32676.276">5695 12705 199 0,'0'0'1941'16,"0"0"-1446"-16,0 0-363 0,0 0 93 15,0 0 63-15,-54-5-34 0,38 5-92 16,-5 0-102-16,-4 0-44 0,-2 0 12 15,-4 0-26-15,-2 0 17 0,-6 0-19 16,-8 1-187-16,-13 2 130 0,4 0 41 16,6 0-363-16,17 0-154 0,-8 1-852 0</inkml:trace>
  <inkml:trace contextRef="#ctx0" brushRef="#br0" timeOffset="33049.242">4312 12710 395 0,'0'0'1398'16,"0"0"-714"-16,0 0-378 0,0 0-97 16,0 0-20-16,0 0 6 0,0 0 77 15,0 0-48-15,-58-9-45 0,38 9-28 16,-7 0-64-16,-4 0-62 0,-4 0-23 15,-3 0-2-15,-3 0-12 0,-2 0-138 16,-5 0-32-16,1 2 9 16,-5-1-29-16,4 1-151 0,1 0-125 15,10 0-188-15,-13 3-454 0</inkml:trace>
  <inkml:trace contextRef="#ctx0" brushRef="#br0" timeOffset="33368.917">3277 12706 1994 0,'0'0'541'0,"0"0"-377"0,0 0-96 16,0 0-4-16,0 0-38 0,0 0-26 15,0 0 26-15,0 0 0 0,0 0-25 16,0 0 169-16,16 0 98 0,-32 0 2 16,-1 0-62-16,-6 0-73 0,-4 0-78 15,0 0-36-15,-4 0-21 0,3 2-167 16,-1 0-152-16,4-2-239 0,-4 0-762 15</inkml:trace>
  <inkml:trace contextRef="#ctx0" brushRef="#br0" timeOffset="34379.113">2235 12562 1299 0,'0'0'1558'15,"0"0"-1375"-15,0 0 25 0,0 0 142 16,0 0 56-16,0 0-56 0,0 0-16 15,0 0-12-15,0 0-23 0,-13 16-77 16,13 7-38-16,0 11-29 0,0 22-28 16,4 15-25-16,1 8-18 0,-1-2-35 15,-2-10-13-15,2-18-15 0,-2-12-19 16,-2-10-2-16,0-5 0 0,0-1-42 16,2-3 12-16,-2 0-7 0,0-11-38 15,0-5-64-15,0-2-105 0,0-6-2 16,0-6-104-16,-2-5-146 0,0 5-515 15,-4-10-597-15</inkml:trace>
  <inkml:trace contextRef="#ctx0" brushRef="#br0" timeOffset="34693.334">1970 12553 2970 0,'0'0'625'0,"0"0"-348"16,0 0 37-16,0 0 68 0,23-57-50 15,-13 46-54-15,3 0-47 0,1-3-15 16,5 3-41-16,1 0-27 0,5 3-18 16,0 3-13-16,6 5-5 0,0 0-19 15,0 7-23-15,0 7-16 0,-2 4-9 16,-2 5-9-16,-4 5-12 0,-3 7-24 15,-5-2-1-15,-5 3-2 16,-8 1-18-16,-2-2 0 0,-6 0-39 0,-9-4-67 16,-1-3-53-16,-5-3-50 0,-6-6-81 15,5-3-230-15,3-7-492 16,-8 0-841-16</inkml:trace>
  <inkml:trace contextRef="#ctx0" brushRef="#br0" timeOffset="35477.683">2257 13421 1190 0,'0'0'2213'16,"0"0"-1729"-16,0 0-282 0,0 0 90 15,0 0 60-15,23-53-51 0,-15 34-73 16,3-5-63-16,-1 1-47 0,-4-2-27 15,7 3-19-15,-7 4-5 0,4 5-1 16,-6 6 19-16,3 5 33 0,-3 2-10 16,0 6-41-16,0 9-45 0,-2 8-22 15,0 4-24-15,2 8 6 0,-2 0 14 16,0-4-35-16,0-3-90 0,-2-4-80 16,7-8-57-16,-5-1-117 0,2-7-283 15,2-4-1162-15</inkml:trace>
  <inkml:trace contextRef="#ctx0" brushRef="#br0" timeOffset="36112.615">2152 9787 3572 0,'0'0'748'0,"0"0"-398"0,0 0-31 16,0 0 25-16,8 67-74 0,-4-27-58 15,3 20-61-15,-1 12-33 0,-2 7-49 16,-2-5-33-16,0-14-14 0,-2-19-20 16,0-10 1-16,0-8-1 0,0 1-2 15,0-1-2-15,-2-4-50 0,2-8-56 16,0-7-61-16,0-4-37 0,0 0-21 16,0-6-68-16,0-4-115 0,0-1-169 15,0-1-380-15,-2 4-279 0,0-5-613 0</inkml:trace>
  <inkml:trace contextRef="#ctx0" brushRef="#br0" timeOffset="36411.865">1920 9891 2779 0,'0'0'446'16,"0"0"-217"-16,-2-53 116 0,2 29 101 15,0-2-47-15,7 3-46 0,1-1-33 16,2 5-53-16,7-2-64 0,3 4-31 16,3 0-27-16,4 3-30 0,6 7-13 15,0 3-18-15,4 4-11 0,1 6-16 16,-1 9 0-16,-2 6-12 0,-2 5-9 16,-4 5-15-16,-4 7-9 15,-7 2-12-15,-3 1-36 0,-7-3 6 16,-10 0 3-16,0-4-27 0,-8-7-55 15,-9-4-35-15,-4-7-22 0,1-3-36 16,-7-5-85-16,-2-1-227 0,8-4-248 16,-10 0-1399-16</inkml:trace>
  <inkml:trace contextRef="#ctx0" brushRef="#br0" timeOffset="37461.675">2448 10650 3228 0,'0'0'665'0,"0"0"-404"0,0 0 44 15,33-53 12-15,-33 27-50 0,0-1-23 16,0-4-44-16,-7 5-21 0,-7 2-61 15,0 8-55-15,-3 7-38 0,0 7-13 16,3 4 0-16,-3 9 6 0,9 5 0 16,0 3-6-16,6 0-12 15,2 2-29-15,4-4-34 0,6-1-31 16,5-5-30-16,1-6-46 0,3-5-95 16,2-8-194-16,-3-3-837 0,5-16-1623 0</inkml:trace>
  <inkml:trace contextRef="#ctx0" brushRef="#br0" timeOffset="38466.829">7161 9193 650 0,'0'0'2779'16,"0"0"-2211"-16,0 0-261 0,0 0 24 16,14-51 10-16,-14 42-76 0,-2 3-73 15,-6 0-29-15,0 3-14 0,-5 2-22 16,-3 1-25-16,-5 0-23 0,0 0-34 16,-4 2-24-16,3 2-18 0,3 0-1 15,-4 2-1-15,11 0 2 16,-3 1 9-16,5 3 0 0,6 2 0 15,-4 3 6-15,6 3 4 0,2 2-19 16,0 5 0-16,2 5-1 0,2 3 1 16,0 4-1-16,-4 4-1 0,4 1 0 15,-2 1 0-15,-2-1 2 0,0-1 9 16,0-6-10-16,0-3 1 0,-2-5 30 16,0-4-9-16,0-4-3 0,2-4 0 15,0-4-3-15,0-3 6 0,0-4 33 16,4-1 73-16,4-3-55 0,3 0-39 15,3 0-3-15,5-4-3 0,-1 1-30 16,7-3 3-16,-4 1 0 0,0-1-3 16,3 2-2-16,-7 1-10 0,-1 0-45 15,-1 2-30-15,-5 0-64 0,-1 1-65 16,-3-2-113-16,-2-1-165 0,0-4-420 16,-2 3-503-16,0-10-1009 0</inkml:trace>
  <inkml:trace contextRef="#ctx0" brushRef="#br0" timeOffset="38596.481">7185 9499 3710 0,'0'0'1087'0,"0"0"-925"0,0 0 58 15,0 0 112-15,0 0-99 0,-68-31-118 16,48 30-73-16,-3 1-24 0,2 0-18 16,-6 2-118-16,5 0-154 0,-1 2-197 15,8-4-713-15,5 9-2313 0</inkml:trace>
  <inkml:trace contextRef="#ctx0" brushRef="#br0" timeOffset="39196.378">7465 9857 2285 0,'0'0'1872'16,"0"0"-1592"-16,26-54-101 0,-24 28 132 15,-2-3 0-15,-2 0-74 0,-6 4-61 16,-8 6-1-16,1 6-48 0,-8 8-60 15,3 5-31-15,-1 7-6 0,2 9 0 16,5 2-12-16,-1 3 3 0,9 1-6 16,4 2 0-16,2-4-15 0,11-2-18 15,1-5-54-15,4-4-58 0,7-8-90 16,4-1-126-16,-10-6-224 0,18-7-1136 0</inkml:trace>
  <inkml:trace contextRef="#ctx0" brushRef="#br0" timeOffset="40149.23">10797 11892 3521 0,'0'0'1099'0,"0"0"-979"0,0 0 3 15,0 0 91-15,0 0 3 0,0 0-80 16,0 0-16-16,0 0 27 0,-69-27-27 15,43 27-60-15,-1 0-31 0,0 2 21 16,-4 0-36-16,6-1-14 0,0 2 0 16,-2-1 1-16,9 1-1 0,1 1 0 15,7 3 2-15,0 2 19 0,5 1 5 16,1 5-3-16,4 4 0 0,0 5 3 16,0 5 3-16,2 3 0 0,0 5 7 15,0 13-1-15,-2 7-6 0,0-1-12 16,0-6-9-16,0-10-9 0,-4-8-54 15,0 0 30-15,0-1 22 16,0-5 0-16,-2-5 2 0,2-9 3 16,-3-5 18-16,7-3 6 0,0-2 24 15,7-2 6-15,1 0 15 0,4 0 34 16,9-3-40-16,-2 1-33 0,5 1-15 16,3-1-3-16,0 0-12 0,-6 2 0 15,2 0-3-15,-1 0 0 0,-5 0-21 16,-1 4-72-16,-7-4-43 0,1 3-47 15,-6-1-64-15,2-2-134 0,-4-1-298 16,0-3-654-16,-2-9-400 0</inkml:trace>
  <inkml:trace contextRef="#ctx0" brushRef="#br0" timeOffset="40291.854">10722 12268 3280 0,'0'0'1189'0,"0"0"-1022"0,0 0 66 16,0 0 128-16,0 0-94 0,-53-43-124 15,34 42-61-15,0 1-37 0,-8 0-45 16,3 3-33-16,1 0-149 0,-2-1-79 16,0-1-259-16,11-1-822 0,-3 4-1852 0</inkml:trace>
  <inkml:trace contextRef="#ctx0" brushRef="#br0" timeOffset="40701.939">10822 12531 1979 0,'0'0'1119'0,"0"0"-979"15,0 0 33-15,0 0 112 0,0 0-40 16,0 0-21-16,0 0 21 0,37-67 30 16,-31 49-38-16,-2-7-51 0,4 0-25 15,3 0 1-15,-3 0-2 16,-2 3-36-16,2 3-42 0,1 10-12 15,-3 3 8-15,0 6 37 0,-2 9-28 16,-2 9-59-16,0 18-28 0,0 17-18 16,-4 17-6-16,2-5 6 0,0-9 15 15,0-18-30-15,0-16-45 0,0 3-77 16,0-1-59-16,0-6-96 0,0-7-258 16,0-11-1096-16</inkml:trace>
  <inkml:trace contextRef="#ctx0" brushRef="#br0" timeOffset="49059.002">15781 7363 756 0,'0'0'740'0,"0"0"-431"16,0 0-85-16,0 0-98 15,0 0 17-15,0 0-69 0,0 0 88 16,0 0 484-16,0 0-299 0,-29 0-129 15,29-1-1-15,-2 0 9 0,2 0-45 16,0 0-42-16,-3 0 3 0,3-1 0 16,0-1-32-16,0-2-24 0,7-5 42 15,3-8 52-15,7-6-37 0,1-7-55 16,9-16-31-16,8-12-20 0,4-14-22 16,-1-4 0-16,-5 10 0 0,-13 10 9 15,-7 20 7-15,-5 11 5 0,-2 4-3 16,0 2-6-16,1 0-9 0,-1 4-6 15,-4 6-9-15,-2 10 19 0,0 0 59 16,0 12 25-16,-2 9-52 0,-8 15-51 16,-7 22-2-16,-4 20 0 0,-6 13 1 15,1 0 1-15,-3-1 12 0,6-9-3 16,-2 2 0-16,0-2-12 16,-2 0-15-16,9-6-54 0,1-4 42 15,3-14 27-15,6-14 12 0,-1-10 3 16,9-11 3-16,-2-2-15 0,0-5 15 15,2-6-5-15,2-13-13 0,9-23-66 16,7-26 42-16,7-29 12 0,2-15 9 16,-2-2 0-16,-7 6 3 0,-3 16 12 15,-5 17 6-15,-6 20-6 0,0 15-9 16,0 13-1-16,-2 5-2 0,1 6 1 16,-1 1 65-16,4 9-36 0,-2 10-9 15,2 3-8-15,0 4-10 0,3-2 9 16,-1-2 24-16,2-6 9 0,7-11 75 15,-1-5-38-15,5-8-61 16,10-21-19-16,8-19 16 0,7-17-3 0,-1-8-15 16,-6 0 0-16,-10 18-24 0,-10 15 9 15,-7 11 15-15,-5 6 11 0,-1 1 7 16,-2 4-6-16,-2 4-11 0,-2 11 1 16,0 6 67-16,-2 12-39 0,-6 11-27 15,-1 7-1-15,-3 6 0 16,2 6 13-16,1 1 0 0,3 1 0 15,0 1 0-15,2-3-3 0,4-4-9 16,2-5-3-16,4-6-26 0,7-11 8 16,-1-10 16-16,5-9-19 0,5-11-6 15,-1-12 9-15,4-10 17 0,-5-5 1 16,1-4-2-16,-4-3-40 0,-5 2 12 16,-4 3 12-16,-8 5 6 0,0 8 0 15,-6 7-6-15,-6 6 3 16,-3 7 3-16,1 4 8 0,-3 3 3 15,1 0 1-15,1 8 3 0,5-1 19 16,2 1-10-16,3 0 3 0,5-2 12 16,0-1 3-16,11-3-3 0,5-2-3 15,9 0-6-15,6-7-3 0,4-5 6 16,7-2 0-16,3-2-9 0,3-1-10 16,-1 1-1-16,-3 2 0 0,-7 2 1 15,-8 6 13-15,-9 3 0 0,-7 3 3 16,-7 2-6-16,-6 7-12 0,-2 9 0 15,-8 4-21-15,-7 8 9 0,-2 3 10 16,1 3 0-16,-3 1 2 0,3-1 1 16,3 1-1-16,3-6 1 0,1-3 2 15,5-6 0-15,4-10 9 0,2-8-12 16,4-4-12-16,9-15-45 0,3-8 33 16,3-11-6-16,8-15 6 15,4-21 3-15,8-23 0 0,-4-11 6 16,-2 0 14-16,-4 6 1 0,-12 17 12 0,-1 8 6 15,-8 17 6-15,-1 17-3 16,-5 16-21-16,0 8 0 0,-2 4-45 16,0 6 21-16,0 4 24 0,-2 5 3 15,-4 13 9-15,-3 14-9 0,-5 18 15 16,-1 15 0-16,-1 7-18 0,-1 0-31 16,3-2 31-16,-1-1 15 0,1 1 0 15,-1 4-3-15,5 2 6 0,0-2 3 16,1-3-3-16,7-5 0 0,2-11 6 15,0-11-6-15,4-17-18 0,5-8-30 16,1-4 29-16,7-6 1 16,5-8 9-16,7-15-9 0,13-24-2 15,5-23 2-15,9-21 18 0,-4-7-18 16,-9 3-12-16,-10 12-12 0,-16 24 6 16,-5 18 17-16,-8 16 1 0,-2 10 0 15,-2 7 0-15,-2 7 15 0,-8 19-4 16,-9 24-11-16,-10 24 0 0,-2 14 0 15,0 3 1-15,2-2 2 0,3-11 12 16,1-2-15-16,-2-2-13 0,2-4-56 16,2-4 30-16,5-15 21 0,3-12 15 15,9-13-12-15,0-11 0 0,2-4 13 16,2-7-28-16,2-8-34 0,12-25-11 16,9-30 39-16,10-24 18 0,4-11 17 15,-6 1 1-15,-9 23 12 0,-7 23 9 16,-5 18-6-16,-6 11-15 0,0 3 0 15,0 5-3-15,2 4 3 0,-4 6 22 16,0 2-1-16,3 9-21 0,-3 7-3 16,0 4 3-16,2 4 2 0,2 1 1 15,4-3-2-15,2-6 38 16,3-8 10-16,3-6-13 0,5-7-12 16,4-12-12-16,2-10 3 0,2-5-3 15,2-8 9-15,2-5 0 0,-6-3-21 16,-3 1-22-16,-3 1 21 0,-4 7 1 15,-5 4 15-15,-4 12-13 0,-6 7 10 16,0 10-10-16,-2 4 49 0,0 10-9 16,-4 8-40-16,-4 6 0 0,2 7-1 15,0 5 2-15,-1 1 12 0,3 1-12 16,4-2 12-16,0-3-12 16,8-3 7-16,5-6-10 0,1-5-30 15,5-6 15-15,2-9 3 0,1-5 9 16,3-13-12-16,-2-9 12 0,2-8 3 15,-5-6 0-15,-1-3-12 0,-5-1-12 16,-5 0 3-16,-5 4 3 0,-2 6 15 16,-2 6-15-16,-4 6-6 0,-2 9 3 15,-3 2 6-15,1 6 12 0,0 2 3 16,-1 0 1-16,1 6 17 0,2-1-3 16,2 1 3-16,4 2 3 0,0-3 0 15,4 0 0-15,2-5 0 0,9 0-18 16,-1 0-3-16,5-4 0 0,1-5-2 15,1-1 1-15,2 0 0 0,-7 0 1 16,1 2 2-16,-5 3 22 0,-1 3-3 16,-7 2-6-16,0-1-3 0,-2 1-10 15,-2 0 0-15,0 0-2 0,0 0-18 16,0 0-6-16,0 0 0 0,0 0 9 16,0 0 12-16,0 0 2 0,-2 0 1 15,2 0 18-15,0 0 12 16,0 0 9-16,0 1-12 0,2-1-25 15,0 0 10-15,-2 1-10 0,2 0 1 16,-2-1 0-16,2 1 0 0,-2-1-3 16,0 0 0-16,0 0 0 0,0 0 0 15,0 0 0-15,0 0 1 0,0 0 11 16,0 1-9-16,0 1 0 0,0-1-1 16,0 1-1-16,0 1-1 0,0 0 0 15,0 0-1-15,0-1-1 0,0 0-10 16,0-1 11-16,0 1-1 0,0-2-10 15,0 2 12-15,0-2 0 0,0 0 2 16,0 0 1-16,0 0 0 0,0 1 0 16,0 1 9-16,0 2-12 0,0 2 0 15,0 2-1-15,-2 5 0 0,0 3-2 16,-2 3 1-16,0 3 1 0,0 2 1 16,-3 2 0-16,5 3 0 15,0 1 1-15,0-2 11 0,2-2-11 16,0-3 1-16,0-3-2 0,6-1-24 15,1-7 21-15,5-3 2 0,3-3 0 16,1-4 0-16,5-2-2 0,-3-6 0 16,5-3 1-16,-2-3 1 0,2-3 1 15,-1-3 1-15,-3-4 15 0,4-2-16 16,-3-4-15-16,1-7 3 0,-2-1 9 16,3-4-9-16,-7 2 12 0,5 2 0 15,-9 6 2-15,1 7 10 0,-2 7 6 16,-1 6 0-16,-1 6 21 15,-2 4 0-15,5 0-9 0,-5 1 58 16,0 4 11-16,0 2-48 0,0 0-18 16,1 3-21-16,-5-3-1 0,-2 4-11 15,-2 1-1-15,-9 3-11 0,-1 2 9 16,-5 5 0-16,-1 2 0 0,-3 2 1 16,0 0 1-16,-1 0-2 0,-1 0 2 15,4 0 0-15,3-4-1 0,3-3 2 16,7-4 0-16,0-3 1 0,6-4 1 15,0-4-2-15,8-4-12 0,0 0 10 16,7-4-10-16,4-10 0 0,-1-4 12 16,3-8-12-16,2-4-6 0,-3-5 0 15,-3-2-3-15,-3 1 9 0,-3 5 0 16,-7 5 9-16,-2 10-15 0,-2 7 3 16,0 9 15-16,-2 4 10 0,-2 10 5 15,-3 12-3-15,3 7-9 16,-2 6 18-16,4 5-6 0,2 3 0 15,0-3-3-15,4 0-12 0,2-7-15 16,5-8-42-16,1-7-3 0,5-11-25 16,-3-7-65-16,9-6-57 0,0-14-91 15,-3-4-200-15,-1 0-486 0,8-9-1177 0</inkml:trace>
  <inkml:trace contextRef="#ctx0" brushRef="#br0" timeOffset="49926.082">18943 6383 2850 0,'0'0'1315'0,"0"0"-989"0,0 0 0 16,0 0 23-16,0 0 28 0,0 0-65 16,0 0-65-16,-20 72-27 0,5-18-60 15,-1 21-61-15,-7 9-15 0,4 0-18 16,3-1-24-16,7-11-3 16,-5-6 9-16,6-9 12 0,1-16-8 0,3-13-16 15,4-6-12-15,-2-2-12 16,2 0-12-16,-2-4-17 0,2-7-52 15,0-3-46-15,0-5-74 0,0-1-46 16,-4 0-18-16,2-3-106 0,-2-2-226 16,-2 1-432-16,-1 2-540 0,1-3-684 0</inkml:trace>
  <inkml:trace contextRef="#ctx0" brushRef="#br0" timeOffset="50358.794">18660 6575 1494 0,'0'0'999'0,"0"0"-854"0,8-53 94 15,-2 33 46-15,-1-3-11 0,1-1 55 16,4 2 74-16,-2 2 6 0,3 1-80 16,1-1-42-16,5 5-4 0,-1-2-37 15,3 4-32-15,2 3-12 0,-21 10-30 16,49-16-31-16,-20 11-23 0,0 2-28 15,4 3-18-15,0 0-15 0,0 3-12 16,-2 6-6-16,0 2-6 0,-4 7-9 16,-6 5 7-16,-5 5 2 0,-5 14-12 15,-9 14-10-15,-8 14-11 16,-11 3-51-16,-8 0 11 0,-6-12 13 0,6-14 9 16,5-11 6-16,1-8 9 0,0-4 0 15,1 2 2-15,-5 0 1 16,2 3 1-16,-1-3 1 0,5-6 10 15,5-2 0-15,4-5 0 0,3 0 18 16,3 0 28-16,2-3 5 0,4 1-15 16,5 4 66-16,7-2-6 0,3 1-51 15,6 3-27-15,2-4-18 0,-3 3-10 16,3-1-2-16,-2-3 0 0,0-2-15 16,-4 0-39-16,-5-4-69 0,1-2-99 15,-1-1-64-15,-1-3-168 0,-3 0-676 16,5 6-1882-16</inkml:trace>
  <inkml:trace contextRef="#ctx0" brushRef="#br0" timeOffset="51426.708">19896 6575 2262 0,'0'0'1903'0,"0"0"-1596"0,23-54-29 16,-19 30 156-16,-4-2-133 0,0 1-77 16,-4 6 0-16,-9 1-28 0,-1 6-81 15,-5 4-76-15,-3 3 15 0,-9 5 3 16,-2 0-24-16,-5 5-12 0,-1 5-19 15,4 4 10-15,-2 3-11 16,4 4 13-16,4 2-14 0,6 3-13 0,0 0 10 16,11 1-12-16,-1-2 15 0,9 1 0 15,4-4 12-15,4 0-10 0,9-4 17 16,3-2-16-16,5-6-1 16,2-3 10-16,0-3-12 0,-3-3 0 15,-7 0 1-15,-3 1 11 0,-4-1 3 16,-6 4-2-16,-6 5-13 0,-8 3-30 15,-1 8 27-15,-10 3 1 0,-2 7 0 16,0 0 2-16,1 2-1 0,-1 3 1 16,0-1 1-16,4-2 1 0,2-2 1 15,7 0 15-15,6 0 0 0,-3-5 12 16,11-2 6-16,5-1-3 0,5-4-6 16,6-1-9-16,7-3 57 0,4-3-12 15,2-3-30-15,4-5-9 0,0-3-9 16,0-2-15-16,0-9-2 0,0-5-13 15,0-6-3-15,-4-6 0 0,-6-6 6 16,-2-2 0-16,-1 0 9 0,-7 4 2 16,-3 5 1-16,-4 9 3 0,1 8 15 15,-5 9 18-15,0 2 36 0,-2 14-38 16,0 6-10-16,0 11-6 16,0 7 0-16,0 4 9 0,0 3-3 15,0 0-12-15,0-1-12 0,0-2-27 16,0-6-39-16,4-6 5 0,0-7-8 15,2-6-30-15,0-10-30 0,3-6-24 16,-5-3-37-16,2-8-96 0,0-9-165 16,-2-5-210-16,-2 3-681 0,-2-16-624 0</inkml:trace>
  <inkml:trace contextRef="#ctx0" brushRef="#br0" timeOffset="51586.678">19648 6889 3495 0,'0'0'1469'15,"0"0"-1151"-15,0 0 128 0,0 0 25 16,0 0-110-16,0 0-187 0,0 0-60 16,68 35-24-16,-33-21-53 0,13 2-34 15,16-1-3-15,19-7-23 0,-3-8-104 16,-9-2-119-16,-20-7-82 0,-22 2-58 16,-10 2-215-16,-3 0-567 0,5-2-646 0</inkml:trace>
  <inkml:trace contextRef="#ctx0" brushRef="#br0" timeOffset="51927.412">20432 6240 3421 0,'0'0'782'0,"0"0"-339"0,0 0 72 16,0 0-150-16,0 0-35 0,0 0-47 15,0 0-60-15,14 58-39 0,-14-2-58 16,0 22-15-16,-4 11-15 0,-2 3-30 16,-3-4-66-16,5-6-3 0,-2-3 3 15,0-3 3-15,0-8 19 0,2-15-7 16,-1-15 3-16,3-14-15 0,0-7-3 15,0-1-10-15,2-3-60 0,-2-1-47 16,0-8-54-16,0-4-40 0,2-2-30 16,-4-9-54-16,-4-4-132 0,3-4-220 15,-1 3-649-15,2-12-728 0</inkml:trace>
  <inkml:trace contextRef="#ctx0" brushRef="#br0" timeOffset="52244.602">20136 6119 1672 0,'0'0'2386'15,"0"0"-2043"-15,0 0 27 0,0 0 55 16,0 0-172-16,68-31-53 0,-41 31 51 16,6 5 2-16,6 5-48 0,5 1-42 15,-3 9-22-15,5 0-30 0,3 9-24 16,-5 2-21-16,-1 6 7 0,3 15 14 15,-3 12 12-15,-2 16-9 0,-8 7-21 16,-14-2-51-16,-9-5-18 16,-10-4-18-16,-10-4 18 0,-9-3 12 15,-3 0 0-15,-14-6 0 0,-5-4-10 16,-6-5 10-16,-7-6-12 0,0-5-24 16,-4-9-39-16,2-9-81 0,11-8-94 15,8-10-2-15,6-4-85 0,-2-3-266 16,8 0-623-16,-14 2-1519 0</inkml:trace>
  <inkml:trace contextRef="#ctx0" brushRef="#br0" timeOffset="58855.423">15555 9279 1808 0,'0'0'483'0,"0"0"300"0,0 0-352 16,29-68-90-16,-16 40-20 0,-1-5-48 15,4-4-4-15,1 0-27 0,4-5-52 16,-3-1-41-16,1-2-28 0,0-1-11 16,-3 6-23-16,-4 5-29 0,-1 5-22 15,-5 10-2-15,-2 10-7 0,-2 7-3 16,-2 5 58-16,0 13 57 0,-8 22-97 16,-7 27-41-16,-5 32 1 15,-3 19-2-15,-2 6-3 0,5-3-61 16,1-14 43-16,2-9 21 0,3-8 12 15,4-12 10-15,-1-18-1 0,5-17-6 16,4-12-6-16,-2-11-9 0,4-5-39 16,0-7 20-16,0-8-17 0,0-28-21 15,6-26 39-15,6-27 15 0,3-12-28 16,-3-5-23-16,-3 15 21 0,-3 22 19 16,-2 17 14-16,-2 14 3 0,-2 13-3 15,4 0-13-15,0 7 13 0,0 3 0 16,3 8 60-16,1 3-21 0,4 8-5 15,1 2 20-15,1-1 9 0,5 2-2 16,1-4 5-16,3-5 0 0,0-3-26 16,2-9-1-16,-3-8 18 15,5-6-15-15,-2-8-15 0,-4-3-3 0,-3-6 0 16,-3 5 0-16,-5 1-2 16,-2 8-1-16,-5 5-21 0,-3 12-1 15,0 9-14-15,-9 2 15 0,1 14 22 16,-2 9-22-16,1 7-18 0,1 6 3 15,4 1-1-15,2 0 14 0,2-3 2 16,6-4 3-16,4-7 13 0,5-8-13 16,1-8 11-16,5-9-14 0,0-3-18 15,0-17-4-15,-1-4 19 0,-1-9-9 16,-5-4 10-16,-3-3 1 0,-5 0 1 16,-4 0 1-16,-2 4 1 0,-6 5-2 15,-7 7 0-15,1 4-12 0,-5 5-3 16,1 9 0-16,1 2-6 15,1 4 18-15,1 3 3 0,7 6 12 16,2 4 12-16,4 0-4 0,2 1-19 16,6-1 0-16,7 0 17 0,8-4 3 15,1-3 4-15,10-5-4 0,1-2-18 16,4-10 0-16,2-2 12 0,-1-7-12 16,-3 2 12-16,-6-1-13 0,-6 4-1 15,-9 5-1-15,-6 6 0 0,-3 4 21 16,-7 2-21-16,-2 9 0 0,-7 3-21 15,-3 10 6-15,0 3 3 0,-3 1-21 16,-1 3 21-16,3-1 9 0,1-1 1 16,1-4 2-16,5-7 2 0,2-5 1 15,2-6 15-15,2-7 0 0,6-4-18 16,2-9-15-16,9-12 13 0,2-15 1 16,10-17 1-16,2-21 2 0,2-13 13 15,0-2-15-15,-6 2-12 0,-7 8-9 16,-5 7-1-16,-7 12 20 15,-2 20 2-15,-4 15 0 0,-2 11 0 16,0 7-30-16,0 5 0 0,-4 6 0 16,0 11 30-16,-8 21 14 0,1 18-14 15,-3 18-1-15,-1 9 1 0,3 3 2 16,2-5 16-16,1-2 12 0,-1 3 3 16,4 1 1-16,2-2-7 0,2 0-4 15,2-9-23-15,0-16-45 0,6-12 44 16,0-12 1-16,4-8 18 0,1-3 6 15,7-7 3-15,5-8-27 0,8-23 0 16,8-27-18-16,7-27 16 0,-1-15 1 16,-8 3 1-16,-10 16 12 0,-12 26 3 15,-9 19-13-15,-2 13-2 0,-4 8-30 16,0 7-9-16,-4 19 36 0,-11 31 1 16,-9 35 2-16,-5 16 0 0,-2 5-1 15,2-3-69-15,4-15 28 0,0-4 39 16,2-5 3-16,1-5 2 15,-1-5 10-15,8-16-12 0,5-14-1 16,2-16-2-16,6-12-15 0,2-9-21 16,0-5-3-16,10-24-64 0,11-28 52 15,10-23 18-15,0-11-15 0,-2 2-16 16,-9 20 56-16,-9 24 11 0,-1 12 12 16,-6 7 0-16,5 4-8 0,-3-1 17 15,2 5-3-15,0 4 6 0,1 7 0 16,-1 0 15-16,2 4 9 0,0 0 1 15,3 1-7-15,-1 0-6 0,5-3-15 16,-1-3-3-16,3-3 3 0,0-4 3 16,3-5-9-16,-1-5-3 0,0-7-9 15,-3-3 15-15,1-4 6 16,-5 0 1-16,-3 0 5 0,-3 4-3 16,-4 8-13-16,-4 10-14 0,0 8-24 15,-4 8 24-15,-4 14 25 0,-3 17-10 16,-3 15-15-16,3 3-39 0,3-4 18 15,4-2 9-15,4-11 12 0,0-2 0 16,4 3 12-16,2-9 0 0,7-9-9 16,3-10 12-16,5-6-15 0,2-10-11 15,2-11-4-15,4-9 0 0,-3-15 13 16,1-12-19-16,-8 4 2 0,-3 4 19 16,-5 5 0-16,-9 11 3 0,-2 0-3 15,0 0-1-15,-2 8-29 0,-7 9 3 16,1 6 3-16,-2 9 12 0,-3 1 12 15,1 3 2-15,0 8 10 0,3 0 0 16,3 2 0-16,0 0 3 16,4-2 3-16,2-4 0 0,8-2 1 15,5-1-1-15,3-4-16 0,5 0-2 16,4-8 0-16,1-2-1 0,1-3 0 16,2-2 1-16,-6 4 1 0,0 0-1 15,-7 4 2-15,-3 4 22 0,-3 3 0 16,-6 6-3-16,0 6-6 0,-4 4 0 15,0 6-15-15,-6 5-2 0,-2 2 1 16,0 3 0-16,-3 0-35 0,3-1 23 16,0-4 13-16,2-4 18 0,3-2 6 15,3-7 9-15,0-5 0 0,3-8 48 16,7-1 30-16,6-7-69 0,3-7-18 16,6-7-9-16,2-5 6 15,4-5 4-15,0-3-7 0,0 0-15 16,0-1 15-16,-4 5-18 0,-7 7 0 15,-3 7-11-15,-5 10 11 0,-4 6 18 16,-1 2-6-16,-7 13-11 0,-2 8-1 16,-7 6-3-16,-5 8 1 0,-3 1-22 15,1 3-37-15,-3-3 34 0,1-2 15 16,3-6 9-16,-1-5 1 0,7-6 1 16,1-7 1-16,8-7 2 0,0-5-2 15,2-3 0-15,8-11-15 0,7-9 3 16,4-8 10-16,1-9 2 0,1-5 0 15,0 1 0-15,-2 4 15 0,-7 9-12 16,-2 11-1-16,-5 15 13 0,-1 9 12 16,-2 14-15-16,0 16-12 0,-2 19-17 15,0 16-34-15,-2-3 21 0,0-14 3 16,2-14-18-16,0-15-48 0,2-5-48 16,1-2-40-16,3-6-60 15,2-10-182-15,1 0-580 0,17-22-971 0</inkml:trace>
  <inkml:trace contextRef="#ctx0" brushRef="#br0" timeOffset="60955.61">18170 9252 1661 0,'0'0'558'0,"0"0"560"16,0 0-791-16,0 0-37 0,0 0-26 15,0 0-84-15,0 0 5 0,0 0 0 16,0 0 8-16,0 0 36 0,-2-48-4 16,14 15-21-16,11-11-26 15,8-19-33-15,-4 4-24 0,-2 5-25 16,-2 10-29-16,-11 16-34 0,0 1-20 16,-1 4-13-16,-5 10-2 0,-4 7 2 15,-2 6 24-15,0 6 24 0,-4 7-45 16,-4 6-1-16,1 6 0 0,-1 7 10 15,-2 3-9-15,4 1-3 0,1 1-36 16,1-1 21-16,2-2 15 0,2 0 0 16,0-2 15-16,4-6-3 0,7-5 12 15,1-6 6-15,3-9-9 0,5-6-18 16,5-9-3-16,2-9-2 0,4-11 2 16,-2-5 0-16,2-7 1 0,-2 0 11 15,-2 0 0-15,-7 4 0 0,-3 6 1 16,-3 9-11-16,-5 8 0 0,-1 8 16 15,-2 6 18-15,-4 3-9 0,2 10-12 16,-4 6-12-16,0 8-3 0,-2 4-12 16,-2 5 0-16,-2-1 12 15,2 0 0-15,-4-5 1 0,3-3-1 0,1-7 3 16,2-6 12-16,2-8-12 16,0-6-3-16,6-7-12 0,9-10-12 15,1-11 23-15,5-8 1 0,2-5 1 16,2-2 2-16,-3 1 9 0,1 8-9 15,-8 8 9-15,-3 10-11 0,-2 12 17 16,-3 5 9-16,-3 12-26 0,-2 6-1 16,-2 6-27-16,0 3-15 0,0 1 15 15,0-1 25-15,-2-2 2 0,2-5 1 16,0-2 11-16,0-9 6 0,4-3 18 16,2-6-6-16,6-3-30 0,3-10 0 15,8-8-1-15,1-7 1 0,3-6 15 16,4-5 0-16,-4-2-12 0,0 4 15 15,-2 6 3-15,-11 8-19 0,-3 10 10 16,-3 6 18-16,-4 6 12 16,-2 8 12-16,-4 9 18 0,-2 8-69 15,-4 8-3-15,-1 6-11 0,-1 5-37 16,2-2 24-16,-3 0 12 0,7-1 12 16,2-7 1-16,2-3 2 0,0-7 0 15,6-7 15-15,5-10-18 0,-1-7-1 16,11-5-32-16,-7-13 6 0,9-7 9 15,-6-6 16-15,-1-3-1 0,-4-3 1 16,-1-1 0-16,-3-2 1 0,-6-1-1 16,-2 6 2-16,-4 4-3 0,-4 6-15 15,2 6-9-15,-1 7 6 0,5 6 3 16,-2 4 7-16,4 1 11 0,0 1 18 16,0 0 30-16,2 3 0 15,4 1-24-15,5 3-3 0,1-1 6 16,5 3-3-16,-1-1-3 0,5 2-3 15,-3 1 0-15,1 5-5 0,-2 1-13 16,-1 1-36-16,-1 6 24 0,-1 1-3 16,-4 3 15-16,-1 1-3 0,-5 0-9 15,0-1 9-15,0-3-18 0,0-7-3 16,-4-3 0-16,6-7 21 0,-1-5 0 16,-3-3-27-16,4-7-21 0,4-9 15 15,1-5 21-15,-1-5 0 0,0-5 0 16,3-3 3-16,-5 0 10 0,0 2 2 15,-2 3 1-15,-2 5 1 0,3 6 0 16,-1 5 10-16,-4 8 9 0,6 2 9 16,3 2-9-16,1 1-18 0,4 0 15 15,5 1 18-15,2 1-6 0,2-1-30 16,2-1 0-16,4 0 21 16,0-2-9-16,-2-4 0 0,-1 1 12 15,-1-1-11-15,-8-3-13 0,0 3-2 16,-9 1-13-16,-2 0 14 0,-4 1-2 15,-4 4 0-15,0 0-12 0,0 0 13 16,-6 4-21-16,-6 4 23 0,-7 10 12 16,-2 5 3-16,-5 6-12 0,1 7-3 15,2 1-48-15,4 1 36 0,1-4 12 16,5-6 1-16,9-7 2 0,0-7 15 16,4-5 6-16,2-9-6 0,4-2-18 15,11-14-36-15,2-2 15 0,3-8 18 16,1-5-15-16,-2-3 3 15,1-2 3-15,-7 6 12 0,1 5 0 16,-9 5 0-16,-3 10 1 0,-2 7 23 16,0 3 6-16,-2 7-30 0,0 9-39 15,0 5-3-15,-2 2 12 0,0 5 15 16,2-2 15-16,0-2 1 0,0-3 2 16,4-4 9-16,4-1 3 0,2-8 6 15,1-4-9-15,7-4-9 0,3-6 0 16,4-7 0-16,6-8 9 0,-2-4 6 15,-2-4 6-15,4-3 3 0,-6 1 15 16,1 0-3-16,-1 2-12 0,-4 5-3 16,-7 6-21-16,1 4 9 0,-9 5 13 15,0 3-13-15,-4 5-12 0,-2 1-1 16,-2 0 0-16,-6 3-14 0,-7 4 15 16,-1 9 24-16,-5 3-3 0,-4 8-9 15,3 6-9-15,3 4-3 0,-4 0-51 16,11 0 42-16,2-4 9 15,6-5 18-15,4-5 0 0,4-8 6 16,8-3 0-16,5-9-21 0,7-3-2 16,5-6-1-16,4-10-2 0,9-6-10 15,1-7-3-15,3-5-24 0,-3-5-4 16,-6 0 22-16,-6 1 18 0,-8 6 0 16,-9 7-9-16,-3 13-9 0,-9 6 0 15,-2 6 20-15,-2 10 0 0,-6 8 2 16,-3 10-2-16,3 6 0 0,-4 7-41 15,3 1 30-15,1 2 11 0,6 0 1 16,0 0 0-16,2-2 0 0,4-1-2 16,6-2-40-16,5-8-30 15,-1-6-12-15,5-9-36 0,-5-9-16 16,7-7-60-16,-9-13-157 0,3-7-287 16,-7-2-566-16,5-12-767 0</inkml:trace>
  <inkml:trace contextRef="#ctx0" brushRef="#br0" timeOffset="61694.85">18466 8296 3857 0,'0'0'1831'0,"0"0"-1601"0,0 0-151 15,0 0-79-15,0 0-25 0,0 0-77 16,0 0-128-16,0 0-189 0,0 0-1001 0</inkml:trace>
  <inkml:trace contextRef="#ctx0" brushRef="#br0" timeOffset="64940.879">20582 8622 1425 0,'0'0'430'16,"0"0"-336"-16,0 0-39 0,0 0-3 15,0 0 543-15,0 0-171 0,0 0-38 16,0 0 32-16,-18-10-33 0,16 6-47 16,-2 0-40-16,2-1-38 0,2-3-50 15,0 1-13-15,0-2 24 0,2-3-9 16,6-7-20-16,6 3-38 0,1-7-46 15,6 0-35-15,3 0-31 0,1-3-21 16,2-2-21-16,4-5-12 16,-2-2-42-16,2-6-70 0,-2-2-74 15,-6-3-77-15,-3 0-173 0,-3 12-599 16,4-12-1548-16</inkml:trace>
  <inkml:trace contextRef="#ctx0" brushRef="#br0" timeOffset="70854.837">6848 8165 919 0,'0'0'108'0,"0"0"-23"0,0 0 455 16,0 0-150-16,0 0-199 0,0 0-26 15,0 0 64-15,0 0 103 0,-2-3-25 16,4 3-106-16,3 0-33 0,-3 0-14 16,0 0-31-16,0 0-23 0,2 0-36 15,0-1-23-15,4-2-4 0,-1-3 13 16,3 1 9-16,2-3 13 0,3-1 8 16,-3 0-2-16,3-1-10 15,1 0-7-15,1 0-5 0,-1 3 5 16,1 0 7-16,-1 1 3 0,1-1-16 15,4 0 0-15,1-1-9 0,-3 0-10 16,2 0 4-16,3-1 3 0,-5 0 8 16,4 1-17-16,2-3-4 0,-5 4-8 15,3-5 11-15,2 1 4 0,-3 1-13 16,1 2-21-16,0-2 15 0,-2 4 16 16,-1-2 5-16,5 4 13 0,-4-2-22 15,2 1-12-15,1 2 6 0,1-1 13 16,-4 0-13-16,6-2-22 0,0 1 10 15,4-2-10-15,0-1 10 0,0-1-9 16,2-3 15-16,-2 2 4 0,4-1-10 16,-2 1-9-16,0-1 30 0,0 2-18 15,2 3 6-15,-2 1 3 0,-2 5-2 16,2 0 14-16,-2 0 3 16,2 0-9-16,-4 5-2 0,2-1-13 15,2-1-12-15,0 3 9 0,1-6-9 16,-1 3-2-16,0-3 0 0,0 0-1 15,0 3 1-15,0-3 0 0,0 0 2 16,-2 0 15-16,0 0-15 0,0 1-1 16,0 1-1-16,0 2 1 0,0-1-1 15,-2 2 1-15,2 1 1 0,0 1 15 16,0 1-16-16,-2 1 1 0,2-3-2 16,-4 1 2-16,4-1-1 0,-4-1 1 15,0-2 18-15,4-2 0 0,-5-1-18 16,3 0-3-16,-4 0 0 15,0 0 0-15,4 2 15 0,-4 1-15 16,-5 1 0-16,5 2 0 0,0 0 0 16,-6 4 15-16,-1 0-3 0,-1-1-11 15,3 0 0-15,1 2 0 0,-4 2-1 16,5-3 0-16,-5 0 1 0,2 0 1 16,-5 0 1-16,5-2-3 0,-7-1 0 15,5-2 0-15,-7-1 0 0,8 1-3 16,-5-1 2-16,3-2-1 0,-1 2 1 15,6-1-1-15,-5-2-1 0,3 2 2 16,-5 1 1-16,3-2 0 0,-5 1 0 16,1 0 1-16,-1-2 12 0,-6 1-12 15,-2-2-1-15,0 1-1 0,-2-1-2 16,-2 0-12-16,0 0-15 0,0 0-12 16,-2-2-9-16,-2-3 30 0,0-2 6 15,-4-2 13-15,-2-4 0 0,-3 2 0 16,5-6 2-16,-9-1 1 0,5 2-1 15,-7-4 1-15,5 1 0 0,-7-1 1 16,5 1-2-16,-7 2 2 16,2-1 1-16,3 4-1 0,-7 0 1 15,6 0 0-15,-4 1 0 0,1 0 0 16,3-1 0-16,-2-1-1 0,9 2-1 16,-5 0 0-16,9 1 1 0,0 3-1 15,0 2 0-15,4 3 1 0,4 2 0 16,0 2 28-16,2 0 33 0,8 4-30 15,0 5-21-15,3 3-11 16,5 2 1-16,-1 2 1 0,4 2-2 16,1 3 0-16,1-2 1 0,-2 1 0 0,6 0 1 15,-3 0-2-15,1 0 1 16,0 0 0-16,4 0-1 0,-4-1 1 16,4-1 1-16,-5 0-2 0,3-1 0 15,0 1-1-15,0-1-1 0,-6 4 0 16,-3-4-1-16,-1 0-1 0,-3 0-12 15,-10-2-16-15,-1 0 19 0,-3-1 11 16,-5 0 1-16,-11-1 3 0,-5 0 0 16,-8 2 15-16,-16 1 4 0,-13 2 8 15,-17 2-6-15,-3 4-9 0,6-4-12 16,16-2-3-16,16-7 0 0,12-1-100 16,1-4-78-16,2-1-48 0,-6-2-83 15,0-3-209-15,6-3-745 0,4-4-1547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8191" units="deg"/>
          <inkml:channel name="T" type="integer" max="2.14748E9" units="dev"/>
        </inkml:traceFormat>
        <inkml:channelProperties>
          <inkml:channelProperty channel="X" name="resolution" value="941.31" units="1/cm"/>
          <inkml:channelProperty channel="Y" name="resolution" value="1658.24902" units="1/cm"/>
          <inkml:channelProperty channel="F" name="resolution" value="22.75278" units="1/deg"/>
          <inkml:channelProperty channel="T" name="resolution" value="1" units="1/dev"/>
        </inkml:channelProperties>
      </inkml:inkSource>
      <inkml:timestamp xml:id="ts0" timeString="2021-04-08T07:02:23.111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16010 7284 33 0,'0'0'270'15,"0"0"-64"-15,0 0-27 0,0 0-3 16,0 0-42-16,0 0-46 0,0 0-88 16,0 0 39-16,0 0 49 0,-17 10 0 15,15-10-43-15,0 0-12 0,-2 0 12 16,2 0 1-16,0 0-7 0,0 0-10 16,-2 0 4-16,4 0 12 0,-2 0 50 15,2 0 44-15,0 0-9 0,0 0-26 16,0 0-20-16,0 0-19 0,0 0 13 15,0 0 22-15,0-2-9 16,0 2-17-16,0-2-74 0,0 1 35 16,0 0-35-16,0 0 78 0,0 0 5 15,0 1-18-15,0-2-30 0,0 2-12 16,0 0 6-16,0 0 22 0,0-1 26 16,0 1 48-16,0 0 18 0,0 0 23 15,0-2 11-15,0 2 22 0,0 0-11 16,0 0-15-16,0 0-21 0,0-2 0 15,0 2-4-15,0-1-22 0,0 1-22 16,0 0-15-16,0 0-16 0,0 0 4 16,0 0 5-16,2-2 0 0,0 2 0 15,-2 0-12-15,2 0-9 0,2 0-10 16,-2 0-8-16,0 0-7 0,0-2 6 16,0 2-8-16,0 0-13 0,3 0-9 15,1 0-11-15,0 0 0 16,4 0 0-16,1-1 11 0,-1 1-9 15,2 0 12-15,1 0 0 0,1 0 0 16,1-2-3-16,-3 2 0 0,5 0-9 16,-1 0 13-16,1-1-14 0,-1 0 10 15,5 1 0-15,-2-1-9 0,3 1 0 16,-1-1 12-16,2 1-3 0,-1 0-9 16,1 0 15-16,4 0-15 0,-2 0 0 15,2 0 12-15,2 0-3 0,-2 0-12 16,1 0 3-16,1 0-1 0,0 0 13 15,0 0-15-15,0 0-4 0,0 0 4 16,0 0 10-16,0 0-10 0,2 0 0 16,0 0 0-16,0 0 0 0,2 0 0 15,0 0 0-15,0 0-14 0,2-2 14 16,3 0 11-16,-1 2-11 0,0 0-3 16,2 0 3-16,1 0 0 15,-1 0 2-15,0 0 0 0,0-1 0 16,3 1-2-16,-5 0 0 0,2 0 11 15,1 0-10-15,-1 0 0 0,-2-1 16 16,2 1-17-16,-4 0 0 0,3 0-1 16,1 0 0-16,-2 0 0 0,2 0-2 15,1 0 1-15,-1-1 1 0,2 1 2 16,-1-1-1-16,-3 0 2 0,2 0-1 16,2 1-1-16,-3 0 2 0,1 0-1 15,-2 0 20-15,0 0 0 16,1 0-18-16,-1 0 9 0,2 0-12 15,-6-1-1-15,2 1-1 0,2-1 1 16,-1 1-1-16,-3 0 1 0,4 0 1 16,-2 0-1-16,2 0 0 0,-2 0-1 15,0 0 1-15,3 0-1 0,1 0-1 16,-4 0 0-16,0-1 1 0,0 1 0 16,1 0 0-16,-1 0-1 0,-2-2 0 15,0 2 1-15,-2 0-1 0,0 0 2 16,0 0-1-16,-2 0 0 0,-4 0 0 15,4 0 1-15,-5 0-1 0,3 0 1 16,0 0 0-16,-4 0-11 0,2 0 10 16,1 0-1-16,1 0-18 0,2 0 5 15,-4 0-2-15,0 0 0 0,2 0 16 16,-2 0 0-16,-3 0-1 0,-1 0 0 16,2 0 1-16,-9 0 0 0,3-2 1 15,-7 2 0-15,5 0 1 0,-3 0-1 16,0 0 0-16,1 0-14 15,-1 0-15-15,1 0-6 0,1 0 5 16,-6 0 10-16,5 0 3 0,-1 0 6 16,-4 0 12-16,3 0-3 0,-5 0-9 15,4 0 0-15,-6 0 10 0,1 0 0 16,-1 0-10-16,0 0 9 0,-2 0-10 16,2 0 12-16,2 0-14 0,-2 0 13 15,0 0-16-15,3 0 18 0,1 0-18 16,4 0-15-16,-3 0 33 0,1 0 0 15,2 0-14-15,-1 0-4 0,-5 0 15 16,0 0 3-16,-2 0 2 0,-2 0-2 16,2 0-15-16,-2 0 12 0,-2 0-15 15,0 0-24-15,0 0-40 0,0 0-28 16,3 0-21-16,-3 0-24 0,0 0-66 16,0 0-81-16,0 0 1 0,2 2 88 15,-2-2 12-15,0 2-20 0,0-1-120 16,2-1-259-16,2 7-618 0,-15-19-199 15</inkml:trace>
  <inkml:trace contextRef="#ctx0" brushRef="#br0" timeOffset="2328.185">15865 7431 509 0,'0'0'335'0,"0"0"-31"0,0 0-8 15,0 0-85-15,0 0-35 0,0 0-20 16,0 0-17-16,0 0-9 0,-2-6-30 15,2 5-22-15,0 1 2 0,0 0 30 16,0 0 26-16,0 0 56 0,0-1 49 16,0 0 17-16,0 0 11 0,0 1-36 15,0 0-41-15,0 0-49 0,0 0-28 16,0 0-10-16,2 0-21 0,-2-2-10 16,2 1-4-16,0 1 4 15,0-2 6-15,1 2-1 0,3 0 1 16,0 0-10-16,0 0 12 0,4-1 7 15,-1 1 5-15,3 0-12 0,-2 0-15 16,3-2-19-16,1 2-14 0,-1 0-10 16,3 0-3-16,-1 0 0 0,1 0-3 15,3 0 10-15,4-2-7 0,-1 2-6 16,5 0-3-16,0 0-11 0,4 0 11 16,2 0-9-16,-2 0 9 0,2 0-12 15,0 0 0-15,3 0 1 16,-1 0 2-16,0 0 9 0,2 0 3 0,0-2-12 15,0 2 13-15,1-1-4 16,1 1-9-16,2 0-1 0,1 0 1 16,1 0 12-16,0 0-15 0,1 0 0 15,-1 0-2-15,5 0 1 0,-3 0 0 16,3 0-1-16,-1 0 0 0,3 0 0 16,0 0 0-16,1 0 0 0,5 0 1 15,-56 0 0-15,136 0-1 0,-63 0-1 16,-7 0-9-16,-8 0 10 0,-11 0-1 15,-7 0 0-15,-13 0 3 0,6 0 0 16,2 0 0-16,8 0 1 0,5 0 1 16,-1 0 1-16,-1 0 12 0,1 0-13 15,-1 0 0-15,-3 0-1 0,-1 0 1 16,1 0 0-16,-2 0 1 0,-1 0-1 16,1 0 1-16,-6 0-1 0,4 0-1 15,-4 0 1-15,1 0 1 0,-3 0-1 16,2-2 0-16,-4 2 0 15,2 0-2-15,-2 0 0 0,2 0 0 16,0 0-2-16,-4 0 0 0,4 0-10 16,-4 0 10-16,2 0 0 0,0 0 2 15,-2 0 0-15,0 0 0 0,-2 0 1 16,0 0 0-16,-3 0 1 0,-1 0-1 16,2 0 1-16,0 0 0 0,-5 0-2 15,3 0 0-15,0 0 0 0,-2 0-2 16,-1 0 1-16,3 0-2 0,-2 0-9 15,-1 0 9-15,-1 0-12 0,4 0-1 16,-3 0 1-16,3 0-3 0,0 0 6 16,0 0 10-16,-3 0-1 0,-1 0-9 15,2 0 11-15,-5 0 1 0,3-1 0 16,-5 1 0-16,5 0 0 0,-7-1-1 16,1 1 0-16,-1 0-1 0,-2 0 0 15,-1 0-25-15,1-1-4 0,-6 1 1 16,2 0 6-16,0 0 0 15,-1 0-4-15,-1 0 1 0,2 0 6 16,-2 0 18-16,-2 0-9 0,-2 0 11 16,8 0-1-16,-4 0-25 0,1 0-1 15,-1 0 10-15,2 0 15 0,-2 0 1 16,0 0-1-16,0 0 2 0,5 0 0 16,-3 0 1-16,2 0 0 0,-4 0 1 15,2 0-1-15,-1 0 1 0,1 0-1 16,-4 0-1-16,2 0 0 0,2 0 0 15,-2 0-11-15,-2 0-10 16,0 0 1-16,-2 0 3 0,13 0 6 0,-7 0 9 16,2 0 0-16,-1 0-12 15,-1 0 13-15,4 0 0 0,2 0 0 16,-3 0 1-16,3 0 1 0,1 0 0 16,-1 0 0-16,-2 0-1 0,1 0-1 15,-3 0 0-15,0 0 0 0,-2 0-1 16,1 0 0-16,-3 0-12 0,-4 0 0 15,2 0-13-15,0 0 1 0,-2 0 0 16,2 0 2-16,-2 0 7 0,2 0 15 16,-2 0 0-16,2 0 0 0,0 0-9 15,-2 0 9-15,0 0-25 0,2 0-24 16,-2 0-61-16,0 1-188 0,0 0-295 16,2 5-717-16,-14-14-1432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8191" units="deg"/>
          <inkml:channel name="T" type="integer" max="2.14748E9" units="dev"/>
        </inkml:traceFormat>
        <inkml:channelProperties>
          <inkml:channelProperty channel="X" name="resolution" value="941.31" units="1/cm"/>
          <inkml:channelProperty channel="Y" name="resolution" value="1658.24902" units="1/cm"/>
          <inkml:channelProperty channel="F" name="resolution" value="22.75278" units="1/deg"/>
          <inkml:channelProperty channel="T" name="resolution" value="1" units="1/dev"/>
        </inkml:channelProperties>
      </inkml:inkSource>
      <inkml:timestamp xml:id="ts0" timeString="2021-04-08T07:05:18.237"/>
    </inkml:context>
    <inkml:brush xml:id="br0">
      <inkml:brushProperty name="width" value="0.05292" units="cm"/>
      <inkml:brushProperty name="height" value="0.05292" units="cm"/>
    </inkml:brush>
    <inkml:brush xml:id="br1">
      <inkml:brushProperty name="width" value="0.05292" units="cm"/>
      <inkml:brushProperty name="height" value="0.05292" units="cm"/>
      <inkml:brushProperty name="color" value="#FF0000"/>
    </inkml:brush>
    <inkml:brush xml:id="br2">
      <inkml:brushProperty name="width" value="0.05292" units="cm"/>
      <inkml:brushProperty name="height" value="0.05292" units="cm"/>
      <inkml:brushProperty name="color" value="#92D050"/>
    </inkml:brush>
    <inkml:brush xml:id="br3">
      <inkml:brushProperty name="width" value="0.05292" units="cm"/>
      <inkml:brushProperty name="height" value="0.05292" units="cm"/>
      <inkml:brushProperty name="color" value="#FFC000"/>
    </inkml:brush>
  </inkml:definitions>
  <inkml:trace contextRef="#ctx0" brushRef="#br0">12217 7832 147 0,'0'0'124'0,"0"0"-66"15,0 0-35-15,0 0-20 0,0 0 301 16,0 0 18-16,0 0-97 0,0 0-43 16,0 0-77-16,-4-7-1 15,4 7 45-15,0 0 43 0,0-2-17 16,0 2-10-16,0 0-12 0,0 0-2 16,2 0-19-16,0 0-6 0,2 0-7 15,-4 0-4-15,2 0-3 0,0-2-10 16,-2 2-19-16,0-1-25 0,0 1-14 15,0 0 13-15,0 0 19 0,0 0 32 16,0 0 37-16,0 0 5 16,0 0-8-16,0 0-2 0,0 0-13 0,2 0-12 15,-2-2-7-15,0 2-3 0,2 0-13 16,2-1-13-16,0 1-8 0,5 0-16 16,-1 0 3-16,-2 0-3 0,2 0-7 15,5 0-2-15,-5 0-3 16,0 0-10-16,3 0-2 0,-1 0-1 15,-2 0-9-15,7 0-2 0,-3 0-7 16,-1 0-9-16,5 0 9 0,-3 0-10 16,5 0-2-16,-3 0 1 0,3 0 2 15,1 0 12-15,4 0 6 0,1 0-18 16,5 0 0-16,-2 0 19 0,6 0-10 16,7 0-9-16,-3 0 15 0,2-1 0 15,-2 1-3-15,2-3-3 0,1 0 13 16,-1 3-7-16,0 0-16 0,1 0 1 15,-1-1 0-15,-2 1-1 0,0-2 1 16,3 2 0-16,-1 0 0 0,0 0 0 16,0 0 0-16,-1 0-1 15,5 0 0-15,-2-2-1 0,1 0 0 0,-1 2 0 16,4 0 1-16,-1 0 1 0,-1 0 0 16,7 0 9-16,-5 0-10 15,3-2 13-15,-3 2 4 0,-1 0-17 16,5 0 13-16,-3 0 0 0,1 0-3 15,-3 0-10-15,-1 0 16 0,5 0 12 16,-3-1 1-16,3 0 20 0,-3 0-27 16,9 1 3-16,-6-1-15 0,-3 1-10 15,7 0-2-15,-5 0 0 0,15-2 0 16,-6 1-1-16,-8 1 0 0,3-2-1 16,3 2 1-16,12 0-2 0,7 0 1 15,-3 0-1-15,-6-3 2 0,-6 3 1 16,2 0 0-16,0-2 0 0,2 2 1 15,0-1 2-15,2 1-2 16,0-1-1-16,0 1 1 0,-2-1 0 16,2-1-1-16,2 2 0 0,-4-1 1 15,9 1-1-15,-5-2 1 0,0 2 0 16,2 0-1-16,-2 0-1 0,2-1 1 16,3-1 0-16,-5 2 1 0,4 0 0 15,-4 0-1-15,0-3 0 0,3 2 0 16,-3 1 1-16,0 0 1 0,0 0-1 15,-2 0 0-15,2 0 0 0,-2 0 0 16,0 0-1-16,-2 0 17 0,3 0-15 16,-1-2-1-16,-2 2 1 0,4-1-2 15,-2 0 0-15,0 0-1 0,0 0 0 16,2-2 0-16,-4 3-1 16,0 0 1-16,0 0 1 0,0 0 0 0,0-2 3 15,-2 2 8-15,4-2-11 16,-4 1-1-16,2 1 1 0,-2-2 0 15,2 2 0-15,0 0 1 0,-2 0 1 16,2 0-1-16,-4 0 0 0,0 0-1 16,0 0 0-16,0 0-1 0,-2-2 0 15,1 2-1-15,-1 0 0 0,0-2 1 16,2 2-1-16,0 0 2 0,-2 0-3 16,1 0 0-16,1 0 0 0,4 0 3 15,-6 0-1-15,6-1 1 0,-2 0 0 16,2-1 2-16,0 1 0 0,2 1 0 15,-8 0 1-15,4 0-1 0,-6 0 0 16,2 0-1-16,-5 0 2 16,-3 0 15-16,-9 0-15 0,-6 0 0 15,-2 0 0-15,4 0 0 0,15 0 7 0,-1 0-10 16,-1-2 0-16,10 0 0 16,2 2-1-16,10 0-2 0,-4-1 1 15,-14 0-15-15,-11 0 17 0,-10 0 0 16,9 0 1-16,1 1 1 0,11-1 0 15,-5 1-1-15,3-1 2 0,-3 0-2 16,5 1 17-16,-4-1-18 0,-1 1-1 16,3 0 0-16,3-2 1 0,-5 2 1 15,6 0-1-15,-5 0 0 0,3-2-1 16,-2 2 1-16,1 0 0 0,1 0-1 16,0 0 1-16,-5 0 0 0,5 0-1 15,-11-1 0-15,9 1 1 0,-3-1-3 16,3 1-11-16,-2 0 14 0,-3-2 1 15,5 2 0-15,-7-1 2 0,3 0-2 16,-3 0 0-16,0-1-1 0,1 0 1 16,-3 2 0-16,-2 0 1 0,-4-2-1 15,5 1 0-15,-5 1-1 16,0-2 0-16,-2 2-2 0,-2 0 0 16,0 0 0-16,-2 0-1 0,0 0 0 15,2 0 1-15,-4 0 1 0,0 0-1 16,0 0 0-16,0-2 0 0,-1 2-16 15,3 0 18-15,-2 0 0 0,-4 0 0 16,4 0-1-16,2 0 0 0,-4 0 0 16,-5 0-2-16,5 0-10 0,0 0 11 15,-2 0 0-15,-3 0 0 0,3-2 0 16,-6 1-1-16,3 1 1 0,1 0-1 16,-7 0 2-16,5 0 1 0,-5 0 1 15,3 0 1-15,-5 0 1 0,1 0-1 16,1 0 0-16,-3 0 0 0,5 0-2 15,-4 0-3-15,-1 0 1 0,3 0 1 16,-5 0 0-16,-1 0 0 0,2 0 1 16,-4 0-1-16,1 0 0 15,-3 0-1-15,0 0-10 0,0 0 10 16,0 0-13-16,0 0-39 0,0 0-25 16,-2 0-8-16,3 0-7 0,-3 0 6 15,0 0-9-15,0 0-4 0,0 0-39 16,2 0-95-16,-2 3-220 0,0-1-532 15,15 1-976-15</inkml:trace>
  <inkml:trace contextRef="#ctx0" brushRef="#br0" timeOffset="2040.738">12523 8035 36 0,'0'0'65'16,"0"0"-6"-16,0 0-46 0,0 0 26 15,0 0 215-15,0 0-74 0,0 0-8 16,0 0 66-16,0 0-52 0,-37 6 55 16,26-9-241-16,3-2-606 0,0-2-189 0</inkml:trace>
  <inkml:trace contextRef="#ctx0" brushRef="#br0" timeOffset="3823.845">12455 8073 157 0,'0'0'55'16,"0"0"0"-16,0 0-32 0,0 0-21 15,0 0 2-15,0 0 159 0,0 0-72 16,0 0-36-16,0 0 4 0,0 0 45 16,-3-3 17-16,3 3 22 0,0 0 59 15,0 0 29-15,0 0-3 0,0 0-30 16,0 0-22-16,0 0-43 0,0 0-10 15,0 0 29-15,0 0 25 0,0 0 16 16,0 0 0-16,-2 0-7 0,2 0-33 16,0 0-23-16,0 0-29 0,0 1-18 15,0 1-30-15,0-1 10 0,0 2 29 16,0-3 49-16,0 0 41 0,0 0-8 16,0 0-13-16,0 0-23 0,0 0-33 15,0 0-22-15,0 0-47 16,0 0-36-16,0 0-21 0,0 0-10 15,0-3 1-15,-2 2-4 0,2-1 0 16,0-2 34-16,-2-4 9 0,2-2 19 16,0-4 18-16,0-1 0 0,0-6-3 15,0 1-9-15,0-4-7 0,0-2-12 16,0 0-12-16,0-1 0 0,0 2-3 16,0-5 4-16,-2 3-4 0,4-1 2 15,-2-3-2-15,0 1-1 0,-2-1 1 16,2-2 0-16,0 0-1 0,0 0 1 15,0-1 11-15,0 1-11 0,0-3 30 16,0 1-9-16,0 0-21 0,0-1 0 16,0 1 2-16,0 0 1 15,0 1-1-15,0 5 56 0,0 2-58 16,0 2-34-16,2 1-48 0,-2 2 27 16,0 2 55-16,0-3 18 0,0 2-17 15,0-3 11-15,0-1 22 0,0-1-10 16,0-3 47-16,0 1-71 0,-2-4-2 15,4-2 2-15,-2-1 1 0,-2-5 2 16,2 4 15-16,0-1-18 0,0-4 30 16,0 1-30-16,-2 0 9 0,2-2-10 15,0-1 2-15,0-1-2 0,0 0-1 16,0-1-16-16,0 1-15 0,0 0 20 16,0 2 13-16,0 0-12 0,0-4 9 15,0 4 2-15,0-4 1 0,0 2 2 16,2-3 23-16,-2 3-10 0,0-1-12 15,0-1 12-15,0-1 6 0,0 0 4 16,0-9 17-16,0-7 25 0,0-7-39 16,0-2-7-16,0 7 21 0,2 3-32 15,-2 4-10-15,0-3-19 16,0-2-2-16,0-1-37 0,0 1 58 16,0-4 28-16,0 2 81 0,0-3-39 15,2-2-25-15,-2 3-14 0,0-1 150 16,0 3-181-16,2 2-30 0,-2-1-6 15,0 2 36-15,0 2 1 0,0-2 32 16,0 5 30-16,0-3-48 0,0 3-14 16,0-3 12-16,0 2 2 0,2 1 9 15,-2-1 3-15,0 0-27 0,0 1-15 16,0-2-3-16,0 0 16 0,0 1 0 16,0-2 2-16,0 2 0 0,0 2-1 15,3 2 1-15,-3 7-1 16,0 9 1-16,0 8-3 0,0 1-12 15,-3-2-10-15,3-7 7 0,3-4 3 16,-3 1-15-16,-3 0 9 0,3 3 18 16,0-5-12-16,0-1 15 0,0-8 1 15,0-7 2-15,0 3 15 0,0 7 21 16,0 5 82-16,0 7-94 0,0-5-25 16,0-7 16-16,0 0-16 0,0-8-2 15,0 6-9-15,-2-1-45 0,2 2 24 16,2 7 12-16,-2-4 15 0,0 1-25 15,-2 0 13-15,2 9-30 0,0 4 3 16,-2 0 14-16,2 1-2 0,0-5 12 16,0-4 0-16,0 0 6 0,-2 6-4 15,2-2 6-15,0 4 10 0,0 1 16 16,-2-1-13-16,2 0 0 16,0 1 9-16,0-3 0 0,0 2-9 0,-2 2 0 15,2-2-3-15,0 5-16 16,-2 0-2-16,2 2 2 0,0 2-2 15,-4 2-3-15,4 1 19 0,0-1-13 16,0 1 0-16,0-2 3 0,0 1 12 16,-2 0 0-16,2 2 3 0,0 5-1 15,0 1 19-15,0-1-9 0,0 0-12 16,0-2-3-16,0 0-7 0,-2 3 10 16,2-1 3-16,0 2-1 0,0 0 1 15,0 2-1-15,0 0-1 0,0 0-1 16,-2 0-1-16,4 1 0 15,-2-1-1-15,0 0-10 0,-2 0 0 16,2 0 10-16,0-3 1 0,0 3 1 16,0-2 0-16,0 1 0 0,0-2-1 15,-2 1 1-15,2 1-1 0,0-1-2 16,0-1 0-16,0 2-22 0,0-2-2 16,0 1 9-16,0-5-1 0,0 3 18 15,0-1 1-15,-2-1 1 0,2 0 3 16,0 1 8-16,0-1-9 0,0 1 0 15,0 3 0-15,0 1-3 0,0 0 1 16,0 0-1-16,0 4 0 0,0 0-1 16,0 1-1-16,0-1-13 0,0 2-10 15,0 1-14-15,0-3 11 0,0 1 1 16,-2 2 0-16,2-2 5 0,0-2 10 16,0 1 9-16,0-1 3 0,-3-3-3 15,3 2 2-15,0 2 0 16,0 0 0-16,0 1 1 0,0 1 1 15,0 2 0-15,0 1-1 0,0 2-36 16,0-1-4-16,0 2 6 0,0-1 13 16,0 1 20-16,0 0 1 0,0 0 0 15,0 0-2-15,0 0-50 0,0 3-104 16,0 0-204-16,3 0-254 0,-3-1-489 16,0 5-478-16</inkml:trace>
  <inkml:trace contextRef="#ctx0" brushRef="#br0" timeOffset="5739.528">12366 360 385 0,'0'0'368'0,"0"0"-228"16,0 0-3-16,0 0 65 0,0 0-32 15,0 0-37-15,0 0 4 0,0 0 2 16,0 0 7-16,2-44-133 0,-2 37 43 15,0 1 31-15,0 1 188 0,0-1-87 16,0 0-50-16,0-2 7 0,-2 1 3 16,2-1-4-16,0 1 9 0,0 0 0 15,0 1 3-15,0 1 5 16,0 0-4-16,0 2 16 0,0 0 5 16,0 1-29-16,0 1-22 0,0 1-7 15,0 0-22-15,0 3-67 0,-2 5-29 16,2 2-1-16,-5 6 2 0,5 1-1 15,-2 2 1-15,-2 4-1 0,0 0-1 16,0 5 1-16,-4-2 0 0,6 3 0 16,-5-1 2-16,5 0 8 0,-4 2-10 15,2-1-2-15,-2 0-12 0,-2-1 9 16,3 1-1-16,1-3 2 16,-2 2 2-16,0-2 0 0,0 0 1 0,-3-4 1 15,5 0 2-15,0-3-2 16,0 0 1-16,-2-3-1 0,2-1 0 15,-3-3 0-15,5-1-2 0,0-3 0 16,0 0-12-16,0-4-4 0,0-1 1 16,2-1 13-16,0-2 1 0,0 0 1 15,0-1 11-15,0-4-10 0,0-4-1 16,2-2 1-16,2-4 0 0,0 0 1 16,5-3-1-16,-1 0 2 0,-2-4 0 15,-2 0 0-15,3 0 0 0,1-1-1 16,0 1 2-16,-2-1-2 0,-2 2-2 15,3-1 1-15,1-2 0 0,-4 3 0 16,0-2-1-16,0 2-2 0,0-2-11 16,1-2 10-16,-3 3 0 0,4 0 0 15,-2 1 0-15,-2 0 1 0,2 3 1 16,-2 3 0-16,2 1 1 16,-2 2 0-16,1 2 1 0,-1 3 0 15,0 0 14-15,0 3 13 0,-2 0 6 16,2 3-16-16,2 1-6 0,-2 0-12 15,2 6-2-15,0 4-10 0,-2 3 9 16,5 5 0-16,-5 2 0 0,4 4 1 16,4 5 2-16,-2 2 0 0,1 3 15 15,-1 0 9-15,6 0-24 0,-5 1-2 16,-1-3 1-16,6 1 0 0,-5-5-1 16,-1-1-2-16,0-4-23 0,0-2-90 15,-1-5-108-15,-3-1-78 0,0-5-260 16,-2-2-729-16,6-2-1028 0</inkml:trace>
  <inkml:trace contextRef="#ctx0" brushRef="#br0" timeOffset="6843.815">11531 938 140 0,'0'0'271'0,"0"0"-98"0,0 0 13 16,0 0 19-16,0 0 39 0,0 0 4 15,0 0-76-15,0 0-68 0,0 0-10 16,-17-7 130-16,13 7 39 0,2-1-131 15,2 1-25-15,-2-2 41 0,2 2 33 16,0 0 17-16,0 0-25 0,0 0-42 16,0 0-26-16,0-2-17 15,0 2 14-15,0-1-5 0,0 1 4 16,0-1-7-16,0-1-18 0,0 0-16 16,0 0-4-16,2-1 3 0,4-3-3 15,-2-1-3-15,0-1-16 0,0 0-15 16,1-4-4-16,1-1-2 0,0-1 6 15,2-2-1-15,-2-1 4 0,-1-1-6 16,1-1-4-16,0 2 0 0,2-1-2 16,-2 1-1-16,-1 1-10 0,-1 1 0 15,2 0 0-15,-2 3-1 0,4-1 0 16,-2 0 0-16,-1 2 0 0,-1 2-1 16,0-3 1-16,0 4 12 0,-2-3-1 15,4 2 1-15,-4 1-10 0,2 0 9 16,-1 0-10-16,-1 0 0 0,0 0-1 15,0 0-1-15,0 1-18 0,0 4 17 16,-2-3-2-16,0 2 3 0,0 3 0 16,0-1 16-16,0 2-4 15,0 0-10-15,0 0 1 0,0 6 13 16,0 1-13-16,0 2 0 0,0 2 0 16,0 3-2-16,0 1-1 0,0 3 0 15,0 1 25-15,0 1 5 0,0-1-8 16,2 2-7-16,2 1 7 0,0 0 2 15,4-1 10-15,-3 1 9 0,1 2 3 16,0-2-3-16,2-3 0 0,5 2-13 16,-3-2-12-16,-2-1-14 0,7-3-1 15,-5-2-3-15,0-3-1 0,5-4-85 16,-7-1-113-16,3-3-66 16,1-2-86-16,-6 0-269 0,-2-2-653 15,5-11-769-15</inkml:trace>
  <inkml:trace contextRef="#ctx0" brushRef="#br0" timeOffset="7188.146">11638 319 2496 0,'0'0'1069'0,"0"0"-810"16,0 0 24-16,0 0 53 0,0 0-67 16,0 0-36-16,0 0-59 0,0 0-149 15,0 0-25-15,0 0-251 0,-6-28-279 16,12 34-1320-16</inkml:trace>
  <inkml:trace contextRef="#ctx0" brushRef="#br0" timeOffset="9209.514">23164 7573 818 0,'0'0'268'0,"0"0"-66"16,0 0 107-16,0 0-78 15,0 0-147-15,0 0 36 0,0 0 139 16,0 0 3-16,0 0-136 0,-33-23-13 15,29 23 3-15,0-2 9 0,0 2-13 16,-2-2-7-16,4 2 16 0,-1 0 16 16,1 0 12-16,2 0 21 0,0 0 28 15,0 0 0-15,0 0-18 0,0 0-44 16,0 2-43-16,5 0-10 0,-1 1 9 16,2-3 0-16,0 3-9 0,-2-2-4 15,2 0-21-15,3 0 6 0,1 0-12 16,0 1-3-16,-1 0-4 0,3 3-2 15,-2-2 12-15,1 2 5 0,3-1 10 16,-1 2 0-16,-3 0-13 0,4 1-8 16,-1-1-10-16,1 1-6 0,-1 1-9 15,-1-1-3-15,0-2-2 16,-1 3-17-16,1-3 10 0,3 0 0 16,-5 1-9-16,4-1 12 0,-1-1-14 15,-3-1 1-15,5 1-1 0,-5-1 1 16,7-1-1-16,-5 1 0 0,0-2-1 15,5 2-2-15,-5-3 0 0,5 3-1 16,-5 0 1-16,5-1 1 0,-5-1 0 16,1 0 1-16,1 0 0 0,-4 0 0 15,-1 0 0-15,-1 0 0 0,0 1-1 16,-2-2 0-16,-1 0 1 0,-3 0 0 16,0 2 1-16,0-2 2 0,0 1-1 15,-2 0 1-15,0-1-3 0,0 0-3 16,0 0-15-16,0 0-12 15,0 0-1-15,0 0-8 0,0 0-3 16,-2 1-4-16,-2-1 13 0,-1 1 33 16,-3 1 1-16,-4-1-1 0,4 1-1 15,-3 2-1-15,-5-3-1 0,3 2 1 16,-5 1 1-16,1 2-1 0,-2 0 2 16,-1 1 10-16,-3 1-10 0,2 2 1 15,5-2 0-15,-7-1 0 0,5 2 0 16,-3 0 2-16,4 0 0 0,-1-2-2 15,-1 1 1-15,5 2 10 0,-1-2-10 16,-1 0-1-16,3-1 11 0,-1 1-12 16,5-2-2-16,-1 0-22 0,0-1-67 15,-1 1-72-15,7-3-47 0,-2 0-111 16,-4 1-259-16,8 0-812 16,2 3-1340-16</inkml:trace>
  <inkml:trace contextRef="#ctx0" brushRef="#br0" timeOffset="10093.275">23970 7421 218 0,'0'0'483'0,"0"0"-154"0,0 0-10 16,0 0-55-16,0 0-36 0,0 0 21 16,0 0 1-16,0 0-11 15,0 0-26-15,-12-34-11 0,12 34-19 16,-2 0-17-16,2 0-4 0,0 0 6 15,0 0 24-15,0 0 16 0,0 0 10 16,0 0-4-16,0 3-1 0,0 0-44 16,0 2-53-16,0 3-15 0,2-1 3 15,2 3-10-15,0-2 0 0,3 2-15 16,1-1-12-16,0 1-1 0,0-1-14 16,3 2-1-16,3 2-2 0,-1 0-16 15,3 0 3-15,1 5 7 0,1-2-19 16,-1 1-6-16,1 1 3 0,-3 0-6 15,-1-1 9-15,-1 1-21 0,-5-2-2 16,2-1-1-16,-1-4-1 0,-5-1-11 16,-2-4-6-16,-2-1-9 0,0-3-9 15,0-1-49-15,0 2-99 0,0-3-11 16,-4 0 1-16,-3 0-56 0,3 0-113 16,-4-4-146-16,6-4-192 15,-2 3-466-15,4-6-381 0</inkml:trace>
  <inkml:trace contextRef="#ctx0" brushRef="#br0" timeOffset="10536.908">24464 7377 1884 0,'0'0'395'0,"0"0"-204"15,0 0 19-15,0 0 25 0,0 0 41 16,0 0 10-16,0 0-61 0,0 0-55 16,0 0-16-16,0 0 6 15,-6 3-10-15,2 4-45 0,-2 1-12 16,-4 3-13-16,1 1-9 0,3 3-3 15,-4 1-10-15,-5 1 0 0,5 3-5 16,-2 3 5-16,-3 3-9 0,1 3-4 16,-5 6-5-16,3 1-6 0,-1 4-4 15,-2 1-6-15,1 1-2 0,-3-2 2 16,7-2 7-16,-5-2-1 0,5-3-3 16,-3-3 1-16,5-1-4 0,-1-4-12 15,-1-1-9-15,5-1-1 0,1-5 1 16,-2 1-2-16,4-5-1 0,2 0-2 15,-1-5-37-15,3-3 11 16,0-3-54-16,2-1-113 0,0-2-136 16,0 0-186-16,0-2-437 0,4-6-772 0</inkml:trace>
  <inkml:trace contextRef="#ctx0" brushRef="#br0" timeOffset="15704.814">12382 8550 191 0,'0'0'1'15,"0"0"31"-15,0 0 17 0,0 0 349 16,0 0-138-16,0 0-168 0,0 0-17 16,0 0-27-16,0 0 40 0,4-9 13 15,-4 7-3-15,0 1-17 0,0 0-42 16,2 1-13-16,-2 0 7 0,0-2 22 16,0 2 20-16,0 0 0 0,0-1-7 15,0 1-13-15,2 0 4 0,1 0 2 16,-3 0-2-16,0 0-1 0,2 0-22 15,0 0-33-15,-2 0 65 0,0 0 29 16,0 0-30-16,0 0-67 0,0 0-23 16,0 0-3-16,0 0 4 15,0 0 2-15,0 0 7 0,0 0 13 16,0 0 2-16,0 0 11 0,0 0-9 16,0 0-2-16,0 0 1 0,0 0 16 15,0 0-2-15,0 0-17 0,0 0 0 16,0 0-46-16,0 0-9 0,0 0 55 15,0 0 65-15,0 1 16 0,0 3-4 16,0-1-25-16,0-1 0 0,0-2-17 16,0 0-12-16,0 0 2 0,0 0 20 15,-2 0 49-15,2 0 159 0,0 0 152 16,0 0-86-16,0 0-133 0,0 0-113 16,0 0-23-16,-2 3 6 15,2-2 15-15,0 2-8 0,0 0-26 16,0 5-3-16,0 2 15 0,0 2 10 15,4 5-16-15,0-1-18 0,-2 2-9 16,4 2-16-16,-2-2 2 0,0 1 1 16,-2-1-1-16,3 0-1 0,-5 0 0 15,2-2 0-15,-2 2 20 0,0 0-2 16,0 0 6-16,0 2 2 0,0 0-2 16,0 3-4-16,0 0 1 0,0 1-7 15,0 4 4-15,0-2 8 0,0 2 1 16,0 2 0-16,0 1-13 0,0 2 0 15,0-2 7-15,-2 4 11 0,2 1 10 16,0-3-18-16,0 4-23 0,0-1 1 16,0-3 9-16,0 3 0 15,0-2-10-15,0-2 1 0,0 1 9 0,0-5-8 16,0 3-1-16,0-2 12 16,0 2-13-16,0-4-1 0,0 3 0 15,0 0 2-15,-3 1-3 0,3 2 1 16,3 1 2-16,-3 1 9 0,0 2-12 15,0 3 0-15,2-2-15 0,-2 0 3 16,0 2 0-16,2 1 10 0,0-1 1 16,2 2-3-16,-2-3 4 0,4-6 34 15,-6-9 158-15,0-7-192 0,0-7-131 16,0-2 33-16,0 2 37 0,0 3 46 16,-2 5 15-16,-2 4 24 0,2 3 13 15,2 4-15-15,-2-1 2 0,0-1-22 16,0 2 16-16,0 2 46 15,2 1-3-15,0 3-24 0,0 2-34 0,0 1 0 16,0-2 0-16,0 0-3 16,0 1-28-16,0-2 16 0,0 2 10 0,0-2-1 15,0 0-9-15,-2 2 12 0,2 0 0 16,0-1 0-16,0 2 1 16,0-2 1-16,0 2 1 0,0-3 0 0,0 2 9 15,0 1-11-15,0 0-1 16,0 0 2-16,0 3 11 0,0 2-11 15,0 0 1-15,0-2 9 0,-3 3-10 16,3-2-2-16,0 0-12 0,0 2-7 16,0-2 7-16,0 3 9 0,0 0-9 15,0 2 9-15,0-3-15 0,0 3-34 16,0 4 6-16,0-4 30 0,0 1 16 16,-2 1 12-16,2-6-10 0,0 6-2 15,0 0 3-15,0-2-1 0,0 0 1 16,0-3-3-16,0 0-27 15,0-3-1-15,0 0 28 0,0 2 0 16,0 0 1-16,0-1 2 0,0 5 10 16,0-5-1-16,0 1 0 0,0 1 9 15,0-1-2-15,0 2-4 0,-2-1-12 16,2 1 9-16,0 0-10 0,0 0 0 16,0 1 0-16,0 0-2 0,0-1 0 15,0-1-30-15,0-1 8 0,2 1-36 16,-2-3 10-16,0 1 45 0,0-1-15 15,0-2 18-15,-2 2 15 0,2 1-13 16,0 1 2-16,0-3 8 0,0 1-9 16,0-4 6-16,0 1 3 0,0-3-3 15,0 2 25-15,0 1-19 0,0 1-14 16,0-1-1-16,0 0 0 0,0-1-3 16,0-3-40-16,0-1-45 0,0-2 2 15,0 1 86-15,0 4 6 0,0 1 6 16,0 4-12-16,0 1-1 15,0 2 0-15,-2 3 1 0,2-1 0 16,0 0 2-16,0-3-2 0,0-1-53 16,0 4 53-16,0-4 19 0,0 1-18 15,0-1 2-15,0-3 9 0,0-2-12 16,0-2-15-16,0 0 13 0,0-3 0 16,-2-1-11-16,2-2 13 0,0 1 2 15,0-2-1-15,0 3 2 0,0 1-1 16,0 0 0-16,0 2 0 0,0 1 0 15,0-2 10-15,0 2-11 0,0-3 0 16,0 2 0-16,0-3 11 0,0 1-12 16,0 0 1-16,0-1 1 15,0-2-1-15,-2 3 0 0,2-1 1 16,0 2-1-16,0-3 0 0,0 0-1 16,0-1-18-16,0-1 3 0,0 0 12 15,0-4 1-15,0 3 0 0,0-1 2 16,0-3-2-16,0 2-1 0,0-1-19 15,0 2 7-15,0 0 2 0,0 2-8 16,0 0 3-16,0 1 16 0,0-2-41 16,0 1 43-16,-2 2 2 0,2-1-1 15,0 0 11-15,0-1-12 0,0-4 1 16,0 2 1-16,2-3 1 0,-2-2 12 16,0 1-15-16,0-2 0 0,0-2 0 15,0 2-1-15,0-2-1 0,0 0 1 16,2-1-26-16,-2 1-109 0,0 0 68 15,0 2 31-15,0-2 37 0,0 1 0 16,0-1 0-16,0 2 0 0,0-3-3 16,0-3 3-16,0-1 0 15,0-2 0-15,0-1-2 0,0-2 2 16,0 0 0-16,0 1 2 0,0-3-1 16,0-1 1-16,0-1-2 0,0-2 2 15,0 0 0-15,0 1-1 0,0-2 0 16,0 1 0-16,0 6-1 0,0-1 1 15,0 2 1-15,0-2-2 0,0 3-24 16,0-4 12-16,0-2 12 0,0 1 0 16,0 1 0-16,0 4-15 0,0 0-32 15,0 2-46-15,0 2-59 0,0 2 52 16,0 2 11-16,0-2 23 16,0 0-88-16,0-4-51 0,0-4 122 15,0-5 83-15,0-1 13 0,0-2 16 16,0 0-1-16,0 0 70 0,0 0 50 15,0-2-3-15,0 0 41 0,0 1-30 16,0-1-79-16,0 2-33 0,0 0-22 16,0 0-22-16,0 0-1 0,0 0-27 15,2 0-25-15,-2 0-37 0,0 0-26 16,0 0-44-16,0 0-67 0,2 3-143 16,0-1-335-16,0 2-605 0,-10-13-51 0</inkml:trace>
  <inkml:trace contextRef="#ctx0" brushRef="#br0" timeOffset="17732.459">12308 16753 59 0,'0'0'234'0,"0"0"-142"15,0 0-47-15,0 0 11 0,0 0-56 16,0 0-7-16,0 0-29 0,0 0 36 16,0 0 79-16,-9-2-4 0,9-3-20 15,-2 0-55-15,0 1-11 0,0 0-2 16,0 0 13-16,0 4 13 0,2-1 0 15,-2 1 0-15,2 0 56 0,-2 0 38 16,0 0-22-16,0 0-56 0,0 0-6 16,-2 0-19-16,0 1-4 0,1-1 32 15,1 0-16-15,-2 0 10 0,2 0-6 16,2 0 65-16,-2-1-33 0,0-1-33 16,2 2-15-16,0 0 51 0,0 0 124 15,0 0 78-15,0 2-134 0,2 4-86 16,0-1-37-16,0 3-14 0,2-1 14 15,-2-1 39-15,-2-2 39 0,3-2 16 16,1-2-13-16,-4 0-81 0,0 0-44 16,0-2-5-16,0 0 17 0,0 0 4 15,0-2 28-15,0 1 19 0,0-2 1 16,0-1-1-16,0 1-3 16,0-3 0-16,-4 3-16 0,4-6-25 15,-3-2-76-15,1 2-55 0,0-1-231 16,-2-2-689-16</inkml:trace>
  <inkml:trace contextRef="#ctx0" brushRef="#br0" timeOffset="19453.646">12202 16589 646 0,'0'0'1303'0,"0"0"-1011"0,0 0-182 16,0 0-10-16,0 0-3 0,0 0-81 15,0 0-14-15,0 0 92 0,0 0 15 16,0 0-44-16,0-6 9 0,0 6 38 15,0 0 32-15,0-1 31 0,0 1-31 16,0 0 24-16,0-1 2 0,0 1-13 16,0 0-12-16,0 0-23 0,0 0-23 15,0 0-37-15,0 0-34 0,0 0-26 16,-2 0-2-16,2 0-1 0,0 0-1 16,0 0-1-16,0 0-13 0,0 0 16 15,0 0 24-15,0 0 29 16,0 0 21-16,0 0 15 0,0 0 22 15,0 0 0-15,0 0-7 0,0 0-10 16,0 0 4-16,0 0-1 0,0 0 4 16,2 0-37-16,5-1-10 0,3 1-17 15,-2 0-1-15,2-2 6 0,7 2-11 16,0 0-19-16,3 0 39 0,1 0-33 16,2 0-16-16,1 0-1 0,5 0 1 15,0 0-2-15,4-2-2 0,3 1 0 16,1 1 2-16,0 0 0 0,8 0-1 15,1-1 0-15,-3 2 0 0,7-1 1 16,8 0 0-16,-9 0 2 0,3 0 1 16,0 0 1-16,-11 0 11 15,11 0 21-15,-1 0-15 0,5 0-19 16,8 0 0-16,5 0-1 0,3 0 0 16,-6 1-1-16,-4-1 0 0,-6 0 0 15,-4 0 0-15,5 0-1 0,-3 0-1 16,4 0 1-16,-4 0 0 0,4-1-11 15,0 1 12-15,-1 0-1 0,1 0 1 16,4 1 1-16,0-1-1 0,0 0 1 16,2 0-1-16,1 0 0 0,1 0 0 15,-2 2 0-15,0-2 0 0,2 0 0 16,-4 0-1-16,0 0 0 0,2 0-1 16,0 0 0-16,-2 0 0 0,2 0 2 15,0 0-1-15,3 0-11 0,-3 0 12 16,2 0 2-16,2 0 0 15,-2 0-1-15,2 0 11 0,-2-2-12 16,1 1 0-16,1 1-2 0,0-1 0 16,0 1 0-16,0 0 0 0,3 1 1 15,1-1-1-15,0-1 2 0,1 1 0 16,1-1 0-16,-1 1-1 0,1 0 1 16,-2 0-1-16,1 0 0 0,1 0-1 15,1 1 0-15,1-1 1 0,-2 0 1 16,3 0 0-16,-1 0 0 0,1 0-1 15,-1 0-1-15,3 0 0 0,-3 0 1 16,1 0 0-16,-3 1 1 0,1-1 0 16,-1 0-1-16,1 0 1 0,-1 0 2 15,-2 0-1-15,1 0 1 0,1 0-1 16,-6 0-1-16,7 0 1 0,-7 0 2 16,0 0-3-16,0 0 1 0,1-1 0 15,-3 1-1-15,2 1 1 16,0-1 0-16,0-1-1 0,1 1 0 0,-3-1 2 15,0 0-2-15,-2 2 1 0,-2-1-2 16,2 0 1-16,0 0 0 16,-2 0 0-16,2 1 0 0,0-1 0 15,-2 0 0-15,2 0-1 0,3 0-1 16,-1 0-10-16,0 1 11 0,0-1 1 16,0 0-1-16,-2 0 1 0,0 0 0 15,0 0 0-15,3 0 0 0,-1 0-2 16,2 0 0-16,0 0 2 0,-2 1-1 15,2-1-1-15,-1 0 2 0,1 0 2 16,2 0-2-16,-4 2 0 0,-4-2-1 16,2 0 1-16,0 0-1 15,-2-3-11-15,-2 3 12 0,0 1 0 16,0-1-1-16,-6 0-1 0,0-1-1 16,-5 1 1-16,-1-1 1 0,-13 1-2 15,-2 0-16-15,-4 0 1 0,8 0 3 16,0 0 3-16,13 0 10 0,-4 0 1 15,-1 0 0-15,1 0 0 0,-5 0-1 16,4 0 1-16,1 1-14 0,-1-1-6 16,-1-1-4-16,5 1 1 0,-7 0 6 15,5 0 0-15,-1 0 6 0,-5 0 9 16,0 1 0-16,1-1 1 0,-3 0 1 16,-4 0 1-16,0 0 0 0,-4 0 3 15,0 0-3-15,-2 0 2 0,-6 0 0 16,4 0 0-16,-2 0-1 0,-1 0-1 15,-1 0 1-15,0 0-1 0,2 0-1 16,-7 0 0-16,5 0 0 0,0 0-2 16,-3 0 1-16,1 0 0 0,4 0-1 15,-4 0 1-15,1-1-1 16,3 0 1-16,-2 1 2 0,0-1 0 16,-1 1 0-16,1 0 2 0,-2 0-2 15,2 0 0-15,-7 1 1 0,5-1-1 16,-1 0 0-16,-1-1 0 0,0 1-1 15,-3-1 1-15,3 1 0 0,-3 0 0 16,3 0-1-16,-5 0-1 0,7-1 0 16,-2 1-1-16,-3 0 1 0,7 0 2 15,-4-1-1-15,5 1 0 0,-1 0 0 16,-4 0-1-16,5 0 1 16,-3 0 1-16,-2 0 0 0,1 0 2 15,-3 0-1-15,0 0-1 0,-5 0 0 16,2 0 0-16,-3 0-2 0,-3 0 1 15,-2 0-1-15,2 0-1 0,-1 0-15 16,-5 0-12-16,0 0-46 0,0 0-31 16,-2 0-12-16,0 0-43 0,0 0-25 15,0 0-25-15,-2 0-5 0,-2 0-114 16,-3 1-371-16,3 7-825 0</inkml:trace>
  <inkml:trace contextRef="#ctx0" brushRef="#br0" timeOffset="21004.285">23270 16555 437 0,'0'0'421'0,"0"0"-184"16,0 0-35-16,0 0-23 0,0 0-62 16,0 0-16-16,0 0 20 0,0 0 219 15,0 0-126-15,-29-29-75 0,27 23-36 16,-2-1-6-16,4-1 9 0,-5 3-3 15,3 0 6-15,0 0 13 0,0 4 3 16,0-1 24-16,0 2 10 0,2 0 12 16,-2 0 17-16,2 0 14 0,0 0-15 15,0 0-57-15,2 2-44 0,2 1-12 16,0 1 0-16,3-1-6 0,-1 0-4 16,4 0-11-16,3-1-4 0,-3 3-7 15,4-3 7-15,-1 0 3 0,3 3-15 16,-1-1 9-16,3-1 5 15,-1 1 1-15,1 1-9 0,-3-1-4 16,6-1-8-16,-5 2-1 0,3 1-9 16,-5 1-8-16,3 0-1 0,-7-1-9 15,0 4 0-15,1-2 0 0,-3-1 9 16,-4 2-11-16,0-2-1 0,0-1 0 16,-2-3 0-16,1 2-1 0,-1-1 0 15,2-3-1-15,-4-1-1 0,0 0 1 16,0 0-1-16,0 0-12 0,0 0 3 15,0 0-1-15,0 0-8 0,-6 2 1 16,1 1 20-16,-1-1 3 0,-4 3 12 16,-9 1-12-16,5 4 9 15,-9 3-10-15,0 1 1 0,-1 3 0 16,-3 0-1-16,-2 1 0 0,0 0-2 16,2-3-1-16,4-4-2 0,3-2-12 15,1-3-39-15,4-4-138 0,3-1-77 16,0 1-91-16,5-2-177 0,3 0-496 15,0 1-551-15</inkml:trace>
  <inkml:trace contextRef="#ctx0" brushRef="#br0" timeOffset="22005.259">23869 16360 290 0,'0'0'382'0,"0"0"-115"0,0 0 72 15,0 0-27-15,0 0-78 0,0 0-3 16,0 0 22-16,0 0-30 0,0 0-33 16,0 0-16-16,-12-26-7 0,10 24 5 15,2 1 13-15,0 1-1 16,-2-1 12-16,2 1 24 0,0 0 18 16,0 0-2-16,0 1-23 0,2 2-69 15,0 2-34-15,2 5-15 0,2 0-3 16,0 3-7-16,7 3-9 0,-3 0-12 15,0 2-9-15,5 1-7 0,-3 3-15 16,5-1 1-16,-3 2-1 0,1-1-6 16,-1 1-5-16,-3-1-10 0,1-3-11 15,-4-1 1-15,-2-4-1 0,1-2-1 16,-5-2-1-16,0-4-2 0,-2-3-18 16,0-3-25-16,0 0-127 0,-2 0-19 15,0-5-6-15,-5-1-56 0,5-4-132 16,-2-3-235-16,2 4-497 15,0-5-431-15</inkml:trace>
  <inkml:trace contextRef="#ctx0" brushRef="#br0" timeOffset="22372.451">24312 16330 1375 0,'0'0'706'16,"0"0"-418"-16,0 0-59 0,0 0 55 16,0 0 55-16,0 0 37 0,0 0-83 15,0 0-48-15,0 0-39 0,0 0-39 16,-50 59-40-16,33-36-23 0,-3 1-14 15,-3 6-8-15,0 3-30 0,-4 6 9 16,0 1 4-16,-1 7-1 16,-6 5-6-16,6-3-7 0,-1 2-11 15,6-2-4-15,0-9 1 0,0 5-10 16,5-7-9-16,1-4-15 0,5-7 1 16,-3-5-4-16,7-5-4 0,4-6-14 15,0-4-70-15,4-6-101 0,0-1-117 16,0-3-122-16,2-4-274 0,10-6-1044 15</inkml:trace>
  <inkml:trace contextRef="#ctx0" brushRef="#br0" timeOffset="25230.454">12376 8430 333 0,'0'0'120'0,"0"0"11"0,0 0 638 16,0 0-395-16,0 0-118 0,0 0 20 16,0 0 2-16,0 0-23 0,0 0-5 15,-14-25 25-15,14 25-11 0,0 0-30 16,0 0-30-16,-3 0-35 0,3 0-25 15,0 0-30-15,-2 0-27 0,0 4-22 16,0-1-7-16,2 2-8 0,-2 2 5 16,-2 0 0-16,2 5-3 15,-2 1-3-15,-2 6-15 0,4 3-16 16,0 2-2-16,-3 2-13 0,3 2 0 16,-2-1 9-16,0 3-11 0,-2 1 1 15,-2 1 0-15,1 1 1 0,3-1 9 16,-4-1-11-16,2 0 0 0,-5-2 1 15,5-1-2-15,-2-2 0 0,2-2 0 16,-5-2-3-16,5-2-27 0,2-2 15 16,0-2 13-16,-2-2 0 0,0-3 1 15,1-3-1-15,3-1 1 0,-2-4 1 16,4 1 0-16,-2-3 3 0,2 1-3 16,0-2-2-16,0 0-19 0,0 0-6 15,0 0-4-15,0-5 6 0,0 0 25 16,0-5 13-16,0-1-11 0,0-6 0 15,2 1 10-15,2-5-9 0,3 2 0 16,-1-5-1-16,0 0 1 0,0-3-1 16,-2 1-2-16,7-1-10 0,-1 2 8 15,-2-1 0-15,0 1 2 16,5 1 0-16,-3 1 1 0,1 2 1 16,1 0-1-16,-2 1 1 0,-3 1 0 15,3 1 1-15,-4 1-2 0,0-1 0 16,-2 0 0-16,-2 1-1 0,3-1-2 15,-3 2 2-15,0 1-1 0,-2 0 1 16,0 4 0-16,0 1 0 0,2 2 1 16,-2 0 0-16,0 3 0 0,4 0-1 15,-4 3 2-15,0 1 17 0,0 1 5 16,0 0 13-16,2 0-4 16,-2 1-5-16,2 5-13 0,2 3 1 0,-2 5-15 15,0 5-1-15,2 5 1 16,1 4 17-16,1 4 6 0,2 2 1 15,0 3-1-15,1 1 19 0,-1 0 33 16,6 1 42-16,-3 0-33 0,5 2-21 16,1-5-6-16,-1 3-10 0,1-1 4 15,1-3-26-15,-1-1-26 0,-3-3-1 16,1-7 0-16,-5-1 0 0,1-8 1 16,-5-4-3-16,-4-2-22 0,2-3-74 15,-4-5-126-15,0-1-159 0,0 0-287 16,0-5-1097-16</inkml:trace>
  <inkml:trace contextRef="#ctx0" brushRef="#br0" timeOffset="26092.212">11580 8681 903 0,'0'0'36'16,"0"0"1003"-16,0 0-689 0,0 0-133 16,0 0-5-16,0 0-19 0,0 0-10 15,0 0 18-15,0 0-7 0,-4-17-13 16,4 17-15-16,0 0-2 0,0 0 18 15,0 0 7-15,0 2-3 0,0 4-48 16,0 1-39-16,0 6-7 0,6 1 8 16,-4 5 4-16,0 1-6 0,2 5-19 15,-1 3-18-15,-1 4-10 16,0 4-14-16,0-2-7 0,2 6-5 16,-2-4-25-16,0 1-7 0,-2-2 4 15,2-1 2-15,2-1 1 0,-2-2 1 16,0-4 0-16,-2-2 1 0,2-2 11 15,-2-4-12-15,0-1 2 0,0-4 0 16,0-2-2-16,0-4 0 0,2-1 0 16,-2-1-1-16,0-5-15 0,3 2-40 15,-1-3-58-15,-2-3-51 0,2-4-16 16,0-1 12-16,0-5-51 0,-2-2-62 16,0-3-199-16,0 0-253 0,0 2-567 15</inkml:trace>
  <inkml:trace contextRef="#ctx0" brushRef="#br0" timeOffset="26743.286">11342 8765 196 0,'0'0'626'0,"0"0"-138"0,0 0-35 16,0 0-327-16,0 0 4 0,0 0-26 16,0 0 61-16,0 0 36 0,0 0 5 15,0 0 0-15,-10-8-17 0,10 8 3 16,0-1-1-16,0-4-10 0,0 1-17 15,0 0-23-15,4-2-11 0,0 1 4 16,-2 1-13-16,7-3-6 0,-1 1-16 16,-2-2-10-16,-2 2-6 15,5-1-15-15,3-1 6 0,-4-1-4 16,5 0 6-16,1 0-8 0,-4 0-13 16,7-1-16-16,-3 2 7 0,3-2 0 15,-3 3-4-15,-3 1-5 0,7-1 2 16,-5 4 10-16,3 0 2 0,-1 1-5 15,1 1-4-15,-1 1-2 0,1 0-10 16,-1 0-6-16,-1 2-6 0,1 1-3 16,-5 0-12-16,5 2 10 0,-5-2-11 15,0 1 0-15,3 2 0 0,-3 0-2 16,-2-1 0-16,3 3 0 16,-1-1 0-16,-4 1-1 0,2 2 1 15,5-3-1-15,-7 4 1 0,0-2-1 16,0 2 0-16,-1 1 0 0,3 1-1 15,-4-2 0-15,0 2 0 0,-2 0 1 16,-2 0-1-16,0 1-1 0,0 1 0 16,0 0 0-16,-2 1 0 0,-4 0 0 15,0 1 0-15,-3-1 0 0,3 2 0 16,-2-1-12-16,-2 1 12 0,-5-2-27 16,5-3 12-16,-7 3 5 0,1-4-2 15,-7 0-24-15,4-2-101 0,-1-1-63 16,-3-3-103-16,8-2-280 0,-5 5-1091 0</inkml:trace>
  <inkml:trace contextRef="#ctx0" brushRef="#br0" timeOffset="44783.941">12155 14572 355 0,'0'0'177'0,"0"0"-132"15,0 0 53-15,0 0 234 0,0 0 56 16,0 0-173-16,0 0-66 0,0 0-22 16,0 0 3-16,0 0-4 0,-23-10-9 15,23 10-7-15,0 0-19 0,0 0-24 16,0 0-9-16,-2 0 1 0,2-3-5 16,0 3 33-16,0 0 3 15,0 0-3-15,0 0-10 0,0 0-29 16,0 0-26-16,0 0-22 0,0 0-16 15,0 0-1-15,0 0 17 0,0 0 0 16,0 0 39-16,0 0 38 0,0 0 41 16,0 0 47-16,6 1 9 0,2-1-107 15,7-1-26-15,-3 1 31 0,11 0-12 16,0-2-35-16,4 1-9 0,0 0 12 16,4 0 10-16,0 0-7 0,0 1 17 15,0 0 11-15,0-2 19 0,0 0-28 16,-5 2-9-16,-1 0-23 0,-2 0-18 15,2 0-11-15,-5 0-39 0,1 0-226 16,2 0-200-16,-9 0-224 16,17-4-1121-16</inkml:trace>
  <inkml:trace contextRef="#ctx0" brushRef="#br0" timeOffset="45485.604">13110 14572 326 0,'0'0'189'16,"0"0"-104"-16,0 0 29 0,0 0 411 16,0 0-349-16,0 0-98 0,0 0-4 15,0 0 40-15,0 0 13 0,0 0 35 16,-11-12 91-16,11 12 103 0,3-1-34 15,3 1-72-15,0 0-55 0,2 0-11 16,9 0-41-16,-1 0-14 0,3 0-35 16,2 0-34-16,5 0-22 0,8 0 12 15,1 0-8-15,2-2-24 16,6 1-2-16,1 0-14 0,1 1 1 16,3-1 0-16,-3 0 10 0,1-1-13 15,-1 0-1-15,-1 2-88 0,7 0-288 16,-12 0-292-16,19 5-1104 0</inkml:trace>
  <inkml:trace contextRef="#ctx0" brushRef="#br0" timeOffset="45984.356">14437 14643 124 0,'0'0'0'0,"0"0"-2"0,0 0 2 16,0 0 58-16,0 0 30 0,0 0 56 16,0 0-79-16,0 0-32 0,0 0 35 15,-54-6-38-15,48 0-30 0,-2-1-137 16,4 2-75-16</inkml:trace>
  <inkml:trace contextRef="#ctx0" brushRef="#br0" timeOffset="46216.03">14385 14565 1091 0,'0'0'1647'15,"0"0"-1351"-15,0 0-63 0,58-5-64 16,-33 4 85-16,0 1-34 0,8-3-59 16,6 2-64-16,0-1-22 0,5 2-57 15,5-2-15-15,-3 0-1 0,1 2-2 16,-3-2-21-16,1 4-95 0,3-4-79 16,-3 2-240-16,-10 0-340 0,25 0-1476 15</inkml:trace>
  <inkml:trace contextRef="#ctx0" brushRef="#br0" timeOffset="46633.11">15623 14658 137 0,'0'0'320'0,"0"0"-242"16,0 0-3-16,0 0 645 0,0 0-535 15,0 0-185-15,0 0-785 0,11-51 264 16</inkml:trace>
  <inkml:trace contextRef="#ctx0" brushRef="#br0" timeOffset="46916.542">15619 14557 1155 0,'0'0'1263'0,"0"0"-983"15,0 0-74-15,0 0-4 0,56-4 19 16,-33 4-2-16,2-2-4 0,2 0-4 16,4 2-29-16,4 0-63 0,4 0-45 15,4 0-34-15,3 0-2 0,1 0-1 16,1-2 3-16,2 2 13 0,-3-2-29 15,1 1-22-15,-5 1-2 0,-2-1-2 16,-1 1-29-16,-1 0-117 16,0 0-195-16,0 0-92 0,-10 0-273 15,21 8-910-15</inkml:trace>
  <inkml:trace contextRef="#ctx0" brushRef="#br0" timeOffset="47666.394">16975 14555 130 0,'0'0'428'15,"0"0"-334"-15,0 0 460 0,0 0 84 16,0 0-223-16,0 0-140 0,0 0-69 15,0 0-38-15,0 0-14 0,0 0 5 16,4-11 20-16,1 11-14 0,1-1-29 16,2-1-16-16,4 2-1 0,5 0 33 15,4 0-21-15,1 0-29 0,5 0-30 16,2 0-20-16,4 0 7 16,2 0-28-16,5 0-19 0,1 0-12 15,7 0-3-15,12 0 1 0,6 0-10 16,4 0 1-16,-14 2 10 0,-13-2-1 15,-14 0-17-15,0 0-3 0,2 0-80 16,6 0-84-16,3 0-160 0,-11 0-173 16,12 4-854-16</inkml:trace>
  <inkml:trace contextRef="#ctx0" brushRef="#br0" timeOffset="48350.129">18426 14555 238 0,'0'0'346'0,"0"0"-174"16,0 0 578-16,0 0-412 16,0 0-66-16,0 0-35 0,0 0-17 0,0 0-37 15,0 0-44-15,0 0-21 16,-18-8 17-16,18 8 9 0,0 0 15 16,0-2 25-16,0 2 43 0,4-1 18 15,4 1-61-15,3 0-66 0,1 0-16 16,5-1 31-16,1 1-22 0,7 0-47 15,2 0-30-15,6 1-15 0,4-1-17 16,2-1-1-16,3 1 11 0,3-2-10 16,1 2 15-16,3 0-17 0,-3 0-3 15,1 0 0-15,3 0-12 0,-3 0-1 16,1 0-23-16,0 0-69 0,-1 0-102 16,-6 0-81-16,5 0-240 0,-13 0-521 15,17 8-740-15</inkml:trace>
  <inkml:trace contextRef="#ctx0" brushRef="#br0" timeOffset="49318.622">21519 14619 55 0,'0'0'137'0,"0"0"-137"0,0 0-22 16,0 0-8-16,0 0-55 0</inkml:trace>
  <inkml:trace contextRef="#ctx0" brushRef="#br0" timeOffset="51018.637">11524 14409 349 0,'0'0'72'15,"0"0"852"-15,0 0-573 0,0 0-156 16,0 0 0-16,0 0 35 0,0 0-29 16,0 0-37-16,-14-52-3 0,14 49 19 15,-2-2 31-15,2 3 31 0,0-1-14 16,0 0-7-16,0 1-29 16,-2 0-36-16,2 0-14 0,0 2-15 15,0 0 6-15,-2 0 17 0,2 2 4 16,0 4-14-16,0 3-27 0,0 4-40 15,0 8-27-15,0 5-19 0,0 5 0 16,2 6 4-16,-2 1-7 0,0 3-6 16,0 1-3-16,0 1-13 0,0-3 10 15,0-1-10-15,0-3 0 0,0-3-2 16,-2-6-34-16,0-1 13 0,0-5 19 16,-1-3 1-16,3-3-1 0,-2-4 2 15,2-4-1-15,0-1-11 0,0-3-52 16,0-3-85-16,0 0-89 0,2-3-63 15,1-4-135-15,1-2-310 0,-2-1-407 16,0-5-217-16</inkml:trace>
  <inkml:trace contextRef="#ctx0" brushRef="#br0" timeOffset="51517.657">11276 14456 382 0,'0'0'1322'0,"0"0"-1108"0,0 0-97 15,0 0 123-15,0 0-39 0,0 0-24 16,0 0 39-16,0 0 28 0,0 0 14 15,19-52-23-15,-15 45-17 16,0 2 12-16,2 0-21 0,5-2-38 0,-1 1-23 16,-2 0-6-16,7-1-19 15,-3 1-13-15,1 0 0 0,5 1-6 16,-3 0-7-16,5 1-14 0,-3 3-20 16,-1-2-8-16,3 0 0 0,-5 3-16 15,7 0-6-15,-6 0-11 0,3 0-4 16,-1 0-3-16,1 6 0 0,-3-3 0 15,3 6-3-15,-3 1-10 0,3 0 10 16,-5 4-9-16,1-1 10 0,-3 3-10 16,-3 0 9-16,-2 2-11 0,-2 5-1 15,3 1 0-15,-7-1-1 0,0 4-2 16,-3-2 1-16,-5 3 0 0,2-4-11 16,-4-1 12-16,-3-2-14 0,3-3-6 15,-5-4-42-15,1-4-62 0,-1-2-66 16,-5-3-56-16,5-4-96 0,-5 1-221 15,7-2-587-15,-9 0-169 0</inkml:trace>
  <inkml:trace contextRef="#ctx0" brushRef="#br0" timeOffset="52252.044">11570 15121 411 0,'0'0'985'0,"0"0"-270"0,0 0-356 0,0 0-133 16,0 0-26-16,0 0-33 15,0 0-39-15,0 0-26 0,0 0 3 16,0 0 16-16,4-14 2 0,-2 11-3 16,4-3-10-16,-4 0-3 0,2-2 7 15,1 0 4-15,-1 0 1 0,0-2-8 16,2 0-15-16,4 0-10 0,-1-4-2 15,-3 4-4-15,2-4-7 0,4-1-2 16,-3 2-16-16,-1-1-6 0,2 1-7 16,-1 3-8-16,-1 1-7 0,-2 0-8 15,0-1-4-15,3 5-3 0,-3 0 0 16,-4 0 4-16,2 2-13 0,-2 2 0 16,-2 0 0-16,0 1 15 0,0-1 0 15,0 1-2-15,2 0-1 0,-2 0 6 16,0 2-7-16,2 1-14 0,-2 3-12 15,2 4-3-15,-2 0 12 0,0 3-9 16,0-2 11-16,0 6 1 16,0 1 1-16,2 1-1 0,-2 3 1 15,0-1 2-15,0 1-1 0,0-2 1 16,0 2 0-16,0-3 9 0,0-2-11 16,0-2-1-16,0-1 1 0,0-1-1 15,0-6 0-15,0-1-15 0,0 0-134 16,-2-6-170-16,2 0-205 0,0-4-982 15,4-11-1163-15</inkml:trace>
  <inkml:trace contextRef="#ctx0" brushRef="#br0" timeOffset="58147.261">18858 16788 261 0,'0'0'515'16,"0"0"-443"-16,0 0-72 15,0 0 0-15,0 0 26 0,0 0 75 16,0 0-101-16,0 0-23 0,0 0-459 15,-33 31 465-15,31-31 15 0,0 0-57 16,-2 0-120-16,2 0-34 0</inkml:trace>
  <inkml:trace contextRef="#ctx0" brushRef="#br0" timeOffset="58515.016">18858 16788 863 0,'-64'0'316'0,"64"0"-192"16,0 0-72-16,0 2-39 0,0-2 3 15,0 0 30-15,0 0 25 0,0 0 11 16,-2 0 28-16,2 0 43 16,0-2 25-16,-2 0-106 0,0 0-4 0,-2 0 298 15,2-1-189-15,2-4-29 16,0-3 67-16,0-3-20 0,0-5-55 15,0-5-13-15,0-6 6 0,0-3-38 16,0-2 3-16,0 2 8 0,0 2-21 16,0 2-31-16,0 5-26 0,2 6-12 15,-2 6-4-15,4 3 1 0,-4 2-12 16,0 1-1-16,0 1-2 0,0 0 1 16,0-1-12-16,2 1-2 0,-2-2-1 15,0-2 1-15,0-4-1 0,0-4-38 16,0-3-160-16,0-4-48 0,0-1-133 15,2 2-406-15,5-13-948 0</inkml:trace>
  <inkml:trace contextRef="#ctx0" brushRef="#br0" timeOffset="59164.329">18770 15963 969 0,'0'0'144'16,"0"0"-79"-16,0 0-16 0,0 0 6 16,0 0 7-16,0 0 36 15,0 0 29-15,0 0 3 0,0 0-4 0,0 0 8 16,22 22 15-16,-20-21 0 16,-2-1-39-16,2 0-65 0,-2 0-45 15,0 0-11-15,0 0 11 0,0 0 55 16,0-1 49-16,0-3 54 0,0-3 12 15,0 0-35-15,0-2-29 0,0-1-36 16,0-2-32-16,0 2-9 0,0 0 0 16,0 0-16-16,0 3 6 0,0 0 38 15,0 0 32-15,0-4 22 0,0 0 44 16,0-5-20-16,0-3-22 0,0-1-18 16,0-6-38-16,0-1-20 0,0-4-18 15,0-7 12-15,0-2 16 0,0-6-26 16,0 2-17-16,3 0-4 0,-3 5-34 15,2 8 9-15,0 7-84 0,-2 9-98 16,0 6-45-16,2 5-75 0,0 2-205 16,4 2-810-16</inkml:trace>
  <inkml:trace contextRef="#ctx0" brushRef="#br0" timeOffset="59902.069">18788 14948 352 0,'0'0'163'15,"0"0"-114"-15,0 0 75 0,0 0 78 16,0 0-3-16,0 0-43 0,0 0-81 16,0 0 13-16,0 0-7 0,0 0 17 15,13 41 35-15,-13-41 1 0,0 0-18 16,0 0-2-16,0 0 19 0,0 0 25 15,0 0 23-15,0-4 13 0,0-2 37 16,0-6 0-16,0-1-46 0,0-7-64 16,0-6-26-16,0-3-7 0,0-8 0 15,0-4-6-15,0-1 0 0,0-11 12 16,2-9-12-16,-2 5 2 0,0 6-12 16,0 5-28-16,0 8-41 15,0-5 18-15,0-1-20 0,0 3 2 16,0 10-3-16,2 8-1 0,-2 6-48 15,2 10-66-15,-2 3-27 0,0 4-18 16,2 0-89-16,0 0-228 0,0-1-538 16,2-2-633-16</inkml:trace>
  <inkml:trace contextRef="#ctx0" brushRef="#br0" timeOffset="60530.047">18813 13919 1053 0,'0'0'228'15,"0"0"-182"-15,0 0 87 0,0 0 43 0,0 0-66 16,0 0-54-16,0 0-21 16,0 0-9-16,0 0 10 0,0 0 26 15,2 13 22-15,-2-13 30 0,0 0 9 16,0-2-4-16,0 1 4 0,0-2 16 16,0-2 25-16,0-3 19 0,0-4 6 15,0-4-33-15,0 1-32 0,0-7-41 16,0 2-1-16,0 2-41 0,0 0-24 15,0 5-17-15,0 4-12 0,0-1 12 16,0 3-1-16,0 4-1 0,0-3 2 16,0 1 4-16,0-3 11 15,0-1 26-15,0-2 26 0,0-3 5 16,0-5 28-16,0-6 20 0,0-3-29 16,0-6-32-16,0-4-28 0,0-1-19 15,0-1-11-15,0 0 10 0,0 0-8 16,2 2-3-16,2 5 0 0,-4 6 0 15,2 7-109-15,-2 3-57 0,0 7-26 16,0 0-22-16,2-3-113 0,-2 3-370 16,5-16-1005-16</inkml:trace>
  <inkml:trace contextRef="#ctx0" brushRef="#br0" timeOffset="61213.589">18815 12878 447 0,'0'0'645'0,"0"0"-303"15,0 0-140-15,0 0-121 0,0 0-42 16,0 0 26-16,0 0 26 0,0 0 3 16,0 0 7-16,0 0 15 0,8-10 30 15,-8 5 6-15,0-5 25 0,0-1-22 16,0-2-14-16,0-6-9 0,0-6-14 16,0-3-7-16,0-14 7 0,0-15 31 15,0-16 28-15,0-9-11 16,0 1 1-16,0 2 11 0,0 6-32 15,2 2-47-15,-2 8-28 0,0 13-22 16,0 15-25-16,0 10-24 0,0 9 0 16,0 1-12-16,2 5-3 0,-2 1-13 15,3 6-49-15,-3 0-22 0,0 3-90 16,2-3-65-16,-2-1-168 0,2-1-548 16,2-6-656-16</inkml:trace>
  <inkml:trace contextRef="#ctx0" brushRef="#br0" timeOffset="61864.597">18834 11604 117 0,'0'0'222'15,"0"0"212"-15,0 0-76 0,0 0-97 16,0 0-47-16,0 0-31 0,0 0 8 16,0 0 17-16,0 0 15 15,0 0 10-15,0 0 15 0,-4-27-56 0,4 12-19 16,0-5-17-16,0-7 6 0,0-13 2 15,0-17 0-15,0-14-23 16,0-14 0-16,2 0-38 0,0 1-16 16,0 2-28-16,-2 7-16 0,0 2-21 15,0 18 3-15,2 13-7 0,-2 15-5 16,2 8-13-16,-2 3 0 0,2 3-22 16,0 4-9-16,-2 6 6 0,0 0 4 15,0 3-75-15,2 0-119 0,0 0-103 16,-2 0-230-16,6 0-780 0</inkml:trace>
  <inkml:trace contextRef="#ctx0" brushRef="#br0" timeOffset="62258.399">18871 10287 75 0,'0'0'143'0,"0"0"-143"16,0 0 0-16,0 0 40 0,0 0-40 15,0 0-3-15,0 0-26 0,0 0-140 16</inkml:trace>
  <inkml:trace contextRef="#ctx0" brushRef="#br0" timeOffset="62531.219">18871 10287 613 0,'-17'-13'336'16,"17"13"-180"-16,0 0-26 0,0 0 115 16,0 0 77-16,0 3-63 15,0-3-129-15,0 2-75 0,0-1-39 16,0-1 13-16,0 0 36 0,-4 0-13 15,4 0 77-15,0-6 119 0,0-4 3 16,-2-6-24-16,2-9-33 0,0-6-29 16,0-15-20-16,0-13-25 0,0-13-7 15,0-4 10-15,0 4 20 0,0 5-28 16,0 8-34-16,0 10 8 0,0 10-30 16,0 9-56-16,2 7-3 0,-2-3-18 15,0 1 2-15,4 1-33 0,-4 8-56 16,2 5-19-16,-2 4-35 0,0 4-14 15,2 3-10-15,-2-1-98 0,3-1-220 16,-1 1-524-16,0-5-829 0</inkml:trace>
  <inkml:trace contextRef="#ctx0" brushRef="#br0" timeOffset="63004.434">18875 9118 157 0,'0'0'97'0,"0"0"60"16,0 0 208-16,0 0 16 0,0 0 0 15,0 0-23-15,0 0-86 0,0 0-35 16,-4-58-18-16,4 42-9 0,0-2-15 15,0-5-25-15,0-3-23 0,0 3-17 16,0-3-12-16,0-2 106 0,0 0-45 16,0-5-50-16,0-2-51 0,0-4-12 15,0 0-1-15,2-2-28 0,-2-3 0 16,0 4-6-16,2-1-3 0,-2 3-16 16,2 10-8-16,-2 5-4 0,2 8-16 15,-2 8 15-15,0 5-1 0,0 2-41 16,2 0-94-16,-2 0-107 15,0 0-99-15,0 2-236 0,0-1-596 0</inkml:trace>
  <inkml:trace contextRef="#ctx0" brushRef="#br0" timeOffset="64230.782">18743 7981 597 0,'0'0'417'0,"0"0"-244"15,0 0-43-15,0 0 3 0,0 0 329 16,0 0-235-16,0 0-58 0,0 0 73 15,0 0 0-15,-27-37-49 0,27 35-46 16,-2 2 9-16,0-4 20 0,0 4-12 16,2 0 13-16,0 0 2 0,0 0 10 15,0 0 29-15,0 0 20 0,0 0 20 16,2 4-32-16,2 2-92 0,4 4-43 16,-4 3-9-16,5 2-3 15,1 6-12-15,2-2 0 0,-3 3-4 16,3-3 4-16,2 0-10 0,-1-1 4 15,3 0-19-15,-3-1-24 0,5 1 3 16,-5-4 0-16,1 0-9 0,-1 0-9 16,-3-6-1-16,0 1-2 0,-1-4 0 15,-7 0-13-15,2-1-20 0,-2-3-54 16,0 1-71-16,-2-2-51 0,0 0-3 16,-2-3-90-16,-4-4-184 0,-3 0-261 15,3-1-499-15,0-1-597 0</inkml:trace>
  <inkml:trace contextRef="#ctx0" brushRef="#br0" timeOffset="64598.252">19057 7922 1083 0,'0'0'1025'0,"0"0"-669"16,0 0-104-16,0 0-50 0,0 0 93 16,0 0 39-16,0 0 29 0,0 0-37 15,0 0-43-15,0 0-37 0,-33 52-25 16,20-35-26-16,3 3-37 0,0 4-36 16,-7 2-22-16,3 8-9 0,-1-2 0 15,1 2-19-15,-3 1-35 0,3 2-4 16,1-1 0-16,-5 0-3 0,5-4-12 15,-3 1 0-15,1-3-15 16,-1 0 16-16,3 0-7 0,1-3-9 16,4-1 9-16,-3-4-11 0,5-3-1 15,-2-1-2-15,2-6-22 0,2-5-43 16,0-1-48-16,-1-6-51 0,5 0-43 16,-2-9-111-16,0-7-216 0,2 4-424 15,0-14-474-15</inkml:trace>
  <inkml:trace contextRef="#ctx0" brushRef="#br0" timeOffset="65114.415">19005 8568 1585 0,'0'0'510'15,"0"0"-258"-15,0 0 23 0,0 0-37 16,0 0 6-16,0 0 56 0,0 0 36 16,0 0-14-16,0 0-48 0,0 0-24 15,9-31-28-15,1 16-29 16,-4-2-19-16,2-4-37 0,3 3-21 16,-1-3-16-16,0 1-15 0,1 1-10 15,1 2 1-15,-2 2-10 0,-1 3-8 16,1 5-7-16,-6 2-6 0,0 2-5 15,0 1-10-15,1 2-6 0,-3 4-9 16,0 2-15-16,0 4 0 0,0 5-21 16,-2 4 3-16,0 2 6 0,0 6 9 15,0 1 2-15,0 1-1 0,-2-4 0 16,0 1-1-16,2-3-21 0,-2-5-31 16,0-4-57-16,-1-5-57 0,1-6-86 15,0-3-229-15,0 0-747 0,2-12-724 0</inkml:trace>
  <inkml:trace contextRef="#ctx0" brushRef="#br0" timeOffset="66238.622">18610 17013 909 0,'0'0'277'0,"0"0"-232"15,0 0 4-15,0 0-7 0,0 0 7 16,0 0 10-16,0 0 38 0,0 0 209 16,0 0-157-16,-4-5 26 0,2 3 68 15,0 0-23-15,2-3-46 0,-2 4-17 16,2-3 13-16,-2 2 9 0,2 0-7 16,0 0 12-16,0 2 27 0,0-1-6 15,0 1 47-15,0 0 49 0,2 0-59 16,4 1-76-16,0 3-35 0,5 5-21 15,-3 1-7-15,2 2-12 0,1 5-15 16,1 1-10-16,-2 2-5 0,1 1-9 16,1 0-10-16,-1-3-6 0,3 2-21 15,-4-3-12-15,1-1-1 0,-3-2-2 16,2-2-2-16,-3-3-16 0,-1-2-27 16,-2-3-52-16,0-2-61 0,-4-2-60 15,0 0-94-15,0-3-152 16,-2-4-220-16,0 1-414 0,0-6-397 0</inkml:trace>
  <inkml:trace contextRef="#ctx0" brushRef="#br0" timeOffset="66566.647">18896 16979 2285 0,'0'0'368'0,"0"0"-232"16,0 0 127-16,0 0 50 0,0 0-8 16,0 0 0-16,0 0-14 0,0 0-52 15,0 0-60-15,0 0-19 0,-21 63-1 16,11-42-37-16,-1 5-33 0,-3 2-22 16,-1 3-10-16,1 5 1 0,-3 0-6 15,3 3-7-15,-3 4-8 0,3-2-35 16,-3-1 16-16,7-2 3 15,-4-5-9-15,1-4-11 0,3-3-1 0,2-5 0 16,-1-5-3-16,3-4-15 16,2-6-55-16,-2-4-79 0,4-2-52 15,0-5-58-15,0-5-139 0,2-1-252 16,0 1-576-16,6-3-758 0</inkml:trace>
  <inkml:trace contextRef="#ctx0" brushRef="#br0" timeOffset="66983.364">18856 17460 2043 0,'0'0'524'0,"0"0"-317"0,0 0 91 15,0 0 114-15,0 0-102 0,0 0-53 16,0 0-34-16,0 0-43 0,42-60-41 16,-32 44-28-16,2-2-16 0,-1 1-3 15,3-2-3-15,-1 3-22 0,-5 1 0 16,4 6 9-16,-3 0 13 0,-3 5-13 15,-2 2-16-15,0 2-8 0,0 0 0 16,0 6-4-16,-2 6-9 0,1 4-11 16,-3 8-28-16,0 4-2 15,0 5-1-15,0 3-9 0,0 1 10 16,0-3-11-16,0-3 1 0,0-5-27 16,0-8-55-16,0-5-55 0,0-6-67 15,0-7-198-15,0 0-835 0,2-9-554 0</inkml:trace>
  <inkml:trace contextRef="#ctx0" brushRef="#br0" timeOffset="70319.505">18825 7679 336 0,'0'0'244'16,"0"0"-28"-16,0 0 22 0,0 0 38 15,0 0-67-15,0 0-30 0,0 0-20 16,0 0-46-16,0 0 27 0,0 4-108 16,0-4 82-16,0 0-37 0,2 0 11 15,3-1 234-15,-3 1-119 16,0 0-55-16,0 0-33 0,0 0-36 16,-2 0-18-16,2 0-43 0,-2 0-18 15,0 0-13-15,0 0-12 0,0 0-17 16,0 0-9-16,0 0-3 0,0 0 22 15,0 0-35-15,0 0-23 0,0 0 55 16,0 3 35-16,0 0 3 0,0 1 45 16,0-2 61-16,0 0 9 0,0 0-54 15,0-1-16-15,0 1-13 0,0-2-6 16,0 0-4-16,0 2 0 0,0-1 10 16,0 0 23-16,0 0-2 0,0 0 1 15,0 1-3-15,0-1-16 16,0 1-19-16,0-2-16 0,0 2 0 15,0-2-2-15,0 0 12 0,0 0 9 16,0 0 16-16,0 0 9 0,0 0 3 16,0 0-6-16,0 0-10 0,0 0-14 15,0 0-10-15,0 0-10 0,0 0-4 16,0-5 4-16,0 0 19 0,0-4 6 16,0-5 13-16,0-3 12 0,0-4-10 15,0-3 4-15,0-4-7 0,0-3 25 16,0-5-19-16,0-11 26 0,0 1 23 15,0-1-18-15,0 0 0 0,0 9 12 16,0 1 58-16,2 11 70 0,-2 7-214 16,0 10-21-16,0 4-49 0,0 3-16 15,2 0-70-15,0-1-267 0,-2 1-767 16,0-2-101-16,0-2-643 0</inkml:trace>
  <inkml:trace contextRef="#ctx0" brushRef="#br0" timeOffset="70713.361">18844 6761 20 0,'0'0'0'0</inkml:trace>
  <inkml:trace contextRef="#ctx0" brushRef="#br0" timeOffset="71054.383">18844 6761 196 0,'-6'-30'645'0,"6"33"-260"0,0 2-92 15,0-2-1-15,0 2 0 0,0-2-71 16,0-1-124-16,0 2-42 0,0-3-13 16,0-1-39-16,0 0 10 0,0 0 9 15,0 0 24-15,0 0 5 0,0 0-12 16,0 0 3-16,0 0 6 0,0 0 13 15,0 0 16-15,0 1 32 0,0-1 26 16,0 0 9-16,0 0-43 0,0 0-18 16,0 0-10-16,0 0-16 0,0 0 10 15,0 0-45-15,0-2-3 0,0-8 132 16,-2-5 85-16,2-6-105 0,-2-6-63 16,2-15 75-16,-2-19-35 0,2-19-28 15,2-6 6-15,-2 6-3 0,0 16-32 16,0 24-51-16,0 13-18 15,0 7 0-15,0 2 5 0,0 5-17 16,0 1-38-16,0 7-40 0,2 4-34 16,0 1-122-16,0-2-277 0,2 2-756 15,-2 0-365-15,0 0 1007 0</inkml:trace>
  <inkml:trace contextRef="#ctx0" brushRef="#br0" timeOffset="71390.888">18842 5541 91 0,'0'0'219'0,"0"0"-108"0,0 0-75 15,0 0-35-15,0 0-1 0,0 0-33 16,0 0-300-16</inkml:trace>
  <inkml:trace contextRef="#ctx0" brushRef="#br0" timeOffset="71615.856">18842 5541 1148 0,'0'0'488'15,"14"41"-147"-15,-16-40-88 0,2-1-52 16,-4 1 111-16,4-1 74 0,-2 1-147 16,2-1-105-16,0 2-52 0,0-2 0 15,0 0 4-15,0 0-1 0,0 0-22 16,0 0-19-16,0 0-26 0,0-6 11 15,0-6 53-15,-2-4 40 0,2-10 33 16,0-4-18-16,0-4-26 0,0-3-25 16,0-4-34-16,0 5 22 0,0 2 40 15,2 6 246-15,-2 6-36 0,2 6-242 16,2 4-82-16,-4 1-57 0,2 1-113 16,0 0-58-16,-2 0-41 0,0 1-146 15,0-2-312-15,0 1-544 16,0 0-758-16,0 0 1505 0</inkml:trace>
  <inkml:trace contextRef="#ctx0" brushRef="#br0" timeOffset="71653.754">18858 5104 478 0,'0'0'0'0</inkml:trace>
  <inkml:trace contextRef="#ctx0" brushRef="#br0" timeOffset="72028.341">18840 4948 75 0,'0'0'779'15,"0"0"-489"-15,0 0-75 0,0 0 72 16,0 0 86-16,0 0-4 0,0 0 3 16,0 0-32-16,0 0-27 0,0 0-63 15,8-44-32-15,-8 34-17 0,0-3 2 16,0 0-8-16,0-2-16 0,0-1-83 16,0 0-47-16,0-2-18 0,0-2-13 15,0 2-18-15,0-2-2 0,0 3-35 16,0 1 6-16,0 3-12 15,0 2-114-15,2 4-109 0,2 5-179 16,-4 2-869-16,2 8-1142 0</inkml:trace>
  <inkml:trace contextRef="#ctx0" brushRef="#br0" timeOffset="75028.427">12279 4804 316 0,'0'0'343'0,"0"0"-96"15,0 0-32-15,0 0-26 0,0 0 3 16,0 0-29-16,0 0-33 0,0 0-26 16,0 0 16-16,-19-10 175 0,19 9-24 15,-4 1-106-15,2 0-46 0,0-2 0 16,0 3-4-16,0-1-16 0,0 0-16 15,2 0 3-15,0 0 13 0,0 0-1 16,-2 0-6-16,2 0 18 0,0 0 20 16,0 0 8-16,0 0 87 0,0-2 5 15,0 2-14-15,0 0-32 0,0-1-10 16,2 0-9-16,0 1-49 0,4 0-41 16,-2-1-14-16,0 1-12 0,2 0-1 15,5-1 16-15,-3 0-19 0,-2-1 19 16,3 2-7-16,1 0-14 0,-2-1-7 15,-2 1-6-15,3-2-11 0,3 2-19 16,-2 0 0-16,1 0 1 0,5 0 11 16,-1 0-9-16,5-2 40 0,1 1-4 15,4-1-12-15,4 2 15 16,6 0 12-16,2-2-14 0,2 1-10 16,1 1-6-16,-3 0 3 0,-2 0-6 15,0 0-9-15,-2-1-12 0,0 1-3 16,0 0-12-16,-2 0-33 0,-2 0-79 15,-2 0-60-15,-6 0-55 0,0 0-143 16,-11 1-307-16,0-1-623 0,5-5-972 0</inkml:trace>
  <inkml:trace contextRef="#ctx0" brushRef="#br0" timeOffset="75777.477">13236 4806 764 0,'0'0'332'15,"0"0"-312"-15,0 0 0 0,0 0 97 16,0 0 150-16,0 0 19 16,0 0-17-16,0 0-32 0,0 0-21 15,0 0 7-15,-8-8-37 0,6 8-16 0,2 0-39 16,0 0-25-16,0-1-1 15,0 0 37-15,0 1 61 0,0-1 51 16,0 0 21-16,0 1 25 0,6-1 5 16,2 1-67-16,4-1-68 0,5 0-39 15,2 0-34-15,5 0 21 0,7 0-24 16,2 0-34-16,5 1-20 0,1 0-1 16,0 0 3-16,5 0-12 0,-3 0-17 15,2 0-12-15,-1 0 1 0,1-2-2 16,-2 2-28-16,-1 0-80 15,-3 0-101-15,2 0-55 0,-4 2-208 16,-2-1-304-16,-10 0-708 0,12 0-1004 0</inkml:trace>
  <inkml:trace contextRef="#ctx0" brushRef="#br0" timeOffset="76150.404">14294 4860 1065 0,'0'0'0'0,"0"0"-795"16</inkml:trace>
  <inkml:trace contextRef="#ctx0" brushRef="#br0" timeOffset="76411.804">14294 4860 810 0,'-45'-52'1048'0,"45"52"-756"0,0 0-153 16,0-1 4-16,0 1 24 0,0-1 24 15,0 1-21-15,0 0-23 0,0 0-6 16,0 0 18-16,0-2 48 0,0 2 98 16,0 0 62-16,2-1-57 0,6 1-58 15,0 0-29-15,3-1-46 0,1-3-16 16,7 3-18-16,1 0-40 0,1 0-6 16,12 1-22-16,-2-1-20 0,4 1-16 15,5-1-21-15,-1 1-18 0,0-1 3 16,0 0 0-16,-1-1 0 0,-1 0-3 15,-4 2-3-15,0 0-27 0,0 0-82 16,0 0-100-16,0 0-91 0,0 2-251 16,-6 0-638-16,10 3-695 0</inkml:trace>
  <inkml:trace contextRef="#ctx0" brushRef="#br0" timeOffset="77079.961">15320 4797 1436 0,'0'0'501'0,"0"0"-190"16,0 0-7-16,0 0 5 0,0 0-17 15,0 0-62-15,0 0-49 0,0 0 6 16,0 0 23-16,0 0 54 0,-9-6 31 16,9 5 3-16,6 0-1 0,3 0-38 15,3 0-74-15,3 0-46 0,5 0-33 16,7-1-30-16,4 2-16 0,6-1-2 15,5 1-7-15,1 0-12 0,1-2 33 16,1 2-51-16,-2 0 16 0,1 0-27 16,-5 0-10-16,-2 0-2 0,-2 0-35 15,-4 0-53-15,-2 0-82 0,-4 0-88 16,-2 3-104-16,-4 0-334 0,-5-1-777 16,3 4-1125-16</inkml:trace>
  <inkml:trace contextRef="#ctx0" brushRef="#br0" timeOffset="77679.33">16339 4798 1650 0,'0'0'383'0,"0"0"-198"0,0 0 35 15,0 0-20-15,0 0-61 16,0 0 18-16,0 0 36 0,0 0-53 16,0 0-25-16,0 0 44 0,0-5 53 15,0 4 30-15,0 1 43 0,2-1 28 16,4 1 9-16,0 0-59 0,4-1-89 16,5 0-35-16,4 1-21 0,3-1-12 15,5 1-6-15,4 0-21 0,4-1-37 16,5 1 9-16,-1-1-39 0,2 0-11 15,-4 1-2-15,3 0 0 0,-5 0-3 16,-2 0-32-16,-2 0-79 0,-2 1-114 16,-2 1-93-16,-2 0-272 15,-9 0-840-15,15 4-1551 0</inkml:trace>
  <inkml:trace contextRef="#ctx0" brushRef="#br0" timeOffset="78245.687">17356 4802 795 0,'0'0'758'0,"0"0"-589"0,0 0-126 16,0 0 103-16,0 0 91 0,0 0-66 16,0 0-48-16,0 0 3 0,0 0 29 15,0 0 16-15,-29-4 15 16,29 4 31-16,0 0 66 0,0 0-15 15,0-1-31-15,0 1-19 0,0-1 2 16,0 1 8-16,2-1 2 0,4 1-53 16,2-1-61-16,3 1-25 0,3 0-6 15,7 0 9-15,1 0 6 0,7-1-24 16,2 1-37-16,5 0-18 0,3 0-20 16,0 0-1-16,0 0-12 0,3 0-6 15,-7 0-73-15,0 0-79 0,-4 0-79 16,0 0-114-16,-8 0-333 0,12-4-671 0</inkml:trace>
  <inkml:trace contextRef="#ctx0" brushRef="#br0" timeOffset="78762.046">18528 4797 7 0,'0'0'1399'15,"0"0"-1084"-15,0 0-48 0,0 0 109 16,0 0-95-16,0 0-62 0,0 0 47 15,0 0 59-15,0 0 45 0,0 0-115 16,12-8-33-16,-2 7 19 0,3 1-16 16,3-1-32-16,5-1-3 0,4 0-29 15,2 2-21-15,6 0-43 0,6 0-18 16,-2 0-22-16,3 0-24 0,1 0-14 16,-2 0 11-16,0 0-28 0,-5 0 0 15,-8 0-2-15,-1 0-15 16,-6 0-31-16,-5 0-35 0,-5 2-119 0,-7-2-105 15,-2 1-238-15,-2-1-1372 0</inkml:trace>
  <inkml:trace contextRef="#ctx0" brushRef="#br0" timeOffset="80230.172">11574 5130 931 0,'0'0'127'16,"0"0"56"-16,0 0 636 0,0 0-440 15,0 0-192-15,0 0-19 0,0 0-4 16,0 0-23-16,0 0-36 0,-25 22 7 15,25-20 12-15,-2-2 6 0,2 0 3 16,0 0 12-16,0 0 40 0,0 0 19 16,0-5-8-16,0-4 2 0,4 0-26 15,0-4-25-15,3-3-12 0,-1-2-13 16,2 2-13-16,4-4-15 0,-3 1-9 16,1-5-9-16,7 2-6 0,-7-4-25 15,4 0-8-15,-1-1-19 0,-1-1 0 16,3 1-16-16,-5 0 13 15,0 0-12-15,5 1 8 0,-7 2-11 0,0 2-36 16,1 6 36-16,-1 1 0 16,-4 6 12-16,0 2 3 0,-4 4 3 15,2 0 0-15,0 3 3 0,-2 0-2 16,0 0-1-16,0 3-18 0,0 5-25 16,0 3-5-16,-2 7 12 0,0 3 18 15,2 2 1-15,-2 0 1 0,2 4 13 16,0 1-12-16,2 1-3 0,0 4 0 15,4-2-2-15,5 3 2 0,-3 0 18 16,0-1-15-16,5-4 13 0,-1 0-4 16,-2-5-9-16,3-4 9 0,-3-3-9 15,0-8 0-15,1-4-3 0,-5-2-26 16,0-3-95-16,0-1-82 0,-1-6-86 16,-1-4-142-16,-4-7-526 0,2 5-388 15,-2-11-959-15</inkml:trace>
  <inkml:trace contextRef="#ctx0" brushRef="#br0" timeOffset="80437.458">11739 4426 3896 0,'0'0'498'0,"0"0"-378"0,0 0-86 15,0 0-34-15,0 0-27 0,0 0-337 16,0 0-323-16,0 0-1133 0</inkml:trace>
  <inkml:trace contextRef="#ctx0" brushRef="#br0" timeOffset="81498.003">11913 5396 1003 0,'0'0'388'0,"0"0"-174"0,0 0 56 15,0 0-7-15,0 0-46 0,0 0-59 16,0 0-35-16,0 0-20 0,0 0 61 16,0 0-10-16,-8 0 6 0,8-5 35 15,0-1 27-15,0 0 27 0,2-1 21 16,6-1-30-16,-4 2-36 15,0-4-20-15,2 2-30 0,1-1-26 16,1 0-21-16,0-1-19 0,0 1-15 16,-1 0-9-16,3-1-9 0,0-1-16 15,-3 0-14-15,1-1-13 0,0-1-11 16,2-1 1-16,-3 0-2 0,-3 3-1 16,0 0 0-16,-2 3 1 0,0 5 12 15,2-1-9-15,-2 2 15 0,-2 2-6 16,0 0 6-16,0 0 7 0,2 2-25 15,0 3-14-15,-2 2-13 0,0 5 6 16,0 2 3-16,0 3 15 0,0 5 0 16,2 0 1-16,1 3 1 0,-1 1 1 15,-2-1 3-15,2 2 12 0,-2-1-12 16,2-4 9-16,-2 0-10 0,2-4-2 16,-2-2 0-16,0-6-12 0,2-4-61 15,0-4-112-15,-2-2-129 0,0-5-154 16,0-3-705-16,4-9-1095 0</inkml:trace>
  <inkml:trace contextRef="#ctx0" brushRef="#br0" timeOffset="84411.685">15384 7466 157 0,'0'0'169'16,"0"0"-169"-16,0 0-55 0,0 0-95 16,0 0 29-16</inkml:trace>
  <inkml:trace contextRef="#ctx0" brushRef="#br0" timeOffset="85811.334">15384 7466 72 0,'-67'-11'153'16,"65"12"-19"-16,-2 1-43 0,4 0-9 16,0-1 32-16,-2 2 6 0,0-2-32 15,0 0-36-15,0 1-9 0,0-1 25 16,2 0 27-16,0 0 15 0,0-1 4 16,0 0-9-16,-2 0 2 0,2 0 49 15,0 0-29-15,0 0-27 0,0 0-25 16,-2 1-17-16,0-1 7 0,-2 1-13 15,2 1 13-15,-1-2 165 0,3 0-98 16,0 0-45-16,0 0 87 0,0 0 9 16,0 0-1-16,0 0-48 15,0 0 47-15,0 0 47 0,0 0 33 16,0 0-11-16,0 0-48 0,0 0-85 16,0 0-15-16,3 0-16 0,-3 0-28 15,0 0-24-15,0 0-16 0,0 0 1 16,0 0 8-16,0 0 7 0,0 0-4 15,2-4 1-15,2 1 39 0,2-2 3 16,0 0-12-16,-2 2-3 0,5-2 0 16,-1-1-10-16,-2-2 4 0,4 3-3 15,1-4-1-15,1 0-6 0,-2-1-2 16,7-1-7-16,0-1-12 0,-1-2 1 16,1 0 11-16,1 0 9 0,1-1 58 15,1-2-7-15,1 0-50 0,0-1-25 16,4 1-17-16,-3-3-1 0,1 3-1 15,2-2-14-15,0 0 14 0,0 1 0 16,1-3-2-16,1 1-10 0,0-1 13 16,2 0 15-16,-2-2-12 0,6-2-2 15,-2 0-1-15,4-2 0 16,-2 0 2-16,7-2 1 0,-3-2-1 16,4 0 1-16,0 0 9 0,-1 0-10 15,3 0 10-15,0 0-9 0,1-2-1 16,1 2 1-16,-1-3-2 0,-1 0 11 15,-1 0-9-15,3-2 9 0,3-4-11 16,-1 2-1-16,7-6-1 0,10-6-32 16,8-4 15-16,1-2 3 0,-5 5 15 15,-6 4 0-15,-4 5 0 0,-7 3 3 16,-5 7-2-16,1-5 0 0,5-7 2 16,10-3 30-16,-4-2-15 0,-10 14-16 15,-3 1 10-15,5-5-10 0,5-5 10 16,3-2-11-16,-14 12 11 0,-11 9-9 15,-2 1-2-15,10-11-1 0,3 2-2 16,7-4-22-16,-1-2 9 0,-1 3 4 16,16-11 11-16,-10 3 2 15,-3 5-2-15,-2-2 0 0,3 1 1 16,11-12 11-16,11-5-11 0,-7 5 1 16,-8 4 13-16,-4 6-13 0,-2 0-1 15,-7 6 2-15,-8 5 0 0,9-7-1 16,6-4 19-16,-1-1-21 0,1 2-30 15,-2-1-21-15,4 1 48 0,2-5 0 16,8-7 3-16,-4 5 13 0,-6 4-13 16,1 0 12-16,-1-3-10 0,2 3 10 15,0-1-12-15,4-1 0 0,-6-1 15 16,6 0-3-16,-2-1-9 16,0 1 12-16,2-2-13 0,0 3 19 15,-4 0-21-15,2 0-20 0,-3 2 2 16,1 0 6-16,-4 1 12 0,2 0 15 15,2-1-6-15,-4 0-9 0,-1 0-12 16,5 2 11-16,-4-2 1 0,2 3 0 16,-5 4 1-16,-11 6-2 0,5-6-8 15,9-6 9-15,10-6 3 0,6-7-3 16,-12 15-18-16,-19 9 18 0,11-5-54 16,6-6 36-16,10-7 17 0,6-5-17 15,-6 5-3-15,-10 4 5 0,4 2 14 16,-14 6 4-16,-5 6-4 0,-10 8 4 15,0 0 38-15,15-12-39 0,7-8-1 16,3 0 0-16,-6 4 0 0,-5 8 0 16,-12 6 1-16,4-4 11 0,5-2-12 15,-3 1-1-15,0 4-41 0,-1-1-1 16,-5 2 13-16,2 1 6 0,-2-1 9 16,0 2-12-16,0-2 27 0,0 0 0 15,2-1-2-15,0 1-20 16,1-2 20-16,-5 3-10 0,-7 4 0 15,1-2 12-15,0 2 33 0,4-2-30 16,2-1 43-16,-2-1-34 0,-2 3 6 16,-5 4-18-16,1 0 0 0,-2 4-3 15,-7 4-12-15,-1 0-3 0,-1 5 3 16,-6-1 12-16,-4 4-34 0,3 1-5 16,1-3 9-16,0 1 0 0,0-2-4 15,0-1 22-15,1 2 15 0,1-3 0 16,4-1-11-16,-4 2-13 15,5-4 3-15,-1 2-10 0,-1 0-20 16,-1-2-25-16,4 0-3 0,-5 2-12 16,-3 3-71-16,-2 1-190 0,-2 4-603 15,4 0-969-15</inkml:trace>
  <inkml:trace contextRef="#ctx0" brushRef="#br0" timeOffset="86760.911">23334 1234 127 0,'0'0'0'16</inkml:trace>
  <inkml:trace contextRef="#ctx0" brushRef="#br0" timeOffset="87277.024">23311 1159 597 0,'0'0'463'16,"0"0"-63"-16,0 0-58 0,0 0-115 16,0 0-46-16,0 0-25 0,0 0-17 15,0 0-26-15,0 0-23 0,0 0-51 16,-10-49 22-16,8 45 3 0,0-1 42 16,2 2 83-16,-2-1-58 0,2 1 0 15,-3 2 30-15,3 1 64 0,0-1 58 16,0 1 3-16,0 0-32 0,0 0-20 15,0 0-20-15,3 2-83 0,-3 5-40 16,2 2-24-16,0 4 3 0,-2 3-13 16,2 4-20-16,-2 3-16 15,0 4-9-15,0 4-10 0,-4 0 10 16,-1 5-11-16,1 0 1 0,-4 1 0 16,4-1 7-16,-2-3-9 0,4-4-11 15,-2-3 11-15,-1-6 21 0,3-3-18 16,-2-4 18-16,2-3 15 0,-2 0-3 15,2-5 10-15,0 1-7 0,2-5 9 16,-2 1 7-16,2-2 5 0,0 0 16 16,0 0 11-16,0 0 25 15,4 0-1-15,4 0-45 0,0-1-33 0,1 0-28 16,9-1 0-16,-3-2 22 0,8 0 3 16,-5-1-11-16,5 1-14 15,-2 1 1-15,-3-2-1 0,3 3 1 0,-7 1-3 16,3-1-43-16,-5 2-62 15,1 0-67-15,-5 0-42 0,-2 0-31 16,-4 0-207-16,0 0-542 0,-2 0-667 16,2-5-645-16</inkml:trace>
  <inkml:trace contextRef="#ctx0" brushRef="#br0" timeOffset="87976.702">23594 1125 2402 0,'0'0'446'0,"0"0"-373"0,0 0 14 16,0 0 137-16,0 0 161 0,0 0-7 15,0 0-102-15,0 0-47 16,0 0-22-16,0 0-5 0,0 7-92 16,0 5-79-16,0 5 0 0,0 3 11 15,-2 7 1-15,0 4-3 0,-2 3-16 16,2 2-9-16,0 1-3 0,-2-1-10 16,4-2-1-16,0-6-1 0,0-4 0 15,0-6 0-15,0-6 0 0,0-4-1 16,0-6-32-16,0-2-62 0,4-2-5 15,-4-6 38-15,2-4 47 0,-2-8 14 16,2-2-1-16,0-9 1 0,-2-3-2 16,0-4-37-16,0-4 25 15,0-2 12-15,-2 5 3 0,-2 4 12 0,0 4 3 16,2 2 4-16,0 0 5 16,0 0 10-16,-1 6 58 0,3 7 81 15,0 5 61-15,0 7-109 0,7 4-83 16,3 6-9-16,-2 8-15 0,5 2 4 15,1 1-7-15,-1 2 0 0,-3-2-3 16,4 0 9-16,-3-4-3 0,3-1-15 16,1-4-3-16,-3-3-15 0,7-2-15 15,-7-3-6-15,7-6-1 0,-7-3-5 16,2-4 0-16,-3-3 14 0,-3-2 1 16,4-4 3-16,-1-3 21 0,-3 2 0 15,2 0 3-15,-3 4 12 0,-3 3 15 16,-2 5 15-16,2 2 7 0,-4 7-13 15,2 2-15-15,-2 2-21 0,2 8-51 16,0 11-10-16,0 8 26 0,0 7 35 16,0 6 15-16,3 2-3 0,-5 5-10 15,2 0 17-15,0 3-7 16,0-3 6-16,0-3-1 0,0-3-17 16,2-5-48-16,-2-8-68 0,0-7-87 15,-2-9-108-15,2-8-342 0,6-8-1360 0</inkml:trace>
  <inkml:trace contextRef="#ctx0" brushRef="#br0" timeOffset="91791.627">12872 634 98 0,'0'0'156'16,"0"0"-15"-16,0 0 41 0,0 0 30 15,0 0-33-15,0 0-29 0,0 0-68 16,0 0 67-16,0 0-15 15,0-1 29-15,0 1 41 0,0 0 20 16,0 0-23-16,0 0-49 0,0 0-48 16,0 0-33-16,0 0-23 0,0 0-12 15,0 0-1-15,0 0 10 0,0 0 10 16,0 0 3-16,0 0-29 0,0 0 35 16,0 0-3-16,2-3 89 0,0 2 121 15,2-1-43-15,-4 0-39 0,0 2-32 16,2 0-37-16,-2-1-33 0,0 0-21 15,0 0-23-15,0 1-24 0,0-1-18 16,0 1 2-16,2 0 34 0,-2 0 34 16,3 0 68-16,-1 0 61 0,0 0-83 15,4 3-47-15,6 2-24 0,1 3-25 16,-1 2-5-16,7 1-1 0,-1 2 0 16,3 2 25-16,6 2 12 0,0 2-13 15,0-3-2-15,2 5-7 0,-3-2 0 16,7 2-11-16,-2-1-16 15,1 1 0-15,-1-1-1 0,2 4-1 16,0-3-1-16,2 4 15 0,6 2-14 16,9 6 0-16,-50-33 0 0,103 72 2 15,-45-33-2-15,4 3 0 0,8 6 23 16,9 6-23-16,8 3 1 0,-9-3 14 16,-3-2-14-16,-5-5 19 0,-6-1 24 15,0-2-26-15,-2 1-10 0,2 3-9 16,2-3-3-16,-2 3 3 0,0-1 15 15,3 0-12-15,-3-1 30 0,2 0-30 16,-2 0 24-16,0 1 22 16,2-1-34-16,0 1 0 0,3 3 6 15,1-2 1-15,0 1-19 0,-2 3 18 16,9 0-6-16,-5 1-12 0,7 1-3 16,-3 0-12-16,-1 1 0 0,1 0-3 15,-2 1 15-15,3-1 1 0,-3-1 2 16,3 2 9-16,-3-3 12 0,1-1-6 15,-3-2 0-15,2 1-6 0,-3-1 25 16,-1 0-19-16,0-1-15 0,-1 1 7 16,1 0-10-16,-2 0-33 0,0 1 20 15,-2-2-2-15,5-1 14 0,-3 2 0 16,2 0 1-16,-2 0 1 0,1 0 20 16,3-1-19-16,-6 0 1 0,4-1 12 15,-1 0-12-15,-1 1 24 0,-2-3-15 16,-2 1 6-16,0-2 6 0,-2-2-24 15,-4-4 0-15,0 3-12 0,0-3 12 16,-4 0 0-16,-1 0 12 0,-1-2 6 16,0 3-6-16,1-1-9 0,-1-1 10 15,0 0-1-15,4 1-10 16,-5 0 1-16,5 0 12 0,0 0-13 16,-2 0 10-16,1 2-10 0,3-2 1 15,-4 2 9-15,0-2-9 0,-7-3 17 16,-10-9-20-16,-5-3-3 0,1-2 3 15,0 3 0-15,10 4 1 0,5 4 0 16,-1 2 0-16,-3-3 11 0,-3 0-11 16,2 0 2-16,1-1 0 0,-1-1 0 15,1 1-1-15,3 2 0 0,-1 0-1 16,7 5-1-16,-3-5 2 0,0 1 0 16,-1 1-1-16,-5-7 11 15,-1 5-10-15,2-2 0 0,-1-1 15 16,-5 1-17-16,0-1-36 0,3-2 24 15,-3 0 0-15,0 1 10 0,-2-1 1 16,1-2 1-16,1 2 2 0,-2-1-1 16,0 1 1-16,1-2-1 0,1 0 0 15,0 3 0-15,-2-2-1 0,3 0 0 16,-3 1-1-16,0-1 1 0,-2-1 1 16,4 1 0-16,-1-2 2 0,-3 1-3 15,-2-1 3-15,0-2 9 0,0 1-9 16,2-1-2-16,-4 1 1 0,2-1-2 15,0-2 0-15,-2 0 0 0,0 3 1 16,0-2-1-16,0 0 0 0,-4 0-24 16,2-1 21-16,2-1-30 0,-2 2 15 15,2-3 3-15,-2 3 13 16,2-4-10-16,-2 4 9 0,0-2-11 0,-2 1 14 16,2-2 0-16,-2 1 0 0,0 0 0 15,4 0-1-15,-5-1-2 16,-1 2 1-16,2-2 2 0,-2 0 0 15,2-2 1-15,-7 0 3 0,5 1-4 16,0-2-47-16,-4 1 41 0,-5-3 6 16,5-1 3-16,-7-2-3 0,3 0-1 15,-5 0-1-15,1-2-13 0,5 1-6 16,-7 0-3-16,5-1 9 0,-3 1 3 16,1 0-1-16,-2-2 11 0,-3 0-1 15,3-3-9-15,-6 2 11 0,1-4 1 16,-5 1-1-16,2-1-11 15,-2-2-24-15,0 0-12 0,0 1-16 16,0 0-33-16,-2-2-39 0,0 3-74 16,2-2-175-16,-2 0-321 0,6 7-793 0</inkml:trace>
  <inkml:trace contextRef="#ctx0" brushRef="#br0" timeOffset="93544.273">22288 6819 339 0,'0'0'580'0,"0"0"-420"0,0 0-82 16,0 0-42-16,0 0-7 0,0 0 385 15,0 0-209-15,0 0-69 0,-2-58 16 16,2 51-45-16,0 1-35 0,-2 0-11 16,2 2 1-16,0 0 21 0,-2 0 18 15,2 2 37-15,0 0 4 0,-2 1 57 16,2-1 43-16,-3 2 60 0,3 0 25 15,0 0-41-15,0 3-29 0,0 2-22 16,0 2-67-16,0 1-67 16,0 4-18-16,0 5 8 0,3 0-45 0,-3 7-22 15,0 0-12-15,0 2-9 16,0 3 9-16,0 0-11 0,0-1 2 16,-3-3 21-16,3-1 10 0,0-3-4 15,0-3 3-15,0-5-21 0,-2 0-12 16,2-4 0-16,0-3-12 0,0-1-3 15,0-2-24-15,0-1-80 0,0-1-92 16,0 0-83-16,2-1-126 0,1 0-281 16,-1-2-736-16,2-3-165 0</inkml:trace>
  <inkml:trace contextRef="#ctx0" brushRef="#br0" timeOffset="94210.453">22710 6769 127 0,'0'0'1346'0,"0"0"-563"16,0 0-512-16,0 0-16 0,0 0 82 16,6-62-37-16,-8 50-34 15,0 2-26-15,-5 2-39 0,5 3-20 16,-4-1-35-16,0 3-38 0,-6 0-22 15,3 2-12-15,-5 1 0 0,-1 1 12 16,3 5-13-16,-5 4-24 0,7 1-28 16,-2 1-5-16,-3 3 8 0,9 1-2 15,-4 2-4-15,1-1-3 0,5 1 0 16,0-3 1-16,2 3 2 0,2-5-17 16,0 0 14-16,0 0-2 0,6-2-13 15,-2-1-2-15,7 0-1 0,-3-1-12 16,-2-2 13-16,2-1 1 0,5-1 1 15,-5-2 1-15,0 1 1 0,3-1 10 16,-1-1-9-16,-4 1-2 0,3-1 1 16,1 1-2-16,-2 0 1 0,0 0 0 15,1 0 2-15,3 1-1 0,-4 1 10 16,5-1-12-16,1 3-2 0,-3 3 0 16,3 0 2-16,-2 1 0 0,-3 1 1 15,-1 3-1-15,4 0 1 16,-3 0-1-16,-5 0 1 0,-2-1-1 15,0-1 24-15,-2-3-3 0,0 0-20 16,-8-2-1-16,-1-1 22 0,-9 2 23 16,-1-2 10-16,-6 0-6 0,-6-4-16 15,0-2-31-15,-4-1-2 0,2-2-12 16,-2-4-28-16,2-2-154 0,2 0-161 16,10 1-328-16,-4-6-1445 0</inkml:trace>
  <inkml:trace contextRef="#ctx0" brushRef="#br0" timeOffset="97080.108">18815 4876 434 0,'0'0'661'0,"0"0"-563"0,0 0-7 15,0 0 23-15,0 0 578 0,0 0-429 16,0 0-121-16,0 0-29 0,0 0-32 16,29-7 2-16,-25 6-5 0,2 1-14 15,-2 0 7-15,-1 0 2 0,1 0-5 16,0 0 15-16,0-2 3 0,-2-1-19 15,2-2-13-15,0-2 16 0,2-2 25 16,-3 0 6-16,-1-2 3 0,0 0-22 16,0-3-10-16,-2 2 7 0,0 0-3 15,0-2-7-15,0 2-10 0,0 1-19 16,0 0 13-16,-2 2-9 16,-2 1-10-16,1 2-10 0,-3 1 4 15,0 0-9-15,0 1 6 0,-2 2 6 16,1-2-7-16,-3 3-8 0,0-2 5 15,-1 3-8-15,1-2-11 0,-2 2 19 16,3 0 1-16,-3 0 6 0,2 5 2 16,-1-2-8-16,5 1 6 0,-2 2-13 15,0 0-3-15,1 2 7 0,1 2-4 16,4 0 3-16,-6 1 7 0,6 1 0 16,0 2 5-16,0-1-11 0,2 2 2 15,0-1-19-15,0 0 0 0,4-1-1 16,0 1 1-16,4-1 10 0,-2-3-11 15,5 2 0-15,1-1 2 0,-2-1 1 16,3-4 11-16,1 1-15 0,1-4 2 16,1 0 0-16,-3-3-2 0,1-1 1 15,1-6-1-15,-1-1 0 0,1-5 0 16,-3-1-1-16,-4 1 0 16,3-3 0-16,-5 1 1 0,0 1 0 15,-4-2 2-15,-2 3 10 0,0 0-10 16,0 0-2-16,-4 0-1 0,-2 1-32 15,0-2 17-15,-5 2 14 0,1 1-13 16,0-2 14-16,-5 3-1 0,1 2 0 16,-1 2-1-16,1 4 3 0,3 2 0 15,-5 0 3-15,5 0 21 0,-1 4-5 16,0 4 2-16,3-3-3 16,1 4 1-16,0-1-7 0,2 2 0 0,-1 3 7 15,5 0-4-15,0 2 0 16,0 3-3-16,2-4-11 0,0 6 2 15,0-1-1-15,4 1-2 0,1-2-1 16,3-1 1-16,-2-2 0 0,2-3 2 16,1-4 11-16,3-2-10 0,0-2 9 15,-1-4-11-15,1 0-1 0,3-5-3 16,-1-6-9-16,0-4 11 0,-5-1 1 16,1-3 12-16,0-2 3 0,-5-3-3 15,-3 1 3-15,-2-1 7 0,0 2-8 16,-2 1-13-16,-3 7-1 0,-3 1 0 15,-2 2-1-15,-1 4-2 0,-1 4 0 16,-2 0 1-16,3 3-1 0,-3 0 3 16,1 6 2-16,1 5 31 0,2 3-5 15,1 3 2-15,5 3-12 0,0-1 4 16,0 4-7-16,4-2 0 0,0-2-13 16,0-1-1-16,8-1 0 0,-4-4 1 15,5-2 10-15,1-4-10 16,2-2-2-16,3-5-15 0,1 0 0 15,-1-7-16-15,1-3 7 0,-5-4 3 16,1-6 3-16,-4 0 15 0,-3-3-16 16,-3 3 17-16,-2 2-13 0,-2 2-3 15,-7 4-16-15,-1 2 34 0,0 3 0 16,-5 6 12-16,3 1-9 16,-3 1 19-16,1 8 5 0,1 0 7 0,1 3-1 15,2 0-5-15,3 2-13 0,3-1 0 16,2-1 0-16,2 0-12 15,0-1 0-15,0-2 0 0,4-3 9 16,1-2-9-16,3-1-2 0,0-3-1 16,4 0-18-16,-3-2 6 0,1-4-3 15,0-1 3-15,-5-1-7 0,1-1-14 16,-2-2-58-16,0 2-80 0,0-2-102 16,-4 4-224-16,10-4-950 0</inkml:trace>
  <inkml:trace contextRef="#ctx0" brushRef="#br0" timeOffset="99758.097">11774 4438 1778 0,'0'0'1636'16,"0"0"-1247"-16,0 0-130 0,0 0 61 15,0 0 17-15,0 0-73 0,0 0-136 16,0 0-125-16,0 0-3 15,0 2-165-15,0 2-194 0,0-2-415 16,7 3-1894-16</inkml:trace>
  <inkml:trace contextRef="#ctx0" brushRef="#br0" timeOffset="130769.692">19886 4482 848 0,'0'0'557'16,"0"0"-274"-16,0 0-17 16,0 0-26-16,0 0 16 0,0 0-133 15,0 0 372-15,0 0-64 0,0 0-226 16,12-2-139-16,-12 1 16 0,-2-3 72 16,0 0 28-16,0 1-17 0,0-2-25 15,-2 1-23-15,2 1-6 0,-2 0-22 16,-3 1-18-16,-1 0-16 0,0 1-3 15,2-1 3-15,-7 2-6 0,1 0-13 16,2 0-5-16,-5 0-10 0,1 0 0 16,-1 0-8-16,1 2-1 0,-1 1-11 15,3-3-1-15,-1 2 1 0,1-2-1 16,0 0-1-16,3 0 0 0,-1 0-1 16,0 0-10-16,3-2 10 0,3 0 0 15,2 1 0-15,0 1 2 0,0 0 0 16,2 0 3-16,-4 0 21 0,4 0 16 15,0 0 2-15,0 0 10 0,0 0-4 16,4 3-23-16,0 2-13 0,-2 0-9 16,0 3-1-16,0 0-2 15,3 1 0-15,-3 0-3 0,0 4-12 16,0 0 3-16,0 1 10 0,-2 3 2 16,2 1-1-16,-2 2 0 0,0-1-1 15,0 2 1-15,0 1-1 0,0 2 0 16,-2-3 0-16,0 3 0 0,0-1 0 15,-2 0 1-15,2-2 1 0,-1 2 0 16,3-3-2-16,-2 0-10 0,0-3 0 16,2-1 10-16,-2-2 0 0,0-2 1 15,0 1 1-15,2-3-1 16,-4-2 1-16,2-1 0 0,2-1 1 0,0-1 0 16,0-2 1-16,0-3 1 0,0 2 12 15,0-2 3-15,0 0 13 16,0 0 5-16,2 0-20 0,4 0-16 15,0 0-1-15,1 0 0 0,3 0 1 16,4-2 1-16,-3 2 1 0,7-3 11 16,-5 3-10-16,5 0 12 0,-3 0 0 15,-1 1 6-15,3 1-9 0,-3 0-10 16,1 1-2-16,-3-2-2 0,1 0-10 16,-5 2 9-16,0-3-12 0,-2 0-6 15,-2 0-55-15,3 0-61 0,-5 0-55 16,0 0-46-16,0 0-73 0,-2 0-111 15,0-5-221-15,0 0-389 0,0-2-565 0</inkml:trace>
  <inkml:trace contextRef="#ctx0" brushRef="#br0" timeOffset="131000.369">19890 4738 1997 0,'0'0'622'0,"0"0"-361"16,0 0-5-16,0 0 66 0,0 0 17 15,0 0-56-15,0 0-21 0,-33-54-36 16,25 51-60-16,-5 0-34 0,1 3-34 16,4 0-37-16,-7 0-36 0,3 4-16 15,-1 1-9-15,3-2-85 0,0 2-109 16,-3-2-95-16,5-1-201 0,0-1-776 15,4 5-1165-15</inkml:trace>
  <inkml:trace contextRef="#ctx0" brushRef="#br0" timeOffset="131802.581">20041 5048 1418 0,'0'0'367'0,"0"0"-201"0,0 0-7 16,0 0 58-16,0 0 58 0,0 0-11 15,0 0-52-15,0 0-33 16,0 0-14-16,0 0 0 0,-17-6 6 16,17 4 2-16,0-3-3 0,0 2 2 15,2-3-11-15,5 1-19 0,-3-1-34 16,4-1-19-16,-2-1-15 0,-2 1-7 15,5-2-9-15,-1 2-15 0,2-3-9 16,-4 2-13-16,3-2-8 0,-1 0-11 16,2 0 1-16,-4-1-1 0,3 1-2 15,-1 0 1-15,-2-1 0 0,0 2-1 16,-1-2-2-16,-1 2-11 0,2 0 11 16,-2 2 1-16,-2 1 1 0,0 2 2 15,-2-1 2-15,4 3-2 0,-2 1 1 16,-2 0 18-16,0 1-6 0,0 0 10 15,0 0-4-15,0 0-3 0,0 0 4 16,2 4-22-16,-2 0-4 0,0 3-23 16,0 2 9-16,0 2-1 0,0 2 16 15,0 5 0-15,0-1 3 16,0 3 2-16,0 0 17 0,0-2-4 16,0 1 0-16,0-1 7 0,0 0-1 15,-2-2-6-15,2 2-13 0,-2 0 1 16,2-1 9-16,-4-1-10 0,4-1 1 15,-2-1-2-15,2-2-1 0,0-5-1 16,0-2-11-16,0-1-24 0,0-4-89 16,0 0-102-16,0-4-105 0,0-1-151 15,2-2-732-15,8-5-1324 0</inkml:trace>
  <inkml:trace contextRef="#ctx0" brushRef="#br0" timeOffset="140739.622">11979 11285 134 0,'0'0'358'0,"0"0"-80"0,0 0-76 15,0 0-20-15,0 0 7 0,0 0-130 16,0 0 603-16,0 0-279 0,0 0-141 15,-2-11-56-15,2 11-64 0,2 0-19 16,0 0-20-16,0 0-22 16,0 0-10-16,-2-2-10 0,0 2-3 15,2 0 4-15,-2-1-4 0,0 1-9 16,0 0-13-16,0-1-4 0,0 1 23 16,0 0 16-16,0 0 53 0,0-2 57 15,0 2 37-15,4 0-35 0,1 0-30 16,3 0-15-16,4 0-25 0,1 0-22 15,5 0-22-15,3 0 3 0,2 0-15 16,4 0 6-16,-1 2 13 0,-1-2-35 16,4 0 55-16,0 0-36 0,0 0-28 15,2-2-8-15,2 2 12 0,0 0-16 16,0 0-12-16,0 0 12 0,-2 0-13 16,-2 0-14-16,0 0-114 0,-6 0-96 15,2 0-156-15,-9 0-348 0,7 6-1098 16</inkml:trace>
  <inkml:trace contextRef="#ctx0" brushRef="#br0" timeOffset="141290.646">12949 11279 1038 0,'0'0'358'0,"0"0"-81"0,0 0 9 0,0 0-37 16,0 0 59-16,0 0-15 15,0 0-33-15,0 0-23 0,0 0-50 16,53-11-35-16,-34 11-35 0,4-3-26 16,-1 3 41-16,3-3 10 0,6 2-20 15,-2 0 14-15,4-1-2 0,2-1-23 16,1 3-1-16,1-3-8 0,-2 3-38 15,4-2-27-15,-4 2-36 0,2 0-1 16,1 0-31-16,1 0-119 0,2 0-149 16,5 0-169-16,-13 0-225 0,16 5-740 0</inkml:trace>
  <inkml:trace contextRef="#ctx0" brushRef="#br0" timeOffset="141874.144">14145 11258 103 0,'0'0'248'0,"0"0"10"15,0 0 74-15,0 0 23 0,0 0-65 16,0 0-69-16,0 0-46 0,0 0-35 15,0 0-24-15,0 0 43 0,-6 0 45 16,10-3 21-16,3 3 9 0,-3 0-3 16,8-3-2-16,1 3-33 0,3 0 21 15,3 0-6-15,3 0-18 0,7 0-51 16,4 0-46-16,0 0-62 0,3 0-18 16,-1 0-15-16,-2 0-1 15,2-2 0-15,0 0-13 0,-2 2-67 16,0-2-137-16,0 2-184 0,-6 0-315 15,17 4-1129-15</inkml:trace>
  <inkml:trace contextRef="#ctx0" brushRef="#br0" timeOffset="142434.294">15169 11252 1277 0,'0'0'530'0,"0"0"-293"0,0 0-13 16,0 0 21-16,0 0 42 0,0 0 9 16,0 0-34-16,0 0-75 0,0 0-48 15,51-6-16-15,-42 6 22 0,3 0 13 16,5 0-3-16,1 0-18 0,5 0-23 15,4 0-21-15,4-1-31 0,4-1 82 16,4 2-89-16,3-1-40 16,-1 0-15-16,4 0-19 0,3 1-85 15,4 0-72-15,12 0-161 0,-15 0-317 16,11-3-883-16</inkml:trace>
  <inkml:trace contextRef="#ctx0" brushRef="#br0" timeOffset="142983.006">16275 11242 1774 0,'0'0'370'0,"0"0"-178"0,0 0 47 15,0 0-1-15,0 0-10 0,0 0-20 16,0 0 12-16,0 0-11 0,0 0-45 15,0 0-7-15,51-8-3 0,-34 8-29 16,3 0-1-16,3-2 114 0,6 1-130 16,2 0-35-16,6 0-24 0,3 1 62 15,1-1-62-15,2 1-36 0,1-1-13 16,-1 1-3-16,-1 0-37 16,-1 0-64-16,0 0-96 0,1 0-189 15,-1 0-299-15,-10 0-633 0,16-6-574 0</inkml:trace>
  <inkml:trace contextRef="#ctx0" brushRef="#br0" timeOffset="147449.391">11349 11098 676 0,'0'0'303'16,"0"0"-143"-16,0 0 856 0,0 0-711 15,0 0-83-15,0 0 68 0,0 0 4 16,0 0-30-16,0 0-39 0,-7-40 20 15,7 40 18-15,0 0-24 0,0 0-8 16,-2 0-10-16,0 0-25 0,2 3-26 16,-2 0-27-16,2 4-43 0,-2 4-27 15,2 6-16-15,-2 7-11 0,2 5-7 16,0 4-6-16,0 12-9 16,0 11 4-16,0 1-10 0,0-10 0 15,0-5-3-15,0-9-15 0,2 0-9 16,-2 1-9-16,0-7 0 0,-2-5 15 15,2-6-13-15,0-4 4 0,0-5 0 16,0-4-27-16,0-2-55 0,0-1-75 16,0-2-20-16,0-7 4 0,0-6-26 15,0-1-158-15,2-6-248 0,-4 6-508 16,2-11-395-16</inkml:trace>
  <inkml:trace contextRef="#ctx0" brushRef="#br0" timeOffset="147883.474">11132 11150 271 0,'0'0'1751'0,"0"0"-1365"15,0 0-115-15,0 0 70 0,0 0-57 16,0 0-10-16,0 0 35 0,0 0-39 16,0 0-52-16,0 0-45 0,6-24 6 15,0 18-7-15,2 1-22 0,1-1-16 16,-1-1-3-16,6 1-9 16,-1-2-25-16,1-1-12 0,5 1-10 15,-3 1-23-15,5 0-1 0,0 0 0 16,-3 3-2-16,5 0-1 0,0 4-3 15,-5 0 1-15,5 0-1 0,-6 0-12 16,3 5 0-16,-1 0-9 0,-3 1-12 16,-3 3 0-16,3 2-9 0,-5 3-1 15,1 2-2-15,-6 3 0 0,-2 0-13 16,-2 3 10-16,-2 2-9 0,-2-2 9 16,-6 1-12-16,-4-5 3 0,-1 1-3 15,-5-3-9-15,1-4-39 0,-8-2-67 16,3 0-57-16,1-2-62 0,-4 0-113 15,2 0-317-15,9-4-844 0,-9 8-1157 16</inkml:trace>
  <inkml:trace contextRef="#ctx0" brushRef="#br0" timeOffset="148598.897">11489 11615 1796 0,'0'0'399'16,"0"0"-14"-16,0 0 53 0,0 0-77 15,0 0-73-15,0 0-57 0,0 0-2 16,0 0-5-16,-20-55-16 0,20 48 4 16,4 0-13-16,4-2-34 0,-2 3-24 15,2 0-8-15,-1 3-2 0,5-1-22 16,0 4-15-16,-3 0-10 15,5 0-17-15,-4 4-13 0,3 3-18 16,-1 1-8-16,-3 2-10 0,-3 4-17 16,0 0-1-16,-4 1-3 0,0 4-18 15,-2 3 8-15,0 0 1 0,-4 3 0 16,-2-2-3-16,0 0-3 0,-3-3 6 16,-1 2 9-16,0-3 0 0,1-1 0 15,-3-2 2-15,2 0 1 0,3-2 0 16,3-3 3-16,-2-2 0 0,0-3 15 15,4-2 9-15,2-3 31 0,0 1 20 16,0-2 3-16,6 0 79 0,2 0-82 16,5 0-39-16,3 0-20 0,3-3-19 15,6-1 0-15,-3-1-3 16,1-1-10-16,2 2-8 0,0 0-42 16,-9-1-75-16,3 2-88 0,-5 0-86 15,-1-1-292-15,3 1-1407 0</inkml:trace>
  <inkml:trace contextRef="#ctx0" brushRef="#br0" timeOffset="179478.299">1586 5738 538 0,'0'0'248'0,"0"0"-105"0,0 0 33 16,0 0 20-16,0 0-53 15,0 0 0-15,0 0 10 0,0 0-1 16,0 0-12-16,-17-44 310 0,15 41-195 15,2 0-129-15,-2 2 8 0,2-1 17 16,0 0-7-16,-2 2 2 0,2-2 10 16,0 1 14-16,0 1-6 0,-2 0-16 15,2 0 11-15,0 0-3 0,-4 0 4 16,4 0 4-16,0 0 2 0,0 0 2 16,0 1-25-16,0 5-42 0,-2 1-49 15,2 5-10-15,-2 3-12 0,2 7-5 16,-3 2-4-16,1 4-18 0,-2 3 9 15,0 5-11-15,2 3-1 0,-4 0 0 16,2 2 1-16,0 1 1 16,2 0 0-16,-1-3 10 0,3 0-10 15,0-4 1-15,0-4 0 0,0-6 10 16,0-3-10-16,0-6 0 0,0-5 9 16,0-2 0-16,0-3-11 0,3-3 2 15,-3-1 9-15,0-2-11 0,0 0-1 16,0-2-42-16,0-3-7 0,0-6 22 15,0-4 12-15,0-3 13 0,2-6 1 16,-2-3 0-16,-2-6-1 0,2-3 2 16,-3-4 0-16,3-4 2 0,0-4-1 15,-2 1 11-15,2 1-10 0,0 3 13 16,0 5-13-16,2 9 1 0,-2 1 15 16,3 9-17-16,-1 1 11 0,-2 5-9 15,4 3 13-15,-4 4-13 0,0 2 0 16,0 3 12-16,0 1 27 0,2 1 22 15,0 7-28-15,-2 4-9 16,4 4-8-16,-2 2-16 0,2 1 9 16,0 1 0-16,3-1 9 0,-3-4-3 15,6-1-3-15,-2-2-3 0,3-6 6 16,-1-2-3-16,2-4-12 0,-1 0-3 16,3-8-2-16,1-4-16 0,-1-5 6 15,1-1 9-15,-3-3 1 0,5 1 1 16,-7-1 0-16,0 1 0 0,-2 3-1 15,-1 2 2-15,-1 2 0 0,-2 4 0 16,-2 4 1-16,0 2 2 0,2 2 9 16,-4 1 0-16,0 0 4 15,2 0 2-15,-2 8-18 0,0 5-2 16,0 7-17-16,0 6 4 0,0 5 3 16,0 5 12-16,0 2-1 0,2 6 1 15,-4 0 2-15,4 2 13 0,-2-1 16 16,2 1-1-16,-2-2 3 0,3-5 3 15,-3-2-9-15,0-6 28 0,2-3 8 16,-2-4-27-16,0-5-33 0,0-4 0 16,0-3-3-16,0-2-2 0,0-5-19 15,0-2-24-15,0-3-58 0,0 0-84 16,0 0-43-16,2-3-34 0,2-9-69 16,0-2-224-16,0-5-448 0,4 2-411 15,3-8-576-15</inkml:trace>
  <inkml:trace contextRef="#ctx0" brushRef="#br0" timeOffset="180196.438">2297 5828 775 0,'0'0'1578'0,"0"0"-1258"16,0 0-140-16,0 0 134 0,0 0 24 16,4-52-54-16,-6 40-32 0,-2-4 14 15,-3-2-49-15,-1 2-48 0,0 0-21 16,-2 1-10-16,-3 3-25 0,-1 3-31 16,1 1-18-16,-3 3-18 0,1 3-16 15,-1 2-6-15,1 0-2 0,-1 7 8 16,-1 4 0-16,-1 4-2 0,1 3-1 15,1 3 0-15,1 1 4 0,1 2-7 16,3 2 3-16,3-3-6 0,-2 3 10 16,8-2-7-16,-3 0 0 0,5-1-3 15,0-2-5-15,0-2 2 0,0-1-15 16,0-1 9-16,5-3-9 16,-3-1 12-16,6-5-12 0,0-2 9 15,0-2 0-15,3-2-11 0,5-2 0 16,-1-3-1-16,5-4-2 0,1-3-10 15,2-3 10-15,0 2 2 0,-1 0-1 16,-1 1 1-16,2 2 1 0,-3 1 2 16,-1 4 0-16,-2 3 12 0,-1 1-12 15,-1 6 12-15,-1 1 3 0,-4 4-2 16,5-1-1-16,-5 6-3 0,-2 0-12 16,1 4 0-16,-1 1 0 0,-2 7-2 15,-2-1-1-15,-4 1 1 0,0 2 2 16,0 1 3-16,-6-1 15 0,-6-1-6 15,-1-3 6-15,-5-3 6 0,-5-2-12 16,-6-6-12-16,0-7-2 0,-4-3-10 16,-4-6-3-16,2-2-18 15,2-4-136-15,0-2-131 0,6-2-142 16,6 1-570-16,0 4-1506 0</inkml:trace>
  <inkml:trace contextRef="#ctx0" brushRef="#br0" timeOffset="180827.168">3033 6035 2413 0,'0'0'734'16,"0"0"-463"-16,0 0 5 0,0 0 133 16,0 0-60-16,0 0-78 0,0 0-23 15,0 0-31-15,0 0-55 0,-50-30-44 16,33 30-18-16,-5 3-21 0,3-1-22 15,-4 1-26-15,-1-1-28 0,5 1-1 16,-4-1 1-16,0-2-3 0,5 0-28 16,-1 0-68-16,3 0-71 15,1-3-52-15,3-1-40 0,4 2-48 16,-3 1-189-16,9-1-242 0,0 2-489 16,2 0-359-16</inkml:trace>
  <inkml:trace contextRef="#ctx0" brushRef="#br0" timeOffset="181147.172">3043 6146 2334 0,'0'0'578'0,"0"0"-360"16,0 0 69-16,0 0 61 0,0 0-42 15,0 0-78-15,0 0-18 0,0 0-9 16,0 0-35-16,0 0-13 0,-43 19-4 16,28-19-3-16,-4-2-24 15,-1 1-49-15,1 0-43 0,1 1-18 16,-1 0-12-16,0 0-1 0,1 4-81 15,1-1-121-15,3 1-96 0,-1-3-116 16,5 2-635-16,-2 0-883 0</inkml:trace>
  <inkml:trace contextRef="#ctx0" brushRef="#br0" timeOffset="182332.769">3562 5320 726 0,'0'0'1356'16,"0"0"-1058"-16,0 0-17 0,0 0 69 15,0 0-49-15,0 0-6 0,0 0-1 16,0 0-18-16,0 0-46 0,0 0-54 16,0-26-3-16,-2 26 41 0,2 0 6 15,-2 5-31-15,2 3-49 0,-2 7-50 16,0 5-38-16,-1 5-19 0,1 4-12 16,-2 6-8-16,0 2-12 0,2 6 1 15,-2 1 0-15,0 0 1 0,2-2 0 16,0-7-3-16,0-4-37 0,2-9 25 15,0-3 9-15,-2-9 1 0,2-5 1 16,0-5 0-16,0-2-31 16,2-11-14-16,2-6 19 0,2-7 26 15,0-11 1-15,0-9 2 0,1-13 13 16,-3-9-15-16,-4-6-14 0,0 8 2 16,-2 13 10-16,-3 18 2 0,3 7 0 15,0 9 15-15,-4-2-12 0,6 1 0 16,-4 4 12-16,2 7-14 0,2 5 2 15,0 4 31-15,0 1 35 0,0 7-23 16,0 7-28-16,0 5-16 0,0 6-1 16,2 3 11-16,2 2-9 0,-4 3 15 15,8 1-3-15,-3 0-13 0,-1 1 13 16,2-4 1-16,2-1-4 0,0-4 0 16,1-4-10-16,1-3-1 0,2-7 1 15,1-3 0-15,-1-7-2 0,1-3-15 16,1-5-16-16,3-11-5 0,-3-5 9 15,3-5 6-15,-5-4 9 16,5 0 0-16,-7-4 11 0,0 1 1 16,1 2 1-16,-3 2-1 0,-2 6 2 15,0 5 10-15,-2 5 0 0,0 6 9 16,1 6 18-16,-3 1-9 0,-2 2-8 16,0 8-19-16,0 7-1 0,0 3-1 15,0 10 0-15,0 2 0 0,0 3 2 16,0 3 15-16,0 0-6 0,-2 1 0 15,2-1-9-15,-5-2 15 0,3-1-7 16,2-4-11-16,-2-4-42 0,0-3 21 16,0-4 9-16,0-7-3 0,2-4-64 15,0-7-84-15,0-2-107 16,0-3-50-16,0-9-82 0,0 3-356 16,6-9-881-16</inkml:trace>
  <inkml:trace contextRef="#ctx0" brushRef="#br0" timeOffset="182798.581">3930 5773 2285 0,'0'0'555'0,"0"0"-382"0,0 0 48 15,0 0 21-15,0 0-36 0,0 0-14 16,0 0 45-16,0 0 2 0,0 0-75 15,0 0-9-15,-4-25 29 0,10 15-9 16,0-4-38-16,2-1-24 0,1-2-1 16,3 0-6-16,0-2-24 0,-1 2-27 15,-1-2-13-15,0 3-3 0,1 4-8 16,-5 2-16-16,2 2-12 0,-2 5 21 16,-2 2 0-16,1 1-6 15,-1 4 0-15,-2 9-18 0,-2 2-1 16,0 6-11-16,0 2 10 0,0 2-13 15,0 3-36-15,0-2-22 0,-2-1-45 16,2-6-24-16,-2-2-32 0,0-3-39 16,0-5-81-16,2-5-273 0,-3-2-687 15,3-2-831-15</inkml:trace>
  <inkml:trace contextRef="#ctx0" brushRef="#br0" timeOffset="183933.044">3599 6389 372 0,'0'0'2463'0,"0"0"-2028"0,0 0-133 16,0 0 127-16,0 0-85 0,0 0-78 15,0 0-47-15,0 0-20 0,0 0-44 16,0 0-45-16,-8 62-13 0,8-36 3 16,0 3-21-16,-2 2-21 0,0 2-13 15,0 0-9-15,-1 1-5 16,3 2-1-16,-4-2-6 0,4 3-9 16,-4-1 0-16,4-2-14 0,-2 2 0 15,0-1-1-15,0-4 0 0,2 0 0 16,0-7-3-16,-2-4-21 0,2-7-27 15,0-6-25-15,0-2-39 0,0-5-34 16,2 0-48-16,0-5-42 0,0-6-18 16,-2-4-126-16,2-3-201 0,-2 5-413 15,0-8-440-15</inkml:trace>
  <inkml:trace contextRef="#ctx0" brushRef="#br0" timeOffset="184301.349">3427 6568 186 0,'0'0'1320'0,"0"0"-985"0,0 0-8 15,0 0 84-15,0 0-66 0,0 0-16 16,13-51 2-16,-11 41-31 0,8 0-77 15,-2 0-42-15,3 0-1 0,-1 1 8 16,3 0-12-16,1 1-20 0,3 5-3 16,-3 1-7-16,3 2-3 0,1 1-1 15,-1 7-21-15,3 0-18 0,-1 4-15 16,2 0-25-16,-3 1-15 0,1 2-2 16,-5-1-13-16,1 1-6 15,-3 1-9-15,-1 1-4 0,-1 0-14 16,-6 1-2-16,-2 2-1 0,-2-2-12 15,0 0 3-15,-6 1-3 0,-4-1 12 16,-3-2-15-16,-8 2-21 0,7-6-67 16,-5-1-75-16,-1-3-68 0,-3-5-128 15,6-1-330-15,-3-5-1193 0</inkml:trace>
  <inkml:trace contextRef="#ctx0" brushRef="#br0" timeOffset="188792.789">3225 6065 72 0,'0'0'163'0,"0"0"26"15,0 0 26-15,0 0-6 0,0 0 38 16,0 0-12-16,0 0 41 0,0 0 10 15,-35-3-6-15,28 2-9 0,1-1-125 16,4 0-75-16,-2 1 29 0,0 0 259 16,2 0-158-16,0 0-70 0,2 1 21 15,-2-1-7-15,2 1-28 0,0 0-13 16,-2 0 16-16,2 0-27 0,-2 0-37 16,2-1-24-16,-2 1-11 0,-1 0 10 15,3 0 10-15,-2 0 14 0,2 0 7 16,0 0 9-16,0 0 16 0,0 0 51 15,0 0 55-15,2 0-9 0,3 0-59 16,3 0-83-16,2 0-11 16,3 0 11-16,1 0 7 0,3 0 2 15,1-2 1-15,1 1-1 0,-1-1 10 16,1 2-10-16,2 0-5 0,-1 0-10 16,3 0-9-16,-4 0 3 0,1 0-8 15,1 0-4-15,-2 0-15 0,1 0 27 16,-1 0-27-16,6-2 12 0,-2 1-13 15,1 0-1-15,1 1 14 0,0-1-13 16,0 1 1-16,-3 0 18 16,5 0-5-16,-2-2-13 0,-2 1 12 15,2 1 9-15,-1-1-22 0,-1 1 13 0,4-1-15 16,-6 1 0-16,6 0 3 16,-3-1 0-16,3 1 0 0,-2-2-2 15,0 2 1-15,0 0-2 0,2 0 0 16,-1-2-1-16,-1 2 1 0,-2-1 0 15,0 1 1-15,-3 0-1 0,1 0-1 16,0 0 1-16,-1-2 0 0,-1 2 0 16,-2 0 0-16,-3 0 0 0,1 0 0 15,-5 0 0-15,0 0 0 0,-2 0 0 16,-1 0-1-16,-3 0 0 0,-2 0-1 16,0 0-10-16,-2 0-3 0,0 0 12 15,0 0-9-15,0 0 9 0,0 0-31 16,0 0-32-16,0 0-25 0,0 0-21 15,-2 0-21-15,-2 0-40 0,-2 2-58 16,-3-1-96-16,1 1-222 16,2 1-605-16,6 2-829 0,35-18 817 0</inkml:trace>
  <inkml:trace contextRef="#ctx0" brushRef="#br0" timeOffset="210510.709">1379 8728 1296 0,'0'0'352'0,"0"0"-167"16,0 0 42-16,0 0-97 0,0 0 448 16,0 0-106-16,0 0-148 0,0 0-109 15,0 0-73-15,-23 0-4 0,23 0 28 16,0 0 17-16,2 1-4 0,4 0-34 15,5 1-28-15,-1-1-13 0,3-1-9 16,3 0-16-16,3 0-24 0,-1-4-15 16,5-2-1-16,0-3-5 0,-3 0-13 15,3-1-9-15,-2 0-10 0,-3 2 1 16,1 0 13-16,-2 3-16 0,-3 4-1 16,0-3-12-16,-5 4-26 0,1 0-86 15,-6 0-40-15,0 0-52 16,-4 4-79-16,0 1-203 0,-4-1-165 15,-2 1-394-15,-4 4-444 0</inkml:trace>
  <inkml:trace contextRef="#ctx0" brushRef="#br0" timeOffset="210810.273">1412 8832 646 0,'0'0'576'0,"0"0"-266"0,0 0-14 0,0 0 15 16,0 0 61-16,0 0-24 15,0 0-30-15,0 0-22 0,0 0-8 16,0 0 15-16,-12 4 17 0,12-4 5 16,0 2-13-16,6-1-110 0,0 1-44 15,2 2-24-15,7-1-31 0,-1-1-34 16,5-1-23-16,-1-1-25 0,5 0-21 15,0-2-12-15,-2-5-6 0,1 1-10 16,-1-1-38-16,0-3-68 0,-5 0-69 16,-3 0-47-16,-5 4-121 0,2 1-301 15,-6 2-605-15,-2 3-746 0</inkml:trace>
  <inkml:trace contextRef="#ctx0" brushRef="#br0" timeOffset="211361.592">1530 9138 821 0,'0'0'1150'0,"0"0"-812"16,0 0-2-16,0 0-8 16,0 0-40-16,0 0-24 0,0 0-24 15,0 0-10-15,0 0-60 0,0 0-71 16,23-5 25-16,-13-1 19 0,0-4 14 16,1-5-15-16,3 3-32 0,5-4-6 15,-1-3-3-15,7 2-19 0,0-4-15 16,4 0-22-16,2 1-11 0,-2-2-13 15,2 1-9-15,2 3 3 0,0 1-15 16,0 1 0-16,0 4-1 0,-2 0 0 16,2 2 0-16,-4 1 1 0,-2 0 2 15,-2 4 14-15,-5-1 2 0,-3 1 6 16,-1 1 3-16,-5 1 4 0,-7 1 8 16,-2 1 31-16,2 1-7 0,-4-1-63 15,-4-1-27-15,-2-1 26 0,-9-2 1 16,-3-3 15-16,-5-1 0 0,-4-2 4 15,-4-4-7-15,-2 1-9 0,-2-2-1 16,-2 0-1-16,-3 0 14 16,5 1-13-16,0 0 0 0,0 1 0 0,2 2 0 15,2 5 0-15,6 3 0 0,4 2-1 16,1 2-1-16,3 0 0 16,5 2-33-16,4-1-73 0,3-1-73 15,5 0-83-15,0-3-101 0,2-1-337 16,9-9-980-16</inkml:trace>
  <inkml:trace contextRef="#ctx0" brushRef="#br0" timeOffset="212545.567">2646 9258 1641 0,'0'0'458'0,"0"0"-153"0,0 0 66 15,0 0-76-15,0 0-49 0,0 0-20 16,0 0 20-16,0 0-23 0,0 0-37 16,0 0-12-16,-2 17-10 15,2-17-22-15,-2 0-38 0,2-3-27 16,0-4-16-16,0-2 34 0,0-5 12 16,2-4 3-16,-2-7-4 0,2-5-5 15,-2-6-7-15,0-4-9 0,2-11 5 16,-2-11 4-16,4 5-3 0,-4 5-19 15,0 10-20-15,0 6-28 0,0-3 0 16,0-5 3-16,0 0 12 0,0 0-3 16,0 3-2-16,4-2-1 0,3 2-6 15,-3-3 0-15,2 4-3 0,0-1-3 16,2 3 0-16,-1 0-6 0,-1 1 0 16,-2 4-12-16,0 3 12 0,-2 2-13 15,0 7 0-15,-2 3 1 0,0 4 0 16,0 6-2-16,0 2-1 0,0 5-3 15,0 1-15-15,0 0 16 0,0 0 0 16,0 2 2-16,-2 4 0 16,-2 3 12-16,-4 4-12 0,-1 3-15 15,-1 2 12-15,0 4 0 0,-1-2 0 16,-1 4 0-16,0-2 1 0,-1 3 1 16,1-2 1-16,1 1 0 0,-1-1 0 15,0 0 1-15,-1 0 1 0,-1-4 0 16,6-1 1-16,-3-1-2 0,-1-4 0 15,4 0 0-15,-1-4 0 0,1-1 0 16,0-1-1-16,6-4-1 0,-2-1-11 16,1-1-3-16,1-1 0 0,0 0 3 15,2 0 9-15,0-3 0 0,0-2 3 16,0-3 11-16,7-3-8 0,-3-5 0 16,8-1-2-16,-2-4 1 0,1-2-1 15,3 0 1-15,-1-1 1 0,1 2-1 16,1 0 0-16,-5 3 1 15,8 1 9-15,-5 1-10 0,-1 3 1 16,-1 2 9-16,-1 0-11 0,-2 2 1 16,3 3-1-16,-3 0 1 0,-2 1 0 15,-4 5 10-15,4 0 0 0,-2 1-9 16,1 0 12-16,-3 5-12 0,0 1 0 16,2 5-3-16,-2 6-3 0,0 3-15 15,2 6 3-15,-2 4 12 0,4 2 0 16,3 2-9-16,-3-1 10 0,2-3-10 15,-2-2-27-15,7-4-45 0,-7-7-40 16,2-1-27-16,-4-8-21 16,5-1-55-16,-1-4-113 0,-2 0-285 15,-2-3-638-15,2 3-757 0</inkml:trace>
  <inkml:trace contextRef="#ctx0" brushRef="#br0" timeOffset="212995.873">3124 8375 39 0,'0'0'2486'0,"0"0"-2022"0,0 0-163 16,0 0 89-16,0 0-85 16,0 0-76-16,0 0-11 0,0 0 20 15,0 0-26-15,0 0-56 0,2-41-7 16,-4 47 40-16,2 4-19 0,-5 5-55 16,5 5-36-16,-2 7-13 0,2 4-5 15,0 4-13-15,0 6-15 0,0 3-3 16,0 2 4-16,2 2-16 0,0 0 3 15,1-1 0-15,-1-1 0 0,0-2-3 16,0-5 0-16,0-3-6 0,0-4-12 16,-2-5-23-16,-2-2 5 0,2-8 0 15,0-1 6-15,0-5-3 0,-2-4-12 16,0-1-46-16,2-4-54 0,-2 0-27 16,2-2-25-16,-2 0-24 0,2-1-50 15,0-5-78-15,0-1-146 16,0-5-228-16,0 2-493 0,0-9-517 0</inkml:trace>
  <inkml:trace contextRef="#ctx0" brushRef="#br0" timeOffset="213413.224">2913 8367 1121 0,'0'0'1602'0,"0"0"-1297"15,0 0 2-15,0 0 121 0,0 0-91 16,10-53-51-16,-4 47 2 0,3-2-18 16,-3 1-62-16,10-2-47 0,-1 2 0 15,1-1 3-15,1 1-25 16,3-1-33-16,3 2-16 0,0 1-5 15,-2-2-10-15,3 1-15 0,1 2-14 16,0 3-4-16,0 1 0 0,2 0-6 16,0 1 0-16,-1 6-6 0,-3 0-3 15,2 3-2-15,-4 2-4 0,-1 0-18 16,-1 4 15-16,-7 3-6 0,1 0-12 16,-7 5 0-16,0 2-3 0,-6 2-9 15,-2 4 9-15,-6 1-9 0,-7 0 10 16,-3-2-10-16,-5 0 9 0,-2-2-15 15,-4-3-40-15,-2-4-65 0,2-2-76 16,0-7-73-16,2-3-204 16,7-2-719-16,-3-5-1637 0</inkml:trace>
  <inkml:trace contextRef="#ctx0" brushRef="#br0" timeOffset="214100.837">3936 8601 1330 0,'0'0'582'0,"0"0"-177"0,0 0 57 16,0 0-48-16,0 0-48 0,0 0-22 16,0 0-2-16,0 0-11 0,0 0-51 15,0 0-32-15,0-38-26 0,10 28-18 16,3 1-20-16,3 3-20 0,3 1-28 15,4 0-34-15,-1 3-27 16,3 0-14-16,0 2-13 0,0 0-18 0,-3 0-15 16,-1 0-15-16,-2-3-2 15,-3 0-1-15,-1-2-18 0,-3 1-30 16,-2 1-49-16,-1 0-68 0,-3 0-44 16,-2 3-39-16,-2 0-99 0,-2 0-260 15,-4 0-398-15,0 0-272 0,-4 5-808 0</inkml:trace>
  <inkml:trace contextRef="#ctx0" brushRef="#br0" timeOffset="214420.398">3921 8688 2380 0,'0'0'551'0,"0"0"-307"15,0 0 182-15,0 0-86 0,0 0-98 16,0 0-30-16,0 0 47 0,0 0 27 16,0 0-54-16,0 0-19 0,67-22 8 15,-49 19-33-15,5-1-55 0,2 3-48 16,2-2-25-16,-1 1-24 0,1 2-33 15,-2-2-3-15,2-1-21 0,-4-1-60 16,-5-1-83-16,1-2-26 0,-5-3-44 16,-3 3-91-16,-3-2-299 0,-4 1-834 15,-2 4-1029-15</inkml:trace>
  <inkml:trace contextRef="#ctx0" brushRef="#br0" timeOffset="-214508.654">4145 8916 1391 0,'0'0'1120'15,"0"0"-939"-15,0 0 67 0,0 0 56 16,0 0-81-16,0 0-36 0,0 0 65 16,0 0 59-16,0 0-91 0,0 0-81 15,18 0 6-15,-9-6 36 0,5-2 3 16,3-2-20-16,1 0 0 0,5-1-27 16,2 0-31-16,4-4-33 15,0 2-13-15,2 1-3 0,4-4 1 16,-2 0-13-16,4 0-6 0,0-2-14 15,0 0-1-15,1-1 0 0,-1-1 3 16,-4 4 0-16,2-2-3 0,-4 5-6 16,0 0 6-16,-2 1-5 0,-4 0-1 15,-2 3-3-15,-3 1 0 0,-5 0 3 16,-1 2-3-16,-8-4-12 0,1 3-1 16,-7-1-2-16,0-2-3 0,0 0-15 15,-9-3 6-15,-1 2 9 0,-7-5 1 16,-3 3 2-16,-7-5 1 15,-2-1 0-15,-2 0 2 0,-4 0 0 16,-2-1-1-16,-1 2 10 0,1 2-12 16,-4 3 1-16,4 5 0 0,-3 2 0 15,1 2 1-15,2 1 0 0,0 6-2 16,2-3-1-16,-1 0 1 0,5 0-12 16,2-3 10-16,5-4-22 0,3-2-58 15,4-1-81-15,3 2-66 0,8-5-114 16,0 7-245-16,6-3-1077 0</inkml:trace>
  <inkml:trace contextRef="#ctx0" brushRef="#br0" timeOffset="-212256.836">5377 7908 699 0,'0'0'218'0,"0"0"-91"0,0 0-55 16,0 0 429-16,0 0-33 0,-13-52-238 16,13 47 48-16,0 0 22 0,0 3-50 15,-4-1-33-15,4 3 5 0,0-1 5 16,0 1-26-16,-2 0-28 0,2-1 11 15,0 1 11-15,0 0-26 0,0 0-18 16,0 0-4-16,0 0 8 0,-2 0-6 16,2 0-27-16,0 2-22 0,0 2-21 15,0 5-49-15,0 4-9 0,0 5-6 16,0 4 0-16,0 4 4 16,0 3-7-16,0 3 3 0,0 3 0 15,2 4 0-15,-2 1-3 0,2 1-12 16,-2 4-20-16,0 0 20 0,4 0 3 15,-4 2 21-15,-4 0 3 0,4-1 7 16,0 1-1-16,0 0 18 0,0 1-2 16,-2-1-10-16,0 0-3 0,0-1-6 15,0-2-3-15,2 0-3 0,-2-2-6 16,0-5-3-16,0 0-2 0,0-5-13 16,0-1-21-16,-3-6 3 0,3 3 6 15,0-6 10-15,0-1 0 0,2-4 1 16,0-1 0-16,0-1 0 0,0-5 1 15,0-5 1-15,-4-4-1 16,4-1-20-16,0 0-19 0,-4 0 24 16,2-3 13-16,-2-6 1 0,-2-5 1 15,-1-2 3-15,1-6 18 0,-6-2-9 16,1-2-9-16,1 0 9 0,-4 0-11 16,1 4 0-16,1 3-1 0,-1 2 0 15,1 4-2-15,4 4-13 0,-3 4-3 16,3 3 16-16,0 2-1 0,2 0 2 15,2 0 1-15,-1 5 2 0,1-1 10 16,2 4 0-16,0 0 3 0,2 2-3 16,0 2-12-16,0 1 0 0,2-2 0 15,2 5 1-15,3-1 0 0,-1 1 1 16,2 3 0-16,0-2 10 0,3 2 6 16,-1 1-3-16,0-1-2 0,3 0 2 15,-1 0 6-15,0-3-9 0,3 2-9 16,1-5 15-16,-1 0-6 15,-1-7 6-15,1-3 6 0,1-3 3 16,3-9 24-16,-2-6 13 0,1-8-25 16,3-5-6-16,-3-7-12 0,3-5 6 15,-2-2-12-15,-3 2 0 0,3 6-13 16,-3 0-2-16,1 6 0 0,-1 6-51 16,1 2-61-16,-3 1-71 0,3 1-61 15,0-2-89-15,-1-1-241 0,-1 6-919 16,7-2-1626-16</inkml:trace>
  <inkml:trace contextRef="#ctx0" brushRef="#br0" timeOffset="-211292.591">5962 7782 447 0,'0'0'345'0,"0"0"-110"15,0 0 501-15,-9-54-276 0,5 38-98 16,0-3 9-16,0 4-3 0,2 5-22 16,0 1-66-16,-2 4-17 0,2 3-27 15,2 2-13-15,-2 2 59 0,2 8 14 16,-2 7-110-16,-3 11-83 0,3 15-49 16,2 15-17-16,0 14-10 0,0 6-6 15,0-5-3-15,0-15 0 16,0-19-15-16,0-11 13 0,0-7-16 15,0-1-27-15,0-2 15 0,-2-2 0 16,0-9 10-16,2-7-28 0,0-1-25 16,0-10 41-16,2-11 14 0,-2-5 12 15,2-10 0-15,5-14-9 0,-5-13 10 16,-2-8-13-16,0-5-25 0,0 8 22 16,-2 7-8-16,-5 12 11 0,1 13 2 15,2 9 0-15,0 9 13 0,2 0-2 16,-2 4-11-16,2 1 10 0,0 9-9 15,2 5 39-15,0 0 43 0,0 4-43 16,4 5-24-16,0 5-6 0,0 5 0 16,2 3-9-16,2 4 16 0,1 2-4 15,-1 4-3-15,0 1 6 0,1-1 0 16,3 3-6-16,-2-2 0 0,1-4-9 16,1-3 12-16,0-6-12 0,1-4 0 15,-3-5 0-15,3-5 8 0,-1-5-11 16,-2-1-2-16,5-4-1 15,-3-9-12-15,1-4 0 0,3-4 0 16,-6-9 3-16,1-3 10 0,1-4 1 16,-6-1 0-16,1 0 1 0,1 1 2 15,-4 6 10-15,4 7 0 0,-6 8-9 16,2 5 12-16,1 8 19 0,-1 3 5 16,2 1-6-16,-2 10-6 0,-2 6 33 15,4 8-8-15,-4 9-31 0,0 7-19 16,3 3 13-16,-5 5-12 0,2 1 9 15,-2-1-10-15,0 1 1 0,0-4-2 16,0-5 0-16,0-2-1 0,0-10-21 16,0-5-46-16,0-9-53 0,0-4-58 15,0-7-55-15,0-3-92 0,2-1-219 16,0-3-502-16,8-8-502 0</inkml:trace>
  <inkml:trace contextRef="#ctx0" brushRef="#br0" timeOffset="-210943.89">6396 8152 1615 0,'0'0'1513'16,"0"0"-1236"-16,0 0 65 0,0 0 30 16,0 0-80-16,20-68-29 0,-13 41 1 15,-3-4-38-15,2-2-92 0,0 0-55 16,2 5-12-16,1 2-10 0,-5 6-2 16,2 6-10-16,0 5 10 0,0 5 15 15,-1 4 26-15,3 1-5 0,-4 11-37 16,0 7-43-16,2 10-11 0,-2 2-2 15,1 7 0-15,-3 2-1 0,0-1-18 16,4-6-42-16,-4-5-73 0,-2-5-52 16,0-7-21-16,0-5-93 0,0-5-285 15,0-2-778-15,0-4-1002 0</inkml:trace>
  <inkml:trace contextRef="#ctx0" brushRef="#br0" timeOffset="-208108.601">5631 8462 238 0,'0'0'333'0,"0"0"-131"0,0 0-43 0,0 0-64 15,0 0-43-15,0 0 173 16,0 0 295-16,0 0-228 0,0 0-68 15,-43-9 34-15,40 9-3 0,-1-3-56 16,2 3-26-16,0-1-33 0,0 1-26 16,2 0-18-16,-2 0-5 0,2 0 36 15,0 0-17-15,-2 0-22 0,2 0-6 16,0 0 5-16,0 0 10 0,0 0 9 16,0 0 8-16,0 0 44 0,0 0 57 15,2 0 2-15,0-2-86 0,6 2-39 16,5 0-7-16,-3 0-6 15,3-1-9-15,3 0-7 0,3 1 10 0,1-1-16 16,3 0 10-16,2 1-25 16,0-4 1-16,4 4-4 0,0-1 6 15,2 1-12-15,2-2 7 0,0 2 8 16,0-1-9-16,2 1-3 0,-2-1 3 16,4 1-17-16,-2-1-7 0,5 1-3 15,-1-3 0-15,2 3-10 0,1-2 0 16,1 2 1-16,3-3-2 0,-1 0-1 15,-2-1 0-15,1 4-1 0,-5-2-1 16,-4 1-10-16,-4 0 11 0,-4 0-11 16,-4 0 12-16,-5 1-3 0,1-3 0 15,-4 3 0-15,-1 0-9 0,-2 0 10 16,-1 0-14-16,-3 0-2 0,-2 0 6 16,0 0 10-16,-4 0-28 0,-2 0-24 15,3 0-28-15,-3 0-32 0,0 0-74 16,-3 0-63-16,-5 3-32 0,0 0-210 15,0-1-602-15,-1 3-552 0</inkml:trace>
  <inkml:trace contextRef="#ctx0" brushRef="#br0" timeOffset="-207241.496">5941 8730 1099 0,'0'0'101'0,"0"0"1191"16,0 0-915-16,0 0-114 0,0 0 30 16,0 0-17-16,0 0 39 0,0 0-9 15,0 0-33-15,-2-11-43 0,2 18-55 16,0 3-68-16,0 4-16 0,0 6 4 15,-2 4-1-15,2 5-6 0,0 6-18 16,0-1-19-16,0 7-14 0,0-4-37 16,0 4 0-16,-2-4-2 0,0 1 1 15,0-7 0-15,0-2 0 0,2-7 1 16,-2-4-1-16,-3-3 0 0,3-2-2 16,2-6-16-16,0-1-41 15,0-2-59-15,0-1-48 0,0-3-61 16,0 0-91-16,0-3-130 0,0-3-224 15,0-1-535-15,2-3-785 0</inkml:trace>
  <inkml:trace contextRef="#ctx0" brushRef="#br0" timeOffset="-206791.371">5774 8852 1368 0,'0'0'520'15,"0"0"-182"-15,0 0 43 0,0 0-46 16,0 0-37-16,0 0-28 0,0 0 15 16,0 0-24-16,0 0-36 0,-9-54-39 15,11 46-10-15,3-3-4 16,-1 2-12-16,0 0-8 0,4-1 1 15,0 2-17-15,3-2-29 0,1 2-16 16,0-1-7-16,3 0-11 0,1 5-4 16,-3-2-11-16,8 3-1 0,-7 3-2 15,5 0 5-15,-3 0 0 0,3 0-6 16,1 3-14-16,-1 1-10 0,4-1-6 16,-5 0 0-16,3 0-12 0,0 2-9 15,-5-1 0-15,1 0 12 0,-3 2-12 16,-3 1 9-16,-3 0-12 15,0 2 0-15,-6 3-2 0,-2-1-1 0,0 5-18 16,-8 1 6-16,0 1 3 16,-9 4 10-16,1-3-10 0,-5 3-27 15,-6-2-73-15,0-1-78 0,0-2-70 16,0-2-198-16,9-5-656 0,-5 4-1727 0</inkml:trace>
  <inkml:trace contextRef="#ctx0" brushRef="#br0" timeOffset="-184664.881">7105 8375 954 0,'0'0'375'15,"0"0"893"-15,0 0-930 0,0 0-81 16,0 0 39-16,0 0 11 0,0 0 4 16,0 0-37-16,-4-10-48 0,4 7-41 15,4 1-66-15,2-1 13 0,0 1 36 16,0-1-10-16,5 1-25 0,-1 1-24 16,0 1-6-16,1-2-21 0,1 2-12 15,-1 0-19-15,-1 0-15 0,2 0-6 16,1-2-19-16,-1 0-11 15,-2 0-3-15,5 0 0 0,-5 1-9 16,-2 0 10-16,3-1-22 0,-5 2-48 16,0 0-34-16,0 0-21 0,-4 0-19 15,1 3-15-15,-3 0-43 0,0-2-111 16,-5 2-157-16,-1 1-161 0,-2-1-340 16,2-2-161-16,-7 1-363 0</inkml:trace>
  <inkml:trace contextRef="#ctx0" brushRef="#br0" timeOffset="-184377.611">7111 8443 866 0,'0'0'632'0,"0"0"-206"16,0 0-50-16,0 0-33 0,0 0-15 15,0 0 4-15,0 0-17 16,0 0-25-16,0 0-39 0,0 0-20 15,0 16-6-15,2-16-9 0,6 0-14 16,-1 0-22-16,1 0-10 0,6 0-27 16,-3 0-31-16,1 0-34 0,3-3-17 15,-1 3-25-15,0-3-21 0,1 3-15 16,-3-4-3-16,3 1-12 0,-5 1-54 16,0 1-65-16,-1-3-51 0,-1 3-73 15,-2-3-85-15,-4 1-294 0,2 0-602 16,-4 2-553-16</inkml:trace>
  <inkml:trace contextRef="#ctx0" brushRef="#br0" timeOffset="-183879.674">7206 8694 1527 0,'0'0'579'16,"0"0"-243"-16,0 0 58 0,0 0-58 15,0 0-71-15,0 0-37 0,0 0-1 16,0 0-3-16,0 0-50 0,0 0 6 16,33-9 5-16,-22 5-16 0,-3-3-12 15,4 2-2-15,3-4 1 0,-1 2-23 16,7-2-26-16,-5 0-32 15,5-4-14-15,4 2-13 0,-2-3-8 0,-1-1-13 16,5-1 0-16,-4 0-3 16,4 0-2-16,-4 0-7 0,3 2 0 15,-5 0-3-15,0 2 3 0,1 1 6 16,-5 3 3-16,0-2 0 0,-7 2 1 16,0 1-4-16,-2 1-6 0,-1 0 3 15,-7-1-18-15,0 1 0 0,0-1-12 16,0-1 9-16,-11 1-9 0,-1 0 11 15,0-2 1-15,-9-3 2 0,0 2 13 16,-2-4-13-16,-5 0 0 0,1 1 1 16,-2-1-2-16,-2 1 0 15,0 0 0-15,2 1-1 0,4 3-2 16,-4 2-28-16,6 3-31 0,5 2-32 16,-3 1-25-16,4 1-40 0,7 0-54 15,2 0-114-15,2-3-248 0,6 3-846 16,0-4-1417-16</inkml:trace>
  <inkml:trace contextRef="#ctx0" brushRef="#br0" timeOffset="-182896.708">8124 7894 1721 0,'0'0'769'0,"0"0"-453"0,0 0 5 16,0 0-9-16,0 0-1 0,0 0 22 15,0 0 0-15,0 0-45 0,0 0-70 16,0 0-81-16,-4 10-15 0,4-1 12 16,0 2-15-16,-2 3-28 0,2 1-31 15,-2 3-11-15,2 3-13 0,-2 4-3 16,0-1 7-16,-1 5-4 0,-1 1-3 16,2 2-6-16,2 4-27 0,0 0 3 15,0 1-3-15,0 2 28 16,-2 2-4-16,2 3-3 0,-2 3-9 15,2 4 0-15,-4-4-9 0,2 2 15 16,0-2-15-16,2-13 9 0,-2 5-10 16,0-8 10-16,2-5-10 0,0-5 0 15,0-5 0-15,0-4 0 0,0-3 10 16,0-5-10-16,0-1-2 0,-2-3-37 16,0 0 13-16,-5-2 21 0,1-3-9 15,-2-1 10-15,0-6 0 0,-3 1 0 16,1-3 1-16,-2-1-1 0,5-2 1 15,-5 1 0-15,2 0 0 0,1 1 0 16,-1 2 0-16,2 4 0 0,-1-1 1 16,3 5 0-16,4 3 1 0,-6 1 2 15,6 1 0-15,-2 3 18 0,2 2 6 16,2 5-5-16,-2 0-4 16,2 4-6-16,2 0 3 0,4 2 6 15,2-1 18-15,0-1 0 0,1 0 70 16,7-1-10-16,-3-1-36 0,5-3-21 15,-1 1-14-15,5-3-4 0,-3-7-3 16,2 0-6-16,4-4-12 0,-5-8-2 16,1-5-1-16,2-2-12 0,-5-7-6 15,3 1 3-15,-7-1-12 0,5 0-40 16,-9 2-47-16,1 2-58 0,1 3-54 16,-6 1-116-16,3 2-243 0,-3 6-713 15,6-2-1007-15</inkml:trace>
  <inkml:trace contextRef="#ctx0" brushRef="#br0" timeOffset="-182097.313">8546 7983 1596 0,'0'0'1265'0,"0"0"-1008"16,0 0 97-16,0 0 35 0,0 0-112 16,0 0-47-16,0 0 73 0,0 0 31 15,0 0-93-15,0 0-101 0,-9-2-58 16,9 25-9-16,-4 6-4 15,4 5 7-15,-2 4 15 0,2 14-9 16,-6 11-61-16,4 10-3 0,-4 3 3 16,4-6-9-16,-5-18-10 0,3-15 13 15,0-12-14-15,0 0 1 0,2-4 0 16,-2 2 1-16,0-2 0 0,2-7-3 16,2-7 0-16,0-3-3 0,0-4-15 15,0-2-15-15,0-11-9 0,2-7 39 16,4-12 0-16,2-19-10 0,2-17 10 15,-3-9-18-15,-5-1-3 0,-2 2 13 16,2 9 11-16,-8 4 12 0,4 11 0 16,-5 16 0-16,1 11-12 15,4 11 0-15,-2 2-15 0,4 3 15 16,0 5 0-16,0 4 73 0,0 5-40 16,2 7-12-16,2 2-9 0,2 8 0 15,-2 4 0-15,1 3 9 0,-1-1 4 16,4 2-19-16,-2-2-5 0,5-2-1 15,-5-3 12-15,4-5 3 0,2-8 3 16,-3-4 3-16,3-6-9 0,5-3-12 16,-3-12-3-16,5-6 0 0,-3-3 1 15,5-7 2-15,-4-4 0 0,1 0 1 16,-3 2-1-16,1 4-9 0,-6 6-3 16,3 6 12-16,-5 8 1 0,-4 4 14 15,0 4 0-15,1 1-3 0,-5 4-12 16,0 6-15-16,0 5-9 0,-3 4 21 15,-3 9 2-15,2 2 1 0,-2 7 2 16,-2 2-2-16,4 3-26 0,-3 2 11 16,3 3 15-16,2 0 14 0,2 0 13 15,-4-3-3-15,2 0-3 16,2-6-3-16,-2-4-16 0,2-5 1 16,0-6-2-16,-2-7-1 0,2-5-3 15,0-3-42-15,0-7-33 0,2-1-64 16,2 0-40-16,0-1-42 0,2-9-86 15,3 0-146-15,3-5-231 0,-6 4-793 16,11-11-869-16</inkml:trace>
  <inkml:trace contextRef="#ctx0" brushRef="#br0" timeOffset="-181498.374">9277 8101 749 0,'0'0'1962'0,"0"0"-1535"16,0 0-197-16,0 0 135 0,36-59-54 15,-32 37-54-15,-2-1 21 0,-2-1 2 16,2-4-44-16,-8 5-69 0,-1 2-48 16,-7 3-37-16,-1 7-33 0,3 3-22 15,-9 7 9-15,3 1 4 0,-3 10-13 16,-4 5 3-16,5 4 3 0,-1 9-8 16,-2 3-1-16,5 5-6 15,1-1 3-15,5 5 0 0,-1-3-6 16,7-3-15-16,0-3-27 0,4-3 25 15,2-4 2-15,0-2 2 0,0-5 0 16,2-4 13-16,4-2-3 0,2-4-9 16,7-2 12-16,-3-3-11 0,7-2-2 15,-3 0-1-15,5 0 0 0,2-3 0 16,-3-3-1-16,5 0 1 0,2 0-1 16,-4 0 0-16,2 2 2 0,-1-1 10 15,-3 4 0-15,-2 1 15 16,1 3 6-16,-5 6-3 0,-1 1-12 15,-3 2 13-15,-5 1 26 0,0 3-3 16,-2 3-30-16,-4 2-12 0,0 4-11 16,0 1 0-16,-4 2 0 0,-8 3 17 15,1 1-2-15,-9 2 2 0,-3-2-3 16,-2 1-12-16,-8-3 9 0,-6-2-12 16,-3-4-1-16,-1-5-14 0,-5-9-31 15,-3-8-95-15,-13-9-74 0,-5-17-57 16,5-1-160-16,17 3-668 0,8-3-1324 0</inkml:trace>
  <inkml:trace contextRef="#ctx0" brushRef="#br0" timeOffset="-177662.296">1375 10926 1580 0,'0'0'267'16,"0"0"-85"-16,0 0 526 15,0 0-380-15,0 0-57 0,0 0-4 16,0 0-14-16,0 0-30 0,-21 10-45 16,21-10-7-16,0 0 20 0,0 0 6 15,0-2-7-15,0 1 12 0,0 1 23 16,4 0-34-16,4 0-85 0,3 0-19 16,1 0 4-16,5 3 0 0,-1-3-16 15,5 4-9-15,-2 0-18 0,-1-1-14 16,3 1 2-16,-3 2 3 0,-1-2-9 15,0-1-12-15,-3 0-18 0,-2 0 0 16,-1-3-3-16,-1 0-12 0,-2 0-6 16,-1 0-27-16,-3-3-61 0,0-1-60 15,0 1-48-15,-4-3-53 0,0 3-125 16,-4-1-158-16,0 2-485 0,0 1-354 16,-5 2-723-16</inkml:trace>
  <inkml:trace contextRef="#ctx0" brushRef="#br0" timeOffset="-177338.442">1404 11092 1817 0,'0'0'428'15,"0"0"-105"-15,0 0-4 0,0 0-34 16,0 0 37-16,0 0 26 0,0 0-3 16,0 0-68-16,0 0-67 0,0 0 8 15,6 7-10-15,-2-7-19 16,2 0-28-16,5 0-22 0,-1 0-21 16,2 0-30-16,3 0-30 0,-1-1-22 15,3-3-24-15,1-1-12 0,-1 2-1 16,2-4-2-16,-3 1-9 0,1 2-3 15,-5-1-37-15,0 2-72 0,-1-3-60 16,-1 6-47-16,-2-3-81 0,-4 3-239 16,1 0-662-16,-3 3-787 0</inkml:trace>
  <inkml:trace contextRef="#ctx0" brushRef="#br0" timeOffset="-176761.89">1524 11309 1760 0,'0'0'370'0,"0"0"-75"0,0 0 8 16,0 0-17-16,0 0 60 0,0 0 40 15,0 0-24-15,0 0-147 0,0 0-60 16,0 0 9-16,26-8 17 0,-15 3-3 16,1 1-34-16,1-2-35 0,1 1-11 15,1-2-4-15,5 1 0 0,-1-4-12 16,4 0-16-16,1-1-14 0,1-2-13 16,0 0-6-16,6-2-3 0,2 0-17 15,0 1-11-15,2-1 1 0,-2-4-2 16,2 6-1-16,-1-2-1 0,-1-1 0 15,-2 5 1-15,-7-1 0 0,-3 1 2 16,-2 1 16-16,-3 0 3 0,-1-1 0 16,-3 4-3-16,-4 1-6 0,-1-1 3 15,-3 1 6-15,-2 2-2 16,-2 0-7-16,0 0-12 0,-2-2 0 16,-4-1 2-16,-5 1 1 0,-3-4 12 15,-3-2-3-15,-3 1-9 0,-5 0 12 16,-4-2-12-16,4-3 9 0,-6 1-9 15,-2-4 9-15,0 0 6 0,0 2 0 16,0 0 0-16,0 1-15 0,2 6 21 16,4 4-2-16,0 2-4 0,2 4 9 15,6 0-15-15,1 3-9 0,1 1-3 16,3 0-1-16,6-1-50 0,1-3-94 16,1 0-73-16,4-4-72 0,2-6-203 15,0 2-575-15,4-6-1241 0</inkml:trace>
  <inkml:trace contextRef="#ctx0" brushRef="#br0" timeOffset="-166933.692">2642 11522 150 0,'0'0'114'15,"0"0"981"-15,0 0-743 0,0 0-148 16,0 0 17-16,0 0 25 0,0 0-20 15,0 0-58-15,0 0-14 0,-10 34-10 16,10-32-19-16,-2-1-29 0,2 0 18 16,0-1 64-16,0 0 56 0,0 0 5 15,0 0-23-15,0 0-18 0,0 0-9 16,0 0-23-16,0 0-32 0,0-2-27 16,0 0-21-16,0-5-16 15,0-2 24-15,2-6 13 0,-2-1-32 16,2-8-26-16,0-2-13 0,2-5-2 15,-4-3 5-15,2-4 3 0,-2 0-23 16,2-3 26-16,-2 1 18 0,0 0-11 16,0 4-7-16,0 1-6 0,0 4 1 15,2 1-10-15,-2 5-9 0,2-1-9 16,2 3 3-16,0-1 6 0,-2-3-6 16,1 0 3-16,-1-4-3 0,0 1-12 15,0-3 12-15,-2 0 0 0,2 4-12 16,-2 0 10-16,2 2-1 0,-2 2-9 15,2 5 9-15,-2 2-10 0,2 4-1 16,-2 2-1-16,2 4 0 0,-2 1-1 16,2 4 0-16,-2 0 1 0,0 3 0 15,0 0 1-15,0 0 1 0,0 0 10 16,0 0-11-16,0 0-1 0,0 2-3 16,-4 3-9-16,0 3 11 15,0 2-1-15,0 5 2 0,-5-1-1 16,1 7-1-16,0-2 0 0,-3 2 0 15,-1 3-1-15,2-3 2 0,-1 3 1 16,-3-1 0-16,1 1 1 0,3-5 1 16,0 3 0-16,-3-6 0 0,5 0 1 15,-4-1-1-15,8-2 1 0,-3-3 0 16,1-1-2-16,2-2 1 0,0-2-2 16,2-2 0-16,-2-2-2 0,4-1-1 15,0 0 3-15,4-1 1 16,0-7 14-16,4-2-3 0,3-6-12 0,1-2 0 15,0-2 0-15,1-2 0 16,3 1 0-16,-1 2 1 0,-1 1 0 16,1-1 1-16,-1 4 0 0,-1 1 1 15,-1-2-1-15,-2 5 1 0,1 0 9 16,-3 4-10-16,-2 1 19 0,2 2 9 16,-1 3 0-16,-3 1-15 0,2 0 63 15,0 6-2-15,-4 4-46 0,7 5-29 16,-1 3-1-16,-4 7-2 0,4 4-13 15,0 2 14-15,1 1-11 0,-3-4 9 16,2-3-24-16,-2-4-61 0,5-8-50 16,-3-5-64-16,0-3-76 0,-4-5-198 15,7 0-611-15,3 0-725 0</inkml:trace>
  <inkml:trace contextRef="#ctx0" brushRef="#br0" timeOffset="-166348.42">3130 10713 947 0,'0'0'1716'0,"0"0"-1330"0,0 0-236 16,0 0 118-16,0 0 111 0,0 0-2 15,0 0 7-15,0 0-22 0,0 0-75 16,0 0-101-16,-4 3-29 0,4 11-17 15,-2 3-16-15,2 6-22 0,-3 2-14 16,1 4-19-16,0 3-12 0,-4 4-8 16,6-2-16-16,-4 7-9 0,0-1-3 15,0 4-3-15,-2 2-6 0,-1 0 3 16,-1 1-12-16,4-3 15 0,-2-3-3 16,0 0 0-16,-1-4-13 0,1-3 13 15,0-6 3-15,0-3-3 0,0-9-14 16,1-1-1-16,1-5 0 0,2-4 2 15,2-2 23-15,0-1 11 0,0-3 84 16,2 0-27-16,4 0-45 0,3 0-9 16,5-6-12-16,3 2-9 15,3-5 0-15,3 3-15 0,6-1 9 0,-2 1-10 16,2 2 10-16,2-1-9 16,-2 2 0-16,0 0 0 0,-4 2-2 15,1-1-1-15,-3 2-12 0,-2 0 0 16,-3 0-24-16,-1 0-63 0,-5 0-60 15,1-1-31-15,-5-2-30 0,-4 0-96 16,0-7-269-16,-2 3-619 0,-2-4-630 0</inkml:trace>
  <inkml:trace contextRef="#ctx0" brushRef="#br0" timeOffset="-165583.441">3558 10757 1656 0,'0'0'1221'0,"0"0"-946"15,0 0 63-15,0 0 98 0,0 0-107 16,0 0-72-16,0 0-16 0,0 0-11 16,-13 62-59-16,9-33-46 0,2 5-13 15,-2 7-12-15,-2 9-9 0,2 13-21 16,-3 10-10-16,5 2-11 0,-2-7-4 16,4-17-12-16,0-15-2 0,0-8-1 15,-4-5-9-15,4 0-3 16,0 0-8-16,0-3-10 0,0-7-12 15,0-7 0-15,0-6 9 0,0-2-33 16,0-12 15-16,4-9 18 0,2-16 3 16,1-13-1-16,-3-19-10 0,2-4-43 15,-4-4 30-15,-2 4 21 0,0 6 0 16,-2 0 1-16,-4 13 2 0,2 14 3 16,2 13 9-16,-1 9 3 0,1 1-12 15,2 6 12-15,0 2-12 0,0 7 37 16,2 4-4-16,3 0-21 0,1 10-12 15,0 4 0-15,-2 6-1 0,9 1 1 16,-5 5 0-16,2-3 0 0,0 2 15 16,1-1-6-16,3-5 3 0,-1-1-3 15,1-5 13-15,3-6-13 0,-3-7-9 16,3-3-3-16,-1-12-1 0,5-8-11 16,-5-9-1-16,5-4 11 15,-4-3-1-15,-1-2-9 0,1-1 9 16,-3 3 2-16,-1 7 0 0,-3 7 0 15,-2 7 1-15,0 8 3 0,-1 7 22 16,-1 3-25-16,0 3 0 0,-2 10-13 16,-2 2-11-16,0 7-15 0,0 9 21 15,-2 11 16-15,0 14 1 0,0 15 1 16,0 8 18-16,0 1 9 0,2-3 9 16,-2-6 10-16,0-5-1 0,0-5 6 15,0-14 82-15,0-13-37 16,0-9-51-16,0-9-28 0,-2 0-17 15,0-4-12-15,-2-3-78 0,2-5-103 16,-2-4-54-16,0-9-83 0,4-1-374 16,4-9-1173-16</inkml:trace>
  <inkml:trace contextRef="#ctx0" brushRef="#br0" timeOffset="-164552.786">4353 10945 1041 0,'0'0'95'0,"0"0"1092"0,0 0-919 16,0 0-17-16,0 0 35 0,0 0-44 15,0 0 91-15,0 0 92 0,0 0-58 16,-2-6-121-16,9 3-40 0,1 3-23 16,4-2 0-16,1 0-37 0,1 1-28 15,3-1-24-15,-1 2-24 0,1-3-25 16,1 3-30-16,-1-3-13 0,-3 3-2 15,-1-3-1-15,-1 3-11 0,-4-3-15 16,1 3-52-16,-3 0-42 0,-2 0-31 16,-2 0-42-16,-2 0-66 0,0 5-155 15,-4-1-281-15,-2 1-269 0,-2 3 151 16,1-3-842-16,-3 5 1245 0</inkml:trace>
  <inkml:trace contextRef="#ctx0" brushRef="#br0" timeOffset="-164298.876">4312 11086 391 0,'0'0'2230'15,"0"0"-1876"-15,0 0-88 0,0 0 106 16,0 0-45-16,0 0-41 0,0 0-25 16,0 0 4-16,0 0-38 0,58-9-56 15,-39 3-46-15,1 0-34 0,1-1-21 16,2 1-28-16,-3 1-8 0,1 0-19 15,-4-1-14-15,-1 2-1 0,-1-1-3 16,-5 2-22-16,-2 3-51 0,-2 0-60 16,-1 0-59-16,-3 0-56 0,-2 0-150 15,0 0-281-15,-7 5-270 0,3 1-170 16,-4 5-563-16</inkml:trace>
  <inkml:trace contextRef="#ctx0" brushRef="#br0" timeOffset="-163914.783">4428 11302 111 0,'0'0'2293'0,"0"0"-1633"16,0 0-401-16,0 0-34 0,64-9 41 15,-45 4 14-15,1-2-25 0,1-3-13 16,6-2-30-16,0-1-47 0,2-3-33 15,2 0-1-15,0-3-12 16,2 1-34-16,-2-3-13 0,4 2-5 16,-2-1 3-16,0 1-4 0,-2 0-11 15,-2 1-1-15,-4-1-2 0,0 4-1 16,-5-4-9-16,-3 5-8 0,-5 0-1 16,-4 1-12-16,-1 0-3 0,-3 1 0 15,-4-1-16-15,-4 1 10 0,-7 0-10 16,-5-1 10-16,-3-5 3 0,-4 2 6 15,-8-1-9-15,0 1 0 0,-2 1-10 16,-4 3-1-16,4 5-1 0,-4 2 0 16,0 4-30-16,-1 1-36 0,3 0-34 15,2 0-39-15,2 0-48 0,2 0-65 16,7 0-217-16,7 0-828 0,3 0-989 0</inkml:trace>
  <inkml:trace contextRef="#ctx0" brushRef="#br0" timeOffset="-162797.622">5379 11318 646 0,'0'0'78'0,"0"0"1013"16,0 0-760-16,0 0-225 0,0 0 50 16,0 0 25-16,0 0-1 0,0 0 0 15,0 0 13-15,0 0 8 0,-15 10 27 16,15-10 44-16,0 0 17 0,-4 0-27 16,4 0-49-16,0 0-25 15,0-1-23-15,0-1-36 0,0-7-44 16,0-2-15-16,4-4 0 0,-4-7 3 15,2-1 9-15,-2-7-12 0,2-2-16 16,1-5-2-16,-1-11-10 0,-2-11 7 16,0 3-10-16,0 5-6 0,0 5-3 15,0 8-8-15,-2-4 2 0,2-3 0 16,-5 7 0-16,3 3-6 0,2 8-3 16,0 4-3-16,0 7-10 0,0 0 0 15,0 7 1-15,0 3 0 0,0 1 13 16,0 3-13-16,0 2 24 0,0-2 0 15,0 2-15-15,0 0 0 0,0 0 15 16,-4 4-25-16,2 4 1 0,-2 2-3 16,-2 8-23-16,2 1 21 0,-5 2-1 15,1 2 0-15,-2 2 0 0,1-1 1 16,-1-1 0-16,0-3 1 0,-1-1 1 16,1-1-1-16,2-5 1 15,0-2 0-15,1-1-1 0,3-6 1 16,0 0-1-16,2-2 1 0,2-2-3 15,0 0 0-15,0-2 3 0,2-3 24 16,6-7-3-16,1-1-19 0,3-4 0 16,5-4-1-16,-1-3 1 0,-1 1-1 15,3-1 1-15,-3 0 10 0,3 4-10 16,-5 0 0-16,3 5 1 0,-3-1 0 16,-3 0-1-16,0 6 0 0,-1 0-1 15,-1 2-1-15,-4 3 3 0,0 3 18 16,0 2 7-16,0 0-10 15,1 2-6-15,-3 9-12 0,2 2-14 0,2 9-17 16,0 3 13-16,0 5 0 16,3 0 15-16,-1 1-21 0,0-2-39 15,0-3-55-15,1-5-48 0,-1-3-52 16,0-2-107-16,-2-8-340 0,9-1-1066 0</inkml:trace>
  <inkml:trace contextRef="#ctx0" brushRef="#br0" timeOffset="-161997.123">5738 11418 196 0,'0'0'1759'0,"0"0"-647"0,0 0-978 16,0 0 26-16,0 0 46 0,0 0 25 15,0 0 17-15,0 0 40 0,0 0-4 16,13-59-53-16,-7 43-29 0,0 0-10 16,5-2-16-16,1-1-39 0,-2-3-34 15,3-1-12-15,1-4-7 0,1-1 1 16,1-1-25-16,-1-6-8 0,-1 1-10 15,-1-1-12-15,1-1-6 0,-4 1 0 16,1 3-3-16,-1 4 0 0,-2 3-5 16,-1 6-1-16,-1 0 3 15,0 5-6-15,-2 4 6 0,0 3 0 16,0 3 0-16,-2 1-3 0,-2 2 0 16,0 1 3-16,0 0-15 0,0 3 11 15,0 4-14-15,-6 4-24 0,2 7 12 16,0 5 11-16,-2 3 1 0,4 6 2 15,-5 1 0-15,7 4 10 0,0 0 0 16,0 1-10-16,9 0 13 0,-5-1 0 16,4 0 12-16,5-4 3 0,1-2-5 15,3-4-10-15,1-4-3 0,1-8-12 16,-1-2-1-16,3-6-23 0,-2-5-49 16,1-2-62-16,-3-5-46 0,-1-6-33 15,-1 0-46-15,-3-5-141 0,-4-1-283 16,-3 4-776-16,1-5-611 0</inkml:trace>
  <inkml:trace contextRef="#ctx0" brushRef="#br0" timeOffset="-161763.756">5974 10577 2289 0,'0'0'2083'16,"0"0"-1802"-16,0 0-96 0,0 0 154 16,0 0-159-16,0 0-180 15,0 0-34-15,0 0-130 0,0 0-188 16,0 0-812-16,46 32-1651 0</inkml:trace>
  <inkml:trace contextRef="#ctx0" brushRef="#br0" timeOffset="-160144.399">6493 10927 284 0,'0'0'169'0,"0"0"-94"16,0 0 23-16,0 0 443 0,0 0-154 15,0 0-91-15,0 0 32 0,0 0-24 16,0 0-23-16,-33-16-34 0,31 15-39 16,2-2 12-16,-2 1 31 15,2-1 44-15,0 2 34 0,0-1 27 16,0 1-31-16,4-2-69 0,4 0-67 15,5 0-44-15,3 0-27 0,3 2-24 16,-1-1-21-16,5 2-25 0,-2 0-21 16,-1 0-9-16,-3 0-15 0,-1 0-3 15,1-1-1-15,-5-2-17 0,-3-2-30 16,-1 0-67-16,-2-1-54 0,0 1-41 16,-4 0-73-16,-2 3-192 0,0 0-524 15,-2 2-276-15,-4 3-622 0</inkml:trace>
  <inkml:trace contextRef="#ctx0" brushRef="#br0" timeOffset="-159862.537">6468 10986 1106 0,'0'0'1429'0,"0"0"-985"16,0 0-239-16,0 0 111 0,0 0 12 16,0 0-26-16,0 0 12 0,0 0 4 15,0 0-39-15,0 0-69 0,50-2-27 16,-38 2-26-16,-2 0-42 0,1-1-48 16,1 1-31-16,1-1-33 0,1-1-3 15,-6 0-15-15,5 1-21 0,-3 0-67 16,-6 1-79-16,2 0-64 0,-3 0-121 15,-1 0-350-15,0 0-767 0,0 7-894 0</inkml:trace>
  <inkml:trace contextRef="#ctx0" brushRef="#br0" timeOffset="-159343.618">6485 11215 722 0,'0'0'622'16,"0"0"533"-16,0 0-922 0,0 0 14 15,0 0 38-15,0 0-46 0,0 0-5 16,62 8 33-16,-48-12 12 0,1-1-56 15,1-1-38-15,3-2 0 16,1 0-8-16,-1-2-34 0,2-2-21 16,4-3-6-16,-1-1-10 0,1 0-21 15,2-2-10-15,0 1-8 0,4 0-10 16,0 1-2-16,2 1-10 0,-2 2 0 16,2 3-11-16,-2-2-10 0,2 5 0 15,-8-3-6-15,0 2 0 0,-3 1 0 16,-5-2-6-16,0 3 0 0,-5-1-9 15,-2 1-2-15,-6 0-1 0,-4-4-3 16,0 1-12-16,-2 0 0 0,-8-3 3 16,-4-1 11-16,-5-1 1 0,-4 0 2 15,-4-5 0-15,-2 3 0 0,-4-1 0 16,2-1 0-16,-4 1-1 0,-2-3 0 16,0 1 0-16,2 0-1 0,-5 5-1 15,7 1-1-15,4 3-28 0,0 7-21 16,5 3-25-16,3 1-21 0,2 4-45 15,3 2-52-15,3-3-73 16,7-2-275-16,2-2-810 0,4 0-908 0</inkml:trace>
  <inkml:trace contextRef="#ctx0" brushRef="#br0" timeOffset="-157885.07">7657 10356 375 0,'0'0'1958'0,"0"0"-1664"16,0 0-87-16,0 0 53 0,0 0-27 16,0 0-4-16,0 0-2 0,0 0 21 15,0 0-22-15,-2-26-24 0,2 26-8 16,-2 0-6-16,2 0-29 0,0 0-9 15,0 6-7-15,0 1-43 16,-2 5-15-16,2 5-24 0,0 2-19 16,0 5-8-16,0 3-7 0,0 4-9 15,0 4-6-15,0 4 6 0,0 2 0 16,-3 3 4-16,1 9-22 0,-2-4-36 16,2 2 36-16,0-4 11 0,-2-3 1 15,2 5 7-15,-2-3 2 0,2-2-6 16,0-1-12-16,2-4 15 0,-2-3-3 15,2-5 3-15,0 0-15 0,0-5 12 16,-2-6-2-16,2-3-10 0,2-4 12 16,-2-6 0-16,0-2 0 0,0-3-15 15,0-1-21-15,0-1-13 0,-2 0 31 16,-3 0 0-16,-1 0-9 0,0 0 0 16,0-5 9-16,0 1 0 0,-1-5-9 15,-1-1 12-15,4-3 0 0,-2-2 0 16,0-1 1-16,1-2 0 15,1-1 0-15,-4 3-1 0,4-2-1 16,0 2 0-16,-2 4 1 0,1 3-1 16,3 1 0-16,0 3 1 0,2 1 0 15,-2 4 0-15,2 0 2 0,0 0 25 16,0 0 13-16,0 0 11 0,2 0-30 16,2 8-9-16,1 1 3 0,3 2 0 15,2 5 4-15,-2 3 8 0,1 0-9 16,1 2 3-16,2-5 0 0,-1 0 0 15,1-3 3-15,3-7 3 0,-1-3 0 16,1-3-2-16,-5 0-10 0,2-9-12 16,3-4 0-16,-1-3-3 0,1-2 0 15,-5-5-15-15,2 0 13 0,1 2-13 16,-3 0-10-16,1 1-59 0,-1 3-55 16,-2 3-45-16,3-2-52 0,-1 2-153 15,-4 1-383-15,6-7-1140 0</inkml:trace>
  <inkml:trace contextRef="#ctx0" brushRef="#br0" timeOffset="-157100.336">8326 10635 1353 0,'0'0'1414'15,"0"0"-1282"-15,0 0-84 0,0 0 215 16,-2-57 90-16,-4 36-28 0,4 0-11 16,-6-2-22-16,-2-1-73 0,-3 0-50 15,3 2-19-15,-5 1-22 0,3 2-46 16,-5 1-30-16,3 6-10 16,-1 1-11-16,-1 5-7 0,-1 4 13 15,5 2 2-15,0 2 4 0,-5 7 14 16,5 4 25-16,-3 5 0 0,5 2-19 15,2 4-9-15,-5 5-5 0,5 2-1 16,2 6-9-16,2 1-2 0,-1 2 2 16,3 1-22-16,0 4-16 0,-2 1 22 15,4-2 16-15,0 1 0 0,6-2-5 16,-2-2-13-16,5-4-3 0,3-5 3 16,1-4-18-16,3-10 11 0,3-3-14 15,6-8-39-15,-5-7-67 0,7-5-45 16,2-7-30-16,2-7-49 0,0-3-116 15,-4-1-242-15,-6 5-614 0,5-8-558 0</inkml:trace>
  <inkml:trace contextRef="#ctx0" brushRef="#br0" timeOffset="-156584.161">8570 10942 630 0,'0'0'2205'0,"0"0"-1722"16,0 0-410-16,0 0 96 0,0 0 112 15,-16-56-10-15,10 33-7 0,-3-2-4 16,-5-2-42-16,4 4-74 0,-5 2-34 16,-1 8-22-16,5 4-33 0,-3 8-18 15,1 4-4-15,-1 7 10 0,2 9 8 16,5 6-14-16,-3 3-13 0,6 6-3 15,0-2-18-15,4 2 0 0,0-3 10 16,-2-5-11-16,6-5 13 0,0-7-3 16,6-8-9-16,-4-6-3 0,7 0-9 15,3-12-25-15,-3-4 10 0,7-1 9 16,-7-2 3-16,3 5 10 0,-5 4 2 16,1 5 14-16,1 5 19 0,-7 5-14 15,4 10-7-15,0 2-12 0,-1 6 1 16,-5 2 1-16,2 1-2 0,0-2 0 15,-2-4-21-15,3-5-98 0,-3-6-112 16,0-5-115-16,-4-4-372 16,6-4-1130-16</inkml:trace>
  <inkml:trace contextRef="#ctx0" brushRef="#br0" timeOffset="-156265.829">9044 10723 1952 0,'0'0'1625'16,"0"0"-1300"-16,0 0-108 0,0 0 16 16,0 0 21-16,0 0-60 0,-52-6-19 15,31 15-20-15,-5 2-88 0,-1 2-56 16,0-2-11-16,-2 1-25 0,4-3-85 16,-2-1-88-16,0-4-21 0,5-2-71 15,3 0-205-15,2-2-639 0,3 1-262 0</inkml:trace>
  <inkml:trace contextRef="#ctx0" brushRef="#br0" timeOffset="-155881.354">8785 10645 1535 0,'0'0'1670'0,"0"0"-1405"0,0 0-107 16,-2 65 211-16,2-31-100 0,0 2-154 16,0 3-50-16,0-2-18 0,0-4-47 15,-2-2-13-15,2-12-148 0,0-7-127 16,0-5-337-16,9-7-935 0</inkml:trace>
  <inkml:trace contextRef="#ctx0" brushRef="#br0" timeOffset="-155299.719">9563 10403 2043 0,'0'0'1386'0,"0"0"-1206"0,0 0 117 16,0 0 172-16,0 0-120 0,-13-51-113 15,5 46-31-15,-9 2-13 0,1 2-50 16,-3 1-51-16,1 0-6 0,-7 0-30 15,0-1-31-15,0-1-22 16,-2 0 0-16,1 1-2 0,-3-3-12 16,2 1-40-16,4 0-48 0,0 3-36 15,0 0-40-15,7 0-47 0,-1 0-108 16,5 4-242-16,4 1-588 0,-1 3-258 0</inkml:trace>
  <inkml:trace contextRef="#ctx0" brushRef="#br0" timeOffset="-155003.187">9327 10361 1448 0,'0'0'1642'0,"0"0"-1370"16,0 0-126-16,0 0 227 0,0 0-103 15,0 0-89-15,-10 72-11 16,6-43 24-16,1 5-37 0,3 4-50 16,-2 3 0-16,-2 3-6 0,2 1-65 15,0-1-36-15,0 2-2 0,-2-6 1 16,4 1 1-16,0-4 0 0,0-2-1 16,0-3-2-16,0-4-48 0,4-3-56 15,-4-2-49-15,4-5-78 0,0-4-84 16,0-3-190-16,-1-4-525 0,7 1-336 0</inkml:trace>
  <inkml:trace contextRef="#ctx0" brushRef="#br0" timeOffset="-154788.196">9486 11161 1509 0,'0'0'2109'0,"0"0"-1910"15,0 0 84-15,0 0 189 0,-43-62-63 16,24 45-89-16,1 2-38 0,-9 3-40 16,0 3-69-16,0 5-74 0,-4 4-33 15,4 3-32-15,-4 3-34 0,2 4-2 16,0-2-124-16,6 1-110 0,5-1-118 16,1-2-660-16,7 4-1662 0</inkml:trace>
  <inkml:trace contextRef="#ctx0" brushRef="#br0" timeOffset="-153660.094">1373 13278 1380 0,'0'0'1226'0,"0"0"-834"16,0 0-72-16,0 0 80 0,0 0-16 0,0 0-73 15,0 0-23-15,0 0-12 16,0 0-47-16,16 5-56 0,-3-5-36 15,1 0-4-15,5 0-15 0,-1-3-27 16,3 0-34-16,0 0-21 0,-1 0-9 16,-1 0-16-16,0-2-11 0,-3 3-18 15,-4 0-51-15,-3 1-73 0,1 0-58 16,-4-1-46-16,-4 2-96 0,-2 0-249 16,0 0-679-16,-4 0-46 0,-4 7-356 0</inkml:trace>
  <inkml:trace contextRef="#ctx0" brushRef="#br0" timeOffset="-153451.777">1296 13369 2398 0,'0'0'606'0,"0"0"-274"0,0 0 131 0,0 0-17 16,0 0-93-16,0 0-73 15,0 0-33-15,58 15-64 0,-37-15-92 16,2 0-39-16,1 0-1 0,3 0-14 15,-2 0-34-15,0-1-3 0,-2-1-12 16,-3 0-31-16,-5-1-109 0,-1-2-91 16,-4-1-106-16,-5 0-315 0,-1 3-852 15,0 3-395-15</inkml:trace>
  <inkml:trace contextRef="#ctx0" brushRef="#br0" timeOffset="-153067.441">1424 13708 1273 0,'0'0'1232'0,"0"0"-977"16,0 0-59-16,0 0 89 0,0 0 61 0,60-11-30 15,-41 2-62-15,2-6-48 16,8 0-33-16,-1-5-40 0,6-3-20 15,1-6 29-15,0-1 1 0,2-4-39 16,6 0-28-16,-3-2-9 0,-5 5-9 16,0 0 3-16,-4 2 2 0,-2 5 4 15,-4 1-6-15,-3 3-7 0,-3 2-8 16,-4 1-4-16,-5 2-3 0,-4 1-3 16,-2 0-11-16,-4 1-1 0,-4 0-6 15,-8 0 3-15,-1 0 0 0,-9-2 9 16,-5-4 7-16,-4 2 8 0,-9-1 21 15,3 3-3-15,-8 3-32 16,1 2-31-16,-1 4-2 0,-1 2-41 16,3 1-62-16,2 0-70 0,5 3-49 15,3 0-107-15,7 0-338 0,5 0-1080 0</inkml:trace>
  <inkml:trace contextRef="#ctx0" brushRef="#br0" timeOffset="-152084.975">2565 12805 714 0,'0'0'782'16,"0"0"-149"-16,0 0-364 0,0 0-4 15,0 0 60-15,0-51 39 0,-2 45-24 16,0 4-51-16,2 0-35 0,-2 2-27 15,2 0-23-15,0 0 26 0,0 0 24 16,0 0-26-16,0 6-46 0,0 4-58 16,0 2-18-16,0 7-24 0,0 6-19 15,2 4-12-15,0 2-8 0,0 6-25 16,-2 1-3-16,2 3-14 16,1 3 11-16,-1 0-11 0,0 3-1 15,0-3-30-15,2 2 6 0,-4-2 21 16,2-2 0-16,4-2 0 0,0-1 2 15,-2-3 1-15,-1-4 1 0,-1-4 2 16,-2-5 0-16,0-5 9 0,0-5-12 16,0-5-12-16,-5-4-13 0,-1-4 4 15,-4 0 6-15,2-4 14 0,-3-4 1 16,-3-2 0-16,1-3 2 16,-3-6 0-16,-3 1 1 0,1-4 9 15,1 3-12-15,-1 0 0 0,5 3-1 16,-1 2-1-16,3 3 1 0,3 5-1 15,2 5 2-15,0 1 0 0,0 1 18 16,3 5 4-16,3 6 5 0,0 2-9 16,3 4-15-16,5 4 12 0,0 0-3 15,2 1 12-15,3 1 6 0,1-2 0 16,3-2-6-16,1-2 10 0,7-2 38 16,-2-2 0-16,2-5-39 0,0-5-21 15,3-4-11-15,1-7-1 0,-2-9-12 16,0-8-6-16,4-7 6 0,-4-9 9 15,-2-2-12-15,0-2-9 0,-3 0-72 16,-1 4-88-16,0 5-52 0,-1 7-127 16,-3 9-591-16,6 4-1123 0</inkml:trace>
  <inkml:trace contextRef="#ctx0" brushRef="#br0" timeOffset="-151200.907">3332 12795 1368 0,'0'0'1489'0,"0"0"-1251"15,0 0-47-15,0 0 197 0,0 0-96 16,0 0-25-16,0 0 34 0,0 0 56 16,0 0-94-16,0 0-105 0,-33 62-21 15,23-30-4-15,-2 2-15 0,-1 3-51 16,-8 10-22-16,3 11-12 0,-3-5-14 15,3-4-19-15,1-10-34 16,5-10 34-16,-5 4 16 0,3 3 3 16,-1-5-7-16,1-2-11 0,1-3 0 15,3-4 1-15,2 0-2 0,1-9-1 16,3-2-57-16,4-4-38 0,0-5-38 16,0-2-29-16,7-12 11 0,1-2-16 15,4-9-22-15,1-1-46 0,3-9-42 16,1 3-78-16,-1-6-110 0,3 0-15 15,-1-2 51-15,1 0 113 0,0-1 116 16,-5 0 78-16,1 1 35 0,-3 2 88 16,0 1 20-16,-3 4 123 0,-3 6 19 15,0 1-1-15,-2 4 46 0,0 3 51 16,-2 1 56-16,0 6-12 0,-2 0-24 16,0 5-48-16,0 5-54 0,3 0 7 15,-3 5 86-15,0 9-103 0,0 5-80 16,0 9-43-16,2 8-22 15,2 11-5-15,4 11-1 0,2 14 0 16,1-6-15-16,-3-12-9 0,0-14 8 16,-4-11 1-16,3 8 2 0,-1 2 0 15,4 0 10-15,-4-5 4 0,-2-7 5 16,1-10 37-16,-5-10 27 0,0-7 58 16,0-5-106-16,-7-10 8 0,-3-6 19 15,-2-7 27-15,-3-4 51 0,-6 1-42 16,1-2-39-16,-3 6-37 0,2 5-24 15,-1 5-12-15,3 6-37 0,-2 5-56 16,9 3-56-16,0 1-60 0,1 2-87 16,3 2-261-16,4 1-736 0,4 3-764 15</inkml:trace>
  <inkml:trace contextRef="#ctx0" brushRef="#br0" timeOffset="-150601.515">3955 12870 2398 0,'0'0'587'0,"0"0"-383"0,0 0 150 15,0 0 34-15,0 0-78 0,6-54-64 16,-12 43 28-16,-5 3-26 0,1 2-83 16,-7 0-43-16,1 4-16 0,-5 2-21 15,-4 2-27-15,1 5-19 16,-1 4-11-16,-4 0-1 0,4 5-6 16,-4 2 3-16,4 2 3 0,0 2-8 15,3 2-4-15,-1 2 3 0,2 4-3 16,5-2-3-16,-1 6 0 0,7 1 0 15,2 0-12-15,1 1 0 0,3-1 0 16,4-2 1-16,0 0 20 0,0-1 7 16,6-4 5-16,3 0 36 0,1 1 4 15,2-5-28-15,1-1-12 0,5-5 0 16,-1 2 0-16,2-6-5 0,-1-1-7 16,3-4-6-16,-3-4-14 0,5-2-1 15,2-3-12-15,-6 0-12 0,3-3-70 16,-1-2-81-16,-2-2-67 0,-5-1-76 15,-1-2-213-15,-3 1-536 0,-2 3-616 16,2-6-372-16</inkml:trace>
  <inkml:trace contextRef="#ctx0" brushRef="#br0" timeOffset="-150465.957">3864 13180 2666 0,'0'0'1506'0,"0"0"-1335"16,0 0 12-16,0 0 161 0,-48-50-114 15,29 48-166-15,1 2-62 0,-3 9-2 16,0 3-153-16,-1 0-227 0,5 0-287 16,-3-2-1237-16</inkml:trace>
  <inkml:trace contextRef="#ctx0" brushRef="#br0" timeOffset="-149876.006">4382 13008 962 0,'0'0'1611'0,"0"0"-1482"16,0 0-17-16,0 0 251 0,0 0 12 15,0 0-21-15,0 0 10 0,0 0 69 16,0 0-93-16,0 0-130 0,13-15-67 16,5 14-46-16,5-2-54 0,4 3-28 15,2 0-12-15,4 0-1 0,-2 0-2 16,0 0-1-16,-4 0-1 0,-4 3-22 16,-5-1-40-16,-7 1-58 0,-3-2-51 15,-4 2-47-15,-4-3-109 0,-4 0-259 16,-4 0-425-16,-7 1-156 0,5-1-305 15</inkml:trace>
  <inkml:trace contextRef="#ctx0" brushRef="#br0" timeOffset="-149683.474">4314 13133 1615 0,'0'0'1632'0,"0"0"-1368"15,0 0-172-15,0 0 154 0,0 0 28 16,0 0 12-16,0 0-2 0,64-27-5 15,-37 16-74-15,0 0-114 0,0 2-45 16,2 4 3-16,0 0-33 0,-4 4-16 16,-1 1-55-16,-3 0-94 15,-4 0-92-15,-5 3-91 0,-4 1-244 16,-2 0-866-16,-3 7-792 0</inkml:trace>
  <inkml:trace contextRef="#ctx0" brushRef="#br0" timeOffset="-149366.273">4531 13374 437 0,'0'0'2249'0,"0"0"-1861"15,68-13-276-15,-39 2 166 0,4-4 63 16,5-6-64-16,-5-7-61 0,4-1 16 15,0-7 27-15,-4-5-69 0,-2-2-28 16,0-3 14-16,-6 0-9 0,-4-1-46 16,-5 3-45-16,-3 4 3 15,-5 2 5-15,-4 7-14 0,-4 0-31 16,-8 8-21-16,-5 4-16 0,-9 4 0 16,-5 5-1-16,-8 4-1 0,-13 6-2 15,-12 3-31-15,-10 7-85 0,2 2-69 16,16-3-77-16,15-3-188 0,22-4-590 15,-16 0-949-15</inkml:trace>
  <inkml:trace contextRef="#ctx0" brushRef="#br0" timeOffset="-148299.291">5639 12509 245 0,'0'0'176'0,"0"0"244"16,0 0 852-16,0 0-980 0,0 0-79 15,0 0 93-15,0 0 125 0,0 0-16 16,0 0-62-16,0 0-48 0,-29-40-24 16,27 40-45-16,2 0 17 0,0 0 24 15,0 5-31-15,0 3-80 0,0 6-48 16,-2 5-22-16,4 4-18 0,2 8-8 15,0 3-16-15,3 13-9 16,-1 13-12-16,-2 12-6 0,2 4-6 16,-2-2-9-16,1-8 0 0,-3-6 1 15,0-3-10-15,0-10 7 0,-2-9-10 16,2-10-43-16,-2-8 22 0,0 0 19 16,0-2 0-16,0 1 2 0,0-9-1 15,0-7-2-15,-4-3-39 0,-3 0 24 16,1-4 15-16,-2-5 1 0,-4-6 2 15,-1-2 1-15,-3-7 1 0,-3 1 0 16,-2-4 13-16,1-1-14 0,-1 6 0 16,2 1-1-16,1 6-11 15,1 4 8-15,5 7-12 0,-1 4 12 0,5 0 2 16,2 9 1-16,2 4 15 16,4 4-12-16,0 4 0 0,2 1 0 15,8 4 9-15,3 1 6 0,3-5 15 16,5 1 9-16,4-2-2 0,6-5-13 15,-2-6-12-15,4-7-3 0,4-3 0 16,-2-7-12-16,-2-11-1 0,0-7-1 16,0-4-1-16,-6-4-9 0,0 0-30 15,-4-1-94-15,-1 2-84 0,-1 4-45 16,-2 3-214-16,-7 9-783 0,11-1-1418 0</inkml:trace>
  <inkml:trace contextRef="#ctx0" brushRef="#br0" timeOffset="-147464.779">6036 12559 1030 0,'0'0'1380'0,"0"0"-1128"0,0 0-146 16,0 0 170-16,0 0 41 0,0 0-19 16,0 0 7-16,0 0 3 0,0 0-5 15,0 0-4-15,-6-17-9 0,6 17-1 16,0 0-47-16,2 0-57 0,2 2-49 15,2 4-13-15,3 3 1 0,1 1-22 16,0 5-18-16,5 1-17 0,3 4-4 16,3 2-9-16,-2 2-9 0,3 2-9 15,-1 2-15-15,2 0-9 16,2 1-11-16,-3-2 0 0,-1-2-1 0,-2 0 0 16,-1-7-15-16,-3-3-18 0,-7-2-21 15,0-6-30-15,-4-4-40 16,-2 1-38-16,-2-4-31 0,0 0-39 15,0-1-129-15,0-7-181 0,0 0-239 16,0-1-669-16,0-3-281 0</inkml:trace>
  <inkml:trace contextRef="#ctx0" brushRef="#br0" timeOffset="-147148.365">6627 12484 988 0,'0'0'1433'0,"0"0"-1243"16,0 0 39-16,21-65 219 0,-19 52-19 15,-2 5-99-15,4 3-27 0,-4 3-12 16,-6 4-15-16,0 4-40 0,-5 9-5 16,1 6-40-16,-8 6-49 0,-1 7-30 15,-2 12 9-15,-8 14 0 0,-4 13-19 16,-2 7-23-16,2 0-7 0,2-6-3 15,4-7 0-15,-2-1-2 0,2-3-4 16,5-13-6-16,3-12-45 0,5-7-12 16,-1-9-12-16,1 3 9 0,-3 0-12 15,3 0 13-15,1-7-10 0,3-6-42 16,2-7-64-16,3-5-65 0,3 0-49 16,2-13-67-16,0 3-324 0,11-11-1134 15</inkml:trace>
  <inkml:trace contextRef="#ctx0" brushRef="#br0" timeOffset="-139586.463">12986 6068 703 0,'0'0'134'0,"0"0"686"0,0 0-281 15,0 0-325-15,0 0-114 0,0 0-42 16,0 0 7-16,0 0 19 0,0 0 57 16,-4-3 58-16,4 3-16 0,-2 0-11 15,2 0-20-15,0 0-3 0,0 1-14 16,0-1-28-16,0 0-38 0,0 0-21 16,0 0-10-16,0 0 5 0,0 0-5 15,0 2-4-15,0-2 0 0,0 1 3 16,0-1 16-16,0 1 25 0,-2-1 30 15,2 1 9-15,0-1-34 0,0 1-3 16,0-1 31-16,0 1 2 0,0-1-19 16,0 0-8-16,0 1-1 0,-3-1-3 15,3 0-6-15,0 1-3 0,0-1-4 16,0 0-8-16,0 2-3 0,0-2-7 16,0 0-6-16,0 0-2 0,0 0-4 15,0 0 0-15,0 0-3 16,0 0 1-16,0 0 5 0,0 0 0 15,3 0 6-15,1 0-9 0,-2-3-5 16,4-1-7-16,0 0-12 0,4-5-12 16,1 1 0-16,1-4 0 0,5 2 9 15,-3-2 6-15,7-3 0 0,-3 1-16 16,3-1 10-16,2-3-11 0,0 2 1 16,-1-1 1-16,1 0-1 0,2 2 0 15,-4-4 0-15,3 3 0 0,-1-3 0 16,0 1-1-16,4-1 1 0,-2 0-2 15,3-1 0-15,-1 0-1 0,2-2 0 16,0-1 1-16,2 0 0 16,2-3 12-16,0 0-12 0,3-2-1 15,3 1-14-15,-2-1 13 0,2-1-12 16,1 1 14-16,-1-1 1 0,-2-1 0 16,6 0 0-16,-3 1 1 0,3-2 0 15,-4-2 1-15,7 2-1 0,-3-2 1 16,-1-1 12-16,7 1-13 0,-3-1 10 15,1-1-10-15,9-6 10 0,-8 5-12 16,3 0 0-16,5-6 0 0,4-3 11 16,10-9-11-16,3-2 1 0,-7 6 7 15,-6 2-8-15,-4 8-57 0,-1-2 54 16,1-1-9-16,2 0 12 0,0 0 12 16,2-4-11-16,-4 4 11 0,4-2 0 15,-2 3-9-15,-1 0 18 0,1-1-9 16,0 0-9-16,-2 0 15 0,4 1-6 15,-2-2-12-15,0 0 2 0,2 0-1 16,-2-2 1-16,1 1-2 16,4 1-25-16,-4-4 7 0,8 3 6 15,-5-3 9-15,2 0 1 0,2 0 2 16,-4 0 1-16,0 4 2 0,0-3 9 16,0 1 6-16,-2 3 0 0,2-1 2 15,-2 0-20-15,-4 0 0 0,4-1 1 16,0 0 15-16,-1 0-5 0,1 2-11 15,2-2-3-15,-2 2-40 0,0-1 28 16,-2-2 14-16,2 4-1 0,0-3-1 16,-4 1 2-16,0 0 1 15,2 0 2-15,-1 1 10 0,-1 0-9 16,2 0 0-16,0-2-1 0,0 2 10 16,0 0-9-16,0 1-2 0,0-1 1 15,-1-1 1-15,3 1-3 0,0-1-3 16,0-1-42-16,0 1 27 0,-2-3 15 15,2 2 3-15,0 0-1 0,0-2 1 16,0 2 2-16,-6 2 0 0,1-2 22 16,-5 10-22-16,-9 2 10 0,-5 8-12 15,-10 4 0-15,-3 0 0 0,10-2-1 16,4-8-2-16,13-8-9 0,14-11 11 16,4-5-17-16,13-4-18 0,-15 7 6 15,-14 13 3-15,-1-2 12 0,-9 11 5 16,-5 3 10-16,0-2 2 0,-12 13 1 15,-2-3 15-15,4-1-18 0,6-5 0 16,6-3-24-16,4-2 24 0,-3 2-1 16,-3 1 0-16,-2 0 1 0,-2 0-2 15,-4 3-20-15,2-1-5 16,0-1 25-16,0 0 1 0,-2 1-1 16,-4-1 0-16,6 2 1 0,-2 0 1 15,0 2 1-15,-2 2-1 0,-3 2 0 16,-3 2 0-16,0 2-1 0,-5-1-14 15,-1 7-34-15,-5 1-80 0,-2 1-56 16,-1 3-87-16,-5 3-202 0,-2 0-495 16,0 21-644-16</inkml:trace>
  <inkml:trace contextRef="#ctx0" brushRef="#br0" timeOffset="-138205.189">20578 321 1812 0,'0'0'610'0,"0"0"-355"0,0 0-68 15,0 0-49-15,0 0 315 0,0 0-152 16,0 0-109-16,0 0 0 0,0 0-24 15,-2-28-22-15,2 25-23 0,0-2-9 16,0 0 3-16,0 2-7 0,0 0 7 16,0 1 29-16,0 2 40 0,0 0-4 15,0 2-25-15,-2 6-72 0,-2 5-46 16,2 5-17-16,2 5-7 0,-4 6 3 16,2 3 0-16,-2 6-16 0,0 1-2 15,-1 0-18-15,3-1 0 0,-4-1 6 16,0-6 12-16,2-3 1 0,-2-6 17 15,4-4 0-15,-3 0 6 0,3-8 6 16,2-2 12-16,0-2 10 16,0-2-1-16,0-1 51 0,0-1-2 15,0-2-31-15,2 0-15 0,5 0-9 16,1 0-2-16,6 0-16 0,-5-2-6 16,5 2-3-16,3-2 3 0,3 1 0 15,-5-1-18-15,5 2-1 0,-5 0-2 16,3 0-54-16,-5-2-58 0,-1 2-59 15,1 2-28-15,-9-2-27 0,2 0-156 16,0 0-274-16,-4-3-482 16,0 0-280-16,-2-9-773 0</inkml:trace>
  <inkml:trace contextRef="#ctx0" brushRef="#br0" timeOffset="-137488.363">20826 328 2334 0,'0'0'520'0,"0"0"-424"16,0 0 87-16,0 0 168 0,0 0 75 0,0 0-34 15,0 0-117-15,0 0-65 16,0 0-42-16,0 0-52 0,0 4-49 16,0 10-18-16,0 4 0 0,0 2-6 15,0 6-10-15,-2 4-3 0,0 1-14 16,0 3-16-16,0 0-18 0,0 0 15 15,2-3 3-15,0-1 0 0,0-6 2 16,0-3 14-16,0-5 8 0,2-6-7 16,2-1-17-16,-2-7-21 0,5-2-6 15,-3-4-4-15,2-9 10 16,0-1 3-16,-4-6-1 0,2-5 18 16,0-5-1-16,-2-4 2 0,1-3 0 15,-3-2 25-15,0-2 2 0,-5 3-18 16,1 1-9-16,-2 6-12 0,2 4 12 15,0 7 0-15,-2 5 33 0,1 6 7 16,3 3 9-16,0 6 26 0,0 0 41 16,2 3-4-16,0 4-58 0,2 2-6 15,2 1 1-15,3 1-13 0,3 2 0 16,-4-2-12-16,7 2-6 0,1-1-15 16,-4-2-2-16,7-3-1 0,-3-1-16 15,5-4-11-15,-7-2 6 0,5-2-3 16,-1-6-3-16,-1-4 3 0,-1-3-1 15,-3 1 13-15,-3-1 9 0,4 2 3 16,-7 2 2-16,-1 4 38 0,0 3 23 16,0 4-27-16,-2 2-36 0,0 12-42 15,-2 7 30-15,0 4 12 0,2 7 18 16,2 7 9-16,-4 3-27 16,0 2-15-16,0 0-9 0,0-1 9 15,2-4 0-15,-2-5-43 0,0-7-57 16,2-4-81-16,-2-8-127 0,2-7-348 15,-2-4-1093-15,7-11-456 0</inkml:trace>
  <inkml:trace contextRef="#ctx0" brushRef="#br0" timeOffset="-135570.672">24369 728 274 0,'0'0'567'0,"0"0"-410"0,0 0-125 16,0 0 24-16,0 0 51 0,0 0 970 15,0 0-796-15,0 0-123 0,0 0-19 16,33-44 2-16,-26 36 32 0,-3 0 69 16,0 1 63-16,-2 2-4 0,0 0-28 15,-2 1-34-15,0 2-17 0,0-2-23 16,0 4-43-16,0 0-40 16,-6 0-1-16,0 0 4 0,-5 2-28 15,1 2-37-15,-7 0-20 0,5 1-13 16,-9 0-19-16,5 1-2 0,-7-1-12 15,2 0 0-15,1-2-10 0,-5-1 20 16,6-1 0-16,-1-1 0 0,-1 1 1 16,7-1 0-16,-1 0 1 0,1 0 1 15,7-1 2-15,-1 0 19 0,0 0 5 16,6 1 12-16,0 0 7 0,2 0 2 16,0 1-30-16,0 2-15 0,0 4 9 15,2-1-9-15,4 3 12 0,-2 2 0 16,2 2-2-16,-2 0-12 0,1 5 0 15,-1-3-1-15,0 4 0 16,-2 2-1-16,4 2 1 0,-4 5-1 16,0 4 2-16,-2 10-1 0,0 3 1 15,0 5 0-15,0-2 1 0,-4-1 1 16,2-1 15-16,-4 2-15 0,2 1 0 16,0 0 12-16,2-2-3 0,-3 0-12 15,1-3-2-15,0-2-19 0,0-5 6 16,0-2 13-16,0-4 0 0,2-7-1 15,0-1 3-15,0-5 1 0,2-2 14 16,0-4 3-16,0-3 0 0,0 0-6 16,0-5 0-16,0 1 0 0,0-1-9 15,2-1 9-15,0 0-9 0,0-2 13 16,2 1-15-16,2 0 11 0,-2 1 9 16,4-3-3-16,-1 2 15 0,7-2 3 15,-1 0 9-15,-1 0-2 0,9 0-16 16,-3 0-15-16,3 0-10 0,0 0-2 15,-3 0-12-15,3 0 0 16,-7 0-15-16,3 0-82 0,-7 0-87 16,3-2-73-16,-5-3-224 0,-2 2-933 15,2-7-926-15</inkml:trace>
  <inkml:trace contextRef="#ctx0" brushRef="#br0" timeOffset="-134669.415">24487 915 1167 0,'0'0'173'0,"0"0"918"0,0 0-849 15,0 0-72-15,0 0 77 0,0 0 57 16,0 0 28-16,0 0-11 0,0 0-98 16,-2-35-65-16,0 35-10 0,0 4 9 15,0 3-31-15,-2 4-43 0,-2 4-34 16,1 5-19-16,1 9-8 16,0 2-10-16,2 2 0 0,-2-1 1 15,2-7-1-15,0 0 9 0,2-5-3 16,2-6-15-16,-2-4 22 0,0-3 14 15,0-5-39-15,2-2-9 0,2-4-55 16,-2-6-12-16,2-1 24 0,-2-4 21 16,3-1 16-16,-3-3 15 0,4-6 11 15,-4 0 23-15,0-3 12 0,-2 1-13 16,0 1-22-16,-2 3-11 0,-4 4-2 16,2 2-10-16,-1 6 12 0,3 2 74 15,0 7 8-15,-2 2-18 0,2 1-19 16,2 8-8-16,0 2-7 0,0-1 4 15,0 2 2-15,4 0 1 0,0 1-4 16,5-4-12-16,-1 0-10 0,2-5-11 16,1-3-24-16,3-1-3 0,-2-3 2 15,1-4 4-15,3-6 10 0,-5-2 11 16,3-1 1-16,-1-2 14 16,-5 1-3-16,2 1 7 0,-4 2-1 15,-1 4 21-15,-1 0 37 0,-2 7-16 16,0 2-26-16,-2 1-34 0,0 8-40 15,0 6 27-15,0 1 13 0,0 6 1 16,0 0 2-16,0 9-3 0,-2 2 0 16,0 0-2-16,0-1-37 0,2-4-49 15,0-9-21-15,0-2-19 0,0-5-61 16,0-3-92-16,0-3-194 0,0-2-516 16,8-1-653-16</inkml:trace>
  <inkml:trace contextRef="#ctx0" brushRef="#br0" timeOffset="-134268.398">24748 1140 1463 0,'0'0'1373'0,"0"0"-944"16,0 0-378-16,0 0 83 0,0 0 198 16,0 0 39-16,0 0-119 0,0 0-82 15,0 0-34-15,8-53-16 0,-4 38-25 16,0-2-40-16,5-1-19 0,-1 0-5 15,-2 3 9-15,0 3 30 0,0 1 52 16,3 5-10-16,-3 6-82 16,-2 4-30-16,2 12-24 0,-2 4-9 15,0 8 11-15,3 3 19 0,-5 1-15 16,0-2-49-16,0-4-79 0,0-3-68 16,-2-8-109-16,0-7-266 0,0-5-896 15,2-8-342-15</inkml:trace>
  <inkml:trace contextRef="#ctx0" brushRef="#br0" timeOffset="-133766.686">24405 1422 897 0,'0'0'976'0,"0"0"-180"15,0 0-477-15,0 0-121 0,0 0 64 16,0 0 158-16,0 0-37 16,0 0-89-16,0 0-7 0,0 0 46 15,4-12-14-15,2 6-128 0,2 2-40 16,2-4-9-16,7 1 15 0,0 1-30 15,7-1-43-15,3 1-12 0,2 1-18 16,4 0-17-16,0 0-19 0,0 2 15 16,0 0-6-16,-2-1 6 0,-2 3-32 15,-4-2-1-15,2 1-12 0,-6-2-9 16,-1 0-36-16,-1 1-49 0,-4-1-62 16,-1 1-40-16,-6 1-40 0,-4 0-197 15,-2 2-613-15,-2 0-719 0,-2 7-514 0</inkml:trace>
  <inkml:trace contextRef="#ctx0" brushRef="#br0" timeOffset="-133355.2">24622 1577 1561 0,'0'0'1472'15,"0"0"-1245"-15,0 0-49 0,0 0 117 16,0 0 89-16,0 0-39 0,0 0-83 16,0 0-90-16,0 0-19 0,0 0-46 15,-9 52 5-15,3-32 19 0,0 6-28 16,2 0-42-16,2 4-31 0,-2-3-11 16,-1 4-16-16,3 2-2 0,0-3-1 15,0-2-1-15,2-10-36 0,0-6-17 16,0-5-31-16,2-4-67 0,0-2-68 15,0-1-71-15,-2 0-209 0,0-3-640 16,3-4-262-16</inkml:trace>
  <inkml:trace contextRef="#ctx0" brushRef="#br0" timeOffset="-132984.609">24483 1639 1494 0,'0'0'1507'16,"0"0"-1290"-16,0 0-121 0,0 0 174 15,0 0 133-15,0 0-37 0,50-31-72 16,-36 26-48-16,1 0-35 0,-3 1-19 15,3 0-31-15,-1 1-19 0,3 1-27 16,-3 1-15-16,5 1-18 16,-3 0-16-16,5 4-5 0,-3 0-10 15,1 4-9-15,0 2-6 0,-5-1-9 16,3 1 13-16,-5 0-37 0,-6-2-2 16,0 2-1-16,-1-3-52 0,-5-1-38 15,-5 4 21-15,-3-2 20 0,-2 0-44 16,-9 0-65-16,1-1-48 0,-3-2-94 15,-6-3-249-15,11-1-638 0,-18 0-550 0</inkml:trace>
  <inkml:trace contextRef="#ctx0" brushRef="#br0" timeOffset="-132517.031">24706 1930 1334 0,'0'0'371'0,"0"0"326"0,0 0-371 16,0 0-62-16,0 0 59 0,0 0-9 15,0 0-121-15,0 0-64 0,0 0 38 16,0 0 66-16,13-3-72 0,-9-3-37 16,0 0 5-16,0-1 3 15,4-3 6-15,-1-3-4 0,1-1-9 16,2-5-19-16,3 0-15 0,-3 1-18 15,0 2-12-15,3 2 8 0,-5 5 16 16,0 2-3-16,-4 4-25 0,1 3-18 16,3 0-33-16,-4 7-6 0,-2 2-39 15,0 8-18-15,-2 7 5 0,0 2 13 16,0 3-43-16,0-4-51 0,0-6-37 16,0-4-58-16,0-8-198 0,0-3-345 15,0-4-706-15,4-4-477 0</inkml:trace>
  <inkml:trace contextRef="#ctx0" brushRef="#br0" timeOffset="-131699.983">24919 714 1208 0,'0'0'667'0,"0"0"-427"16,0 0 52-16,0 0 11 0,0 0-4 15,0 0-40-15,0 0 65 0,0 0 67 16,0 0 0-16,0 0-33 0,-10-14-8 16,10 12-37-16,4-2-82 0,2-1-62 15,0 1-21-15,7 0-18 0,-1-1-16 16,3-2-29-16,3 4-22 16,3-2-15-16,-2 2-9 0,3 1-6 15,-3 0-5-15,4 0-10 0,-5 1-3 16,1 1-13-16,-5 0 1 0,1 0 12 15,-7 1-15-15,5 1-15 0,-7 2-3 16,-2 1-22-16,0 1-2 0,-2 4-9 16,-2 2 15-16,0 2 15 0,0 6 18 15,0 2 0-15,0 5 0 0,0 10-9 16,-2 10 12-16,2 10 15 0,0 13-13 16,0 7 1-16,2-11 15 0,-2-12-16 15,4-13 16-15,-2-9-3 0,0 15-13 16,5-1 16-16,-3 5-15 0,2-2-3 15,0-6-42-15,-2 1 21 0,7-2 21 16,-3-5 2-16,2-5 1 0,-4-8 0 16,7-3 0-16,-5-4 0 0,0-4-1 15,-2-3 1-15,1-4 12 0,-3-1-15 16,-2-2-2-16,0-1-13 16,-2-1 0-16,0 1-12 0,0 1-15 0,-2 2-6 15,-4 1 20-15,-5 3 28 16,1-1 0-16,-2 2 2 0,-5 1-1 15,-4-2 12-15,3 2-11 0,-5 0 1 16,-6-3-3-16,0 2-46 0,2-2-89 16,0-1-86-16,1-2-139 0,5-4-691 15,-6 2-1266-15</inkml:trace>
  <inkml:trace contextRef="#ctx0" brushRef="#br0" timeOffset="-129589.827">21504 127 1266 0,'0'0'101'15,"0"0"435"-15,0 0-69 0,0 0-225 16,0 0-52-16,0 0 0 0,0 0 40 16,0 0 54-16,0 0 4 0,19-39-43 15,-19 36-57-15,0 0-8 0,0 0 18 16,0 1-4-16,0 0 14 0,0-1-25 15,-4 0-46-15,0 0-33 0,0 0-38 16,-3-1-20-16,-3 1-10 0,0 0-15 16,1 0-8-16,-7 1-10 0,1 0-1 15,-1-1-1-15,-1 3 0 0,-1 0-1 16,1 0 0-16,-3 0 0 0,5 0 18 16,-4 0-18-16,7 0-2 0,-2 3 2 15,1 0 1-15,7-1 23 0,0 1 0 16,-2 2 3-16,5-1 4 0,1 1-4 15,2-1-6-15,0 3-6 16,0 1-14-16,2-2 1 0,1 7-2 16,3-1-2-16,-2 2-10 0,2 8 0 15,-4 0 0-15,4 6 9 0,-2 1 0 16,1 3-9-16,-5 3 10 0,4 4 0 16,-2 0 1-16,-2 3 0 0,0 1 0 15,0-1-27-15,-2-1 1 0,-2 0-3 16,2-1 15-16,-3-3 3 0,1-2-5 15,0-1 17-15,2-3 0 0,-2-2 0 16,0-2 3-16,2 0 18 0,-4-5-6 16,6-2 0-16,-3-4-12 0,3-2 30 15,0-5 22-15,0-4 11 0,0-1 1 16,3-3-25-16,5-1-18 0,0 0 0 16,-2-1 19-16,9-3 20 15,-3-1 43-15,5-1-46 0,-1 2-36 16,1-2-22-16,-1 2-1 0,-1 1-1 15,1 0-10-15,-5 0-78 0,3 1-89 16,-4 1-80-16,-1 0-122 0,-1-1-594 16,9-2-976-16</inkml:trace>
  <inkml:trace contextRef="#ctx0" brushRef="#br0" timeOffset="-128806.012">21635 170 1117 0,'0'0'1361'0,"0"0"-1042"0,0 0-68 15,0 0 122-15,0 0 1 0,0 0-28 16,0 0-79-16,-5-52-54 0,5 49-40 16,0 0-23-16,0 1-19 0,0 2-9 15,0 0-12-15,0 8-31 16,0 3-79-16,-4 7-1 0,2 8-1 16,-2 1 1-16,0 4-11 0,2 1 11 15,0-2-11-15,2 0-13 0,-2-4 25 16,2-7 11-16,0-3-4 0,0-3-7 15,0-8-43-15,0-1 7 0,2-4 23 16,2-5-42-16,0-5-21 0,0-3 43 16,2-3 31-16,-3-3 2 0,-1 2 24 15,0-7 19-15,0-2 12 0,0-4-13 16,-2-1-18-16,0 1-24 0,0 1-3 16,0 5 3-16,-2 2 3 0,-2 5 97 15,2 5-18-15,-1 5-44 16,-1 3-38-16,4 4 0 0,0 6 0 15,0 3 19-15,4 1 11 0,1 1-9 16,1 1-6-16,-4 1-3 0,6-1-10 16,0-2-2-16,7-3-14 0,-7-1-10 15,2-6-18-15,5 0 11 0,-5-5 1 16,5-3 12-16,-5-6-1 0,-2 1 18 16,5-1 1-16,-3-2 12 0,-6 3 45 15,2 2 37-15,1 1-15 0,-5 4-58 16,4 3-21-16,-2 3-42 0,-2 6-4 15,0 9 46-15,0 4 2 0,-2 8 0 16,0 3 1-16,0 4-3 0,2-2-1 16,-2-4-29-16,-2-3-61 0,2-2-55 15,0-4-70-15,0-4-151 0,2-2-293 16,-2-5-560-16,7 0-603 0</inkml:trace>
  <inkml:trace contextRef="#ctx0" brushRef="#br0" timeOffset="-128338.252">21930 343 1626 0,'0'0'584'0,"0"0"69"15,0 0-317-15,0 0-49 0,0 0 158 16,0 0-60-16,0 0-193 0,0 0-65 16,0 0-4-16,0 0 6 0,13-43-19 15,-9 33-24-15,2-4-19 0,-2-3-3 16,6 0-13-16,-3-1-14 0,-3 1 2 16,2 1 13-16,0 1 30 0,2 5 21 15,-1 1-33-15,-3 7-67 0,-2 2-3 16,2 5-70-16,0 8 10 0,0 7 20 15,0 1-33-15,-2 4-100 0,-2-1-65 16,3 1-103-16,-1-4-248 0,-2-6-657 16,2 7-860-16</inkml:trace>
  <inkml:trace contextRef="#ctx0" brushRef="#br0" timeOffset="-127789.58">21542 632 2259 0,'0'0'427'0,"0"0"-215"0,0 0 111 0,0 0-7 16,0 0-26-16,0 0-13 0,0 0-6 15,0 0 32-15,0 0 10 16,0 0-121-16,4-5-6 0,4 1 17 16,-2 0-30-16,9-3-13 0,-1 1-30 15,7-1-25-15,-1 2-26 0,3-2-13 16,4 0-3-16,2 0 0 0,4 2-2 15,-2 0 8-15,0 2-18 0,0-1-21 16,-2 0-18-16,-4 3-10 0,2 0-1 16,-2-1-1-16,-3 0-15 0,-3 0-12 15,2-3-63-15,-9 2-43 0,2-4-69 16,-3 1-54-16,-3 0-162 0,-2 1-516 16,-6-1-742-16,0 3-798 0</inkml:trace>
  <inkml:trace contextRef="#ctx0" brushRef="#br0" timeOffset="-127323.669">21717 863 1023 0,'0'0'1100'0,"0"0"-848"15,0 0-125-15,0 0 114 0,0 0 81 16,0 0 26-16,0 0-6 0,0 0-18 16,0 0-28-16,0 0-8 0,6-11-15 15,-6 14-29-15,0 3-101 0,0 4-76 16,-2 3-21-16,-2 5-1 0,2 8-8 16,-2 9-19-16,2 3-15 0,0 4-2 15,-2-4-1-15,2-4-2 0,-2-1-10 16,-1-4-25-16,5-4-30 0,-2-4-24 15,2-5-46-15,0-3-15 0,0-5-44 16,0-4-81-16,0-4-211 0,0 0-296 16,0-2-380-16,2-13-70 0</inkml:trace>
  <inkml:trace contextRef="#ctx0" brushRef="#br0" timeOffset="-126972.009">21606 919 1661 0,'0'0'749'0,"0"0"-523"0,0 0-10 16,0 0-14-16,0 0 35 0,0 0 64 15,0 0 31-15,0 0-41 0,0 0-39 16,0 0-21-16,10-45-19 0,-2 39-19 15,3 1-7-15,-3 0-13 16,4 0-9-16,5 2-37 0,-3-1-3 16,5 2 3-16,-3 0-13 0,5 2-14 15,-6 0-25-15,3 0-18 0,3 3-12 16,-9 0-12-16,5 1-15 0,-3 2-17 16,-5-1-1-16,-1 1-21 0,2 3-27 15,-6 1-9-15,-2-2-6 0,-2 3 21 16,0 1-16-16,-4-1-29 0,-6 0-34 15,0 0-27-15,1 3-42 0,-5-5-144 16,1 1-355-16,5-3-934 0,-13 5-1032 0</inkml:trace>
  <inkml:trace contextRef="#ctx0" brushRef="#br0" timeOffset="-126455.916">21879 1091 2123 0,'0'0'1105'0,"0"0"-1032"16,0 0 55-16,0 0 160 0,0 0 77 0,0 0-53 15,0 0-56-15,0 0-41 16,0 0-37-16,0 0-20 0,28-57-36 16,-17 51-31-16,-1-1-12 0,-2 1 0 15,1 4-12-15,3 0-19 0,0 2-14 16,-3 0-7-16,1 2-13 0,0 4-14 15,-1 5-18-15,-5 2-19 0,-2 1-17 16,-2 0 5-16,0 2 28 0,-4 0 18 16,2-1-18-16,-5 0 21 0,-3-2 1 15,6-3 14-15,-2-1 25 0,2-3 11 16,4-1 13-16,-2-3 8 0,2-1 22 16,0-1 69-16,0 0 21 0,0 0-22 15,4 0-80-15,4 0-69 0,2 0-13 16,3-1-3-16,-1 0-24 0,7 0-52 15,-5-1-56-15,5-1-34 0,-7 1-18 16,7-2-79-16,-9-1-263 16,3-1-582-16,-7 1-419 0,6-8-881 0</inkml:trace>
  <inkml:trace contextRef="#ctx0" brushRef="#br0" timeOffset="-125606.194">22168 119 1778 0,'0'0'642'15,"0"0"-474"-15,0 0 41 0,0 0 87 16,0 0 162-16,0 0 21 0,0 0-85 16,0 0-92-16,0 0-63 0,0 0-34 15,-2-31-38-15,6 25-24 16,0 0-13-16,2-1-2 0,1 0-1 15,5 1-10-15,-4-1-14 0,5 1-13 16,3 0-8-16,-3 2-7 0,5 1-6 16,-3-1-24-16,3 1-11 0,-5 2-13 15,7 0-6-15,-7 1-3 0,3 0 0 16,-5 0-11-16,1 0-1 0,0 0-1 16,-3 4-1-16,-3-1-22 0,0 1 0 15,2-1-7-15,-4 3-8 0,1 2 3 16,-3 2 0-16,-2 3 12 0,2 5 6 15,-2 8 16-15,0 5 2 0,0 3 0 16,2 4-1-16,-2-2 1 0,2 4-1 16,0 1-21-16,2 1 22 0,0 0 12 15,4 2-12-15,-3-3-21 0,1 2-9 16,-2-2-19-16,4-5 19 0,0-1 27 16,-1-3 0-16,-1-4-12 15,0-6 15-15,0-2 1 0,0-5 0 16,-1-2 11-16,-1-4 3 0,0-2-3 15,-2 0-10-15,0-3-2 0,2 1-2 16,0 0-13-16,-2-2 0 0,-2 1-3 16,2-1 0-16,3-2 0 0,-5 1-6 15,2 0 0-15,-2-2 21 0,0 2 2 16,-2-2 1-16,-5 1 40 0,-1 1 14 16,0-1-6-16,-9 1 4 0,3 0-19 15,-7 1-30-15,0 2-1 0,-3-2-2 16,-5 2-72-16,4-2-79 0,-4 4-88 15,4-3-176-15,2 1-844 16,-12 7-1428-16</inkml:trace>
  <inkml:trace contextRef="#ctx0" brushRef="#br1" timeOffset="-111577.546">19625 3859 78 0,'0'0'555'0,"0"0"-106"0,0 0-116 15,0 0-28-15,0 0-16 0,0 0-71 16,0 0-82-16,0 0-20 0,0 0-68 16,-8-1 175-16,6 0 178 0,2-1-181 15,0 2-96-15,-4-1 13 16,4-1 14-16,0-1-22 0,0 1-35 15,0-1-18-15,-2-2-7 0,2 1 9 16,0-6-9-16,0 2-7 0,0-1-4 16,0-2 4-16,0-2-6 0,2 0 0 15,2 0-13-15,-2-2-3 0,0 2-6 16,0 0 6-16,0-3-13 0,0 1-5 16,-2 1-7-16,2-2-12 0,1 2 13 15,-3 0-1-15,0 0-3 0,2 0 4 16,-2 2-1-16,0-4 6 0,0 3-2 15,0-2-7-15,2 0 0 0,0 0 3 16,-2-1-2-16,2-2-1 0,0 0 3 16,0-4 4-16,0 1 5 0,2-1 7 15,-2 1-10-15,0 3 9 0,0 0-5 16,-2 3-7-16,0-1-3 16,2 3-12-16,-2 0-1 0,2 0 0 15,-2-1-1-15,3 3-1 0,-3-2 1 16,2 0 0-16,0-3-1 0,-2 2 1 15,2-1 0-15,0-3 1 0,0 1-1 16,0-1 0-16,0 0 1 0,-2 1 1 16,2-1-2-16,-2 4-1 0,4-1-1 15,-2-1 0-15,-2 3-1 0,2 0 1 16,-2 0-1-16,2 0 1 0,-2 1-2 16,0-3 0-16,0 1 0 0,0-1 3 15,0 0-3-15,0-1 2 0,0 0 0 16,0-1 1-16,0 2 0 15,0 0 1-15,0 0 1 0,0 2-1 16,0-1 1-16,0 2 0 0,0-1-1 16,0 1 1-16,2 0-2 0,-2-2 0 15,0 0 0-15,0 1 0 0,3-5-1 16,-3 0 1-16,0 1 0 0,0-2 0 16,0-1 0-16,0 0 1 0,0 2-1 15,0-2 1-15,0 0 1 0,0 1-1 16,0 1 1-16,2 2-1 0,-2 0 0 15,0-1 1-15,2 3-1 0,-2-1 1 16,2 2-1-16,0 0 1 0,-2-2-1 16,2 2 0-16,0-2-1 0,0-1 0 15,-2 0-1-15,2-2 0 0,-2 0 1 16,0-1-1-16,2-1-15 0,2 1 13 16,-2-3-9-16,2 4 10 0,-4-2 1 15,3 0 0-15,-1 4-1 0,-2-3 2 16,2 3 0-16,0 0 1 15,0 4 1-15,0 0-2 0,-2 2 0 16,2-1 0-16,-2 1 0 0,2 2-1 16,-2-4-2-16,2 2 0 0,-2-2-9 15,0-2 10-15,0 3 0 0,0-2 0 16,0 2 0-16,0 1 1 0,0-5-2 16,0-1 1-16,0 3-11 0,2-5 10 15,-2 4-15-15,0-1 3 0,0-1-13 16,0 0 4-16,2 0 6 0,-2-1 15 15,0 1-10-15,4 0 1 0,-4-2 10 16,0 1 1-16,0 1-1 0,0-1 1 16,0 1 0-16,0 1-1 0,0 1-16 15,2-1-7-15,-2 1 10 16,2 2 12-16,-2 2 0 0,3-1-10 16,-3 3 12-16,0-2 1 0,0 2-2 15,0-1 1-15,0 2 1 0,0-3 1 16,0 0 0-16,0 2 2 0,0 1 19 15,2 1-22-15,-2 1-67 0,2 2-62 16,-2 1-44-16,4 0-53 0,-2 2-67 16,2 0-126-16,-2 0-235 0,2 0-560 15,9 9-552-15</inkml:trace>
  <inkml:trace contextRef="#ctx0" brushRef="#br1" timeOffset="-110142.399">19780 3802 404 0,'0'0'489'0,"0"0"-143"16,0 0-37-16,0 0 3 0,0 0 25 16,0 0-71-16,0 0-102 0,0 0-44 15,0 0-14-15,0 0-7 0,-6-31-12 16,6 23 6-16,0 1 3 0,0 0-10 16,0-2-19-16,0-1-19 0,0-2 6 15,0-2 15-15,0-1 23 0,0-4 22 16,0-2 9-16,-2-2-23 0,2-3-5 15,0-3-26-15,0 0-22 0,0 1 2 16,0 0 1-16,0 2-12 0,0 2-11 16,0-2-5-16,0 2 0 0,2 0-1 15,-2 0-20-15,0 0 1 0,2-1 22 16,2 1 1-16,-4-1 6 16,2 0-3-16,-2 0 9 0,0-1 3 0,0 2-3 15,0 0-6-15,0-2-19 0,0 4-10 16,0-1 1-16,0-1 10 15,0 2-11-15,0 0-2 0,0-1 1 16,0 2 0-16,0 0 0 0,0-2 1 16,0 3 0-16,0-2 0 0,0 2-1 15,0-2-1-15,0 1 2 0,0-3 1 16,3 3-1-16,-3-3-1 0,0 1 0 16,2-1 1-16,-2-1 0 0,0 5 0 15,0-4 0-15,0 4-1 0,2 0 1 16,-2 0-1-16,2 2 3 0,0-1-2 15,0-1-1-15,0 1-1 16,0 1-1-16,0-1 1 0,0 0 0 16,-2 3 0-16,2-2 1 0,0-1-1 15,-2 0 1-15,2 0 0 0,2-1 1 16,-1 1-1-16,-3 0 2 0,2-2-3 16,0 4-3-16,0 1-10 0,0 3 11 15,0 0 1-15,0-2-1 0,0 4-1 16,0-2-9-16,-2-1 12 0,2 2 1 15,0-2 0-15,0 1 0 0,-2-1-1 16,2-1 0-16,-2 1-2 0,0-3 0 16,0 0 0-16,0-1 0 0,0 0 2 15,0 0-1-15,0 3 2 0,0 4 0 16,0 0 1-16,0 1 0 0,0-2 0 16,0 1 0-16,0-1 1 0,0 1 9 15,0 1-11-15,2 0 0 0,-2 1-1 16,5-2-1-16,-3-1-2 0,0 0 1 15,0 0-10-15,-2 2 11 16,0-2 0-16,2 1-1 0,-2 0-10 16,0 1 12-16,2-1 0 0,-2 1-1 15,0 0 1-15,0 0-1 0,0-1 1 16,0 1 1-16,2 0 0 0,-2-1 0 16,0 1 0-16,2-1 0 0,-2 1-1 15,0 0-1-15,0 0-1 0,0-1 0 16,0 1 0-16,0 2-14 15,0 0 16-15,0 0-1 0,0 0 1 0,0 1 0 16,0 1 3-16,0 1 16 16,0 2-17-16,0 0 0 0,0-1-2 15,0 2 0-15,2 1-16 0,-2-3-5 0,0 2-22 16,0 2-34-16,0-2-35 16,0 0-12-16,2 2-44 0,-2-1-71 15,0 1-133-15,0 0-280 0,0 0-594 16,2 0-395-16</inkml:trace>
  <inkml:trace contextRef="#ctx0" brushRef="#br1" timeOffset="-109276.731">19826 1223 1151 0,'0'0'403'0,"0"0"-178"16,0 0 41-16,0 0 32 15,0 0 16-15,0 0 4 0,0 0-56 16,0 0-48-16,0 0-24 0,0 0-13 15,6-47-14-15,-6 46-18 0,-2 1-17 16,2 0-7-16,-2 0 25 0,0 3 26 16,0 4-18-16,-2 1-44 0,0 4-27 15,-5 3-16-15,1 2-12 0,0 2-3 16,-1 3-7-16,-5 0-5 0,4 3-7 16,-5 1-5-16,3 2-4 0,1 0-3 15,-3 2-21-15,0 1-9 0,3 2-3 16,-3 0 9-16,1-1 0 0,1-1-9 15,-3 0 11-15,5-1 1 0,-2-5 0 16,-1 0-1-16,7-6 1 0,-4-1 1 16,6-5 1-16,-3-2-2 15,5-2 1-15,0-4 1 0,0-3 13 16,2-1 2-16,0-1-17 0,4 0-27 16,3-3-3-16,1-6 2 0,2-2 7 15,-2-4 6-15,5-2 13 0,1-6 0 16,-3 2 0-16,3-3 2 0,-6 0 1 15,3 1-1-15,-3-1 0 0,2-2 0 16,-3 1-1-16,-1-1-1 0,2 1 0 16,-4-2-1-16,4 3 1 0,-3 0 0 15,-1-1-19-15,0 3 9 0,0-1 9 16,0 0-9-16,-2 0 10 0,4 2 0 16,-4-2-1-16,3 2 3 0,-5 3 1 15,2-2 2-15,0 6 0 16,0 1 9-16,0 2-10 0,0 2 13 15,0 1-3-15,2 3 0 0,-2 1 4 16,0 2-1-16,-2 0 6 0,2 1-6 16,-2 1 1-16,4 0-15 0,-2 0 1 15,-2 1 1-15,5 4-3 0,-5 2-2 16,4 2-14-16,-2 3 14 0,4 3 2 16,0 4 0-16,2 2 13 0,-1 0 8 15,1 2 15-15,2 2-8 0,3 3-1 16,-5 1 9-16,6 4 7 0,-1 2 2 15,3 4 10-15,1 4 2 0,-1 0-17 16,1 5-10-16,2-2 3 0,-3-2-9 16,1-3-12-16,-3-4-11 0,-1-5-1 15,-3-7-1-15,0-8-38 0,-6-6-85 16,0-7-100-16,-1-4-96 0,-1-7-185 16,-2-1-885-16,2-15-1636 0</inkml:trace>
  <inkml:trace contextRef="#ctx0" brushRef="#br1" timeOffset="-108325.889">20155 2123 620 0,'0'0'596'0,"0"0"-105"0,0 0-130 16,0 0-66-16,0 0-18 0,0 0-19 15,0 0-14-15,0 0-43 0,0 0-58 16,-3 1-20-16,3-1 29 0,-2 0 34 16,2 0 6-16,0 0-15 0,0 0-13 15,0 3-15-15,0 0-14 0,0 3-3 16,-2 2-19-16,2 6-33 0,-2 4-22 15,0 3-22-15,-2 5-15 0,2 2-2 16,0 5-7-16,-2-1 3 0,2 6-15 16,-2 1 0-16,-1-1-3 15,3 3 1-15,-2-3-1 0,0 1 1 16,0-2 2-16,2-6 0 0,-2-3 1 16,2-5 1-16,2-4-2 0,-2-5 0 15,2-3-3-15,0-6-37 0,0-2-27 16,0 0-24-16,0-3-22 0,0 2-4 15,2-2-15-15,0 0-22 0,2 0-66 16,-2-2-65-16,4-4-42 0,-4 0-76 16,0-5-81-16,-2-3-68 0,2 4-234 15,0-8-454-15</inkml:trace>
  <inkml:trace contextRef="#ctx0" brushRef="#br1" timeOffset="-107739.631">20183 2080 1406 0,'0'0'520'0,"0"0"-163"0,0 0-11 15,0 0 27-15,0 0-25 0,0 0-27 16,0 0-29-16,0 0-53 0,0 0-53 16,0 0-43-16,3-21-20 0,-3 24-30 15,-3 2-35-15,-1 4 10 0,-4 1-4 16,0 5-12-16,0 2-19 16,-1 2-11-16,-1 1-4 0,2 1-6 15,-1-5-9-15,1 2 1 0,-2-2-2 16,-1-2-2-16,5-3-1 0,0-2-1 15,-2-2-11-15,4-1 10 0,-3-1-12 16,5-1 3-16,0-3 9 0,2-1 0 16,0 0 3-16,0 0 12 0,0-1 15 15,0-3-1-15,4-2-26 0,3-3-25 16,-1 0 7-16,0-5-6 0,0 1 8 16,-2 1 14-16,1-1 2 0,1 0 0 15,0 0 0-15,4 2 1 0,-6-2 0 16,3 1 11-16,1 2 1 0,2-1-10 15,-4 3 9-15,1 0-10 0,-1 2 16 16,2 1-2-16,-2 1 2 0,0 4 3 16,-1-2 7-16,1 2-1 0,0 4-9 15,0 2 4-15,2 5 5 0,-3 3 22 16,1 3 0-16,0 2 11 0,0 2 7 16,0 0-6-16,-1-4-34 15,-1-2-24-15,-2-4-3 0,-2-5-14 16,2-3-50-16,-2-3-133 0,2 0-69 15,-2-7-62-15,2 1-384 0,4-4-1271 0</inkml:trace>
  <inkml:trace contextRef="#ctx0" brushRef="#br1" timeOffset="-107207.516">20485 2136 95 0,'0'0'1482'0,"0"0"-1004"16,0 0-90-16,0 0 54 0,0 0-58 16,0 0-59-16,0 0-13 0,0 0-33 15,0 0-58-15,0 0-54 0,0-37-34 16,0 39-32-16,0 2-6 0,0 2-28 15,-2 4 7-15,2 3-7 0,-4 5 0 16,2 3 3-16,0 3-9 16,-2 6-9-16,2 1-10 0,0 1-17 15,0 4-25-15,0-2 0 0,-1 2-4 16,1-1 1-16,0-4 0 0,0 2 0 16,0-5 1-16,0-1 1 0,2-1-1 15,0-7 2-15,0 0 0 0,0-3-12 16,0-7 9-16,0-3-27 0,0-3-31 15,0-3-33-15,0 0-59 0,0-8-58 16,2-2-91-16,2-4-209 16,-2 3-634-16,0-8-823 0</inkml:trace>
  <inkml:trace contextRef="#ctx0" brushRef="#br1" timeOffset="-106756.471">20336 2131 1509 0,'0'0'708'16,"0"0"-436"-16,0 0-11 0,0 0 92 15,0 0-12-15,0 0-27 0,25-54-18 16,-16 46-49-16,1 1-55 0,-2-1-38 16,5 0-22-16,-1 2-21 15,-2 2-1-15,5-2-9 0,-1 2 12 16,1 2 11-16,1 1-14 0,-1 1-22 16,1 0-12-16,-3 0-1 0,3 3-17 15,-3-1-4-15,1 2-12 0,3 0-2 16,-3 1-16-16,3 0 3 0,-3 4 0 15,3 1-6-15,-7 2-2 0,4 1-19 16,-5 0 0-16,-1 7-1 0,-2-2-3 16,-2 2-11-16,-4 4 0 0,-2 0 0 15,-4 1 12-15,-4 1-12 0,-5 1 3 16,-1-1 0-16,-3-3-18 0,3-2-13 16,-7-3-75-16,0-5-72 15,4-2-78-15,-3-6-141 0,9-2-724 16,-1-1-1805-16</inkml:trace>
  <inkml:trace contextRef="#ctx0" brushRef="#br0" timeOffset="-97612.533">16603 3256 62 0,'0'0'71'0,"0"0"-70"0,0 0 30 0,0 0-1 16,0 0-4-16,0 0 225 16,0 0-114-16,0 0-75 0,2 0-23 15,-2 0 3-15,0 0 10 0,0 0-3 16,0 0-3-16,0 0-14 0,0 0-20 15,0 0-11-15,0 0-2 0,0 0-23 16,0 0-21-16,0 0 29 0,0 2 14 16,0 0 2-16,0 1 0 0,0-1 2 15,0-2 11-15,0 0 48 0,0 0 50 16,0 0-33-16,0 0-29 0,0 0-16 16,0 0 6-16,0 0 59 0,0 0 55 15,0 0-20-15,0 0-29 0,0 0-39 16,0 0-23-16,0 0 0 0,2 0 20 15,-2 0 23-15,2 0 2 0,1 0 14 16,-3 0 2-16,0 0-15 0,2 0-27 16,-2 0-22-16,0 0-7 0,0 0 4 15,0 0-4-15,0 0-6 16,0 0-10-16,0 0 6 0,0 0 23 16,0 0 23-16,0 0 9 0,0 0-9 15,0 0-39-15,0-2-26 0,0 2 19 16,-2 0 26-16,2-1 20 0,-3-1 2 15,1 2 13-15,0 0 10 0,0-2 12 16,-2 2 12-16,0 0-6 0,-6 0-13 16,-1 0-26-16,-3 0-15 0,-5 0 9 15,-6 0-10-15,-1 0-14 0,-5 0-23 16,-5 2-17-16,-1-2 10 0,-10 0-11 16,-9 0 2-16,0 0-3 15,8 0-9-15,5 2-16 0,10 1-14 16,-6-2-67-16,-5 1-140 0,1 0-113 15,6 1-144-15,8-1-508 0,0 9-745 0</inkml:trace>
  <inkml:trace contextRef="#ctx0" brushRef="#br0" timeOffset="-97045.607">15448 3296 280 0,'0'0'1346'15,"0"0"-1180"-15,0 0-130 0,0 0 25 0,0 0 63 16,0 0 15-16,0 0 20 16,0 0 51-16,0 0 35 0,0 0 28 15,12-8-30-15,-12 7-36 0,0 1-49 16,0-1-41-16,0 1-44 0,0-1-29 16,0 1-13-16,0-1 10 0,0 1-22 15,-2-1-16-15,-4 1 86 0,-4 0 14 16,-5 0-16-16,-6 0-34 0,-3 0-16 15,-7 0-3-15,0 0-3 0,-3 0-12 16,-1 0-18-16,0 0-1 0,-2 1-1 16,4 0-46-16,-6 0-77 0,-1 0-19 15,1 0-68-15,-2-1-209 0,-1 1-130 16,9 1-525-16,-4 5-574 0</inkml:trace>
  <inkml:trace contextRef="#ctx0" brushRef="#br0" timeOffset="-96728.399">14317 3434 668 0,'0'0'707'0,"0"0"-284"0,0 0-199 16,0 0-224-16,0 0-305 0</inkml:trace>
  <inkml:trace contextRef="#ctx0" brushRef="#br0" timeOffset="-96525.347">14412 3304 1110 0,'0'0'813'0,"0"0"-586"16,0 0-114-16,0 0 30 0,0 0-75 15,0 0-52-15,0 0 22 0,0 0 114 16,0 0 45-16,0 0-34 0,-21-10-28 15,7 10 11-15,-5 0-9 0,-1 0-29 16,-1 0-29-16,-4 0-31 0,-2 0-26 16,0 0 41-16,-1 0 9 15,-3 0-21-15,-3 0-20 0,-1 0-12 0,-4 0-19 16,-4 0-14-16,-1 3-124 16,-1-2-185-16,12 2-284 0,-13 1-753 0</inkml:trace>
  <inkml:trace contextRef="#ctx0" brushRef="#br0" timeOffset="-96072.608">13199 3322 673 0,'0'0'765'16,"0"0"-199"-16,0 0-145 0,0 0-72 16,0 0-115-16,0 0-119 15,0 0 10-15,0 0 130 0,0 0-15 16,0 0-70-16,-52-4-35 0,27 4-18 15,-2 0-5-15,0 0-47 0,-1 0-34 16,-1 0-31-16,-2 0-1 0,0 0-36 16,-3 0-32-16,1 0-191 0,0 2-118 15,6 0-265-15,-6 3-698 0</inkml:trace>
  <inkml:trace contextRef="#ctx0" brushRef="#br0" timeOffset="-95652.174">12521 3336 1368 0,'0'0'1215'0,"0"0"-1018"16,0 0-129-16,0 0 150 0,0 0-78 16,-62-4-92-16,37 4-48 0,4 0-134 15,3 0-370-15,-7 9-981 0</inkml:trace>
  <inkml:trace contextRef="#ctx0" brushRef="#br0" timeOffset="-94261.901">11661 3607 1336 0,'0'0'257'15,"0"0"-152"-15,0 0 5 0,0 0 0 16,0 0-61-16,0 0 6 0,0 0-9 15,0 0 19-15,0 0 32 0,-46 25 123 16,38-23 160-16,2 0-187 0,2 1-62 16,0 0-9-16,-1-1 21 0,3-1 19 15,0 0 2-15,0-1 19 0,2 0 0 16,0 0-21-16,0 0-26 0,6-2-6 16,-1-5-80-16,3-1-20 0,4-4 26 15,1-6 5-15,-3 0-8 0,4-4-26 16,-3 1-8-16,-1-4 2 0,2 2-9 15,-3-3 4-15,-3 2-1 16,2-1-12-16,3 1 9 0,-3-1-10 16,-2 2 0-16,0 0-1 0,3 1 2 15,-1 2 0-15,-2 2 0 0,-2 5 15 16,0-2 6-16,0 7 1 0,-4 3-7 16,2 0-15-16,-2 3 16 0,0 2 2 15,0 0 7-15,0 0-4 0,0 3 25 16,0 4 18-16,-2 2-25 0,0 5-17 15,0 4-13-15,0 7-10 0,0 3 0 16,2 3 0-16,0 4 0 0,0 3 1 16,0 2 0-16,2 1 12 0,4-2 1 15,3-3-14-15,-1-2 10 0,0-5-12 16,0-5-1-16,7-6-14 0,-7-3-40 16,0-7-61-16,5-3-37 0,-5-5-43 15,-2-3-111-15,-2-9-211 0,-1 1-474 16,1-8-389-16</inkml:trace>
  <inkml:trace contextRef="#ctx0" brushRef="#br0" timeOffset="-94092.354">11723 3094 2572 0,'0'0'993'15,"0"0"-851"-15,0 0-110 0,0 0-32 16,0 0-46-16,0 0-224 0,0 0-344 16,0 0-918-16</inkml:trace>
  <inkml:trace contextRef="#ctx0" brushRef="#br0" timeOffset="-93594.629">11944 3614 2244 0,'0'0'729'0,"0"0"-451"16,0 0-55-16,0 0 49 0,0 0 56 15,0 0-29-15,0 0-58 16,0 0-62-16,0 0-69 0,0 0-24 16,45-43-13-16,-34 41 28 0,3 1-13 15,-1 1-42-15,-3 1-16 0,0 7 4 16,-1 3-11-16,-5 2-23 0,-2 2-12 15,-2 3 0-15,0-1-7 0,0 4 7 16,0-2-3-16,-2 1 12 0,-2-1-9 16,2 0 12-16,-1-5 0 0,1 0 2 15,2-4 13-15,0-3 6 0,0-1 37 16,0-4 45-16,5 1 13 0,-1-3 59 16,4 0-57-16,4 0-43 0,1-1-11 15,-1-3-22-15,5 1-21 0,-5-1-19 16,5 2-2-16,-5 0-12 15,-4-1-60-15,3 3-107 0,-5-1-102 16,-4 1-172-16,2 0-878 0,0 0-1875 0</inkml:trace>
  <inkml:trace contextRef="#ctx0" brushRef="#br0" timeOffset="-91632.187">16694 3426 440 0,'0'0'0'0,"0"0"-440"0</inkml:trace>
  <inkml:trace contextRef="#ctx0" brushRef="#br0" timeOffset="-90623.876">16700 3281 228 0,'0'0'284'0,"0"0"-62"0,0 0-121 15,0 0 371-15,0 0-241 0,0 0-107 16,0 0-30-16,0 0-9 0,0 0 70 16,0 0-22-16,17-3 7 0,-17 3 12 15,0 0-29-15,0 0-40 0,0 0-18 16,0 0-7-16,0 0 3 16,0 0 7-16,0 0 18 0,0 0 33 15,0 0 44-15,0 0 34 0,0 0-6 16,0 0-11-16,0 0-11 0,0 0-2 15,0 0-17-15,0 0-29 0,0 0-41 16,0-2-24-16,0-1-19 0,0 1 12 16,0 1 10-16,0 1 17 0,0 0 17 15,0 0-38-15,0 0-28 0,0 0-5 16,0 0-10-16,0 0 0 0,0 0 9 16,0 0 1-16,0 0 2 0,0 1 4 15,0 2-7-15,0 3-6 0,0 8-12 16,0 6 49-16,0 17 27 0,-2 17 37 15,0 22-10-15,2 12 37 16,-2 2-59-16,2-4-47 0,0-8-13 16,0-3 18-16,0-5 19 0,0-14 5 15,0-14-5-15,2-14-4 0,-2-7-33 16,0 1-24-16,0-4 0 0,0-3-18 16,0-9-61-16,0-4-72 0,0-2-45 15,0-4-80-15,0-5-93 0,2-6-197 16,0-3-453-16,-2 5-224 0,0-3-865 0</inkml:trace>
  <inkml:trace contextRef="#ctx0" brushRef="#br0" timeOffset="-89908.233">16713 4608 1592 0,'0'0'828'15,"0"0"-490"-15,0 0-193 0,0 0-52 16,0 0 64-16,0 0 44 0,0 0 15 15,0 0 43-15,0 0-3 0,0 0-41 16,0-14-39-16,0 14-21 0,0-1-17 16,0 1-18-16,0 0-7 15,0 0-6-15,0 0 15 0,0 0 18 16,0 0-13-16,0 0-27 0,0 5-39 16,0 3-40-16,0 3-21 0,0 6-12 15,0 2-9-15,0 4 3 0,0 1 7 16,0 2 11-16,0 2 18 0,0 1 3 15,2 4 12-15,-2 12-21 0,0 12 0 16,2 11-9-16,-2-6 16 0,2-15 5 16,-2-14 0-16,0-15-1 0,0-2-23 15,0-2-54-15,2-2-82 0,0-6-101 16,0-5-80-16,0-1-223 0,-2-5-958 16,0-5-829-16</inkml:trace>
  <inkml:trace contextRef="#ctx0" brushRef="#br0" timeOffset="-89337.249">16719 5683 1058 0,'0'0'434'0,"0"0"-93"16,0 0-55-16,0 0-34 0,0 0 0 15,0 0-17-15,0-49-10 0,0 47 5 16,0 2 43-16,0 0 2 0,0 0-30 16,0 0 1-16,0 5-7 0,0 3-36 15,0 6 2-15,0 5-7 0,0 9-27 16,0 14-28-16,0 15-22 0,2 13-18 16,0 8-31-16,-2-5-23 0,0-9-16 15,2-15-21-15,-2-15-12 16,0-8 0-16,0-6-48 0,0 0-25 15,0-3-21-15,0 1-45 0,0-7-83 16,2-3-128-16,0-1-260 0,0 1-747 16,-2 4-902-16</inkml:trace>
  <inkml:trace contextRef="#ctx0" brushRef="#br0" timeOffset="-89163.521">16781 7712 610 0,'0'0'0'0,"0"0"-427"0</inkml:trace>
  <inkml:trace contextRef="#ctx0" brushRef="#br0" timeOffset="-88739.557">16713 6713 728 0,'0'0'316'0,"0"0"20"0,0 0 48 15,0 0 47-15,0 0 93 0,0 0-104 16,0 0-34-16,0 0-17 0,0 0-45 15,0 0-30-15,10-44-56 0,-10 49-42 16,2 5-37-16,-2 6-19 0,0 5-21 16,2 10-22-16,-2 15-12 15,2 14-12-15,0 13-22 0,-2 4-27 16,2-12-22-16,-2-20-1 0,0-19-1 16,0-6-36-16,0-3-22 0,0-3-54 15,3-3-73-15,-1-6-126 0,2-5-314 16,-4 0-1254-16,2 0-592 0,4 0 2471 15,0 0 761-15,17 12-761 0</inkml:trace>
  <inkml:trace contextRef="#ctx0" brushRef="#br0" timeOffset="-88244.16">16760 7674 545 0,'0'0'3'16,"0"0"-6"-16,0 0-24 0,0 0-74 15,0 0 0-15,-18-58-205 0</inkml:trace>
  <inkml:trace contextRef="#ctx0" brushRef="#br0" timeOffset="-88005.627">16727 7525 1015 0,'0'0'550'0,"0"0"135"0,0 0-107 16,0 0-113-16,0 0-110 0,0 0-46 15,0 0 14-15,0 0-26 0,0 0-60 16,0 0-53-16,6-3-19 0,-3 3-37 15,-3 0-28-15,0 0-21 0,0 5-9 16,2 5-19-16,-2 3-5 0,0 8-13 16,2 16-6-16,0 14 1 0,-2 15-4 15,0-2 3-15,0-14-15 0,2-15-12 16,-2-13-30-16,0 2-100 0,4 1-86 16,-2-1-103-16,-2-1-228 0,0-4-1076 15,0 1-638-15,2-2 1876 0,0-3 385 16,17 7-153-16</inkml:trace>
  <inkml:trace contextRef="#ctx0" brushRef="#br0" timeOffset="-87105.637">16746 8700 95 0,'0'0'35'0,"0"0"-35"16,0 0-35-16</inkml:trace>
  <inkml:trace contextRef="#ctx0" brushRef="#br0" timeOffset="-86821.465">16746 8700 1159 0,'0'0'443'0,"0"0"-300"16,18 21-104-16,-18-21 10 0,0 0 55 16,0 0 78-16,0-1 41 0,0 0-42 15,0-1-58-15,0 0-7 0,0 0 19 16,0-1 28-16,0 3 36 0,0-4 14 15,0 1-1-15,-2 0-4 0,2-2 10 16,0 4-44-16,-2-1-37 0,2 0-1 16,0 2 9-16,0 0 42 0,-2 0-1 15,2 0-94-15,0 0-31 0,0 0-9 16,-2 2-1-16,2 3-8 16,0 3-7-16,0 6 10 0,0 10 12 15,0 15-16-15,0 21-21 0,-2 22-21 16,2 10 0-16,0-1 1 0,0-8-1 15,0-24-42-15,0-16 14 0,2-13-32 16,-2-11-56-16,0-1-39 0,2-3-86 16,0 2-218-16,0-8-759 0,-2 7-520 0</inkml:trace>
  <inkml:trace contextRef="#ctx0" brushRef="#br0" timeOffset="-86749.838">16810 9512 969 0,'0'0'0'0</inkml:trace>
  <inkml:trace contextRef="#ctx0" brushRef="#br0" timeOffset="-86343.036">16806 10013 176 0,'0'0'404'0,"0"0"-65"15,0 0 134-15,0 0-106 0,0 0-81 16,0 0-98-16,-33-62-188 0,27 46-350 16,-1 4-389-16</inkml:trace>
  <inkml:trace contextRef="#ctx0" brushRef="#br0" timeOffset="-86092.682">16736 9864 691 0,'0'0'316'0,"0"0"-205"0,0 0 117 15,0 0 526-15,0 0-37 0,0 0-169 16,0 0-133-16,0 0-94 0,0 0-87 15,0 0-98-15,24-2-37 16,-24 2-10-16,0 0 7 0,0 0 8 16,0 0 31-16,0 0-4 0,0 0-61 15,0 2-24-15,0 6 3 0,0 5-16 16,0 16 1-16,0 24-1 0,0 24-3 16,0 11 19-16,0-2-16 0,0-17 4 15,0-26-16-15,0-8-21 0,0-12-20 16,2 4-108-16,0 0-48 0,1 0-129 15,-1-5-399-15,-2 3-1207 0,0 3 40 16,2-1 1871-16,4-3 110 0,17 16-110 0</inkml:trace>
  <inkml:trace contextRef="#ctx0" brushRef="#br0" timeOffset="-85462.281">16754 10872 2319 0,'0'0'404'0,"0"0"-131"0,0 0 200 15,0 0-176-15,0 0-174 0,0 0-32 16,0 0 35-16,0 0 61 0,0 0-1 16,0 0-16-16,10 33-25 0,-10-16-20 15,0 15-11-15,0 18-62 0,0 22-51 16,0 8 81-16,0-2-27 16,0-6 24-16,0-22-30 0,0-10-28 15,0-11-20-15,0-7-1 0,3 4-79 16,-3 1-73-16,2 2-93 0,0-5-180 15,-2 3-297-15,0 1-1432 0,0 4 686 16,6 6 1468-16,-2-8 476 0,21 19-476 0</inkml:trace>
  <inkml:trace contextRef="#ctx0" brushRef="#br0" timeOffset="-84991.721">16764 12130 16 0,'0'0'0'0,"0"0"-6"16</inkml:trace>
  <inkml:trace contextRef="#ctx0" brushRef="#br0" timeOffset="-84713.933">16764 12130 1114 0,'3'-37'670'0,"-3"36"-219"16,0 0-114-16,2-1 7 0,-2 0-36 15,0 1-28-15,0 1-27 0,0 0 1 16,0 0 10-16,0-2-13 0,0 2-29 15,0 0-26-15,0 0-31 0,0 0-19 16,0 2-24-16,0-1-40 0,0 1-24 16,0 1-10-16,0 6-12 0,0 7-5 15,0 9-10-15,0 17-9 0,0 23 21 16,0 20 7-16,0 11-40 0,2-5 0 16,-2-10-12-16,2-26 9 0,-2-13 0 15,0-15-19-15,0-7-38 0,2-2-37 16,0 0-73-16,0 1-113 0,0-3-205 15,-2 2-783-15,0 4-1449 0,2 3 2335 16,0-6 385-16,19 12 0 0</inkml:trace>
  <inkml:trace contextRef="#ctx0" brushRef="#br0" timeOffset="-84262.149">16793 13198 111 0,'0'0'1657'0,"0"0"-1657"0,0 0-16 16,0 0-648-16,0 0 80 0</inkml:trace>
  <inkml:trace contextRef="#ctx0" brushRef="#br0" timeOffset="-84063.654">16793 13198 2667 0,'0'0'597'0,"-12"-21"-499"0,12 21-97 16,0 0 103-16,0 0 111 0,0 0 94 15,0 6-24-15,0 1-31 0,0 6-81 16,0 5-54-16,0 9-17 0,0 5-29 16,0 15-3-16,0 18 0 0,2 17-12 15,-2 3 0-15,0 0-12 0,0-10-16 16,0-15-14-16,2-11-13 0,-2-10 0 15,-2-13 12-15,2-7-15 0,2 1-54 16,0 2-65-16,2-5-104 0,0-2-114 16,-4-4-358-16,0-1-968 0,0 0-455 15</inkml:trace>
  <inkml:trace contextRef="#ctx0" brushRef="#br0" timeOffset="-83508.421">16767 14399 1600 0,'0'0'390'0,"0"0"-179"16,0 0 112-16,0 0 654 0,0 0-548 16,0 0-97-16,18 57-62 0,-16-43-33 15,-2 3-53-15,0 3-46 0,0 2-47 16,0 3-30-16,0 5-44 0,0 2-17 16,2 3-24-16,-2 2-10 0,0-4-23 15,2-2-124-15,-2-6 34 0,0-6-219 16,0-6-635-16,0-1-1078 0</inkml:trace>
  <inkml:trace contextRef="#ctx0" brushRef="#br0" timeOffset="-83432.111">16820 14866 443 0,'0'0'0'0</inkml:trace>
  <inkml:trace contextRef="#ctx0" brushRef="#br0" timeOffset="-82880.566">16795 15284 904 0,'0'0'2185'0,"0"0"-1596"16,0 0-303-16,0 0-87 0,0 0-10 15,0 0 13-15,0 0 10 0,0 0 3 16,0 0-53-16,0 0-56 0,5 56-45 16,-5-25-15-16,0 16-7 0,0 16 4 15,2 13 8-15,0-6-8 0,-2-15-22 16,0-21-21-16,2-11-134 0,2 1-109 16,-2 1-81-16,0 3-160 0,-2-3-1023 15,0 0-503-15,0-1 1645 0,2 2 365 16,2-6 906-16,17 11-906 0</inkml:trace>
  <inkml:trace contextRef="#ctx0" brushRef="#br0" timeOffset="-82413.599">16795 16262 453 0,'0'0'1459'0,"0"0"-1028"15,0 0 207-15,7 68-238 0,-7-38-172 16,2 6-70-16,-2 13 12 0,0 13 19 16,0 12-77-16,2 1-59 0,-2-11-53 15,0-17-18-15,0-17-32 0,0-6-59 16,0-2-99-16,0-4-320 0,0-3-877 16</inkml:trace>
  <inkml:trace contextRef="#ctx0" brushRef="#br0" timeOffset="-80762.343">16533 8020 701 0,'0'0'388'0,"0"0"-82"16,0 0 3-16,0 0-46 16,0 0-120-16,0 0 332 0,0 0-18 15,0 0-188-15,0 0-24 0,-19-17-21 16,19 17-10-16,0 0 9 0,0 0 3 16,0 0-10-16,0 1-74 0,4 4-23 15,-1 3-8-15,1 1 5 0,2 2-7 16,0 6-8-16,2 0-7 0,3 3-3 15,1 4 3-15,5 4-22 0,-3 0-47 16,5 3 2-16,-3 0-12 16,5 0-12-16,0-2 9 0,-3-2-10 15,-1-6-1-15,-3-2 2 0,-3-5-2 16,-1-4 2-16,-4-5-3 0,0 0-16 16,-4-5-38-16,-2 0-71 0,0 0-111 15,0-8-5-15,-4-2-55 0,-2-4-189 16,4 4-563-16,-4-8-791 0</inkml:trace>
  <inkml:trace contextRef="#ctx0" brushRef="#br0" timeOffset="-80397.422">16926 8059 916 0,'0'0'1682'0,"0"0"-1331"0,0 0-88 15,0 0 17-15,0 0 14 0,0 0 31 16,0 0-49-16,0 0-41 16,-35 51-50-16,22-35-44 0,1 5-6 15,-5 0-14-15,1 7-17 0,-1 2-22 16,1 5-18-16,-1 2-6 0,1 4-13 15,-1 0-9-15,0 1-8 0,3-1 2 16,0 0-3-16,-1-3-6 0,3-2-9 16,-3-5-9-16,5-5-2 0,0-2-1 15,-1-6 0-15,5-1-15 0,0-8-39 16,2-2-70-16,2-4-74 0,2-3-85 16,0 0-116-16,0-6-339 0,6-4-843 0</inkml:trace>
  <inkml:trace contextRef="#ctx0" brushRef="#br0" timeOffset="-79847.173">16903 8591 1717 0,'0'0'373'16,"0"0"-71"-16,0 0 152 0,0 0-79 15,0 0-63-15,0 0-49 16,0 0-34-16,0 0 9 0,0 0-11 15,0 0-21-15,-6-51-15 0,12 42-35 16,4 0-19-16,3 3-18 0,1 3-25 16,1-1-12-16,3 3-15 0,-1 1-7 15,-1 0-2-15,1 2-19 0,-3 3 7 16,-1 1-4-16,-5 1-18 0,2 3-9 16,-8 1-15-16,-2 3-1 0,0 1-17 15,0 2 6-15,-6 1 9 0,0 1 0 16,-2-3-9-16,-1 2 9 0,-1-1 0 15,0 1 0-15,2-2 2 0,-3 1 1 16,3-4 0-16,-2 0 1 0,5-3 0 16,1-2 2-16,2-3 18 0,2 0 30 15,0-5 16-15,2 4-4 0,5-2 82 16,-1-2-42-16,8 4-52 0,1-4-30 16,3 0-19-16,5 0-2 15,2 3-1-15,2-1-11 0,0-1 10 16,-3 2-28-16,-5-2-18 0,-5 1-58 15,-5-1-66-15,-5-1-61 0,-4 1-179 16,0 1-531-16,-4 0-877 0</inkml:trace>
  <inkml:trace contextRef="#ctx0" brushRef="#br0" timeOffset="-70212.994">16705 3377 638 0,'0'0'16'15,"0"0"1124"-15,0 0-738 0,0 0-123 16,0 0-34-16,0 0-55 0,0 0-43 16,0 0-38-16,0 0-26 0,28 21-13 15,-23-21 10-15,-3-4 28 0,2-1 44 16,2-2 6-16,-2 0-11 0,2-2-14 15,3-1 1-15,-3 1-10 0,2-3-3 16,-4 1-3-16,4-2-17 16,-3-1-18-16,1 0-15 0,-4-1-13 15,2-1-3-15,-4 1-9 0,0 1-3 16,0-2-7-16,-4 2-5 0,-2 2-13 16,-3 0 3-16,-1 2-5 0,0 1-10 15,-1 2 9-15,-1 2-10 0,0 2 0 16,-1 2 1-16,1 1 15 0,-1 4-3 15,-1 3 1-15,2 2-4 0,-3 0 0 16,5 2 0-16,-5 2-10 0,7 3 10 16,0 0-9-16,2 1 16 0,1 1-1 15,3 1 0-15,2-1 3 0,0 2-5 16,4-3-1-16,3-1 6 0,1 2 6 16,2-6 1-16,3-1 2 0,1-3 1 15,3-3-1-15,-1-1-12 0,1-4 0 16,1 0-15-16,1-7 12 0,-3-4 4 15,3-2-16-15,-4-2 12 16,-3-3-12-16,-2-2-2 0,-1-2 1 0,-5 0 0 16,-4 0 0-16,0 2-1 15,-4 2 0-15,-5 2-1 0,-3 3-1 16,-3 2-2-16,-1 1 0 0,-1 2 0 16,1 6 1-16,-1 0-1 0,3 2-9 15,-1 9 12-15,1 2 2 0,4 2-1 16,1 5 1-16,1 3-1 0,4 2 1 15,2-2-1-15,2 0 0 0,0-1 2 16,6-4-1-16,2-3 1 0,3 0 15 16,1-5-16-16,2-3 10 0,3-5-12 15,-3 0-12-15,3-9-3 0,-3-8 3 16,-1 1 9-16,-3-5-9 16,-4 0 9-16,-4-1 2 0,-2 2 0 15,0 3 0-15,-6 1 0 0,-4 4-1 16,-2 4 0-16,-3 3 2 0,1 3-1 15,-1 2 1-15,1 5 2 0,-1 4 23 16,5 2-10-16,-3 4-13 0,7-1 1 16,0 5 15-16,2-4-17 0,2-1 1 15,2 0 1-15,-2-3 12 0,8-2-13 16,0-5 10-16,2-2-10 0,3-2-2 16,1 0-15-16,1-8 3 0,1-4-6 15,-2-1 6-15,-1-1 9 0,-5-1 1 16,0 0-1-16,-4 4 1 0,-2 2 0 15,0 0-13-15,-2 4 12 16,-4 1-10-16,-2 0 13 0,-1 3 0 0,-1 1 0 16,0 0 0-16,-3 3 2 15,5 2-1-15,0 1 12 0,2 3-11 16,2-1 1-16,1-1 15 0,3 0-6 16,0 0 0-16,0-3 6 0,5 0-3 15,1-4-3-15,0 0-12 0,2 0 0 16,3 0-3-16,-3-2 0 0,-2 0-9 15,0 0 11-15,0 2 0 0,-3 0-1 16,1 0-46-16,-2 2-104 0,-2 2-121 16,2-2-220-16,2-2-1045 0</inkml:trace>
  <inkml:trace contextRef="#ctx0" brushRef="#br0" timeOffset="-69133.257">16802 2237 368 0,'0'0'353'16,"0"0"-200"-16,0 0-78 0,0 0 622 15,0 0-227-15,0 0-130 0,0 0 12 16,0 0 4-16,0 0-15 0,37-37-25 16,-35 34-36-16,0 0-28 0,-2 1-16 15,0 1-49-15,0-1-36 0,-2-1-20 16,-4 0-6-16,-3 1-24 0,-3-1-7 15,-2 3-21-15,-5-2-6 0,-2 2-13 16,-1 0-21-16,-1 0 1 16,-4 2-13-16,4 1-19 0,-2 0-1 15,1-1 0-15,1-1-1 0,2 3 0 16,1-4 0-16,3 0-1 0,0 0-1 16,5 0 2-16,4 1 0 0,2 1 1 15,1 0 11-15,3 1 0 0,2 2 12 16,0 0 1-16,0 2-10 0,0 2-13 15,0 0 1-15,2 7-1 0,3 3 1 16,-1 4 0-16,-2 1-3 0,0 7 0 16,0 0-12-16,-2 5 0 15,0 3 0-15,0 0 10 0,0 1 1 16,0 0 0-16,0-2 0 0,-2-1 1 16,0-2 1-16,-2-5 1 0,2-3 0 15,-3-6 1-15,3-2-1 0,0-8 0 16,0-1 0-16,2-3 1 0,0-1 15 15,0-3 3-15,2-2 9 0,5-1 3 16,1 0-8-16,4-2 2 0,3-6 21 16,3 1 31-16,3-3-22 0,0 2-15 15,1-1-9-15,-1 3-21 0,0 1 0 16,-3 2-11-16,-1 3-1 0,-3 0 0 16,-1 0-24-16,-3 1-81 0,-2 3-70 15,-4-1-28-15,1 0-52 0,-3-1-162 16,0-1-599-16,-2 0-650 0</inkml:trace>
  <inkml:trace contextRef="#ctx0" brushRef="#br0" timeOffset="-68931.795">16738 2493 3146 0,'0'0'663'0,"0"0"-401"15,0 0-38-15,0 0-22 0,0 0 5 16,0 0-69-16,0 0-52 0,-60 10-53 16,41-10-31-16,0 1-2 0,3-3-27 15,-5-8-117-15,5 3-146 0,1-2-234 16,5 3-851-16,0 2-946 0</inkml:trace>
  <inkml:trace contextRef="#ctx0" brushRef="#br0" timeOffset="-68416.489">16893 2573 2460 0,'0'0'448'15,"0"0"-250"-15,0 0 93 0,0 0 82 16,0 0-20-16,0 0-70 0,0 0-36 16,0 0-41-16,0 0-44 0,27-56-30 15,-17 47-35-15,-2 1-18 0,5 0-21 16,-1 4-15-16,0 4-7 15,1 0 0-15,-3 0-2 0,0 9-10 16,-3 0-3-16,-1 3-9 0,-2 2-12 16,-4 1-1-16,0 2-14 0,-2-1 12 15,-4 0 0-15,-1 2-9 0,-1-4 10 16,0 3-1-16,-2-3 1 0,1-1-1 16,-1 1 1-16,4-2 2 0,0-3 0 15,1-3 2-15,5-1 13 0,-2-3 34 16,2-1 26-16,0-1 28 0,5 0 66 15,1 0-60-15,2 0-25 0,6 0-26 16,1-1-22-16,-1 1-34 0,3-2-1 16,2 2-1-16,-5 0-2 0,0 0-16 15,-1 0-55-15,-5 0-80 0,-4 0-95 16,0 0-143-16,-2 0-727 0,5-6-1304 16</inkml:trace>
  <inkml:trace contextRef="#ctx0" brushRef="#br2" timeOffset="-57752.098">18615 7084 620 0,'0'0'1492'0,"0"0"-1162"0,0 0-120 16,0 0 44-16,0 0 6 0,0 0-21 15,0 0-39-15,0 0-23 0,0 0-1 16,2 0-12-16,-2 0-30 0,0 0-38 16,0 0-24-16,0 0-4 15,0 0 9-15,0 0 22 0,0 0 14 16,0 0 1-16,-2 0-10 0,-1 0-12 15,3-2-25-15,-2 1-9 0,0-1-10 16,-2-1-2-16,0 0-3 0,2-2-4 16,-2 0 4-16,-4-1-4 0,3-1 4 15,-1 3 2-15,0-2-9 0,2 1-2 16,0 0-4-16,-4 1-6 0,1 0-3 16,1 1 1-16,-2-1-4 0,2 0 3 15,-3 1 0-15,-1 0 3 0,2-1-3 16,-5 1-2-16,5 0 11 0,-2-2-6 15,2 1 0-15,-3 0 0 0,1-1-6 16,0-1 3-16,-1-1 4 0,3 3-4 16,-2-1-6-16,1 2 3 0,-1-2 0 15,2 2 0-15,-1 1-6 0,-1-2 3 16,2 1-3-16,-3-1-9 0,3 0 12 16,0 1-13-16,-2 1 1 15,1-3 9-15,-3 4 0 0,4-2-9 16,-3 0-1-16,1 0 10 0,0 1-10 15,-3-1 0-15,5 1 10 0,-4 0 0 16,-1 1-11-16,3-1 1 0,-3 1 10 16,1-1-11-16,-2-1 2 0,1 1 9 15,1 0-10-15,-3 0-2 0,3 0 3 16,-3-1 9-16,5 1-11 0,-2-1-1 16,-1 1 1-16,1 0 1 0,2 0-1 15,-1 1-1-15,-1 1 2 16,1-1 13-16,1 1-13 0,0 0 1 0,-1 0-1 15,-1 0 0-15,0 0 22 0,1 0-21 16,-1 0-3-16,0 1 1 16,1-1 1-16,-3 3 0 0,1-3-1 15,1 2 0-15,-3-2 0 0,5 2 0 16,-4-1 1-16,-1 1 0 0,3 0 0 16,-3 1-1-16,5-1 1 0,-7 0-1 15,5 2-1-15,0-1 2 0,-1 0 0 16,1-1-1-16,1 3 0 0,-1-2 1 15,2-1 0-15,-5 2 0 0,3-1-1 16,-1-1 0-16,-1 2 0 0,2 0 0 16,-1-2-1-16,1 1 0 0,-3 1 1 15,1 1 0-15,1-1 0 0,-1 1 0 16,0 0 1-16,1 0-1 0,1-1 1 16,-1 2 0-16,1 1 1 0,-1 1 0 15,3-1-1-15,-4 0 1 16,3 1-2-16,3-1 1 0,-4-1-2 15,3-1 1-15,-1 1-1 0,2-2-1 16,-3 1-1-16,3-2 1 0,0 3 0 16,-2-3 0-16,-1 1 1 0,1 2 0 15,2-1 1-15,-3 1 0 0,1 1 1 16,0 0-1-16,-3 1 1 0,5 1 10 16,-4-2-10-16,3 2 0 0,-1-2-2 15,2-1 0-15,-1 0 0 0,1 1 0 16,0-4-1-16,2 2-1 0,2-2-10 15,-5 2 9-15,3-2 2 0,0 0 1 16,2 0 0-16,-5 3 1 0,3-3 0 16,0 4 1-16,-2-1 1 15,4 3 0-15,-5 0 9 0,3 0-11 16,-2 0 0-16,2 2-1 0,0-3-2 16,-1 2-25-16,-1-4 15 0,2 2 11 15,0-1-2-15,-1 0 2 0,1-2-1 16,2-1-1-16,0 0 2 0,2-1 0 15,-2-2 0-15,2 1 0 0,-2-1 1 16,4 1 0-16,-2-2-1 0,2 1-11 16,0-1-3-16,0 0 0 0,0 0 3 15,0 0-6-15,0 0 0 0,0 0-3 16,0-1-12-16,0-4 21 0,0-3 12 16,2-3 3-16,2-5 9 0,2-2-9 15,-2 0 0-15,-2 0-2 0,2 2-1 16,2 0-15-16,-1 2 3 0,-3 2 11 15,2 0 0-15,-2 4-1 0,2-1 2 16,0 2 1-16,2-2 0 16,-4 3 0-16,3-1 2 0,-1 2 0 15,-2 1 9-15,2 0-10 0,-4 4 10 16,2-1 0-16,-2 1 0 0,2 0-9 16,-2 0 9-16,0 0-11 0,0 0 0 15,0 0 1-15,0 1-2 0,0 3 0 16,-4 1-1-16,0 5 1 0,0 2 0 15,-3 2 0-15,1 3 2 0,0 3 10 16,-2-1-11-16,4 1 1 0,-5 0-1 16,3 0-1-16,2-2 0 0,-2 2-30 15,2-5 27-15,0 1 0 0,-3 0 1 16,3-4-1-16,0-1 2 0,2-2 1 16,-2-2 0-16,2-3 0 0,2-2 2 15,-2-1 1-15,2-1 0 0,0 0-1 16,0 0 10-16,0-1 9 15,6-1-18-15,2-2 0 0,0-1 12 16,5-1 3-16,1-2-3 0,3 0 0 16,4 1-3-16,-1 2 0 0,1 0-9 15,0 2 18-15,-1 3-9 0,-1 0 3 16,-3 5-15-16,1 0 0 0,-3 2-18 16,1-4-42-16,-1 0-87 0,1-3-79 15,-3-3-49-15,3-4-92 0,-3-8-232 16,-2 4-811-16,7-6-1211 0</inkml:trace>
  <inkml:trace contextRef="#ctx0" brushRef="#br2" timeOffset="-56633.426">17577 6215 450 0,'0'0'584'0,"0"0"-145"0,0 0-13 15,0 0-50-15,0 0-11 0,0 0-59 16,0 0-34-16,0 0-4 0,-2-53-12 16,2 48-23-16,0 2-48 0,0 1-44 15,0 2 1-15,0-2 7 0,0 2 29 16,0 0 3-16,0 2-22 0,0 6-43 15,0 4-46-15,0 2-12 16,0 3-13-16,-2 5-5 0,0 2-7 16,0 1-12-16,0 2-2 0,-1 1-16 15,3 2 9-15,-4 0-11 0,4 3-1 16,-2-2 0-16,2 0-1 0,0-2-14 16,0-2-4-16,0 0 16 0,0-6 1 15,0-3-1-15,0-2 2 0,0-6 1 16,0-4 0-16,0-2-1 0,0-3 0 15,0-1-23-15,0 0-16 0,-2-3 38 16,-2-5 2-16,0-1 13 0,0-4-1 16,-4-2-9-16,-1-3 9 15,1 1-11-15,0 1 1 0,-3 3-1 16,3 1-1-16,0 4-1 0,0 4 0 16,3 3 1-16,1 1 2 0,2 5 22 15,-2 5 0-15,4 4-5 0,0 1-16 16,0 5-1-16,0-2 0 0,6 4 0 15,3-2-1-15,-1 2 14 0,2-4-12 16,3-1 12-16,-1-2 0 0,0-5 19 16,1-6 5-16,3-4 0 0,1-3 43 15,-1-10-22-15,1-6-26 0,4-6-19 16,-5-3-14-16,3-3 0 0,-5 2-1 16,-1 2-3-16,-1 4-61 0,-2 5-93 15,-1 0-67-15,1 4-62 0,-4-1-180 16,0 5-590-16,3-2-689 0</inkml:trace>
  <inkml:trace contextRef="#ctx0" brushRef="#br2" timeOffset="-56184.82">17831 6088 1854 0,'0'0'454'0,"0"0"-151"16,0 0 77-16,0 0-98 15,0 0-37-15,0 0 1 0,0 0 15 16,0 0-4-16,0 0-18 0,0 0 7 16,-8-27 33-16,8 27-26 0,6 4-83 15,-2 3-40-15,4 5-18 0,3 5-24 16,1 3-15-16,-4 4-1 0,5 3 4 16,-1-2-7-16,3 3-12 0,-3-3-24 15,3 1-14-15,-3-5-17 0,2-2-2 16,-3-4 0-16,-3-6-2 0,-2-4-17 15,0-1-17-15,-3-3-57 0,-3-1-73 16,2-3-52-16,-2-4-12 0,0-2-50 16,0-2-94-16,-2-1-207 0,-1-1-377 15,3 3-159-15,0-1-455 0</inkml:trace>
  <inkml:trace contextRef="#ctx0" brushRef="#br2" timeOffset="-55884.392">18160 6051 1516 0,'0'0'989'0,"0"0"-667"0,0 0 28 15,0 0-3-15,0 0-63 0,0 0-6 16,0 0-4-16,0 0-12 0,0 0-46 16,0 0-72-16,27-8-46 0,-36 20-10 15,-1 4 6-15,-2 6-2 0,-3 6-10 16,3 1-13-16,-5 4-5 0,1 3-3 15,-1 1 11-15,3 3 1 0,-3 0-13 16,3-2-11-16,-1 1-16 0,3-1-3 16,1-3-30-16,-1-3 0 0,0-5-3 15,3 0-9-15,1-6 9 0,2-4 1 16,2-4-1-16,0-4-15 0,2-4-12 16,0-4-76-16,-3-1-48 15,3 0-44-15,0-6-85 0,-4-4-195 0,6 2-898 16,0 0-1650-16</inkml:trace>
  <inkml:trace contextRef="#ctx0" brushRef="#br2" timeOffset="-53518.326">12903 4678 179 0,'0'0'516'0,"0"0"-262"16,0 0-91-16,0 0-66 0,0 0-67 15,0 0-14-15,0 0 49 0,0 0-6 16,-8 0-17-16,4-2-29 0,4 0 55 16,0 2 374-16,-2 0-91 15,2 0-77-15,0 0-71 0,0 4-29 16,0-3-10-16,0 1-17 0,0 0 5 15,0-1-15-15,0-1-7 0,0 0-17 16,2 0 7-16,0-2-13 0,2-2-12 16,2-3 1-16,0-3 13 0,0-3 3 15,3-3-10-15,-3-2-19 0,4-2-12 16,-3-2-16-16,-1-1-12 0,0-3-9 16,2-2-9-16,-2 1-7 0,1-3 7 15,-3 1-7-15,2-2 7 0,-2 2 8 16,2 0 10-16,0-1 12 0,1 2 15 15,-1-2 6-15,-2 1-18 0,2 2-9 16,0-2-9-16,-1 1-10 0,-3 2 0 16,0-1-5-16,0 1-7 0,-2-1-3 15,0 3-12-15,0-1 9 0,0 1 0 16,-2 0-9-16,-2 1-3 0,1 0 0 16,-5 0-3-16,6-1-9 0,-2 1 11 15,0 2 0-15,0 0 0 16,-2 4 0-16,1-1 0 0,1 5 1 15,0 4 1-15,0 0-1 0,2 3 1 16,2-1 0-16,-4 3-1 0,2-1-1 16,0-1 1-16,-2-1 0 0,-1 0-1 15,1-1 1-15,-2 2 0 0,2-3 0 16,2 0 1-16,0 3 0 0,-2-1-1 16,2 0 1-16,-3 3-1 0,5 0-1 15,-2 2 1-15,2 2 0 0,-2 0 0 16,2 0 0-16,0 0 3 0,0-1 7 15,0 1-10-15,-2-1-12 0,2-1 12 16,-2 0 0-16,2-3 1 0,-2 0 1 16,-2-1-1-16,2-3 0 0,-2 1 0 15,4-2 2-15,-4-1-1 0,-1 3-1 16,5-1-1-16,-2 4 0 0,0 1 0 16,2 3 0-16,-2-1 0 0,2 2 1 15,-2 0 27-15,2 0 11 0,0 2-3 16,0 3-14-16,0 1-20 15,0 4 13-15,0 3 0 0,0 2-3 16,2-1-9-16,-2 5 12 0,0-1-14 16,0 1 1-16,0 3-2 0,-2 1-1 15,2 1-1-15,-4 1 1 0,2-1 0 16,-4-1-1-16,4 0 1 0,0-3 0 16,0-1 1-16,0-3 0 15,2-4 0-15,-3-1-1 0,3-3 1 0,-2-2-1 16,2-2 1-16,0-3-1 0,0-1-17 15,0-1-6-15,0-6 6 16,5-6 2-16,-1-2 13 0,-2-5-9 16,2-5 9-16,0-1-9 0,0-3 11 15,-2-2 1-15,2 3 0 0,-2-1 1 16,0 2 0-16,-2 2 1 0,0 1 1 16,0 4 0-16,3 5 9 0,-1 4 0 15,0 1 1-15,0 4-1 0,-2 0 3 16,4 3 21-16,-2 1 7 0,6 0-1 15,-2 2-6-15,3 0 6 0,-3 5 73 16,8 4-21-16,-1 4-49 0,1 5-30 16,3 2-12-16,1 6 9 0,-1-3 0 15,2 3-10-15,-3-2 0 0,1-1-2 16,-3-2-2-16,1-5-31 0,-3-3-75 16,-4-2-89-16,-2-4-48 0,3-6-114 15,-5-1-563-15,4 0-1090 0</inkml:trace>
  <inkml:trace contextRef="#ctx0" brushRef="#br2" timeOffset="-52450.802">13290 4347 1499 0,'0'0'218'16,"0"0"-68"-16,0 0 168 0,0 0 86 15,0 0-37-15,0 0-63 0,0 0 14 16,0 0-37-16,0 0-70 0,0 0-36 15,-2-27-23-15,8 18-7 0,2-2-18 16,-2-6-26-16,0 1-21 0,3-3-16 16,-1-1-15-16,2-1-12 15,-1-1-6-15,-3 2-1 0,2 0-11 16,-2 4-1-16,0 5-3 0,-3 2 13 16,1 3-7-16,-2 2-6 0,0 2-15 15,-2 1-12-15,0 0-3 0,0 0-4 16,0 0 7-16,0 0 11 0,0 1 0 15,0 0 1-15,0 0 2 0,0 0 13 16,0 0 7-16,0 0 14 0,0 0-2 16,0 0 15-16,0 0 5 0,0 0 16 15,0 0-24-15,0 0-45 0,0 0-1 16,0 0-22-16,0 0 4 0,0-2-3 16,0 0 6-16,0 0 3 15,0-2 12-15,0-1 12 0,0 0-10 16,2-1 1-16,-2 1 12 0,2-1-12 15,0 2 9-15,-2 1-11 0,0-1 11 16,4 0 1-16,-4 1 2 0,2-1 0 16,-2 1-13-16,2 3 10 0,-2-2-11 15,0-1 1-15,0 3 1 0,0 0 15 16,2 0-5-16,-2 0 2 0,0 0 12 16,0 1-3-16,0 3-24 0,0 1-3 15,2-2-9-15,-2 0 9 0,0 2-9 16,0-2 12-16,0-2 0 0,0 0 0 15,0-1-1-15,0 0-2 0,0 0-9 16,0 0 9-16,0 0-9 0,0 0-4 16,0 0 14-16,0-1 2 0,0 0 1 15,0 1 0-15,0-1 0 0,0 1 12 16,0 0-10-16,0 0-3 0,0 0-1 16,0 0-2-16,0 0-10 0,0 0 10 15,0 0 0-15,0-2-9 16,0 2 12-16,0 0 0 0,0 0 0 15,0 0-1-15,0 0 1 0,0 0-2 16,0 0-16-16,0 0 18 0,0 0 2 16,0 0 13-16,0 6 6 0,0 3 1 15,-2 4-4-15,2 3-16 0,0 0 0 16,4 4-1-16,1-1 1 0,-1 3 1 16,2-3 9-16,2 0 9 0,0-2 22 15,1-3-7-15,-1 0-6 0,0-3 1 16,1-3 20-16,-1-1-12 0,-2-1-21 15,-2-4-18-15,2 1 0 16,-2-3-15-16,1 4-36 0,-3-4-79 16,0 0-80-16,0 0-72 0,0-6-227 15,-2 3-476-15,2-15-547 0</inkml:trace>
  <inkml:trace contextRef="#ctx0" brushRef="#br2" timeOffset="-51419.503">13205 4300 114 0,'0'0'1616'0,"0"0"-1418"0,0 0-87 16,0 0 80-16,0 0-58 0,0 0 9 15,0 0 80-15,0 0 90 0,0 0-43 16,0 0-88-16,-4-25-42 0,4 14-12 16,0-2-1-16,0-3 15 15,0-4-9-15,0-1-1 0,4-5 2 0,-2-2 0 16,2-3-12-16,-2-4-14 16,0 1-11-16,0 1-5 0,0 2 1 15,0 5-31-15,3 4-18 0,-3 5-22 16,2 3-6-16,-2 3 4 0,0 2-16 15,0 4 0-15,-2 0 0 0,0 4 0 16,0-1 0-16,0 2 15 0,0 0 4 16,0 0-7-16,0 5-12 0,-2 3 12 15,0 2-12-15,-4 2 9 0,2 3-10 16,-3-1-2-16,3 1 0 0,-2-1 0 16,0-3-3-16,0-1-21 0,-1-3 12 15,3 2 9-15,0-2 0 0,0-2-13 16,2-1 13-16,-2-1-9 0,2-1 0 15,2 1 10-15,0-3 2 0,0 0 11 16,0 0-10-16,0-1-1 16,4-6-33-16,2-2 14 0,0-8 17 15,-2 1 1-15,3-2 1 0,3-2 1 16,-4 1-1-16,0 3-11 0,-2 2 11 16,3 5 2-16,-1 3 19 0,0 0 4 15,-2 4-1-15,0 2 10 0,3-1 2 16,-3 2-8-16,2 5-4 0,0 2-6 15,0 0-16-15,-2 5-1 0,3 0-1 16,-5 1-2-16,2 0 1 0,0-2-1 16,0 2-10-16,-2-6-58 0,2 1-64 15,0-2-49-15,1-3-32 0,-1-2-124 16,-4-1-381-16,10-1-1166 0</inkml:trace>
  <inkml:trace contextRef="#ctx0" brushRef="#br2" timeOffset="-51204.059">13412 3784 2481 0,'0'0'1629'0,"0"0"-1399"16,0 0-118-16,0 0-112 0,0 0 0 16,0 0-193-16,0 0-306 0,0 0-792 0</inkml:trace>
  <inkml:trace contextRef="#ctx0" brushRef="#br2" timeOffset="-46464.907">16808 11383 1199 0,'0'0'283'0,"0"0"-153"16,0 0 370-16,0 0-66 0,0 0-147 15,0 0-44-15,0 0-9 0,0 0-5 16,0 0-17-16,52-3-46 0,-48-3-47 16,-2-2-21-16,-2-2-4 15,0-1-7-15,0-4 3 0,0 1 9 16,0-3 3-16,0-3 9 0,-2-1-7 15,-2 0-15-15,-1-1-15 0,-1 3-10 16,2 5-9-16,-2 2-12 0,2 4 5 16,-2 4-5-16,-1 2 3 0,-1 2-1 15,-2 2-5-15,-1 4-10 0,1 0-9 16,-2 1-2-16,1 2-1 0,1-2-15 16,-2 1 12-16,1 2-12 0,1-3 0 15,4 2 0-15,-3 1 9 0,5-1 0 16,0 3-8-16,2-2 11 0,2 0-12 15,0 0 12-15,0-1-13 0,4 1 1 16,0 0 0-16,5-2-1 0,1 1 1 16,2 0-2-16,3 0 0 0,-1-2 0 15,3 0 0-15,1-2 0 0,-1-5 1 16,0 0-2-16,-1-4-1 0,-1-5 0 16,-3-4-2-16,-2-4-9 15,-1 1 12-15,-5-4 1 0,-2 2 0 16,-2-1-1-16,-4 3 2 0,-3 0 10 15,-3 1 0-15,-2 3-11 0,-1 2 0 16,-1 6 0-16,-1 2 0 0,1 2 2 16,-1 0 9-16,1 2-9 0,-1 6 13 15,1-1-1-15,0 4 0 0,1 2-12 16,3 0 9-16,2 1 0 0,1-1-9 16,3 0 12-16,2 2 3 0,0-2-2 15,2 1-1-15,0-3 0 0,8 1-3 16,-1-2 3-16,5-1-13 0,0-3 1 15,3-2 0-15,1-1-1 16,-1-3-2-16,3-3-2 0,-5-6-16 16,-1-2 3-16,1-7 0 0,-7 3 3 15,0-7-1-15,-4 3 11 0,-2 0-1 16,-2 1 3-16,-4 0 0 0,-5 3 19 16,-1 3-1-16,-2 2-15 0,-3 2 9 15,-2 4-9-15,1 4 9 0,3 0 0 16,-1 7 0-16,3 2 3 0,3 4 0 15,2 5 3-15,4-1 1 0,2 4-7 16,2 1-9-16,0-2 12 0,2 1-13 16,4-4 0-16,2 0 10 0,3-5-10 15,1-2 1-15,2-4-1 0,-1-3-2 16,3-3-18-16,1-3 0 0,-1-6-6 16,-3-3 2-16,-3-4 1 0,-2-2 6 15,-3-4-3-15,-5 2 3 0,0-1 13 16,-5 2 0-16,-3 0 1 15,-4 5 1-15,-3 0 3 0,1 4-1 16,-1 8 1-16,1 1 12 0,1 2 0 16,-1 8 6-16,4 6 3 0,-1 1-2 15,5 5-4-15,0-1-6 0,4 3-9 16,2-3 9-16,0 0-9 0,0-3 0 16,6-3 0-16,2-4 0 0,1-1 9 15,1-4-12-15,2-3-3 0,3-2-24 16,-1-7 3-16,1-3 0 0,-1-5 5 15,-1-3 1-15,-7 0 3 0,0-3 3 16,-4 3 10-16,-2 0-1 0,-4 3 0 16,-4 0 2-16,-3 4 1 0,-1 5 2 15,0 1 1-15,-1 5 12 16,1 0 0-16,-3 7 0 0,5 5 10 16,0 1-10-16,1 2 0 0,5 4-3 15,2 3 0-15,0-2-9 0,2-1 9 16,2 0-10-16,2-4 0 0,5-1-1 15,-1-4 0-15,0-6-1 0,2-1-2 16,1-3-22-16,1-7-6 0,-2-6 3 16,-1-4-1-16,-3-3-17 0,-2 2 30 15,-4-5 13-15,0 4 0 0,0 1 1 16,-6 5 0-16,-2 3 1 0,-1 2 1 16,-1 4-1-16,2 4 12 0,-1 0 0 15,-1 7 12-15,4 4 3 0,-2 2-5 16,4 3-7-16,-1-1 0 0,5 1-12 15,0 1 9-15,0-4-10 0,0-1 1 16,5-3-1-16,-3-1 1 0,4-4 0 16,-2-4-3-16,2 0-18 0,0-5-12 15,-2-5-1-15,-1-3 13 16,-1 0 0-16,0 0 15 0,-2-1-9 16,0 3 11-16,0 5 0 0,0 1-1 15,0 3 2-15,-2 2 0 0,2 0 24 16,0 2-9-16,0 2-15 0,0 1-2 15,0 1-85-15,2-5-107 0,2-1-116 16,-2 0-346-16,6-11-1368 0</inkml:trace>
  <inkml:trace contextRef="#ctx0" brushRef="#br2" timeOffset="-44444.868">18854 14691 1618 0,'0'0'695'0,"0"0"-285"0,0 0 1 16,0 0-28-16,0 0-86 0,0 0-48 15,0 0-31-15,29-54-1 16,-25 42-23-16,-4-6-34 0,-4 2-13 16,0-3-22-16,-2 0-24 0,-2 0-16 15,-1 1-15-15,-3 3-18 0,2 1-16 16,1 5-12-16,-3 0-9 0,0 5 4 15,1 0 8-15,-3 4-3 0,1 0 0 16,-1 7 7-16,2-1-7 0,1 4 0 16,1 2 0-16,2 2-5 0,-1 1-1 15,5 4-3-15,2 1-12 0,0 2 12 16,2 1-13-16,0-1 1 0,2 0 0 16,2 0-1-16,7-4 10 0,3-1-10 15,-2-1 1-15,9-6-3 0,-4-2-10 16,3-4-5-16,-1-4 3 0,0 0 0 15,-1-10 9-15,-1-6 1 0,-5-3-1 16,3-6-18-16,-9 0 2 16,-2-1 16-16,-4-1 3 0,0 1 20 15,-4 5-2-15,-5 2 3 0,-5 0-19 16,0 7 0-16,-3 3 0 0,0 4-1 16,1 5 11-16,-3 1-9 0,3 9 18 15,1 3-3-15,-1 5-3 0,3 0 1 16,5 5-13-16,0-2 9 0,4 2 0 15,2-2-10-15,2 0 10 0,0-1-10 16,4-5 0-16,6-1 10 0,-2-5-10 16,7-4-2-16,3-4-1 0,-1-1-20 15,2-5 0-15,3-8-1 0,-5-2 4 16,1-5 6-16,-3-2-6 0,-5-1 6 16,-1-3 0-16,-5 3 11 0,-4 2 0 15,0 1 0-15,-7 2 1 0,-5 5 15 16,-4 4-12-16,-1 0 0 0,-2 8 9 15,-1 1-9-15,3 3 15 0,-3 7 3 16,7 3 1-16,-3 2-4 0,5 1 6 16,5 2 0-16,0-1-6 15,6 2-3-15,0-1-3 0,6-3-9 16,-2-1 16-16,7-5-16 0,1-2 8 16,4-2-11-16,1-5-3 0,4-3-25 15,-3-7 13-15,-1-3-3 0,1 0-3 16,-7-6 9-16,-3 0 0 0,-2 1 0 15,-4-1 9-15,-2 1-12 0,-2 5 12 16,-6 1 1-16,-2 3 0 0,-3 1 1 16,-1 4 0-16,-5 4 1 0,5 0 2 15,-5 9 16-15,5 3-3 0,3 0 0 16,-3 6 0-16,6 0 3 0,3 2 0 16,5-1-15-16,0 2 12 0,0-3-2 15,7-3-11-15,1-2 1 16,4-4-1-16,-1-5-2 0,3-3 0 15,3-1-19-15,-1-8-2 0,1-7 3 16,-3 1-3-16,1-6 0 0,-7 1 9 16,-2-3 9-16,-2 3-15 0,-2 1 18 15,-2 4-2-15,-4 0-1 0,-4 6 1 16,0 3-1-16,-5 5 3 0,1 0 1 16,-1 8 14-16,-1 4 6 0,2 1-6 15,1 5-3-15,1 1-10 0,4-1 13 16,2 0-12-16,1 0 9 0,3-3-9 15,0-1 9-15,0-2-9 0,5-6 0 16,3-1 0-16,-2-5-3 0,2 0-18 16,1-10-9-16,1-4 0 0,-6-4 6 15,4-3 0-15,-6 1 6 0,-2-2 11 16,0 2 1-16,-8 7 0 16,4 2 0-16,-4 4 1 0,2 4 0 0,-1 3 2 15,-3 1 19-15,2 6 2 16,2 4-3-16,-1 0-15 0,5 3 18 15,-2-1-9-15,0 0-9 0,4 0 12 16,0-4-13-16,0 0 1 0,0-3 9 16,4-4-11-16,0-1 1 0,-4-1-2 15,4 0-15-15,-2-1-12 0,3-4-3 16,-3 0 9-16,0 0 6 0,0 0 12 16,0 2 2-16,-2 2 1 0,2-1 1 15,-2 2 14-15,0 0 6 0,0 2-18 16,0 1-3-16,0 0-1 0,0 0 1 15,0 1 0-15,0-1 0 16,0-2-15-16,0-1-37 0,0 0-90 16,2-2-40-16,0-6-82 0,4-1-170 15,-4 2-852-15,7-2-2012 0,-30 27 3075 0</inkml:trace>
  <inkml:trace contextRef="#ctx0" brushRef="#br2" timeOffset="-34018.917">19466 13779 2070 0,'0'0'476'0,"0"0"-186"0,0 0-287 16,0 0 608-16,0 0-172 0,0 0-116 16,0 0-87-16,0 0-10 0,0 0-11 15,6-38-22-15,-10 35-38 0,0 0-42 16,0 0-13-16,-2 0-9 0,-5 0-9 16,1-1-22-16,0 3-14 0,-7-3-1 15,1 0-3-15,-3 1-5 0,5-1-13 16,-9-1-9-16,6 4-14 15,-5-1 1-15,5 1-1 0,-2-1 1 16,3 2-1-16,-1 0 0 0,3 0 0 16,4 0 1-16,1 0-1 0,3 0 2 15,0 2 9-15,4 0 3 0,2 0 9 16,0 3-3-16,0-1 13 0,0 2 5 16,0 0 12-16,2 1-9 0,4 1-21 15,-4 1-9-15,2 2-10 0,-2 1-2 16,0 3 0-16,-2 2-1 0,0 5-1 15,0 3 0-15,0 1 0 0,-4 4-10 16,0 1 12-16,0-1-21 0,-2 1-6 16,0-2 6-16,2-1 9 0,-3-5 12 15,5-3 0-15,-2-1 0 0,2-5 0 16,-4-3 0-16,4 0 3 0,2-4 12 16,0 0-3-16,0-2 0 0,0-2-9 15,0 2 21-15,2-3 0 16,4-1 13-16,-2-1-16 0,4 0 6 15,3 0 3-15,1-1 27 0,5-1-6 16,-1-3-3-16,3 2-20 0,2 1-13 16,-3 2-3-16,-1-3-11 0,-1 3-1 15,-1 0-3-15,-1 3-18 0,-1-3-40 16,-7 3-53-16,2-1-61 16,-4 0-36-16,0-2-61 0,-2 0-162 0,-2-2-499 15,0-1-285-15,0-6-519 0</inkml:trace>
  <inkml:trace contextRef="#ctx0" brushRef="#br2" timeOffset="-33840.613">19367 13997 2636 0,'0'0'766'16,"0"0"-317"-16,0 0-19 0,0 0-13 15,0 0-95-15,0 0-47 0,0 0-69 16,0 0-109-16,0 0-51 0,0 0-29 15,-17-12-17-15,3 14-27 0,2 0-82 16,-1-2-134-16,-1-2-151 0,5-2-382 16,-5-5-1094-16</inkml:trace>
  <inkml:trace contextRef="#ctx0" brushRef="#br2" timeOffset="-33383.677">19541 14165 2246 0,'0'0'481'0,"0"0"-262"16,0 0 162-16,0 0-23 0,0 0-46 15,0 0-30-15,0 0-62 0,0 0-44 16,26-63-38-16,-17 46-31 0,3-1-12 15,-6-1-18-15,7 4-16 0,-3-1-10 16,-2 6-5-16,1 4 9 0,-1 4 6 16,0 2 21-16,-4 3 12 0,0 9-31 15,1 7-41-15,-3 5-21 0,0 4-1 16,-2 4-2-16,0 3-10 0,0-3 11 16,2 1-3-16,-2-7-8 0,0-5-15 15,2-4-67-15,0-8-91 0,0-4-136 16,-2-5-416-16,10-5-1499 0</inkml:trace>
  <inkml:trace contextRef="#ctx0" brushRef="#br2" timeOffset="-32133.512">17449 10473 2478 0,'0'0'541'0,"0"0"-298"16,0 0 167-16,0 0-39 0,0 0-93 15,0 0-45-15,0 0-30 16,0 0-7-16,-27-45 12 0,12 42-19 0,-1 0-65 15,-1-1-33-15,-5 1-30 0,3 0-22 16,-6 0-6-16,2-1-11 16,1 3-4-16,-1-1-6 0,2 0-10 15,3 1 10-15,-1 1-11 0,5 0 0 16,1 0-1-16,5 0 0 0,0 0 1 16,3 2 11-16,5 1 3 0,0-1 9 15,0 4 0-15,3-2-11 0,1 3-10 16,2 1 9-16,-2 1-11 0,4 2 1 15,-4 4 0-15,3 3-1 0,-1 2 0 16,-2 2 0-16,0 5-1 0,0 2 0 16,-2 2-3-16,-2 0-43 15,0 0 25-15,0 2 18 0,-2-3 0 16,-2-1 0-16,0-5 2 0,2-4 1 16,-2-3 1-16,0-3 0 0,2-4 1 15,2-4 1-15,-5-1 18 0,5 1-6 16,0-5 4-16,5 1 5 0,-3-1 3 15,4 0 12-15,2 1 13 0,2-2 71 16,1 0-20-16,1 0-46 0,5 0-27 16,-5 0-6-16,5 0-3 0,-1 0-9 15,-1 0-10-15,-1 0-2 0,1 0-1 16,-3 0-14-16,-2 0-24 0,1 3-39 16,-1 1-61-16,-6-1-54 0,0 0-34 15,-2-3-88-15,0 3-229 0,-2-3-553 16,0 0-493-16,0-3-476 0</inkml:trace>
  <inkml:trace contextRef="#ctx0" brushRef="#br2" timeOffset="-31952.408">17362 10666 2921 0,'0'0'617'15,"0"0"-333"-15,0 0 80 0,0 0-16 16,0 0-89-16,0 0-33 0,0 0-58 15,0 0-67-15,0 0-31 0,0 0-53 16,-33 0-17-16,18 4-70 0,1-1-116 16,-7-1-117-16,5-2-163 0,1 0-592 15,1-6-778-15</inkml:trace>
  <inkml:trace contextRef="#ctx0" brushRef="#br2" timeOffset="-31397.249">17494 10764 2519 0,'0'0'643'0,"0"0"-315"16,0 0 101-16,0 0-6 15,0 0-101-15,0 0-40 0,25-52-38 16,-13 43-52-16,1-1-58 0,-1 3-41 15,1 0-17-15,1 2-15 0,1 2-16 16,-3 3-9-16,-2 0-2 0,1 1-10 16,-5 6-12-16,0-1-12 0,-2 2-1 15,-2 2-2-15,0 4-18 0,-2 1 6 16,0 1-1-16,-6 2 4 0,0-3 9 16,-2 2-15-16,-5-1 3 0,3-2 12 15,0-1-15-15,-1 0 17 0,1-1 1 16,4-4 0-16,-1 1 2 0,7-3 16 15,-4 0 3-15,4 1 22 0,0-2 29 16,4-2 4-16,5-1 23 0,-1 0 58 16,4-1-61-16,5-1-30 0,-1 0-20 15,1 2-19-15,4-2-24 0,-5 3 0 16,3-3-3-16,-9 3-3 0,0 1-52 16,-3 0-74-16,-3-1-94 0,-4-1-115 15,0 1-364-15,-8 1-1172 0</inkml:trace>
  <inkml:trace contextRef="#ctx0" brushRef="#br2" timeOffset="-16534.757">15696 8917 82 0,'0'0'189'0,"0"0"-13"0,0 0-23 16,0 0-68-16,0 0-30 0,0 0 10 16,0 0 30-16,0 0 231 0,-8 3-17 15,5-3-104-15,3 0-66 0,0 0-54 16,-2 0-56-16,2 0 10 0,-2 0 26 15,2 3-3-15,-2-3-14 0,2 0-12 16,-4 0-4-16,4 1 4 16,0-1 9-16,0 0 0 0,0 1 4 15,0 1 22-15,0 0 29 0,0 2 0 16,0-3 6-16,0 5-6 0,0-2-10 16,0-1-7-16,0 1-3 0,6 2 3 15,-4-2-16-15,3 2 3 0,-1-2-22 16,-2 1-20-16,2 1-5 0,0 0-8 15,0-1-12-15,-2 3-1 0,2-2 1 16,0 3 16-16,-1-1-3 0,-1 0-14 16,2 0-2-16,-2 0 0 0,0 2 1 15,0-2-1-15,0 2 0 0,0-3 1 16,0 2 1-16,0 1 11 0,-2-3-10 16,2 1 9-16,-2-2-8 0,4 3-2 15,1-1 10-15,-3 1-10 0,4-2 1 16,-4 3 0-16,4-2 0 15,0 3-1-15,-4 0 0 0,7-1 11 16,-3 2 6-16,-2-2 0 0,2-1 0 16,-2 2 0-16,0-1-3 0,3 0 2 15,-3 0 1-15,0 1-6 0,0 1-1 16,0-1 4-16,2 0 0 0,-2 2-14 16,-4 0 0-16,7-2 11 0,-1 1-11 15,-2 0 10-15,0 0 7 0,2 3 10 16,1-2-4-16,-3 2 3 0,2 1-6 15,0 0 3-15,0-1-3 0,0 1-3 16,-1-2-3-16,3 1 6 16,-2-4-6-16,0 3 3 0,0-1-4 0,-1-3-12 15,-1-1 13-15,0 3-14 0,2-2 0 16,-2 2 1-16,0 0-2 16,3 0 1-16,-3 3-1 0,2-1 1 15,0 2-1-15,0 0 1 0,5 2 0 16,-3-2 1-16,0 1 0 0,0 1-2 15,3-2 1-15,-3 2 0 0,0-2 23 16,1 2 3-16,-1-2 0 0,-2 0-12 16,2 0-1-16,-1-1-12 0,1 0 16 15,-2-2 12-15,2 1 3 0,1-2 3 16,-3 0-3-16,2 1-9 0,0 0-12 16,-2-1-1-16,3 3-9 0,-1-1 0 15,0 2-1-15,1 1 1 0,-1-1-2 16,-2 3 1-16,2-3 0 0,-2 1 1 15,3 0-1-15,-3 1 10 0,2-1-11 16,-2 2-1-16,1-1 1 0,1 1 0 16,0-2 1-16,-2-2 0 0,1 3 1 15,-1-3 0-15,-2 1 0 0,2-2 13 16,0 0-4-16,1 2 1 16,3 1-1-16,-4-3-9 0,2 1 9 15,1 1-9-15,-1 1 10 0,0-1-12 16,2 2 0-16,-1-5 1 0,-1 5-1 15,0-2 1-15,1-3 0 0,-1 2 0 16,0-2 0-16,-2 3-1 0,3-3 0 16,1 2 0-16,0-2-1 0,-2 1 0 15,3 2 1-15,-3-2 0 0,2 1-1 16,1 1-15-16,-3 0 15 16,2-1 1-16,-1 1 11 0,-1 0-10 0,-2-1 11 15,2-1-11-15,1 3 0 16,-3-4 0-16,2 5-1 0,-2-2 0 15,3 0 0-15,-3-3 1 0,2 2-1 16,-2 1 0-16,5 0 1 0,-3-1 0 16,0 2 0-16,0-1 0 0,1-1 0 15,-3 0-1-15,2 1 0 0,0-1 1 16,1 1-1-16,-3-3 0 0,0-1 0 16,0 1-1-16,0-3 1 0,1 2 1 15,1 0-1-15,-2-2-1 0,2 0 0 16,-1 1 1-16,1-1 0 0,-2 3 2 15,4-1-2-15,-1 1-1 0,3 1 0 16,-2 0 1-16,-1-2 0 0,1 3 0 16,0-2-1-16,1 3 0 0,-3 0 0 15,0-3 0-15,3 5 0 0,-3-2 0 16,2 0 0-16,-2 2 0 0,1-2 1 16,-1 0 0-16,0-1 1 15,-2 1-1-15,1-4 0 0,-1 1 0 16,0-1 0-16,2 1-1 0,1-2 0 15,1 4-1-15,-4-2-1 0,4 2-1 16,-1-1-10-16,1 0 12 0,0 2 0 16,1-1 0-16,-1 1 1 0,-2-1 0 15,3 2 0-15,1 1 0 0,-2 2 0 16,1-4-1-16,1 3 1 0,-2 1 0 16,3-1 0-16,-3 0 0 0,1 3 1 15,-1-4 0-15,0 2 0 0,1 1 1 16,1-2 1-16,-4 0 10 0,5-1-11 15,-5 2 1-15,2-2 9 0,-1 1-10 16,1-1 0-16,-2 0 0 16,2 2-1-16,1-1 1 0,1 1-1 15,1 1 0-15,-3 2 0 0,2 1 2 16,1-2-2-16,-1 2 1 0,-2-1-1 16,3-1 1-16,-3-1 1 0,3-1 0 15,-3 0-1-15,0-2 1 0,1 0-3 16,-1-2-18-16,2 1 14 0,-1 0 3 15,-1-1-1-15,2 2 2 0,-1 0 0 16,1 0 1-16,3-2 2 0,-3 2 1 16,0-3 11-16,1 5-13 0,1-5 1 15,-3 3 0-15,1-2-1 0,3-2 0 16,-7 4 0-16,2-3 11 0,5 1-12 16,-5 0-1-16,0 3 1 0,5-4 0 15,-7 1 0-15,4-1 11 0,1 3-9 16,-5-4-2-16,0 1-1 0,1 1-1 15,1 0 0-15,-2 0 0 0,3-1 1 16,-1 0 0-16,-2-1 0 16,0-2 1-16,1 1-1 0,1 2 0 15,-2-2 0-15,1 3-1 0,1-1 2 16,0 1-1-16,1 2 0 0,-1 0 0 16,0-1 0-16,1 3 1 0,-1-5 0 15,0 3 0-15,-1-2 1 0,1 1-1 16,-2 0 0-16,2-1 0 0,1-2-1 15,-1 3-15-15,-2-1 13 0,1-2-1 16,-1 4 0-16,0-3 1 0,0 1-1 16,1-2 1-16,-3 1 2 0,2-1 0 15,0 0 1-15,-1 1-1 0,1-3 0 16,0 1 0-16,3 0 0 0,-5 2 0 16,0-2 0-16,2 3 0 0,1-1 0 15,1 1 0-15,-2 0 0 0,0 2 0 16,5-2 0-16,-5 3 0 15,0-4 0-15,1 3 1 0,-1-1-1 16,0-1 0-16,0 1 0 0,1-3 0 16,-1 2 2-16,-2-4 0 0,0 2 0 15,3-3-1-15,-3 3 0 0,2-1-1 16,0-2 0-16,1 6 0 0,-1-3 0 16,0 1 0-16,0-2 0 0,1 3 1 15,-1 0-1-15,0-1 0 0,0 2 1 16,1 1 0-16,-1-2 0 0,0 3-1 15,3-4 0-15,-3 2 1 0,2 0 0 16,-4 2 0-16,3-3 0 0,1 1 0 16,0 0 0-16,-3-1-1 0,1-1-3 15,0 2 0-15,2-2-13 0,-1 1 14 16,-1 0 1-16,0-1 0 16,1 1 0-16,-1-1 1 0,-2-2 0 15,4 3 0-15,-1-3-1 0,-1 3 1 16,-2 0 0-16,4 1 0 0,1-1 0 15,-5 3 0-15,2-2 1 0,0 1-1 16,3-1 0-16,-5 3 0 0,4-3 1 16,3 1 1-16,-5 0 1 0,0-3 0 15,3 1 1-15,-1-1-3 0,-2-1 1 16,3 0 1-16,-1-2 9 0,0 1-10 16,1-2-1-16,1 0 0 0,-4 2 1 15,3-2-1-15,3 1 0 0,-6 1-1 16,5 0 1-16,-1 1-1 0,-2 0 1 15,1 1 1-15,1-1 11 0,-1 2 2 16,1 1 3-16,0 2-15 0,-1-4 13 16,3 5-4-16,-1-1-9 0,-3-1-1 15,2 1 1-15,3-1-1 16,-1 0 1-16,-1 0-3 0,3 0-11 16,1 0 10-16,-5 2-1 0,7-2 1 15,-5 1 1-15,3 0 1 0,-3 0 2 16,5-1 22-16,-3 1-7 0,3 2-3 15,-3-2 4-15,3 1 8 0,0 1 22 16,-1-1 6-16,-1 1-22 0,-1 2-11 16,3-2-10-16,-3 0-11 0,3 1 1 15,-2 0 0-15,-1-3 0 0,3 1 0 16,-5-1 1-16,3-1-2 0,-3-1 2 16,1-2-1-16,-1 0 1 0,1-2-1 15,-3 3-1-15,0-5 1 0,3 3 0 16,-1-4-1-16,1 2 1 15,-3-1 1-15,3-2-1 0,-3 2 0 16,1-1 0-16,1 2-2 0,-4-2 0 16,3 2-1-16,1-1 1 0,-1 0 0 15,3 1 0-15,-6 0 1 0,7 0-1 16,-5 0-1-16,3 2 0 0,-3-1 0 16,3 3 0-16,1-3-1 0,-3 2 0 15,3 1-10-15,-3-4 11 0,1 1-2 16,3-2 2-16,-3 0 1 0,1 0 0 15,1 0 2-15,1-2 0 0,-3 1-1 16,3 0 0-16,-7-1 1 0,9 0-1 16,-7 1 1-16,2-1 0 15,3-2-1-15,-2 2 0 0,-1 0 1 0,0 0 2 16,3 0-1-16,-5 0 15 0,5-1-3 16,-5 0-3-16,3 2 7 0,1-3-7 15,-3-1-9-15,3 2 0 16,-3-1-1-16,3 0 13 0,-3 0-13 15,1 0 10-15,1 1-11 0,-1-1 1 16,0 1 1-16,1 2-1 0,-1-1 1 16,-1 1-1-16,1 0-1 0,1-2 1 15,-3 2 1-15,7-1 0 0,-9-2-2 16,7 0 1-16,-3-1 1 0,3 0 0 16,-3-1-1-16,1-1 0 0,1-1 10 15,1 0-11-15,-1 1 11 0,1-2 3 16,-3 0-13-16,3-1 0 15,-3 0 10-15,-1 1-9 0,1-1 13 16,-4 1-13-16,3-1 0 0,1 1 0 16,-3 2 0-16,1-1 0 0,0 0-1 15,1 0-2-15,1 1 1 0,-3-1-1 16,3 0 0-16,1-1 0 0,-5 2 0 16,6-4-1-16,-5 4 0 0,3-3 1 15,1 1 0-15,-5 0 0 0,5 1 0 16,-5 0 0-16,2 4-1 0,1-1-1 15,-5 0-1-15,2 1 0 0,-1 2 0 16,3-1 0-16,-8-1-10 0,2 0 11 16,-2 0 0-16,-1-3-19 0,-3 1-3 15,0 1-55-15,-3-2-110 0,-7 1-77 16,0-5-104-16,-7-5-296 0,7-3-624 16,-5-26-1131-16</inkml:trace>
  <inkml:trace contextRef="#ctx0" brushRef="#br2" timeOffset="-9457.854">16674 11108 20 0,'0'0'329'16,"0"0"-3"-16,0 0-29 0,0 0-86 15,0 0-113-15,0 0-78 0,0 0 9 16,0 0 43-16,0 0 253 0,16 31-88 15,-12-26-111-15,0 0-25 0,-2-2 28 16,0 0 4-16,3-2-33 0,-1 1-16 16,-2 1 3-16,2-3-16 0,0 0-13 15,0 1-16-15,2-1-13 0,-1 2-29 16,-1-2-1-16,2 3-3 0,-2-2-15 16,0 1-16-16,0 1-20 0,0 1 3 15,1-1 41-15,-5-1 11 0,2-1 61 16,-2-1 13-16,0 0-32 0,0 0-30 15,0 0 43-15,-2-6 41 0,-3 1 10 16,1-6-11-16,-4 0-9 0,2-4-6 16,-2-3-13-16,1-1-4 0,-3-1 13 15,0-3 9-15,1 3 3 16,-1-4-9-16,0 3-7 0,-1-2-2 16,1 1-4-16,0 0-19 0,-3 0-16 15,1 0 0-15,0 1-9 0,-1-3-10 16,-1 0-9-16,-1-1 1 0,1-3 8 15,-3-3-10-15,3 2 10 0,-1-2 10 16,-1-3 6-16,-1 0 12 0,1-1-9 16,-1-2-9-16,1 2 3 0,-1 0-6 15,0 1 2-15,3 3-9 0,2 1-8 16,-3 0 11-16,5 2-13 0,-1 2 0 16,3 1 10-16,0 1-8 0,0-1 17 15,-1 0 7-15,-1-2-6 0,0 0-4 16,-1-2-3-16,1 0 4 0,-2-4-1 15,1 2 7-15,-1-1 0 0,-3-1-1 16,3 0 1-16,-2 3-1 0,-1-1-8 16,1 2-4-16,-1-1-11 0,3 4-1 15,1 0-24-15,-1 0 21 16,2 1 1-16,-3-2 0 0,3 1 0 16,0-2 2-16,-1 1 0 0,1-4 0 15,-2 2 1-15,-1-2-1 0,3 0 2 16,-3 0 11-16,1-2-11 0,0-1 1 15,-1 0 9-15,-1 1-11 0,1 1 0 16,3-1 1-16,0 2 1 0,-1 0-1 16,3 2 1-16,2 1 0 0,-2 0 0 15,3-1 0-15,-1 1 0 0,2 2-1 16,0-1-1-16,0-1-1 16,0 2-16-16,-3 1 13 0,5 0-9 15,-4 1 10-15,0-1-1 0,2 2 1 16,-2 0-1-16,2 3 2 0,-1 1 0 15,1 3 1-15,0 0 0 0,2 4-1 16,0 2 0-16,0 4-2 0,0 0 0 16,2 4-18-16,0 1-1 0,-2-1-11 15,2 2-13-15,0 0 2 0,0 0 14 16,0 0-1-16,-2 4 31 0,2 3 3 16,0 2 0-16,0 2 9 0,0 0-10 15,0 6 1-15,2-2-2 0,0 3 1 16,0 2 0-16,2 1-2 0,0 5 1 15,2 1-1-15,1 4 0 0,3 4-1 16,-2 2-1-16,5 4 2 0,-1 3 0 16,0 0-1-16,5 1-23 0,-3 1 8 15,3 2 4-15,-1 1 10 0,1-1 1 16,0-1 0-16,-3 0 1 16,1 0 1-16,-1-2 1 0,-2-2 1 15,3-2 0-15,-3 0 0 0,-1-1 10 16,1-1-12-16,0 0 2 0,-1-1 0 15,-1 0 9-15,0-2-12 0,1-1-1 16,-1 1-14-16,0-2 2 0,1 0 1 16,-1 1 10-16,2-2-1 0,1-1 0 15,-1 0 2-15,1 0 0 0,1-2 1 16,-1 2 1-16,3-1 0 0,-3-3 2 16,3 4 9-16,-1-2-10 0,1-1-1 15,1 2 1-15,-1-2 1 16,1 2 13-16,-3 0 5 0,1 0 7 15,-1-2 0-15,3-4-7 0,-3 3-5 16,1-2-1-16,-1 1-3 0,3-1-12 16,-3 1-23-16,0 1 20 0,-1-2 2 15,1-1 1-15,1 4 0 0,-3-5 2 16,3 1 10-16,-1 1 4 0,-1 0-4 16,-1-1-9-16,2 2 9 0,-1 0-9 15,1 0 10-15,1 2-1 0,-1 0 0 16,1 0-9-16,1 0 9 0,-1 1-8 15,1-4 20-15,-3 2 1 0,1-3-10 16,1 1 3-16,-5 1-2 0,2 1-1 16,-1-2 0-16,1 1 4 0,-2 0-17 15,1 0 10-15,-1-1-10 0,-2 1-2 16,3-1-1-16,-1 3-17 0,0-2 14 16,1 1-8-16,-1-1 11 0,2 0-1 15,3 0 0-15,-3-1 2 0,3-2 0 16,-1 1 1-16,1-2 2 0,1 0 0 15,-3 1-1-15,1-1 1 0,3 1 0 16,-3 1 0-16,3 1 1 16,-3 0 11-16,1 0-13 0,1 1-1 15,-1-1 2-15,-1-1 9 0,3 1-9 16,-5-2 9-16,3-1-11 0,1 2 0 16,-1-1 1-16,-1 2 0 0,0-2-2 15,1 3 0-15,-1 0 1 0,3 1-1 16,-3 1 0-16,1-2-31 0,1 2 28 15,1-1 0-15,-1-1 2 0,1 0 1 16,2 1 1-16,-1-1 1 0,1 2 0 16,-1-1 0-16,1 3 1 0,2-2 9 15,1 2-9-15,-3-1-1 16,4 0 1-16,-3 1 19 0,1 0-19 16,0 0 9-16,-1-1 10 0,3 1-19 15,-2 0 9-15,2 0-10 0,-3 3 0 16,3-1 1-16,0 2-1 0,-5 1 0 15,7-2 1-15,-6 0-3 0,1-1-21 16,-1 3 8-16,4-3 11 0,-5 1-1 16,3 0 1-16,0 2 0 0,-3-2 2 15,3 3 0-15,0-2 2 0,-1 2-1 16,-1 0 2-16,4-1-2 0,-7 1 2 16,5-1 0-16,-2 0-1 0,-1-5 1 15,1 0 0-15,-3 1-1 0,7-4 0 16,-9 3 1-16,7-2 0 0,-8-1-2 15,5-2 0-15,-3 2 2 0,3-1-3 16,-3-2-12-16,3 1 9 0,-3-5-10 16,-1 4 10-16,3-3 1 0,-1 0 1 15,-1 1 1-15,1-2 0 16,1 3 1-16,-1-2 1 0,1 1 0 16,-1 1 0-16,1 0 1 0,0-2-1 15,1 3 10-15,3-1-11 0,-5-1 1 16,3-1 0-16,0 2 0 0,-1-2-1 15,1 0 2-15,-3-3-1 0,3 0-1 16,-3 0 1-16,1-3 10 0,0-1-10 16,-3-1 0-16,-2 0 17 0,3 0-1 15,-1-2 0-15,-1 3-3 0,-1 0 4 16,3 1-1-16,-3 2 0 0,2 0 25 16,-1 2 5-16,1-1-8 15,-1 4-13-15,1-2-12 0,3 2-15 16,-7-2-13-16,3 1 10 0,1 0 0 15,-4 0-9-15,5-3 12 0,-5 0-1 16,3 0 1-16,-1-2 1 0,-4 1 1 16,5-3 0-16,-1-1 10 0,-4 0-10 15,5-2 1-15,1 1 9 0,-6-1 1 16,3 1 2-16,3 1-12 0,-3 2 0 16,1-2 0-16,0 3 15 0,1-2-16 15,1 1 10-15,-3 0-10 0,3 0 1 16,-2-2 0-16,-1 1 10 0,1-3 2 15,-1 0-12-15,-1-3 9 0,2 2-11 16,-1-2 2-16,-5 1 0 0,4 0-1 16,-2 2 10-16,3-2-11 0,-3 0 0 15,0 5-1-15,5-2-1 0,-5 3 1 16,2 0 0-16,3 1 0 0,-3-1 2 16,0-2 10-16,3 0-10 15,-3-1 16-15,5-1-16 0,-1-2 11 16,-4 0-12-16,7-1 1 0,-7-3 0 15,3 0 0-15,1 0 1 0,-8-3 12 16,7 1-3-16,-3 1-10 0,0 1 0 16,3 1-1-16,1 0 2 0,-3 3-1 15,3 1 0-15,1 2 0 0,-1 0-1 16,0 0-1-16,1 2-3 0,4-1 0 16,-5 1 0-16,5-1 1 0,-1 0-1 15,1 1 1-15,4-3 0 0,-5 1 0 16,5-2 1-16,-2-1 0 0,1-3 1 15,-1 1 0-15,-2 0 2 0,1-1-2 16,1 1 1-16,-5 0-1 0,5 0-1 16,-2 3 0-16,-1 0 0 0,1 2 0 15,0 1-1-15,1 0 0 0,-1 1 0 16,1 0 1-16,1 1 0 0,-2 1-1 16,4-1 1-16,-3 0 0 15,3 1-1-15,4 0 0 0,-4-3-1 16,3 0 0-16,-1-1-10 0,2 0 12 15,2-5 0-15,-4-1-1 0,0-1 1 16,-3 1-1-16,5-2 2 0,-6 1-2 16,2 1 0-16,1 0 1 0,-3 3 0 15,0 3 1-15,6-1-2 0,-7 4 0 16,7-1-13-16,0 3 15 0,0 1-15 16,0-1 12-16,-2 2-24 0,-1-2 15 15,1-1-4-15,2 1 14 0,-6-4-22 16,2 0 12-16,-3-1 0 0,-5-1 10 15,1-3 2-15,-5-1-1 0,-1-3-11 16,-4 0 9-16,2-3 0 16,-4 1-13-16,-4-3-5 0,0 2-43 15,0-2-54-15,-6 0 54 0,-4 2 24 16,0-1-3-16,-1 0 10 0,-1 3 2 16,-1-3 7-16,3-1 8 0,-2 0 4 15,-1 0 10-15,3-1-1 0,-4-6-15 16,3 0 17-16,-5-3-1 0,1-1 0 15,1 0 1-15,-1 0 0 0,1-1 1 16,-5 1 0-16,5 1 1 0,-7-2 0 16,2 1 0-16,-1 0 0 0,-5-4 1 15,0 2-1-15,2-3 1 0,-3 1 0 16,-3-1 0-16,4-1-1 0,0 0 1 16,0-1 0-16,-2-2-1 0,2 1 0 15,1-3 1-15,1-2 1 0,-2 0 0 16,0-2 9-16,3 0-10 0,1 1 0 15,-6 0 1-15,2-3 10 16,3 2-11-16,-5 0 1 0,-2 0 12 16,0 1-12-16,0-1 9 0,-2 0-10 15,-2 2 11-15,2 1-11 0,-2-1 1 16,0 2-1-16,0 1 1 0,-1 1-1 16,3 1 0-16,-2-1-1 0,0 0-1 15,2 2 0-15,-2-4-2 0,2 0-1 16,2-1 0-16,-2 1 0 0,2-3 1 15,-4 0 0-15,4 1 1 0,-2 1 1 16,2 0 2-16,-2 2 1 0,2-1 15 16,0 3-15-16,5 0 12 15,-5 0 4-15,-2-2-16 0,4 2 0 0,0-2 0 16,0 1 9-16,2-1-10 16,-2-1 1-16,1-1 9 0,3-1-10 15,0-1 0-15,-4 1 1 0,0-3 0 16,5-1 0-16,-3 0 9 0,-4-1-10 15,2 1 1-15,-2 0 12 0,4 0 3 16,-4 3-15-16,4 3 10 0,-1 0-12 16,-3 3-1-16,4 2-13 0,-2-1 10 15,4 3 0-15,-4-3 0 0,-2 1 0 16,7-5 0-16,-3-1 1 0,0-4 2 16,0-1 1-16,3 0 1 0,1-4 10 15,0 0-9-15,3-1 13 0,-5 2-14 16,4-1 10-16,3-3-9 0,-3 4 0 15,1 1-2-15,3 0 2 0,-1-1 9 16,-1 3-10-16,2-1 1 0,1-2 9 16,-3 4-9-16,3-4 10 15,0 2-11-15,1-3 10 0,-3 1-9 16,-1-5 9-16,3 1-12 0,-5-1-17 16,2 0 14-16,1 0 2 0,-3-2-9 15,5 4 10-15,-5-1 2 0,5 2 0 16,-3 1 1-16,1 0 0 0,1 2 0 15,-1 1 9-15,3 0-10 0,-3-1 1 16,1 1 9-16,1-2 3 0,-3 0 4 16,3-3 2-16,-1-2-9 0,-3 2-10 15,3-3 1-15,-3 1 0 16,-1-2 12-16,0-1-12 0,3 1 11 0,-3-1-14 16,-1 2-13-16,1-2 10 15,-4 4-9-15,5-1 11 0,-3 0 0 16,0-1 0-16,-1-2 1 0,1 1 1 15,-2-1 1-15,5 0 1 0,-5 1-1 16,0-2-1-16,2 2 11 0,-1-4 1 16,-1 2-12-16,2 0 1 0,-1-1 0 15,-1 0 1-15,2 1 0 0,-2-1 0 16,1 4-3-16,1-2-16 0,2 5-6 16,1 3 19-16,1 0 1 0,1 3 1 15,1 2-1-15,1-1 2 0,1 2 0 16,1 2 2-16,4-1 1 0,-7-2 0 15,5 4-1-15,-2-4 0 0,-1 2 1 16,1-5 0-16,-1-2 10 0,-3 3-11 16,1-4 10-16,-3-2-10 15,1 0 0-15,-1 0 1 0,1 1-1 0,3-1 10 16,-3 2-10-16,3 1-1 0,3 4 2 16,-3-2-3-16,-1 4 1 15,5-1-1-15,-5 2 12 0,3 1 3 16,0-1 7-16,-3-4-1 0,1 1 3 15,-3-3-9-15,-4-4-13 0,3 1 10 16,-3-2-11-16,1 1 1 0,-1 1 0 16,-2-1 0-16,5 2 1 0,-1 1-1 15,0 3 0-15,1 0 2 0,1-1-1 16,3 1 9-16,-3 2-10 0,3-1 1 16,-1-1-1-16,3 0 1 0,-3 2 0 15,3-5 0-15,0 0 0 0,-5-2 7 16,3 0-10-16,-3-1-18 0,0-1 3 15,1 0 3-15,-3-1 8 0,-1-1 1 16,-1-3 2-16,-2 0-1 0,1 0 2 16,-1-3 2-16,0 0 0 0,-2-1 1 15,0 3 10-15,5-3-11 16,-1 4 1-16,0 1 9 0,5-1-10 0,1 0 0 16,1 2 1-16,-1-3 0 15,1 1-2-15,0 0-1 0,-3-1-36 16,-2 2 20-16,3-1 14 0,-5 0 0 15,3 2 2-15,-5-1 0 0,4 2 0 16,-1-1 1-16,1 2 1 0,0 0 0 16,1 2 0-16,-1 2 1 0,1-1 0 15,1 1 1-15,0-2-1 0,-3 0-1 16,3 1-1-16,3 3 1 0,-1 0 0 16,1 1 0-16,4 2 0 0,1 2-1 15,1 1-1-15,2 2-14 0,4 3-2 16,-2 2 14-16,2 2 1 0,-1 2-1 15,1 2 0-15,0-1 1 16,-2 1-1-16,4-2 0 0,-4-1-10 16,2 1-6-16,-2-5-3 0,-2 2-13 15,2-1-5-15,-3-2 6 0,1 1-4 16,0 0-8-16,0 2 8 0,2 3 16 16,-1 3 9-16,1 1 10 0,2 5 2 15,2 1 1-15,0 1 23 0,0 2 3 16,0 0-26-16,0 0-1 0,2 4-21 15,2 2-6-15,-2 2 24 0,3 5 1 16,-1 0 0-16,0 3 1 0,0 2-2 16,2 2 1-16,0 4 2 0,1 4 0 15,3 4 1-15,0 3-1 0,5 4 0 16,-1 3 0-16,3-2 1 0,-1 2-1 16,1-2-1-16,-1 0-17 0,5-2 3 15,-4 2 12-15,-1-2 0 0,3 3 0 16,-1-3 2-16,-1 6 1 0,1-1 1 15,1 1 2-15,0 3 9 16,-3 0-9-16,3 0 12 0,-3 2-12 16,1 0 0-16,2-2 10 0,-3-1-11 15,3-1 13-15,1-2-13 0,1-1 8 16,0 0-9-16,-3-1-1 0,3-2 3 16,0-1 12-16,-1-1 0 0,-1 0 7 15,-3-1-4-15,3-1-3 0,0 0-3 16,-3-2-11-16,1 1 1 0,1 0 1 15,-1-2 9-15,-1 3-8 0,1-1-1 16,2-1 9-16,1 2 0 0,-1 0 3 16,1 0 3-16,1-1 4 0,-2 1 8 15,1 0-12-15,1 0-18 0,-4-3-12 16,1 2 12-16,-1-1 0 16,-1-2 3-16,-1 2 0 0,-1 0 0 15,-3-2 0-15,1 1 9 0,0 1-9 16,-1 0 9-16,3 1 0 0,-1 1-9 15,1 2 0-15,1-3 10 0,1 3-10 16,1 0 9-16,-1-1-10 0,3 2 10 16,-3-4-10-16,3 4 1 0,0-4 9 15,1 0-11-15,-1-4 2 0,1 1-2 16,-3-1-1-16,0-1-3 0,-1 0-12 16,3-2 13-16,-5-1 1 0,3-2 1 15,-3 3 1-15,1-6 1 0,-3 4-1 16,2 0 0-16,1 2 0 0,-3-2-1 15,3 1 1-15,-1-1 0 0,1 1 2 16,-1 3-2-16,3-1 0 0,-1 1 1 16,1 1 0-16,-1 1 1 0,5 0-1 15,-2 0 0-15,-1 1 1 16,3 2 0-16,-2 0 0 0,-1-1 0 16,5 1 0-16,-5-1-3 0,3 3-20 15,-4-3 8-15,1 0 9 0,-1 0 1 16,-1-2 0-16,-1 0 2 0,1-1 1 15,-1 1 0-15,-1-3-1 0,1 0 1 16,1 0 2-16,-3 0-1 0,-1 1 10 16,5-1-11-16,-5 3 0 0,3-1-1 15,1 1 2-15,-1 3 0 0,3 0 0 16,-1 3 0-16,1 0 0 0,3 1 1 16,-2 1 0-16,1-1 0 15,-1-2 8-15,-1-1-11 0,5 1-27 16,-8-3 15-16,3-1 10 0,1-1-1 15,-3 0 1-15,1 1 0 0,2-4 2 16,-3 0 1-16,3-2 0 0,-1 2 2 16,-1-1 0-16,1 0-1 0,1 0 0 15,2 1 1-15,-3-1 0 0,3-1-2 16,-2 0 0-16,-1 2 2 0,5-3-2 16,-4 2 1-16,1-3-1 0,1 3 1 15,0-2 0-15,1 0 1 0,-1 0 0 16,0-1 9-16,1 1-10 0,1 1-1 15,-2-3-1-15,2 5 0 0,-3-3-12 16,-1 1 0-16,4 1 0 0,-7 1 10 16,5 1-1-16,-5-1 1 0,3 1 0 15,-1 0 0-15,-1 2 1 16,2-1 0-16,-3 1 1 0,1-2 1 0,-1-1 1 16,1-1-1-16,-1-1 1 15,3-1 1-15,-3-1-1 0,5-1 0 16,-4 1 0-16,1-1 0 0,-1-5 1 15,1 2 0-15,-1-1-1 0,-1 0 0 16,3 3-1-16,0-3 1 0,-1 4 1 16,5 0-1-16,-2 3-1 0,-1 1 0 15,1-2 1-15,4 4-2 0,-2 2-24 16,-1-3 9-16,1 1 13 0,0 1-1 16,0-3 0-16,1 1 1 0,-1-1 2 15,2-1 0-15,0-1 2 0,2-1 1 16,-1-2-1-16,-1-2 0 0,0 2 0 15,2-4 1-15,-2 1 9 16,-3-1-9-16,3 0-1 0,0 0 0 16,2-2-1-16,-4 5 0 0,1-3 0 15,-1 3 0-15,2 2 0 0,-4-1 0 16,1-3 0-16,1 4 0 0,-4-3-1 16,1 2 1-16,1-3 1 0,0 1 0 15,2-2-2-15,-3-2 1 0,1 0 0 16,2-1 1-16,-5 1-1 0,3-5-1 15,2 2 0-15,-5-3 0 0,5-2-1 16,-2 2-17-16,-1-3 16 0,1 1-1 16,-4 4 1-16,1-3-1 0,-1 1 1 15,1 4 0-15,1 0 0 0,-1 2 0 16,5 1 0-16,-6 1-1 0,3 0 0 16,1 0 2-16,-2-3 1 0,1-2 1 15,-3 0 0-15,4-3 1 0,-5 0 0 16,5-1 1-16,-3 2 0 0,1 0-1 15,2 2 0-15,-3 1-2 16,3 3-1-16,-2 1 0 0,-3 4-1 16,3 0 0-16,-3 2 0 0,1-1 0 15,-3-1 1-15,1-2 1 0,-1-2 0 16,-3 0 1-16,1-4 1 0,2-1 0 16,-1-1 1-16,3-1-1 0,-1-1 0 15,3 0 0-15,-1-3 0 0,4 1-2 16,-3-2 0-16,1 0 0 0,6-2 0 15,-9 0 0-15,5 1 0 0,-7-5 1 16,5 2 0-16,-7 1-1 0,5-1 1 16,-7 1-1-16,3-1 0 0,1 4 0 15,-6-1-2-15,5 0 1 0,-1 2-1 16,-4 2 1-16,3 1-1 0,1 2-13 16,-6 2 14-16,5-1-1 0,-5 3 0 15,6-3-10-15,-10 0 10 0,5-1 0 16,-3-3-17-16,-2-2-5 0,-2-4-55 15,-4-3-91-15,-7-6-34 16,-7-4-13-16,-1-10-96 0,-10-7-301 16,11 5-457-16,-1-28-855 0</inkml:trace>
  <inkml:trace contextRef="#ctx0" brushRef="#br2" timeOffset="-7440.402">21327 15124 909 0,'0'0'530'0,"0"0"-273"0,0 0-94 16,0 0-72-16,2-51 560 0,2 38-253 16,-2 1-157-16,0 2-6 0,0-1 37 15,0 5-17-15,-2 2-20 16,0 1 4-16,0 3 30 0,0 0 0 15,0 0-6-15,0 4-29 0,-2 5-22 16,-4 9-122-16,-5 17-41 0,-1 18-19 16,-13 17-6-16,0 8 6 0,3-1-6 15,-3-7-9-15,0-10-2 0,2-5 2 16,7-7-12-16,6-13 12 0,-1-7-15 16,3-4-9-16,0 0-3 0,-5 3 10 15,5-1 0-15,0-5 1 0,4-5 0 16,-1-4-2-16,1-4-13 0,4-4-2 15,0-3-48-15,0-1-67 16,0 0-34-16,2-7-12 0,5-1 28 16,-1-6-32-16,4-2-68 0,2-6-113 15,-3-3-173-15,5-4-211 0,1 6-486 16,1-13-316-16</inkml:trace>
  <inkml:trace contextRef="#ctx0" brushRef="#br2" timeOffset="-7124.701">21378 15299 1094 0,'0'0'1105'16,"0"0"-801"-16,0 0-46 0,0 0 76 16,33-63-41-16,-24 52-14 0,-1 1-5 15,-2 3 6-15,0 2-57 0,-4 2-31 16,0 2-11-16,-2 1 12 0,0 1-25 16,0 7-25-16,0 5-40 0,0 6-24 15,-6 9-15-15,-4 6-3 0,-7 13 2 16,1 16-2-16,-7 13-4 15,-4 2-5-15,4-6-10 0,7-16-3 16,1-19-39-16,3-7-1 0,4-5 1 16,-5 2 24-16,1 1-6 0,0-1-15 15,-1-5 10-15,5-8-13 0,4-7-4 16,-2-2-29-16,-1-5-24 0,5 0-70 16,2-10-46-16,0-1-42 0,7-7-34 15,-1-2-60-15,2-2-151 0,2-1-293 16,1 5-677-16,1-7-743 0</inkml:trace>
  <inkml:trace contextRef="#ctx0" brushRef="#br2" timeOffset="-6758.321">21405 15076 1216 0,'0'0'797'0,"0"0"-415"0,0 0 31 15,0 0 32-15,0 0-35 0,0 0-6 16,0 0-56-16,0 0-60 0,0 0-22 16,0 0-58-16,31 35-37 0,-27-10-23 15,0 6-11-15,5 4-13 0,-1 5-15 16,2 6-19-16,-1 0-5 0,3 4 2 15,2-2 1-15,-5 1-1 0,7 0-21 16,-3-2-24-16,1 1-42 0,3-1 0 16,-3-3-18-16,3-3 15 0,-5-4 1 15,0-6 2-15,1-9 1 0,-9-6 13 16,2-9-14-16,-2-2-57 16,-4-5-60-16,0 0-76 0,0-5-52 15,-2-5-15-15,-4-9-139 0,0-1-177 16,2 3-574-16,-9-8-702 0</inkml:trace>
  <inkml:trace contextRef="#ctx0" brushRef="#br2" timeOffset="-6511.975">21566 15607 2096 0,'0'0'753'0,"0"0"-327"0,0 0 75 16,0 0 23-16,0 0-122 0,0 0-96 15,0 0-31-15,0 0-14 16,0 0-89-16,0 0-72 0,-55-34-42 16,32 39-40-16,0 1-18 0,-2 1-14 15,-2-2-122-15,7-1-186 0,3 0-217 16,-1-1-1243-16</inkml:trace>
  <inkml:trace contextRef="#ctx0" brushRef="#br2" timeOffset="-5724.278">21974 15158 1755 0,'0'0'982'0,"0"0"-657"0,0 0 77 16,0 0 30-16,0 0-62 0,0 0-44 15,0 0-25-15,0 0-41 0,0 0-44 16,0 0-43-16,14-18-31 0,-14 29-30 15,2 5-33-15,2 9-22 0,-2 15-9 16,-2 18 1-16,2 17-7 0,-2 6-3 16,0 0 6-16,0-10 4 0,0-9-13 15,0-11-18-15,0-12-18 0,0-10-54 16,0-7 38-16,-2-1 14 0,2 0 1 16,-2-1 0-16,-2-8 0 0,4-5-1 15,0-4-19-15,0-3-48 0,0 0-49 16,0-5-57-16,4-6-9 0,-2-4-20 15,2-4-57-15,-1-6-150 0,1-1-278 16,-4 6-598-16,2-11-923 0</inkml:trace>
  <inkml:trace contextRef="#ctx0" brushRef="#br2" timeOffset="-5407.285">22127 15201 1740 0,'0'0'655'0,"0"0"-381"15,0 0-10-15,0 0 85 0,0 0 32 16,0 0 73-16,0 0-103 16,0 0-86-16,0 0-81 0,4 50-31 15,-6-18-3-15,-5 9 5 0,3 9-6 16,0 14-22-16,0 13-30 0,2-1-19 15,2-11-11-15,-2-17-31 0,2-17-36 16,0-6-3-16,0 3 0 0,0-3 1 16,0 3 0-16,0-10 1 0,0-9-2 15,0-3-39-15,0-6-97 0,0-2-110 16,0-7 12-16,0-4-50 0,-2-7-143 16,0 3-513-16,0-8-590 0</inkml:trace>
  <inkml:trace contextRef="#ctx0" brushRef="#br2" timeOffset="-4856.339">21709 15157 1699 0,'0'0'975'0,"0"0"-850"0,0 0 33 16,0 0 133-16,0 0-30 0,-6-53 2 16,6 44 55-16,0 3-29 0,4 0-35 15,0 3-21-15,4-1-22 0,5 2-28 16,-3 1-25-16,7 1-15 0,-1 0-10 16,9 0-15-16,-2 0-15 0,4 0-15 15,4 0-10-15,2 0-18 0,2 0-9 16,2 0 1-16,4 0 2 0,-1 0 0 15,-1 5-3-15,-2 0 0 0,2 1-5 16,-1 1-13-16,-5 4 12 0,2-2-12 16,-4 4-12-16,-2-2 6 15,0 2-12-15,0-2-13 0,0 2 0 16,-5-1 0-16,1 0-1 0,2 2 0 16,-2 1-1-16,-2 0-2 0,-5 3 1 15,3 0-2-15,-9 4 0 0,3-1 0 16,-5 4-18-16,-8 2 19 0,2 0-1 15,-4 2-9-15,0 2 9 0,-4 2-9 16,-4 2 10-16,-9 3 0 0,3 1-1 16,-9 0-42-16,-2 2 21 15,1-1 9-15,-5-2 3 0,-2 0 10 0,-5-1 2 16,1 0 0-16,-2-1 0 16,-2-2 3-16,-3-3 0 0,3-1-3 0,-4-6 0 15,-5-6-2-15,1-4-13 16,-3-2-37-16,3-7-80 0,-5-4-58 15,6-1-66-15,-3 0-193 0,16 0-548 16,-9-1-1447-16</inkml:trace>
  <inkml:trace contextRef="#ctx0" brushRef="#br2" timeOffset="6004.731">3659 7911 1858 0,'0'0'347'0,"0"0"73"16,0 0-329-16,0 0-89 0,0 0 81 16,0 0 24-16,0 0 47 0,0 0 25 15,-37-60-20-15,20 47-35 0,-3-2-16 16,-5-1 5-16,-2-1-9 0,-4-1 16 15,-2-2-3-15,-2-2 17 0,-3 1 9 16,1 0-16-16,0 1-22 0,0 2-22 16,0 2-3-16,-1 0 6 0,3 3-6 15,-2 1 2-15,0 3 10 0,0 0-4 16,-1 0-9-16,-3 5-12 0,0-1-9 16,4 1-18-16,-3 4 2 0,-1-3-9 15,2 3 7-15,-3 0-10 0,1 0-6 16,2 3-5-16,-1 3-16 15,1-2 0-15,0 3 18 0,2 2-9 0,-3 2 6 16,3 3 12-16,2 3-8 0,0 3 2 16,0 3-3-16,4 1 0 15,0 4 3-15,0 1-3 0,2 2-18 16,2 0 16-16,-2 0-17 0,6 2 10 16,-2 1-10-16,1 0 1 0,-1 3 0 15,4 0 9-15,-2 4-9 0,1 0 0 16,5 3 8-16,1 0-11 0,5 3-36 15,3 0 18-15,2 7 5 0,2 12 11 16,4 8 2-16,-5 2 2 0,14-8 11 16,-5-14 2-16,0-16 0 0,0-8-3 15,0-2 0-15,0 5 6 16,-2 5 0-16,7 3-6 0,-3-3 0 16,0-2 3-16,2 1-15 0,-1-1-3 15,7-2 1-15,-1 0 1 0,1 1 1 16,5-3 2-16,1 2 1 0,5 0 0 15,2-3 0-15,6 0-2 0,8-2 0 16,9 2-1-16,10 0-1 0,12-2-2 16,1-4-9-16,-1-7 10 0,-6-5 1 15,-6-6-1-15,2-1-10 0,-2-2 10 16,2 0 0-16,-2 1-10 0,0-1 9 16,0 0-9-16,-2-4 0 0,-2 1-6 15,-11-1-6-15,-4-3-1 0,3-9-14 16,-7-4-15-16,-2-3-1 0,9-9 4 15,-5-11 18-15,10-17 8 0,9-17 7 16,-2-6 17-16,-8 6 1 0,-9 6 2 16,-8 8 0-16,-8 9 10 15,-5 9-10-15,-3 10-1 0,-5 2-1 16,2-3-21-16,-1-4 3 0,1-6 15 16,-1 0-9-16,-7 1 9 0,2 0-9 15,-2-2 11-15,-4 0 1 0,-2 0 1 16,-6-3 0-16,-1 1 2 0,-5-5 12 15,-5 3 0-15,-5-1-3 0,1 1-9 16,-4 0 12-16,-2 1-12 0,-2 2-3 16,-4 1-6-16,-2 4-6 0,-3 4 10 15,-3 1-1-15,2 5 0 0,-3 3 3 16,-3 0 2-16,1 5 22 0,1-2 4 16,-5 0-1-16,-8-6 0 0,-2-7-3 15,-12-5 4-15,4-3-4 16,2 4-3-16,18 11-3 0,9 7 3 15,8 9-3-15,2 4-15 0,-4 0 9 16,-9 2 1-16,-1 1-13 0,-3 4 0 16,5 2-1-16,-4 8 1 0,7 3 0 15,-3 7 0-15,4 4 2 0,-2 3-1 16,1 1 2-16,-1 5 0 0,6 0 9 16,0 1-10-16,2 3 0 0,2-1 0 15,0 3 1-15,2 4 9 0,0-3-9 16,3 3 0-16,1 2 15 0,4 2-6 15,-1-1-9-15,5 11 12 0,1 6-3 16,1 10 0-16,7-2-12 0,2-12-39 16,4-13 18-16,0-14 19 0,0-2-1 15,0 5 3-15,2 7 3 16,0 5 9-16,4 1 0 0,-2 0 0 16,7 1 6-16,-1 0 0 0,2 1 1 15,5-1-1-15,-1-1 0 0,5-1 0 16,0-1-3-16,2-4-15 0,1-1-19 15,3-2 4-15,2 2 12 0,0-5-9 16,-2 2 12-16,4 0 0 0,-2-3 0 16,0 0 0-16,0 0 2 0,0-7 0 15,0 1 1-15,2-4 0 0,2-2 0 16,2-5-3-16,2 1-1 0,2 1-1 16,3-5 0-16,-3 1-1 0,11-3-9 15,-1 1 10-15,15-6-1 0,5-6-13 16,7-6 1-16,-6-10-3 0,-4-6 6 15,-6-6 9-15,-2 3-15 16,2-4 6-16,-4 1 9 0,-8 6-12 16,-7 4 13-16,-14 6 2 0,6 1 0 15,0 0 3-15,6-3-1 0,5-4 0 16,-5-1-2-16,2-5 0 0,-6-1 0 16,-2-7-2-16,1-2-10 0,-1-11 10 15,0-14-10-15,-2-10 10 0,0-8-1 16,-9 9-15-16,-3 5 5 0,-7 17-23 15,-3 6 12-15,-5 10 6 0,-2 1 15 16,0-7 1-16,-2-4 1 0,0-4 1 16,-4 2 1-16,-2 5 0 0,-3-1 1 15,-5 2 1-15,-1 1-1 0,-3-1-1 16,-7 0 1-16,-4 0-1 0,-12-10 1 16,-13-5-2-16,-18-11 0 0,-9 0-18 15,-2 4-76-15,3 7-64 0,1 13-24 16,1 5-65-16,5 7-244 0,22 8-665 15,7 5-1452-15</inkml:trace>
  <inkml:trace contextRef="#ctx0" brushRef="#br2" timeOffset="9475.062">9372 7468 457 0,'0'0'1299'0,"0"0"-991"0,0 0-291 16,0 0-17-16,0 0 129 0,-28-52 114 16,17 31 28-16,-7-2-23 0,1-4-18 15,-4-3-3-15,-6 1-2 16,3-5-5-16,-7 3-18 0,2-2-37 15,-8 4-46-15,1 4-17 0,-1 1 0 16,-4 5-3-16,2 2-7 0,-7 3-18 16,3 2-1-16,-1 1-21 0,-3 3-12 15,1 1 3-15,1-1 0 0,-3 3-7 16,5 0-2-16,-5-1 2 0,1 1-2 16,3-1-7-16,-3 1-12 0,3 1 7 15,3 1 2-15,-2 3 9 0,1 2-8 16,3 6-7-16,2 5 6 0,2 5 7 15,-7 3-7-15,5 1 3 0,-4 5 7 16,1-1-10-16,3 3-3 16,-6 2-3-16,6 0 3 0,-3 0-19 0,3 0 2 15,0 4-4-15,4-2-18 0,0 1 3 16,0 4 12-16,2 1-9 16,4 0 12-16,0 3 1 0,6 3 2 15,-6 11 9-15,5 6-9 0,3-5-1 16,1-5 13-16,7-8-2 0,-1-7-10 15,1 7 12-15,-3 3-12 0,-3-3 12 16,5 0-13-16,-7-3 0 0,5-2-2 16,-5-1-1-16,5-1-38 0,-1 2 23 15,1 2 14-15,8 1 1 0,-3-1 1 16,7 4 3-16,2 9 16 0,0 7-7 16,11 10 6-16,-3-8 24 0,2-13-5 15,3-12-7-15,-5-5 6 0,4 6-12 16,5 2-9-16,-3 6-12 0,5 0-1 15,0-7-2-15,-1-2-36 0,5-3 21 16,-4-2 12-16,5-2-9 0,5-2 11 16,0 0-1-16,6 0-1 0,1-2 0 15,13 1-9-15,13-2 0 0,11-1-6 16,7-7-10-16,-1-5 4 16,-5-6-3-16,-6-2-4 0,3-3 4 15,-3 1 3-15,-2 2 12 0,-2-5 10 16,-4 2 1-16,4-4 0 0,-4-7 1 15,0-9 0-15,2-5-3 0,0-5-9 16,-6-6 0-16,4-4 11 0,0-1 0 16,0-3-1-16,-5 1-11 0,1 5 11 15,0 1 0-15,-8 7-1 0,-9 5 3 16,-10 1-3-16,0 2-15 0,4-7-9 16,2-5 8-16,6-4 17 15,-8-4-22-15,3-11 9 0,-3-11 0 16,-2-19-3-16,-5-7 5 0,-5 0 10 15,-4 4 0-15,-7 9 3 0,-6 2 2 16,4 1 17-16,-1 7-4 0,3 1 0 16,-8 15-14-16,-2 9-1 0,0 12-21 15,0 1-1-15,0-3 10 0,-2-6 11 16,-2-4 1-16,-4 1 0 0,-1 0-1 16,1 1 1-16,-6-1-1 0,-3 1 1 15,0-1 2-15,-1-1 0 0,-11 1 10 16,2 0 1-16,-6 1 2 0,-2 1 0 15,-4 2 0-15,-1 3-3 0,-5 3-12 16,-1 1 0-16,1 6-3 0,-3 1-9 16,-5 1 0-16,-11-7 12 0,-9-3-2 15,-1-3-1-15,3 2 3 0,5-1 0 16,8 9 2-16,1 3-1 16,1 8-1-16,-2 7 3 0,14 5-1 15,1 0 10-15,16 5-10 0,-2 3 10 16,-6 3 10-16,-8 4 5 0,-3-1-3 15,1 6-6-15,-1-4-5 0,1 3-11 16,6-2 0-16,-5 4 10 0,7 1-9 16,0 5 12-16,2 2-3 0,1 4 6 15,3 5 19-15,-2 0-4 0,4 0-6 16,-2-4-27-16,-2 1-32 0,2-2 20 16,0-3 9-16,4-2 1 0,-1 2 0 15,1-1 2-15,2 1 1 0,0 2 0 16,4 1 1-16,1 1 10 0,3 4-10 15,-3 1 0-15,5-1 1 0,-2 3 12 16,5 0-3-16,2-4-9 16,-1 5 9-16,3-1 0 0,4 2-9 15,-2 1 10-15,-2 2-10 0,3 0 7 16,3 3-10-16,0-1-40 0,0 1 25 16,2-1 14-16,-2-1 1 0,0 2 1 15,2-5 1-15,0 3 10 0,0-3-10 16,0 0 10-16,4-2 1 0,2 1 2 15,1-2 6-15,5 1 0 0,-4 0-9 16,5-2-9-16,3-1 12 0,1-1-3 16,3-1-12-16,5-3-26 0,6-1 11 15,0-4-9-15,6-1 9 0,-1-2 3 16,5-3 10-16,0-5-1 0,5-1-10 16,-5-3 10-16,3-4 0 0,1 0-9 15,-4-4 11-15,5 2-1 0,-1-2 1 16,-1 0 0-16,1-1-1 0,3 3 0 15,3-3 0-15,11 1-1 0,9-1-15 16,-1-3 3-16,2-2 3 16,-8-6-3-16,-6-5-4 0,4-5-2 15,2-2 0-15,3-5-3 0,-3 0 3 16,-4-1 8-16,2-2 12 0,-9-1 0 16,-1-2 0-16,-4 2-1 0,-11 7 0 15,-8 1-1-15,-2-1 0 0,6-3-12 16,2-4 12-16,6-5-18 0,-4 0 18 15,-2-1-22-15,-1-2 4 0,-1-4 3 16,-2-3-12-16,0-10-1 0,0-10-2 16,-4-13 11-16,-7 0 19 15,-7-1-9-15,-7 1 12 0,-6 8-2 16,-8-7-28-16,-5 1-28 0,-3-7-77 16,-1-2-168-16,-8-6-339 0,11 20-709 15,-5 2-866-15</inkml:trace>
  <inkml:trace contextRef="#ctx0" brushRef="#br2" timeOffset="14085.606">6811 12202 726 0,'0'0'1571'0,"0"0"-1355"15,0 0-125-15,0 0 83 0,0 0 9 16,-10-53-4-16,6 35 19 16,-2-5 25-16,-5-2-8 0,1 0-17 0,-2-4-9 15,-7-1 3-15,0 1-6 0,-8 0-25 16,3-2-32-16,-3 3-22 16,-2 0-18-16,-2 1-22 0,-2 1-6 15,0 0 3-15,-5 4-3 0,1 1-4 16,-2 0 1-16,0 3 0 0,-5 0-10 15,1 3-5-15,-1 1-10 0,5-1 0 16,-4 3-5-16,1-1-7 0,1 0 0 16,0 1 0-16,-3 2-9 0,-1-2 10 15,4 1-4-15,-7 3 15 0,0 0 0 16,3 1-6-16,0 4 4 0,1 3-4 16,-1 0-6-16,1 3-3 0,3 7-6 15,2 4-10-15,-3 4 0 0,1 5 0 16,4 3 1-16,2 5 9 0,-1 0-10 15,1 3 1-15,4 2 9 0,0 1-8 16,0 1 8-16,4-1-9 16,1-1 0-16,1 0 12 0,2-1-12 15,0 0 9-15,3-1-9 0,1 3 12 16,0 1-3-16,5 3-9 0,1 13 9 16,-1 10-9-16,4 9-3 0,1 5 0 15,3-8-48-15,4-7 30 0,2-8 15 16,-2-8 2-16,2-8 1 0,0-6 2 15,0-1 1-15,2 2 9 0,0 7 3 16,2 6 0-16,3-1-12 0,-1 0 12 16,2 0-3-16,0-1-10 0,1-1 11 15,1-2-13-15,-2-1-39 0,2 1 21 16,1-2 16-16,-1-2 2 0,3 2 1 16,1-2 2-16,1-1 9 0,5-2-10 15,3-4 10-15,4 3-9 0,2-5-1 16,4-3 1-16,6-2 0 15,4-2-1-15,1-3-2 0,12 0-1 16,8 0 0-16,12-5-2 0,3 0 0 16,-5-5-15-16,-3-1 3 0,-7-3 0 15,2 4 12-15,0-1-12 0,2 0 12 16,0 2-15-16,1-4-7 0,-1-3 7 16,0 0 3-16,-2-3 0 0,0-10 3 15,-2-9-9-15,-4-6-18 0,0-9-13 16,-12-1 10-16,-9 1 15 0,2-9 9 15,-3-10 15-15,1-9 1 0,0-9-1 16,-12 3 3-16,-4 5 0 0,-11 0 0 16,1-2 1-16,-1 1-1 0,-6 2-1 15,0-1-2-15,-1 3-18 0,-3 2-12 16,-2-2 6-16,0 3 5 0,-2-3 4 16,-3 9 15-16,-1 8 0 15,4 7 1-15,-4 4 0 0,-2-6 2 16,-1-6 2-16,-5-3 10 0,-1 3-10 15,-3 3 1-15,-1 3-1 0,-1 1 1 16,-5 6-3-16,-4-1-18 0,0 4 0 16,-4 1 16-16,-2 3-10 0,-5 0 11 15,1 2 1-15,-15-3 1 0,-4-9 0 16,-14-11 0-16,-2-4 1 0,3 0-1 16,5-2 11-16,8 9-9 0,3 4 9 15,7 10 0-15,9 6 0 0,8 10-10 16,2 6 2-16,-6-2 8 0,-3 7-10 15,-7 1 16-15,2 0-3 0,-1 9 3 16,1 9-3-16,-3-1-3 0,1 7-10 16,-5 0-1-16,3 2 0 15,-1 0-1-15,1-2-1 0,1-2-1 16,3 1 2-16,1-1 0 0,7 2 1 16,0 1 12-16,6 4-11 0,0 2 10 15,6 6-9-15,1 11 9 0,-1 10-9 16,2 19 12-16,1 1-3 0,3 0-9 15,3-8-3-15,-3-10-9 0,3 0-45 16,-5-2 26-16,5-3 10 0,-1-6 0 16,5-12 16-16,4-7 2 0,-3-3 1 15,5 6 14-15,0 2 0 0,2 5-3 16,0-1 3-16,2 1-2 0,6-1-1 16,2 1 0-16,3 0-9 0,1-2 8 15,3-1-11-15,1 2-33 0,5-1 20 16,4 2 11-16,1 0 0 0,3 1 2 15,4 2 1-15,5-4 1 0,1 2 2 16,2-4 11-16,3-3-13 16,1-4 10-16,-1-3-10 0,-1-2 0 15,5 1 0-15,-3-4-1 0,3 4 0 16,-3-3-1-16,3-1-1 0,-3-2-1 16,3-2-10-16,-5-3 10 0,5-6 1 15,-3-2-2-15,9-5-9 0,-5-2-1 16,3-1 1-16,6-7-3 0,6-4-6 15,12-3 3-15,5-4-9 0,-4 0-1 16,-11-3-11-16,-8-3-4 0,-11 1 1 16,-10 1 15-16,-10 1 15 0,0-3 9 15,0-16 1-15,8-18-1 0,6-22 0 16,-5-7 1-16,-5-1 1 0,-7 9 1 16,-3 13 2-16,0 7 0 0,-9 10 0 15,5 12-2-15,-9 8-18 0,4 2 0 16,3-4-6-16,-3-6-1 0,1-6 13 15,-1 3 10-15,-6-2-1 16,0 1-9-16,-3-3 11 0,-3-6 0 16,-9-11 0-16,-9-13 0 0,-13-7 1 15,-7 2 0-15,-9 3-2 0,-5 4-80 16,-10-4-65-16,-4-1-110 0,-2 2-231 16,18 17-657-16,3 2-1251 0</inkml:trace>
  <inkml:trace contextRef="#ctx0" brushRef="#br2" timeOffset="32233.461">16808 11483 421 0,'0'0'1167'16,"0"0"-861"-16,0 0-63 0,0 0-42 16,0 0-36-16,0 0-94 15,0 0 154-15,0 0-16 0,0 0 114 16,54-18-151-16,-48 12-61 0,0-3-26 15,0-1-3-15,0-2 9 0,3 2 3 16,-3-5-9-16,2 2-12 0,-2 1-14 16,1 1-9-16,-1 0 0 0,-2 1-7 15,0-3-15-15,-2 1-3 0,-2-1-3 16,0-3-3-16,0 1-1 0,-2-4 1 16,-2-2-7-16,2 2 1 0,-4 0-11 15,-1 0 10-15,-1 0-10 0,2-2 13 16,0 1-12-16,-2 2 28 0,-1 0-6 15,1 3-10-15,-2 1-2 16,-3-1 5-16,3 4-5 0,-3 3-1 16,-1-2-11-16,0 6-1 0,-1-1 2 15,-1 5 10-15,-1 0-9 0,0 0-2 16,1 0 0-16,-1 5 2 0,-1 2 9 16,3 3-10-16,-1-2 13 0,3 2-12 15,5 0 16-15,-2 5-1 0,4 0 7 16,-1 5 9-16,5-2 6 0,0 1 9 15,0 3 9-15,2-2-15 0,0 0-13 16,2 2-8-16,0-2-7 0,2-2-12 16,3 0 9-16,-3-1 1 0,6-1-12 15,-2 2 1-15,5-3-1 0,1 2 1 16,3-1 1-16,1 0-1 0,3-1-1 16,0 0 1-16,4-2-2 0,-3 0-12 15,3-4 10-15,0 0-2 0,-2-3 1 16,-3-2 1-16,1-4 0 0,-4-3 1 15,-1-7 1-15,-1-3 0 16,-3-7 16-16,-4-3-1 0,0-3-15 16,-1-3-6-16,-3 0 4 0,-2 0-11 15,-2 1 11-15,0 3 1 0,0 0 0 16,-6 4-2-16,-1 1 3 0,-1 4-1 16,0-1-1-16,-4 3 1 0,1 1 0 15,-1 4-1-15,-3-1 2 0,1 1 0 16,-3 2 0-16,3 3 2 0,-3 2 0 15,1 2 11-15,-3 0-10 0,3 2 15 16,-3 2 3-16,-2 6-2 0,3 0 5 16,-1 0-12-16,1 1-9 0,1 3 12 15,3-2-12-15,1 3 19 0,3 4-7 16,-1-1 6-16,5 4 1 0,2 0-4 16,0-2 6-16,4 4 10 0,0-1-1 15,0-2 7-15,2 0-10 0,4-1-6 16,5-4 0-16,-1 1-5 15,4-3-7-15,5-3-12 0,2-1-1 16,1-2-2-16,5-6 0 0,-2 0 0 16,0-2 1-16,0-7 0 0,-5-6 1 15,-1-3-1-15,0-6 1 0,-5-5-12 16,-4 1-17-16,-1-5 18 0,-3 0 12 16,-4 0 2-16,-2-4 16 0,0 1-3 15,-2-1 1-15,-6 1-16 0,-3 4 1 16,-1 5-1-16,-1 3-1 0,1 5 1 15,-2 3-1-15,-3 8 1 0,3 2 0 16,-3 4 1-16,-2 0 2 0,1 8 0 16,-3 4 9-16,3 3-11 15,1 1 1-15,0 3 10 0,5-1-10 16,0 5-1-16,1-1 2 0,5 3 9 16,2-2-9-16,2 1 0 0,2 1 9 15,0 1-10-15,6-4 0 0,2 2 10 16,5-2-10-16,1-2 1 0,5-2 0 15,2-3-1-15,5-2-2 0,-1-4 0 16,4-5-1-16,2-4-11 0,-4-4 0 16,2-9-3-16,-4-8-18 0,-2-2 12 15,-5-3 8-15,-5-5 10 0,-5 0-12 16,-6-3 12-16,-2 0 2 0,-4-3 0 16,-9 3 0-16,-3 3 1 0,-7 3 0 15,0 5 0-15,-4 3-1 0,-2 5 0 16,1 6 0-16,-1 4 0 0,-2 5-1 15,4 9 0-15,2 6 2 0,4 4 0 16,3 6 2-16,3 4 1 16,3 2 9-16,8 0 3 0,0 2 1 0,4-1-13 15,0 0 12-15,8-1-13 16,2-3 16-16,3-1-6 0,3-4-9 16,7-1 12-16,-3-4-3 0,7-5-10 15,-2-4 0-15,4-7-2 0,-2-2-3 16,2-10-15-16,-2-9 0 0,-4-3 0 15,-1-9-25-15,-5-4 22 0,-3 0 18 16,-5-3-9-16,-7 1 11 0,-2 1 0 16,-5 4 0-16,-5 2 1 0,-11 9 0 15,1 5 0-15,-7 6 0 0,0 6 1 16,-4 4 1-16,0 6 1 0,-2 7 9 16,2 6-9-16,0 4 9 0,6 2 0 15,2 7 1-15,7-1 2 0,6 1 0 16,1 1 9-16,7-1-3 15,2 0 1-15,2-1 2 0,9 0 9 16,1 1 6-16,5-4-2 0,3-5-10 16,5 1 9-16,2-8-36 0,0-5 0 15,0-4-15-15,-3-7 13 0,-1-10-10 16,-2-9 0-16,-3-8 0 0,-3-8 9 16,-3-8-27-16,-5-2-95 0,-5-2-102 15,-2 3-50-15,-7-1-266 0,1 15-804 16,-6-4-1498-16</inkml:trace>
  <inkml:trace contextRef="#ctx0" brushRef="#br2" timeOffset="34616.978">18790 14885 1774 0,'0'0'374'16,"0"0"-112"-16,0 0-36 0,0 0 41 15,58-12-36-15,-41 0-62 0,-3-3-25 16,3-3-2-16,-5-6-21 0,0-3-17 15,-1-6-10-15,-1-2-3 0,-2-2 48 16,-1-1-18-16,-5 2-21 0,-2 0-20 16,0 3-3-16,-11 4 7 0,1 0-10 15,-2 4-28-15,-5 3-15 0,1 4-16 16,-7 4 10-16,0 5-4 0,0 3-6 16,-1 5 7-16,-3 1 3 0,0 7 2 15,-2 6-2-15,6 5-13 0,-4 2 0 16,7 8 0-16,3 2-9 0,3 3 10 15,3 1-10-15,5 0 9 0,4 2 0 16,2-36-9-16,0 71 9 0,4-33-11 16,4-4-1-16,7 0 0 15,-3-1-12-15,11-2 10 0,-4-4 2 16,3-7 12-16,3-6 4 0,-2-7 2 16,4-7-17-16,-2-8-1 0,1-15-2 15,-1-5-1-15,0-10 0 0,-4-7 2 16,-3-2 1-16,-5-2 1 0,-5 2 11 15,-6 1 3-15,-2 7 7 0,-6 5-4 16,-2 3-16-16,-9 7-2 0,0 6 0 16,-5 4-1-16,-1 5 1 0,0 8 3 15,-4 1 18-15,-2 12-8 0,5 2-1 16,1 8 0-16,2 5 0 0,3 2 7 16,3 2 17-16,7 1 19 15,2 2 69-15,6 2-35 0,0-1-41 16,8-3-9-16,2-1-11 0,7-6-27 15,6-3 2-15,1-3 0 0,3-7 0 16,6-5-1-16,-4-7-2 0,-2-7 0 16,2-11-3-16,-4-8-9 0,-2-8 11 15,-9-3 1-15,1-6-1 0,-11-2 0 16,-4-1-36-16,-2 4 16 0,-13-2 6 16,-1 7 14-16,-11 5 1 0,-2 4 1 15,-2 9 0-15,-2 7 0 0,-2 8-1 16,-1 4 2-16,5 13 16 0,2 7-3 15,5 7 3-15,3 4-2 0,7 5-1 16,3 1 3-16,7 1-6 0,4-1 9 16,0 1 3-16,6-3-2 0,7 0 2 15,1-5-24-15,9-5 0 0,-2-4-12 16,5-6 0-16,3-4-4 0,-2-11 1 16,4 0 3-16,-6-13 0 15,0-7 0-15,-4-7 9 0,-5-9 0 16,-1-3 1-16,-9-5-10 0,-6-2-25 15,0 4 16-15,-9 2 18 0,-9 4 1 16,-3 7 0-16,-4 6 0 0,-1 6 1 16,-1 9 1-16,-2 8 3 0,2 6 15 15,2 10 1-15,0 6-1 0,5 7 3 16,5 6-9-16,3 1 0 0,3 1 3 16,5 2 0-16,4 0-2 0,2-3-1 15,7-1 0-15,3 0-12 0,5-4-13 16,3-4-3-16,7-6 14 0,-2-7-10 15,6-5 12-15,0-5-12 0,-2-8 0 16,-2-7 9-16,0-12-9 0,-7-5 11 16,-1-9-1-16,-5-12 2 0,-3 2 2 15,-7-2-2-15,-4 1-26 0,-2 8 11 16,-11-4 13-16,-3 9 0 0,-3 7 2 16,-4 8 0-16,-3 10 2 15,-3 10 1-15,2 5 21 0,0 13 0 16,2 5-3-16,-2 8-6 0,9 4 1 15,-1 3 8-15,7 2-6 0,3 2-3 16,3-1-12-16,6-1 18 0,0-1-6 16,4-2-15-16,9-4-6 0,3-5 3 15,3-4 1-15,6-6 0 0,-1-6 1 16,5-9-1-16,0-3-10 0,2-10 0 16,-6-12-3-16,2-7 12 0,-4-16 0 15,-1-9 1-15,-9-15 1 0,-5 6 0 16,-8 12-13-16,-2 14-8 0,-8 12 10 15,-7-2 10-15,-1 3-10 0,-7 0 11 16,-4 8 1-16,0 10 0 16,-4 6 3-16,2 5 15 0,0 12-2 15,4 6-1-15,0 6 3 0,8 4-3 16,5 4 0-16,2 4 0 0,5 1 0 16,7-1-3-16,0 2 3 0,7-3 0 15,7 0-15-15,5-1-40 0,3-8 28 16,5-5 9-16,2-9 1 0,2-9 0 15,2-8-10-15,0-17-6 0,-4-8 6 16,-2-18 0-16,2-14 11 0,-8-12 1 16,-11-9 2-16,-8 9-2 0,-6 12-23 15,-4 19 7-15,0 11 13 0,-9 4 0 16,0 5 0-16,-7 0-12 0,-1 7 15 16,-4 10 2-16,0 5 13 0,2 15-3 15,-2 6 4-15,0 10-4 0,4 3 0 16,9 9 9-16,-1 0-6 0,7 2 6 15,6-1-6-15,2-3 3 16,2-1 4-16,4-6-22 0,4-3-34 16,9-8 31-16,1-7 0 0,7-7 2 15,2-8-1-15,0-6-1 0,4-12-15 16,-4-12 0-16,0-6 16 0,-3-10 0 16,-7-3 2-16,-3-3 0 0,-7 3 0 15,-7 0-24-15,0 3 6 0,-13 6 3 16,-3 11 2-16,-1 7 10 0,-3 9 1 15,-3 8 2-15,-2 3 0 0,2 9 12 16,-2 9 7-16,5 2-7 16,3 6 0-16,3 2 3 0,3 3-3 15,5 1 0-15,6-1-9 0,0 1 11 16,4-1-14-16,7-4-27 0,5-1 15 16,1-6 9-16,3-5 2 0,3-6 0 15,-4-8 1-15,-1-4-1 0,-1-10-2 16,-3-8-15-16,-5-5 15 0,-3-6 1 15,-4-3 2-15,-2-2 0 0,-6 1 0 16,-5 4 0-16,-5 5-20 0,-1 6 1 16,-3 8 4-16,3 7 13 0,-4 3-1 15,9 9 2-15,-4 7 1 0,7 4-1 16,5 4-38-16,4 1-22 0,0-1-36 16,0-3-64-16,6-3-18 0,3-6-60 15,-3-6-130-15,2-6-264 0,-4 0-639 16,2-8-802-16</inkml:trace>
  <inkml:trace contextRef="#ctx0" brushRef="#br3" timeOffset="90720.036">12905 14647 765 0,'0'0'56'16,"0"0"680"-16,0 0-434 0,0 0-156 16,0 0 107-16,0 0 6 0,0 0-43 15,0 0-43-15,0 0-41 0,0-49-42 16,0 42-20-16,0-2-16 0,0-1-3 16,0 0 0-16,0 1 0 0,-2-3 3 15,0 2 7-15,2-1-1 0,-4-3-3 16,4-2-13-16,0-2-3 15,-2-2-9-15,2-2 5 0,0-2 20 16,2-1 6-16,-2 0 3 0,0 0 10 16,0-3-1-16,0 2-9 0,0 0-13 15,0-1-13-15,0-1-9 0,0 0-6 16,0 0-3-16,0 1-1 0,0-1 1 16,4 1 0-16,-4-1-4 0,0-1-2 15,0 4-4-15,0-3-9 0,0 1 10 16,0-2-10-16,0 0 12 0,0-2-15 15,0 0-1-15,0-1-2 0,0 0 1 16,0-2 2-16,0 2 0 0,0 0 1 16,0 2 0-16,0 0 1 0,0 4-1 15,0-2 1-15,2 2 11 0,-2 2-1 16,0-1 0-16,0 3 7 0,0-3-1 16,0 1-2-16,0-1-1 0,0-2-2 15,0 2 2-15,0-3-3 16,0 1-10-16,0 1 11 0,0-3-11 15,0 1-2-15,0 1 0 0,0-3 1 16,2-1 0-16,-2 0 0 0,0 0-1 16,0-1-11-16,0 1 8 0,0 0-13 15,0 0 14-15,0 2 0 0,0 1 0 16,0 1 0-16,0 1 2 0,0 2 0 16,0 1-1-16,0 1 0 0,0-4 0 15,0 2 0-15,0-1 1 0,0-4 0 16,2-2 0-16,-4 3-1 0,0-4 0 15,0-1 0-15,-2 0 1 0,0 0 0 16,2 1 0-16,0 1-1 0,-3 2 0 16,3-1 0-16,2 0-1 15,0 3 1-15,-2 3-1 0,2 0 0 16,0 3-1-16,0 2-9 0,0 3 10 16,0-1 0-16,0 3 0 0,2-2 1 15,-2 3 0-15,2-2 0 0,1-3-2 16,-1 0 0-16,-2-4-13 0,0 1 13 15,0-5 0-15,0-1 0 0,0-1-9 16,0 3 11-16,-2-3 1 0,-1 2 0 16,1 3 1-16,2 0-1 0,-2 3 1 15,2 0 0-15,-2 3 1 0,2 2 0 16,0 1-1-16,0-3 1 0,0 1-2 16,0 0 0-16,0-3 0 0,0 0 0 15,0 0 0-15,0 0-1 0,0 1 1 16,-2 2-1-16,2-1 1 0,0 4 0 15,0 2 1-15,0-1 0 0,0 6-1 16,0 2 1-16,0 1-1 16,0 0 3-16,0 3 19 0,0 0 11 15,0 0 4-15,-2 0-6 0,2 6-31 16,0 3-38-16,-4 6 4 0,2 2 19 16,-2 6 12-16,0 1-10 0,2 0 12 15,-7 3-1-15,3-5 1 0,-2 3-1 16,-2 1 2-16,1-2-1 0,-3 1 1 15,-1 1 0-15,5 1 1 0,-2 1 2 16,-3 1-1-16,5-1 2 0,0 0 11 16,0-2-14-16,-3-3 2 0,7-2 0 15,0-4 0-15,0-3 10 16,2-5-12-16,0-4 1 0,0 0-2 16,2-5-2-16,0 0 2 0,0 0 26 15,0-8 30-15,2-1-16 0,2-6-25 16,0-3-13-16,2-6-2 0,0 0 1 15,5-5 1-15,-1 0 0 0,-2-4 11 16,3 2-1-16,1-2 0 0,-2-1-9 16,1 2 0-16,1 2-1 0,-4 2 11 15,1 3-10-15,1 4 15 0,-2 3 10 16,-1 0-1-16,-3 7-5 0,0 0 5 16,4 2 4-16,-4 3 2 0,0 3 1 15,-2 2 3-15,3 0-1 0,-1 1-2 16,-2 4-16-16,6 9-15 0,0 3-3 15,1 9-2-15,1 6-10 0,4 4 9 16,3 11 1-16,8 12 0 0,4 10 0 16,-5-5 1-16,-3-12 0 15,-2-16 1-15,-9-12 0 0,-2-2-11 16,7 2-167-16,-3-5-206 0,-6-6-314 16,9-3-1274-16</inkml:trace>
  <inkml:trace contextRef="#ctx0" brushRef="#br3" timeOffset="92755.4">18085 14562 10 0,'0'0'554'16,"0"0"-410"-16,0 0-40 0,0 0 381 15,0 0-97-15,0 0-177 0,0 0-26 16,0 0 3-16,0 0-69 0,0-3-44 15,0 3 15-15,0 0 14 0,0-2-21 16,0 1-2-16,0-1 28 0,-2 1 13 16,0-3-16-16,-2 2-20 0,0-2-3 15,0-2 9-15,-2 0 10 0,-3 0-1 16,3-4 10-16,-4-2 15 0,-1 0-1 16,-3-5-11-16,2 2-17 0,-3-7-10 15,-1 3-19-15,-1-5-3 0,1 2-12 16,-3-1-10-16,2 1-9 0,1-3 3 15,-1 3-3-15,1-1 0 16,-3-1-9-16,1 3-10 0,1-2 7 16,-2 3-1-16,3-1 4 0,-3-1 6 15,1 0-4-15,-1-2-5 0,0 2 2 16,1 0 4-16,1-3-13 0,-1 3 4 16,-1-4-7-16,3 4 0 0,-1-3-10 15,1 3-2-15,1 0-13 0,-1 0 11 16,3 2-1-16,1 0 2 0,-1-2 1 15,-3 2-1-15,3-2 0 0,1 2 1 16,-3 0 0-16,1 2 1 0,2-4 0 16,-1 3-1-16,1-2 1 0,-1 4 2 15,3-3-2-15,0 3 1 0,-3-1 0 16,1 1-2-16,2 2 0 0,-1-2 0 16,1 2 0-16,0-1 1 0,-3-1 1 15,3-1 0-15,0-2 0 0,-1 0-1 16,1 1 0-16,0-2 1 0,-1 1-1 15,1-1-1-15,0-1 1 16,-3 2 0-16,1-3 0 0,1 0-1 0,-1 1 1 16,2 0-1-16,-3-3 0 15,3 1 1-15,0 1 1 0,-1 0-2 16,1 0-2-16,2 3-13 0,-1-3 12 16,1 3-9-16,0 0 9 0,0 0-10 15,-1 2 12-15,3 0-2 0,0 3 0 16,-2-2-9-16,3 2 0 0,-1-4-1 15,0 4 1-15,2-4 9 0,-4 2-12 16,1-3 2-16,-1 0 11 0,0-2-10 16,0 0 9-16,-1 4-9 0,1-3 9 15,0 5-10-15,0 0 11 0,1 3 0 16,1 4-1-16,2-1-9 16,0 5 10-16,2 2-1 0,2 2 0 15,0 1 0-15,0 0 0 0,0 0-10 16,0 0-8-16,0 0-10 0,-2 1 4 15,2 4 27-15,-2 2 0 0,2 1-2 16,-2 0-1-16,2 4-12 0,-2 1 12 16,2 1-16-16,0 3 4 0,0 0 12 15,0 3 1-15,0 2 1 0,-2 3 1 16,2 4 1-16,0 2 2 0,0 0 9 16,0 3-9-16,0 1 19 0,0-2-20 15,0 0 13-15,0-2-12 0,0-3 13 16,0-3-13-16,0-2 0 0,0-4-3 15,0-5-2-15,0-1-14 0,0-3 14 16,0-1 2-16,2-4 0 0,-2-1 2 16,2-3 14-16,0-1 8 0,0 0-24 15,0-1 0-15,2-5-15 0,0-3-3 16,0-4 2-16,-2 0 4 0,0-5 10 16,-2-3-1-16,0 0 2 15,0-3-1-15,0-1-20 0,-2 0 19 16,0-3 0-16,-2-1-13 0,0 1 14 15,0 0 1-15,-2 2 0 0,-1-1 0 16,3 2 1-16,0 0 0 0,0 3 1 16,2 3 2-16,2 2 10 0,0 2-10 15,0 3 18-15,0 1 1 0,0 1 12 16,2 4 6-16,0-1-3 0,-2 4-7 16,2 0-2-16,0 2-13 0,-2-1-2 15,2 2-10-15,-2-1 0 16,0 1 0-16,0 0 0 0,2 0-2 15,0 0-1-15,1 0-12 0,1 4 9 16,2 2-10-16,2 1 10 0,2 5-12 16,5 2 13-16,1 4 2 0,5 1 0 15,2 4 1-15,4 3 1 0,2 2 13 16,2 4 10-16,4 2 27 0,-2-1 3 16,2 0-6-16,0 1-15 0,-4-3-14 15,-2-2-20-15,-6-6-1 0,-5-6-17 16,-3-7-120-16,-11-5-281 0,4-9-662 0</inkml:trace>
  <inkml:trace contextRef="#ctx0" brushRef="#br3" timeOffset="100816.45">18610 16105 764 0,'0'0'170'15,"0"0"-170"-15,0 0-21 0,0 0 19 16,0 0 2-16,0 0 19 0,0 0 95 16,0 0 118-16,0 0 34 0,29 21 17 15,-27-21-59-15,0 0-45 0,-2 0-30 16,0 0-30-16,0 0-55 15,0 0-63-15,0 0 69 0,0-2 361 16,0 2-90-16,0 0-138 0,0 0-35 16,0 0 11-16,0 0-3 0,0 0-11 15,0 0-13-15,0 0-34 0,0-1-26 16,0-1-30-16,0 0-16 0,-2-3 3 16,-2 2 34-16,0-3 3 0,0 2-19 15,-2-2-18-15,-5 0-3 0,3-1 8 16,0 2 4-16,-2 1 9 0,-3-2 15 15,3 2 0-15,-3 0-18 0,-1 1-10 16,2 1-11-16,-3-1-10 0,1 3-9 16,-1-2-2-16,1 1-1 0,-1 1-3 15,1-3-6-15,1 3 3 0,-3-3 0 16,1-1-12-16,3 1 12 0,-3-1-12 16,1 0 15-16,2 0-15 0,-1 1 10 15,-3-2-1-15,3 2 3 0,-3 1 0 16,1-1-3-16,-1 3 9 0,-3 0-3 15,3 0-3-15,-3-2 0 16,5 2-2-16,-3-1-10 0,0 0 30 16,3-1-6-16,0 0-24 0,-3 2 15 15,3-1 3-15,-1-1 3 0,3 2-21 16,-5-1 9-16,3 0-10 0,1-1-1 16,-1 1 2-16,-1 1 12 0,3-2-14 15,-3 2 1-15,1-3 0 0,2 3 1 16,-3-2 9-16,-1 1 13 0,-1 0-13 15,3 0-12-15,-3-1 0 16,0 2 3-16,1 0 18 0,1-1-18 0,1-1 0 16,-3 2-2-16,3-4 2 15,-1 2-1-15,-1-2 1 0,1 1 9 16,1 0-10-16,0 1-1 0,-1-1 1 16,-1 2 10-16,1-1-9 0,3 2 9 15,-5 0-10-15,5 0 0 0,-1 0 0 16,1 0-1-16,0 2 0 0,1-2-1 15,-1 0-1-15,1 0 1 0,1 0 0 16,-2 0 2-16,-1 0 0 0,1 0-1 16,-1 0 11-16,-1 0-10 0,0 0 10 15,1 0-9-15,-3 0 0 0,3 2 0 16,-1-1-1-16,-1 0 0 0,3-1-1 16,-1 0 0-16,1 2-1 0,2-2-1 15,-3 0 1-15,3 0 0 0,0 0 1 16,-3 0-1-16,3 0 0 0,0 0 0 15,-3 0 1-15,5 0 0 0,-4 0 2 16,-1 0 9-16,1 3-9 16,1-1-1-16,-1 0 0 0,0 1 0 15,-3-1 0-15,5 2 0 0,-5-2 0 16,3 2-1-16,-3-1 1 0,3 1 0 16,0 1-1-16,-1-1 0 0,1-1 0 15,-1 1 1-15,3 1-1 0,0-2-1 16,1 1 0-16,1-1-1 0,-2 0 0 15,2-1 0-15,1 0-1 0,-1 0 1 16,0-1 0-16,0 3 1 0,1-2 0 16,-1 2 0-16,2-3 0 0,0 1 0 15,-3 0-1-15,3-2 1 0,2 3-1 16,0-2 1-16,0 1 0 16,4-1 3-16,-2 1-1 0,0-2 1 15,2 0-2-15,0 0-1 0,0 0 0 16,0 0-1-16,0 0-1 0,0 0-10 15,0 0 0-15,0 0 0 0,0 0 0 16,0 0 0-16,0 0 0 0,0 0 0 16,0 0 0-16,0 0 10 0,0 0-13 15,0 0-9-15,0 0-3 0,4-5 4 16,0-1 23-16,6-6 1 0,3-1 0 16,-1-1 0-16,3-4-1 0,1 4-1 15,-3 0 1-15,-3 4 1 0,2 1 0 16,-1-1 1-16,-1 4 0 0,0-1 0 15,1 2 0-15,-3-1-1 0,-2 2-1 16,2-2-1-16,-6 3 0 0,0-1 1 16,1 4-1-16,-1-2 0 0,-2 2-2 15,0 0 0-15,2 0-9 0,-2 0-1 16,0 0 1-16,0 0-3 0,0 0 3 16,-2 0 9-16,0 0 1 15,-1 2 2-15,-1 2 1 0,0-1 1 16,-2 3 0-16,-2-1 1 0,-1 2-1 15,-1 1 1-15,2 3 0 0,-2 2 9 16,-1 0-11-16,-1 3 1 0,-1 1 0 16,1-1 0-16,-2 3 0 0,-1-1 0 15,3-2 0-15,-1 1 0 0,1-2 0 16,2-1 0-16,-1-1 0 0,1-3-1 16,4 2 3-16,-1-3-1 0,1 1-2 15,2-3 2-15,0-1 0 0,2-1 12 16,0-2-3-16,2-1-10 0,-2 1 1 15,2-3 15-15,0 0-15 0,0 0 12 16,0 1 3-16,0-1-3 0,0 2 0 16,0-2-12-16,0 0-2 15,0 4 1-15,2-3-1 0,0 1 0 0,2 1 2 16,0 0-1-16,2 1 10 16,5-2-10-16,-1 1 0 0,5-2-1 15,5 2 1-15,3-1-1 0,4 1 1 16,2 2 10-16,2 0-11 0,2 1 1 15,-2 1 0-15,0 3-1 0,-2 1-1 16,-4 2-15-16,-3 2-30 0,-1 1-133 16,-4 0-75-16,-3-4-41 0,-4-5-216 15,5-6-1122-15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8191" units="deg"/>
          <inkml:channel name="T" type="integer" max="2.14748E9" units="dev"/>
        </inkml:traceFormat>
        <inkml:channelProperties>
          <inkml:channelProperty channel="X" name="resolution" value="941.31" units="1/cm"/>
          <inkml:channelProperty channel="Y" name="resolution" value="1658.24902" units="1/cm"/>
          <inkml:channelProperty channel="F" name="resolution" value="22.75278" units="1/deg"/>
          <inkml:channelProperty channel="T" name="resolution" value="1" units="1/dev"/>
        </inkml:channelProperties>
      </inkml:inkSource>
      <inkml:timestamp xml:id="ts0" timeString="2021-04-08T07:13:13.649"/>
    </inkml:context>
    <inkml:brush xml:id="br0">
      <inkml:brushProperty name="width" value="0.05292" units="cm"/>
      <inkml:brushProperty name="height" value="0.05292" units="cm"/>
      <inkml:brushProperty name="color" value="#92D050"/>
    </inkml:brush>
  </inkml:definitions>
  <inkml:trace contextRef="#ctx0" brushRef="#br0">3797 9301 12 0,'0'0'170'0,"0"0"-40"15,0 0-22-15,0 0-1 0,0 0 50 16,0 0-11-16,0 0-15 0,0 0-7 15,0 0 12-15,-6-2-31 0,4 2-47 16,2 0 10-16,-2 0-22 0,0 0-26 16,0 0 28-16,0 0 14 0,0 0 0 15,0 0 9-15,-2 0-6 0,4 0 13 16,-2 0 23-16,-1 0 32 16,-1 0 0-16,2-3-20 0,-2 3 7 15,0 0-17-15,0 0-51 0,0-4 44 16,-2 4-57-16,6 0 16 0,-3-1 25 15,-1 0 199-15,4 0-79 0,-2 1-69 16,2 0-27-16,-2 0-9 0,2 0 15 16,0-2 19-16,0 2 32 0,0-1 22 15,0 1 16-15,0 0-14 0,2 0-10 16,0-1-71-16,5 1-43 0,-1 0-3 16,2 0-9-16,4 0-7 0,-1 0 4 15,1 0 0-15,3-1 8 0,-1 1 7 16,1 0-3-16,1-1-10 0,3 1-11 15,-1 0-7-15,1 0-6 0,2 0-21 16,-1 0 19-16,5-2 5 16,-2 2-9-16,0 0 9 0,1 0-2 15,3 0 2-15,0 0 3 0,0 0-3 16,0 0-12-16,2-2 3 0,0 2-6 16,0 0-8-16,4 0-2 0,0 0-2 15,2 0 0-15,2 0 0 0,-2 0 1 16,0 0 2-16,3 0 33 0,-5 0 0 15,4-1-21-15,0 1-14 0,0-1 11 16,3 1-9-16,-5 0 15 0,2 0 1 16,0 0-4-16,-2 0-3 0,0 0-10 15,-1 0 1-15,-1 0 18 0,0 0-20 16,-2 0 1-16,0 0 1 0,0 0 0 16,0 0-2-16,0 0 0 15,2 0-1-15,0 0-1 0,2 0-11 16,0 0 11-16,-2 0-1 0,0-1-1 15,-2 1 0-15,0 0 2 0,-2 0 1 16,0-1 0-16,-2 1 0 0,0 0 0 16,-4-1 0-16,-1 1 0 0,-1 0 0 15,0 0-1-15,-5 0 0 0,3 0-1 16,-1 0-10-16,3 0 0 0,0 0-3 16,0 0-7-16,1 0 1 0,1 0 6 15,4 0-9-15,-2 0 9 0,-1 0 0 16,-3 0 15-16,2-1 1 0,-5 1-1 15,-5 0 2-15,-1 0-2 0,-1 0 0 16,-3 0 0-16,2 0-1 0,-4 0-2 16,5 0 0-16,-1 0-12 0,0 0-4 15,5 0-5-15,-1 0 3 0,1 0 9 16,3 0 12-16,-3 0-1 0,-3 0 1 16,-1 0 0-16,-3 0 1 15,-4 0-1-15,0 0-2 0,-4 0-16 16,0 0-46-16,2 0-29 0,0 0-35 15,0 0-27-15,-2 0-49 0,0 1-218 16,0 0-325-16,-2 0-343 0,-4-1-9 16,2 0-41-16,-6 0 512 0</inkml:trace>
  <inkml:trace contextRef="#ctx0" brushRef="#br0" timeOffset="1698.011">3585 9427 346 0,'0'0'238'16,"0"0"-147"-16,0 0 105 0,0 0 22 15,0 0-72-15,0 0-2 0,0 0 5 16,0 0-12-16,0 0 9 0,-19 0 30 16,15 0-11-16,2-1-3 0,-2 1 3 15,2 0-17-15,-3-1 14 0,3 1-5 16,0 0-9-16,-2 0-1 16,4 0-17-16,0 0-12 0,0-1-7 15,0 1 9-15,0 0 19 0,0-3 14 16,0 3 11-16,0 0-11 0,0 0-29 15,0-1-22-15,0-1-4 0,0 2 13 16,4 0 0-16,0-2-14 0,3 2-14 16,1 0-31-16,2 0-25 0,3-2-2 15,-1 2-1-15,5 0-3 0,-1 0 37 16,5-1-15-16,-1-1-25 0,1 2 16 16,2-1-1-16,0 1-3 15,3-1 4-15,3 1 2 0,2 0-2 16,2 0-1-16,1 0 9 0,3 0 1 15,2 0 5-15,0 0 4 0,3 0-1 16,-1 0-12-16,0-1 1 0,3 1-7 16,-1-1-6-16,5 1-12 0,-5 0-14 15,5 0-1-15,-1 0 1 0,3 0-1 16,-3 0 0-16,7-1 1 0,8 1 0 16,-6 0-1-16,-7 0 0 0,-7 0 0 15,-5 0 0-15,6 0 2 0,3 0 22 16,-1 0 1-16,1 0-1 0,-1 0-12 15,-1 0-9-15,-3 0 0 0,0 0 0 16,1 0 12-16,-5 0-12 0,0 0 0 16,0 0-2-16,-3 0-1 0,1 0 0 15,-2 0-2-15,0 0 0 0,2 0 0 16,-4 0 1-16,0 0 1 16,0 0 0-16,-2 0-2 0,2 0 0 0,-4 0 0 15,-2 0-1-15,-3 0 0 16,3 0 1-16,-8-1 2 0,1 1 0 15,-1 0-1-15,-1 0 1 0,1 0-1 16,-1 0-1-16,-3 0-13 0,-1 0 3 16,3 0 9-16,-1 0-19 0,1 0 4 15,-3 0 16-15,5 0 0 0,-5 0 0 16,2 0-1-16,1 0 2 0,-1 0-2 16,-1 0 2-16,-5 0 1 0,0 0 0 15,1 0-1-15,-1 0-1 0,-2 0 0 16,-2 0-10-16,2 0 0 0,1 0-3 15,1 0-3-15,-2 0-6 16,0 0 3-16,5 0 5 0,-5 0 15 16,2 0-1-16,-8 0 0 0,12 0 1 15,-5 0-14-15,-3 0 13 0,-2 0-13 16,2 0 12-16,-2 0-21 0,-2 0-6 16,0 0-22-16,0 0-17 0,0 0-28 15,0 0-40-15,0 0-155 0,0 0-245 16,0 2-439-16,-8 4-535 0</inkml:trace>
  <inkml:trace contextRef="#ctx0" brushRef="#br0" timeOffset="15246.866">17192 11330 49 0,'0'0'134'0,"0"0"-30"0,0 0-101 16,0 0 10-16,0 0 26 0,0 0-26 16,0 0 10-16,0 0 219 15,0 0 181-15,-16 0-211 0,14 0-49 16,0 0-43-16,0 0-32 0,2 0-42 15,-2 0-24-15,2 0 21 0,0 0-8 16,0-2-15-16,0 1-1 0,0 1 27 16,0 0 9-16,0 0 13 0,0 0 16 15,-5-2 17-15,5 2 3 0,-2 0 19 16,0 0 9-16,0 0-38 0,0 0-17 16,0 0 13-16,0 0-3 0,0 0 0 15,2 0-10-15,-2 0-13 0,2 0 0 16,0 0 9-16,0-3 4 0,0 2 3 15,-2 1 12-15,2-1 9 0,0 0 7 16,0 0 5-16,0 0 16 0,0 1 7 16,0-1 11-16,0 0 24 0,0 1 27 15,0 0-1-15,2 0 8 0,2-3-4 16,4 3-61-16,1 0-45 16,1 0-41-16,2 0-14 0,1 0-13 15,3 0 6-15,-1 0 4 0,1 0-16 16,3 0 9-16,2 0-6 0,-1 0 10 15,3 0-4-15,-2 0 0 0,1 0 3 16,3 0-3-16,0-2-8 0,2 2-1 16,0-1-3-16,4 0-16 0,0 1 0 15,0-1-1-15,4 0-1 0,2 0 0 16,0 1 0-16,3 0 0 0,-3-2-1 16,4 2 0-16,-2-1 1 0,3 1 1 15,-1 0 1-15,0 0-2 0,-3-1 1 16,-1-1-1-16,0 2 1 0,-2 0 0 15,0 0 1-15,-2 0 0 0,-2 0 0 16,0-2 1-16,-2 2-1 0,0-1 1 16,0 1-1-16,-4 0-1 0,0 0 0 15,0 0 0-15,-1 0-1 16,-3 0-1-16,0 0 1 0,-5 0-1 16,1 0 0-16,-5-3-1 0,3 3 0 15,-7 0-10-15,2 0 11 0,1 0 0 16,-3 0-1-16,0 0 0 0,3 0 0 15,-1 0 0-15,-4 0 0 0,4 0 0 16,3 0 0-16,-7 0 0 0,4 0 0 16,1 0-10-16,-1 0 9 0,-2 0 0 15,3 0-9-15,1 0 10 0,-2 0-13 16,3 0 2-16,-1 0 11 0,-4 0-1 16,5 0 0-16,-3 0 0 15,-4 0 0-15,-4 0 0 0,3 0 0 16,-5 0-9-16,2 0-3 0,-2 0-24 15,0 0-49-15,0 0-97 0,-4 0-79 16,-3 3-78-16,-5-3-155 0,0 3-509 16,-1 4-573-16</inkml:trace>
  <inkml:trace contextRef="#ctx0" brushRef="#br0" timeOffset="16729.372">17075 11465 140 0,'0'0'238'0,"0"0"-88"0,0 0-78 16,0 0-52-16,0 0-1 0,0 0 167 15,0 0 94-15,0 0-68 0,0 0 16 16,0 0 29-16,-19-3-20 0,19 3-72 16,-2 1-52-16,2 1-38 0,0-2-7 15,0 0-7-15,-2 0-6 0,2 3-7 16,0-3-6-16,-2 0 3 0,2 0 4 16,0 0 2-16,-2 0 1 0,2 0 12 15,0 0 29-15,0 0-10 0,0 0 0 16,0 0 35-16,0 0 48 0,0 0 27 15,0 0 9-15,0 0-10 0,0 0-14 16,0 0-7-16,2-3-53 0,4 3-23 16,0 0-21-16,0 0-12 0,3 0-1 15,-1-2 4-15,2 2 8 16,1-1 4-16,1 1 5 0,4 0-3 16,-3 0-15-16,3-2-18 0,3 1-3 15,2 1-4-15,1 0-6 0,1 0 1 16,6-2 5-16,-2 1 4 0,2 1-1 15,4 0-2-15,0-1-4 0,4 0-12 16,0-1-12-16,5 2 3 0,-1-1-12 16,3 0 13-16,-1 1-1 0,0 0 0 15,1-3 0-15,-5 3 0 0,2 0-12 16,-1 0 0-16,-1 0 9 0,0-2-9 16,-4 1 9-16,-2 0-11 0,1 1 1 15,-1-1 10-15,-2 1-11 0,-4-1 0 16,1 1 0-16,1-1-1 0,0 1-1 15,2-2 0-15,0 1-1 0,-2 1 0 16,2 0 0-16,0 0 1 0,-4-1-1 16,2-1 2-16,-2 2 0 15,-2 0 0-15,2 0-1 0,-7-2 0 16,1 2 0-16,0 0 0 0,-5 0 0 16,5-1 1-16,-7 1-1 0,5 0-1 15,-5 0 1-15,5 0-2 0,-2 0-9 16,-1 0 10-16,-1 0 0 0,3-3 0 15,-1 3-1-15,1 0-12 0,-1 0 0 16,-1 0-9-16,3 0 2 0,-5 0 10 16,1-1-9-16,-1 1 18 0,-5 0-9 15,-1-1-3-15,-2 1-18 0,-4-1 5 16,4 1-8-16,-4-1-10 0,1 1 1 16,-3 0-16-16,0 0 7 15,0 0 5-15,0 0 18 0,0 0 13 16,0 0-3-16,0 0-4 0,0 0-23 15,0 1-41-15,-3 0-150 0,-7 4-242 16,2-4-320-16,0 7-1029 0</inkml:trace>
  <inkml:trace contextRef="#ctx0" brushRef="#br0" timeOffset="24694.934">3684 13318 51 0,'0'0'75'16,"0"0"-6"-16,0 0-30 0,0 0-3 16,0 0 9-16,0 0-19 0,0 0 10 15,0 0 10-15,0 0 16 0,-11 0-17 16,11 0 11-16,0 0 58 0,-2 0-52 16,2 0 16-16,-2 0-13 0,0 0-6 15,0 0-37-15,0 0-22 0,-2 0 0 16,2 0 3-16,0 0 30 15,0 0-1-15,0-3 1 0,0 3 3 16,2 0 100-16,0 0-22 0,-2 0-10 16,2 0 4-16,0 0-7 0,0 0 9 15,0-1-19-15,-3 1-10 0,3 0 4 16,0-2-4-16,-4 2 0 0,4 0-7 16,0 0-12-16,0 0 9 0,0 0 29 15,0 0 23-15,0 0-1 0,0 0-6 16,0 0 3-16,-2 0-7 0,2-3-13 15,0 3-13-15,-2-1-16 0,2 1-9 16,0 0 9-16,0 0 18 0,0 0 26 16,0-2 12-16,0 2 3 0,0 0-12 15,0 0-17-15,0 0-7 0,0 0-9 16,0 0-6-16,0-1 2 0,0 1 16 16,0 0 12-16,4 0-1 0,-4 0-24 15,9 0-16-15,-5-1-12 0,4 1-6 16,0-1 0-16,3 1-3 15,-1 0 3-15,4-1-7 0,1 1-5 0,1 0-4 16,1 0 4-16,2 0-13 16,-1-3 9-16,5 3 4 0,-2 0-4 15,-1 0-5-15,-1 0-7 0,6 0-9 16,-3 0 3-16,-1 0-13 0,2 0 0 16,2 0 1-16,-3-3-1 0,3 3 13 15,0 0 0-15,2-1 1 0,-2 1 2 16,-1-1 6-16,5 1-3 0,0-1-3 15,-2 1 4-15,4-1 2 0,-2 1 3 16,2-1-6-16,-2 0 24 0,0 1-20 16,2 0-10-16,-2 0-3 0,0 0-12 15,0 0 0-15,0 0 0 0,0 0-2 16,0 0-1-16,0-2 2 0,0 2-1 16,-3 0 0-16,3 0-1 0,0 0 0 15,-2-2 1-15,0 2-1 16,0 0 1-16,-2 0 1 0,0 0 0 15,-5 0 0-15,3 0 0 0,-2 0 1 16,1 0 0-16,-1 0-1 0,0 0 1 16,-1 0-1-16,5 0-1 0,0 0-1 15,2 0-10-15,2 0 1 0,2 0 10 16,-2 0-1-16,4 0 1 0,0 0-1 16,0 0 0-16,0 0-9 0,4 0 11 15,-4 0 0-15,-4 0-1 0,4 0 0 16,-2 0 0-16,-2 0 1 0,-4 0 0 15,0 0-1-15,-2 0 2 0,-1-2-3 16,-1 2-21-16,0 0 6 0,-3 0 6 16,3 0-3-16,-2-1-4 15,-1 1-5-15,1 0 0 0,1 0-9 16,5 0 5-16,-6 0 13 0,4 0 3 16,-1 0 9-16,-5 0 3 0,1 0 0 15,-7 0 0-15,3 0 1 0,-3 0-1 16,-5 0 0-16,0 0-1 0,-4 0 0 15,0 0-14-15,0 0-12 0,-2 0-10 16,0 0-5-16,0 0-37 0,0 0-61 16,0 0-25-16,-4 0 3 0,0 1 42 15,0-2 41-15,-2 1 45 0,4 0 21 16,-5 3 1-16,3-5 0 0,-4 2 9 16,2 0-41-16,-5 2-73 0,-1 0-231 15,2 0-337-15,-5 4-636 0</inkml:trace>
  <inkml:trace contextRef="#ctx0" brushRef="#br0" timeOffset="26328.446">3537 13396 121 0,'0'0'234'0,"0"0"-25"0,0 0-65 16,0 0-27-16,0 0-45 0,0 0-50 16,0 0-18-16,0 0 9 0,0 0 0 15,0 3 10-15,0-3 25 0,0 0 24 16,0 0-43-16,0 0 1 0,0 0-11 15,-2 0 30-15,0 0 42 0,2-1 209 16,0 1-203-16,0 0-54 16,0 0-4-16,0 0 3 0,0 0-6 15,0 0-1-15,-2 0 7 0,2 0 10 16,0 0 33-16,0 0 22 0,0 0 38 16,0 0 40-16,0 0-56 0,0 1-39 15,-2 0-35-15,2 0-17 0,0-1-12 16,0 0 6-16,0 0 16 0,0 0 10 15,0 0 13-15,0 0 66 0,0 0 32 16,0 0-22-16,0 0-27 16,-2 0-13-16,2 0-3 0,0 0 9 15,0 0 4-15,0 0 2 0,0 0 8 16,0 0 16-16,0 0-41 0,0 0-46 16,6 0-16-16,0 0 0 0,2 0 12 15,3 0 0-15,-1 0-9 0,0 0-3 16,5 0-9-16,-1 0-16 0,5 0 0 15,-1 0 7-15,3 0-19 0,2 0 18 16,0 0 0-16,3 0 7 0,1 0-4 16,2 0 16-16,0 0 0 0,4 0-1 15,2 0-23-15,1 0-15 0,3 0 29 16,-2 2 28-16,0-2-37 0,3-2 3 16,-3 2 7-16,2-1-7 0,0 1-3 15,3 0-2-15,-5 0 2 0,4 0-9 16,-4 0-11-16,5 0 11 0,-5 0-11 15,2 0 0-15,1 0-1 16,-1-1-1-16,2 1-1 0,0 0 1 16,3 0-11-16,-1 1-3 0,5-1 14 15,-1-1-1-15,9 1 1 0,6 0 1 16,8 0 1-16,3 0-1 0,-9 0 1 0,-14 0 0 16,-11 0 0-16,-8 0 2 15,-2 0 9-15,6 0-11 0,4 1 2 16,5-1 9-16,-3 0-9 0,-2-1 0 15,-2 1-3-15,-1 0 1 0,-5 0-1 16,0-1 0-16,-5 1-2 0,-1 0 1 16,2-1-1-16,-4 1-13 0,0 0 14 15,-1-1-20-15,1 1 6 0,0 0-1 16,0 0 13-16,-3 0 2 0,-1 0-1 16,1 0 2-16,-5 0 1 0,-1 0-1 15,-1 0 1-15,-5 0 1 0,0 0 0 16,-3 0-2-16,1 0-1 0,-6 0 0 15,0 0-2-15,2 0-15 0,-2 0-6 16,0 0 6-16,0 0 2 16,2 0 13-16,0 0 0 0,0 0-18 15,4 0-12-15,5 0 17 0,-1 0 13 0,2 0-9 16,-1 0-6-16,-1 0 3 16,-4 0 13-16,0 0-1 0,-4 0-58 15,0 0-68-15,-2 1-30 0,0 1-368 16,-6 10-921-16</inkml:trace>
  <inkml:trace contextRef="#ctx0" brushRef="#br0" timeOffset="41241.869">18666 15418 839 0,'0'0'358'0,"0"0"-198"16,0 0-72-16,0 0-7 0,0 0-3 16,0 0 46-16,0 0 486 0,0 0-319 15,0 0-188-15,0-10-58 0,0 10 19 16,0 0 26-16,0 0 16 0,0 0 6 16,0 0-10-16,0-1-28 0,0 1-17 15,0 0-3-15,0-2 41 0,0 2 19 16,0 0-3-16,0 0-4 0,0 0 12 15,0 0 17-15,2 0 23 0,2 0-54 16,3 0-12-16,-1 0 6 0,4 0-9 16,-2-2-7-16,5 1 0 15,-3 1-4-15,1 0 1 0,1 0-19 16,2 0-9-16,1 0-6 0,-1-2-7 16,1 2-5-16,1 2 2 0,-3-2-2 15,1 0 2-15,3 0-8 0,-1 0-1 16,1 0 6-16,-1 0 4 0,5 0-10 15,0 0-3-15,-1 0-2 0,1 0 11 16,4 0 0-16,-2 0 1 0,-1-2-13 16,3 2 6-16,2 0-3 0,-4-1-3 15,2 1 10-15,1-1-28 16,1 1-1-16,-4 0 10 0,6 0-11 16,-2 1 0-16,0-1 0 0,2 0 2 15,-2-1-1-15,-5 0-1 0,5 0 0 16,0 1-1-16,-2-1 1 0,-2 1 1 15,-3 0-1-15,5 0 0 0,-8 0 1 16,3 0 0-16,-1 0-1 0,2 0-1 16,-1 0 0-16,-3 0 0 0,3 0 0 15,-1 0 0-15,0 0 0 0,-1 0 0 16,3 0 0-16,2 1 1 0,-5-1-1 16,3 0-1-16,2 0-1 0,-3 0-1 15,1 0 0-15,4-1 0 0,-5 1 1 16,1-1-1-16,4 1 0 15,-6 0 0-15,1-1 0 0,-1 1 0 0,-1 0 0 16,-1-3 1-16,-1 3 1 0,1 0-1 16,-3 0 0-16,3 0-1 15,-5 0 0-15,1 0 0 0,3 0-15 16,-5 0 2-16,1 0 1 0,0 0 12 16,-5 0 0-16,-1 0 0 0,0 0-9 15,-2 0 11-15,-4 0-1 0,2 0-19 16,-2 0-9-16,0 0-1 0,0 0-5 15,0 0-79-15,0 0-107 0,-6 0-53 16,-2 0-29-16,-3 4-249 0,1 0-580 16,-4 0-811-16</inkml:trace>
  <inkml:trace contextRef="#ctx0" brushRef="#br0" timeOffset="42725.467">18571 15585 833 0,'0'0'459'15,"0"0"-244"-15,0 0-75 0,0 0-14 16,0 0-5-16,0 0-27 0,0 0 26 16,0 0 29-16,0 0 29 0,13-4-46 15,-13 4-61-15,0-1-22 0,0-1 25 16,0 2 19-16,0-1 0 0,0 1 7 15,0-1 2-15,0 1 3 0,0-2 13 16,2 2 101-16,-2 0-20 0,6 0-48 16,-4-1-15-16,2 1-14 0,2 0-16 15,2 0-16-15,5 0-16 0,-5-2-18 16,9 2 5-16,-3 0 1 0,3 0-16 16,1-2-3-16,1 4-6 0,2-2 0 15,1-2-3-15,5 2 3 0,-2-1-7 16,0 1-2-16,4-1 2 0,0 1 4 15,2-1-3-15,0 1-1 0,2 0-8 16,0 0-1-16,0 0 6 16,0 0-5-16,2-1 2 0,-2 1-12 15,2 0 7-15,-2 0 5 0,3-2-22 16,-5 2 10-16,0 0-9 0,2 0 12 16,-2-1 4-16,-7 1-16 0,5 0 0 15,0-1 9-15,-2 1-11 0,2-1 1 16,0 1 1-16,0-1 0 0,-4 1 0 15,0-2 9-15,-3 2 0 0,3 0-8 16,-6 0 17-16,1 2-9 0,-1-2 0 16,0 0-11-16,-3 0 1 15,1 0 0-15,-1 0-2 0,1 0 0 16,-3 0 0-16,1 0-1 0,1 0-1 16,1 0 2-16,-3 0 1 0,5 0-1 15,-5-2-1-15,5 2 0 0,-2-1 0 16,1 1-1-16,1 0 1 0,-3 0 0 15,3 0-1-15,-3 0 2 0,5 0 0 16,-9-3-1-16,9 3-1 0,-8 0 1 16,3 0-1-16,1 0-1 0,-3-1-9 15,3 1 10-15,-5 0-10 0,2 0 9 16,-1 1-19-16,-3-1 7 0,5 0-6 16,-7-1 18-16,2 1-19 0,1 0 20 15,-7-1-1-15,2 1 0 0,0 0 0 16,-2 0 0-16,-2 0 0 0,0 0-9 15,3 0 9-15,-3-1-12 0,0 1 2 16,-2 0 10-16,2 0-9 0,0 0 11 16,-2 0-2-16,2 0 0 0,0 0 1 15,0 0 0-15,0 0 1 0,2 0-1 16,-2 0-10-16,0 0 9 16,0 0-22-16,1 0 4 0,-3 0 18 15,4 0-21-15,-4 0-4 0,0 0-15 16,2 0-24-16,-2 0-31 0,0 1-108 15,0 1-116-15,-2 1-400 0,-7-2-799 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8191" units="deg"/>
          <inkml:channel name="T" type="integer" max="2.14748E9" units="dev"/>
        </inkml:traceFormat>
        <inkml:channelProperties>
          <inkml:channelProperty channel="X" name="resolution" value="941.31" units="1/cm"/>
          <inkml:channelProperty channel="Y" name="resolution" value="1658.24902" units="1/cm"/>
          <inkml:channelProperty channel="F" name="resolution" value="22.75278" units="1/deg"/>
          <inkml:channelProperty channel="T" name="resolution" value="1" units="1/dev"/>
        </inkml:channelProperties>
      </inkml:inkSource>
      <inkml:timestamp xml:id="ts0" timeString="2021-04-08T07:14:57.116"/>
    </inkml:context>
    <inkml:brush xml:id="br0">
      <inkml:brushProperty name="width" value="0.05292" units="cm"/>
      <inkml:brushProperty name="height" value="0.05292" units="cm"/>
      <inkml:brushProperty name="color" value="#92D050"/>
    </inkml:brush>
  </inkml:definitions>
  <inkml:trace contextRef="#ctx0" brushRef="#br0">3828 8588 388 0,'0'0'238'0,"0"0"-91"16,0 0 429-16,0 0-250 0,0 0-102 15,0 0 26-15,0 0 2 16,0 0-38-16,0 0-47 0,-8-6-38 16,6 5-23-16,2-1-7 0,-2 1-6 15,0-2 9-15,0 3 44 0,0-4 76 16,-2 2 24-16,0-1 5 0,-3 0-43 15,1-1-25-15,0-4-17 0,0 1-18 16,-3-3-17-16,1-2-21 0,0 0-18 16,-4-1-1-16,3-2-9 0,-3-1 3 15,-1-1-15-15,1 2-10 0,0-1-17 16,-1 4-13-16,1-1-3 16,-1 3-8-16,3 1-1 0,0 2 0 15,-3 0 3-15,5 2-6 0,-4-3 6 16,1 3-6-16,1 2 6 0,0-2-2 15,-1 2 14-15,-1-1 3 0,0-2 9 16,-1 3 10-16,1-3-10 0,-1 2 3 16,1-1-12-16,0-3-15 0,-1 3-5 15,1-2 2-15,-3 2-3 0,1-1 3 16,-3 1 0-16,-1-1-3 0,1 1 9 16,-1 2-3-16,-3 0-6 0,2 1 0 15,-3 0 3-15,5 1 0 0,-4-1 0 16,1-1 0-16,-1 2 0 0,0 1-5 15,3 0-11-15,-3 0 13 0,2 0-3 16,1 2 0-16,-1 3 9 0,3 1 3 16,-5 1-6-16,4 2-3 0,-1 1 6 15,3 2 3-15,-3 1 6 0,1-2 0 16,1 3-12-16,-1 0-3 0,-1 1-14 16,-1-3 0-16,0 3 1 0,1-1 0 15,-1 0 0-15,-2 1 0 16,5 1 0-16,-3 0-1 0,3 0 1 15,-1 3 0-15,1 0 10 0,-1 2-10 16,5 0 0-16,-3 3 1 0,3-1 0 16,4 1 9-16,-5 0-10 0,7-1 10 15,-2 1-10-15,2 2 10 0,1-1-10 16,-1 0 1-16,4 0 0 0,-2 0 0 16,4 0 0-16,0-1 0 0,-2 3 0 15,2-3-1-15,2 2 10 0,4 0-12 16,-2 0-27-16,1-1 12 0,-1-1 12 15,2 0 0-15,0-2 2 0,0-1 0 16,3-1 1-16,1-2 0 0,-2 1 3 16,7-1 9-16,-1-2-10 0,-2 1 1 15,5-5 9-15,0 3-9 0,-1-5 9 16,3 3-11-16,3-3 0 16,-3-3-1-16,4 4 1 0,-1-2 0 15,3-2-1-15,0 4-1 0,2-4 0 16,-2 2-1-16,2 0 0 0,-3-1-1 15,1-2 1-15,0 2-13 0,-2-2 13 16,0 0-10-16,-3-2 10 0,3 1-16 16,0 0 15-16,-3 0-18 0,3 0 6 15,0-2 12-15,-2 2-9 0,3-1 10 16,-1-1-10-16,0 0 0 0,-3-3 10 16,3 0-13-16,-4 0 12 0,6-2-12 15,-3-3 0-15,-3-3 3 0,6-1 0 16,-2-2 9-16,-1-2-15 0,-1-3 3 15,0 2 12-15,-1-2-15 16,-1 1 0-16,-1 2 15 0,-1-2-9 16,0 2 0-16,-1-1-3 0,1-1 3 15,-1 3 10-15,-3-1 1 0,3 0-1 16,-1 0 1-16,-3 2 0 0,0-5-1 16,-1 3 1-16,-1-2-2 0,-2-1 0 15,1-2-9-15,-3-2 9 0,0-3 1 16,-2 0-1-16,-2-4 1 0,0-1 2 15,-2 1-1-15,0-4 0 0,0 1 0 16,-4 0-1-16,0 2-25 0,-2 2 9 16,6 1 6-16,-6 3 9 0,4 2 1 15,-3 1 0-15,1 3 1 0,2 2 0 16,-2-1-1-16,0 2 2 0,-2 1-1 16,2-3-11-16,-3 2-9 0,-1 0-54 15,-2-1-31-15,-5-3-23 0,-3 1-65 16,-3-5-163-16,-8-5-283 0,8 5-789 15,-18-14-1362-15</inkml:trace>
  <inkml:trace contextRef="#ctx0" brushRef="#br0" timeOffset="6255.362">16512 8602 1044 0,'0'0'287'0,"0"0"-219"16,0 0 27-16,0 0 28 0,0 0 27 16,0 0-36-16,0 0 45 0,0 0 410 15,0 0-295-15,-6-23-114 0,6 22-22 16,0-2-13-16,0 3-1 0,-2-3-7 16,2 3 22-16,-2-2 41 0,2 0 47 15,-4-1 22-15,-2-2-20 0,-1-1-44 16,1 2-29-16,-2-2-30 0,0 0-16 15,-3-1-10-15,1-3 7 0,0 0-7 16,-3-1-15-16,-1 1-19 16,-1-3 10-16,3 0 21 0,-3-1-34 15,-1 0-2-15,1 0-7 0,3 1 1 16,-2 0-10-16,-1 0 6 0,3 1-6 16,-1 3 1-16,1-1-10 0,-1 5-6 15,1-1-3-15,0 4 9 0,-3 0 3 16,-1 2 6-16,-3 0 10 0,0 0-4 15,-3 3-12-15,1-1-9 0,-2 1-12 16,1 2 3-16,-3-3 0 0,2 1 0 16,-2 0-9-16,0-1 6 0,1 0-15 15,-1 1 12-15,0-1 0 0,2 1-3 16,-2-1-9-16,1 1 9 0,1 2-9 16,-2-1 0-16,2 3 0 0,1-1 9 15,-1 1-12-15,-2 1 1 0,6-2 0 16,-3 4 0-16,1-3-1 0,0 1 1 15,1 2 0-15,-1-3 0 16,2 4 1-16,1-2-1 0,-1 2 1 16,1 3-1-16,1-1 0 0,1 0 2 15,-1 3-1-15,1 0 1 0,1 3-1 16,1 0 0-16,1-1 1 0,1 3 0 16,-3-1 0-16,3 2 0 0,2 1-1 15,-3-2 0-15,3 1 0 0,2 0-2 16,-3-1 1-16,3-1 0 0,0 1-1 15,-3-1 1-15,5 0 1 0,-2 0-1 16,2 2-1-16,-1-3 0 16,1 2-1-16,0-2-26 0,6-1 12 15,-2 2 14-15,0-1-2 0,2-1 2 0,0 3 0 16,2-1 0-16,0 1 1 16,4-1 1-16,0 1 2 0,3-3 0 15,1 0 0-15,0-1 0 0,1 0-1 16,3-4 1-16,3-1-2 0,-3 0-1 15,3-2-1-15,1 0 0 0,1 1 0 16,0-1 0-16,3 0 1 0,1-1 0 16,2 0-2-16,0-2 0 0,2 2 2 15,1-2 0-15,1-1 0 0,2 1 0 16,0 2-2-16,2-1-1 0,-1-1 0 16,1 0 0-16,-2 1-9 0,2-3 12 15,0-1-2-15,0-2 0 0,2-2-10 16,-2-2 9-16,2-6 1 0,0-2-1 15,-2-1-9-15,3-4 9 0,-3 1 0 16,-2-3 1-16,2-1-1 0,-4 1 0 16,-3-3 0-16,1 0 1 0,-2-4-10 15,0-2 11-15,-2-2-2 0,-1-3 0 16,-1-4-9-16,-2-5 11 0,-3-2-1 16,-1-13 1-16,1-5 0 15,-5-12-35-15,-3-2-54 0,-4 5-46 16,-2 14-35-16,-2 14-31 0,0 7-73 15,0 3-274-15,-2 8-1029 0,0-18-1534 0</inkml:trace>
  <inkml:trace contextRef="#ctx0" brushRef="#br0" timeOffset="9229.736">3181 13600 271 0,'0'0'234'15,"0"0"-100"-15,0 0 983 16,0 0-750-16,0 0-56 0,56 9-69 16,-39-7-52-16,3 2-30 0,-1-2-25 15,-2-1-11-15,3 1-19 0,-1-1-3 16,4 1-10-16,-3-1 0 0,1-1 21 16,2 0 26-16,1 0 0 0,-1-1-30 15,2-4-15-15,2-3-23 0,0 0-12 16,0-5-3-16,0 0-4 0,-3-1 10 15,1-5 0-15,0-2-1 0,-4-1-11 16,-1-1-7-16,-1-5 12 0,-1 3-3 16,-1-3 9-16,0 1-6 0,-3 1-9 15,1 1-9-15,-1-2-7 0,-2-1-11 16,3 0-4-16,-3-1-13 0,-1 0-2 16,-1-2 0-16,-2 0 0 0,-2 2 0 15,-1-2 0-15,-1 2-1 0,-2 0 1 16,0 2 3-16,-2-2 27 0,0 4 1 15,0-2-4-15,-4 1 7 0,-3-2 20 16,-1 0 25-16,0 0 0 16,-4-3-27-16,-1 1-25 0,-3 1-15 15,-1-1-10-15,-2 1 1 0,-3 2-1 16,5-1 0-16,-4 0 10 0,-1-1 1 16,-1 1-1-16,2-3 12 0,-3 1 3 15,3 0-6-15,-4 2-2 0,0 0 2 16,3 4 3-16,-1 1 3 0,-2 4 0 15,0 1 0-15,2 2 7 0,-3 0-7 16,-1 2-6-16,0 3-3 0,-6-2 0 16,6 0-6-16,-6 1 3 0,0 3-11 15,0-4 17-15,0 5 0 0,-3 4-3 16,3 1 6-16,0 3 6 16,-4 0 0-16,4 6 3 0,4 0 13 15,-8 4-7-15,8 0-3 0,-4 2-15 16,4 1-3-16,-2 2-6 0,2 1 9 15,0-1 3-15,2 4-6 0,0 0 0 16,7 0-18-16,-5 4-9 0,4 1 9 16,3 2 3-16,-3 0 12 0,2 2-12 15,3 4 9-15,-1 0 0 0,5-1-8 16,-3 4 8-16,1 3-9 0,6-2 12 16,-1 5 3-16,3 1-6 0,2 3 0 15,0 0 3-15,4 2 0 0,0-3 0 16,4 2-3-16,0-1 0 0,4-2 6 15,1 2 3-15,-3-2 0 0,10-1-21 16,-1 0-14-16,3 0 14 0,1-1 24 16,8 0 27-16,4-4-12 0,8 4-21 15,21 4-17-15,12-2-1 16,13-8-14-16,-2-13-55 0,0-10-72 16,-11-6-55-16,-4-6-33 0,-4-3-76 15,0-9-240-15,-18-1-730 0,3-3-1271 0</inkml:trace>
  <inkml:trace contextRef="#ctx0" brushRef="#br0" timeOffset="17099.204">16502 12625 450 0,'0'0'645'16,"0"0"-296"-16,0 0-108 0,0 0-79 15,0 0-78-15,0 0 43 0,0 0 268 16,0 0-59-16,0 0-166 0,0-14-48 16,-2 9 22-16,2 3 15 0,-2 1-16 15,0 0-16-15,2-1 8 0,-2 0 1 16,0-1-4-16,2 2-13 0,-5-4-7 16,3 1-6-16,0 1-16 0,-2-4-13 15,0 1-6-15,-2-2-10 0,2-1 4 16,-2-2-1-16,-1-2-5 0,-1 1-1 15,0-1-3-15,-5 0-12 0,3 1-16 16,0 0-2-16,-3 2-4 0,1 0 0 16,0-1-2-16,-1 5 2 15,3-2-6-15,-1 4 3 0,1-1-2 16,0 2 2-16,-3 3 16 0,1-3 2 16,0 2 4-16,-3-1-13 0,3 1 6 15,-3-2 1-15,3 3 2 0,-3 0 1 16,3-1-1-16,0-1-18 0,-3 2-3 15,3-2-3-15,-1 1 7 0,1 1 2 16,-3-2-9-16,3 1-10 0,-2 0-2 16,-3 0 12-16,5-1-10 0,-5 0-1 15,3 2 0-15,-3 0 1 0,3 0-1 16,-5 0 1-16,2 1 13 16,1 4-13-16,-1 3 16 0,1-1 1 15,-1 2-4-15,3 2-13 0,-3-6 1 16,3 3 12-16,-1 0-13 0,1-2-1 15,-1 0 1-15,1-1-1 0,2-2 0 16,-3 0 0-16,3-1-1 0,-3-2-1 16,3 1 0-16,-3 1 1 0,1 2 1 15,1-1 1-15,-1 1 10 0,-1 3 3 16,1 3 3-16,0-1 0 0,-1 3-3 16,1 0-2-16,-1 0-1 0,-1 2-10 15,3-2 13-15,-1 2-12 0,-1-3 9 16,-1 0-10-16,5 0 13 0,1-1-13 15,-2 0 1-15,-1-1 0 0,3 2 0 16,0-1 9-16,-3 2-10 0,5 0 13 16,-4 2-14-16,5 0 1 0,-3 1 0 15,2-1 0-15,-1 2 0 0,1 1 0 16,0 0 0-16,0-1 0 16,-1 3-1-16,3-1 0 0,-2 0 1 15,0 2-2-15,-3 2 1 0,7-3 0 16,-2 2 2-16,0-1-2 0,2 1 2 15,-1 0-1-15,1-1 0 0,0 2 11 16,2-4-12-16,0 0-1 0,2-2-22 16,0 1 21-16,0-3-1 0,2 0 2 15,0 2 0-15,2-1 1 0,3-1-1 16,-1 1 0-16,2 0 1 0,0-3 1 16,5 1-1-16,-1 3-1 0,0-4 0 15,3 1-2-15,-1 0 2 0,3 0-2 16,0 0 0-16,-1-2 0 0,1 2-1 15,-1-3 2-15,5-2-1 16,-3 2 0-16,1-3 0 0,2-2 0 16,-1-1-1-16,5 0 0 0,0-2-9 15,-2 0 0-15,1-2 10 0,1 1-13 16,-2-1 3-16,2 0-3 0,-2 0-6 16,-1 0 18-16,-3 1 0 0,2 4 1 15,-3-4-1-15,1 1 1 0,-1 2-1 16,1-2-13-16,0-2 4 0,-1 0-6 15,3 0 0-15,0 0 0 0,-1-2 6 16,1-2 9-16,2-1-12 0,-1-1 14 16,-1-3-1-16,4-2 1 0,-2 0 1 15,1 0-1-15,1-4-1 0,0 1 1 16,-2-3 0-16,2 1-1 0,-3 0 1 16,1-1-1-16,0 1 0 0,-3-2 0 15,-3 3 1-15,0-3 0 0,-3 2 0 16,0 3-1-16,-1-5-2 0,-3 1-8 15,-2-1 9-15,3 0-9 0,-3-2 10 16,-2-5 2-16,0 0-1 16,-1-3 1-16,1 0-18 0,-4 2-3 15,2 1 18-15,-4 0-12 0,0 0 12 16,0 3-19-16,-4-3-41 0,-2-2-56 16,-3-3-51-16,-1-4-74 0,0-2-167 15,1 6-534-15,1-15-848 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8191" units="deg"/>
          <inkml:channel name="T" type="integer" max="2.14748E9" units="dev"/>
        </inkml:traceFormat>
        <inkml:channelProperties>
          <inkml:channelProperty channel="X" name="resolution" value="941.31" units="1/cm"/>
          <inkml:channelProperty channel="Y" name="resolution" value="1658.24902" units="1/cm"/>
          <inkml:channelProperty channel="F" name="resolution" value="22.75278" units="1/deg"/>
          <inkml:channelProperty channel="T" name="resolution" value="1" units="1/dev"/>
        </inkml:channelProperties>
      </inkml:inkSource>
      <inkml:timestamp xml:id="ts0" timeString="2021-04-08T07:16:18.064"/>
    </inkml:context>
    <inkml:brush xml:id="br0">
      <inkml:brushProperty name="width" value="0.05292" units="cm"/>
      <inkml:brushProperty name="height" value="0.05292" units="cm"/>
    </inkml:brush>
    <inkml:brush xml:id="br1">
      <inkml:brushProperty name="width" value="0.05292" units="cm"/>
      <inkml:brushProperty name="height" value="0.05292" units="cm"/>
      <inkml:brushProperty name="color" value="#92D050"/>
    </inkml:brush>
    <inkml:brush xml:id="br2">
      <inkml:brushProperty name="width" value="0.05292" units="cm"/>
      <inkml:brushProperty name="height" value="0.05292" units="cm"/>
      <inkml:brushProperty name="color" value="#00B050"/>
    </inkml:brush>
    <inkml:brush xml:id="br3">
      <inkml:brushProperty name="width" value="0.05292" units="cm"/>
      <inkml:brushProperty name="height" value="0.05292" units="cm"/>
      <inkml:brushProperty name="color" value="#FF0000"/>
    </inkml:brush>
    <inkml:brush xml:id="br4">
      <inkml:brushProperty name="width" value="0.05292" units="cm"/>
      <inkml:brushProperty name="height" value="0.05292" units="cm"/>
      <inkml:brushProperty name="color" value="#FFC000"/>
    </inkml:brush>
  </inkml:definitions>
  <inkml:trace contextRef="#ctx0" brushRef="#br0">748 5854 261 0,'0'0'277'0,"0"0"-124"0,0 0-114 15,0 0-19-15,0 0 22 0,0 0 287 16,0 0 111-16,0 0-248 0,0 0-91 16,0 0-30-16,0 0 7 0,0 0 26 15,0 0 12-15,0 0-19 0,0 0-12 16,0 0-8-16,0 0 14 0,0 0 18 15,0 0 7-15,0 0-19 0,0 0-52 16,0 0 12-16,0 0 46 0,2 0 44 16,3 0 22-16,-3 0 5 15,0 0-6-15,0 0-14 0,0-1-16 0,4-1-21 16,-4-2-36-16,2 1-31 16,-2-1-29-16,-2-2-18 0,0 0 16 15,0 0 0-15,0-2 2 0,0 1 1 16,0 0 3-16,0 1 0 0,0 1-1 15,0-1 1-15,0 2 0 0,0 0-1 16,-2-1-2-16,0 2-3 0,0-1-4 16,0 1-13-16,-4-1 1 0,4 1 10 15,-2-2-10-15,2 2 9 0,0-1-9 16,-3 1 12-16,1 0-11 0,0 0 8 16,2 0 3-16,-2 0 4 0,-2 0 8 15,4 1-5-15,0 0-4 0,-3 1-5 16,3 0-10-16,0-2 0 0,-2 1 9 15,0 2-10-15,0-2-1 0,-2 1 0 16,2 1 1-16,2 0 0 0,-1 0 1 16,-1 0 13-16,2 0-4 0,-2 0-11 15,2 0 1-15,-2 0 1 16,2 3 0-16,0-1 12 0,-2 0 1 16,2 1 5-16,0 0-5 0,2 2 2 15,-3 0-3-15,3 3-12 0,0 0 9 16,0 0-8-16,-2 2-2 0,2-1 0 15,0 1-1-15,0 0 0 0,0 0-1 16,0-1 0-16,0 2 0 0,0-3 0 16,0-1 0-16,0 0 1 0,0 0 0 15,0-1 0-15,0-1 0 0,0 2 0 16,0-1 1-16,2-1 10 0,-2 0-10 16,3 0 1-16,1-2 9 0,0 3-10 15,0-2 1-15,2 1 0 0,-2 0 1 16,2 1 11-16,-1-2-13 0,3-3 0 15,-2 4 0-15,2-3 0 0,-4 1 1 16,3-2-1-16,1 0 0 0,-2-1 0 16,0 0 0-16,-2 0 1 0,1 0 16 15,-3 0 2-15,0 0-6 16,0 0-14-16,0 0-1 0,-2-1-12 0,4-2-6 16,-4 0-1-16,2 0 17 15,0 0-10-15,-2-3 11 0,0 2 0 16,2-3 0-16,-2 0-1 0,0 1 0 15,0-1 1-15,0-2 0 0,0 2 1 16,0-2 0-16,0 3 2 0,-2 0 10 16,-2-2-9-16,4 2 10 0,-4 1-10 15,4-3 0-15,-2 3 12 0,0 1-13 16,0 1-1-16,0-1 1 0,-3 0 0 16,3 1 0-16,-2-1 0 0,0 1-1 15,0-1 0-15,-2 0 1 16,2 1-2-16,2 0 1 0,-3 1-1 15,1-1 1-15,2 3 1 0,-2 0 1 16,0 0 9-16,0 0 1 0,-2 0-1 16,2 0-9-16,-1 2 12 0,1 2-13 15,0-1 0-15,-2 1-1 0,2-1 2 16,0 1 0-16,-3-2-1 0,7 2 1 16,-4-1 0-16,2 1 0 0,0 0 10 15,0-2-10-15,0 3 9 0,2-2-9 16,-2 2 0-16,2-3 0 0,0 2 12 15,0 1-3-15,0 0 1 0,0 0-1 16,0 2-10-16,0 1-1 16,-2 1 1-16,4 1-2 0,2 0 2 0,-2-1 0 15,0-2-1-15,2 1 1 0,-2-3 10 16,1 2-9-16,1-3 12 0,2 2-12 16,-2-3 0-16,2 1 13 0,0-1-14 15,-1-2-1-15,1 0 1 16,4-1 10-16,-4 0-10 0,3 0 10 15,-5 0 3-15,4-2-12 0,0-2 9 16,-4-1 0-16,0 0-9 0,1 1-2 16,-3-1 0-16,0-2-1 0,2 1 0 15,-4 0-1-15,4 1-1 0,-2-2-2 16,0 1-8-16,0-1 10 0,-2 0 0 16,0 1 0-16,0 1 0 0,0-2 0 15,0 4-10-15,0-2 10 0,0 1-1 16,-2 2 0-16,-2-1-9 15,0-1 10-15,0 1 0 0,0 0 1 16,-1 1 0-16,1-1 0 0,-2 3 0 16,0 0 1-16,-2 0 1 0,4 0 0 15,-3 0 1-15,1 3 0 0,0 0-1 16,-2 0 1-16,4 1-1 0,-3 0 1 16,3-2 1-16,0 3-1 0,0 0 1 15,2-2 0-15,-4 2 9 0,6 0-9 16,-2 1 12-16,2-1-13 0,0 0 1 15,-2 0 10-15,2 0-11 0,0-3 1 16,0 1 0-16,0 1 0 0,2-1 0 16,0 1 12-16,6 0-13 0,-2 1-1 15,-2-1 0-15,5 1-1 0,-3-1-2 16,4-2-1-16,0 2 0 0,-1-4-9 16,1 0 9-16,-2 0-9 0,-2 0-7 15,1-6-8-15,-5-1 6 0,2-1 3 16,-4-2 5-16,4 0 10 0,-4-1-12 15,0 1 13-15,0-1 1 16,-6 3-1-16,2-1-1 0,0 2 1 16,-3 1 1-16,-1 0 0 0,-2 1 0 15,4 2 0-15,-3 1 0 0,1 0-2 16,0 2-12-16,2 0 12 0,3 0 1 16,-1 2 2-16,2 5 2 0,-2-3 10 15,4 1-9-15,0 4 12 0,0-1-12 16,0-1-1-16,0 2 0 0,2-1 0 15,2 2-2-15,0-4-3 0,-1-1-12 16,3-1-3-16,2-2-10 0,-2-2-5 16,-2 0-4-16,3 0 1 0,-3-6 2 15,4 0 10-15,-4-2 5 0,0-2 16 16,-2 0 0-16,-2 2 0 16,0-2-9-16,0 0 12 0,-2 4 0 15,-2-2 0-15,0 2-2 0,-4 1 1 16,4 1 1-16,-5 2 2 0,3 2 1 15,-4 0 12-15,4 0 4 0,3 4 8 16,-1 2-3-16,0 1 1 0,2 2-7 16,2 0-3-16,0 0 1 0,0 0-4 15,2 0 0-15,2 1-9 0,0 0 9 16,1-4-9-16,-1-1 9 0,4 0-9 16,-2-3 10-16,0-1-13 0,1-1-3 15,-3 0-25-15,2-2 1 0,0-4 2 16,-2 0 10-16,-2-2 3 0,0-2 0 15,-2 0 9-15,0 0-13 0,0 0 13 16,-4 1 1-16,-2-1-1 0,-2 3 0 16,0 2 1-16,1 1 0 0,-3 2 0 15,2 2-1-15,2 0 0 0,-1 0 2 16,3 2 1-16,0 3 12 16,0 1 4-16,4 1-4 0,0 1 3 15,0 0 0-15,0 0-3 0,2-1-10 16,4 1 0-16,-2-2 11 0,3-1-11 15,-1-2 0-15,2 2 0 0,0-5-1 16,-2 0-1-16,1 0-3 0,-3 0-25 16,4-5 4-16,-4 0 6 0,-2-1 2 15,0-3 4-15,0 0 0 0,-2-2 10 16,0-2-10-16,0 3 10 0,-4 0-1 16,0 3 0-16,-2 3 0 0,0 1 0 15,0 3 0-15,-1 0 3 16,1 0 2-16,0 4 1 0,0 1 9 15,0 3 3-15,6 2 3 0,-3 1-6 16,1 0-8-16,2 0 8 0,0-2-9 16,0 1 9-16,2-2-9 0,1 2 9 15,1-5-10-15,-2 0 1 0,4-1 13 16,0-1-4-16,-2-3-12 0,2 0-16 16,1 0-8-16,1-5 0 0,0-2-1 15,-2-4 10-15,-1 0 0 0,-1-2 12 16,-4 0-9-16,2 1 9 0,-2-3-10 15,-2 2 11-15,0 5-1 0,-3 2 0 16,-1-1 0-16,0 3-9 0,-2 3 12 16,2 1 0-16,-1 0 3 0,3 3 18 15,-4 4-5-15,0 0-1 0,4 2-12 16,2 0 12-16,-1 2-12 0,1-2 0 16,2 2 12-16,0-2-11 0,0 1 8 15,0-2-11-15,2 0 1 0,1 0 10 16,1-3-11-16,2 0 1 15,0-1 0-15,2-2-2 0,-1-1-2 16,-1-1-16-16,4 0-1 0,-2-4 1 16,3-2 0-16,-5-1 6 0,2-5-1 15,0 3 11-15,-5-2-13 0,3 0 12 16,-6 0-12-16,0 2 12 0,0-1-10 16,-4 0 11-16,-3 2 0 0,1 2-1 15,-4-1 2-15,2 1 1 0,-3 2 0 16,-1 1 1-16,4 1 0 0,-3 2 1 15,3 0 0-15,-2 2 0 0,3 3-1 16,1 1 2-16,2 1 12 0,0 0-3 16,2 2 3-16,2-1-2 0,0 2-10 15,0 0 12-15,4 0-12 0,0 0 9 16,2-2-11-16,1 1 0 16,-1-3 1-16,2 3 1 0,0-4 0 0,-2-2-1 15,1 0 1-15,1-1-3 0,-2-2 0 16,2 0-21-16,-3 0 3 15,-1-5-1-15,0-3-2 0,-2 1 6 16,2-2-4-16,-2-2 16 0,-2 2-9 16,0 1 10-16,0 0-1 0,-6 0-9 15,2 3 11-15,-2 0-1 0,-1 2 0 16,1 1 1-16,-4 1 1 0,4 1 2 16,-3 1 13-16,5 4 6 0,-2 3 4 15,2 2-4-15,0 0-2 0,2 1-4 16,2 2-12-16,0-1 12 0,0 2-12 15,0-4 9-15,2 1-9 16,-2-1 0-16,6-2 10 0,-4-2-11 16,2 0 1-16,2-2 9 0,1-1-11 15,-1-1-1-15,4-2-1 0,0 0-17 16,-1 0 2-16,-3-2 14 0,6-1-10 16,-5-5 10-16,-1 5-1 0,-4-3-12 15,0-1 3-15,-2-1-1 0,0-2 1 16,-2 0 11-16,0-1 0 0,-4-1 1 15,-1 3 0-15,-1 1 0 0,0 3-1 16,4 1 0-16,-3 1-1 0,3 3 2 16,-2 0 0-16,2 1 0 0,0 5 3 15,2-1-3-15,2 1-27 0,0 1-77 16,0-4-84-16,0-2-148 0,2 1-416 16,8-4-1630-16</inkml:trace>
  <inkml:trace contextRef="#ctx0" brushRef="#br0" timeOffset="14985.93">1784 5557 290 0,'0'0'453'0,"0"0"-224"0,0 0-34 0,0 0 20 16,0 0-20-16,0 0 26 15,0 0-107-15,0 0-13 0,0 0 6 16,-6-2 55-16,4 2 438 0,2 0-261 16,0-1-138-16,0 1-36 0,-2-1-19 15,2 0-23-15,0 0-17 0,0 0 2 16,0-2-5-16,-2-1 3 0,2 1-4 16,0-4-6-16,0 2-3 0,-2-2-13 15,2 1-15-15,-2 0-13 0,2 1-12 16,-3 0 0-16,3 0-6 0,-2 0-1 15,0 1-11-15,0-1-1 0,-2 0-2 16,2-2-1-16,0 1-3 16,-2-2 0-16,-2 2 4 0,2 1 5 15,-1-3-2-15,-1 2-1 0,0 0 0 16,4 1 10-16,-4-2 2 0,2 3-2 16,2-1 2-16,-5-1 7 0,3 1-4 15,-2 1-5-15,4-1-7 0,0 2 0 16,-4 1-2-16,1-3-4 0,3 2-6 15,-4-1-9-15,2 1-1 0,-2 1-1 16,2 0 1-16,0-2 0 0,-3 3 0 16,1-2 1-16,0 2 0 0,-2-1 0 15,2 2 0-15,-1-1 12 0,-1 1-12 16,2 0 10-16,-2 0-11 0,1 0 10 16,1 1-10-16,0 0 1 0,0 1 9 15,-2 1-10-15,3-2 1 0,-1 3 0 16,0-1 12-16,0 0-12 0,0 2 9 15,1 0-9-15,-1 0 9 0,0 1 1 16,2 1-10-16,-2 1 0 16,-3 0 12-16,5-1-14 0,-2 0 1 15,2 0 0-15,-2 2 1 0,0-1-1 16,-1-2 1-16,5 2 0 0,-6-1-1 16,4 1 0-16,0-2 10 0,-2 2-10 15,-1 0 1-15,3-1 12 0,0 2-12 16,-2 0 0-16,2 1 0 0,0 3 9 15,-3-1-10-15,-1 1 0 0,6 1 2 16,-4-1-1-16,2 3 0 0,0-3-1 16,-1 2 1-16,1-2-3 0,0 3-11 15,2-3 9-15,0 2 1 0,2 1 1 16,-2-1 1-16,2 1 1 0,-2-1 1 16,2-1-1-16,0 3 10 0,-2-3 6 15,2 1-6-15,0-1 0 0,0 3 0 16,0-3-9-16,0 1 12 0,0 1 0 15,0-3-12-15,0 0 12 16,0 2-12-16,2-2 13 0,2 1-14 16,-4 0 1-16,4-3 15 0,0 4-15 15,0-4 9-15,1 1-10 0,-1-1 13 16,0 2 0-16,2-2 0 0,0 0 6 16,3 0-9-16,-1-2-9 0,-2 1 13 15,0 0-4-15,5 0-9 0,-3-2 9 16,0 1-9-16,0-1 12 0,5-1 0 15,-3 3-3-15,-2-2 3 0,5 2 3 16,-3-2 0-16,0 0-15 16,5 1 15-16,-5-1 0 0,1-1-3 0,3 0 3 15,-4-1-14-15,1 1 11 0,1-1-12 16,-2-1 0-16,-1-1 12 16,3-1-13-16,-4 0 0 0,3-2 0 15,-3 1 1-15,2-2-2 0,1 0 0 16,-3 0-1-16,4-1-3 0,-1-4-18 15,-3-4 6-15,4 0-4 0,1-1 1 16,-3-5-3-16,7-1-18 0,-3-3-54 16,5-2-43-16,-3 0-40 0,5-2-30 15,-2 3-61-15,-1-1-155 0,-3 8-580 16,7 0-942-16</inkml:trace>
  <inkml:trace contextRef="#ctx0" brushRef="#br0" timeOffset="16274.597">734 7455 676 0,'0'0'701'15,"0"0"-301"-15,0 0-60 0,0 0-3 16,0 0-11-16,0 0-50 0,0 0-36 16,0 0-40-16,12-53-35 0,-14 42-4 15,-2 2-17-15,0 0-17 0,-2 0-12 16,0 1-34-16,1 1-13 0,-3 1-2 15,0 3-7-15,0 3-1 16,1 0 10-16,-1 6 18 0,0 2 3 16,0 3-18-16,1 1-13 0,3 1-3 15,0 2 0-15,2-2 4 0,2 0-8 16,0 0-14-16,0-2-7 0,0-1-5 16,2-3-13-16,2-2 3 0,0-2-1 15,1-3-14-15,3 0-18 0,-2-5-12 16,0-4 5-16,0-2 7 0,-1 0 6 15,-3-2 9-15,0 0-15 0,-2 1 15 16,0 2 0-16,-2 4 3 0,-2 0 15 16,-1 4 9-16,1 2-9 0,-2 0 4 15,0 3 2-15,0 4 6 0,2 1-8 16,-1 1-1-16,3 0-6 16,0 0 6-16,0-1 0 0,2-2-2 0,0 0-13 15,0 0 9-15,4-4-9 0,0 1-1 16,1-3-2-16,1 0-14 0,0-2-20 15,0-4-5-15,0 0 11 0,-1-3 10 16,-5 1 6-16,2 0 9 16,-2 2-12-16,0 1 12 0,0 3-19 15,0 1 7-15,-2 1 15 0,-3 0 2 16,1 4 19-16,2 3-2 0,-2 0-19 16,2 1-79-16,2-2-98 0,0 1-65 15,2-4-166-15,0-1-582 0,6-2-936 16</inkml:trace>
  <inkml:trace contextRef="#ctx0" brushRef="#br0" timeOffset="17050.053">1925 6928 2538 0,'0'0'653'16,"0"0"-446"-16,0 0 24 0,0 0 69 15,0 0-33-15,0 0-62 0,0 0 8 16,0 0-16-16,0 0-56 0,-58-18-31 15,41 19 0-15,-1 2-9 0,-3-1-13 16,-2 2-21-16,0-4-22 0,-1 2-5 16,-1-2-10-16,-2 0 0 0,4 0-12 15,-4-2-6-15,3-2-11 0,-3 2-1 16,4 0 0-16,0 0 0 16,0 2-1-16,3-2-14 0,1 2-48 0,1 0-50 15,1 4-36-15,3 0-43 16,1 4-46-16,3-1-110 0,0 1-227 15,1-1-491-15,5 2-408 0</inkml:trace>
  <inkml:trace contextRef="#ctx0" brushRef="#br0" timeOffset="17466.238">1641 7014 1208 0,'0'0'453'15,"0"0"-125"-15,0 0 61 0,0 0 20 16,0 0-49-16,0 0-48 0,0 0-24 15,0 0-36-15,0 0-29 0,0 0-6 16,-8 59-10-16,6-46-7 0,0 2-19 16,0 4-29-16,2 4-30 0,0 4-28 15,-4 3-12-15,4 6-21 0,0-1-13 16,4 6-5-16,-2 0-37 0,0 0-4 16,2 0-2-16,-4-4 12 0,2-2 3 15,0-5 0-15,-2-5-14 0,0-3 1 16,0-6-2-16,0-1 0 0,0-4-3 15,0-5-51-15,0-2-83 0,0-4-85 16,2 1-92-16,-2-3-64 16,0-2-258-16,0-3-549 0,0 1-609 0</inkml:trace>
  <inkml:trace contextRef="#ctx0" brushRef="#br0" timeOffset="17812.946">1900 7906 2081 0,'0'0'582'16,"0"0"-302"-16,0 0-50 0,0 0 45 16,0 0 29-16,0 0-34 0,0 0-29 15,0 0 7-15,0 0-7 0,0 0-33 16,-52-21-24-16,34 21-11 0,-5 0-21 16,0 2-34-16,-6 2-30 0,4 1-33 15,-2 1-25-15,-4 0-16 0,0 2-14 16,0-2-3-16,0-1-24 0,0-2-113 15,0-1-121-15,0-2-120 0,9-3-347 16,-9-6-1288-16</inkml:trace>
  <inkml:trace contextRef="#ctx0" brushRef="#br0" timeOffset="19000.139">730 8987 783 0,'0'0'771'0,"0"0"-381"0,0 0-91 16,0 0 5-16,0 0-27 0,0 0-43 16,0 0-19-16,0 0-44 0,0 0 4 15,0 0 17-15,10-33 6 0,-14 24-28 16,-2 0-33-16,0 0-28 0,-1 2-7 15,1 0-28-15,-4 1-19 16,0 4-24-16,3 0 3 0,-1 2-3 16,2 0-1-16,-2 6 13 0,3-2-3 15,1 3 0-15,0 1 6 0,4 2 0 16,0 1-6-16,0-2-19 0,0 3-6 16,6-2-12-16,1 3 10 0,5-1-13 15,-2-2-1-15,1-2-1 0,3-2-11 16,-1-5-2-16,-1-1 3 15,-2-1-3-15,-1-5-4 0,-3-4 1 0,-2-2 6 16,0-2-1-16,-4 0 10 16,0 1 0-16,-4 2-9 0,0-2 10 15,0 6 2-15,-5 2 2 0,-1 4 10 16,2 1-10-16,-1 0 17 0,1 6-4 16,0 3 0-16,2 2-13 0,0-2 1 15,6 0 16-15,-3 1-4 0,3 1-3 16,0-1-9-16,3-1 13 0,-1-1-13 15,6-4 9-15,0 0-12 0,0-4-1 16,-1 0-17-16,3-6 2 0,-4-4 4 16,0 1 9-16,-4-3-15 0,0-1 15 15,-2 0-1-15,0 0-11 0,0 0 15 16,-4 3 0-16,0 2 12 0,-8 3-10 16,6 3-1-16,-1 2 2 0,-1 0 18 15,0 2 22-15,2 5 12 0,2 1-4 16,1 2-5-16,1 0-6 15,0 1 8-15,2-1 37 0,0-2-18 16,2 1-30-16,0-2-22 0,1 0-12 16,1-4 0-16,-2 0-3 0,2-1-21 15,0-2-80-15,0 0-93 0,0-5-93 16,-2 2-268-16,5-10-902 0</inkml:trace>
  <inkml:trace contextRef="#ctx0" brushRef="#br0" timeOffset="20652.907">1918 8726 1243 0,'0'0'498'15,"0"0"-316"-15,0 0 58 0,0 0 100 16,0 0-5-16,0 0-37 0,0 0-27 15,0 0-42-15,0 0-46 0,-2-42-20 16,-2 32-2-16,0-1-21 0,0-2-22 16,-2 0 15-16,0-2 3 0,-3 1-13 15,3-1-10-15,-2 2-9 0,0 1-15 16,-3 3-13-16,5-3-21 0,-2 4-6 16,-1 0-4-16,-1 3 4 0,2-1-1 15,-2 1-2-15,-5-1-7 0,5 2-2 16,-3-1-4-16,-1 0-6 15,-1 2 4-15,1-2-7 0,-1 4-6 16,-1-3 6-16,3-1-2 0,-5 3-1 16,5 0 0-16,1 1 0 0,0 0-3 15,1 1 0-15,-3 0-3 0,4 0 1 16,-3 0-1-16,3 1 3 0,-1 3-3 16,1 0-12-16,-2 0 9 0,1 3-10 15,1 2 10-15,-2-4-10 0,1 3 0 16,3-1 0-16,-2 1 0 0,-3 1 1 15,5 2 0-15,0 0-1 0,0-2 10 16,-1 2-12-16,1 0 2 0,0 1-1 16,-5-1 1-16,7 2 0 0,-2 1 0 15,2 1 1-15,-1 0 0 0,-1 2 0 16,4 0 0-16,-2 0 0 0,0 3 0 16,1 0 0-16,-1 0 0 0,0 3 10 15,2-2-11-15,0-1-1 0,0 2 1 16,2-2-1-16,-3 2 1 15,3-3 1-15,0-1-1 0,0 0-2 16,2 0-18-16,0-2 17 0,0 0 1 16,0-1 3-16,0 0 15 0,0 2-3 15,2-1-12-15,2 0 9 0,-1 3 0 16,1-1-9-16,-2 0 12 0,0 0-13 16,2-1 10-16,-2-1-9 0,2 0 0 15,4 0 0-15,-3-3 12 0,1 1-12 16,0-1 12-16,-2-1-13 0,6 1 1 15,-1-4 9-15,-1 4-10 16,0-3 10-16,3-1-10 0,-1 1 0 16,0-2-1-16,3 2 0 0,-1-1 1 15,0-1 0-15,3-1 0 0,-3-2 1 16,-1 1 0-16,1-3 9 0,0 2-10 16,1 0-1-16,-1-2-1 0,1-1 0 15,1 0 0-15,-1-1 0 0,1 0-1 16,-2 1-2-16,1-2 1 0,3 0-1 15,-3 0 0-15,1 0 2 0,-1 0-2 16,-3-2 1-16,7 1 1 0,-5 0 1 16,-2-1-1-16,3 0 0 0,-1 0 0 15,3-2 0-15,-5 1-1 0,0-1-1 16,7-1 1-16,-7-1-10 0,2-2 11 16,1 1-1-16,-3-4-1 0,3-2-12 15,-3 0 12-15,0-2-15 0,-1-1 16 16,-1-2-1-16,0 1 0 0,-2 0 0 15,-2 0 1-15,5 2 0 0,-3-2 0 16,0 5 1-16,-2-1-2 16,2 0 0-16,-4 2 1 0,5 3-10 15,-5 0 11-15,2 2 0 0,0 2 0 16,-2-2 0-16,-2 2 0 0,4 2 1 16,-2 0 0-16,-2 1 0 0,2 0-1 15,-2 1-1-15,0-2-1 0,0 2 1 16,0 0-10-16,0 0-3 0,0-2 12 15,0 2-18-15,-2-2 21 0,-2 0 0 16,-2-2 15-16,0 4 6 0,-5-3-3 16,-1 1 6-16,-7 2-3 0,5 0 3 15,-7 0-9-15,3 0-13 16,-3 0 0-16,-4 2-1 0,7 1-1 16,-1-1-39-16,0 0-88 0,3 0-108 15,1-2-120-15,3 0-225 0,0 0-1010 0</inkml:trace>
  <inkml:trace contextRef="#ctx0" brushRef="#br0" timeOffset="21648.756">914 10577 1918 0,'0'0'616'0,"0"0"-436"0,0 0 17 16,0 0 72-16,0 0 15 0,0 0-34 15,0 0-2-15,0 0-71 0,-54-43-53 16,42 43-6-16,-1 0-9 0,1 0 5 16,2 0 0-16,-1 4-3 0,1 2-7 15,6 1 3-15,2 2-16 0,0 0-11 16,2 3-19-16,0-2-25 0,6 1-9 15,0-4-26-15,4-1 0 0,1-5-2 16,-1-1-16-16,4-1-1 0,-1-8-9 16,-1-2 11-16,-3-2 4 0,-3-1 9 15,-4 1-12-15,0-2-3 0,-2 4 2 16,-2 1 1-16,-2 1 0 0,-5 5 15 16,-1 1 3-16,2 3 9 0,0 0 0 15,-7 7 7-15,9 3 11 0,-2 1 1 16,1 2-7-16,3 3-3 15,2-1-3-15,0-2-5 0,2-1-13 16,0-3 2-16,0-3-2 0,2-2 21 16,0-4-6-16,2 0-13 0,-2 0-2 15,1-3 0-15,-1 1-1 0,0-3-2 16,0 2-15-16,-2 1-7 0,0 0 1 16,2 1-12-16,-2 1-147 0,0 0-173 15,0 0-364-15,2 0-1437 0</inkml:trace>
  <inkml:trace contextRef="#ctx0" brushRef="#br0" timeOffset="22487.46">1877 10205 1545 0,'0'0'464'0,"0"0"-162"0,0 0 63 16,0 0-5-16,0 0-12 0,0 0 29 16,0 0-24-16,0 0-101 0,0 0-63 15,0 0-17-15,-4 1-21 0,2 5-14 16,-2 5 4-16,-2 0-25 0,-3 4-22 16,3 0-24-16,-2 2-22 0,-3 2-5 15,1 4 2-15,-2 1-5 0,-5 2-7 16,7 3 0-16,-5-1 3 0,-1 3-5 15,-1-1-4-15,1 3 0 0,-1 0-6 16,1-2 0-16,-3 3-21 0,3-3-3 16,-1 1 0-16,-2-4 0 0,5 3 0 15,-1-7 2-15,1-1 0 16,2 0 1-16,1-5 0 0,3-2 2 16,-4-1-1-16,7-2 1 0,1-3 0 15,2-1-2-15,0 1-3 0,0-2-30 16,2-1-9-16,0-1-19 0,0-3-20 15,0 0-29-15,2-1-5 0,0 0-7 16,2-2-6-16,-2 0-52 0,3 0-102 16,3-6-173-16,-4-2-212 0,0-4-327 15,-2 1-123-15,2-6-252 0</inkml:trace>
  <inkml:trace contextRef="#ctx0" brushRef="#br0" timeOffset="22906.08">1416 10226 117 0,'0'0'1711'15,"0"0"-1390"-15,0 0-39 0,0 0 50 16,0 0-50-16,0 0-3 0,0 0 70 16,0 0-31-16,0 0-89 0,0 0-46 15,-6-31-25-15,8 31-16 0,0 4-4 16,2 0-13-16,-2 1-15 0,2 5-30 16,5 1-10-16,-1 3-6 15,0 5 9-15,0 0 3 0,9 5 6 16,-5-2-7-16,7 6 4 0,-2-2 6 15,5 4-10-15,1 1-11 0,0 0-7 16,4 6-2-16,2 2 2 0,-1 3 3 16,4 2-12-16,-4 0-48 0,1 3 2 15,0-5-1-15,-2 0-1 0,0-1 0 16,-4-6-1-16,-7-4 1 0,1-7-2 16,-5-5-31-16,-8-6-63 0,3-6-67 15,-5-4-70-15,-2-4-192 0,-2-5-209 16,-5-11-981-16</inkml:trace>
  <inkml:trace contextRef="#ctx0" brushRef="#br0" timeOffset="24024.768">887 12139 2193 0,'0'0'327'0,"0"0"-159"16,0 0 54-16,0 0 8 0,0 0 32 15,2-53 52-15,-6 40-59 0,0 2-101 16,-2 0-45-16,-3 3 12 0,-1 1-6 16,4 4-19-16,-3 3-7 0,-3 0 10 15,6 6-7-15,0 0-3 0,-1 6-13 16,3 0-12-16,2 5-18 0,0-2-12 16,2 1-19-16,0 1 9 0,4-2 1 15,3-3 5-15,-3-2 4 0,2-3-7 16,0-2-3-16,4-5-21 0,1-2-3 15,-5-6-27-15,6-1 3 0,-3-6 2 16,-5 2 1-16,0-2 9 0,-2 0 10 16,-2 2 0-16,0 3 2 0,-2 0 18 15,-4 4 0-15,-1 3-2 0,-3 1-15 16,4 2 0-16,0 0 2 16,-3 5 18-16,3 5-6 0,-2-1 0 15,4 0-2-15,2 0-1 0,-2 1 0 16,4-1 3-16,0-2-12 0,0-3 12 15,2 1 0-15,0-5-12 0,0 0-3 16,2 0-10-16,-2-6-14 0,4-1 0 16,-4 0-1-16,0-1 13 0,-2 1 9 15,0 5-12-15,0 1 0 0,0 1 13 16,-2 1 2-16,2 3 0 0,-2 4-26 16,2 1-114-16,0-1-83 0,0 0-97 15,0-5-403-15,9-3-1303 0</inkml:trace>
  <inkml:trace contextRef="#ctx0" brushRef="#br0" timeOffset="25340.202">1431 11769 1307 0,'0'0'670'16,"0"0"-310"-16,0 0 63 0,0 0-80 16,-9-55-49-16,7 49-2 0,2 2 28 15,0 4-22-15,0 0-16 0,0 0-49 16,0 6-43-16,0 3-46 0,0 2-16 15,0 4 15-15,0 6-13 0,0 4-36 16,-2 0-28-16,2 4-20 0,-2 1-13 16,2 5-6-16,0 0-9 15,-2 6 1-15,2 3-1 0,0 3 0 16,0-3-3-16,0 3 3 0,0 0 3 16,0-1-8-16,0-2-13 0,2-2-42 15,0-2 24-15,-2-2 15 0,0-5 1 16,2-6 1-16,-2-3 1 0,0-8 1 15,2-4 2-15,-2-5 15 0,2-7-3 16,-2 0-15-16,5-3-38 0,-3-7 11 16,0-6 15-16,0-3 10 0,0-6 2 15,-2-3-1-15,0-3 2 0,0-5 0 16,0-1 1-16,0-5 1 0,2-1 0 16,-2-3 0-16,0 0-3 0,0 1-13 15,-2 0-3-15,2 2 1 0,2 3 12 16,-2 2 1-16,0 4-10 0,-2 2 12 15,4 6 0-15,-4 3 0 16,2 6 0-16,0 2 1 0,-2 5 0 16,2 4-1-16,-2 3-12 0,0 1 0 15,0 2-3-15,-3 0 15 0,5 2 2 16,-2 5 22-16,2 1-3 0,0 5-3 16,0 2-6-16,0 2-11 0,2 3 1 15,5 0 2-15,1-1-1 0,0 0 0 16,0-1 0-16,5-1 0 0,1-2 9 15,3-2-11-15,-1 0-1 0,5-7-1 16,0 0-11-16,3-5-16 0,-1-1-11 16,0-3-9-16,0-6 5 0,-1-2 7 15,-1-2 9-15,-2-1 12 0,-1-3 12 16,-3-3 2-16,-5 0-2 16,3-3 0-16,-3 0 1 0,-4-3-1 15,-4 3 1-15,6-2 2 0,-6 3 0 16,3 3 2-16,-5 3-1 0,2 7 2 15,-2 2 12-15,0 5 0 0,0 2 21 16,0 3 4-16,2 9-28 0,-2 6-12 16,0 10 0-16,2 7 1 0,2 13 20 15,0 12 6-15,-2 15 6 0,0 3-6 16,0 1 4-16,4-6 8 0,-3-9 9 16,-1-4 10-16,0-10-21 0,-2-13-35 15,0-8 56-15,0-5 11 0,0 2-38 16,0-1-28-16,0-3-2 0,0-6-1 15,0-8-55-15,2-6-95 0,0-6-140 16,-2-10-35-16,4-6-169 0,-2 1-693 16,4-16-1245-16</inkml:trace>
  <inkml:trace contextRef="#ctx0" brushRef="#br0" timeOffset="40594.573">1025 13891 323 0,'0'0'642'0,"0"0"-258"16,0 0-140-16,0 0 59 0,0 0-31 15,0 0-42-15,0 0-43 0,0 0-154 16,0 0 76-16,-4-8 62 0,4 5 251 15,0-1-190-15,0 0-77 16,0-1-29-16,0-5 0 0,0 3-9 16,0-2-1-16,0 1-23 0,0-2-31 15,-2 0-6-15,0 1-6 0,-2 2-7 16,2-1-3-16,-2 3 0 0,-2 0-15 16,-1-1-10-16,1 3-13 0,-2-1 1 15,0 1 1-15,-3 3-1 0,5-2 9 16,-4 2-9-16,-1 0 12 0,1 0-12 15,2 3-1-15,0 1 10 0,-1-2-11 16,-1 2 1-16,6-1 0 0,-2-1 10 16,2 2-10-16,-1 0 0 0,1-2 1 15,0 3 10-15,4-2 5 0,0 2 1 16,0 0 2-16,0 3-2 0,4 0-16 16,0-1 0-16,1-1 15 0,-1 1-6 15,2-2-8-15,-2 1 8 0,2 0-10 16,2-1 1-16,1 0 12 0,-1 1-13 15,0-3-2-15,3 0-1 16,-3 0 1-16,-2-3 2 0,0 0 0 16,0 0-2-16,1 0-1 0,-3-3-14 15,-2-3-13-15,0 0-12 0,-2-4 13 16,0-2 8-16,0 0 7 0,0 2 10 16,0-3-1-16,-4-1 1 0,0 3 2 15,0-1 1-15,-3 4 1 0,3 0 0 16,2 1-1-16,-2 4-1 0,0 1 1 15,0 2 18-15,-2 0 11 0,-3 2 7 16,7 4-9-16,-2 1-4 0,2 4-5 16,-2 2-1-16,2-3-3 0,2 3-2 15,0 0-11-15,0-1 10 0,0-3-9 16,0-1 12-16,-2-3-3 0,4 1 1 16,2-2-1-16,2-4-10 0,-2 0 0 15,7 0-2-15,-3-5-18 16,-2-3-7-16,-2-2 7 0,0-2 3 15,3-1 13-15,-5 1-2 0,0 2 1 16,-2 4 1-16,0 1 0 0,-2 2-1 16,-3 2 2-16,-5 1 1 0,6 0 16 15,-4 4-13-15,-3 1 18 0,1 1-9 16,4 3 0-16,-2 0-8 0,3-1 14 16,1 1-16-16,-2-3 16 0,6 1-15 15,-2-2 13-15,2-3 2 0,0 0-6 16,2-2 3-16,4 0-15 0,-2 0-11 15,5-4-13-15,-5 2 2 0,2-2 10 16,0 1-9-16,5 0-71 0,-5 3-108 16,0-2-121-16,-2 2-334 0,2-3-1117 15</inkml:trace>
  <inkml:trace contextRef="#ctx0" brushRef="#br0" timeOffset="41613.348">1412 13446 463 0,'0'0'346'0,"0"0"-50"15,0 0-29-15,0 0-36 16,0 0-13-16,0 0-43 0,0 0-19 0,0 0-7 15,0 0-10-15,0 0-13 16,8-54 32-16,-8 49 19 0,0-2 19 16,0 1-5-16,-2 0-19 0,0 1 3 15,-2 1-5-15,4 1 0 0,-2 1-16 16,2-1-7-16,-2 3-11 16,2 0 10-16,-2 0 11 0,2 2 15 0,-2 4 5 15,2 0-43-15,-2 6-45 0,0 3-25 16,2 5-13-16,0 2-11 0,-2 4-10 15,2 3-15-15,-3 4-12 0,3 1 12 16,-4 5-12-16,4 3 10 16,0 0 5-16,-2 4 9 0,2-1 9 15,-2 0-2-15,2 0 2 0,-2 0 9 16,0 0 7-16,0-3-19 0,-2-1-12 16,4-7-3-16,-2-3-2 0,2-5-14 15,-2-4-1-15,2-6 0 0,-2-5 0 16,2-3-1-16,0-1 0 0,0-4-13 15,0-1-38-15,0-2-40 0,0 0-36 16,2 0-31-16,0-2-24 0,0-3-35 16,0-4-52-16,4 0-139 0,-4-4-206 15,-2-5-186-15,2 7-407 0,-2-8-283 0</inkml:trace>
  <inkml:trace contextRef="#ctx0" brushRef="#br0" timeOffset="42261.968">1404 13412 1981 0,'0'0'476'0,"0"0"-127"0,0 0-38 16,0 0-43-16,0 0-11 0,0 0 67 16,0 0-38-16,0 0-63 15,0 0-25-15,0 0-14 0,-15 13-16 16,17-4-9-16,5 3-7 0,-1-1-18 16,0 3-34-16,2 2-27 0,-2 1-10 15,7 1-2-15,-1 5-13 0,1-2-2 16,1 5-13-16,1 0 3 0,3 0-6 15,-3-1-6-15,7-3-5 0,-3 1-16 16,0-6-1-16,-1 0-2 0,-1-6-2 16,3-4-1-16,-3-3-10 0,4-4-8 15,-3-2-3-15,1-8-3 0,-1-4 3 16,-1-4 3-16,-1-5 3 0,-1 1 2 16,-1-6 13-16,-3 1 1 0,1 1-1 15,-2 0 0-15,1 0 1 0,-3 3 0 16,-2 1 2-16,3 3 1 0,-3 2 0 15,-2 0-1-15,2 4 0 0,-2 1-1 16,-2 2 1-16,-2 0 1 0,2 6 0 16,-2 0 0-16,0 3 1 0,0 1 13 15,0 0 10-15,0 0-7 16,0 5-9-16,0 5-9 0,0 6-18 16,0 4 16-16,0 10 2 0,0 2 1 15,0 6 11-15,-2 12-9 0,-2 10 15 16,0 13-6-16,0 2 6 0,2-5 12 15,2-16 7-15,-2-16-10 0,0-9-21 16,2-5-6-16,-2 0-15 0,0 2 3 16,2-6 9-16,0-4 0 0,0-7-16 15,0-7-29-15,0-2-85 0,6-3-67 16,-2-8-73-16,4-7-102 0,0-2-269 16,3 2-804-16,3-6-1220 0</inkml:trace>
  <inkml:trace contextRef="#ctx0" brushRef="#br0" timeOffset="42979.714">2040 14349 1774 0,'0'0'484'0,"0"0"-254"0,0 0-8 16,0 0 7-16,0 0 30 0,0 0 88 15,0 0-22-15,0 0-92 0,0 0-55 16,0 0 27-16,-2-6-45 0,9 0-28 15,-1-3-15-15,2-1-10 0,0-2-6 16,3-1-19-16,-3 0-12 0,4-1-6 16,-3 0-6-16,-1-1 0 0,6-2-10 15,-5-1-8-15,1-2-13 0,2 0-12 16,-1 0-3-16,-1-1 3 0,2 2 0 16,-3 2 4-16,1-1-7 0,0 4-10 15,-1 1 1-15,-3 2 0 0,2 2 9 16,-4 5-10-16,2-1 1 0,-2 3-1 15,1 0 0-15,-3 0 1 16,0 1 9-16,-2 1-10 0,2 0 0 16,-2 0 1-16,0 0 8 0,2 5-11 15,0 1-12-15,-2 4 0 0,0 5 9 16,2 5-12-16,-2 2 15 0,0 3 0 16,2 3 12-16,-4 1 6 0,2 2 0 15,0 1-2-15,0 2-1 0,0 0 0 16,0 1 0-16,0-4-12 0,0-2 9 15,2-3-10-15,-2-7 0 16,0-1-2-16,0-6 0 0,0-5-30 16,0-1-82-16,0-4-103 0,0-2-96 15,0 0-99-15,0-4-362 0,0-6-1047 0</inkml:trace>
  <inkml:trace contextRef="#ctx0" brushRef="#br0" timeOffset="75158.245">2851 5908 218 0,'0'0'14'0,"0"0"44"0,0 0 128 16,0 0 590-16,0 0-441 0,0 0-104 16,0 0-14-16,0 0-35 15,0 0-27-15,-7-1-9 0,7 1-37 16,0 0-18-16,0 0-8 0,0 0-18 15,3 0 2-15,1-2 13 0,-2 0 26 16,0 1 12-16,0 1 10 0,2-1 12 16,0 0 9-16,0 1 8 0,5-2-9 15,-3 2-31-15,2 0-1 0,2 0-14 16,-1 0 1-16,5 3-10 0,-1-2-4 16,-1-1-12-16,2 0-6 0,1 0-9 15,3-4-19-15,-3-1-10 0,4-3 16 16,-1 1 13-16,1 0-1 0,1 0-9 15,1 0 6-15,-2 2-7 0,3 0 1 16,3 2-6-16,-2 0 3 0,0 0-4 16,-1 3-8-16,7-4-13 0,-2 3-6 15,0-1-6-15,0 1 0 0,0 0 0 16,2 1-10-16,-2 0 11 0,0 0 5 16,1 0 0-16,-1 0-6 0,0 2 0 15,0 1-9-15,0 1 15 16,-2 0-16-16,2-1 1 0,0 1-1 15,1 1-1-15,-1-2 0 0,0 0-1 16,2 1 0-16,0-3 0 0,0 3 0 16,-4-3 0-16,6 1-1 0,-2-1 0 15,0 1 0-15,-2-1 0 0,2 2-2 16,-3 0-9-16,-3-2-9 0,-2 2-49 16,-1-1-54-16,-5 0-62 0,-1 1-58 15,-5-3-75-15,-3 0-240 0,-4 0-579 16,-2 0-761-16</inkml:trace>
  <inkml:trace contextRef="#ctx0" brushRef="#br0" timeOffset="81896.586">4688 5810 95 0,'0'0'198'16,"0"0"-54"-16,0 0-33 0,0 0-82 16,0 0 1-16,0 0 51 0,0 0 339 15,0 0 65-15,0 0-286 0,-12 12-73 16,12-11 30-16,0 1 29 0,0-2-4 15,-2 1 0-15,2 1-10 0,-2-1-11 16,0 1-41-16,-2 0-23 0,4-1-26 16,-2 1 1-16,-1 0-5 0,1-2-5 15,0 1 6-15,0 0 12 0,2-1 13 16,0 0 15-16,0 0 9 16,0 0 22-16,0 0 16 0,0-1 8 15,6-4-41-15,-1 1-44 0,-1-4-6 16,2-3-3-16,2-2 6 0,-2-4-10 15,3 0-14-15,-3-4-17 0,2-2-5 16,-2 1-7-16,3-5-9 0,-3 1 7 16,2 0-7-16,-2 0-9 0,1-1-3 15,-1 2-3-15,0-2-9 0,0 2 0 16,0-1 10-16,1 6-1 0,-3-3 1 16,2 6 2-16,0 5 1 0,-6 3 12 15,2 1-1-15,0 6 9 0,-2 2 19 16,0 0 9-16,0 0 0 0,0 5-7 15,0 2-14-15,0 5-28 0,0 5-1 16,0 5 1-16,0 6 1 0,0 6 2 16,0 6 12-16,-2 11-13 15,0 17 1-15,2 10-3 0,-4 3-28 16,0-5 12-16,0-12 4 0,2-15 12 0,0-12 2 16,-1-7 11-16,3-3-11 15,-2 4 1-15,2 0 9 0,-4 0-10 16,4-5 0-16,-2-7 0 0,0-6-2 15,2-6-1-15,0-4-24 0,0-3-63 16,0-8 27-16,0-4 37 0,0-8 21 16,2-6 3-16,2-6-3 0,-2-13 0 15,0-12 0-15,3-13 3 0,-5 7 0 16,2 10 13-16,-2 18 29 0,0 12-8 16,0 0-19-16,0 3-15 0,0 2 2 15,0 7 1-15,2 6 25 16,2 5 33-16,-2 0-28 0,2 5-8 15,0 2-15-15,2 3-10 0,-1-2 0 16,-1 3 0-16,2-1 3 0,2-1 21 16,-4-2 3-16,5 1 1 0,-3-5-7 15,4-1 3-15,-2-2 7 0,3-2 8 16,1-7 1-16,0-6-7 0,1-5-6 16,1-5-9-16,-1-3 4 0,-1 0-1 15,-2 2 6-15,-1 0-9 0,-3 5 6 16,-2 4 4-16,-2 4-25 0,-2 4-3 15,0 5 0-15,0 4 0 0,0 2 26 16,0 6-5-16,-4 6 0 0,2 6-18 16,2 2 14-16,0 7-17 0,-2 0-27 15,6 1 25-15,2-5 2 0,2 1 1 16,1-6 1-16,1-5 13 0,0-2-13 16,5-10-1-16,-3-3-1 15,1-8-24-15,1-6-3 0,3-4 3 16,-7-8-13-16,0-1-5 0,-1-3 3 15,-5 2 11-15,-4 4 26 0,0 2-1 16,-4 6-9-16,-5 3-6 0,-1 5-9 16,-4 4-13-16,1 3-2 0,-1 1 15 15,-3 1 5-15,3 4 7 0,-3 1 14 16,5 2 1-16,-1-4 0 0,7-1 1 16,2 1 1-16,2-4 19 0,2 0 61 15,6 0 15-15,7-5-42 0,3 0-22 16,7-5-6-16,2 0 7 0,-1 1-4 15,3-3-6-15,2-2-12 0,0 3-12 16,-4-4 3-16,0 2 27 0,-5 2-27 16,1 0-3-16,-2 0-2 0,-1 0 2 15,-3 3 1-15,-1 3 1 0,-3 0 0 16,-1 1 2-16,0 3 14 0,-6 1 0 16,1 0-3-16,-1 0-13 0,-4 0 1 15,0 1-3-15,0 3-21 16,-4 2-9-16,-5 4 14 0,-1 5 14 15,-2 1 1-15,1 2 1 0,-3 4 1 16,1-2 2-16,3 3 0 0,4 0 13 16,2-1-4-16,2 2-12 0,2-4-16 15,4 2 16-15,8-6 2 0,1-1 13 16,3-6-3-16,7 1-10 0,0-5 0 16,1-5-1-16,5-3 0 0,0-9-1 15,2-4-1-15,0-7-2 0,-2-5 0 16,-2-2 1-16,-4-1 0 0,-5 0 1 15,-3 0-14-15,-9 7-16 16,-2 4 10-16,-4 5 3 0,0 7 0 16,-8 6 0-16,0 2 6 0,-3 3 12 15,-1 8 0-15,-3 0 12 0,1 6 3 16,2 2-12-16,-1 1 15 0,5 2-3 16,0-1-12-16,4 1 12 0,1-3-15 15,3 0-8-15,3-2 8 0,5-3 3 16,2-2 15-16,9-2-15 0,-3-6 0 15,7-2-1-15,4-2-2 0,-2-6 0 16,0-6 0-16,3-4 0 0,-5-9-2 16,2-4 0-16,2-15 0 0,2-15 1 15,-2-15-26-15,-3-6 0 0,-3 2 12 16,-8 8 0-16,-5 7 14 0,-4 14 1 16,0 9 2-16,-4 12 1 0,0 11 0 15,2 0-1-15,-2 3-2 0,2 6-1 16,-2 8 1-16,2 3 11 0,0 15-11 15,0 7-21-15,5 8 6 16,-7 13 13-16,4 12 1 0,-4 13 1 16,0 5 2-16,0-2 13 0,-4-4-3 15,-5-7 0-15,-1-3 3 0,4-9 0 16,0-14 0-16,4-9 1 0,-5-7-14 16,5 0 9-16,2-2 16 0,-2-4 15 15,2-5-3-15,0-5 1 0,0-5 8 16,4 0 81-16,3-1-32 0,3-6-43 15,2 0-21-15,3-2 0 0,3 0-9 16,1-2-22-16,0-1 0 0,-1 3-2 16,1-1-1-16,-7 4-2 0,-1 0-21 15,-5 5-30-15,0 0-39 16,-6 1-52-16,0 0-57 0,-8 4-52 16,-5 3-80-16,-5 3-277 0,-1-3-668 15,-10 7-959-15</inkml:trace>
  <inkml:trace contextRef="#ctx0" brushRef="#br0" timeOffset="82095.812">5091 5205 2330 0,'0'0'1522'0,"0"0"-1409"16,0 0-97-16,0 0 15 0,0 0 61 15,54 3-1-15,-31 7-41 0,4 1-32 16,2 0-18-16,4-2-53 0,2-5-129 16,0-4-50-16,4-8-132 0,-12 0-289 15,23-18-1339-15</inkml:trace>
  <inkml:trace contextRef="#ctx0" brushRef="#br0" timeOffset="84772.657">6470 5601 1000 0,'0'0'765'0,"0"0"3"16,0 0-366-16,0 0-123 0,8-54 33 16,-8 33 26-16,0-1-24 0,-6-1-44 15,0 4-38-15,-2 1-66 0,-7 3-59 16,3 7-33-16,-3 6-13 0,-1 2 12 15,1 10 0-15,-1 9 0 0,-1 5-27 16,3 6-19-16,4 6 3 0,-1 3-8 16,7-1-4-16,2 3-18 15,2-6-9-15,2-2 6 0,4-4 1 16,7-8 2-16,-1-4 0 0,5-8 3 16,-1-9-3-16,3-3-12 0,-1-12-7 15,1-6 4-15,-2-8 3 0,-7-2 10 16,-2-4-1-16,-2 0 0 0,-6 2 0 15,0 1-15-15,-2 7-4 0,-4 3-5 16,-2 7 6-16,-3 6-28 0,1 3-42 16,2 5 5-16,2 1 22 0,-1 0 46 15,3 5 18-15,2 1 33 0,2 3 4 16,0-1 0-16,9 1-4 0,1-2-5 16,2-1 14-16,5-3-8 0,-3-3-7 15,7-1-12-15,-2-8-15 0,1-6 0 16,3-2 1-16,-2-10 1 0,-1-5-2 15,5-11-2-15,-6-15-13 0,1-13 0 16,-5 4 3-16,-9 16 10 16,-4 13 2-16,-2 16 0 0,0-4 2 15,-2 6-2-15,-2 0-2 0,0 11-20 16,-2 9-5-16,-3 6 27 0,1 15 11 16,0 10-9-16,-3 16 10 0,5 17-10 15,2 17 11-15,0 3 5 0,4-6 0 16,4-8-3-16,0-13-2 0,2-9-1 15,1-11 6-15,-1-10-3 0,0-6-15 16,4 0-11-16,1-3 9 0,1-3 0 16,3-8-1-16,1-7-18 0,-1-8-4 15,-1-10 7-15,3-6 6 0,-7-4 10 16,0-3 0-16,1-2 1 0,-7 4-1 16,0 0-20-16,-2 8 10 0,-2 3 0 15,2 5 10-15,-2 5-1 0,0 0 1 16,0 3 2-16,0 3 2 0,0 1 53 15,0 1 27-15,2 0-6 0,0 0-40 16,0 3-2-16,2 0-1 16,3 0-9-16,-3 1 1 0,2 0-7 15,0 3-15-15,2-1 15 0,1 2-3 16,-3 1-3-16,-2-1-10 0,2 0 0 16,-2-1-2-16,0-1-1 0,-1-1 1 15,-1-3-1-15,2 0 0 0,-2 0-2 16,-2-1-15-16,2 0 15 0,-2 0-9 15,4 0 9-15,-2 0-12 0,2-1 0 16,0 0 3-16,3 0 10 0,-3 2 0 16,4 1-11-16,-2 2 13 0,-2 0-1 15,2 3 1-15,-1-2 2 16,-3 2 0-16,4-3 11 0,-4 2 2 16,0-4 6-16,-2-1 15 0,2-1 1 15,-2-1-10-15,2-1-25 0,0-4-2 16,-2-2-1-16,2 0-1 0,2 0-10 15,-4-1 11-15,2-2-11 0,1 3 12 16,-1 1 0-16,0 0 0 0,0 1 2 16,0-1 10-16,2 2-11 0,0-1 1 15,-2-3-2-15,2 3 0 0,0-1 0 16,3 0 0-16,-5 2-1 0,2-2 0 16,-2 5 1-16,2 1 18 0,-2 0 21 15,0 5-24-15,0 6-15 0,2 9 0 16,-2 15 0-16,5 18 1 0,-1 19 12 15,-2 9-13-15,4 5-39 0,-6-4 21 16,2-8 15-16,-4 0 3 0,2-8 2 16,-2-12 19-16,0-14-6 0,0-12 4 15,-2-7-7-15,0-2-10 16,-2-3-1-16,-4-2-1 0,2-10-37 0,-5-5-11 16,1-11 18-16,-4-9 11 15,1-7 4-15,1-8 13 0,-3-14-1 16,5-11-12-16,2 4 13 0,2 6 1 15,3 6 1-15,3 10 2 0,3-5 0 16,1-2 10-16,6 1-9 0,2 4 9 16,7 3-9-16,-5 3 10 0,7 5-10 15,0 3 9-15,-3 5-9 0,5 3 9 16,-6 8-9-16,1 1 12 0,-3 4-12 16,1 2 9-16,-5 4-10 0,3 1-2 15,-1 3 0-15,-7 2-2 16,4-1-10-16,-4 3 0 0,5-2 0 15,-7 1 0-15,0-3 9 0,0-2-13 16,2-4 15-16,-2-2-2 0,5-2-33 16,-5-9-3-16,2-6 11 0,4-2 7 15,-6-2 6-15,5 0 15 0,-7 2 0 16,-2 1-1-16,0 3-11 0,0 4 0 16,2 2 12-16,0 4 3 0,0 0 27 15,4 2 7-15,2 0 17 0,3 0-5 16,-3 0-1-16,4 1-6 0,5 0-2 15,-1 1-4-15,3-2-12 0,0 2 12 16,-3-3 70-16,7-2-27 0,-6 1-49 16,1-2-12-16,-3-1-18 0,1 0-1 15,-6 0-1-15,3 1 1 0,-7 3 1 16,2 3 3-16,-6 1 12 0,0 0 6 16,-2 7-21-16,0 6-24 15,0 6-3-15,-4 6 15 0,-4 6 12 16,0 5 0-16,2 1 11 0,-3-2-11 15,5-3-42-15,-2-6 27 0,4-10 13 16,0-5-14-16,0-7-2 0,2-4-9 16,0-6-24-16,2-8 27 0,2-7 5 15,4-6 1-15,-4-3 15 0,1 2-9 16,-3 1 0-16,2 8-3 0,-4 5-15 16,2 7 9-16,0 6 21 0,0 1 32 15,0 4-32-15,6 8 0 0,-4 1-11 16,3 5 11-16,1 1 2 0,4-1-2 15,-3 2-17-15,1-7 17 0,4-2 3 16,-3-6 15-16,1-5-6 16,3 0-11-16,-3-12-1 0,4-5-1 15,-1-7-1-15,-1-6 2 0,1-5-1 16,-1-6 1-16,1-11-33 0,-3-13 8 16,-1-9 4-16,-1 6 3 0,-8 16 16 15,0 17 1-15,0 13-2 0,-2 2-27 16,4 0-22-16,-2 5 13 0,2 6 39 15,1 8 6-15,1 4 24 0,0 9-27 16,-2 9-1-16,-2 6-2 0,2 8 21 16,0 2 28-16,-4 5-1 0,0 2-5 15,0 2-7-15,0 0-12 0,-4-1-3 16,0-2-9-16,2-4 4 0,0-4-1 16,2-7-12-16,0-6-3 0,2-7-11 15,4-5 9-15,1-5 1 0,3-5 1 16,0-2-19-16,3-9-2 0,3-3 6 15,-6-1 3-15,3-1 9 0,1 5-27 16,-3 5-3-16,-3 3 20 0,2 3 13 16,-4 0-1-16,3 5-1 15,3 4 2-15,-4 1 0 0,3 3 0 16,-1-3 0-16,2-2 0 0,3-6 16 16,-1-2 5-16,-1 0-9 0,5-9-10 15,-3-5 10-15,6-3-10 0,-5-2 1 16,3-5-2-16,1 1-1 0,-3-5 1 15,6-4 1-15,-9 0 10 0,5-14-10 16,-5-10-1-16,-1 0-1 0,-1 5-1 16,-8 4-1-16,-2 12 1 0,2-9 0 15,0-1 1-15,-4 3-1 0,0 6 0 16,0 8 0-16,0 9 0 0,-2 8-2 16,-2 11-18-16,-2 4 21 0,2 14 0 15,-6 8 12-15,-5 9 3 16,5 5 6-16,-7 5 3 0,5 10-9 15,-7 7-2-15,7 10 17 0,4-9 6 16,1-10-6-16,7-16 6 0,0-9-2 16,13 4-1-16,-3 3-6 0,13 4-6 15,-2-6-19-15,5-5-2 0,3-3-33 16,-2-6-24-16,4-5-52 0,-10-5-54 16,2-4-52-16,-5-6-113 0,-5-11-307 15,-3 1-950-15,11-15-1078 0</inkml:trace>
  <inkml:trace contextRef="#ctx0" brushRef="#br0" timeOffset="85873.031">7839 5656 466 0,'0'0'264'0,"0"0"-133"0,0 0-40 16,0 0-49-16,0 0 7 0,0 0 26 15,0 0 300-15,0 0 164 0,0 0-254 16,-4-15-107-16,4 13 3 0,0 2-40 16,0-2-6-16,0 1 7 0,2 1 5 15,0 0-4-15,-2 0-16 0,2 0-32 16,4 0-19-16,-4 0 0 0,0-1-1 16,2 0 10-16,2-2 6 0,1 0 7 15,-3-4 5-15,6-1-19 0,-6-3-22 16,2-1-18-16,3-1-19 0,1-1-13 15,-2-2 0-15,-2 0-9 16,3 1-2-16,1 1 0 0,-4 1-1 16,3 2 0-16,-1 0 0 0,-2-1-1 15,2 4 0-15,-6 0-3 0,2 0 2 16,-4 3-13-16,3 0-4 0,-3 2 1 16,0-2-1-16,0 1 4 0,-3 2-4 15,1 0 7-15,0 2-1 0,-4 0 13 16,-2 3 0-16,2 5 28 0,-1 2 3 15,3 3-6-15,2 3-7 0,-2 4 4 16,2 0 0-16,2 2-7 0,0 1-2 16,2-4-11-16,2 1-1 0,0-6-1 15,3-3-22-15,-1 0-142 0,0-5-193 16,2-2-308-16,3-1-1269 0</inkml:trace>
  <inkml:trace contextRef="#ctx0" brushRef="#br0" timeOffset="92911.772">8835 5745 179 0,'0'0'36'0,"0"0"1299"15,0 0-783-15,0 0-241 0,0 0-69 16,0 0 0-16,0 0 46 0,0 0 28 15,0 0-38-15,0-5-61 0,0 5-41 16,0 0-11-16,-4 0 11 0,4 7 37 16,-4 2-13-16,-2 7-78 0,-3 9-21 15,-1 14-22-15,-7 14-15 0,1 13-13 16,-3 5-17-16,5-16-19 16,1-15-15-16,7-16 0 0,2-8-15 15,2-1-49-15,-2-2-79 0,0-6-92 16,4-6-187-16,0-1-366 0,6-9-999 0</inkml:trace>
  <inkml:trace contextRef="#ctx0" brushRef="#br0" timeOffset="94159.25">9986 5198 261 0,'0'0'94'0,"0"0"1070"16,0 0-700-16,0 0-127 15,0 0-7-15,0 0 49 0,0 0-24 16,0 0-63-16,0 0-31 0,27-31-19 16,-27 29-34-16,0 0-10 0,-4 0 9 15,2-2 1-15,-4-1-7 0,-7 2-30 16,3-1-44-16,-2 0-21 0,-7 3-12 15,1 0-18-15,-5 1-16 0,-2 0-17 16,0 0-16-16,0 2-6 0,-6 2-9 16,2-1-11-16,-4-1-1 0,2 0-2 15,-2-2-13-15,2 0-12 0,2 0-28 16,2 0-35-16,3-2-40 0,1 1-19 16,-2 1-33-16,2 0-47 0,7 3-108 15,-1 2-280-15,3 2-425 0,8-1-222 16,-3 9-458-16</inkml:trace>
  <inkml:trace contextRef="#ctx0" brushRef="#br0" timeOffset="94609.4">9742 5309 404 0,'0'0'1479'15,"0"0"-715"-15,0 0-487 0,0 0-101 16,0 0 83-16,0 0-43 0,0 0-39 16,0 0 33-16,0 0 4 0,0 0-49 15,-2-15-10-15,2 21 73 0,0 6 66 16,-2 6-108-16,-2 6-106 0,0 9-35 16,2 13 1-16,-4-1 2 0,4 4-2 15,-2 1 9-15,-1-6-1 0,3 5-5 16,0-2-46-16,0-6 9 0,0-5-11 15,0-5 1-15,0-3-1 0,0-8-1 16,0-5-1-16,2-2-42 16,0-7-51-16,0-2-73 0,0-4-76 15,0-2-205-15,2-5-208 0,2-2-521 16,2-4-765-16</inkml:trace>
  <inkml:trace contextRef="#ctx0" brushRef="#br0" timeOffset="95059.569">10127 5260 658 0,'0'0'697'15,"0"0"341"-15,0 0-741 0,0 0-8 16,0 0 66-16,0 0-44 0,2 52-49 15,-2-33-4-15,-4 4-13 0,-2 8-44 16,2 1-62-16,-3 3-13 0,3 1-4 16,0 3-3-16,-2-2-9 0,-2 3-16 15,1 0-24-15,3-3-24 0,0 1-45 16,0-4 11-16,0-2-9 0,0-5 0 16,-2-3-3-16,3-6-12 0,3-1-46 15,-2-5-42-15,2-2-28 16,-2-5-37-16,2-2-62 0,0-2-122 15,0-1-239-15,2 0-528 0,9 0-341 0</inkml:trace>
  <inkml:trace contextRef="#ctx0" brushRef="#br0" timeOffset="95677.129">9945 5378 699 0,'0'0'665'16,"0"0"46"-16,0 0-519 0,0 0-8 15,0 0 71-15,0 0-30 16,0 0-29-16,8-59 49 0,-6 46 3 16,5 1-59-16,-1-1-50 0,-2 1 3 15,0-1-2-15,6 1-16 0,3 0-21 16,-5 3-7-16,4 0-1 0,7 3-9 16,-7 1-3-16,9 3-6 0,-6 2-4 15,5 0-8-15,1 2-4 0,-5 2-16 16,7 0 4-16,-8 1 12 15,5 2 3-15,-3-1 6 0,-1 2-15 0,-3-1-10 16,3 3-17-16,-7 1-10 16,3 4 0-16,-4-1-6 0,-1 6-9 0,-3 1-3 15,-2 4 0-15,-2 2-3 16,-2 2 0-16,-2 4-12 0,-9 1 3 16,-1 2 11-16,1 0 1 0,-5 1 1 15,3-1-1-15,-5-4-3 0,1-4-34 16,2-2 19-16,-1-5 16 0,3-2 0 15,-1-6 0-15,3-1 1 0,9-4 1 16,-2 0 3-16,2-3 39 0,4 0 37 16,0 0-6-16,8 1-9 0,0 1 29 15,9 3 40-15,2 0-36 0,5 0-31 16,7 1-12-16,2-2-20 0,3 1-19 16,-1-3-12-16,0 1-3 0,-2-2-1 15,-2-1-2-15,0-1-55 0,-6-4-80 16,-7 0-80-16,1-5-48 0,-7-5-221 15,1 2-784-15,1-4-958 0</inkml:trace>
  <inkml:trace contextRef="#ctx0" brushRef="#br0" timeOffset="107905.889">10865 5893 359 0,'0'0'482'16,"0"0"498"-16,0 0-743 0,0 0-85 15,0 0 7-15,0 0-30 0,0 0-19 16,0 0-16-16,0 0 92 0,-2-20 96 15,0 18-23-15,0 1-28 0,-2 0-4 16,2 1-3-16,-5 0 37 0,5 4 82 16,-4 8 25-16,2 4-149 0,-4 7-128 15,-3 6-48-15,5 6-22 16,0-1-9-16,0 1-12 0,-1-2-2 16,-1-8-31-16,6-3-71 0,-2-9-69 15,2-6-84-15,2-6-261 0,0-1-1044 16,8-8-666-16</inkml:trace>
  <inkml:trace contextRef="#ctx0" brushRef="#br0" timeOffset="109173.701">12219 5216 215 0,'0'0'124'16,"0"0"-78"-16,0 0 563 0,0 0-397 15,0 0-98-15,0 0 59 0,0 0 48 16,0 0-56-16,0 0-51 0,31-44-4 15,-29 41 7-15,0-4-23 0,0 1 3 16,0 2 16-16,0-2 20 16,-2 3 24-16,0 0 84 0,0 3 129 15,0 0 4-15,0 0-75 0,0 0-93 16,-2 0-20-16,-4 0-13 0,0 3 20 16,-5-3-73-16,1 0-32 0,-2 0-5 15,-5 0-7-15,3-2 9 0,-7-1-6 16,2-3-6-16,-1-1-9 0,-7-1-10 15,4 0-14-15,2-2-1 0,-5 3-3 16,-1-1-5-16,2 1-4 0,2 2-9 16,-2-1-15-16,-2 3-1 0,1 0-1 15,3 1-1-15,-4 2 0 16,2 0-1-16,-4 2-11 0,7 2-9 16,-3 2-25-16,0 0-39 0,0-1-45 15,4-2-52-15,-1 3-37 0,-1-3-128 16,2 3-232-16,1 0-579 0,5-2-162 15,-3 6-71-15</inkml:trace>
  <inkml:trace contextRef="#ctx0" brushRef="#br0" timeOffset="109674.819">11890 5216 365 0,'0'0'574'16,"0"0"159"-16,0 0-392 0,0 0-137 15,0 0-26-15,0 0-4 0,0 0 36 16,0 0 69-16,0 0 66 0,0 0-22 16,-16-36-8-16,14 43 13 0,-5 1-81 15,5 5-90-15,-2 6-34 0,0 4-4 16,-2 7 7-16,2 2-20 0,-5 4-24 15,3 5-18-15,4 1-6 0,-4 4-19 16,0 1-5-16,-2 0-13 0,3 0-3 16,1 0-18-16,0-3-29 15,2-3 14-15,0-4 13 0,0-6 0 16,0-4 0-16,0-3 1 0,0-8 0 16,2-5 0-16,0-4-21 0,0-2-32 15,0-4-65-15,0-1-106 0,0-5-78 16,2-6-117-16,2-4-330 0,-2 1-439 15,4-11-796-15</inkml:trace>
  <inkml:trace contextRef="#ctx0" brushRef="#br0" timeOffset="110828.48">12258 5758 437 0,'0'0'0'15,"0"0"1292"-15,0 0-1019 0,0 0-98 16,0 0-26-16,0 0-7 0,0 0 3 15,0 0 7-15,21-55 66 0,-21 40 90 16,0 0-3-16,0-1-21 16,0 2-67-16,-2-1-46 0,-7 2-28 15,5 1-31-15,-2 1-23 0,-4 3-12 16,-5 3-21-16,3 1-20 0,-7 3 1 16,3 1-3-16,-5 1 3 0,3 5 0 15,-3 0-4-15,0 0-5 0,5 4-4 16,-3 2-12-16,7-1 1 0,-3 2 5 15,3-2-6-15,4 5 1 0,-1-1-1 16,1 2 0-16,4 1 3 0,0-2 6 16,2 2 1-16,2-1-7 15,0 1 0-15,2-1-13 0,2-1 17 16,4-3-7-16,2 1 0 0,1-2 0 16,1-2 3-16,1-2 4 0,-1 0-7 15,2-6 6-15,-1-1 0 0,5-1 1 16,-3-6-16-16,-1-4 15 0,3-4-16 15,-5-4-1-15,3-2-1 0,-5-1-1 16,3-2-1-16,-5 2-10 0,-2 0 10 16,-2 7-1-16,-2 1 0 0,0 6-8 15,0 2 11-15,0 5 28 0,-2 0-1 16,2 5-25-16,5 6-2 0,-5 4-2 16,0 4-16-16,0 5 15 0,0 1 1 15,2 5 1-15,0-3 1 0,0-1 1 16,7-1 2-16,-3-3 0 0,2-4 9 15,1-1-12-15,5-6-55 0,-5-6-106 16,3-5-105-16,0 0-168 16,-3-5-896-16,14-10-1003 0</inkml:trace>
  <inkml:trace contextRef="#ctx0" brushRef="#br0" timeOffset="123170.923">12622 5966 18 0,'0'0'134'0,"0"0"-52"0,0 0-66 16,0 0-14-16,0 0 621 0,0 0-180 16,0 0-215-16,0 0-95 0,0 0-91 15,-6-9-39-15,6 7 84 16,0-2 53-16,0 2 16 0,0 0-49 0,0-1-13 15,0 1-17-15,0 0-2 16,0 0-1-16,0 1 19 0,0 1 40 16,0 0 82-16,0 0 79 0,0 0 56 15,0 0 6-15,0 8-9 0,0 5-182 16,-2 7-57-16,-5 6-56 0,-1 7-37 16,2 3-15-16,-2 3-13 0,-3-5-18 15,3-1-92-15,2-7-122 0,0-6-264 16,2-7-737-16,4-4-696 0</inkml:trace>
  <inkml:trace contextRef="#ctx0" brushRef="#br0" timeOffset="130230.394">14183 5165 2428 0,'0'0'2372'0,"0"0"-2188"0,0 0-184 15,0 0-13-15,0 0-229 0,0 0-438 16,0 0-1150-16</inkml:trace>
  <inkml:trace contextRef="#ctx0" brushRef="#br0" timeOffset="136268.571">13480 5730 62 0,'0'0'1847'0,"0"0"-1497"15,0 0-127-15,0 0 270 16,0 0-129-16,0 0-113 0,8-60-8 16,-8 47 16-16,0 0-47 0,-2 1-67 15,-4-2-12-15,0-1-19 0,-5 4-21 16,1 0-44-16,0 4-28 0,-3 4 1 15,1 3 8-15,-3 2 22 0,1 9 6 16,4 4 4-16,-1 4-14 0,-1 4-26 16,4 3-22-16,3-1-3 0,1 2 1 15,2-1-1-15,2-4 3 0,4-2 2 16,5-2 10-16,1-8-12 0,9-5-15 16,-1-3-31-16,3-2-6 15,-1-7 18-15,-1-5 19 0,0 0 12 0,-7-6 0 16,-4-1-16-16,1 2 7 15,-5-2 10-15,-4 2-1 0,0 3-12 16,-6 2 12-16,-7 3-9 0,3 5 10 16,-1 2-11-16,-1 2 1 0,2 0 11 15,1 5 1-15,1 0 3 0,2 0 12 16,4 0 7-16,2-2 15 0,0-1 5 16,4 0-5-16,11-2 0 0,-3 0-13 15,4-4-6-15,3-2 10 0,2-4 2 16,-5 0 1-16,5-2-4 0,0-3-9 15,-3 0-2-15,1-2-13 0,-3 0-3 16,-3 2-1-16,-3 5-1 0,-2 2 1 16,-3 5 1-16,1 3 27 0,-4 2 6 15,-2 8-31-15,0 7-2 0,0 10-12 16,-6 13 10-16,-1 18-1 0,-1 17-33 16,-2 8 21-16,-1 0 12 0,3-3 0 15,2-10 3-15,0-5 2 16,-5-12 10-16,9-13-9 0,0-14 12 15,0-10-12-15,0 0 12 0,0-8-15 16,2-6-12-16,0-7-116 0,0-19 49 16,6-14 36-16,5-20-3 0,-1-16 10 15,0-2 8-15,-3 10 7 0,1 18 21 16,-6 19 2-16,2 9 1 0,-2 0 0 16,2 6 12-16,2 3-3 0,-4 7 28 15,7 4 3-15,-1 4-16 0,-2 3-11 16,5 2-1-16,-1-1-13 0,0-1 19 15,3 0 7-15,1-5-7 0,3-2-19 16,1-11-2-16,-1-6-3 16,5-5-12-16,1-9 13 0,0-10 0 15,6-17 2-15,0-12 1 0,-2-8 0 16,-2 2 1-16,-9 7-2 0,-4 17-13 16,-5 10-3-16,-1 12 14 0,-4 4 0 15,2-1 1-15,0 3 1 0,-2 5 2 16,0 8 0-16,-2 8 23 0,2 5 60 15,-2 12-64-15,0 7-19 0,0 11-2 16,-2 6 2-16,0 11 23 0,-6 11 14 16,0 10-2-16,-7 3-7 0,3-5-9 15,-1-4 1-15,5-15-10 0,2-10-12 16,2-10-27-16,2-3 27 0,0-3 21 16,2 1 0-16,0-2 3 0,0-8 13 15,8-8 23-15,0-6-17 0,9-4-43 16,-3-9-9-16,9-6-4 0,0-6 13 15,-3-3 0-15,7-3 1 16,-4-2 1-16,-4 0 1 0,1 1 9 16,-3 4 0-16,-5 4-10 0,-1 7 0 15,-5 4 1-15,2 7 0 0,-4 2 24 16,-2 4 9-16,-2 3-2 0,0 5-20 16,0 5-14-16,0 5-3 0,-4 5-12 15,0 3-16-15,-2 0 28 0,4 1-9 16,0 0 12-16,2-2 1 0,0-3 1 15,0-3 13-15,0-2 1 0,8-6 2 16,-2-4 9-16,2-6-9 0,5-1-17 16,1-10-1-16,5-7-15 0,-1-5 3 15,-1-5 11-15,6-1 1 0,-5-4 1 16,1-1 0-16,-3 6 1 0,1 1-1 16,-5 6 2-16,1 3 0 0,-1 8 0 15,-1 2 0-15,-3 4 9 0,-4 3-10 16,2 0 0-16,-4 5-2 15,0 5-11-15,-2 6-7 0,0 8-3 0,-2 3-16 16,-4 2 19-16,0 0 16 16,0 0 0-16,-1-1 1 0,1-1 0 15,0-3 1-15,0-2 0 0,2-5 2 16,2-3 1-16,0-7 9 0,-1-6-12 16,3-1-16-16,3-8-5 0,3-9 21 15,6-3 0-15,1-11 3 0,1-3 9 16,1-1-10-16,-1 3 0 0,-2 2 13 15,5 6-12-15,-7 8 9 0,-4 8 4 16,7 5 11-16,-7 3-3 0,-2 6-14 16,2 4-10-16,-4 6-21 0,1 5-3 15,-3 2 9-15,0 2 2 0,0 0 11 16,-5-1 0-16,3-1 1 16,0-5 1-16,0-3 0 0,0-3 2 15,2-6 11-15,0-2 2 0,0-4-15 16,2-6 0-16,6-10-25 0,1-5 13 15,3-7 12-15,1-4 1 0,-1 1 1 16,0 0 1-16,-1 5 10 0,3 7-11 16,-6 7 10-16,1 6 9 0,-1 6 6 15,-2 3-12-15,0 8-15 0,-2 2-15 16,3 6 3-16,-3 5 0 0,-4 1 9 16,6 0 1-16,-2-3 0 0,0-2 2 15,0-4 0-15,1-4 12 0,1-4 6 16,-2-6-3-16,6-2-6 0,-2-10-9 15,5-8-21-15,-1-4 19 0,-1-6 0 16,1-3 1-16,-2 0 1 0,-1 0 1 16,-3 5 0-16,-2 3 0 0,0 10 1 15,-4 5 1-15,0 6 36 16,2 2 10-16,-2 5-39 0,4 7-10 16,-4 2-15-16,0 5-10 0,0 3 10 15,0-1 13-15,0 0 2 0,0-1 1 16,0-2 0-16,0-4 2 0,4 1 13 15,3-4-4-15,-1-1 3 0,2-2-3 16,0-3 3-16,3-2-3 0,-3-3-10 16,0 0-2-16,5-6-1 0,-3-2-1 15,0-4-1-15,3 1 0 0,-3-4 1 16,0-1-1-16,-1-2 1 0,3 0 1 16,-4-2-1-16,3 0 1 0,-1-2 1 15,0 3 0-15,-3 2 1 16,5 3 0-16,-4 5 2 0,3 3 0 15,-7 3 15-15,6 3-16 0,-2 1 10 16,-1 7-12-16,-1 2-1 0,-4 4 0 16,4 2-14-16,-4 3-18 0,-2 3 18 15,0 1 3-15,0 1 9 0,-8-3 0 16,6 0 0-16,-7-2 2 0,3-4-1 16,-2-2 1-16,-2-3-3 0,3-3-11 15,-1-1 14-15,-2-3-2 0,2-1-9 16,-3 0-3-16,3-2-3 0,0 0 15 15,-1 0 0-15,1 0 0 0,4-2 1 16,-2 2 2-16,2 0 0 0,-3 0 1 16,7 0 1-16,-2 0 0 0,2 0 13 15,0 2 12-15,0-1 7 0,9-1-13 16,-1 3-21-16,2-1 0 0,5-4-1 16,-1 2-1-16,3-3-10 0,3-5 10 15,1-2 0-15,0-4 0 0,-1-6 0 16,3 0-1-16,-2-2 2 15,-3 0 0-15,-18 22 1 0,38-40 0 16,-26 23-2-16,5 6 2 0,-7 2 1 16,0 4 0-16,-1 3 2 0,-5 2-1 15,2 3-2-15,-4 6-19 0,0 5 4 16,-2 2-9-16,0 7 6 0,-4-1 6 16,-2 4 10-16,-1-4 0 0,1 0 0 15,0-5 1-15,0-3 1 0,2-7 0 16,2-2 0-16,2-5-12 0,0 0-10 15,0-8 22-15,2-7 21 16,6-3 0-16,2-6-9 0,1-4-10 16,3 1 0-16,-1-1 1 0,-1 1 9 15,-2 4-9-15,7 4-1 0,-7 5 10 16,0 6 0-16,-1 3 0 0,-3 5-10 16,2 0 0-16,-2 5-1 0,-1 4-1 15,-1 8-12-15,-2 1-18 0,0 4 15 16,-2-1 12-16,0 1-7 0,0-1 10 15,0-3 18-15,0-2-6 0,0-4 0 16,0-4 3-16,2 0 10 0,0-5 2 16,2-3-12-16,2 0-3 0,1-8-12 15,7-5-2-15,-2-5 0 0,1-4 0 16,3-5 2-16,-5-2 1 0,5-1 0 16,-3 1 2-16,-3 3-1 0,-2 4-2 15,-2 5 0-15,1 6-2 16,-3 3 2-16,-2 8 15 0,2 0 3 0,-2 6-18 15,0 4 0-15,-2 6-15 16,-2 7 13-16,2 4 1 0,-2 4-1 16,-2 2-37-16,4-2 24 0,0-4 15 15,0-2 1-15,0-5 1 0,4-2 10 16,2-7 3-16,0-5 3 0,1-4 0 16,3-2-15-16,2-11-3 0,1-8-2 15,1-5 1-15,1-8 1 0,-3-4 0 16,5-1 3-16,-3-1 0 0,-4 3 9 15,-1 7-12-15,-3 5-10 0,-2 9-4 16,0 8 14-16,-2 6 33 0,-2 2-33 16,0 10 0-16,0 7-12 0,-2 6 10 15,-2 7 2-15,-2 1-2 0,2 1-31 16,-3-1 15-16,3-1 16 16,-2-3 1-16,6-6 1 0,0-2 1 15,0-8 14-15,0-5 0 0,4-3-3 16,2-5 2-16,1 0-14 0,-7 0-2 15,20-23-1-15,-7 4-12 0,-1-4 14 16,3-6 1-16,-3 1 1 0,-2 0 1 16,5 2 1-16,-5 4-1 0,-2 7 1 15,-3 5-1-15,-1 5 13 0,-2 5 3 16,-2 0-18-16,0 10-12 0,0 4-12 16,0 6 3-16,-4 2 9 0,2 2 0 15,-3-2 11-15,5 0-2 0,0-4 3 16,0-2 0-16,5-5 3 0,-1-1 12 15,4-3-3-15,-2-6-9 0,4-1-1 16,3-5-1-16,-3-8-1 0,1-7-2 16,1-4 0-16,0-3 2 0,-3-3 0 15,5 1 2-15,-6 1 0 16,3 4 10-16,-1 5-11 0,-2 4 0 16,3 5 0-16,-3 7 2 0,4 3 9 15,-1 0-11-15,-1 6 1 0,2 4-2 16,1 3-1-16,1 6 0 0,-3 3-11 15,-1 4-21-15,-2 3 18 0,-2 2 14 16,-1 0-2-16,-3 3 1 0,-2-2 0 16,0-1 1-16,-7-3 1 0,-3-3 0 15,-2-5-1-15,-5-6-1 0,-4-3-10 16,1-5 0-16,-7-5-16 0,0-1-135 16,-2-8-104-16,0-7-92 0,11 4-303 15,-11-7-1084-15</inkml:trace>
  <inkml:trace contextRef="#ctx0" brushRef="#br0" timeOffset="136831.311">14857 5371 1497 0,'0'0'2443'0,"0"0"-2210"15,0 0-232-15,0 0 33 0,0 0-34 16,0 0-216-16,0 0-93 0,0 0-11 16,0 0-704-16,0 0-1231 0</inkml:trace>
  <inkml:trace contextRef="#ctx0" brushRef="#br0" timeOffset="137056.29">14278 5269 3930 0,'0'0'553'0,"0"0"-461"16,0 0-27-16,0 0-65 0,0 0-173 15,0 0-323-15,0 0-684 0,0 0-1448 0</inkml:trace>
  <inkml:trace contextRef="#ctx0" brushRef="#br0" timeOffset="140762.14">13242 6886 828 0,'0'0'1514'0,"0"0"-1301"0,0 0-55 16,0 0-10-16,0 0-45 16,0 0 13-16,0 0 50 0,0 0 108 15,0 0-15-15,-6-43-58 0,10 20-22 16,2-5-7-16,3-4-42 0,1 0-19 16,2-4-21-16,-1 3-20 0,-5 1-14 15,6 8-20-15,-6 4-14 0,-1 9-4 16,-1 4 4-16,-4 7 36 0,0 3 28 15,0 10-25-15,0 12-61 0,0 13-12 16,-9 21-7-16,-5 23 7 0,-1 6 10 16,1-3-10-16,2-8 12 0,5-24 0 15,1-15 3-15,2-9 9 0,0-7-10 16,-4-1-1-16,6-5-1 0,0-4-12 16,-1-9-19-16,3-6-97 0,0-13 51 15,3-10 19-15,1-6 11 0,4-5 4 16,-2-4 13-16,-2 2 27 0,2 5 2 15,-3 5 1-15,1 8 1 16,-2 8 3-16,4 5 30 0,0 5 42 16,0 3-11-16,1 0 6 0,-1 0-4 15,8 0 9-15,-1 0-5 0,1-3 2 16,5-5-12-16,-1-3-9 0,1-7-10 16,2 0 1-16,-1-6-4 0,-3 1-2 15,-1-4-1-15,-3 2-3 0,-5-1-2 16,-4 2-1-16,0 3-3 0,-4 1-5 15,0 6-22-15,-4 5 0 0,2 4-4 16,-6 4 2-16,-1 1 2 0,-1 6 19 16,4 7-7-16,-2 6-9 0,-3 3 0 15,3 4-3-15,6-2-11 0,2 3 11 16,0-3 0-16,2-3 2 0,10-2 16 16,-1-3-16-16,-1-5-2 0,9-5 0 15,-1-6-15-15,1-3-6 0,2-9-4 16,-3-9 1-16,1 0 6 0,-5-5 6 15,-1 0 10-15,-1 2 1 0,-4 4 0 16,1 2 1-16,-3 6 0 16,0 3 2-16,-2 4 22 0,0 3 12 15,0 2-5-15,-1 5-19 0,-1 6-9 16,4 2-2-16,-6 5-1 0,0 4-2 16,0 1 1-16,0 1 1 0,-2-3 1 15,-4-3-1-15,1-3-1 0,-3-4-14 16,2-1-4-16,-2-5 4 0,-1-3-6 15,1-2 3-15,0 0-6 0,2 0-4 16,-3-1-5-16,7-1-6 0,0 1 8 16,2 1 31-16,0 0 0 0,0 0 49 15,2 0-28-15,2 0-20 16,9 0 0-16,-5 0-1 0,5 0 0 16,1-3-1-16,0-4-1 0,7-4 1 15,-4-2-2-15,5-3-9 0,-1-4 10 16,-2-2 0-16,1-3-1 0,-7-1 0 15,3 2 3-15,-5-1 12 0,-3 3 6 16,-2 3 0-16,-2 5 4 0,-2 5-20 16,0 3-1-16,-2 4 2 0,0 2 54 15,0 6 4-15,-2 3-40 0,-2 5-19 16,-2 3-1-16,4 6 0 0,0 0 0 16,2 0 0-16,0 1 1 0,0-3 1 15,0 2 0-15,0-2 12 0,2-2-12 16,6-3 18-16,0-4-5 0,3-5-1 15,-3-4-15-15,9-5-10 0,-3-7-15 16,5-6 4-16,-5-6 9 0,5 0 10 16,-7-2 0-16,3-2 0 0,-3 3 0 15,-4 2 1-15,3 2 0 16,-3 5-1-16,-4 2 2 0,0 5 12 16,0 2 9-16,-4 4-3 0,2 0-2 15,0 0-15-15,-2 3-1 0,5 2-1 16,-5 2-2-16,2-3 1 0,-2 1 0 15,0-1 2-15,0-1 0 0,0-2 3 16,2 0 9-16,-2-1-10 0,0 0-2 16,2 0-2-16,0-1-26 15,0-2 7-15,0 0 3 0,2-1 16 0,-2 1 2 16,2 2 18-16,-2 0 3 0,0 1-2 16,5 0-4-16,-5 1-12 15,0 2 9-15,0 2-10 0,-2 0 0 16,2 0 0-16,-2 1-2 0,0 3 1 15,0 2-1-15,0 0 0 0,-2 4 0 16,-2 1 3-16,2 3 12 0,-5 1-12 16,5 0 9-16,0 3-11 0,0-4 2 15,2-1 0-15,0-5 0 0,0-4 12 16,2-4-3-16,0-4-2 0,-2-1-10 16,2 0-27-16,0-1-3 0,3-3 9 15,-1-1 3-15,0 0 15 0,-2-2 0 16,0-2-9-16,0-1 11 0,2 0 0 15,0-5-1-15,0-4 2 0,5-2 1 16,-1-2 0-16,-2-3 0 0,2 3 1 16,1 0 1-16,-1 5 9 0,0 4-10 15,1 2 10-15,-5 5 3 0,4 3 0 16,-2 2 0-16,-2 2 12 0,0 4-9 16,1 6-18-16,-3 5 0 0,-2 4-18 15,0 4 3-15,0-1 12 16,0 3 0-16,0-4 1 0,0 0-1 15,0-5 2-15,0-4-1 0,-2-3 1 16,2-2 1-16,0-5 0 0,0-2-14 16,0-3-40-16,2-9 32 0,2-3 21 15,6-6 0-15,0-2 0 0,1-5 0 16,-1 1 0-16,-2 1 1 0,3 3 1 16,-7 4 1-16,6 7 1 0,-6 6 13 15,0 4 23-15,1 2-12 0,-1 6-12 16,0 5-15-16,-2 5-3 0,-2 3-15 15,0 0 17-15,2 3-1 0,-2-3 1 16,0 1 1-16,4-2 0 16,-2-4 1-16,2 1 1 0,-2-3 1 15,3-1 15-15,-1-1-6 0,0-3-9 16,2-1 18-16,-6-3-5 0,6 2-4 16,-2-2-11-16,0-2 0 0,1-1-1 15,-1 0 0-15,4 0-15 0,-4-6-13 16,9-4 4-16,-3-4 9 0,-2-3 12 15,7-2 1-15,-5-2-10 0,0 0 12 16,5 0 0-16,-3-1 0 0,-6 1 1 16,7 3 0-16,-5 2 0 0,0 5 2 15,-4 3-1-15,3 2 0 0,-3 3 10 16,-2 2 3-16,0 1 0 16,-2 0-3-16,2 0 2 0,-2 4-14 0,0 5-22 15,0 4 4-15,0 5 15 0,0 1 1 16,-2 0-1-16,0 3 2 15,0 0 1-15,2 0 0 0,0-3 2 16,0-2 10-16,6-4 3 0,-2-4 0 0,6-1 1 16,-1-6-13-16,3-2-3 15,1-6-10-15,5-7-6 0,-3-2 4 16,1-8 10-16,1-1-10 0,-5-2 11 16,3-2 1-16,-7-1 0 0,6 1 0 15,-3 4 0-15,-5 0 1 0,2 7 0 16,0 4 2-16,-4 5 9 0,3 4 3 15,-1 3 4-15,-4 0-4 0,4 4 3 16,0 5-3-16,-2 5-15 0,3 4 0 16,-3 4-12-16,0 5 9 0,-4 1 0 15,0-1 0-15,0-1-12 0,0 0 13 16,0-4 1-16,-4-3-1 0,0-3-1 16,-3-4-9-16,-1-4-7 0,-2-2 4 15,0-2 0-15,-1-3 0 0,-1 0 0 16,4 0-3-16,-1-3 6 15,3-2 9-15,2 0-12 0,-2 3 13 16,6-1 1-16,0 0 1 0,0 3 27 16,0 0 27-16,0 0-39 0,8 0-12 15,-2 0 12-15,0 6-15 0,3-4 2 16,-3 1 0-16,6 1 0 0,-3-1-2 16,1-3-1-16,4 0 0 0,-1 0-1 15,1-2 0-15,3-4 0 0,-1-2-10 16,1-3 10-16,-1-3-1 0,1-2 0 15,-1-2-12-15,-3-3 14 0,-1 1-1 16,3-2 1-16,-3 2 1 0,-6 1 0 16,5 5 0-16,-3 5 2 0,-2 0 0 15,-2 3 13-15,0 5-12 16,-4 1 15-16,2 0-2 0,3 1-5 16,-3 8-11-16,-2 1-12 0,0 5 8 15,0 4-14-15,0 1 15 0,-2 3 1 16,-5-3 0-16,7 1 1 0,-4-4 0 15,2-2 0-15,2-2 1 0,-2-7 0 16,2-2 1-16,0-4-1 0,2 0 0 16,4-10-24-16,3-7 12 0,1-2 10 15,0-6 0-15,3-2-1 0,-3-3 2 16,2 1 1-16,-1 3 0 0,-1 3 1 16,0 6 2-16,-3 5 9 0,1 6 6 15,-2 6 3-15,-2 0-9 0,0 8-12 16,-1 5 0-16,-1 4-18 0,0 3 15 15,-2 4-9-15,0 2 11 0,0-4 0 16,0 1 1-16,0-2 1 0,0-3 2 16,0-5 9-16,0-4 3 15,0-4 7-15,0-4 2 0,4-2-24 0,6-9-9 16,-2-4-3-16,7-7 9 16,-3 0 1-16,1-6 1 0,1 0 0 15,-1 2 0-15,-1 2 1 0,-4 1 1 16,3 6 1-16,-5 5 1 0,0 5 15 15,-2 4 3-15,2 2-3 0,-2 1-6 16,-2 6-12-16,1 4 0 0,-1 5-12 16,-2 4 0-16,0 1 9 0,2 0-9 15,-2 2 12-15,2-4 1 0,2-2 0 16,0-2 1-16,0-1 13 0,2-4-3 16,3-2 0-16,1-5 3 0,-2-3-14 15,7-5-1-15,-1-6-3 16,-1-7-12-16,1-3 3 0,0-2 11 15,-1-3 0-15,-3-3 1 0,-4 0 0 16,5 0 0-16,-5 4-1 0,-4 5 1 16,2 7 0-16,-2 5 1 0,0 5 11 15,-2 3 6-15,0 0 6 0,0 8-24 16,-2 6-11-16,2 3-4 0,0 4 13 16,-2 5-1-16,0 0 0 0,0-1 0 15,2 0 1-15,0-1 2 0,0-4 2 16,2 0 0-16,2-5 10 0,2-2-9 15,1-7 15-15,1-4-3 0,0-2-15 16,5-8-1-16,-3-7-14 0,4-5 12 16,1-5 0-16,-3-3 0 0,3-3 1 15,-5 4 1-15,0 0 1 0,-1 8-1 16,-5 6 1-16,0 6 3 0,-2 7 31 16,0 0-31-16,-2 9-3 0,0 8-22 15,0 3 4-15,-2 6 3 0,-4 0 3 16,6 3 12-16,-2-4 1 0,2-3 1 15,0-4 0-15,0-3 10 16,2-4 0-16,8-6-9 0,-4-3 9 16,7-2-12-16,-3-7-1 0,5-7-17 15,1-8 15-15,-1-2-9 0,-1-5 10 16,3-3 2-16,-3 2 0 0,-2 1 2 16,-1 4-1-16,-1 6 1 0,-4 5 1 15,3 6 9-15,-1 7 9 0,2 1-18 16,-2 10-3-16,3 6-12 0,1 2 0 15,-4 6-3-15,3 1-3 16,-3 2 18-16,-2 1 1 0,-2-3 0 16,-4-1 1-16,0-4-1 0,-2-1-1 15,-4-5-1-15,-4-5-17 0,-5 0 3 16,-3-7-15-16,-5-2-79 0,23 0-70 16,-58-11-79-16,25 4-157 0,10 1-625 15,-16 6-1532-15</inkml:trace>
  <inkml:trace contextRef="#ctx0" brushRef="#br0" timeOffset="141162.58">14468 6322 4003 0,'0'0'672'0,"0"0"-500"0,0 0-138 15,0 0-34-15,0 0-71 0,0 0-265 16,0 0-116-16,0 0-517 0,0 0-1487 0</inkml:trace>
  <inkml:trace contextRef="#ctx0" brushRef="#br0" timeOffset="141535.259">13842 6375 4215 0,'0'0'523'0,"0"0"-397"15,0 0-126-15,0 0-40 0,0 0-339 16,0 0-385-16,0 0-1005 0</inkml:trace>
  <inkml:trace contextRef="#ctx0" brushRef="#br0" timeOffset="142312.662">13093 7008 316 0,'0'0'773'0,"0"0"-438"0,0 0-166 16,0 0 111-16,0 0 109 16,0 0-4-16,0 0-51 0,0 0-42 15,0 0-41-15,0 0-27 0,-6-7 6 16,6 4-20-16,0 1-26 0,0-3-26 16,2 1-25-16,2-1-29 0,5-3-30 15,-1-2-40-15,0 0-33 0,2-2-1 16,7-5-16-16,-5-1-36 0,7-5-114 15,-3-3-112-15,3-3-220 0,-6 6-745 16,7-11-1052-16</inkml:trace>
  <inkml:trace contextRef="#ctx0" brushRef="#br0" timeOffset="145142.397">13866 6360 453 0,'0'0'2229'16,"0"0"-1075"-16,0 0-849 0,0 0-1 15,0 0-26-15,0 0-124 0,0 0-87 16,0 0-24-16,0 0-43 0,-2 12-19 16,2-12-183-16,0-2-131 0,0-3-286 15,0-1-1503-15</inkml:trace>
  <inkml:trace contextRef="#ctx0" brushRef="#br0" timeOffset="150875.413">14236 5319 1854 0,'0'0'1071'0,"0"0"-646"16,0 0-82-16,0 0 51 0,0 0-83 16,0 0-79-16,0 0-5 0,0 0-43 15,0 0-96-15,-16-7-68 0,16 12-20 16,0-4-132-16,0 3-208 0,0-4-432 16,12 1-1768-16</inkml:trace>
  <inkml:trace contextRef="#ctx0" brushRef="#br0" timeOffset="162512.67">4070 7485 1056 0,'0'0'261'0,"0"0"-154"0,0 0 1 16,0 0 460-16,0 0-134 15,0 0-109-15,0 0 2 0,0 0-59 16,0 0-81-16,-10-2-45 0,8 2-7 15,2 0-15-15,-2 0 2 0,0-1 25 16,0 1 11-16,-2-2-22 0,1 2-13 16,-3-2-3-16,4-1-7 0,-4 3-18 15,0-3-6-15,0 0-13 0,-3 2-6 16,3-2-9-16,-2-2-22 0,0 3 4 16,-3-1-13-16,1 1-3 0,-2-2 1 15,-3 1-1-15,1 1 0 0,-1-3-3 16,1 1-2-16,-3 0-4 0,1-2-3 15,1 2 6-15,-1-2-9 0,1-1 0 16,3 2-10-16,-3-2 13 0,1 3-12 16,1 2 10-16,3-1-1 0,-4 0 3 15,1 1 0-15,1 1-3 0,-3 0 3 16,3 1 3-16,-3 0-3 0,1-2-15 16,-1 1 3-16,-1-1 0 0,-1-2 9 15,1-1-11-15,-1 0 1 16,-1 0 1-16,-1-1 0 0,3 3-1 15,-3-1 0-15,0 1 0 0,3 1 0 16,-1 1-2-16,1 1 2 0,-3 0-1 16,3 1 2-16,-1 1-1 0,-2 1-2 15,3 2 0-15,-3-2 0 0,3 2 0 16,-3-1 0-16,-1 1 1 0,3-1-1 16,0-1 2-16,-1 1-2 0,-3-2 0 15,3 1 0-15,-1-2 0 0,0 1-1 16,1 1 1-16,-1 0 0 0,3-1 0 15,-1 2 0-15,1 0 1 0,-3 2-1 16,4 1 1-16,-1 2 0 0,4 0-1 16,-1-3 1-16,1 3 1 0,-1 0-1 15,5 0-1-15,0-2-3 0,6 0-52 16,0-2-81-16,0-1-79 0,2 0-89 16,0-2-134-16,2-2-602 0,8 1-1230 15</inkml:trace>
  <inkml:trace contextRef="#ctx0" brushRef="#br0" timeOffset="166515.043">4721 7769 825 0,'0'0'485'0,"0"0"-202"0,0 0-71 0,0 0-99 16,0 0 150-16,0 0 312 15,0 0-260-15,0 0-78 0,0 0-43 16,-18 16-33-16,16-16-25 0,2 0-13 16,0-2-14-16,0-2-17 0,6-6 8 15,0-5 33-15,2-5-2 0,3-8-39 16,1-3-36-16,1-7-22 0,-1 2-7 15,-2-3 13-15,-1 2 6 0,-1 3 4 16,-6 8-10-16,2 5-10 0,-4 8-18 16,2 4 4-16,-2 5-4 0,0 4-10 15,0 0 38-15,0 3 24 0,0 9 37 16,-2 6-53-16,-2 8-45 16,2 16-3-16,-2 15-2 0,2 15-1 15,0 8 0-15,2-5-9 0,-2-8 12 16,2-15 0-16,0-14 2 0,2-6 1 15,-2-7 0-15,0 1 9 0,0 0-11 16,0-5-1-16,0-9-1 0,0-9-23 16,0-7-92-16,0-13 46 0,-2-10 27 15,2-13 3-15,0-19 7 0,-3-11-1 16,1 3 18-16,0 16 16 0,0 16 0 16,0 16 1-16,0-2 3 0,2 7 8 15,2 1-9-15,-2 10 40 0,4 3 36 16,0 4-21-16,5 5-6 0,-3 1 9 15,4-2-9-15,-1 3 9 0,1-4 0 16,0-4-15-16,1-3-10 0,1-5-18 16,0-10-16-16,3-3 14 0,-1-4-13 15,-3-4 9-15,-1 1 3 16,2 0 0-16,-5 4 6 0,-3 4-2 0,-2 4 2 16,0 5-6-16,-2 6 0 15,0 2 27-15,0 2 64 0,0 9 15 16,-2 4-90-16,-2 8-28 0,-1 3-2 15,3 5 1-15,2-2 1 0,0-1 12 16,7-1-3-16,-1-5-9 0,2-4 12 16,2-7-13-16,-1-6 8 0,3-5-10 15,0-10-33-15,3-11 3 0,-3-6 8 16,1-5 1-16,-3-5 0 0,-4 2-9 16,1 1 3-16,-7 3 15 15,0 3 11-15,0 6 0 0,-5 4-1 0,-3 5-11 16,2 3 1-16,-2 4 9 15,-1 4 0-15,1 2 0 0,0 0 0 16,-3 2 3-16,5 3 1 0,0-1 2 16,0 1 12-16,4 2 4 0,2-2 5 15,0 0 0-15,2 2 9 0,6-3-9 16,2 1-5-16,3-2-7 0,1-1 3 16,5-1 0-16,4-1 6 0,2-1-3 15,-1-4-6-15,1-1-9 0,2-2 9 16,-2-3-10-16,0 0-1 0,-1 0-1 15,-1 1 0-15,-2-2 0 0,-1 3 1 16,-7 2 0-16,-1 3 1 0,-5 0 1 16,-3 2 0-16,-2 2 9 0,-2 0-10 15,0 0-2-15,-4 8-3 0,-3 3-9 16,-1 5 12-16,-2 3-1 0,-1 6-1 16,3-1 2-16,0 4 0 15,2 1 0-15,2-1 1 0,1-4 2 16,3 0 0-16,0-4 0 0,7-4 16 15,1-3-7-15,0-6-10 0,5-3-1 16,5-4-1-16,-1-4-2 0,3-6-13 16,1-8 2-16,-2-5 10 0,-1-4-12 15,-3-4 13-15,-5-2-1 0,3 0 0 16,-11 4 2-16,2 5 0 0,-4 6 0 16,0 7-1-16,0 5-13 0,0 6 15 15,-2 2 15-15,0 12-3 0,0 3-10 16,-3 6-2-16,5 3 0 0,-2 4-1 15,2-3-1-15,2 2 1 0,3-3 1 16,1-1 0-16,4-3 1 16,0-3 1-16,5-7 1 0,-1-3 9 15,3-9-10-15,1-5-2 0,3-11-15 16,0-12 3-16,2-16 9 0,3-19 0 16,3-22 2-16,-2-13 1 0,-4-2 2 15,-9 4 13-15,-1 14-3 0,-7 7-12 16,0 16-12-16,-4 17-3 0,0 13 3 15,0 11 9-15,1 3 1 0,1 6 2 16,0 5 27-16,0 4 3 0,0 10-29 16,4 11-1-16,-6 8-3 0,-2 16-9 15,2 16 11-15,-2 14 1 0,-4 7 2 16,-2-2 10-16,0-2-8 0,-2-7 11 16,-1 0-15-16,5-6-31 0,-4-12 31 15,4-15 21-15,2-12 33 0,0-7-6 16,2 0 85-16,0-1-19 0,-2-1-33 15,4-9-8-15,6-4-19 16,2-4-15-16,3-2-24 0,5-5-15 16,3-3-3-16,4-4-9 0,-2-2 9 15,-1 2-18-15,-3-1-27 0,-3 1-64 16,-1 2-50-16,-7 1-43 0,-2 1-55 16,-4 0-128-16,-4 2-189 0,-2 2-402 15,-12 6-468-15</inkml:trace>
  <inkml:trace contextRef="#ctx0" brushRef="#br0" timeOffset="166722.098">5025 7163 4124 0,'0'0'527'15,"0"0"-413"-15,56-1-65 0,-17 1-15 16,21 5-34-16,13 2-24 16,5 1-95-16,-3-6-29 0,-9-2-144 15,-23-3-387-15,1-4-1317 0</inkml:trace>
  <inkml:trace contextRef="#ctx0" brushRef="#br0" timeOffset="170359.25">6340 7685 398 0,'0'0'1375'0,"0"0"-888"15,0 0 149-15,0 0-265 0,0 0-85 16,0 0-74-16,0 0-70 16,0 0 50-16,0 0 4 0,19-59-22 15,-9 26-60-15,4-14-46 0,3-14-12 16,-1-15-4-16,-1 7-18 0,-5 15-7 15,-1 18-8-15,-9 22-8 0,2 1-11 16,2 5-13-16,-4 8 13 0,0 12 33 16,0 21-33-16,-6 24-58 0,-3 26-6 15,1 16-26-15,2 5 35 0,-2-4 30 16,-1-11 24-16,3-3 1 0,2-9 25 16,0-8-23-16,2-16 41 0,0-18 19 15,2-13-16-15,0-8-34 0,0-5-12 16,0-8-12-16,0-4-62 0,0-18-9 15,0-16 83-15,4-22 0 0,0-13 0 16,-2 5-25-16,0 14 13 0,-2 17 10 16,2 16 0-16,2 0-11 0,-2 0 12 15,2 2 1-15,5 6 25 16,-3 1 21-16,2 1 65 0,3 2 9 16,3-4-19-16,-2-3-9 0,5-2 8 15,-3-4-5-15,3-5-10 0,-5-4-12 16,3-1-12-16,-3-2 3 0,-1-1 5 15,-3 6 1-15,2 2-25 0,-8 8-23 16,2 8-21-16,-4 2 0 0,0 8 20 16,0 1 18-16,0 11-26 0,0 4-13 15,-4 6-3-15,2 6-18 0,2 5 6 16,0 0 13-16,0 0-1 0,2-2 1 16,2-5 0-16,5-6 1 0,-1-7-11 15,4-9-31-15,-1-4-23 16,5-13-10-16,-5-10-3 0,5-4 6 15,-4-6 12-15,-3-3 25 0,-1-1 15 16,-4 3 19-16,-2 1 2 0,-2 5 0 16,-2 4 1-16,-6 6-1 0,0 4-1 15,-1 9-2-15,-3 4 3 0,2 2 15 16,-1 8 0-16,1 4-3 0,0 3 6 16,3-1 34-16,3 1 15 0,4-3 0 15,0-2-1-15,0-6-5 0,6-1-16 16,5-4-24-16,5-3-18 0,-1-6-3 15,8-4 0-15,3-6 4 0,-1-1 8 16,6-2-11-16,0 0 0 0,-2-1 2 16,-2 6 0-16,-2 1-1 0,-2 4 10 15,-7 2-11-15,1 7 0 0,-7 1 0 16,-4 2 14-16,0 5-13 0,-4 5-2 16,-2 6-2-16,-2 5-25 15,-4 6-13-15,0 3 28 0,-2 6 0 16,-1 1 11-16,1-1 0 0,2 0-2 15,4-3 3-15,-2-4 1 0,0-9 2 16,4-6 12-16,0-7-3 0,0-7-12 16,6-10-51-16,-2-9 33 0,4-9 18 15,1-15 1-15,3-18 0 0,-6-17 1 16,0-9 10-16,-2 0-9 0,-1 8 0 16,-3 13-3-16,0 4 0 0,2 11-18 15,-2 16 3-15,0 10 12 0,0 12-34 16,-2 3-5-16,2 5 42 0,0 5 9 15,0 7 52-15,2 13-37 0,2 10-23 16,2 8 17-16,-2 6 30 16,0 5 1-16,2 1 11 0,3 8-5 15,-3 8-10-15,2 10-6 0,0-9-6 16,-1-14-11-16,-1-15-22 0,-4-12 24 16,6-1-3-16,-2 2-19 0,3-2 13 15,1-12-13-15,2-6 13 0,3-7-15 16,1-12-15-16,3-11 0 0,4-6 12 15,-1-9 1-15,-1-2 2 0,0-1 1 16,-3 0 0-16,-1 4 2 0,-1 6 0 16,-1 6 0-16,-5 8-3 0,3 7 0 15,-7 8 2-15,0 2 16 0,0 12-16 16,0 5-2-16,-3 4-3 0,-3 8-9 16,0 2-6-16,0 4-24 0,0 0 23 15,-5-2 17-15,3-4 1 0,-2-1 1 16,0-5 1-16,2-5 0 0,0-3 3 15,0-9-1-15,2-6-3 0,0 0-36 16,2-12 12-16,2-7 23 16,2-9 1-16,3-6 2 0,3-5 10 15,-4-1-10-15,3 4 1 0,-1 6 12 16,-2 8-12-16,-2 9 0 0,3 8 31 16,-1 7 2-16,-2 10-36 0,0 9-16 15,0 2-5-15,1 7-1 0,-3 2 19 16,4-1-9-16,-6-1 10 0,2-5 0 15,-2-3 2-15,3-6 1 0,-1-3 17 16,0-5-5-16,0-7-1 16,4-1-12-16,-2-9-9 0,3-9-10 15,1-8 16-15,0-5 3 0,3-7 1 16,-5 0 1-16,2 0 1 0,-3 5 10 16,-3 9-10-16,0 9-1 0,0 11 19 15,-2 4 30-15,0 5-36 0,0 9-15 16,2 6-24-16,-2 5-12 0,0 3 18 15,0 1 15-15,-2 1 1 0,5-7 1 16,1 0 1-16,2-6 3 0,2-2 9 16,-1-4 0-16,5-2 3 0,1-7 3 15,1-2-6-15,3-8-11 0,1-9-1 16,1-5 0-16,2-8 0 0,0-14 1 16,-1-15 0-16,3-22 11 0,0-11-10 15,-9-6-2-15,-1-2-11 0,-9 7-13 16,-6 2 0-16,0 13 12 0,-6 20 10 15,-4 17 0-15,-1 20-22 0,5 8-28 16,-6 8-23-16,-3 5 2 16,3 8 37-16,-3 15 34 0,3 21 1 15,-5 14 0-15,5 17 0 0,2 5 1 16,1-5 2-16,5-18 16 0,2-17 9 16,2-9 0-16,0-3 1 0,0 1-1 15,0 2-6-15,4 0 0 0,2-8-6 16,5-5 0-16,-1-11-14 0,1-4-1 15,3-3-18-15,-2-5-12 0,5-5 3 16,-7 2 12-16,5 0 12 0,-1 5 3 16,-3 3 15-16,-3 0-3 0,2 9-10 15,-6 3 13-15,2 2-15 0,-1 4 1 16,-3 1 1-16,0 3-1 0,0 0-1 16,-2 1-22-16,2-3 22 0,2-1 21 15,-2-4 6-15,2-2 0 0,0-5 1 16,3 0 8-16,-1-6-6 0,4-2-15 15,-2-2-12-15,5-8-3 0,3-3-1 16,-1-3 0-16,3-5 1 0,-5 0 0 16,3-2 1-16,-5 2 0 0,-1 3 0 15,-4 7 2-15,2 4 9 0,-3 7 3 16,-3 0 15-16,0 7-28 0,-2 10-2 16,2 4-27-16,-2 8-9 15,2 0 15-15,-2 3 6 0,0-3 15 16,2-5 0-16,0-6 2 0,2-4 10 15,-2-4 0-15,2-7 3 0,5-3-14 16,-3 0-1-16,2-12-27 0,2-5 9 16,3-7 17-16,-1-5 1 0,3-3 1 15,-7-1 1-15,2 2 10 0,-1 7-10 16,-1 5 1-16,-4 9 12 16,2 6 18-16,0 4-6 0,1 7-12 0,1 8-15 15,-2 6-1-15,-2 5-32 0,2 5 12 16,-2 3 9-16,1 0 0 15,3 1 10-15,-4-3 0 0,0-3 0 16,0-1-10-16,2-4-36 0,1-4-55 16,-1-6-30-16,0-2-24 0,-2-7-10 15,0-5-107-15,0-2-253 0,1-7-572 16,5-16-451-16</inkml:trace>
  <inkml:trace contextRef="#ctx0" brushRef="#br0" timeOffset="170743.664">8264 6905 2790 0,'0'0'1165'0,"0"0"-967"0,0 0-64 16,0-60 83-16,-10 42-72 0,0 3-80 15,-7 4-10-15,1 6 25 0,-5 5-19 16,2 4-30-16,1 5-16 0,-1 4-12 15,5 3 0-15,8 2 16 0,-3 2-16 16,7-1 15-16,2 0-15 16,9-2-3-16,-1-2-1 0,2-6-69 15,5-4-41-15,-3-5-55 0,0-6-99 16,1-9-248-16,-7 0-621 0,4-14-1019 0</inkml:trace>
  <inkml:trace contextRef="#ctx0" brushRef="#br0" timeOffset="171023.462">7498 6889 326 0,'0'0'4168'0,"0"0"-4026"15,0 0-142-15,0 0-272 0,0 0-828 0</inkml:trace>
  <inkml:trace contextRef="#ctx0" brushRef="#br0" timeOffset="172899.953">8554 7557 1527 0,'0'0'728'16,"0"0"7"-16,0 0-307 0,0 0-114 16,0 0-10-16,0 0 3 0,0 0 30 15,0 0-73-15,0 0-102 0,-35 89-68 16,29-47-39-16,-7 5-21 0,7-1-31 16,2-11-3-16,-2-3-51 0,4-11-147 15,2-8-130-15,-3-9-286 0,6-4-1045 0</inkml:trace>
  <inkml:trace contextRef="#ctx0" brushRef="#br0" timeOffset="177208.621">9294 7294 16 0,'0'0'1506'0,"0"0"-1184"0,0 0 261 16,0 0-164-16,0 0-223 0,0 0-33 16,0 0 45-16,0 0 52 0,10-54-15 15,-12 37-24-15,-2 2-44 0,-6-3-9 16,-1 2-17-16,3 3-28 0,-4 3-43 15,-1 5-31-15,-3 5-6 0,1 5 21 16,3 9-6-16,-5 6-9 0,7 6-22 16,-2 6-11-16,5 6-15 15,3-3-1-15,4 1-49 0,0-1 24 0,6-6 24 16,7-6 1-16,-1-4 2 0,7-6 0 16,-1-7-2-16,7-6-45 15,0-7-20-15,-4-10 19 0,-1-5 25 16,-3-3 19-16,-3-1-1 0,-7-3-9 15,-3 1 11-15,-4 4-1 0,0-2 0 16,-4 7-11-16,-3 3 1 0,-3 2-3 16,-4 7 2-16,5 3-8 0,-1 2 9 15,0 2 11-15,1 3 1 0,7 4 24 16,0 2 7-16,0 1 0 0,2 0-1 16,0-2 19-16,4-1-6 0,5-1 0 15,3-1 0-15,0-5-10 0,3 0 4 16,1 0-10-16,-3-6-12 0,5-3-2 15,-3-2-1-15,1-3 3 16,-1-1-14-16,1 2 0 0,-5-2 0 16,1 5 11-16,-1 4 13 0,-3 6 17 15,-6 0 28-15,2 13 27 0,-2 11-54 16,0 7-28-16,-2 16-15 0,0 17 0 16,0 11-43-16,-2-6 22 0,-2-16 9 15,0-16 11-15,4-11 1 0,-2-1 1 16,-2-1 1-16,-1-1-2 0,-1-10-2 15,2-8-41-15,0-5-60 0,2-14 12 16,0-9 21-16,0-8 12 0,2-4 18 16,-2-6 22-16,2 1 18 0,0 1 2 15,0 6 13-15,0 8-13 0,0 9 0 16,2 9 23-16,4 5 39 0,2 2-25 16,3 0-11-16,-1 3 20 0,2 0 4 15,5-1 3-15,-1-2-7 0,3-3-8 16,4-8-22-16,-3-7-18 15,1-7 0-15,8-6-1 0,-8-6 1 16,1-4 0-16,3-11 0 0,-2-8-11 16,-2-10-1-16,-3 7 10 0,-9 13 1 15,-5 14 1-15,-2 11 3 0,-2 2 9 16,0-1-9-16,0 5 0 0,-2 8-3 16,-2 7-11-16,1 4 11 0,-1 9 26 15,0 9-1-15,-6 6-13 0,6 6 3 16,0 6 12-16,-1 2 15 0,3 6 1 15,2 0-10-15,0 2 1 0,0 3 2 16,0-2 12-16,-2 2 10 0,2-4-1 16,0-4-45-16,2-8-11 0,0-7-1 15,5-5 2-15,-1-10 13 0,2-6-3 16,2-5-12-16,-1-10-9 16,7-11-18-16,-3-5 12 0,3-8 15 15,-3-4 1-15,-1 1-1 0,-2 1 0 16,-1 4-12-16,-7 8-6 0,0 7 3 15,0 7 3-15,0 8 12 0,-2 2 39 16,0 7-27-16,0 9-12 0,0 6-1 16,0 4 1-16,-2 5 2 0,2 0 16 15,0-2-18-15,4 0-13 0,-2-2 11 16,2-4 2-16,-2-4 2 0,4-2 1 16,1-4 15-16,-3-6-6 0,6-4 3 15,0-4-15-15,3-11-11 0,1-7-7 16,5-9 17-16,-5-6 1 0,5-4 1 15,-5 1 2-15,5 2-2 16,-9 5-1-16,3 7-24 0,-3 7 0 0,-2 6 21 16,-1 5 3-16,1 5 11 15,-4 0-9-15,0 7-2 0,-2 4-1 16,0 2-14-16,-2 8 12 0,0 2 0 16,0 3 3-16,-4 1 0 0,-2-1-3 15,2-1-46-15,-2-2 37 0,-1-4 10 16,3-5 1-16,2-3 1 0,0-6 1 15,0-2-1-15,2-3-15 0,0-2-5 16,2-6 20-16,2-7 15 0,5-7-12 16,3-1 9-16,-2-5-9 0,1 2 9 15,1 2-9-15,-2 5 12 16,-1 3-14-16,1 7-1 0,-2 6 19 16,-2 3-4-16,-4 3-12 0,3 8 0 15,-3 7-2-15,0 4-1 0,-2 5-2 16,-2-2-35-16,2 2 26 0,0-3 11 15,-2-4 1-15,2-4 1 0,-2-3 1 16,2-5 0-16,0-4 19 0,0-4-7 16,0 0-15-16,4-10-1 0,2-7-11 15,6-5 12-15,-3-5 2 0,1-3 0 16,0 1 1-16,-1 2 0 0,-5 8 9 16,2 3-10-16,-2 8-1 0,2 5 29 15,-2 3-9-15,0 6-19 0,1 7-2 16,-3 3-3-16,-2 5 0 0,4 4-12 15,-2-1-24-15,2-1 36 0,0-3 1 16,4-3 2-16,-1-6 2 0,-3-5 10 16,6-3 3-16,2-3-13 15,-1-6-2-15,3-8-2 0,3-8-9 0,-5-2 11 16,5-5 1-16,-7-2 1 16,-2-1 0-16,3 1 1 0,-3 3-3 15,-6 4-13-15,-2 4-2 0,0 7 3 16,0 7 9-16,0 3 1 0,0 3 2 15,0 1 15-15,-2 8 6 0,-2 7-6 16,-2 6-3-16,-1 1-9 0,5 6 12 16,0-1-13-16,0-1 0 0,2 1-2 15,0-3-42-15,2 1 40 0,2-1 1 16,5-6 1-16,-1-3 12 0,-2-6 3 16,4-7 6-16,3-3-19 0,-3-13-2 15,7-4-3-15,-5-6 1 0,1-5 2 16,1-6 1-16,-6 4 1 0,1 3 0 15,-1 5 1-15,-4 7-3 0,0 8 0 16,-2 4 24-16,0 3-3 0,-2 5-21 16,2 6-12-16,-2 4 0 0,0 5 10 15,0 2-16-15,0 2-15 16,0-1 21-16,0 0 10 0,0-5 1 16,0-2 1-16,2-4 0 0,3-6 15 15,1-3-3-15,2-3-11 0,2-8-1 16,-1-7-12-16,5-7 11 0,-2-5 1 15,3-2 0-15,4-5 3 0,-7 0 12 16,7 3-13-16,-5 5-2 0,3 6-12 16,-5 9 12-16,4 6 14 15,-5 5 4-15,-1 5-6 0,3 8-11 0,-5 2-1 16,-4 6 1-16,0 1-1 0,-2-1 0 16,-2 2 0-16,0-1-15 0,-6-5-30 15,-2 2 30-15,-7-5 3 16,3-1 9-16,-1-3 0 0,-3-2-9 15,3-1 10-15,-1-3-35 0,4-2-29 16,3-1 23-16,-1 1 19 0,2-2 12 16,4 0 12-16,2 0 12 0,0 0 19 15,0 0 8-15,2 0-18 0,8 0-19 16,-1-2-1-16,-1 1 0 0,4-3 1 16,-1-2-1-16,-1 0 1 0,4-3 0 15,-3-3-1-15,3 0 0 0,3-4 0 16,-5 0-1-16,5-4 1 0,-5-1 0 15,7 2 1-15,-5 0-2 0,3 0 0 16,-5 3-15-16,1 2 13 0,-1 7 2 16,-4 3 0-16,-4 4 21 0,3 4-3 15,1 7-16-15,-4 7-1 0,-2 5-1 16,0 4 1-16,-2 1-2 0,0-2 0 16,0-1-41-16,-2-4 30 0,-2-2 12 15,0-5 0-15,0-5 0 0,2-4 0 16,2-2-3-16,0-3-24 15,0-5 15-15,0-4 12 0,10-7 12 16,-2-4-9-16,0-3 12 0,5-4-3 16,-1-1-10-16,-1 4 1 0,1 0 8 15,0 5-11-15,-3 4-3 0,3 5 3 16,-4 5 0-16,-2 3 21 0,1 2-18 16,-3 1 18-16,4 6-18 0,-4 6 0 15,0 1-1-15,-2 3-1 0,0 4-1 16,1-1 2-16,-3 0-2 0,2 0-27 15,0-5 27-15,2-1 10 0,-2-2 8 16,4-6 4-16,0-2 5 16,1-4-6-16,-3-1-9 0,6-7-12 15,0-5 0-15,1-5-2 0,-1-2 2 16,4-4 1-16,-3 2 1 0,-3-2 8 16,0 3-10-16,-1 2-21 0,-1 6 18 15,-4 3-12-15,0 6 15 0,-2 0 2 16,0 4 22-16,0 2-9 0,0 5-5 15,0 5-10-15,-2 5-2 0,0 4 1 16,0 0 0-16,0 3 1 0,2-2-1 16,0 0-29-16,0-4 27 0,4-2 3 15,0-4 0-15,0-4 3 0,2-5 15 16,5-3-6-16,-1-2-12 0,0-9-3 16,5-9-9-16,-5-2 11 0,2-9 1 15,3 0 2-15,-7 2-2 0,0-2 0 16,-1 9-18-16,-3 4 6 15,0 7 12-15,-2 8 0 0,0 3 36 16,-2 2-4-16,2 10-32 0,-2 7-2 16,-2 5-1-16,2 7 2 0,0 1 0 15,0 0 1-15,0 1-30 0,0-5 12 16,2-3 15-16,0-6 3 0,4-4 1 16,1-7 14-16,3-4-3 0,-2-4-10 15,2-8-2-15,5-8-3 0,-5-6-9 16,1-7 12-16,1-4 2 0,-2-2 1 15,-5-1-1-15,1 6-2 0,0 5-6 16,-4 6-9-16,0 8 15 0,0 7 0 16,-2 4 36-16,2 4-20 0,-4 7-16 15,4 3-3-15,-2 4 0 16,0 4 0-16,2-1 2 0,0 0 0 16,0-6 1-16,3-1-24 0,-1-4 24 15,2-4 1-15,4-2 1 0,-2-4 1 16,-1 0-2-16,5-4-1 0,-2-10-2 15,-1-2-10-15,5-5 12 0,-4-3 0 16,-1-5 0-16,1 0-12 0,5 2 0 16,-7 1 9-16,0 6 1 0,2 5 2 15,-1 8 24-15,-3 7 9 0,2 4-12 16,5 9-6-16,-3 5-13 0,-2 7-2 16,3 5 0-16,-3 6 1 0,-2 2 2 15,-4 1-3-15,0-1-1 0,-2-3-53 16,0 0 36-16,-6-6 3 0,-2-8 13 15,-7-5-13-15,3-8-52 0,-11-8-78 16,2-5-58-16,-3-6-74 16,-5-7-206-16,6 3-703 0,-14-9-1116 0</inkml:trace>
  <inkml:trace contextRef="#ctx0" brushRef="#br0" timeOffset="177594.125">10022 6876 2921 0,'0'0'1426'0,"0"0"-1426"0,0 0-261 16,0 0 137-16,0 0-448 0,0 0-772 15,0 0-137-15</inkml:trace>
  <inkml:trace contextRef="#ctx0" brushRef="#br0" timeOffset="177800.316">10356 6953 3768 0,'0'0'648'0,"0"0"-567"0,0 0-56 16,0 0-25-16,0 0-180 0,0 0-249 15,0 0-207-15,0 0-1348 0</inkml:trace>
  <inkml:trace contextRef="#ctx0" brushRef="#br0" timeOffset="178362.3">9984 6860 4182 0,'0'0'1174'0,"0"0"-1032"16,0 0 7-16,0 0 29 0,0 0-30 16,0 0-75-16,0 0-22 0,0 0-6 15,0 0-45-15,-10-10-151 0,10 10-181 16,0 0-233-16,4 0-1074 0</inkml:trace>
  <inkml:trace contextRef="#ctx0" brushRef="#br0" timeOffset="178912.502">10435 6801 2244 0,'0'0'2563'0,"0"0"-2269"16,0 0-194-16,0 0 7 0,0 0-107 15,0 0-94-15,0 0-154 16,0 0-46-16,0 0-719 0,-10 15-2296 0</inkml:trace>
  <inkml:trace contextRef="#ctx0" brushRef="#br0" timeOffset="183121.106">8980 8591 904 0,'0'0'723'0,"0"0"-456"0,0 0-69 16,0 0 477-16,0 0-245 0,0 0-197 16,0 0 4-16,0 0-51 0,0 0 3 15,-2-26-32-15,4 11-14 0,6-7-3 16,0-4-14-16,5-5-18 0,-5-6-7 16,4-4-15-16,3-5-12 0,-5-2-13 15,3 1-15-15,-1 3-4 0,-8 7-8 16,2 10-10-16,0 7-22 15,-1 11 1-15,-3 8 25 0,-2 3 30 16,0 12-57-16,0 9-1 0,-2 16-25 16,-5 19 1-16,1 19 9 0,2 8 12 15,0-2-13-15,2-8 14 0,-2-12 2 16,0-12 13-16,2-12-13 0,-3-11 4 16,5-4 8-16,0-1-10 0,0-2-1 15,-2-4-1-15,2-8-3 0,0-9-52 16,0-9-95-16,2-10 80 0,5-8 30 15,-1-7 16-15,-2-5 11 0,2-2 12 16,0 0 1-16,-2 7 2 0,5 3-2 16,-5 10 19-16,0 5 21 0,4 5 39 15,1 5 19-15,1 3-16 0,0-1-24 16,3 1 3-16,3-1-12 0,-6-1 5 16,9-6-5-16,-4-2-16 0,1-4 1 15,-4-3-7-15,5-2-6 0,-7-3 0 16,1 1 4-16,-5-2-10 0,4 1 12 15,-8 3 0-15,0 1 3 16,-2 6-8-16,0 4-10 0,-6 2-11 16,-2 4-1-16,4 4 0 0,-4 1 2 15,3 9 16-15,-1 3 0 0,2 6-15 16,-2 5 9-16,6 3-11 0,0-2 1 16,4 5 1-16,2-4-1 0,0-3 0 15,5-1 1-15,3-1-1 0,-1-8 9 16,3-5-11-16,-3-5-3 0,3-4-21 15,1-9 0-15,-3-7 6 0,5-3 6 16,-9-7 9-16,2-1-12 0,-1-2 12 16,-3 1-12-16,0 3 15 0,3 3 3 15,-5 8 1-15,-2 3 14 0,4 9 3 16,0 4 9-16,1 0-12 16,-5 10-6-16,6 3-12 0,1 5-1 15,-3 5-2-15,-4 1 2 0,2 3 1 16,-4 0 24-16,0-2 1 0,-2-6-22 15,-2-1-1-15,-4-5-2 0,2-3-12 16,-4-4-1-16,-3-1-2 0,1-3 0 16,4-1-3-16,-3 1 3 0,-1-2-15 15,2 0-4-15,4 0-2 0,0 0 3 16,-1 2 16-16,3 0 17 0,-2 0 24 16,4 0 0-16,0 1-6 0,6-1-15 15,1 0 0-15,-1-2-3 0,4 0-1 16,5 0-11-16,-3-7 0 0,7-4 0 15,-5-2 10-15,5-5-1 0,-3-2 0 16,5-6 1-16,-4-1-1 0,1-1 1 16,-3-3 1-16,-1 2-1 0,-8 5 0 15,3 4 0-15,-3 6-1 0,-4 5 2 16,2 6 1-16,-4 3 33 16,0 1 6-16,0 6-37 0,0 7-2 15,0 5-3-15,0 3-9 0,-4 3 10 16,4 1 2-16,0 3 12 0,0-2-9 15,0-2 13-15,0 0 2 0,4-6-15 16,0-6 15-16,0-2 0 0,0-5-3 16,5-6-15-16,3-6-1 0,0-6-23 15,-1-5 21-15,5-6 0 0,-3 1-9 16,1-6 12-16,-1 4 1 0,-3-3 0 16,0 3 2-16,-2 1-1 0,-1 6 1 15,-1 2 0-15,-2 5 9 0,-2 2-11 16,0 5 1-16,-2 1 0 15,4 2 22-15,-4 0 6 0,2 0-14 16,-2 0-15-16,2 4-1 0,0-2-1 16,-2 1 0-16,3 1 0 0,-1-3 0 15,0 3 1-15,-2-3 0 0,0 2 1 16,2-1 1-16,0 1 0 0,0-2 1 16,2 4-1-16,-2 1 10 0,0 2-11 15,4 1-1-15,-1 5 0 0,-3 3-2 16,0 2-1-16,0 4 1 0,-2-2 0 15,2 3 2-15,-2-3 1 0,0-1 1 16,0-6 10-16,4-5-10 0,-2-3 16 16,2-6-7-16,0 0-11 0,5-11-24 15,-1-6 3-15,-2-6 20 0,6-4-1 16,1-1 1-16,-5-4 1 0,2 3 0 16,1 3 0-16,-3 2 0 0,-2 7-1 15,2 4-1-15,-1 7 2 0,-3 5 18 16,0 1-7-16,-2 6-11 15,-2 6-15-15,0 3-6 0,0 4 5 16,0 4 4-16,0 0 11 0,-2 1 0 16,0-1 1-16,0-2 0 0,0-2 0 15,0-4 0-15,-2-5 1 0,1-4 1 16,3-4-2-16,0-2-19 0,0-7-14 16,9-7 31-16,-1-7 1 0,0-2 1 15,3-5 1-15,3-1 0 0,-4 1 1 16,3 4 0-16,-3 6 10 0,-4 6-10 15,3 2 13-15,-1 10 12 0,-2 0-8 16,-2 6-17-16,0 7-2 0,-2 3-3 16,3 6-13-16,-3 2 4 0,0-1 10 15,0-2 2-15,0 1 1 0,4-5 0 16,-2-2 1-16,0-6 13 0,0-3-2 16,1-4 5-16,1-2-3 0,4-8-15 15,0-8-21-15,1-5 6 16,1-7 14-16,-1-2-1 0,-1-4 2 15,2-1 0-15,-3 0 2 0,-5 2 0 16,2 5 1-16,0 5-2 0,-4 8 1 16,2 6-2-16,-2 6 2 0,-2 3 34 15,0 4-36-15,0 8-1 0,0 3-17 16,0 7 0-16,0 2-13 0,0 1 19 16,0-2 12-16,-2 3 0 0,2-2 0 15,0 0 2-15,0 2 0 0,0-1 13 16,2-1 10-16,2-4 5 15,3-2-3-15,-3-5-3 0,4-6 6 16,2-5-2-16,1-2-13 0,-3-3-12 16,6-7 15-16,-1-4-15 0,1-5 0 15,3-1 9-15,-3-2-10 0,3 0-1 16,-7-5 2-16,7 2 0 0,-7 0-1 16,0 2 0-16,3 5 0 0,-5 5 1 15,-4 2 0-15,0 4-1 0,1 5 0 16,-3 0-1-16,-2 2 11 0,0 0-9 15,0 0-1-15,0 0-2 0,0 2-1 16,0-1-17-16,0 2 15 0,0 0-15 16,2 1 18-16,-2-4-1 0,0 3 1 15,0-1 1-15,0-1 1 0,4-1-1 16,-4 0-1-16,0 0-15 0,0-1-3 16,0-1-6-16,0-1 8 0,2-2 15 15,-2 1 1-15,0 0 1 0,0 1 2 16,0 3 0-16,2-3 1 15,-2 3 8-15,0 0-9 0,0 0 15 16,0 0-3-16,0 0-13 0,0 0-1 0,0 0 0 16,0 0 1-16,0 0-2 15,0 0 0-15,0 0 0 0,0 0 2 16,0 0 13-16,2 0-3 0,-2 0 0 16,2 0-10-16,0 0-1 0,0 0 0 15,0 0 11-15,0 3-10 0,2 3 10 16,3 2-12-16,-1 5-1 0,0 2-17 15,-2 5 3-15,-2 2 3 0,0 1 0 16,-2 2 11-16,0 1-2 0,0-5 0 16,-4 0 1-16,-2-4-1 0,-4-5 0 15,-1-2-12-15,3-3 3 0,-4-5-3 16,1-2 2-16,3 0-2 16,-6-1 3-16,7-2-3 0,-1-2-9 15,6 2 3-15,-2 1 9 0,4 1 10 16,0 1 2-16,0 0 27 0,0 0 3 15,2 0-18-15,2 1-10 0,4 1 0 16,3-1-2-16,-1 1 0 0,-4 0-1 16,5-2 1-16,1 0-1 0,-4-7-1 15,5 1 0-15,3-4 1 0,-5-2 0 16,5-4 1-16,-6-1 2 0,3-3 10 16,3-4-9-16,-5-3 0 0,5 1 0 15,-5-3 9-15,1 1-8 0,0 4-2 16,-3 3-1-16,-1 6 2 0,2 5 0 15,-4 6 21-15,1 4 3 0,-5 1-16 16,0 9-11-16,2 4-21 16,-4 8-12-16,0 2 18 0,0 7-4 0,0-2 17 15,-2-1-1-15,0 0 3 0,-2-1-1 16,2-4 1-16,-3 0 0 16,3-9 1-16,0-2 1 0,0-6 0 15,2-6-2-15,0 0-19 0,2-9 4 16,4-6 15-16,1-7 1 0,3-3 0 15,2-3 1-15,-1-3 10 0,-3 2-10 16,6 1 1-16,-5 5 0 0,-3 5 12 16,2 5-12-16,1 7 13 0,-3 3 2 15,-2 3 0-15,0 4-16 0,-2 5-2 16,0 4-3-16,2 6-12 0,-2 2-3 16,-2 4 16-16,0-4-1 15,0 2 0-15,2-3 2 0,3-2 1 16,-3-3 1-16,2-3 2 0,0-4 9 0,0-3 0 15,0-5-10-15,4 0-2 16,3-10 0-16,-1-3-18 0,0-7 15 16,5-5-10-16,-5-3 13 0,7-2 1 15,-5-1 2-15,1 0-2 0,-1 4 1 16,-4 4 0-16,0 7 1 0,-1 6 12 16,1 6 6-16,-4 4-6 0,2 3-15 15,-2 8-1-15,-2 5-23 0,3 5 3 16,-1 5 2-16,-2 2 4 0,2 1 13 15,-2-1 1-15,0-4 1 0,0-2 0 16,2-6 3-16,0-3 19 0,-2-6-4 16,5-4 6-16,-3 0-6 0,6-6-3 15,-2-4-15-15,1-8-3 0,3-4 1 16,1-6 0-16,-1-1 2 0,2-6 0 16,-1 2 2-16,-3 1 0 0,3 3 1 15,-5 5-1-15,-2 7 10 16,-2 6-11-16,2 6 11 0,-4 2 9 15,0 3-7-15,1 8-14 0,-1 6-12 16,-2 7-9-16,0 3-15 0,-2 3 21 16,2 2 13-16,0 0 0 0,0-3 1 15,0-2 1-15,2-2 1 0,2-7 2 16,0-2 18-16,-2-8-9 0,6-4 3 16,3-4-14-16,-3-2-1 0,2-11-3 15,5-3-12-15,-5-8 12 0,0-4 1 16,5-2 0-16,-9-2 2 0,0 3 0 15,-2 6 0-15,0 5 1 0,-2 6-1 16,3 7 1-16,-5 5 2 0,0 0 15 16,0 4-18-16,0 7 0 0,0 5-15 15,0 4-3-15,-5 3 6 0,5 1 10 16,0-3 1-16,0-1 1 0,7-4 2 16,-3-1 10-16,2-2-10 0,0-3 1 15,2-4 9-15,3-2-9 16,-1-3 12-16,0-1-15 0,3-10-1 15,-1-2-2-15,5-7-12 0,-3-5 14 16,-1-4 1-16,5-1 0 0,-5 1 1 16,3 0 2-16,-5 2-1 0,3 7 0 15,-2 4 10-15,-3 6-9 0,-1 6 12 16,6 3-4-16,-5 6-11 0,1 4-1 16,2 5-2-16,-1 4-15 0,-3 5 6 15,2 3 10-15,-1 5-10 0,-3 0 10 16,-4 4-1-16,0-4 1 0,-2 2 0 15,0-3 0-15,-4-1 0 16,-6-5 1-16,-5-5-2 0,1-5-9 0,-7-8-3 16,0-4 0-16,-4-3-55 15,-3-10-84-15,-1-4-118 0,0-6-124 16,10 8-586-16,-6-7-1413 0</inkml:trace>
  <inkml:trace contextRef="#ctx0" brushRef="#br0" timeOffset="183713.629">10263 7856 3959 0,'0'0'654'0,"0"0"-472"0,0 0 60 15,0 0-29-15,0 0-125 0,0 0-60 16,0 0-28-16,0 0-11 0,0 0-151 16,0 0-162-16,2 26-253 0,-2-20-1154 15</inkml:trace>
  <inkml:trace contextRef="#ctx0" brushRef="#br0" timeOffset="183976.254">9701 7976 4695 0,'0'0'600'0,"0"0"-451"0,0 0-73 16,0 0-38-16,0 0-38 0,0 0-115 15,0 0-86-15,0 0-150 0,0 0-936 0</inkml:trace>
  <inkml:trace contextRef="#ctx0" brushRef="#br0" timeOffset="192874.28">3990 10484 995 0,'0'0'339'16,"0"0"-212"-16,0 0-125 15,0 0 109-15,0 0 590 0,0 0-352 16,0 0-110-16,0 0-57 0,0 0-76 16,6-7 44-16,-6 7 35 0,-2-2 21 15,-2-1 5-15,-3 0-10 0,1 0 5 16,-2 0-5-16,-2 2 0 0,-3-2-20 16,-1 2-7-16,-3-1-24 0,-3-1-35 15,-3 3-27-15,2-4-9 0,-4 1-6 16,-2-3-3-16,-1 0-4 0,-3 0-11 15,2-2-16-15,-2-1-15 0,-2 2-9 16,-1 2-2-16,1 2-12 0,0 3 1 16,0 0-1-16,0 0-1 0,2 5-55 15,0-1-102-15,4 0-89 0,2-4-168 16,7 0-698-16,1 0-1664 0</inkml:trace>
  <inkml:trace contextRef="#ctx0" brushRef="#br0" timeOffset="199487.806">4876 10734 277 0,'0'0'427'16,"0"0"-254"-16,0 0-56 0,0 0 1 16,0 0-21-16,0 0-2 0,0 0 32 15,0 0 22-15,0 0-12 0,-26 11-10 16,24-11-49-16,-1 0 32 15,1 0-29-15,0 0 201 0,0 0 121 16,0-1-239-16,2-2-52 0,0 3 19 16,0-4 3-16,0-1 10 0,0-1 27 15,4-7-4-15,3-3-23 0,-1-5-14 16,4-5-40-16,-2-8-15 0,5-4-6 16,-1-2-14-16,1-5-21 0,-3 3-12 15,0 5 3-15,-4 4 9 0,-4 11-12 16,1 6-20-16,-3 9-1 0,0 3 0 15,0 4 14-15,0 2 16 0,0 8 37 16,-5 5-31-16,-1 7-22 0,2 8-13 16,-2 12 1-16,0 15 22 0,-3 17 0 15,1 1-13-15,2-3-11 0,4-18-1 16,0-16 0-16,0-9 13 0,0-5 12 16,2 2 5-16,0-1-11 0,0-1-16 15,0-8 12-15,0-9-12 0,0-7-3 16,2-7-137-16,0-13 100 15,4-10 35-15,2-5 2 0,-6-6 1 16,2-3 1-16,1 4 11 0,-3 1-1 16,-2 6 19-16,2 8-30 0,-2 9 1 15,2 7 1-15,-2 5 43 0,2 4 101 16,2 0-9-16,2 4-38 0,0 0-14 16,5 1-13-16,-3-2-7 0,0 0 4 15,5-3-3-15,-1 0-31 0,0-8-18 16,3-6-16-16,-1-5 1 0,1-2 16 15,-3-4-4-15,1 1 3 0,-5 1-16 16,-2 1 1-16,-2 5 9 0,-2 5-10 16,0 6-2-16,-2 3 1 0,0 3 1 15,-4 4 19-15,0 7 1 0,0 5-10 16,0 4-9-16,0 4 9 0,2 0-9 16,2 2 7-16,0-5-10 15,6-1-33-15,0-7 21 0,4-4 10 0,1-8-13 16,1-1-9-16,1-7 0 0,-1-7 12 15,-2-4 10-15,-1-2-1 16,-1-3 0-16,-6 0 1 0,-2-1-19 16,-2 1 2-16,-4 3 16 0,-3 3-12 15,-1 4 3-15,2 2-6 0,-5 4-19 16,5 5 7-16,-2 2 9 0,4 0 21 16,-1 2 0-16,3 4 27 0,4-1-3 15,0 2 1-15,2-4-1 0,7-1-12 16,3-2 3-16,0 0 3 0,5-5 4 15,2-2-4-15,-1-1-6 16,1-1 0-16,-3 2 12 0,-1 4 0 16,-1-1 1-16,-1 4 5 0,1 4 0 15,-4 9-12-15,-1 5-6 0,-3 4-12 16,-2 10-1-16,0 5-1 0,-4 5 1 16,0 11 0-16,0-6-26 0,0 1-67 15,0-1 13-15,-4-10 29 0,0-1 34 16,2-8 6-16,0-8 9 0,0-11-28 15,0-9-26-15,2-9-50 0,0-14 59 16,0-8 23-16,0-6 23 0,2-4 2 16,2-3 4-16,-2 5 11 0,0 4-3 15,0 5-11-15,-2 12 0 0,4 5 1 16,0 4 16-16,2 8 25 0,1 1-22 16,3 0-9-16,0 0-10 0,3 0 13 15,3 0 25-15,-1-1-1 0,3-11-20 16,3-5-16-16,2-11-3 0,0-5-1 15,3-14-15-15,3-15 13 16,0-16 1-16,-2-5-1 0,-6 6 3 16,-13 17 1-16,-2 18 14 0,-4 13 1 15,-2 8 2-15,0 1-6 0,0 4-10 16,0 5-2-16,-2 9 0 0,-2 8 19 16,-2 13 8-16,-2 12-25 0,-3 17-2 15,1 12 1-15,2 17 1 0,-3 1 14 16,5-5 32-16,4-7 0 0,0-10-2 15,2-8-4-15,0-12 0 0,0-8-5 16,4-5-7-16,2-1 0 0,5 0-30 16,-1-5 2-16,5-6 16 0,3-11 12 15,5-7-11-15,2-14-18 16,8-16 0-16,-4-2 2 0,0-7-3 16,-5-1-6-16,-5 8-13 0,-2-4 7 15,-3 8 12-15,-4 7 12 0,-3 10-10 16,-5 8 2-16,-2 10 23 0,0 3 24 15,-4 13-48-15,-3 8-2 0,-5 5 0 16,2 6 2-16,-1 3 12 0,-1-2-3 16,2 0-10-16,3-2 0 0,-1-5 0 15,4-4-2-15,2-6-15 0,2-4-21 16,0-10 24-16,4-5 11 0,4-8-41 16,1-11 14-16,5-7 18 0,-2-7 10 15,-1-5 0-15,1 0-18 0,-4 1 3 16,-1 4 13-16,-5 9 1 0,2 8 0 15,-2 8 1-15,-2 7 24 0,0 2 28 16,2 10-51-16,-2 5-1 0,-2 4 0 16,4 3 0-16,0 0 2 0,2-1 13 15,0-1-13-15,2-5 0 0,1-3 1 16,-1-2 9-16,2-7-11 16,-2-2-1-16,7-2-2 0,-1-10-16 15,3-6 0-15,-3-6-1 0,3-5 16 16,-1-5-9-16,0 4 10 0,-1-5-1 15,-3 7 2-15,-2 8 1 0,-3 7 0 16,3 5 28-16,-8 6 11 0,4 3-15 16,-2 8-24-16,0 5-12 0,0 6-3 15,0 2 13-15,0 2 2 0,2 0 1 16,3-3 0-16,-5-2-1 0,6-3 0 16,-2-2-1-16,5-6 0 0,-5-3-1 15,4-3-13-15,-4-4 0 16,5 0-4-16,-3-4-5 0,-2-3 9 15,2 1 0-15,-4-1 13 0,1 1-10 16,-3-1 9-16,0 0-9 0,0-1-3 16,-2-2 12-16,0 1-9 0,0 2 9 15,0-3-12-15,0 3 2 0,0-3 12 16,0 0 0-16,0 0 1 0,2-4 1 16,-2 0 1-16,6-2 1 0,-4-3 0 15,2-2-1-15,2 1 11 0,1-1-10 16,-1 0 9-16,2 2-9 0,0 3 9 15,1-1-9-15,-1 2 12 0,2 3-12 16,-1 0 15-16,3-1-6 0,0-1-11 16,-3 0-1-16,1-2 1 0,2-5 0 15,-1-2 1-15,-3-1 10 0,0-4-9 16,1-3 18-16,-3-2-2 0,-4 0-1 16,2-1-15-16,-4 4 9 0,0 5-10 15,0 4-2-15,0 5-1 16,-2 7-2-16,0 5-12 0,2 4 6 0,-4 3 9 15,0 6 18-15,-3 6-15 16,3 4-3-16,-4 3-2 0,2 7-10 16,0 1 10-16,-3 2 0 0,3 4-10 15,0 3 12-15,0 1 0 0,4 2 1 16,0 0 0-16,-1-5 2 0,3-3 9 16,3-6-9-16,3-6 12 0,0-8-12 15,2-6 9-15,5-8-12 0,-1 0-18 16,2-12-9-16,-1-4 11 15,1-6 13-15,3 0 0 0,-1 3 0 16,-3 1 2-16,-3 8 1 0,0 3 12 16,-1 7 7-16,-5 0-1 0,0 12-18 15,-4 4-3-15,0 5-12 0,0 6 3 16,-4 5 12-16,-2-4 1 0,-3 3 1 16,1 1 1-16,0-5 0 0,2 2 15 15,-1-3-15-15,5-2 18 0,-2-4-3 16,4-3 6-16,0-7 3 0,0-1 6 15,4-5 0-15,5-4-5 0,1-4-17 16,4-8-11-16,5-5-2 0,4-7-1 16,-3-3 1-16,3-3 1 0,2-4-1 15,-2 5 2-15,-3 1 2 0,1 3 13 16,-6 8 0-16,1 4-3 0,-10 6 6 16,1 4 3-16,-3 3 9 0,-2 0-6 15,-2 10 12-15,0 5-17 0,-6 7-19 16,-3 6-3-16,-1 4 1 15,2 1 2-15,-3-4 0 0,3-1-2 0,0-6-1 16,2-3 0-16,1-7 0 16,3-5-9-16,2-7 0 0,0-3-24 15,2-10-15-15,5-12 27 0,1-6-3 16,2-6-16-16,-1-2 10 0,1 1 18 16,-2 9 15-16,-2 10 0 0,3 9 15 15,-1 7 24-15,4 6-14 0,-3 8-10 16,7 9-14-16,-1 5-1 0,1 8 1 15,1 3 1-15,1-5-1 0,-1 0 1 16,-3-2-2-16,1-8-3 0,-5-6-58 16,0-5-53-16,-3-6-40 0,-3-4-27 15,-4 0-104-15,0-6-276 0,0 0-476 16,-4-8-550-16</inkml:trace>
  <inkml:trace contextRef="#ctx0" brushRef="#br0" timeOffset="199756.623">5730 10017 3142 0,'0'0'1675'0,"0"0"-1476"0,15-59-128 15,-3 30 14-15,7-2-33 16,5-3-52-16,3 1-43 0,0 4-97 16,4 1-133-16,-8 8-281 0,12-2-1323 0</inkml:trace>
  <inkml:trace contextRef="#ctx0" brushRef="#br0" timeOffset="200588.748">7109 10527 2865 0,'0'0'470'0,"0"0"-368"16,0 0 190-16,0 0 22 0,12-55-29 15,-10 32-69-15,3-1 3 0,1-5-38 16,0 1-50-16,0-3-33 0,2 2-25 16,-5 4-21-16,1 6-10 0,-2 7-14 15,0 6-13-15,-2 6 46 0,0 7 72 16,0 9-78-16,0 8-55 0,0 4 0 16,2 5-3-16,2 4 1 15,2-3 2-15,2-6 0 0,1-1 3 16,1-13 0-16,5-5-3 0,-3-9-1 15,2-6-39-15,3-10 4 0,-3-7 9 16,1-5 9-16,-5-3-1 0,-2 0 1 16,-1 0 15-16,-5 2-12 0,-2 1 13 15,-2 5 1-15,-7 3 0 0,1 6 0 16,0 3-1-16,4 7 2 0,-5 2 12 16,7 2 30-16,0 0 52 0,2 4 21 15,0 1-9-15,2-1 27 0,9 0 3 16,-1-1-58-16,5 0-51 0,3-3-27 15,7 0-2-15,-4-3-19 16,3-6-30-16,3-3-106 0,0-4-75 16,-4-2-81-16,2-4-211 0,-7 6-874 15,9-6-1710-15</inkml:trace>
  <inkml:trace contextRef="#ctx0" brushRef="#br0" timeOffset="203204.451">7713 10524 3417 0,'0'0'801'0,"0"0"-618"0,0 0-121 16,0 0 61-16,0 0 4 0,2-66 23 15,-9 41 6-15,3-2-12 0,-2-1-50 16,0-3-39-16,0-1-6 0,2 1-22 16,-5 3-24-16,3-2-1 0,0 7 10 15,2 3-11-15,2 9 0 0,2 1 11 16,0 3 7-16,2 4 44 0,8-1 28 15,5 4 67-15,-3 0-62 16,7 0-50-16,-1 1-25 0,5 5-9 16,-2 1-10-16,1 1-2 0,-1 2 1 15,-7 3 11-15,1 1-9 0,-9 0 0 16,0 3-2-16,-2-2-1 0,-4 1-3 16,0-1 0-16,-2-3-9 0,-2-1 10 15,2-2 0-15,-2 0 1 0,0-4 0 16,-4 1 1-16,4-2 0 0,-1-1 3 15,1 1 21-15,2-4 9 0,2 2 1 16,0-2 8-16,0 0 3 0,6 0 15 16,3-2-20-16,5-5-25 0,1-5-13 15,5-5-2-15,3-4-2 0,-2-2 0 16,1-1 0-16,1-4 1 16,-4 5 1-16,-3 5 0 0,-5 3 1 15,1 6 2-15,-4 4 15 0,-4 5 6 16,-2 0-6-16,-2 10-18 0,0 5-15 15,0 6-3-15,-6 3 3 0,0 7 14 16,2-3 1-16,0 1 1 0,-2-2-1 16,4-5 1-16,-3-5 1 0,5-5-2 15,0-6 0-15,-2-2-1 0,2-4-28 16,0-10-14-16,2-9 25 0,3-6 17 16,3-4-2-16,-2-2-12 0,2 0 12 15,-4 2 0-15,-2 7 1 0,1 8 2 16,-1 7 0-16,-2 7 23 0,0 3 10 15,0 9-33-15,0 5-15 0,2 5 12 16,0 6 3-16,2-1 0 0,0-2 2 16,2 3 13-16,5-6-13 0,-5-2 13 15,4-4-12-15,0-1 16 16,1-6-7-16,1-5-2 0,5-4-10 16,-5-7-24-16,7-9 2 0,-3-10 1 15,5-15 3-15,4-17 16 0,-3-21-10 16,1-11 9-16,-2-5 1 0,-11 5 2 15,-4 9 2-15,-6 10 13 0,2 13-12 16,-6 18-3-16,0 14 0 0,0 13-54 16,-6 1-30-16,4 6 2 0,-5 6 25 15,3 7 57-15,-2 14 0 0,1 10 15 16,1 16 3-16,2 17 3 0,2 16 0 16,-2 4-19-16,3-2 22 0,1-8 7 15,0-9 8-15,2-4-3 16,-2-10 0-16,2-13-12 0,0-12-12 15,0-8-9-15,0-4 0 0,0-5-1 16,4-3-2-16,1-10-25 0,7-14-17 16,-2-10 12-16,7-5 0 0,-5-5 3 15,3 5 5-15,-1 6-5 0,-4 10 21 16,1 12 6-16,1 7 27 0,-4 11-9 16,3 7-16-16,1 7 0 0,-1 3 1 15,-1-2 12-15,4 1 15 0,-3-5 0 16,-1-7 0-16,2-4-6 0,-1-8 0 15,-1-5-24-15,3-5 0 0,-5-8-30 16,2-7 12-16,-2-6 3 0,-1 0 12 16,-5-3-12-16,-2-2 12 0,0 3 0 15,-2 1 0-15,-5 1 0 0,-1 7-9 16,2 4 0-16,2 4 10 0,0 6 1 16,2 1 1-16,2 1 3 15,0 3 30-15,2 0 15 0,2-3-33 16,4 3-12-16,2-2 15 0,-1 1 3 15,3 1 4-15,0 0-1 0,-3 1-9 16,1 4-12-16,0 2 9 0,-1 5-11 16,-5 2 1-16,0 4-2 0,-2 4-3 15,-2 5-12-15,0 1 12 0,0 1 0 16,0 0 1-16,0-2-1 0,0-5 2 16,0-3 1-16,4-5 1 0,2-5 2 15,5-7-3-15,-1-2 0 0,7-9-15 16,-1-6-3-16,5-7-1 15,-1-4 17-15,1-6-1 0,6-3 1 16,-8-1 0-16,1-2 1 0,1 3 1 16,-7 7 0-16,-1 4 1 0,-3 11 11 15,-4 9 7-15,-4 4 14 0,-2 7-18 16,0 9-15-16,0 9-3 0,-2 8-12 16,-4 6 13-16,-2 0 2 0,0-1 2 15,1-2-2-15,1-5 1 0,2-7-1 16,0-6 0-16,0-9-2 0,4-3-10 15,0-6-13-15,0-10-17 0,8-8 27 16,-2-8 13-16,3-4-10 0,-1-3 0 16,2-2 10-16,-4 4 1 0,-4 9 1 15,0 4 0-15,1 9 2 0,-1 8 28 16,-2 1 6-16,2 6-34 0,0 8-2 16,0 7-1-16,0 1 1 0,0 6 0 15,2-3 1-15,0 0 2 0,0-3 16 16,-2-5-4-16,3-1-3 0,1-5 0 15,2-5 0-15,2-1 0 16,-3-5-10-16,5-2-2 0,2-7-1 16,-1-6-11-16,5-4-3 0,-3-4 12 15,4-2-9-15,-5-5 11 0,5-2-1 16,-5 1-1-16,5 1 1 0,-5 3 0 16,3 7 2-16,-5 2 0 0,0 9 1 15,1 3 11-15,-5 6 3 0,2 0-12 16,-1 9 9-16,-3 7-12 0,-2 3 0 15,-2 5-3-15,-2 4 1 0,0 4 0 16,0 3-1-16,-4-4 2 0,0 0-1 16,-4-4 2-16,3-3-1 0,1-6 0 15,2-7-11-15,0-8 10 16,2-3-29-16,0-7-17 0,6-9 45 16,7-9-9-16,-3-7 10 0,3-2-1 15,5-4-18-15,-5 1 0 0,3 6 9 16,-4 7 12-16,-1 7 1 0,1 8 14 15,-6 8 6-15,3 1-6 0,1 7-12 16,-4 6-1-16,0 5-2 0,1 1-1 16,-1 3 1-16,-2 1 0 0,4-3 2 15,1-3 1-15,-7-5 9 0,4-4 3 16,-2-7 3-16,4-1-18 0,-2-7 0 16,1-10-21-16,3-3 9 0,2-7 10 15,-1-5 0-15,-5 2-1 0,0-1 2 16,2 3 0-16,-4 7 0 0,-4 6 1 15,3 8 0-15,-3 7 30 0,0 4 13 16,0 8-43-16,0 7-3 0,0 9-10 16,0 1 10-16,0 5 1 0,4 0 2 15,-2-6 0-15,2-2 2 0,4-5-1 16,2-5 12-16,1-6-11 0,1-2 1 16,3-4 0-16,-3-4-3 15,5 0 0-15,-5-7-1 0,2-7 0 16,3-3-1-16,-5-4-14 0,5-2 15 15,-5-4-1-15,3 1 2 0,-5 1 1 16,5 0 1-16,-1 6 11 0,-4-1-10 16,5 6 0-16,-5 1 12 0,-4 1 0 15,5 2 3-15,-3 4 0 0,-2 0 6 16,-2 3 3-16,1 2 0 0,-1 0-3 16,-2 1-6-16,0 0-6 0,-2 0-10 15,0 0-2-15,0 1-2 0,-2 2-13 16,-4 5 3-16,-1 1 10 0,-7 5 0 15,-1 3 2-15,3 1 0 0,-7 2 0 16,5 2 0-16,-5-1 0 0,7-3 0 16,0 2 1-16,1-1 0 0,9-1 11 15,0-3 0-15,2 1-9 0,2-4 12 16,4-1 0-16,11-4 0 16,-3-2-15-16,9-5-1 0,0 0 0 15,4-6-11-15,0-7 9 0,1-8-15 16,1-4 6-16,-4-4 9 0,-4-5-9 15,0 0 0-15,-9 0 9 0,-4 5 1 16,3 7-1-16,-7 7 1 0,-2 7 2 16,-2 8 0-16,0 1 24 0,0 11-24 15,0 8-1-15,-4 7-11 0,-3 6 12 16,1 3 0-16,4-2 0 0,0 0 0 16,2-7 0-16,0 0 0 0,2-4-3 15,6-5-27-15,3-2-27 16,-3-1-30-16,9-4-22 0,-5-3-24 15,5-6-27-15,-3-2-55 0,0-8-134 16,3-5-193-16,-9-1-526 0,9-9-495 0</inkml:trace>
  <inkml:trace contextRef="#ctx0" brushRef="#br0" timeOffset="203519.789">9331 9745 4397 0,'0'0'225'0,"0"0"-225"16,0 0-3-16,0 0-98 0,0 0-536 15,0 0-659-15,0 0 81 0</inkml:trace>
  <inkml:trace contextRef="#ctx0" brushRef="#br0" timeOffset="203751.157">9441 9634 4211 0,'0'0'609'0,"0"0"-446"15,0 0 139-15,0 0-38 0,60 0-185 16,-42 0-52-16,5 5-24 0,4 0-3 16,-4 3 0-16,1-1-21 0,1 1-58 15,4 2-106-15,-4 1-101 0,0-2-156 16,-5 0-601-16,11 4-531 0</inkml:trace>
  <inkml:trace contextRef="#ctx0" brushRef="#br0" timeOffset="203903.588">9964 9642 3339 0,'0'0'1007'0,"0"0"-880"15,35-67 191-15,-21 33 82 16,7-8-187-16,-2-2-125 0,1 0-54 16,7 5-34-16,-6 7-19 0,-1 1-166 15,3 8-80-15,-8 10-152 0,-3 5-826 16,11 8-1932-16</inkml:trace>
  <inkml:trace contextRef="#ctx0" brushRef="#br0" timeOffset="204659.94">9286 9820 3171 0,'0'0'1722'0,"0"0"-1444"16,0 0-95-16,0 0 14 0,0 0-158 15,0 0-39-15,0 0-48 0,0 0-146 16,0 0-240-16,24-18-944 0</inkml:trace>
  <inkml:trace contextRef="#ctx0" brushRef="#br0" timeOffset="205470.191">10243 10315 1683 0,'0'0'1261'0,"0"0"-909"0,0 0 48 16,0 0 12-16,0 0-48 0,0 0-34 15,0 0-30-15,0 0-72 0,0 0-52 16,-6 27-33-16,1-6-37 0,-3 9-31 15,0 6-41-15,0 4-19 0,-1 4-15 16,1 0-2-16,0-5-125 0,4-6-137 16,-1-7-95-16,5-10-168 0,0-8-774 15,9-8-1473-15</inkml:trace>
  <inkml:trace contextRef="#ctx0" brushRef="#br0" timeOffset="208039.969">11109 10385 680 0,'0'0'1715'16,"0"0"-1473"-16,0 0-126 0,0 0 125 16,0 0-68-16,0 0-36 0,0 0 70 15,0 0 62-15,0 0-65 0,0 0-53 16,14-27-7-16,-10 16 17 0,3-4-16 15,-3-2-21-15,4-4-4 16,7-7-4-16,-5-12-12 0,8-18-25 16,1-19-21-16,2-12-6 0,-7-4-3 15,3 3 5-15,-11 8 4 0,0-1 6 16,-6 5-19-16,0 8-14 0,-4 14-30 16,0 15 11-16,-2 13 6 0,-3 9-6 15,-3 3-12-15,4 1-1 0,-9 7 1 16,5 8 2-16,-1 9 19 0,-5 11-8 15,5 7-10-15,-5 8 12 0,5 7-13 16,-1 4 1-16,1 3 12 0,3 2-13 16,0-1 0-16,2-1 10 0,3-2-10 15,3-6-2-15,2-4-13 16,0-9 1-16,2-6 12 0,5-9 2 16,5-8 10-16,0-5-10 0,5-4-2 15,4-9-3-15,3 0 1 0,1-3 2 16,-2 4 1-16,2 1 11 0,-2 5-10 15,-7 6 25-15,-1 6 13 0,-5 10-7 16,-4 3-31-16,-4 6-1 0,-2 1 0 16,0 3 1-16,-2 0 19 0,-2-1 9 15,-2 0 1-15,-7-1 23 0,7-2 34 16,0 1-10-16,0-2-24 0,-3-3-21 16,3-4 1-16,6 1-1 0,0-6-3 15,0-2-3-15,4-3 3 0,1-2 3 16,3-4-9-16,0-1 3 0,4 0-12 15,1-1-13-15,1-4 1 0,3-4-2 16,-1-2-1-16,3-5 0 0,-2-2-1 16,3-6-1-16,-1-2 1 0,-3-5-1 15,5 0 2-15,-4-4-1 16,-1 3 1-16,-6 2 1 0,1 8 0 16,-3 7 11-16,-2 7-9 0,-4 8 28 15,0 1-28-15,-2 12-3 0,0 4-22 16,0 6 1-16,-4 8 0 0,-2 3 18 15,0 0-9-15,2 4 12 0,-2-3 0 16,3-5 0-16,1 0 1 0,2-5 1 16,0-7 1-16,0-5 9 0,5-9-11 15,3-4-1-15,2-7-16 0,3-12-5 16,3-9 3-16,1-6 6 0,-5-8 11 16,5-1 0-16,-5-1 0 0,-2 6 1 15,-1 6 2-15,-5 9-1 0,0 10 0 16,-2 8 20-16,0 5 9 15,0 7-30-15,0 9-15 0,0 8 0 16,2 6 0-16,-2 6 13 0,2 1-1 16,3-1 1-16,-3 0 2 0,0-7 0 15,2-6 2-15,4-2 10 0,1-8-9 16,1-4 9-16,3-8-11 0,-1-1-1 16,7-12-12-16,-5-6-3 0,5-6 3 15,-2-7 11-15,-3 0-2 0,-5-2 1 16,3-2 0-16,-8-1 1 0,-2 5-1 15,-4 0 1-15,0 9 0 0,0 4-2 16,0 5 1-16,-4 6-10 0,2 1 0 16,2 3 10-16,-2 2 0 0,2-2 0 15,0 3 2-15,0 0 24 0,0 0 15 16,4 0-13-16,2-2-26 0,7 0 0 16,-1-2 1-16,1 1-1 0,1-1 1 15,-2-2 1-15,-1-1 0 0,5 1 1 16,-7 0 0-16,5 2 0 15,-4-3 9-15,-3 2-11 0,1 2 0 16,-2 0 11-16,0 0-11 0,1 2-1 16,-5-1 0-16,2 1 1 0,-2 1 1 15,-2 0 0-15,0 0 10 0,0 0-12 16,0 0-12-16,0 1-6 0,-2 3-3 16,-4 1 9-16,1 2 12 0,-3 1 0 15,0 1 0-15,2 1 0 0,-1 2 1 16,1 1-1-16,0 0 2 0,0 3-1 15,2 3 0-15,0 2 2 0,4 1 0 16,0 1 0-16,0 1-1 16,0 2 0-16,2-2 1 0,4 2 0 15,2-1 9-15,2-5-9 0,1-2 12 16,3-4-12-16,-1-4 9 0,-1-3-10 16,7-4 0-16,-5-3-2 0,7-3-1 15,-3-7-11-15,1-3 9 0,2-8-12 16,-7-1 12-16,3-7-12 0,-5-2 13 15,-6-3 0-15,3 3-1 0,-7-1 0 16,-2 4 1-16,0 6-10 0,-9 0-3 16,3 7-9-16,2 2 3 0,-2 4 0 15,2 2 9-15,0 4-3 0,-3 2 14 16,7 1 1-16,0 0 2 0,0 0 31 16,4 0 6-16,3 0-36 0,1 2-1 15,0 0 0-15,5 1 1 0,-1-3 0 16,0 0 0-16,5 0 9 0,-3 0-9 15,5 1 0-15,-7 1 12 16,3 2-13-16,-3 2 1 0,-1 4 12 16,1 0-15-16,-6 4 0 0,-4 4-12 15,-2 0-3-15,0 2 0 0,-4-2 0 16,-6-1 3-16,-5-2 0 0,3-5-3 16,-7-1-6-16,3-2 3 0,-3-1-6 15,1-2 12-15,1-3-3 0,5 3 14 16,-1-1 1-16,5 0 15 0,4 4 3 15,4 1 12-15,0 4 3 0,4 2 6 16,4-1 6-16,7 6 6 0,-3-4-2 16,9 3-4-16,-1-3-15 0,5-1 39 15,4-1 27-15,4-6-61 16,5-2-35-16,-1-2-18 0,2-3 15 16,0-1-12-16,-4-8 0 0,-6-2-42 15,-8-5-87-15,-2-2-52 0,-5 1-60 16,-8 0-188-16,3 6-803 0,1-1-1691 0</inkml:trace>
  <inkml:trace contextRef="#ctx0" brushRef="#br0" timeOffset="208706.3">13157 9728 1532 0,'0'0'2015'16,"15"-50"-1652"-16,-13 25-215 0,-2-4 167 15,-4-1-18-15,-9 5-79 0,-1 11-77 16,-7 8-22-16,-6 10-16 0,0 12 1 16,-1 12-7-16,-8 12 0 0,5 1-24 15,7 4-31-15,-1 2-6 0,14-3-2 16,-1 2-22-16,6 1 36 0,6-3 49 16,6 0-16-16,8-2-17 0,5-6-16 15,10-4-15-15,8-6-21 16,7-12-12-16,1-11-15 0,5-6-39 15,-5-14-79-15,-3-9-63 0,-3-4-7 16,-6 0-80-16,-10-2-228 0,-3 8-855 16,-3 1-1517-16</inkml:trace>
  <inkml:trace contextRef="#ctx0" brushRef="#br0" timeOffset="209106.767">13321 9498 3298 0,'0'0'1138'0,"0"0"-1030"16,49-20 37-16,-26 13 144 15,10 5-164-15,4 2-82 0,0 0 42 16,-1 9 49-16,-5 4 18 0,-9 5-22 15,-1 1-12-15,-13 3-43 0,-6 3-56 16,-2 2-19-16,-6 2-19 0,-8 2 17 16,-3 3 1-16,-1 2 1 0,-3 1 2 15,-2 1 14-15,-2 0 2 0,5-2 21 16,-1 1-6-16,0-7 19 0,9 0 44 16,2-3 19-16,5-8-28 0,5-1-21 15,0-6-9-15,11-4-2 0,1 0-22 16,7-4-21-16,6-3-12 0,1-1-2 15,3-2-10-15,0-5-9 0,4-2-37 16,-2-1-35-16,-2 0-49 16,-2-4-50-16,-4 4-65 0,-4-1-144 15,1 2-253-15,-9 3-718 0,3 2-859 0</inkml:trace>
  <inkml:trace contextRef="#ctx0" brushRef="#br0" timeOffset="209407.066">13951 9369 290 0,'0'0'3040'0,"0"0"-2590"0,0 0-170 16,0 0 153-16,0 0-180 0,4 60-131 15,-6-5 19-15,-2 17 91 16,-4 13-46-16,2 1-59 0,-3-6-18 16,1-10-9-16,4-12-42 0,0-17-58 15,2-10-18-15,0-10 3 0,2 2 0 16,0-3-18-16,0-4-52 0,2-5-45 16,2-8-31-16,2-5-58 0,-2-11-133 15,9-9-121-15,-5-6-230 0,0 2-403 16,7-21-219-16</inkml:trace>
  <inkml:trace contextRef="#ctx0" brushRef="#br0" timeOffset="209658.457">14226 9522 3231 0,'0'0'568'0,"0"0"-313"0,0 0 122 16,0 0-136-16,0 0-174 15,-6 69-5-15,-13-38 45 0,-6 4 19 16,-3 2 14-16,-4 1 12 0,-1-2-6 15,0-3-31-15,0-4-48 0,4-5-10 16,7-4 4-16,1-4-1 0,9-3 16 16,-1-2 24-16,11 1 47 0,2 4 1 15,12 3-52-15,7 2-45 0,4 2-32 16,10-4-17-16,12 1 0 0,13-7-2 16,-2-9-15-16,-4-4-54 0,-9-7-93 15,-8-8-64-15,7-8-113 0,-9 5-327 16,27-11-1331-16</inkml:trace>
  <inkml:trace contextRef="#ctx0" brushRef="#br0" timeOffset="211250.402">3415 12180 1729 0,'0'0'1245'0,"0"0"-579"0,0 0-247 16,0 0 26-16,0 0-11 15,0 0-25-15,0 0-112 0,0 0-34 16,0 0-55-16,58-29-72 0,-27 26-52 16,2 0-39-16,8-3-22 0,3 3-23 15,1-3-18-15,-1 0-30 0,-3 1-72 16,-4 1-85-16,-8 3-92 0,-8 1-234 16,6 6-1074-16</inkml:trace>
  <inkml:trace contextRef="#ctx0" brushRef="#br0" timeOffset="-211863.508">4936 12625 186 0,'0'0'1497'0,"0"0"-1139"15,0 0-216-15,0 0-41 0,0 0-1 16,0 0 422-16,0 0-157 0,0 0-180 16,0 0-58-16,5-19-4 0,-1 10 13 15,0-4-1-15,0-1 4 0,2-3 23 16,2-5-10-16,1-4-28 15,1-5-23-15,4-13-11 0,3-12-4 16,6-19-4-16,0-9-2 0,-3-3-16 16,1 1-12-16,-7 6-9 0,1 0-22 15,-5 8 3-15,-6 5 7 0,0 16 2 16,-2 14 4-16,-2 13 2 0,0 3-2 16,-2 4-7-16,-4-1-9 0,2 3-21 15,-4 5 0-15,0 8-15 0,-3 1 15 16,-1 12 2-16,-3 7 14 0,-1 10-15 15,-3 4 1-15,-4 15-2 0,3 13 0 16,-5 10 0-16,2-5 0 16,9-14 1-16,3-13 2 0,5-11 0 15,0 2 12-15,2 1-3 0,2 0 0 16,2-7-9-16,-2-5 18 0,8-7 13 16,2-7-11-16,7-4-23 0,1-2-15 15,3-9-3-15,1-6 3 0,7-2 11 16,-2-2 2-16,0 3-1 0,-2 0 2 15,-7 9 1-15,1 4 43 0,-9 5 30 16,-2 10 14-16,-4 6 16 0,-2 3-73 16,0 6-11-16,-6 1-16 0,-4 1 12 15,2-1-13-15,-5 2-1 0,5-3 0 16,-2 0 2-16,1 0 12 0,1-2-15 16,2-2 21-16,2-2 9 0,4-4 15 15,0-3 22-15,0-2 38 0,2-5-20 16,4 0-34-16,0-2-21 0,4-3-12 15,1 0-3-15,1 0-13 0,7-5 1 16,-5 0 9-16,5-1-11 0,-5-4 1 16,5 0 0-16,-3-4-2 15,1-3 0-15,2-3-1 0,-1-6 0 16,-1-2 0-16,-1-3 1 0,1-3 0 16,-5 4-21-16,-1 2 3 0,-3 10 3 15,-4 4 12-15,0 9 3 0,-2 5 18 16,-2 1 3-16,0 12-21 0,0 6-12 15,-2 7 0-15,-4 3 12 0,2 6 2 16,2-1 1-16,0 0-3 0,0-5-35 16,2-3 17-16,0-6 18 0,0-4 0 15,2-7 12-15,4-9 3 0,0-2-15 16,4-11-18-16,3-12 15 16,1-6 3-16,1-8 2 0,-1-4 10 15,1-3-11-15,-3 4-1 0,-2 7-21 16,-5 8 9-16,-1 7 10 0,-2 11 2 15,2 6 17-15,-4 4 28 0,0 12-34 16,2 6-11-16,-2 7-1 0,0 6 1 16,2 6 3-16,2-2 12 0,0-1-12 15,0 0-3-15,3-7-33 0,-1-1 22 16,2-4 11-16,0-7 12 0,3-3 9 16,-1-4-3-16,0-9-6 0,5 0-12 15,-1-12-12-15,3-7 0 0,1-6 12 16,-1-4 0-16,0-4 1 0,-1-4 1 15,-4 1 1-15,1 1-3 0,-5 8-17 16,-2 5-4-16,-2 8 18 0,-1 5 0 16,-1 6 3-16,0 2 21 15,0 1 3-15,0 2-24 0,0 3-1 0,0 4-1 16,0 1-1-16,-2 2 0 0,4 4-12 16,-4 1 15-16,0 4 0 15,0-2 0-15,0 5 1 0,0-1-1 16,2 1-11-16,0-1-25 0,2 1 33 15,1-4 1-15,-1 0 2 0,4-5 0 16,0-2 3-16,-4-5 9 0,5-2-10 16,-1-3 0-16,0-2 0 0,5-1-2 15,-5-5 0-15,2-3-2 0,0-3 1 16,-1-1-1-16,1-2-1 0,-4 1 1 16,3 0 1-16,-3 1 1 15,-2 0 0-15,2 3-1 0,-2-1 0 16,-2 3 0-16,0 0 1 0,2 1 0 15,-1 3 0-15,-1 1-1 0,-2-2-1 16,2 4-1-16,-2-1 1 0,2 0 2 16,-2 0 2-16,0 0-1 0,2-1 1 15,-2-1-2-15,2-3-1 0,2 1-1 16,0-3 1-16,0-2-1 0,-2-1 2 16,5-3 0-16,-5 2-12 0,0 0 0 15,2-1 9-15,-4 5-9 0,0 3 10 16,0 0-1-16,0 3-9 0,0 2 12 15,0 0 0-15,0 0 12 0,0 0 6 16,0 4-3-16,0-1-3 0,-2 4-10 16,2 3 1-16,-2 2-3 0,2 0-2 15,0-1-61-15,2 1-58 0,0-5-33 16,2-3-66-16,0-4-126 0,2 0-360 16,5-9-994-16,-36-64-1289 0</inkml:trace>
  <inkml:trace contextRef="#ctx0" brushRef="#br0" timeOffset="-209995.708">5887 12202 1891 0,'0'0'377'0,"0"0"-290"0,0 0 20 0,0 0 74 16,0 0-53-16,0 0 11 15,0 0 24-15,0 0-9 0,0 0-84 16,-37-31-38-16,35 26 0 0,0 0 28 16,0 1 175-16,2-1 334 0,0 2-278 15,0 0-93-15,4-1 14 0,4-2-26 16,5 0-70-16,1-1-31 0,3-1-12 16,3 1 0-16,1 1-3 0,0 1-13 15,1 0 4-15,-3 4-10 0,-2 1 4 16,-3 0 5-16,-4 4-2 0,-1 3-7 15,-1 2-9-15,-6 0-42 0,0 4-10 16,-2 0-14-16,-6 3-3 0,-4 2 3 16,-5 1 0-16,-1-3-19 0,-1-1-20 15,-4-1-31-15,3-3-9 0,-3-3-6 16,0-3-1-16,5-2 1 0,-1 0 5 16,5-3 22-16,4 0 36 15,3 3 46-15,-1 0 16 0,6 1 51 16,0 4 7-16,4-1 8 0,1 4 27 15,5 0 22-15,2 2-7 0,5-1-9 16,-1 0-9-16,5 0-21 0,2-3-28 16,-3-3-17-16,1-2-23 0,2-4-17 15,0-4-28-15,-1-7-68 0,5-6-125 16,0-3-149-16,-6 6-573 0,16-6-1314 0</inkml:trace>
  <inkml:trace contextRef="#ctx0" brushRef="#br0" timeOffset="-205658.477">6753 11863 1320 0,'0'0'1314'0,"0"0"-1050"15,0 0 2-15,0 0 157 0,7-51-35 16,-7 28-81-16,-5 0-28 0,-5-2-11 15,-2 0-54-15,-5 2-43 0,-1 2-28 16,-1 3-22-16,-2 8-24 0,-6 4-21 16,5 6-25-16,-3 10 10 0,0 11 23 15,0 18 13-15,-2 19-24 0,5 14-13 16,5 8-18-16,7 1-6 0,10-13-12 16,0-7-2-16,6-3 5 0,4-14 18 15,5-8 3-15,-5-12-3 0,7-6-12 16,5-2-33-16,5-6-12 0,6-5-18 15,5-7-93-15,1-12-55 0,0-9-15 16,-4-5-43-16,2-5-196 0,-12 9-661 16,8-8-857-16</inkml:trace>
  <inkml:trace contextRef="#ctx0" brushRef="#br0" timeOffset="-205191.575">6857 11724 1717 0,'0'0'1959'0,"0"0"-1644"16,0 0-65-16,0 0 187 0,0 0-97 15,0 0-71-15,66-43-26 0,-41 37-28 16,6 0-67-16,2 0-58 16,2 3-26-16,2-3-16 0,0 5-18 0,-6-2-6 15,-6 3-6-15,-2 0-3 16,-4 7-13-16,-9 5-2 0,-2 3-15 16,-6 9-21-16,-2 3-3 0,-4 9 15 15,-10 3 9-15,-1 5 13 0,-3 0-1 16,-7 0 3-16,0-1 0 0,0 1 3 15,0-6 15-15,3-1 9 0,1-2 12 16,4-8 0-16,3-4 1 0,8-6 2 16,-1-4 0-16,7-5-3 0,0-2 48 15,11-3 4-15,3 0-55 0,7 1-25 16,4-4-11-16,4 0-12 0,2 0 9 16,0-4-18-16,-2-2-52 0,-2 0-53 15,-9 0-52-15,1 0-27 0,-5 3-88 16,-1-3-245-16,-7 4-628 15,2 0-663-15</inkml:trace>
  <inkml:trace contextRef="#ctx0" brushRef="#br0" timeOffset="-204874.539">7543 11478 2556 0,'0'0'1021'0,"0"0"-879"0,0 0 128 16,0 0-15-16,0 0-85 16,-19 54-21-16,13-3 51 0,-6 19 15 15,2 10-32-15,1 3-37 0,-1-4-24 16,6-11-22-16,-4-2-19 0,1-13-17 15,5-14-31-15,0-11-11 0,2-6-10 16,-2 2-11-16,0-4-1 0,2 1-43 16,0-8-93-16,2-7-70 0,2-6-14 15,2 0-76-15,5-9-238 0,3-7-500 16,-5 3 5-16,11-15-105 0</inkml:trace>
  <inkml:trace contextRef="#ctx0" brushRef="#br0" timeOffset="-204621.792">7839 11588 3056 0,'0'0'646'0,"0"0"-441"0,0 0 53 15,0 0-69-15,0 0-120 0,-44 84-14 16,9-28 44-16,-6 13 68 0,-9 4 1 16,5-5-30-16,7-15-4 15,14-18 18-15,5-8 6 0,3-7-30 16,3 2-28-16,-3 0-13 0,5-3 10 15,7-3 6-15,4-2 20 0,2-3 16 16,9 1-16-16,11 1-47 0,13 2-40 16,21 1-34-16,21-3-2 0,10-4-33 15,1-9-7-15,1-6-101 0,-8-16-67 16,4-12-43-16,-5-8-167 0,-20 7-746 16,0-1-1321-16</inkml:trace>
  <inkml:trace contextRef="#ctx0" brushRef="#br0" timeOffset="-203328.503">3409 13911 368 0,'0'0'2393'0,"0"0"-1740"0,0 0-283 0,0 0 42 16,0 0 6-16,0 0 49 15,0 0 43-15,0 0-165 0,0 0-137 16,31 3-69-16,-8 5-58 0,5-3-27 16,6 3-24-16,13-3-27 0,11-5-3 15,-4 0-21-15,-3-5-72 0,-9-7-67 16,-9-4-72-16,4 2-116 0,-6 0-577 15,12 5-1537-15</inkml:trace>
  <inkml:trace contextRef="#ctx0" brushRef="#br0" timeOffset="-185735.493">5114 14089 16 0,'0'0'0'16,"0"0"0"-16,0 0 173 0,0 0 274 15,0 0 205-15,0 0-83 0,0 0-449 16,0 0 417-16,0 0 606 0,4-4-775 16,-2 4-95-16,-2 0-32 15,0 0-19-15,0 0-41 0,0 0-43 16,0 0-71-16,-4-5-37 0,2-4 34 16,0-4 21-16,0-5 6 0,0-5 4 15,0-5-29-15,0-4-20 0,2-4-28 16,0 0-17-16,-2 1-1 0,2 5-24 15,-2 4-4-15,-2 5 7 0,4 7 0 16,-2 3 9-16,-1 4 12 0,3 4 0 16,0 2 24-16,0 1 31 0,0 0 14 15,5 0-48-15,3 0-2 16,2 0-1-16,3 0-3 0,1 0-3 16,1 0-11-16,-1 0 0 0,3 0 1 15,-3 0 0-15,-2 4 1 0,3 0 9 16,-7 3-9-16,0 1-3 0,-3 2 0 15,-3-1-12-15,-2 0-6 0,0 0 3 16,-7 1-6-16,1 2 2 0,0 1 7 16,-6-1 10-16,-1 1 2 0,1 5 1 15,-1-3 1-15,3 2 0 0,0-1-2 16,4-1 1-16,-3-1-1 0,7-3 2 16,2-1 20-16,0-3 8 0,2-2 21 15,4-1-9-15,3-4-11 0,5 0-19 16,1 0-9-16,1-4 12 0,3-5 0 15,1-2 0-15,1-2-14 0,2-3 1 16,2-6 16-16,-3 0-3 0,5-5-3 16,-6-2-12-16,0 3-30 0,-3-2 28 15,-3 1 2-15,-3 7 1 16,-4 2 2-16,-1 7 12 0,-5 4-3 16,-2 5-11-16,0 2 30 0,-2 7 8 15,-5 8-36-15,-3 7 15 0,0 6-15 16,-3 0 15-16,5 5-3 0,-2-1-14 15,4-1 1-15,1-5-2 0,-1-3-21 16,4-4-3-16,2-4 21 0,0-8 0 16,2-7 2-16,4-2-38 0,3-14-22 15,-1-4 43-15,4-6 16 0,-1-2 2 16,-1-1 0-16,0 2-1 0,-3 6-38 16,-3 4 24-16,-2 8 15 15,0 7 0-15,-2 2 57 0,2 5-39 16,0 9-18-16,-2 4-2 0,4 5 2 15,0 1 1-15,2 4 11 0,1-4-12 16,1-1 0-16,2-5-12 0,1-3 12 16,-1-4 2-16,4-5 16 0,1-6-9 15,5-3-9-15,1-11-15 0,6-8 12 16,2-8 1-16,-2-8 0 0,6-12 1 16,2-15-11-16,2-17-33 0,-4-5 30 15,-12 2 13-15,-7 9 2 0,-9 14 1 16,-3 12 20-16,-2 11 0 0,-7 15 0 15,-1 8-3-15,-2 3-18 0,-5 7-11 16,-5 6-1-16,-1 4 9 0,-2 17 1 16,1 7 2-16,-3 7 0 0,2 8 2 15,-2 2-1-15,3 1 2 0,5-1 9 16,-2-1 0-16,5-6 3 0,6-4 4 16,1-6 8-16,5-10 0 0,2-1-6 15,4-8 9-15,7-7-30 16,3-2-3-16,7-5-21 0,-2-8-3 15,3 1 12-15,3 1 14 0,-4 2 0 16,-1 6 1-16,-3 3 3 0,-3 3 15 16,-3 9-15-16,-3 3-1 0,0 6-2 15,-6 0-1-15,3 1 0 0,-3 3 1 16,0 1 0-16,2-3 1 0,-2 0 11 16,2-1-9-16,0 0 15 0,2-3 12 15,1-3-6-15,1-4-23 0,4-5 1 16,3-7 1-16,1-3-3 0,3-11-1 15,8-10-2-15,4-18 1 0,8-19-10 16,6-23-39-16,3-14 30 0,-7-3 18 16,-8 3 2-16,-14 12 1 0,-5 10 15 15,-9 17 12-15,-5 19-6 0,0 17 0 16,-7 15-21-16,-1 6 0 16,-8 6-3-16,-5 21 3 0,-6 26 2 15,-6 26-2-15,0 12-3 0,8 4 2 16,7-8 1-16,5-11 42 0,5-7 4 15,4-1 68-15,0-7 1 0,4 1-52 16,8-14-33-16,0-11-15 0,2-10-15 16,5-5-24-16,1-4-12 0,5-1-6 15,6-6-49-15,-4-6-56 0,-1-6-37 16,-1-8-34-16,-6-9-96 0,-3-1-198 16,-4 4-598-16,-4-10-862 0</inkml:trace>
  <inkml:trace contextRef="#ctx0" brushRef="#br0" timeOffset="-185428.266">5242 13474 3332 0,'0'0'759'16,"0"0"-522"-16,0 0-117 0,27-53 53 15,-14 28 30-15,5-5-40 0,-1-3-93 16,6-1-58-16,-3-3-12 0,5 3-119 15,0 1-111-15,4 5-159 0,-2 1-337 16,-7 10-689-16,15-1-678 0</inkml:trace>
  <inkml:trace contextRef="#ctx0" brushRef="#br0" timeOffset="-185167.873">6224 13836 2782 0,'0'0'1896'15,"0"0"-1749"-15,0 0-147 0,0 0-61 16,0 0-34-16,0 0-81 0,0 0-250 16,8 62-843-16,1-37-1472 0</inkml:trace>
  <inkml:trace contextRef="#ctx0" brushRef="#br0" timeOffset="-183935.367">6549 13973 2561 0,'0'0'537'0,"0"0"-467"0,0 0 52 15,0 0 88-15,0 0 24 0,0 0-20 16,0 0 3-16,0 0 3 0,-11-60-12 16,18 41-36-16,-1-5-25 0,6-5-27 15,1-2-50-15,1-3-24 0,-1-1-10 16,1 0-5-16,-2 4-4 0,-1 4-6 16,-3 4-19-16,-6 8 11 0,2 7-12 15,-4 6 14-15,0 2 46 0,0 11-40 16,-4 6-20-16,0 6 1 0,-4 4-2 15,4 6 3-15,-1 1 9 0,1 3-9 16,4-2 9-16,-2-2-9 16,2-4 0-16,0-5 13 0,0-9-16 15,2-4-1-15,2-10 0 0,1-2-30 16,5-14-30-16,0-4 37 0,3-9 23 16,-1-4-1-16,2-2-31 0,-1 1 14 15,1 0 18-15,-7 7 1 0,1 7 0 16,0 7 2-16,-4 5 17 0,2 7 26 15,-1 1-8-15,-3 12-16 0,2 2-9 16,0 6-11-16,0 2 1 0,2 5 13 16,-2-1 1-16,5-1 8 0,-5-3 6 15,2-4-6-15,2-4-5 0,3-5-7 16,-5-7-12-16,4-3-13 0,0-7-30 16,5-6 13-16,-1-8 18 0,1-3-7 15,-1-4-17-15,1-2 24 0,-7-2 10 16,0 0 1-16,-1-1 1 0,-3 6 1 15,-4 4 0-15,0 4-1 0,0 6-1 16,0 6 0-16,-2 2 1 16,0 2 0-16,2 3 21 0,0 0 34 15,0 0 27-15,4 0-28 0,2 0-5 16,-2 0 60-16,2 3-4 0,5-3-47 16,-3 0-22-16,0 0-18 0,0 0-3 15,1 0 3-15,-1 0 10 0,0 3 2 16,-2-1-3-16,1-1 0 0,-3 3 0 15,2 1 0-15,-4 3 6 0,2 3-11 16,-4 3-7-16,0 6-3 0,0 3-11 16,-6 6 1-16,2 2 13 0,-2 3-12 15,1 2 15-15,3 0 0 0,0-2-3 16,0-5 18-16,2-6-15 0,0-5-17 16,0-6 2-16,2-5 0 0,4-1 9 15,3-3-12-15,3-2-18 0,1-1-30 16,7 0-85-16,-3 0-84 0,5-4-61 15,-3 0-92-15,-4 2-343 0,3-1-1216 16</inkml:trace>
  <inkml:trace contextRef="#ctx0" brushRef="#br0" timeOffset="-183573.257">6704 13425 2669 0,'0'0'1327'0,"0"0"-1117"0,20-66-101 15,-7 32 40-15,-1 1-32 0,5 0-92 16,3 4-25-16,-1 4-198 0,0 6-230 15,10 1-914-15</inkml:trace>
  <inkml:trace contextRef="#ctx0" brushRef="#br0" timeOffset="-181883.654">7312 13657 3104 0,'0'0'491'0,"0"0"-318"0,0 0 54 15,0 0-23-15,0 0-8 0,-3-53-17 16,-1 43-16-16,-4 3-40 0,0 6-58 16,-5 1-13-16,-1 5 9 0,2 6-12 15,-3 7-19-15,3 2-9 16,-1 6-17-16,5 2 17 0,2 0-18 0,4 3 15 15,0 0-6-15,2-2 16 16,2-6 8-16,6-2 1 0,2-6-25 16,5-6-12-16,-3-5-15 0,3-4-13 15,-3-10-8-15,0-8 2 0,3-3-8 16,-7-5 14-16,-2-7 10 0,-1 0 3 16,-1 0 12-16,-4 3-13 0,-9 3 16 15,1 7 0-15,-2 6-18 0,-1 7-43 16,1 4 15-16,2 3 46 0,2 3 3 15,2 5 34-15,-1-1-1 16,5 3 4-16,5-1 24 0,1-4 16 16,4-3-10-16,9-2-34 0,-3-3-24 15,7-10-10-15,6-3-1 0,-4-6-1 16,4-6 0-16,-3-7-2 0,3-2-1 16,-2-5 0-16,2-3 1 0,-8-2 2 15,-2-1 12-15,-3 1 1 0,-4 0 11 16,-7 6 0-16,-3 7-3 0,-2 5-21 15,-2 11-1-15,-7 11-14 0,-5 7 0 16,-1 10 12-16,-5 12-9 0,-3 8-3 16,2 15 2-16,-6 14 12 0,5 14 1 15,1 4 1-15,2-14 15 0,9-15 20 16,6-17 16-16,0-5 2 0,0 2 55 16,4-1-12-16,0-3-48 0,4-10-25 15,4-6-24-15,4-8-3 0,5-11-39 16,0-5 14-16,1-4 10 0,1-3 6 15,-3 5 9-15,-5 2 1 0,-3 9 2 16,0 7 18-16,-4 0 11 0,-4 12-29 16,0 7-3-16,-2-1-12 15,-2 8 14-15,-2 0 1 0,-2-1 1 16,4 1 2-16,-1-5-1 0,3 0 1 16,2-5 0-16,0-1 16 0,0-6 2 15,4-2 12-15,5-7 0 0,3 0-9 16,3-9-11-16,7-6-10 0,-1-8 0 15,4-5 21-15,0-4-3 0,-1-5 0 16,-3-1 6-16,0 6 6 0,-7 5-5 16,-1 11-10-16,-9 7 6 0,-2 9 39 15,-2 3-24-15,0 12-22 16,-6 9-17-16,-3 5-2 0,-3 6 2 16,4 3 1-16,1 0 1 0,1-3 1 15,0-1-1-15,4-3-2 0,2-5-1 16,0-2 1-16,2-9 1 0,4-5-1 15,5-7-15-15,-5-6-24 0,4-10-6 16,3-8 18-16,-3-8 25 0,-2-5-19 16,0-4-31-16,-1-2 37 0,-3-1 12 15,-4 4 2-15,0 6 0 0,-9 5 0 16,5 7-1-16,0 6-9 0,0 7 11 16,2 3 2-16,2 0 19 0,0 3 34 15,2 0 17-15,6 0-48 0,3 0-6 16,-1 0 3-16,5 0 12 0,1 3-5 15,1 1-10-15,-1 1-3 0,-3 2-3 16,1 5 3-16,-6 1-3 0,3 2-10 16,-5 4-2-16,4 3 0 0,-6 1-3 15,-2 2-15-15,5 1 6 16,-3-3 0-16,0-3-9 0,-2-5 3 16,4-3-7-16,-2-4-2 0,0-5 6 15,3-3-6-15,1-7-27 0,0-6 9 16,0-5 17-16,1-5 16 0,-3-2 0 15,-4-1 10-15,0-2 0 0,-2 6 0 16,0 3-1-16,0 4 0 0,-2 6 1 16,0 5 2-16,2 3 1 0,0 1 44 15,0 3 37-15,0 7-34 0,2 1-12 16,2 2 0-16,6 5 1 0,-6-5 5 16,9 0-9-16,1 2-9 0,-1-9-12 15,7 0-11-15,1-5-1 0,2-1 0 16,2-7-3-16,6-7-15 0,-2-9 0 15,-3-3 0-15,3-8 3 0,-4-1 12 16,0-4-15-16,-11 2 17 0,-1 1 0 16,-5 7-1-16,-8 7 2 0,0 10-2 15,-2 4-19-15,-4 8 12 16,-7 9 9-16,1 11 18 0,-2 9-6 16,-3 6-10-16,1 11 10 0,1 14 0 15,5-4-9-15,1-8 9 0,3-5-10 16,6-11 16-16,0 5-16 0,2 2 10 15,9-2-12-15,-1-9-11 0,4-7-22 16,-14-21-46-16,38 26-50 0,-18-23-58 16,3-3-16-16,-4-6-42 0,-1-7-102 15,-3-7-259-15,-3 4-669 0,1-13-984 0</inkml:trace>
  <inkml:trace contextRef="#ctx0" brushRef="#br0" timeOffset="-181712.42">8310 13052 4371 0,'0'0'652'0,"0"0"-499"0,0 0-95 16,60-26 21-16,-23 16-79 0,2-2-19 16,-1-2-30-16,3 0 6 0,0-1-21 15,-4 0-100-15,1-3-79 0,-3-3-227 16,-8 6-800-16,12-19-1423 0</inkml:trace>
  <inkml:trace contextRef="#ctx0" brushRef="#br0" timeOffset="-179916.612">8622 13913 3014 0,'0'0'776'16,"0"0"-618"-16,0 0-96 0,0 0 105 16,0 0-5-16,0 0-23 0,15-67 25 15,-5 44-1-15,0-5-37 0,7-7-35 16,-3-3-11-16,5-2-10 0,-3-3-21 15,3 4-16-15,-2 3-2 0,-1 7-10 16,-6 8-3-16,3 7 0 16,-1 7 7-16,-8 7 14 0,5 5-11 15,-5 10 2-15,0 7-12 0,0 7-15 16,-4 7 0-16,0 2 12 0,-6-1 4 16,-2 1-7-16,-1-6-12 0,-5-5-1 15,1-8-17-15,3-5-1 0,-2-5-8 16,-1-6-6-16,7-1-10 0,0-2 4 15,0 0 5-15,4-3 16 0,2 0 15 16,0 0 3-16,10-2 36 16,0 1-5-16,9-3-19 0,-1-2 9 15,7-4 16-15,6-3 5 0,2-5 4 0,0-4-10 16,3-4 3-16,-3-4 1 16,0 0 17-16,-4-1 34 0,-7 3 3 15,-3 3-22-15,-5 9-17 0,-1 6-28 16,-9 7 3-16,-4 6 30 0,0 1 0 15,-4 13-33-15,-9 4-27 0,-1 7 0 16,-5 7 0-16,3 0 2 0,-3 2 10 16,3-2-12-16,-1-1 0 0,3-4 0 15,8-7-1-15,-5-2-1 0,9-7 0 16,2-7-19-16,0-4-7 0,8-4-44 16,3-11 15-16,5-3 21 0,1-6 11 15,3-4-8-15,-1-3 0 0,0 7 18 16,-7 6 15-16,0 8 1 0,-1 9 32 15,-5 2-9-15,2 12-12 0,-2 4-12 16,1 5 0-16,-3 6 0 0,0 0 1 16,0-3 2-16,-4-1 0 15,4-7 12-15,0-5-11 0,3-4-1 16,1-7-3-16,0-1-13 0,-2-9-29 16,7-5 12-16,1-5 12 0,-8-4 3 15,3-2 0-15,1-1 12 0,-6-2 0 16,-2-1 1-16,-2 1 0 0,0 1 1 15,-4 2 0-15,0 3 0 0,-2 5 1 16,2 4-1-16,-1 5 1 0,5 2 1 16,0 1 14-16,0 3 15 0,7 0 12 15,3-2-9-15,0 2 7 0,5 2-10 16,3-1-9-16,3 1-3 0,-4 0-15 16,5 3 0-16,-3 5-2 0,2 0 0 15,-5 5 0-15,1 0 0 0,-9 2 0 16,-2 0-1-16,-4 2-1 0,-2-2-20 15,-4 4-3-15,-6-1 6 0,-3 1 15 16,-3-1-15-16,1 0 6 16,-7 0-1-16,3-3 11 0,2 1 1 0,1-4 0 15,1-2 1-15,7-1 0 16,-2-1 0-16,6-5 1 0,2 0 21 16,2-1 14-16,0 1 9 0,6-2-24 15,4-1-18-15,3 0 9 0,5 0 3 16,-1 0 3-16,5-1 0 0,1-2-15 15,-2-2 15-15,4 1-15 0,-1-3 0 16,-1-4-3-16,-2-2-1 0,6-7-3 16,-7-4-11-16,3-7 3 0,0-4 10 15,2-15-10-15,0-12 12 0,-1-17 0 16,5-6 0-16,-12 0 2 0,-1 7 1 16,-9 10 12-16,-5 14-3 15,-2 13 1-15,-2 16-13 0,-5 10-15 0,3 6-18 16,-8 7-15-16,-1 4 12 15,3 16 36-15,-6 20 10 0,1 21 5 16,-1 17-3-16,3 7-12 0,7-1-45 16,2-9 30-16,-2-12 15 0,6 1 0 15,0-14 3-15,0-9 12 0,0-12-12 16,0-7 15-16,6 0-16 0,0-3 10 16,-2-4-12-16,4-11 0 0,5-4-42 15,-1-14-22-15,1-7 25 0,3-11 9 16,-3-3 0-16,3-4 15 0,-8 7 0 15,-1 6 13-15,-1 10-14 0,-4 8 16 16,4 9 37-16,-2 2-1 0,0 8-18 16,0 6 0-16,3 4 3 0,1 6-9 15,2 6 7-15,-2 3 14 0,7 4-6 16,4 12 9-16,3 10-6 0,3 15-12 16,0 7-15-16,0 5 0 0,-11-5 6 15,-1-6-9-15,-9 1-45 0,-6-2 24 16,-11-5 11-16,-1-14 10 15,-3-12 15-15,1-17-12 0,-5-8 9 16,-2-5-9-16,-8-8 14 0,-6-6-17 16,0-15-3-16,-4-19-9 0,-1-21 9 15,-3-16 1-15,3-4 2 0,13 2 20 16,13 16 10-16,8 17 7 0,6 11-13 16,2 4-6-16,6-2-3 0,8 2 3 15,9 0-15-15,16 3-3 0,21 5-26 16,15 0-62-16,7 0-65 0,-14 2-71 15,-20 2-82-15,-19 1-95 0,0 2-285 16,-13-1-816-16,24-5-1185 0</inkml:trace>
  <inkml:trace contextRef="#ctx0" brushRef="#br0" timeOffset="-179485.745">10402 13810 691 0,'0'0'3662'0,"0"0"-3220"0,0 0-329 16,0 0 55-16,0 0 12 0,-33 88-67 15,22-46-31-15,-1 7-43 16,2-2-39-16,4-10-30 0,-7-3-89 16,9-10-112-16,0-9-100 0,4-8-602 15,4-7-1510-15</inkml:trace>
  <inkml:trace contextRef="#ctx0" brushRef="#br0" timeOffset="-176945.552">11208 13854 2711 0,'0'0'507'0,"0"0"-277"15,0 0 23-15,0 0 71 0,0 0-20 16,17-57-54-16,-3 20-22 0,9-17-38 16,4-18-62-16,0-6-21 0,-9 12-25 15,-1 19-33-15,-11 22-28 0,-2 10-20 16,-4 6-1-16,0 5 1 15,0 8 22-15,-8 23 13 0,-9 30-36 16,-1 24-12-16,-5 17-4 0,-2 5-5 16,6-6 20-16,1-12 1 0,-3-4 15 15,7-9-15-15,-1-15-16 0,3-14-14 16,6-16 12-16,-1-6-1 0,1-3 1 16,0-8-9-16,2-6-25 0,2-8-79 15,2-19 45-15,0-17 47 0,10-19 5 16,3-14 9-16,-3 2 24 0,2 17 1 15,-3 14 16-15,-3 14-5 0,0 2-11 16,6-1-11-16,-1 2 11 0,-1 7 18 16,9 4 28-16,-7 1 46 0,9 3 8 15,-3 0 4-15,3-2-10 0,4 0-15 16,-5-3-12-16,3-3 2 0,2-2 37 16,-6-3 9-16,3-2-24 0,-3-1-31 15,-5 3-11-15,-5 5-19 16,-5 4-9-16,0 7-9 0,-4 5 0 15,-4 0 6-15,-2 13-3 0,-5 5 0 16,-5 8-13-16,1 7-2 0,1 3 0 16,-1 1-3-16,9 1 0 0,-2-6 0 15,4-2 3-15,4-8 1 0,2-6 2 16,6-11-3-16,2-5-36 0,9-8-21 16,-2-11 15-16,5-9 11 0,-7-4-2 15,5-3 0-15,-7 1-3 0,-3 0 18 16,-4 1 14-16,-6 4 1 0,0 6 0 15,-4 4-9-15,-6 4-3 0,0 8-9 16,1 4 13-16,-1 3 11 16,-2 0 1-16,3 6 11 0,1 4 6 15,-2 0 3-15,1 2-6 0,7-1 1 16,0-1-4-16,2-2 3 0,0-3 0 16,2-4 3-16,9-1-18 0,3-1-1 15,3-5-17-15,5-3 16 0,5-2 2 16,0 0 1-16,0 1 11 0,2 1 0 15,-2 0 6-15,0 5 0 0,-4-1 9 16,-7 4-2-16,3 1 2 0,-9 0-3 16,-2 0-3-16,-4 3-6 0,-4 7-12 15,0 2-3-15,0 3-15 0,-6 7 0 16,2 2 13-16,0 0 2 0,-2 4 1 16,2-3 0-16,2-4 0 0,2-3 1 15,0-5 10-15,2-5-11 0,6-5-1 16,0-3-24-16,2-4-15 0,7-7 9 15,-5-5 2-15,5-6 13 0,-7-3 3 16,5-3 9-16,-5-1 0 16,-4 3-9-16,-4 2 10 0,0 6 0 15,-2 4-13-15,0 5 13 0,0 1-10 16,-2 5 9-16,2 1 1 0,0 0 2 16,0 2 21-16,0 0 18 0,0 0 22 15,4 0-22-15,3 0-24 0,7 0-3 16,-4 0 6-16,5-1 6 0,-1-2 6 15,-1 1-9-15,3 1-3 0,-7 1 1 16,3 0-4-16,0 0 0 0,-5 2 0 16,-3 2-12-16,0 4-1 15,-2 3 1-15,2 5-3 0,-4 1-12 16,0 5 0-16,-6 4 10 0,2-1 1 16,0 1 1-16,4-1 3 0,0-3 0 15,0-4 12-15,0-5-12 0,6-3 9 16,4-7-12-16,1-3-10 0,3-2-20 15,5-11 3-15,1-5 5 0,3-3 10 16,2-7-6-16,0-6 6 0,-3 2 11 16,1-2-2-16,2 3-9 0,-11 5 10 15,5 8-1-15,-9 5 3 0,-1 9 10 16,-1 4 14-16,-2 4-3 0,-4 9-21 16,0 5-1-16,-2 4-2 0,0 5 0 15,-2 2 2-15,-2 2 1 0,-4-2 2 16,-1-4-2-16,3 1 1 0,-2-5 1 15,0-1-1-15,-1-5 0 0,5-3-1 16,2-6-1-16,0-3-1 0,2-3-16 16,0-1-15-16,6-9 31 15,5-3 2-15,3-6 1 0,-1-4-1 16,5-1-2-16,-3-1 0 0,1 2 0 0,-3 3 1 16,1 0 1-16,-4 5 1 15,-3 2 2-15,3 4 0 0,-2 0 9 16,-4 3-9-16,0 3 12 0,-1-1 3 15,-1 4 3-15,0 0-8 0,0 0 5 16,0 0-3-16,0 3-13 0,2-1 10 16,-4 0-10-16,2 1 0 0,-2 2 0 15,2-2-1-15,-2 1-1 0,0 1-1 16,0 2-1-16,0-1 1 0,0 3 1 16,0 1-1-16,-4 2 1 0,-2 2 0 15,2 3 2-15,0 2 1 0,-3 0-1 16,3 1 0-16,0-3 1 0,0 1 0 15,4-3-1-15,-4-3 13 16,4-6-14-16,0 1 17 0,6-4-3 16,2 0-4-16,1-3-11 0,1 0-12 15,4 0 0-15,-1-6 10 0,1-1-13 16,-3 1 13-16,-3-2 0 0,2-3-13 16,0-2 12-16,-1-2-9 0,-3-3 10 15,6-2 0-15,-1-1-1 0,-1-6 0 16,4 2 0-16,1-3 1 0,-1 1 2 15,1 3 1-15,-3 3 1 0,5 6 13 16,-7 2-3-16,7 7 3 0,-7 1 0 16,-2 5-3-16,3 0 0 0,-3 4 0 15,-4 4-10-15,2 5 1 0,-4 3-3 16,-2 5-12-16,0 2 9 0,0 4-9 16,-4 2 9-16,-2 2 1 0,0-3 0 15,-5 0-1-15,5-4-12 16,2-1 13-16,2-8 2 0,0-5-1 15,2-7 0-15,0-3-26 0,2-3-27 16,4-9 26-16,7-7 13 0,1-4 3 16,3-6 9-16,-1-2-12 0,1-2 3 15,-3 2 9-15,-1 2 1 0,1 6 1 16,-4 6 0-16,-1 6 1 0,-1 7 18 16,0 4 9-16,-4 1-26 0,3 10-1 15,-3 1-12-15,-2 8 9 0,4 1-9 16,-4 4 12-16,0 0 2 0,2-2 10 15,-2-2 3-15,2-1 0 0,3-3 6 16,-1-4 4-16,6-2-1 0,1-4-6 16,5-6 0-16,1-1-18 0,8-7-3 15,2-6-12-15,4-6 12 16,0-5-12-16,0-6 3 0,-2-2 11 16,-2-7-1-16,-9-4 2 0,3-1 0 15,-12 0 1-15,-1 6 2 0,-8 7-3 16,-2 9-1-16,-6 9-11 0,-7 8 0 15,-3 5 12-15,-3 9 2 0,-1 8 16 16,1 4-3-16,-4 7-12 0,11 6 18 16,-5-1-18-16,11 2 12 0,0 1-3 15,6-1 0-15,0-4 0 0,6 0-10 16,4-3 10-16,7-3-12 0,2-4 0 16,1-4-21-16,3-5-42 0,-2-5-64 15,-1-4-42-15,-3-3-21 0,-3-6-68 16,-5-9-113-16,1-2-261 0,-6 1-765 15,2-14-1074-15</inkml:trace>
  <inkml:trace contextRef="#ctx0" brushRef="#br0" timeOffset="-176795.021">13238 13089 4175 0,'0'0'625'0,"39"-55"-478"16,-18 32-83-16,4-3-64 0,6 1-24 15,-4 6-166-15,-5 8 88 0,-5 7 44 16,-11-2-96-16,-2 6-266 0,-4 0-1011 16,-4 0-1001-16</inkml:trace>
  <inkml:trace contextRef="#ctx0" brushRef="#br0" timeOffset="-176631.459">12186 13099 1903 0,'0'0'3051'0,"0"0"-3051"16,0 0-384-16,0 0-13 0,0 0-948 0</inkml:trace>
  <inkml:trace contextRef="#ctx0" brushRef="#br0" timeOffset="-175102.871">13569 13854 2805 0,'0'0'487'0,"0"0"-306"0,0 0 139 15,0 0-110-15,0 0-106 16,0 0 65-16,0 0 60 0,0 0-4 15,-2-60-47-15,10 32-37 0,2-7-19 16,3-1-31-16,1-2-12 0,-1-2-30 16,5 4-19-16,-5 3-5 0,1 7-4 15,-2 7 6-15,-3 5-2 0,1 9 14 16,-4 5 9-16,0 1 4 0,-4 13 15 16,1 5-35-16,-3 8-32 0,0 6-12 15,-5 5 11-15,-1 3 1 0,-2-3 0 16,0-1 0-16,4-3 2 0,-5-8-1 15,5-5-1-15,0-8-2 0,2-5 0 16,2-7-16-16,0-2-43 0,2-10 16 16,6-6 32-16,3-6 12 0,3-8-2 15,3-4 0-15,1-2 0 0,-3 1 1 16,1 2 0-16,-3 8 2 16,-5 8 1-16,0 8 17 0,0 8 31 0,-3 4-1 15,-1 8-20-15,-2 6-16 16,-2 7-11-16,0 5 0 0,0 1 17 15,0 3 3-15,-2 0 9 0,2-5-3 16,-2-1 4-16,2-8-4 0,0-2-12 16,2-6 6-16,0-7-18 0,2-3-3 15,8-7-30-15,1-7-15 0,1-6 14 16,3-6 16-16,-1-5 3 0,1-2 9 16,-1-2-12-16,-1 3 13 0,-5 1 2 15,0 7 0-15,-1 5 0 0,-7 8 2 16,0 5 0-16,-2 6 25 0,0 0 25 15,0 11-51-15,-2 5-1 0,-2 6 0 16,-5 2 0-16,3 5 1 16,4-1 11-16,0-1-9 0,2-2 0 15,0-4 0-15,0-4 9 0,2-2 0 16,2-5 0-16,7-6-9 0,-3-4-3 16,4-1-6-16,7-11-27 0,-5-6 6 15,5-6 8-15,-5-4 7 0,3-3 9 16,-3 1-12-16,-5 3 13 0,-3 1 1 15,-2 6-1-15,-2 7-13 0,-2 10 13 16,0 3 2-16,0 3 18 0,-4 10-6 16,-2 5-9-16,0 8-1 0,1 2 10 15,5 2 1-15,0 0-10 0,0-2 9 16,0-4-9-16,2-2 12 0,7-5-12 16,-3-4 18-16,2-5-3 0,0-5-16 15,7-3-2-15,2-11-30 0,-1-6 0 16,3-7 12-16,3-5 2 0,1-6 4 15,0-3 10-15,0-6-1 16,-1 2-9-16,-1 3 12 0,-4 6 0 0,-3 10 2 16,-4 9 10-16,-1 7 16 15,-5 7 8-15,2 5-15 0,-2 8-18 16,-4 7-3-16,0 4-1 0,0 7 1 16,0 0 0-16,-6 1 15 0,0 0-12 15,2-1 18-15,-3-2-18 0,-1-2 15 16,6-5-15-16,-2-4 9 0,0-5-10 15,2-4 1-15,2-9 10 0,2 0-13 16,6-9-40-16,4-9 22 0,5-7 0 16,4-7 6-16,-3-3 0 0,9-5 10 15,-4 4-1-15,-5 3 2 0,5 4 1 16,-4 11 3-16,-1 8 15 0,-1 5 0 16,-5 5 9-16,-1 8-6 0,1 5-5 15,-6 5-4-15,0 5-12 0,-1 2 1 16,-3 2 0-16,-2-1-1 0,0-1 2 15,0 0 0-15,-4-1-2 16,-1 0 0-16,1 1 0 0,0-4 0 16,0 1 0-16,2-3 0 0,0-3-1 15,0-4 0-15,2-2-27 0,0-5-65 16,0-5-61-16,4 0-98 0,2-10-46 16,2-3-133-16,-1 2-554 0,5-7-650 0</inkml:trace>
  <inkml:trace contextRef="#ctx0" brushRef="#br0" timeOffset="-173287.37">14584 13637 840 0,'0'0'788'16,"0"0"-197"-16,0 0-71 0,0 0-103 16,0 0-56-16,0 0-58 0,49-59-32 15,-40 50-19-15,-1-1-23 0,6 4-13 16,-3 3-14-16,1 3-31 0,0 0-22 16,1 12-34-16,-3 2-48 0,0 10-33 15,-3 1-7-15,-1 7-9 0,-4-1-15 16,0 2-3-16,2-6 0 0,-2-2-12 15,0-7-36-15,-2-5-68 0,2-7-39 16,0-3-55-16,1-3-211 0,-1-6-546 16,2-7-727-16</inkml:trace>
  <inkml:trace contextRef="#ctx0" brushRef="#br0" timeOffset="-173046.785">14385 13217 4400 0,'0'0'315'0,"0"0"-315"16,0 0-46-16,0 0-78 0,0 0-547 16,0 0-1157-16</inkml:trace>
  <inkml:trace contextRef="#ctx0" brushRef="#br0" timeOffset="-172431.455">14978 13602 3923 0,'0'0'633'15,"0"0"-421"-15,0 0-34 0,0 0-77 16,0 0-58-16,0 0-43 0,0 0 0 15,0 0-156-15,0 0-192 0,-39 36-366 16,39-36-1057-16</inkml:trace>
  <inkml:trace contextRef="#ctx0" brushRef="#br0" timeOffset="-170386.567">15152 13735 2996 0,'0'0'1100'0,"0"0"-941"16,0 0 6-16,0 0 100 0,0 0-111 16,52-19-62-16,-44 0 24 0,4-7 39 15,-3-7-36-15,-3-5-43 0,-2-6-6 16,-2 0-27-16,-2 0-25 0,-2 5-18 15,-6 7-1-15,0 7-2 0,-1 9-19 16,3 3 10-16,0 5 10 0,2 5-1 16,0 3 3-16,4 0 26 15,0 0 31-15,4 3-27 0,4 2-14 16,2 0-15-16,3-4 2 0,-1 2 12 16,5-3 3-16,-1 0 6 0,-1 0 6 15,-3 2-5-15,-2 1-4 0,1 2 3 16,-3 1-6-16,-4 5-6 0,0 1-12 15,-4 5-2-15,0 5-13 0,-2 1 3 16,-4 5 10-16,2 0-1 0,0 2 3 16,0 0 1-16,-1 1 1 0,5-3 1 15,0-5 15-15,5-2 6 0,1-2 22 16,4-10-7-16,3-6-18 0,3-3-18 16,5-9-3-16,2-7-2 0,-3-5-16 15,5-7 6-15,-4-3 0 0,-1-5 10 16,-7 2-1-16,3 2 0 0,-7 8 1 15,-5 4-1-15,-4 11-12 0,0 6-10 16,0 4 22-16,-4 11 3 0,-1 8 2 16,-1 4-2-16,0 7 2 15,2 3 0-15,0 3 0 0,4-2 1 16,0-4 10-16,4-2-10 0,2-7 9 16,4-5-10-16,3-6-2 0,-1-7-1 15,5-4-39-15,-1-6-8 0,3-8-6 16,-5-7 2-16,1-4 10 0,-1-5 2 15,-3-3 4-15,-3-4 15 0,-2 0 18 16,-2 1 1-16,-2 2 2 0,-2 3 0 16,0 5 0-16,0 5 2 0,0 6-1 15,0 5 11-15,0 5 6 0,7 2 40 16,-1 3 8-16,4 0-14 0,5 3-10 16,1 3-9-16,3 1-18 0,1 6 3 15,-1 0-16-15,4 0 1 0,-5 2-2 16,-1 1 0-16,-1-1 0 15,-9-2 1-15,1 0-1 0,-8-1-1 16,0-3-22-16,-8 4 1 0,-7 0 3 16,1-1 16-16,-7 3-1 0,0-3 1 15,1 0-1-15,-5 2 1 0,4-1 2 16,-2 0 0-16,5 1 1 0,1-2-1 16,5-2 2-16,4 3 13 0,1-3 3 15,5 2 3-15,2-3-2 0,4-1 8 16,5 0-6-16,3-4-6 0,5 0-12 15,5-3-2-15,3 3 0 0,4-4-1 16,2-4 0-16,0-5-1 0,2-2-2 16,0-1 0-16,-2-6-9 0,-2-3 10 15,-2-4-13-15,-6-1 12 0,-5-1 0 16,-3 1-12-16,-5 4 13 0,-4 6-10 16,-4 7-1-16,0 1-5 0,0 7-6 15,-6 1 14-15,0 5 10 0,-3 7 18 16,1 3-6-16,0 6-9 15,2 2 12-15,0 3-2 0,3-2-11 16,3 1 0-16,0-4 1 0,7-2 0 16,1-7-3-16,-8-12-2 0,29 19 0 15,-11-19-23-15,1 0 1 0,2-6 0 16,-1-9 0-16,-1-1-3 0,-2-7 2 16,-3-4 1-16,-4-3 21 0,-1-2 0 15,-3-1-9-15,-2 2 11 0,0 4 0 16,-2 4 1-16,-2 4 0 15,0 4 2-15,0 2 0 0,2 6 13 0,0 2-3 16,0 2 16-16,2 2 14 0,5 1-12 16,-3 0-6-16,4 0-3 15,-1 3-5-15,-1 1-4 0,0-2-10 16,0 3 13-16,-1 0-13 0,-1 4 9 16,-2 2-11-16,-2 3-3 0,0 5-15 15,-2 1 3-15,-2 5 13 0,2-1 1 16,0 1 1-16,2-1 0 0,0-4 1 15,4-2 0-15,1-3 2 0,-1-4 15 16,-6-11-6-16,18 8-12 0,-7-8-1 16,3-1-17-16,3-9 3 0,-3-3 2 15,3-4 10-15,-1 0 0 0,1-7-9 16,-1 1 10-16,-1-2 0 0,-1 1-1 16,-3 4 1-16,-3 5 0 0,-2 6 2 15,-2 6 18-15,0 3 1 0,-2 8-19 16,0 5-19-16,-2 5 1 0,0 5 15 15,2 3 0-15,-2 1 3 0,3-3 1 16,-1-4 1-16,2-1 0 0,2-6 1 16,2-3 9-16,0-2-11 15,1-6-1-15,-1-2-12 0,2-2-15 16,3-7 6-16,-1-4 0 0,1-5 3 16,-3-3 6-16,0-3 10 0,1-3-11 15,-5 1 11-15,0-1 1 0,-2 4 0 16,-2 3-1-16,0 5-1 0,-2 3-9 15,0 6 10-15,0 2-1 0,0 1 0 16,0 1 3-16,0 1 1 0,0 1 35 16,0 0 10-16,2 0-10 0,2 0-34 15,3 0-2-15,-1 0 3 16,-2 1 12-16,4 1-12 0,-2 1 0 16,3 0 9-16,-3 1-10 0,2 2 11 15,-2 3-11-15,-1 3-2 0,1 1 0 16,-2 3-13-16,0-4 11 0,0 1 1 15,0-4 1-15,0-2 1 0,1-4 2 16,-1-3-3-16,4-1-15 0,2-8-9 16,3-2 6-16,1-3 16 0,-1 2 2 15,1 1 0-15,-4 3 12 0,3 8 3 16,-5 3 18-16,0 9-11 0,3 7-21 16,-5 10-1-16,0 18-2 0,0 15 2 15,-2 20 2-15,-2 15 1 0,-2-1 9 16,0 2-9-16,-6-3-2 15,-4-2-1-15,-5-2-49 0,-1-9 16 0,-3-22 6 16,1-17 9-16,3-17 6 16,-3-14-3-16,-9-5-19 0,-2-7-2 15,-2-6-3-15,-6-26 8 0,1-28 21 16,8-21 10-16,1-8 12 0,10-1-9 16,9 16 28-16,4 23 20 0,2 9 7 15,2 16-4-15,2 6-18 0,8 4 1 16,2 0 5-16,9 2 9 0,6 6-21 15,8 2-28-15,15 1-2 0,14-3-12 16,14-8 10-16,3-8-82 0,-7-11-92 16,-20 1-33-16,-4-16-43 0,-9-12-80 15,-4-5-295-15,-6 5-492 0,-6 5-1955 0</inkml:trace>
  <inkml:trace contextRef="#ctx0" brushRef="#br0" timeOffset="-164033.425">5449 15147 1034 0,'0'0'2309'0,"0"0"-1718"0,0 0-399 15,15-58-39-15,-15 42 48 0,-9 6 25 16,-1 3-24-16,-2 3-27 0,-7 4-41 16,-2 3-40-16,-4 7-36 0,-1 5-22 15,-1 7-5-15,2 2-10 0,0 4 6 16,4 3 4-16,5-1-1 0,3 0 6 16,5 2-5-16,4-3-4 0,2-3 18 15,2-2 4-15,10-1 14 0,5-5-5 16,3-3-16-16,7-4-15 0,8-4-26 15,5-7-1-15,3-2-30 0,2-13-12 16,3-5-22-16,-3-12 4 0,-4-4 14 16,-3-3 1-16,-5-3 11 0,-9 1 19 15,-9 4 0-15,-5 1 12 0,-6 8 1 16,-4 6 1-16,-10 5 1 0,-3 6-1 16,-4 9 0-16,1 2 1 0,-3 5 2 15,3 10 1-15,1 7 15 16,1 2 3-16,3 4 10 0,3 5 20 15,4-1 10-15,1 3-16 0,5-4-12 16,0-1-21-16,9-5-10 0,1 0 14 16,5-9-13-16,1 0 0 0,5-5-3 15,4-4-1-15,-3-4-15 0,3-3 4 16,2-3 9-16,-4-8-18 0,4-4 3 16,-1-7-3-16,5-5 3 0,-4-4 16 15,0-3-13-15,-2-1 3 0,0 0 9 16,-2 4-13-16,-7 3-2 0,1 6 6 15,-3 5 12-15,-1 5 2 16,-3 5 1-16,-2 0 12 0,0 5-3 16,-1 1 4-16,-1 1-4 0,-2 0 3 15,0 6-3-15,-2 3-9 0,0 4 0 16,-2 5-2-16,0 3 1 0,-2 5 10 16,-4 3 3-16,2 1 12 0,-7 2-9 15,3-1-16-15,-2-2 2 0,4-3-2 16,-3-7 0-16,5-7 1 0,2-5-3 15,2-7-14-15,4-9-28 0,3-9 30 16,5-6 12-16,4-7-1 0,1-4-1 16,2-2 0-16,1 0-1 0,1 3 3 15,-2 4 2-15,-1 5 1 0,1 7 12 16,-3 8 3-16,-1 5 3 0,-1 5 1 16,-1 3-1-16,-3 7-3 0,0 3-15 15,-1 7 12-15,-1 1-3 0,-2 3-10 16,2-1 0-16,-4 1 10 15,1-1-9-15,-1-5 9 0,0-1 6 0,2-3 13 16,2-6-4-16,-1-1 3 16,1-7-3-16,4-2-12 0,5-9-13 15,1-5-2-15,5-6-1 0,-2-4-1 16,1-5-1-16,-1-1-9 0,0 2 9 16,-5 5 1-16,-1 2 2 0,-1 7 1 15,-3 4 2-15,-1 6 12 0,-4 2-3 16,0 4-9-16,1 0 7 0,-3 7-10 15,2 3-12-15,-4 4-3 0,0 6 0 16,-2 6 0-16,0 0 12 0,-4 1 1 16,-2 2 1-16,-1-2-1 0,3-1 2 15,0-5 1-15,2-3 0 16,0-5-1-16,2-3 1 0,0-8-1 16,0-2 0-16,2-5-39 0,6-10 15 15,3-5 21-15,5-9 0 0,5-4-10 16,-4-1 11-16,3-2 1 0,1 5 1 15,-3 4 0-15,-3 4 2 0,-1 10 14 16,-1 7-1-16,-3 4 9 0,0 2-6 16,-3 8-15-16,1 6-2 0,-4 3-1 15,0 5-2-15,0 0-1 0,-2 1 1 16,0-2 0-16,-2-2 2 0,0-4 0 16,3 1 0-16,1-6 3 0,-2-1 12 15,4-6-3-15,2-3 3 0,3 0-15 16,-1-8-17-16,4-9-1 0,3-4 3 15,4-5 3-15,-7-2 10 0,5-1 0 16,-7 5-1-16,-2 4 2 0,1 9 1 16,-7 4 1-16,-4 7 25 15,2 0-26-15,-2 9-30 0,0 2-10 16,-2 5 7-16,0 2 12 0,-4 1 9 16,1-1 10-16,3-5 2 0,2-1 1 15,0-6 1-15,0-3 19 0,2-1-5 16,3-2-16-16,3-2-12 0,2-1 0 15,1-3 12-15,1 1 1 0,-2 1 26 16,1 4 19-16,-1 4-7 0,-2 9-12 16,-2 6-16-16,3 7-11 0,-1 7-3 15,-4 7 0-15,-2 15 0 0,0 8 0 16,0 13 1-16,-2 2 2 0,-2-6 0 16,-2-6-12-16,-6-12-18 0,1-7-10 15,1-10 19-15,2-12 9 0,-4-8 0 16,-1-1-3-16,-1-5-3 0,-3-3-12 15,1-9-3-15,2-9 2 16,-1-8 19-16,3-10 12 0,6-3 0 16,-3-6 12-16,5-3 0 0,4-3 0 15,-2 1 4-15,9 1-1 0,1-1 3 16,3 2 9-16,5 5 0 0,5 1-17 16,-2 3-10-16,5 3 0 0,3 2 2 15,2 2 19-15,4 3-5 0,3-2-1 16,-1 1-3-16,2 0 3 0,-6 1-12 15,0 0 0-15,-4 1 9 0,-4 1 0 16,-6 2 0-16,-7 4-12 0,-4 2 0 16,-4 7-1-16,-4 3 0 0,0 2 2 15,-8 11-1-15,-4 4 15 0,-5 7 0 16,1 2-3-16,-3 0-11 0,5 3 1 16,1-4 1-16,5-4-1 0,2-5 1 15,6-7 9-15,0-2 9 0,2-6-21 16,8 0-3-16,5-12-24 0,3-5-9 15,5-7 6-15,6-9 0 16,6-12-28-16,8-14-26 0,7-19-13 16,-6-7 19-16,-5 2 38 0,-16 18 37 15,-7 21 3-15,-8 13-1 0,-4 12 1 16,-1 3-70-16,1 7 29 0,-2 5 41 16,-2 5 18-16,0 14-18 0,-4 9-21 15,-1 6-3-15,-5 4 22 0,2 5 2 16,-2 3 33-16,-1-4 0 0,-3-3-8 15,3-3-10-15,3-5-14 0,-2-8 1 16,2-7 0-16,3-4-2 0,5-5-15 16,-2-3-19-16,2 0 1 0,0-1 33 15,0-1 14-15,2 2 10 0,3 0 7 16,1 8-1-16,-2 10-18 0,-2 8-12 16,4 11-12-16,-2 7 11 0,-2 4 1 15,5-4 2-15,1-4 10 0,0-9 3 16,2-6-12-16,1-10-2 15,-1-6-1-15,0-6-63 0,-3-3-101 16,-1 0-55-16,-2 0-135 0,-4-5-347 16,0 3-643-16,0-4-621 0</inkml:trace>
  <inkml:trace contextRef="#ctx0" brushRef="#br0" timeOffset="-163841.834">6937 14645 4197 0,'0'0'988'0,"0"0"-933"16,0 0-40-16,0 0-15 0,77-67 16 16,-44 48-15-16,6 1-1 0,0-1-83 15,-1-2-75-15,-1-1-115 0,-10 3-312 16,6-7-1124-16</inkml:trace>
  <inkml:trace contextRef="#ctx0" brushRef="#br0" timeOffset="-161864.671">8027 15390 1891 0,'0'0'1228'16,"0"0"-1090"-16,0 0-36 0,0 0 107 16,0 0 91-16,0 0-17 0,27-66-22 15,-15 41-38-15,3-6-42 0,1-5-49 16,3-3-31-16,-5-1-31 16,5 1-33-16,-9 8-22 0,0 8-15 15,-1 11 0-15,-9 12 18 0,0 7 18 16,-2 22-36-16,-13 22-25 0,1 22-29 15,-5 11 2-15,3 1 12 0,-1-9 25 16,9-18 13-16,2-16 1 0,-3-11 1 16,5-6-2-16,-2-3-26 0,2 1-24 15,0-8 15-15,4-11 13 0,0-5-44 16,4-14-51-16,4-11 76 0,4-5 30 16,-3-6-5-16,1-1-1 0,2 3 18 15,-3 1-14-15,-1 8 15 16,2 1 2-16,5 4 16 0,-3 2 29 15,3 2 39-15,-1-1 18 0,5 0 12 16,-3 0-2-16,5 1-14 0,-2-1-11 16,-1-2 8-16,1 6 27 0,-3-3 28 15,1 4-34-15,-3 0-37 0,1 2-14 16,-5 1-16-16,-4 2-8 0,-2 3-13 16,-1 2-18-16,-3 3-10 0,0 0 13 15,-7 8-13-15,-1 3 13 0,-6 7-12 16,3 4-1-16,-3 4-1 0,1-3-1 15,5 1-1-15,-2-4-11 0,4-3-3 16,1-6-3-16,5-6 6 0,0-5 0 16,5-1-37-16,5-11-17 0,0-6 18 15,1-8 5-15,3 2 10 0,-6-1 15 16,-2 2 3-16,1 8 0 0,-5 6 2 16,0 6 13-16,-2 3 0 0,0 12 3 15,0 3-3-15,-2 6 0 0,2 2 0 16,0 3 12-16,2-1 3 15,6-6-12-15,0-2 21 0,3-6 6 16,5-8 0-16,-1-3-28 0,7-12-2 16,3-10-3-16,2-4-12 0,-2-7 12 15,2-5 0-15,0-4 0 0,-3-1-9 16,-5 2 12-16,0 2 0 0,-7 6 2 16,0 6 1-16,-5 11-1 0,-3 12-1 15,-4 4 28-15,-4 13-16 0,-9 22-13 16,1 18-12-16,-11 22 10 0,2 9 0 15,1-2 2-15,-1-10 1 0,7-10 1 16,-1-2 1-16,3-10 9 0,4-12-12 16,-1-10-3-16,1-6-30 0,4-4-36 15,-2-5 17-15,4-5-2 0,2-11-37 16,4-15-15-16,8-21 69 0,9-18 35 16,6-15 0-16,-3 1 1 0,-3 9-20 15,-2 16 18-15,-11 19 1 16,2 4-1-16,3 2 3 0,-1 2 1 15,5 5 17-15,-7 11 22 0,5 3 8 16,-1 5-8-16,-4 4 5 0,7 3 13 16,-5-2 2-16,1-2-2 0,3-1-7 15,-5-7-3-15,5 0-17 0,-4-8-7 16,1-4-9-16,3-2 0 0,-1-8-12 16,-1-1 12-16,-5-4-12 0,3 0 0 15,-4 2 0-15,-2 4 12 0,-3 4-14 16,-3 9 0-16,2 5-1 0,-2 3 43 15,0 10-9-15,0 6-34 16,0 8-15-16,-2 7 12 0,2 3 1 16,0 3 1-16,-3-2 1 0,6-1 2 15,3-5 10-15,2-7-9 0,2-6 15 16,-1-7-15-16,7-5-3 0,1-5-15 16,3-13-9-16,1-5 3 0,2-7 2 15,-5-6 7-15,-1-2 0 0,-1-4 9 16,-1-2 0-16,-7 3 2 0,0 1-1 15,-5 7 2-15,1 3 0 0,-4 6 0 16,0 8-2-16,0 2-10 0,0 5 12 16,0 4 0-16,0 0 12 0,0 1 24 15,4 0 19-15,0 0-34 0,0 0-6 16,0 2 6-16,4 0 12 0,3 1-3 16,-3 0-3-16,-4 2-5 0,2 1 2 15,1 4 3-15,-1 1 15 0,-2 4 0 16,-2 5-24-16,-2 2-18 0,2 6-2 15,-2 2 0-15,0 0 2 16,0 0 0-16,2-6 1 0,0-3 0 16,0-5 0-16,7-5 11 0,1-8-12 15,2-3 0-15,3-9-30 0,3-7 0 16,7-5 18-16,-4-7 0 0,4-3 10 16,-1-2-10-16,-3 0 10 0,-4 2 1 15,-1 7 0-15,-5 5 1 0,-5 8 3 16,-2 10 33-16,-2 2 0 0,0 12-36 15,-2 6-12-15,0 8-6 0,-2 5 6 16,-2 2 12-16,2 0 0 16,0-6 2-16,0-3-1 0,2-11 0 0,0-3 2 15,0-6 9-15,2-5-12 16,2-5-21-16,6-6-9 0,7-5 12 16,-5-5 3-16,9-3 12 0,-5-1 0 15,3 1 1-15,-3 2 2 0,1 7 1 16,-5 4 2-16,3 8 24 0,-5 4 0 15,1 12-15-15,1 7-12 0,-4 6-18 16,-4 8 3-16,5 4 12 0,-1-1-21 16,-2-2-28-16,0-7-23 0,-4-9-43 15,5-4-42-15,-3-8-45 0,0-4-105 16,0-3-298-16,0 0-871 0,0-3-867 0</inkml:trace>
  <inkml:trace contextRef="#ctx0" brushRef="#br0" timeOffset="-161588.381">8945 14757 4230 0,'0'0'544'15,"22"-57"-442"-15,-11 26-50 0,5-3 6 16,3-3-58-16,-3 4-2 0,3 5 1 16,0 6-42-16,-5 7-86 0,5 4-86 15,-7 4-170-15,2 7-314 0,-1 0-635 16,1 8-653-16</inkml:trace>
  <inkml:trace contextRef="#ctx0" brushRef="#br0" timeOffset="-161297.562">9637 14753 2418 0,'0'0'1417'0,"0"0"-1220"16,0 0-133-16,19-59 76 0,-19 34 34 16,-7 1-44-16,-3 1 18 0,-6 5 27 15,-1 7-52-15,-6 6-68 0,5 8-19 16,-5 9-14-16,11 7 5 0,-1 4-2 16,7 4-4-16,6 3 0 0,4-1 1 15,13 0-22-15,-1-7 0 16,11-6-13-16,0-8-5 0,2-6-43 15,-2-6-107-15,2-15-74 0,-5-6-166 16,-5 3-679-16,4-17-1468 0</inkml:trace>
  <inkml:trace contextRef="#ctx0" brushRef="#br0" timeOffset="-160736.54">10009 15221 3231 0,'0'0'1310'0,"0"0"-1159"16,-21 62-92-16,9-9 79 0,-4 19-28 15,-3 5-58-15,7-14-24 0,1-17-28 16,5-20-40-16,4-7-162 0,0-1-143 16,2-3-208-16,0-2-745 0,8-10-1220 0</inkml:trace>
  <inkml:trace contextRef="#ctx0" brushRef="#br0" timeOffset="-156905.166">12343 15171 388 0,'0'0'2624'0,"0"0"-1914"15,0 0-508-15,0 0-23 0,16-62 86 16,-16 38 16-16,0-1-63 0,-8 1-34 16,-8 2-38-16,1 6-66 0,-8 7-38 15,1 3-8-15,-5 6-10 0,0 8-9 16,0 9-13-16,0 6 1 0,4 4 12 16,3 4-14-16,1 7-1 0,9-1-3 15,2 0-18-15,3-2 6 0,5-3 15 16,7-7 0-16,5-6 0 15,11-10-20-15,2-8-32 0,4-6-18 16,2-16 21-16,4-15 19 0,6-19 14 16,0-21 4-16,1-13 10 0,-1-2 0 15,-8-3 2-15,-8 5 3 0,2-2 28 16,-4 4 2-16,-11 10 1 0,0 18-10 16,-5 19-24-16,-5 18-1 0,-2 9-2 15,0 8 2-15,0 5 1 0,-2 2 73 16,-5 18-21-16,-1 9-25 0,-2 16 10 15,-1 12 20-15,-3 11 1 0,2 3 21 16,-5-4 81-16,7-4-36 0,-3-7-46 16,-1 1-65-16,1-1-13 0,3-7 0 15,2-9 0-15,4-9 2 16,2-5 1-16,2 5 9 0,0 0 6 16,8 1 0-16,8-7-15 0,1-11 14 15,8-7-17-15,8-9-24 0,2-13-9 16,4-9 8-16,5-7 7 0,-5-6 3 15,-4-4 13-15,-4 2 1 0,-8 2 1 16,-5 3 0-16,-7 5 2 0,-7 4 1 16,-4 11 0-16,-4 7-3 0,-7 7 0 15,-1 3 12-15,-7 11 6 0,1 6-15 16,-1 5 0-16,-4 4 9 0,9 4-12 16,0-2 2-16,1 1-1 0,5 0 2 15,4-7-1-15,0-1 10 0,4-4-10 16,6-5-2-16,4-7 0 0,9-5-24 15,-1-3-7-15,11-11 1 0,0-7 3 16,0-7 6-16,0-5 0 0,0-2 3 16,-6 0-4-16,4 2 10 15,-9 3 11-15,-3 9 1 0,-5 6-2 0,-4 11 2 16,-2 2 0-16,-4 13-20 16,0 3-13-16,-4 10 12 0,-6 5 18 15,4 3 1-15,2 5 2 0,-1-3 0 16,-1-2 2-16,4-5 0 0,2-6 1 15,0-5 9-15,6-7 0 0,3-6 1 16,-1-6-13-16,10-9-33 0,-3-7 3 16,6-10 14-16,-1-5 1 0,1-6 12 15,0-3 1-15,-7 2 2 0,3-3 2 16,-7 6 1-16,-2 5 12 0,1 5-13 16,-7 8 14-16,2 5-13 15,-4 6 12-15,2 2 9 0,-2 2 39 16,2 2 22-16,0 0-46 0,2 2-15 0,0-2 1 15,4 0-7-15,1 0 6 16,-3 2 0-16,2-2-6 0,-2 2-16 16,3 0 1-16,-3-2 9 0,-2 4 0 15,0 2 0-15,0 4-11 0,-4 5-1 16,0 7-15-16,0 3-6 0,0 6 18 16,0 3-9-16,0 1 12 0,0-3 0 15,2-2 1-15,7-4 1 0,1-7 10 16,0-6-9-16,7-5-3 0,-1-8-12 15,3 0-9-15,0-10 0 0,1-6 0 16,-5-3 3-16,3-5 2 0,-7-3 13 16,-1 0-9-16,-2-2 11 0,-4 3 1 15,-4-1-1-15,0 7-1 0,0-1 0 16,-4 8-1-16,2 0 1 0,-2 4 2 16,2 3 0-16,2 2 15 15,0 1 16-15,2 1 20 0,6-2 6 0,3 4-33 16,3-3-12-16,3 3-9 0,1 0 12 15,3 3 3-15,0 4-5 16,-1 3-12-16,1 4 0 0,-5-1 0 16,1 5-2-16,-9 0 0 0,1 1-1 15,-7-1-14-15,-2 2 1 0,-11-3-6 16,-1 2 3-16,-5-4 6 0,-1 2 9 16,-5-5-9-16,2 0 9 0,-1 0 0 15,-1-3 0-15,4 1 1 0,-1-1 0 16,3-1 0-16,3 0 2 0,5 0 0 15,1-3 2-15,0 0 16 16,8-1 6-16,0-2 9 0,12-1-13 16,3-1-20-16,3-1-3 0,7-5 0 15,4-6 0-15,4-4 0 0,10-4 1 16,-1-6 0-16,1-4 0 0,1-3 1 16,-5-1 1-16,-6 3 0 0,-8 5 12 15,-7 8-9-15,-7 8 13 0,-3 1-13 16,-4 8 15-16,-4 1 0 0,0 7-18 15,-6 5-6-15,-4 7-9 0,-3 6 13 16,-3 6-1-16,5 1 2 0,1 1 1 16,-2-4 1-16,7 1 0 0,3-10 1 15,0 0 0-15,2-7 0 0,7-5 1 16,5-6-3-16,2-2-18 0,3-7-7 16,4-6-2-16,-1-10 3 0,-5 2 6 15,3-8 3-15,-5 0 12 0,-5-1-9 16,-4 1 10-16,-2 5-1 0,-2 3-18 15,-6 4-3-15,-2 4-10 16,2 3 7-16,-3 2 12 0,-1 1 13 16,2 3-1-16,6 1 1 0,0 1 2 15,-1 2 3-15,3 0 30 0,5 0 16 16,1 5-28-16,8 0-19 0,1-2 0 16,3 0-2-16,-1-3 0 0,6 0 2 15,-5 0 0-15,1-3 0 0,-3 0 13 16,-3-1-12-16,-3-2-3 0,-2 0 0 15,-1-1-12-15,-5 3 0 0,0-3-6 16,-2 3-3-16,0-4 6 0,-2 0 2 16,-2 2-2-16,-3-1-9 0,1 2 3 15,4 3 9-15,0-2 9 16,0 4 1-16,2-1 2 0,0 1 20 16,0 0 19-16,0 0 1 0,4 0-22 15,-2 2-17-15,4 2 0 0,1-1 1 16,-3 2-1-16,-2-3 0 0,0 1-1 15,-2 0 0-15,2-2-1 0,-2 1-1 16,0-2-16-16,0 0 6 0,0 0-4 16,0 0 14-16,0 0 0 0,0 0 1 15,0 0 1-15,0 0 3 0,0 0 19 16,0 0-1-16,2 0 0 0,-2 0-19 16,2 4-1-16,-2-2 0 0,2 2 1 15,0 2-1-15,-2 0 0 0,0 3-1 16,2 7-2-16,-2 3-1 0,2 6-12 15,-2 1 12-15,4 5 1 0,1 2 2 16,1-2 1-16,-2-4 1 0,4-2 10 16,2-4-9-16,3-7 9 0,-3-4-12 15,1-3 0-15,1-6-2 16,-2-1-10-16,3-8-15 0,-3-10-1 16,0-2 7-16,1-6 9 0,-3-6 0 15,-2 1 9-15,-4-1-9 0,-2 4 10 16,-2 4 0-16,-2 4-16 0,-6 5 0 15,1 6 0-15,1 6 0 0,2 1 15 16,-2 2 0-16,1 0 3 0,5 0 4 16,2 0 20-16,0 1 18 0,0 0-6 15,9-1-15-15,1 0-19 0,2 0-2 16,5 0-1-16,-1-4 0 0,3-2-1 16,-4 2 2-16,3 0 1 0,-3 0 2 15,-3 2-1-15,-4 1 10 0,1 1-10 16,-3 0 2-16,-4 0 11 0,2 3-13 15,-2 3 0-15,-2 0-2 0,0 4-3 16,0 3-15-16,-2 1 5 0,-4 6 10 16,2 1 2-16,0 1 0 0,-1-3 0 15,5-3 1-15,-2-3 0 0,2-5 3 16,0-1 16-16,4-6-16 16,3-1-3-16,-1 0-19 0,8-6-11 15,-1-5 9-15,-1-2 6 0,3-2 12 16,-5-1 0-16,4 1 1 0,-3 2 1 15,-3 3 1-15,0 5 0 0,-2 4 21 16,-1 1 3-16,-1 4-6 0,0 5-16 16,0 7 1-16,-2 5-1 0,-2 3-1 15,6 6 11-15,-4 3 1 0,2 6-1 16,1-1-9-16,-1 6 9 0,0-1-9 16,2 2 12-16,-4 10-13 0,-2-7 10 15,0 2-11-15,0-3-1 16,-6-9-27-16,-6 1 3 0,-7-10-1 15,-2-3 4-15,-6-11 6 0,-2-7 14 16,-2-6-2-16,0-2 2 0,3-13-2 16,-1-2-15-16,8-6 6 0,2-4 12 15,5-3 1-15,3-2 2 0,9-1 18 16,2-1-3-16,13 0 0 0,1 2-7 16,11-1-11-16,4 3-3 0,4 0 3 15,6 5 2-15,-1 2 23 0,3 4-4 16,-6 1 0-16,6 2-18 0,-1 2-1 15,-3 1-2-15,-4 1-29 0,-2 1-71 16,-6 2-99-16,-2-1-59 0,-7 1-92 16,-4-6-388-16,-5 7-955 0,3-11-966 0</inkml:trace>
  <inkml:trace contextRef="#ctx0" brushRef="#br0" timeOffset="-156704.195">14385 14707 3746 0,'0'0'465'16,"0"0"-340"-16,31-57 166 0,-16 29-49 16,3-6-128-16,3 3-47 0,6 0-43 15,-2 3-24-15,2 4-22 0,1 6-125 16,-3 5-108-16,-6 5-219 0,8 7-1047 15</inkml:trace>
  <inkml:trace contextRef="#ctx0" brushRef="#br0" timeOffset="-156262.313">13292 14669 4043 0,'0'0'738'16,"0"0"-593"-16,0 0-145 0,0 0-16 15,0 0-110-15,0 0-262 0,0 0-629 16,0 0-1501-16</inkml:trace>
  <inkml:trace contextRef="#ctx0" brushRef="#br0" timeOffset="-155323.339">14654 15104 2383 0,'0'0'477'0,"0"0"-242"0,0 0 198 16,29-66-4-16,-19 45-66 0,-6-3-53 15,-2 7-9-15,-2 1-63 0,-4 4-74 16,-8 7-60-16,2 1-16 0,-7 4-4 15,-4 12-2-15,1 4-36 0,-3 9-19 16,2 3-15-16,1 4-10 0,9 1 0 16,1 3 0-16,2-1 1 0,4-2 0 15,4-4 12-15,8-3-12 0,4-7 0 16,9-9-3-16,2-8-17 0,8-6-19 16,2-14-4-16,2-7-2 15,4-19-6-15,7-16 2 0,-3-16 7 16,-6-9 9-16,-2-2 11 0,-6 6 10 15,-8 5 9-15,-7 4 18 0,-1 16-2 16,-9 14-16-16,-2 15-15 0,-2 13 0 16,0 2-3-16,0 7 3 0,-2 5 15 15,-4 9 39-15,-5 16-5 0,3 15-19 16,-8 21-3-16,-1 16 6 0,1 5 9 16,-1-1 22-16,3-9-15 0,1-12-33 15,1-2-1-15,1-10 3 0,3-12 9 16,6-12-10-16,0-6 1 0,2-5 12 15,0-2-11-15,2-6-4 0,6-5-16 16,3-16-35-16,1-4 30 0,5-6 18 16,-1 2 1-16,-1 4 2 0,-3 8 11 15,-2 11 16-15,3 8 24 0,-5 15-23 16,2 8-25-16,-1 9 15 0,1 4 0 16,0-3 9-16,5-1-26 0,-1-11-1 15,3-7-18-15,3-11-97 0,-1-9-118 16,0-2-120-16,-3-5-370 15,5-6-1315-15</inkml:trace>
  <inkml:trace contextRef="#ctx0" brushRef="#br0" timeOffset="-153423.348">15305 15329 2877 0,'0'0'546'0,"0"0"-321"0,0 0 144 16,0 0 21-16,0 0-96 0,56-36-58 16,-48 20-35-16,0-6-39 0,5-2-38 15,-5-7-11-15,-2-2 2 0,-2-1-24 16,-1 0-46-16,-3 3-30 0,0 5-12 15,0 5-2-15,0 5 0 0,0 4 1 16,0 4 0-16,4 4 0 0,-4 2 31 16,0 2 40-16,2 0 18 0,0 1-4 15,0 2-39-15,0 4-18 0,0 1-12 16,0 1-2-16,-2 2-13 16,0 3-2-16,0 5-1 0,0 1 0 15,-4 4-1-15,4-1 1 0,0 2 0 16,2-1 2-16,2-2 10 0,6-3 0 15,3-2 0-15,1-5-9 0,5-4-1 16,6-4-2-16,0-4-3 0,3-5-21 16,1-8 9-16,0-7 0 0,0-4 11 15,-4-2-8-15,-6-2 9 0,-5-1-12 16,-1 1 14-16,-7 4-1 0,-6 4-1 16,0 5-15-16,-2 6 0 0,-9 8 6 15,3 1 12-15,-6 10 3 0,1 5 9 16,3 9-10-16,-3 4 0 0,5 5 10 15,2 1-9-15,4 2-1 0,2-3 1 16,2-2-1-16,6-5 1 0,5-7 12 16,3-3-15-16,7-8-12 0,-2-7-3 15,3-1-6-15,1-11-9 16,-2-7-3-16,-4-4 6 0,-1-6-6 16,-3-1-1-16,-5-4-2 0,-4 2 6 15,-4 0 12-15,-2 2 16 0,-4 3-1 16,-4 3 1-16,0 3-1 0,-1 5-22 15,1 3 13-15,2 4 12 0,2 4 0 16,2 2 2-16,0 0 17 0,2 2 23 16,0 0 42-16,6 0-17 0,2 3-34 15,4 0-6-15,1 1 3 0,3-2 0 16,1 1-3-16,4-2-11 0,-3-1-13 16,5 0 9-16,-2 0-12 0,-1 0 1 15,1 0 2-15,-4 0 9 0,-1 8-10 16,-4 3 0-16,-5 3-1 15,-3 5-1-15,-4 4-15 0,0 4-3 16,-8-1 3-16,-5 0 2 0,-3-2 10 16,-1-5-12-16,-4-4 0 0,3-2 3 15,-5-6-6-15,0-7 0 0,3 0-15 16,3-7 9-16,1-3 6 0,3-3 15 16,3 3 1-16,4 2 0 0,1 3 2 15,5 4 2-15,0 1 76 0,11 3-45 16,1 5-18-16,5 2-3 0,-1 3-9 15,5 2 12-15,2 2 10 0,1 1 2 16,1-2-12-16,0-1-12 0,0-2 9 16,2-5-10-16,-2-3 0 0,1-5 0 15,-1 0-2-15,2-10 0 0,-2-6-15 16,0-7 3-16,-3-3 0 0,-1-5 9 16,0-1 0-16,-7 0 0 0,-3 1-9 15,-5 3 10-15,-6 5 0 16,-2 8-17-16,-6 4 17 0,-3 8-13 15,1 3 15-15,-3 5 2 0,1 9 13 16,-2 6-2-16,3 6-11 0,3 5 0 16,4 3 1-16,0 0 0 0,4-2 9 15,4-4-10-15,4-4 10 0,7-6-12 16,3-3 0-16,5-10-12 0,0-3-6 16,4-4-7-16,-3-7-11 0,3-7-6 15,-6-6 9-15,0-4 6 0,-3-4 6 16,-3-4 3-16,-5 0 15 0,-2-1-10 15,-4 2 12-15,-2 5 1 0,-2 4 1 16,0 5-1-16,-2 5 0 0,0 6 1 16,2 4-1-16,0 2 3 0,0 0 46 15,0 2 35-15,2 0-8 0,5 0-52 16,1 2-9-16,0-1-12 0,2 0 9 16,3 0-10-16,-1 0 13 0,-1-1-12 15,-1 2 9-15,-2 4-9 16,0-1 0-16,-1 4 12 0,-5 5-15 15,2 1 0-15,-4 6-2 0,0 4-10 16,0 2 10-16,0 1 2 0,0 1-1 16,0-3 1-16,0-3 1 0,0-6 1 15,2-5 1-15,4-9 12 0,2-3-6 16,3-1-9-16,1-13-24 0,5-5 0 16,-1-5 9-16,3-5 12 0,-1-1 0 15,-1 0 0-15,-1 0 0 0,-3 4 0 16,-3 7 1-16,-2 8-1 15,-1 7 3-15,-3 4 14 0,-2 10-14 16,-2 8-24-16,0 6 3 0,0 5 18 16,-2 3 1-16,0 0-1 0,0-3 3 15,2-3 1-15,0-3 1 0,4-5 1 16,2-5 9-16,2-4-9 0,5-3-3 16,1-6 0-16,3-2-21 0,-1-9-1 15,3-8 1-15,-1-4 6 0,-1-6 0 16,-3-5 12-16,-1-1 0 0,-7-3 2 15,-2 2-1-15,-4 3 0 0,-4 5 1 16,-4 6-2-16,-5 7-12 0,1 7 14 16,2 5 1-16,-1 3 0 0,3 2 12 15,2 4 6-15,4 5 6 0,2-1 0 16,0-1 4-16,8 2 5 0,7-1 9 16,3-2 3-16,7-2 6 0,6 1-9 15,4-4 28-15,15 0 56 0,-5-1-78 16,1-2-46-16,1 0-2 0,-10 2-15 15,3-4-36-15,-7-1-130 0,-2-4-114 16,-11 2-219-16,18-8-1115 0</inkml:trace>
  <inkml:trace contextRef="#ctx0" brushRef="#br0" timeOffset="-139424.872">16889 12205 29 0,'0'0'0'15,"0"0"-22"-15,0 0 15 0,0 0 7 16,0 0 101-16,0 0 261 0,0 0-242 15,0 0-120-15,0 0-23 16,-25-21 23-16,23 20-26 0,2 1 0 16,-2 0 3-16,2 0 23 0,0 0 40 0,-3 0-7 15,3 0 234-15,0 1 192 16,0 1-52-16,0-2-121 0,0 0-101 16,0 0-69-16,0 0-61 0,0 0-38 15,0 0-15-15,0 0 11 0,0 0 6 16,0 0-3-16,0 0 7 0,0 0-7 15,0 0 4-15,0 0 15 0,0-2 43 16,-2 1 31-16,2-1-60 0,0 1 31 16,0 1 58-16,0 0 64 0,0 0 56 15,-2 0-39-15,2 0-58 0,-2-2-50 16,0 2 1-16,2 0 11 0,-2 0-13 16,0 0-17-16,0 0 6 0,2 0 6 15,-2 0-12-15,0 0-1 0,2 0-3 16,-2 0 9-16,2 0 19 0,0 0 5 15,0 0 24-15,0 0 3 16,0 0-19-16,0 0-27 0,0 0-15 16,0 2-19-16,0-2-11 0,0 0-22 15,0 0-6-15,0 0-9 0,0 0-2 16,0 0-4-16,0 0-3 0,0 0 0 16,0 0 6-16,0 0 0 0,0 0 0 15,0 0 6-15,0 0-3 0,0 0 9 16,6 0 28-16,0 0 2 0,5 0-42 15,1 0-17-15,2 0-1 0,1 0 0 16,4 0 2-16,-1 0 1 0,3 0 9 16,-1 0-10-16,3 0 1 0,0 0 18 15,4 0 0-15,0 0-3 0,2 0 0 16,2 0-3-16,2 0-14 16,2 0 2-16,2 0 0 0,0 0 0 15,0 0 0-15,3 0 12 0,1 0-12 16,-2 1 11-16,3-1-14 0,1 2-3 15,1-2 1-15,3 0 0 0,7 0 2 16,8 0 0-16,8 0 0 0,5 0 0 16,-7 0 0-16,-4 0 0 0,-6 0 0 15,-2 1 0-15,1-1 0 0,1 2-1 16,0-2 1-16,0 0-12 0,2 3 11 16,0 0 1-16,-2-3-3 0,4 1 3 15,-6-1 25-15,4 0-10 0,2 0-14 16,0 0 0-16,-2 0-2 0,2 0 1 15,-7 0-1-15,3 1 1 0,2-1 12 16,0 1 3-16,-4-1-13 0,4 0-2 16,-2 0 0-16,4 0 0 0,-6 0-2 15,6 0 1-15,-5 0-11 16,3 0 12-16,2 0 22 0,-2 0-20 0,-4 0 5 16,2 0-7-16,2 0 0 15,-6 0 2-15,2 0-1 0,-3 0 0 16,-9 1 11-16,-5-1 0 0,-8 0 3 15,0 0-15-15,8 0 0 0,13-1-12 16,14 1-1-16,9 0 13 0,-1 0 0 16,-8 0 0-16,-4 0 0 0,-8 0 0 15,2 0 1-15,-3 0-1 0,1 0 9 16,-2 0-9-16,2 0 0 0,1 0-1 16,-3 0 1-16,4 1-12 15,6-1 12-15,-2 0-3 0,-2 0-21 16,4 0 9-16,-2 0 2 0,2 0 12 0,2 0 1 15,-4 0 0-15,0 0 0 16,0 0 0-16,0 0 0 0,-3 0 3 16,3 0 9-16,-4 0 0 0,2 0 6 15,0 1-17-15,-15-1 0 0,-5 0 26 16,-9 0-9-16,-3 0-18 0,5 0-2 16,9 0-12-16,5 0 13 0,1 0-25 15,-7 0 23-15,2 0 3 0,3 0-2 16,-3 0 2-16,-2 0-2 0,3 0 2 15,1 0-2-15,-2 0 2 0,-3 0 0 16,1 0 3-16,-2 0-3 0,4 0 0 16,-3 0-2-16,-1 0-1 0,0 0-9 15,-2 0 11-15,0 0-11 0,3 2-3 16,-1-2 3-16,2 0 10 0,-4 0-14 16,2 0 15-16,-1 0-1 0,1 0 2 15,-2 0-3-15,0 0-12 0,2 0 14 16,0 0 0-16,-1 0-2 0,3 0 1 15,-2 0-13-15,0 0 13 16,0 0 2-16,-1 0-13 0,1 0 12 16,-4 0 1-16,4 0-3 0,0 0 0 15,3 0-15-15,-5 0 17 0,0 0 1 16,0 0 0-16,-2 0 0 0,0 0 0 16,-4 0 0-16,-2 0 1 0,-2 0 0 15,2 0-1-15,-5 0 0 0,-3 0-2 16,4 0-1-16,-7 0-9 0,5 0-3 15,0 0 0-15,-5 0-12 0,7 0 3 16,-5 0 0-16,5 0 3 0,0 0 0 16,-2 0 18-16,1 0-10 0,3 0 12 15,-8 0 1-15,3 0 16 0,-7 0-16 16,3 0 3-16,-5 0-3 16,-5 0 0-16,2 0 1 0,-4 0 0 0,0 0-1 15,-2 0 0-15,-2 0 0 16,5 0-1-16,-3 0-2 0,0 0-19 15,0 0 10-15,2 0 0 0,-2 0 9 0,6 0-18 16,-2 0 3-16,3 0 0 16,-3 0 17-16,4 0-1 0,1 0-10 15,-5 0-9-15,2 0 9 0,0 0-6 16,-1 0-25-16,-1 0-35 0,0 0-19 16,-2 0-15-16,-2 0 6 0,4 0 6 15,-4 0-9-15,3 0-31 0,-3 0-24 16,0 3-63-16,0-3-31 15,2 0-89-15,4 4-209 0,9 5-683 16,-5-2-731-16,23 20 1501 0</inkml:trace>
  <inkml:trace contextRef="#ctx0" brushRef="#br0" timeOffset="-136054.311">17182 12463 9 0,'0'0'68'0,"0"0"-68"16,0 0 0-16,0 0 496 0,0 0-424 15,0 0-14-15,0 0-2 0,0 0 178 16,0 0-172-16,-19 2-62 0,17-1-88 16,2-1 30-16,-2 0 58 0,2 1 120 15,-2 1 56-15,2-2 6 0,0 0-12 16,0 0 12-16,0 0 19 0,0 0-3 16,0 2-17-16,0-1-61 0,0 1-10 15,0 2 154-15,0-1 63 16,0 0-65-16,0 0-62 0,0 0-26 15,0 0 2-15,0 0-18 0,0 1-31 16,2-1-12-16,-2 0-12 0,0-3-11 16,0 0-11-16,0 0-11 0,0 0-8 15,0 0 2-15,0 0 7 0,0 0 15 16,0 0 5-16,0 0-11 0,0-1-4 16,0-1-9-16,0 2-9 0,0-1-4 15,0 1-2-15,0-2 3 0,0 2 5 16,0 0-2-16,0 0-4 0,0 0-14 15,0 0-16-15,0-3-6 0,0 2-15 16,2-2 15-16,-2 0-3 0,0-3 3 16,0 0-6-16,0-3-9 0,0-1 19 15,0-2 8-15,0-5 9 0,0-1 6 16,0-3 28-16,0-2-13 0,2-2-24 16,-2-3-12-16,0 0-9 0,0 0 1 15,0-1-13-15,0 1 18 0,0-3-21 16,0-1 0-16,0 2-15 15,0-1 2-15,0-1 10 0,0 2-12 16,0-1 3-16,0 1 9 0,0-1-15 16,0-1 17-16,0 0 1 0,0-5 0 15,0-1 1-15,0-2 0 0,0 1 14 16,0-3-15-16,0-2 18 0,0 2 0 16,0-1 7-16,0 2-7 0,0 1-6 15,0 0 6-15,0 2 9 0,5 0-27 16,-5 1-27-16,0 1 24 15,0-2-15-15,0-3 17 0,0 4 0 16,0-5 1-16,0-1 0 0,0 0 0 16,0-2-1-16,0-2 0 0,0 1 1 15,0 1 10-15,0-2-7 0,0 0 12 16,0 0-12-16,0 0 12 0,0 1 3 16,0-1 0-16,0 0-18 0,0 2 0 15,0-2-21-15,0 1 19 0,0-8-1 16,0-11 2-16,0-10 1 0,0-1 0 15,0 3 2-15,0 5 10 0,0 5 0 16,0 1-9-16,0-5 12 0,-5-1-12 16,10 2 0-16,-5 3-3 0,0-3-37 15,-5 0 1-15,5 0 15 0,0 1 6 16,0 0 13-16,0 2 2 0,0 4 1 16,0-2 11-16,0 1 3 0,0 1 3 15,0-1 3-15,0 1-3 0,0 0-3 16,0-2-15-16,0-2-35 0,0 1 11 15,0-6 21-15,0 3 1 16,0 0 2-16,0-1 0 0,0 2 3 16,0-1 12-16,0-1 0 0,0 1 0 15,0 0 3-15,0 5-18 0,0 0-11 16,0 1-10-16,0 3 6 0,0 0 15 16,0 10 0-16,0 7 12 0,-2-5-11 15,2-8 11-15,0-7-10 0,2-7 0 16,-2 7 1-16,0 4 0 0,0-2 0 15,0 1 0-15,0-3-3 0,0 0-25 16,0-2-2-16,-2-1 9 0,4 2 15 16,-4 2 0-16,2 10-8 0,0 8 11 15,0 9 1-15,0 3 0 0,0-6 11 16,0-3-11-16,0-2 14 0,0 1 0 16,0-1-12-16,0 0 9 15,0 2-12-15,-2 1 0 0,2-3-42 16,2-1 24-16,-2-2 6 0,0-6 10 15,0-12 1-15,0 6 0 0,-2 4-2 16,2 9-18-16,0 6 2 0,0-2 16 16,0-4-12-16,-2 4 15 0,2 4 3 15,0 6 9-15,0 4-10 0,0 7-1 16,0 5 0-16,0 4 1 0,0 5 1 16,0 1 22-16,0 1-4 0,0 0-21 15,-2 0-1-15,2 1-45 0,-2 0-32 16,2 0-24-16,0-1-16 0,0 0-33 15,0 0-76-15,0 0-147 0,4-2-561 16,7-3-777-16,-5 2-698 0</inkml:trace>
  <inkml:trace contextRef="#ctx0" brushRef="#br0" timeOffset="-134487.573">17168 5659 59 0,'0'0'574'0,"0"0"-76"15,0 0-91-15,0 0-108 0,0 0-36 16,0 0-59-16,8-60-71 0,-8 46-43 16,0 3 20-16,0 0 225 0,0 0-162 15,0 1-36-15,0 3 19 0,0-1-4 16,0 3-25-16,0 0-45 0,0 4-16 15,0 1 6-15,-2 0 10 16,2 0-6-16,0 0 14 0,-2 8 32 16,-2 3 14-16,4 5-18 0,-5 5-10 15,1 5-19-15,-2 4-15 0,0 3-53 16,-2 1-6-16,-1 3-2 0,1-1-11 16,-4 1-1-16,3-1 1 0,-5 1-1 15,4-1 1-15,-3 0 1 0,-1 3 0 16,3-2 12-16,-1-1-2 0,0 0 5 15,1-4 6-15,3-3-5 0,0-2-7 16,2-6-10-16,1-5 1 0,1-4 0 16,4-6-2-16,-2-4-1 0,2-2-18 15,0 0 9-15,0-9 9 0,4-5 33 16,0-4-8-16,3-5-1 0,3-4-5 16,-2-2-17-16,1-2 1 15,-1-4-1-15,2 1 1 0,0 0 0 16,-1-2 0-16,-1 2 9 0,2 1-9 15,-1 0 0-15,-1 0 12 0,0 0-13 16,0 4 1-16,3 1 0 0,-3 3 0 16,0 3 0-16,1 1 0 0,-3 4-2 15,-2 2-1-15,2 3 0 0,-4 2-1 16,0 5-1-16,0 2-11 0,-2 2 13 16,0 1 15-16,0 1 3 0,0 4-2 15,0 8-16-15,0 1-12 0,2 10 9 16,0 3 1-16,-2 4 1 0,5 5 1 15,-1 1 3-15,2 2 15 0,-2 4 7 16,4-4 11-16,-1 2 7 0,1-4 33 16,0-3 9-16,0-6-52 0,1-4-30 15,-3-8-3-15,0-6-2 0,-2-4-71 16,0-6-121-16,0-1-158 0,3-9-234 16,-5 0-707-16,6-7-1111 0</inkml:trace>
  <inkml:trace contextRef="#ctx0" brushRef="#br0" timeOffset="-134073.161">17360 5131 1944 0,'0'0'677'16,"0"0"-307"-16,0 0-22 0,0 0-87 15,0 0-75-15,0 0 3 0,0 52 46 16,0-27-2-16,2 2-29 0,-2 1-41 16,0 5-28-16,4 3-22 0,-4 1-40 15,2 2-24-15,0-3-21 0,0-1-16 16,0-2-10-16,2-3 0 0,-4-6-2 16,2-2-1-16,1-5-18 0,-1-3-38 15,-2-4-69-15,0-5-70 16,0-2-47-16,0-1-91 0,0-2-241 15,0 0-235-15,0-4-836 0</inkml:trace>
  <inkml:trace contextRef="#ctx0" brushRef="#br0" timeOffset="-133636.227">17184 5148 1444 0,'0'0'1052'15,"0"0"-655"-15,0 0-42 0,0 0-12 0,0 0-49 16,0 0-42-16,0 0-16 0,60-39-32 15,-45 32 6-15,-3-2-30 16,2 0-42-16,1 1-31 0,3 0-7 16,-1-1 0-16,2 3 1 0,-1 5-1 15,1-1-16-15,1 2-11 0,-3 0-19 16,2 5-11-16,1 2-10 0,-3 2-3 16,1 3-12-16,-1 1-16 0,-3 3-2 15,-1 3 0-15,-1 2-1 0,-3 1-2 16,-3 1-9-16,-6 1 0 0,0 0 10 15,-2 0-13-15,-5-2 13 0,-3-2-13 16,-2-4 12-16,-3 0-18 16,-1-6-37-16,-1-1-75 0,-4-4-76 15,3 0-83-15,-1-5-306 0,3 0-759 16,-1 0-1385-16</inkml:trace>
  <inkml:trace contextRef="#ctx0" brushRef="#br0" timeOffset="-132209.479">24535 12119 137 0,'0'0'1077'0,"0"0"-775"16,0 0-6-16,0 0 87 0,0 0-98 16,0 0-172-16,0 0 10 0,0 0 121 15,0 0 149-15,-8-17-123 16,8 17-8-16,0 0 30 0,0 0-28 15,2 0-94-15,0 3-56 0,2 0-6 16,-2 0-4-16,6 2 12 0,-2 0 0 16,1 0 0-16,1-2-22 0,2-1-30 15,0 1-10-15,3-1-8 0,3-1-13 16,1 1-12-16,4-2 1 0,-1 0 5 16,1 3 6-16,2-3 0 0,-1 5-8 15,-1-1 5-15,2 2-3 0,-7 1-3 16,7 0 10-16,-4 2-13 0,-1 1 6 15,-3-1-9-15,1 0 0 0,-5 0-15 16,5-3-1-16,-8-2-2 0,-1-1-1 16,3 0 1-16,-4-3 0 0,-2 0 0 15,0 0-3-15,-1 0-12 0,-1 0 3 16,2-1 0-16,-4-1 0 16,2 2 0-16,-2-3-3 0,0 3 2 15,0 0-2-15,0 0-6 0,0 0 6 0,0 0 13 16,-2 0 0-16,-2 0 2 15,-1 3 0-15,-5 0 3 0,-4 3 12 16,-1 1-3-16,-5 2-10 0,1 2-2 16,-6 3-1-16,-2-2-1 0,-2 1 1 15,0 3 1-15,2-3 0 0,-4 2 0 16,3-3 1-16,-1 2-1 0,4-4-1 16,0-1-26-16,8 0-94 0,-1 0-97 15,5-3-108-15,3-2-328 0,6 8-860 16</inkml:trace>
  <inkml:trace contextRef="#ctx0" brushRef="#br0" timeOffset="-131576.556">24861 12511 450 0,'0'0'766'0,"0"0"-476"0,0 0-1 0,0 0 159 16,0 0-64-16,0 0-49 0,0 0 7 16,0 0-46-16,0 0-100 15,0 0-45-15,-2-5-16 0,2 5 12 16,0 0 5-16,0 0 28 0,0 0 51 15,0 0 47-15,0 0-16 0,4 7-137 16,5 2-49-16,1 6-28 0,0 4-5 16,-1 0 2-16,5 6 0 0,-4 0 13 15,5 0-4-15,-3-2-17 0,1-2-13 16,1-2-21-16,-3-6-2 0,-5-1-1 16,4-3-12-16,-6-4-9 0,0 0-31 15,-2-5-78-15,-2 0-82 0,0 0-107 16,0-3-107-16,-4-4-144 0,0 1-439 15,0-7-442-15</inkml:trace>
  <inkml:trace contextRef="#ctx0" brushRef="#br0" timeOffset="-131259.892">25238 12478 1368 0,'0'0'452'16,"0"0"-303"-16,0 0 23 0,0 0 120 15,0 0-12-15,0 0-32 0,0 0 2 16,0 0 14-16,0 0 78 0,0 0-40 16,-40 42-19-16,22-12-48 0,-7 11-23 15,-8 17-25-15,-6 16-29 16,1 6-36-16,3-7-34 0,8-8-24 0,5-18-9 15,7-11-10-15,3-9-18 16,3-8-6-16,1 3-21 0,0-2-28 16,-2-1-5-16,3-6-34 0,5-6-121 15,0-3-157-15,2-4-290 0,0-6-578 16,6-6-1105-16</inkml:trace>
  <inkml:trace contextRef="#ctx0" brushRef="#br1" timeOffset="-122590.791">18600 5688 329 0,'0'0'216'0,"0"0"-135"16,0 0 56-16,0 0 495 15,0 0-287-15,0 0-66 0,0 0 13 16,0 0-24-16,0 0-30 0,-8-8-6 15,8 8-15-15,0 0-4 0,-2-1-10 16,2 1-26-16,0-1-24 0,0 0-17 16,0 0-36-16,0 0-23 0,-4 1-2 15,4 0 15-15,0 0 18 0,0 0 15 16,0 0 0-16,0 0-1 16,0 0-15-16,0 0-15 0,0 0-1 0,0 0 4 15,0 3-29-15,0 2-47 16,0 3-18-16,0 2 2 0,0-1 9 15,4 0 6-15,-2 1 0 0,0-3 0 16,-2 0-2-16,4 0-4 0,-2-1 3 16,0 1-12-16,0-2 12 0,2 3 0 15,-2 1-13-15,3 0 0 0,-3-1 13 16,0 1 4-16,2 0-1 0,-2 0-16 16,0 0 13-16,-2 0-14 0,4 0 1 15,-2 2 0-15,0 0 1 0,2-1-1 16,-2 3 0-16,3 2 16 0,-1-1-15 15,4 2 9-15,-6 0-10 0,6 2 13 16,-2 1 4-16,1-3-1 0,-3 2 0 16,4-2 3-16,-4 1-3 0,5 2 3 15,-3-1 16-15,6 2 5 0,-6-1 0 16,3 1-15-16,-1 1-12 16,2 1-11-16,-4 0 11 0,5 0-13 0,-1-1 0 15,-2 2 1-15,1 0-1 16,1-2 0-16,-4 1 0 0,2-6 1 15,-3 3-1-15,1-2-1 0,0-1-1 16,0 1 1-16,2 0 2 0,-3-2-1 16,-1 2-1-16,2-1-1 0,-2 4 0 15,2-4-2-15,2 3 0 0,-1-2-1 16,-3 1 1-16,4 2 2 0,-2-2-2 16,3-1 1-16,-5 2 1 0,2 2 0 15,2-3 0-15,0 2 1 0,3 0 1 16,-3 3 0-16,0-3 0 0,5 4 0 15,-5 0 0-15,4 0 0 0,3 3 0 16,-7 1-1-16,7-1 1 16,-1 1 0-16,-2 3-1 0,5 0 2 15,-3 0-2-15,5 1 2 0,-7 2 0 16,9 0 12-16,-4 1-14 0,-1-1 2 16,5 1-1-16,-3 2-2 0,1 0-36 15,2 0 18-15,1 1 16 0,-1-1 0 16,2 1 2-16,0 1 1 0,-1-4 1 15,1 1 0-15,0 0 10 0,-2 1-10 16,3-2 0-16,-1-3 1 0,2 1 9 16,-4-1-9-16,1 0 0 0,3-1-1 15,-2 0 10-15,2 0-9 0,-1 2 9 16,3 0-10-16,-4 1 10 0,4-1-10 16,0 3 0-16,0-1 0 0,0-3-2 15,-3 1-36-15,3 0 21 0,0 1 14 16,0 0 0-16,2-1 0 0,-4 0 1 15,4-1 12-15,-2 0-11 16,-1-1 1-16,5 2 13 0,-2-1-13 16,0-1 13-16,2 0-12 0,-4-1 0 15,2 3 0-15,2-2 9 0,0 2-10 16,-2 1 0-16,2-1 1 0,2 2 0 16,-2 1 0-16,2 0 0 0,0 0-1 15,0 1-2-15,-2-2-33 0,2 0 31 16,1-1-1-16,-3-1-12 0,2 1 14 15,2-1-1-15,-2 1 2 0,0 2 3 16,0 1-1-16,2 0 10 0,-2-2 0 16,4 4-11-16,-1-2 2 0,-1 2 0 15,2-1-1-15,-2 0 0 0,0-2 1 16,4 0-1-16,-1 0 10 16,-1-2-9-16,-2-1-1 0,4 1 13 15,1 0-13-15,-3-2-2 0,4 3-27 16,-2-1 9-16,-1 0 16 0,1 2-1 15,2-1 1-15,3 1 2 0,-5 1 0 16,2-1 1-16,1 3 0 0,3-2 1 16,-4 0 10-16,3-2-10 0,1 0 13 15,-3-2-15-15,3 1 3 0,3-5 9 16,-5-1-9-16,0 0 12 0,5 0-3 16,-7-3 1-16,3-2-1 0,3 0-9 15,-5-1-1-15,5-2 0 0,-3-1-2 16,-1 0-1-16,2-2-33 0,1 0 31 15,-5 2 0-15,7-2 0 0,-3 0 1 16,-1 3 2-16,5-4 0 0,-3 4 3 16,1-2 13-16,1 1-1 15,2 1-3-15,-3-1 3 0,-1-1-12 0,3 1 24 16,-3-2-3-16,1 1 51 16,-1 0-21-16,-1 0-36 0,5-2-18 15,-7 1-1-15,5-1 1 0,-3 1 0 16,-1-2 0-16,3 1 0 0,-3-1 0 15,-1-1 0-15,4-1 3 0,-5 1 9 16,1-1-9-16,-1-2 0 0,-3 2 10 16,-2 0-10-16,-2-3 0 0,-2 1 12 15,-4-1-15-15,-2-2 0 0,-4 0-1 16,-3-2 1-16,-3-2-3 0,-5-2-18 16,-5 1-28-16,-1-3-113 0,-4-3-188 15,0-1-302-15,6-7-1113 0</inkml:trace>
  <inkml:trace contextRef="#ctx0" brushRef="#br1" timeOffset="-120940.129">24512 10527 658 0,'0'0'303'0,"0"0"-212"15,0 0 625-15,0 0-233 0,0 0-195 16,0 0-1-16,0 0 8 0,0 0-49 16,23-54-14-16,-21 50-2 0,-2 0-3 15,4 1-30-15,-4 1-8 0,0 1-3 16,0 1 17-16,0 0-17 0,0 0-15 16,0 0-31-16,-4 4-21 0,0 5-43 15,-2 3-34-15,-5 10-12 16,-1 1-11-16,4 5-7 0,-5 6-9 15,-1 1-3-15,1 5-37 0,-1-2 22 16,-1 2 13-16,3-6 0 0,-5-2 1 16,7-4 0-16,0-3-1 0,-1-8 0 15,3-2 0-15,2-3 0 0,0-2 1 16,2-2 0-16,-3-4-14 0,7-3-21 16,-2 0-40-16,2-1-34 0,0 0-8 15,0-1-20-15,2-3 16 0,5-5-1 16,-1-1-126-16,0-2-201 0,0 0-241 15,-2 2-403-15,7-5-367 0</inkml:trace>
  <inkml:trace contextRef="#ctx0" brushRef="#br1" timeOffset="-120572.97">24560 10484 635 0,'0'0'804'0,"0"0"-465"0,0 0-138 16,0 0 0-16,0 0-3 0,0 0 44 15,0 0 57-15,0 0 12 0,0 0 4 16,0 0-15-16,20-25-20 0,-20 28-34 16,0 4-54-16,2 8-127 0,-2 7-28 15,2 6 18-15,0 6 19 0,3 4-1 16,-1 3-11-16,0 5-44 0,0-2 6 15,4 0 1-15,-2-3-10 0,1-5 4 16,-3-2-1-16,2-9 16 0,-4-6-7 16,2-8 3-16,-2-4 16 0,-2-7-28 15,0 0-18-15,0-1-51 0,-6-9 51 16,0-1 51-16,0-4-5 0,-7-1-12 16,-1 0-20-16,-1 0-14 0,-1 3-2 15,3 0-16-15,-5 2-59 16,5 3-75-16,-1-2-78 0,2 1-102 15,3 2-353-15,5 0-1002 0</inkml:trace>
  <inkml:trace contextRef="#ctx0" brushRef="#br1" timeOffset="-120155.769">24824 10477 2285 0,'0'0'961'0,"0"0"-760"0,0 0 103 15,0 0 58-15,0 0-42 0,0 0-55 16,0 0-47-16,0 0-46 0,0 0-63 16,0 0-17-16,2 60-7 0,-2-31 6 15,0 3 0-15,-2 5-27 0,0 2-46 16,0 0 0-16,0 5 0 0,0-5-15 16,0-1 9-16,2-5 0 0,-2-5 0 15,2-3-11-15,0-9-1 0,0-1-1 16,0-8-2-16,0-3-36 0,0-3-28 15,0-1-66-15,0-2-61 16,0-6-20-16,0-6-25 0,2-3-130 0,-2-4-298 16,2 5-725-16,0-9-859 0</inkml:trace>
  <inkml:trace contextRef="#ctx0" brushRef="#br1" timeOffset="-119821.843">24700 10415 1345 0,'0'0'1347'0,"0"0"-1058"15,0 0 22-15,0 0 22 0,0 0-74 16,17-54-1-16,-11 45 53 16,0 4-9-16,6-1-48 0,1 3-28 15,-3 2-10-15,7 1-28 0,-1 0-22 16,7 6-18-16,-2 3-12 0,1 2-6 15,3 4-25-15,2 0-30 0,0 1-15 16,-2 3-11-16,2-4-7 0,0 4-6 16,-5-1 0-16,-5 0 3 0,1 4 3 15,-5 2-18-15,-7 1-21 0,-4 7 0 16,2 2-3-16,-12 4-51 0,-4 1 24 16,-9 3 9-16,-4-5 6 0,-4 4 0 15,-4-3-12-15,-4-1-63 0,-2-2-88 16,3-4-75-16,-1-5-170 0,10-7-538 15,-4 0-1301-15</inkml:trace>
  <inkml:trace contextRef="#ctx0" brushRef="#br2" timeOffset="-107076.033">24268 9624 225 0,'0'0'212'0,"0"0"-212"0,0 0-16 16,0 0 16-16,0 0 22 0,0 0 1 16,0 0 385-16,0 0 58 0,0 0-206 15,2 0-71-15,-2 0-17 0,0 0-43 16,0 0 11-16,0 0 12 0,0 0-16 15,0 0-39-15,0 0-10 0,0-1-7 16,0 1-12-16,0-1 15 0,0 0 71 16,0 1 51-16,0-2 8 0,0 2-23 15,0 0-11-15,0 0-3 0,0 0 6 16,0 0-2-16,0 0-13 16,-2 0-40-16,0 0-41 0,0 0-16 0,0-2 10 15,-2 1 24-15,-2-2 6 16,-3 1-25-16,-1 1-27 0,0-3-6 15,-1 0-4-15,-3-1 4 0,6-1-13 16,-9-1-5-16,5-1-10 0,-3 1 9 16,-1-1 1-16,1-3-10 0,-3 2 0 15,1-1-3-15,0-2-6 0,-1 0 3 16,1 1-2-16,-3 0-1 0,3 1-12 16,-1 0 9-16,1 0 0 0,-2-1 3 15,3 3 9-15,-5-1 3 0,5 0 1 16,-5 0-1-16,0 0-3 0,3-2 3 15,-5-1 0-15,2-1 7 0,1 1-10 16,-5-3 3-16,0 3-3 16,6-4-6-16,-5 1-15 0,1 0 9 0,2 1-11 15,-4 1 0-15,3-2 0 0,3 3 0 16,-6 1-1-16,2-2 1 16,5 2 0-16,-7 1 11 0,2-2 3 15,3 0-3-15,-3 2-9 0,0-4 15 16,5 1-6-16,-3-1-8 0,2-1 20 15,1 1-9-15,1-1 0 0,1 2-3 16,-1 0 3-16,1-1-12 0,5 4 12 16,-5-3 3-16,3-1 0 0,-3 0-3 15,1 0 9-15,-1-1-3 0,-1 1-20 16,-1-3 2-16,1 1 0 0,-4-1 9 16,3 0-9-16,-3-1 0 0,0 1 0 15,3 0 9-15,-5 1-10 0,7-1 10 16,-5 2-10-16,4 0 0 0,-1-2 1 15,-3 2 13-15,7-3-16 0,-5 2 1 16,5-3 1-16,-7 2 10 0,4-1-12 16,-1 1 0-16,3-3 1 0,-3 4 0 15,3-3 0-15,-3 3 2 0,3-3-1 16,-3 1 1-16,3-2 0 16,-4-1 0-16,5 0-1 0,-7-2 10 15,5 1-10-15,-5-2-2 0,7 2 0 16,-5-1 1-16,5 2 0 0,-5 0-1 15,4 1 1-15,-1 1 2 0,4-1-1 16,-5 2-2-16,7-1-1 0,-7 4 1 16,5-3 0-16,-1 2 1 0,-1-2-1 15,1 1-12-15,-3-3 9 0,1 2-9 16,-1-4 10-16,1 0 0 0,-3-2 0 16,3-1 1-16,-3-1 1 0,3 1 0 15,-3-3 0-15,3 3 1 16,-3-1 0-16,3 1 1 0,3 1 0 15,-3 2 0-15,5 0 0 0,-7 2-1 16,7-1 1-16,0 2 0 0,-5-1-2 16,3-1 1-16,-5 0 1 0,3-2-2 15,1 1 1-15,-3-3 2 0,1-1 0 16,-1 2 9-16,1-4-9 0,-1 2-1 16,3 1 0-16,-3-2 10 0,1 1-9 15,3 0-1-15,-4-1 0 0,5 2-2 16,-5-1 0-16,3-1-3 0,-1 3-15 15,1 3 0-15,5 0 17 0,-6-1-2 16,1 2 2-16,5-2-1 0,-6 0 1 16,1 1 0-16,3-3-1 0,-3 0 2 15,1-2 0-15,-3-1 2 0,3-3-1 16,2-1-1-16,-7-1 2 0,7 4-1 16,-3-2 2-16,-1-1 0 0,4 0 12 15,-3-2-12-15,-1 0 9 16,3 0-11-16,-3 0 1 0,4-1 0 15,-3 1 1-15,1 0 0 0,4 0-3 16,-5 1-1-16,1 2-29 0,4 0 6 16,-3 1 9-16,1 0 0 0,0 0 12 15,3-1-13-15,-1-2 13 0,-4 1 1 16,3-2 0-16,1 1 2 0,-4 1 0 16,1-2 2-16,5 0 0 0,-6 2 1 15,6 0 10-15,-5-2-12 0,5 3 11 16,-4-1-11-16,3 1 11 0,-1 0-11 15,4 1-1-15,-6 0 0 0,1 0 0 16,3 1-1-16,0-2-1 16,-2 0-10-16,0-1 10 0,-3-2-17 15,3-2-14-15,-2 0 0 0,-1 0 12 16,1 1 3-16,2 4 6 0,-3 5 9 16,5 2 0-16,0 9 1 0,4 3-1 15,2 4 1-15,0 5-13 0,0 2-51 16,4 7-82-16,6 2-163 0,3 2-372 15,9 8-1278-15</inkml:trace>
  <inkml:trace contextRef="#ctx0" brushRef="#br2" timeOffset="-105791.969">24715 8989 939 0,'0'0'1063'0,"0"0"-882"0,0 0 1 15,0 0 76-15,0 0 483 0,0 0-367 16,0 0-116-16,0 0-35 0,0 0-37 15,-2-22 15-15,-3 26 48 0,-1 3 8 16,0 4-62-16,0 6-25 0,-5 4-9 16,-1 5-43-16,2 4-40 0,-1 4-32 15,-3 0-13-15,2 5-12 0,-1 2-18 16,-1-4-2-16,1 4 1 0,-1-7-1 16,6-3 0-16,-3-5-1 0,5-6-12 15,-2-6-12-15,4-4-34 0,4-3-32 16,-2-3-43-16,2-4-55 0,0 0-65 15,0-8-86-15,4-5-80 0,2-5-210 16,2 4-500-16,7-14-621 0</inkml:trace>
  <inkml:trace contextRef="#ctx0" brushRef="#br2" timeOffset="-105492.178">24717 9031 1482 0,'0'0'1342'0,"0"0"-1162"16,0 0-20-16,0 0 114 0,16 61-71 16,-10-40-89-16,-1 4-10 0,-1 1 9 15,-2 3-15-15,0-1-36 0,0 3-24 16,0-4-20-16,2 0-5 0,-2-2 12 16,2-7 28-16,-2-3 31 0,5-5 24 15,-5-3 3-15,0-1-12 16,0-6-4-16,-2 2-15 0,0-2-31 15,0 0-49-15,-4 0-32 0,-7-2 32 16,5-1 52-16,-4-1-7 0,-7-2-20 16,5 3-7-16,-7-5-18 0,7 1-3 15,-3-2-46-15,3-2-122 0,2 0-100 16,1-4-62-16,1 1-119 0,4 4-255 16,4 0-977-16</inkml:trace>
  <inkml:trace contextRef="#ctx0" brushRef="#br2" timeOffset="-105008.018">25025 8993 2138 0,'0'0'1102'0,"0"0"-988"0,0 0 52 15,0 0 143-15,0 0 34 0,0 0 8 16,0 0 6-16,0 0-140 0,0 0-68 16,0 0-9-16,0 70-15 0,0-38-4 15,0 3 9-15,-2 4-27 0,2 3-37 16,-2 2-33-16,-1-3-18 0,1-1-14 15,0-4-1-15,0-5-2 0,0-8-1 16,2-5-30-16,-2-7-27 0,2-4-34 16,0-4-27-16,0-3-33 0,0 0-41 15,0 0-70-15,2-7-195 0,0-6-179 16,0 4-433-16,0-13-698 0</inkml:trace>
  <inkml:trace contextRef="#ctx0" brushRef="#br2" timeOffset="-104673.036">24917 8891 2689 0,'0'0'1157'0,"0"0"-1041"0,0 0 76 15,0 0 184-15,0 0-117 0,0 0-85 16,0 0 71-16,58 9-2 0,-50-2-67 15,3 3-13-15,3 2 0 0,1 4-42 16,-1 3-46-16,5 1-5 16,-3 2 2-16,3 3 18 0,2 2-15 15,-3 1-23-15,1-1-16 0,-3 2-21 0,1-1 0 16,-7 3-13-16,0 2 9 16,-3-2-11-16,-5 3-12 0,-2 1-6 0,-6 0 6 15,-5-1-3-15,-1 0-3 16,-7-6-15-16,3-5-52 0,-7-7-59 15,4-4-43-15,-3-6-28 0,-3-6-114 16,4 0-293-16,5-6-613 0,-5-8-421 0</inkml:trace>
  <inkml:trace contextRef="#ctx0" brushRef="#br2" timeOffset="-104384.177">25246 8710 3146 0,'0'0'622'0,"0"0"-157"0,0 0 89 15,0 0-129-15,0 0-134 0,0 0-33 16,58 69-47-16,-50-34-90 0,-4 1-76 16,-2 3-45-16,-2-2-19 0,0-3-129 15,-6-8-163-15,0-7-239 0,-5-7-1158 16,11-3-1573-16</inkml:trace>
  <inkml:trace contextRef="#ctx0" brushRef="#br2" timeOffset="-100983.602">19247 6606 411 0,'0'0'59'15,"0"0"1293"-15,0 0-833 0,0 0-296 16,0 0-52-16,0 0-42 0,0 0 2 16,0 0-22-16,0 0-3 0,6-2-4 15,-4 1 3-15,-2 1-7 16,2 0 4-16,-2 0 31 0,2 0 40 15,-2 0 12-15,0 0-26 0,3 0-13 16,-3 0-16-16,4 0-19 0,0 0-12 16,0 1-13-16,0-1-10 0,4 2-5 15,-1-1-7-15,3 1-3 0,4-1-3 16,-3 0-9-16,5 0-13 0,1-1-8 16,-3 0-16-16,3 0 6 0,-1 1 3 15,1 0 1-15,-1-1-1 0,1 1 0 16,-1 1 13-16,-1 0 2 0,-1-2 16 15,3 2 23-15,-5-1 1 0,7 0-24 16,-5-1-22-16,5 0-3 0,-5 0-9 16,7 0 0-16,-4-2-16 15,1 0 10-15,-1 0-11 0,-1 0 1 0,-1 2 1 16,-1 0 9-16,-1 0-10 0,-1 0 11 16,1 0-10-16,-1 0 12 15,-2 0-3-15,5 0-9 0,-5 0 9 16,7 0 0-16,-5 0-9 0,5 2 15 15,-3 0-6-15,5-2 0 0,-3 0-10 16,5 0 10-16,-7 0-9 0,7 0 9 16,-4-4 1-16,1 0-12 0,-1 2 1 15,-1-1 0-15,1 0 10 0,-1 1-10 16,-1 0 13-16,1 0-13 0,1 1 13 16,-1 0-12-16,-3 1 0 0,5 0 0 15,-5 0 0-15,-1 0 9 16,3 0-12-16,-1 0 1 0,1 0 0 15,-5 0 2-15,0 0-1 0,5 0 1 16,-7 0 9-16,4 1 3 0,3-1-3 16,-3 0-11-16,3 0 1 0,-3 0 1 15,1 0 0-15,1 0 0 0,-2 0 15 16,5-2-17-16,-5 0 1 0,7 1 0 16,-7-2-2-16,5 3 1 0,-5-2 0 15,3 1 1-15,-1 1-1 0,3-1 1 16,-1 1-1-16,-5 0 0 0,5 0 0 15,-5 0-1-15,3 0 0 0,0-1-1 16,1 0-1-16,-1 0 0 0,-1 1 0 16,-1 0 2-16,1 0 1 0,-3 0 0 15,0 0 1-15,3 0-1 0,-3 0-1 16,0 0 0-16,3 0 0 0,1 0-2 16,3 0 1-16,-5 0-1 15,7 0 1-15,-7 0 0 0,7 0-1 16,-7 0-1-16,1 0 2 0,1-2-2 15,-2 2 2-15,1 0-1 0,-3-1 1 16,3 1 1-16,-1-1 1 0,-4 1 1 16,3 0 1-16,-3 0 0 0,2 0 0 15,-4 0-1-15,3 0 1 0,-1 0-3 16,4 0-2-16,-5 0-10 0,3 0 10 16,0 0 0-16,-4 0-1 0,1 0 0 15,-1 0 2-15,-2 0-1 0,0 0 2 16,2 0 1-16,-2 0 0 0,1 0-1 15,-3 0-1-15,4 0-2 0,0 0-9 16,-2 0 10-16,4 0-1 0,-1 0-9 16,1-2 11-16,0 0 1 0,5 1 3 15,-7-1-1-15,4 0 0 0,0 1 1 16,-1-2 0-16,-5 1-2 0,2 2-1 16,-2-2 0-16,-2 2 2 0,0 0 0 15,-2 0 1-15,0 0-2 16,0 0 0-16,0 0-1 0,0 0-1 15,0 0-14-15,0 0 12 0,0 0 1 16,0 0-13-16,-2-1 3 0,0 1 12 16,-2-4 0-16,0 2 21 0,0-1-3 15,-4 1-15-15,-5-1 12 0,3 0-3 16,-3 1-9-16,-3-1 0 0,3 0 0 16,-7-2 15-16,5 0-18 0,-5 0 0 15,1 1-1-15,2-5-1 0,1 3 0 16,-1-2-1-16,1 2 2 0,-1-1 1 15,5 2 1-15,-7 0 2 0,1 0 12 16,3 2-13-16,-3 2 2 0,1-1-2 16,1 0-2-16,-1 1-1 15,7-1 0-15,-5 0-3 0,3 1 1 16,6 0 0-16,-3 0-12 0,5 0 15 16,2 1 1-16,0 0 14 0,2 0-2 15,0 0 5-15,0 0 6 0,0 0 0 16,0 0-3-16,2 1-21 0,0 1 0 15,2 1-3-15,7 1 1 0,-5 0 0 16,6-2 0-16,5 1 0 0,-3 2-1 16,7-2 2-16,-2 0-1 0,1 0 2 15,5 3 0-15,-6-2 1 0,1 0-1 16,5 2 2-16,-8-1 0 0,3 1 1 16,-1 1-1-16,0-1-2 0,1 1 1 15,-7-1-1-15,1-1 12 0,3 2-10 16,-9 1 1-16,2-2 9 0,5-1-11 15,-9 0 2-15,2 0-3 0,3 0 0 16,-3-2-1-16,-4-1-1 16,4 0 0-16,-2-1 2 0,3 0 0 15,-3 0 12-15,-2-1 0 0,0 1 3 16,2 0-12-16,-4-1 12 0,-2 1 6 16,0-1-9-16,0 3 0 0,0-3-9 15,0 0 12-15,0 2 6 0,-2 1 25 16,-6 2 24-16,-2 5-70 0,-9-1-15 15,-2 7 12-15,-1-1-12 0,-7 2 14 16,2-1 0-16,0 2 0 0,2-3 0 16,0-1 1-16,3-2-1 0,5-2-2 15,3-1-12-15,3-3-9 0,7-2-73 16,0-1-102-16,4-1-87 0,0-1-174 16,0 0-610-16,4 3-661 0</inkml:trace>
  <inkml:trace contextRef="#ctx0" brushRef="#br2" timeOffset="-91878.207">20117 5180 205 0,'0'0'1232'15,"0"0"-1193"-15,0 0 121 0,0 0 469 16,0 0-457-16,0 0-120 16,0 0 54-16,0 0 42 0,0 0 10 15,-10-3-10-15,8 3-8 0,2 0-37 16,-4-1 2-16,2 0 44 0,0-2 19 16,0 0 8-16,2-3 16 0,-2-5 20 15,2-4 30-15,2-5-32 0,4-9-60 16,0-6-43-16,4-4-21 0,-3-7-16 15,-1 0-9-15,0 0 3 0,-2 1 0 16,2 3-7-16,-4 7-14 0,0 4-40 16,-2 7-3-16,0 6-3 0,2 4 0 15,1 5 3-15,-3 5 0 0,0 3 18 16,2 1 27-16,0 4 25 0,0 8-27 16,0 9-43-16,4 14 0 0,2 17 0 15,-2 21 9-15,3 8 13 0,-1 4-22 16,-4-2-18-16,4-5 6 0,-3 1 9 15,-1-1 2-15,2-5 1 16,-2-15 3-16,0-15 18 0,-2-11-6 16,0-12 0-16,2 2-12 0,-1-7-3 15,-1-4-18-15,-2-11 0 0,0-15-91 16,2-21 85-16,-2-21 23 0,0-20-19 16,0-7-4-16,-2 2 6 0,-7 20 3 15,5 19 15-15,0 12 1 0,2 7 2 16,-2 0 9-16,2 3 0 0,0 3-9 15,2 8 18-15,0 7 49 0,6 3 24 16,2 3-58-16,3 6-9 0,-1 2-2 16,4 0 5-16,1 2 21 0,-5-5 76 15,5-3-9-15,-5-5-55 0,4-7-37 16,1-8-26-16,-5-10-12 16,1-5 9-16,3-7-9 0,-10-3 10 15,4-3 2-15,-3 1 1 0,-3 2 11 16,0 3 6-16,-2 8-18 0,0 7-3 15,0 9-9-15,0 8 12 0,0 4 36 16,0 3 37-16,4 8-46 0,0 8-27 16,0 6-15-16,0 5 15 0,4 4 15 15,1-2-15-15,3 1-15 0,-2-2 3 16,5-8 12-16,-5-2 1 0,3-7 2 16,1-5 8-16,-3-6-11 0,1-2-21 15,2-5-9-15,-5-4-1 0,1-5 4 16,0-1 12-16,-6-3 12 0,-1-1-15 15,-3-5 3-15,0 1 3 0,-3-3 10 16,-11 0-1-16,4 3-12 0,-1 2-9 16,-5 3-25-16,1 4 28 0,3 1 6 15,-1 0-3-15,5 6-3 16,0-1 20-16,2 3 1 0,4 3 12 16,2 0 18-16,0 2 37 0,2-1 50 15,10-1-26-15,-2 0-43 0,7 0-9 16,2-1 12-16,3 1 30 0,3-2 37 15,0 1-52-15,2 1-39 0,0-1-9 16,2 0-17-16,0-2-1 0,-7 3 1 16,1 1 0-16,-2 1 0 0,-11 0-1 15,0 0-3-15,-5 5-33 0,-1 0-39 16,-4 4-37-16,-9 1 19 0,-3 5 42 16,0 2 6-16,-5 0 9 0,1-1 9 15,-3-1 5-15,0-2 4 0,3 1 15 16,5-2 3-16,-1-1 12 15,2-1 0-15,6 1-10 0,-1-1 23 16,5 0 5-16,0-1-3 0,3 2 0 16,1 0 6-16,6-2-6 0,7 2 0 15,-5-2-15-15,7 1 3 0,-1 0-3 16,3-1 9-16,-3-1 7 0,1-3-10 16,2-3-3-16,-9-2-3 0,5 0 0 15,-1-6 6-15,-1-3-17 0,1-5 0 16,1-4-1-16,-3-3 0 0,1-2 0 15,1-3 0-15,-3-1 1 0,1-3 1 16,-4-1-2-16,1-1-13 0,-3-1-35 16,2-1 33-16,-6 2 13 0,5 4 2 15,-5 5 0-15,0 5 3 0,-4 8 21 16,2 5 9-16,-2 5 21 0,4 0-6 16,-2 5-15-16,2 7-33 0,-2 7-39 15,1 6 9-15,3 7 30 16,-2 2 9-16,0 2 12 0,0 1-6 15,2 1-12-15,-2-3 9 0,1 1-11 16,1-3-1-16,0-6-15 0,-2-4 13 16,4-8-13-16,-3-7-6 0,-1-5-63 15,-2-3-82-15,2-5-66 0,-2-8-85 16,2-6-247-16,-2 3-593 0,0-13-703 0</inkml:trace>
  <inkml:trace contextRef="#ctx0" brushRef="#br2" timeOffset="-91734.897">21014 4218 909 0,'0'0'3916'15,"0"0"-3354"-15,0 0-395 0,0 0-22 16,0 0-145-16,0 0-81 0,0 0-165 16,0 0-126-16,0 0-651 0,0 0-1735 15</inkml:trace>
  <inkml:trace contextRef="#ctx0" brushRef="#br2" timeOffset="-90209.598">21213 4741 1190 0,'0'0'221'16,"0"0"-100"-16,0 0 61 16,0 0 489-16,0 0-264 0,0 0-105 15,0 0-6-15,0 0-7 0,0 0 23 16,-10 8 4-16,10-13-7 0,0-5-11 16,4-6-23-16,2-6-83 0,-2-9-65 15,6-13-20-15,5-20-11 0,-3-18-20 16,5-11-22-16,-5-2-8 0,1 7-22 15,-5 17-9-15,-2 11 0 0,-4 20-3 16,0 13 3-16,0 6-13 0,2 5 0 16,-4 2 0-16,2 3 0 0,1 7-2 15,-3 4 0-15,0 4-12 0,0 7-30 16,0 10-18-16,0 9 14 16,2 13 28-16,-2 14 6 0,2 18 10 15,4 7 2-15,-2-4 3 0,0-4 15 16,-2-7 18-16,4-3-5 0,-1-11 2 15,-1-11 24-15,-2-12-2 0,4-4-16 16,0 0-6-16,-2 1 0 0,0-1-6 16,3-9 0-16,-1-9 1 0,2-7 8 15,0-5-12-15,1-12-24 0,5-10-18 16,1-17 16-16,5-13-31 0,-7 3-28 16,-1 6 41-16,-2 8 20 0,-3 12 21 15,-5-1 6-15,4 7-5 0,-2 6 8 16,0 9 21-16,0 5 21 0,0 1-33 15,1 5-12-15,-1 10-27 0,2 3-13 16,0 6-8-16,-2 4 7 0,4 4 14 16,-1 0 1-16,-5-4 1 0,2-3-1 15,0-2 2-15,0-5 0 0,0-3 12 16,2-7 0-16,-1-4 6 0,1-4-15 16,-2-7-6-16,4-8-33 0,5-8 3 15,-1-5 3-15,0-7 12 16,3 0 3-16,-5 1 9 0,3 5 2 15,-3 6 1-15,-6 8 11 0,6 7 37 16,1 5-9-16,-3 3-24 0,-2 5-15 16,5 8-36-16,-1 3-27 15,-2 6 9-15,0 2 21 0,-1 2 31 0,3-4 2 16,-4-2 1-16,-4-2 11 0,4-7 0 16,1-3 0-16,-5-5 12 0,4-2 0 15,-2-1-24-15,0-9-18 0,0-5-36 16,-4-8 15-16,2-6 17 15,0-5-2-15,-2 1 21 0,0-5 1 16,0 6-1-16,-2 2 2 0,0 7-1 16,2 4 2-16,0 3 0 0,0 2 18 15,0 3 10-15,2 4 5 0,5-2 27 16,1 1 0-16,4 0-18 0,-3 2-6 16,3 1-12-16,4 1-2 0,-3 1-7 15,5 2 3-15,-5 0-15 0,3 0 12 16,-3 3-12-16,3 7 15 0,-5-2-5 15,-1 4-13-15,2 2-12 0,-1 3-3 16,-7 2-3-16,0 4-9 0,0 1 3 16,-2 2-1-16,0-2 22 0,-2-1-15 15,0-7 15-15,4-5-12 0,-4-5-9 16,0-6-15-16,3 0-27 0,-1-10 3 16,2-5 63-16,0-8 18 0,2-7-18 15,2-1 0-15,5-3 2 16,-5 3 10-16,4 5 3 0,1 6 3 15,-5 7 27-15,4 8 3 0,5 5-18 16,-7 2-14-16,5 7-16 0,-3 6-27 16,1 3 0-16,1 5 9 0,-4-3 16 15,1-1 2-15,-3-5 2 0,-2-4 16 16,-2-6-3-16,-4-3 3 0,2-1-18 16,0-8 0-16,5-8-45 0,1-10 6 15,-2-6 18-15,0-6 6 0,-4-3 14 16,0 5-11-16,1 6 11 0,-1 9 1 15,0 9 15-15,2 7 45 0,2 5 48 16,4 6-108-16,-1 8-18 0,1 7-24 16,7 8 15-16,-3 5 15 0,5 1 12 15,-5 0 0-15,5 1 12 0,-5-5-10 16,7-3 0-16,-7-3 9 0,5-5-11 16,-1-3-30-16,-3-3-54 0,-3-8-58 15,1-2-51-15,-5-4-94 0,-4-3-263 16,2-2-679-16,-2-13-550 0</inkml:trace>
  <inkml:trace contextRef="#ctx0" brushRef="#br2" timeOffset="-90030.536">22439 3679 2164 0,'0'0'2729'0,"0"0"-2433"0,18-52-220 15,-3 30 43-15,-1-4-119 0,5-3-79 16,2 1-73-16,-7 1 42 16,-2 3-58-16,-3 2-202 0,-5 5-592 15,-4-5-614-15</inkml:trace>
  <inkml:trace contextRef="#ctx0" brushRef="#br2" timeOffset="-89850.672">21593 3952 4018 0,'0'0'931'16,"0"0"-931"-16,0 0-147 0,0 0 61 15,0 0-291-15,0 0-1127 0</inkml:trace>
  <inkml:trace contextRef="#ctx0" brushRef="#br2" timeOffset="-86952.817">22860 4324 1908 0,'0'0'673'16,"0"0"-344"-16,0 0 20 0,5-70 51 15,-3 39-66-15,0-5-34 0,0-4-12 16,0-7-17-16,0 3-75 0,0 3-95 16,0 6-62-16,0 12-24 0,4 8 1 15,-4 12 39-15,2 7 90 0,1 26-145 16,-1 23-21-16,2 32-67 0,0 14 24 16,4 4 21-16,-1-10 28 0,-5-19 15 15,0-17 15-15,-2-15-14 0,0-15 15 16,-2-8-4-16,0-4-12 0,0-2-3 15,0-5-18-15,-2-8-65 0,0-13-67 16,-2-15 141-16,2-20 12 16,0-1 1-16,-2 3-1 0,2 4 1 15,-1 11 1-15,3-1 11 0,0 2-1 16,3 8 9-16,3 4 31 0,-2 1 49 16,6 4 12-16,7-1-34 0,-3-3 0 15,5-1 0-15,-3-2-1 0,7-4 13 16,-2 0 21-16,-5-3-9 0,5-2-22 15,-7 2-8-15,3-1-1 0,-7 6-12 16,-1 4-17-16,-1 5-22 0,-4 6-18 16,-2 3 15-16,-2 4 6 0,0 4-12 15,0 6-12-15,0 8-66 0,-4 9 14 16,2 4 22-16,-2 2 0 0,4 1 9 16,0-8 3-16,0-3-9 0,0-7 0 15,0-6 15-15,6-8 9 16,-2-4-9-16,0-11-61 0,2-8 4 15,1-5 35-15,-1-7 13 0,0-3 18 16,-4 1-9-16,0 2 12 0,-2 2-1 16,-2 7-14-16,0 7-3 0,-4 5-6 15,2 7-19-15,2 3-2 0,0 2 20 16,-1 0 25-16,3 0 48 0,0 4 22 16,0 0 8-16,0 1-5 0,7-2-4 15,5-1-5-15,0-2-19 0,1-3-21 16,8-8 3-16,-1-1-6 15,1-5-18-15,0 2 15 0,-7 1 6 0,5 2 1 16,-9 5 11-16,4 3 0 16,-1 4 0-16,-5 8-18 0,5 10-18 15,-3 17-39-15,-4 18 12 0,-2 16 0 16,-2 7-25-16,-2-4 4 0,0-16-3 16,0-16-18-16,-2-12-1 0,0-3 10 15,0-1 36-15,-2-4-4 0,2-2-17 16,0-11-40-16,-2-7-66 0,0-13 90 15,-1-10 58-15,-1-6 3 0,6-5-2 16,0-3-1-16,0 0 2 0,0 4 1 16,2 4 3-16,2 7 0 0,3 6 19 15,-1 3 20-15,-2 3-3 0,6 2-5 16,1-1 29-16,1-2 13 0,-2 0-7 16,9-4-11-16,-5-6-22 0,5-5-24 15,-7-5-9-15,9-13 24 0,-6-16-5 16,7-20-19-16,-5-15-3 15,-5 1-2-15,-6 0 2 0,-1 12 12 0,-5 10 6 16,0 14 9-16,0 20 0 16,0 15 0-16,0 7-12 0,0 7-3 15,0 0-10-15,0 5 19 0,0 4 28 16,0 10-40-16,4 9-9 0,-2 16-70 16,4 20 43-16,0 18 27 0,-2 5 2 15,0 2 10-15,-1-5 3 0,-1-7-12 16,2-4 9-16,0-14 6 0,2-11-2 15,-4-11 8-15,2-8-9 0,0-3 12 16,1-2-3-16,-1-5 18 0,2-9 9 16,6-2-51-16,-1-12-15 0,1-9-12 15,9-5 3-15,-5-9-12 0,1-3 12 16,-1-3 12-16,-3 1 0 0,-7 3 9 16,2 11 1-16,-2 5 2 0,-4 13 3 15,-2 6 42-15,0 4 15 0,0 11-60 16,0 10-51-16,0 11-3 15,-2 6 54-15,-2 8 9 0,4 0 3 0,0-3-11 16,-2-3 1-16,2-8 1 16,0-8-3-16,0-8 0 0,0-7 0 15,0-8 0-15,0-3-39 0,6-10-25 16,-4-12 45-16,5-6 19 0,-3-7 0 16,-2-5-17-16,2-1-28 0,-4 6 33 15,0 5 0-15,0 7 11 0,0 11 1 16,0 6 9-16,0 6 42 0,0 1 15 15,0 2-20-15,0 7-34 0,4 3-12 16,2 7-61-16,5 3 60 0,-5 0 1 16,2-1 28-16,0-3-13 0,3-3 6 15,-1-5 9-15,-2-6 9 0,5-4-3 16,-3 0-36-16,0-12-28 16,7-7-14-16,-7-8 6 0,7-4 3 15,-5-5 11-15,-4-1 7 0,3 2 14 16,-3 7 1-16,-2 8 2 0,-2 8 22 15,-2 6 46-15,5 6 8 0,-1 5-78 16,2 9-69-16,0 7-22 0,1 7 31 16,1 3 33-16,-2 1 27 0,1-2 2 15,-3-4 13-15,2-5-13 0,-2-6 0 16,-2-6 13-16,-2-5 0 0,0-3-15 16,1-1-35-16,-3-3-22 0,2-7 12 15,-2-1 32-15,0-6-11 0,0 3-6 16,0-1 9-16,0 4 9 0,0 1 9 15,0 2 2-15,0 0 1 0,0 1 12 16,0-3 6-16,0-4 6 0,4-2-6 16,6-7-6-16,0-1 0 0,-1-9-9 15,7 0 9-15,-1-3 3 16,-3-4 18-16,9-9 6 0,-3-13-3 16,-1-12-3-16,2-5-2 0,-9 3-10 15,-4 9-3-15,-4 15-3 0,0 13-15 16,-2 10-12-16,0 7-18 0,0 1 5 15,-2 1 10-15,-2 4 0 0,2 9-21 16,-4 7-36-16,-5 7 14 0,-1 13 58 16,0 17 25-16,-7 19-22 0,7 15 18 15,-5 6-19-15,9-6-2 0,4-14 0 16,2-19-33-16,0-11 11 0,2-5 22 16,0 0 1-16,2-6 12 0,4 0 14 15,-2-5 3-15,6-8-1 0,3-3-29 16,-1-1-33-16,5-8 6 15,-3 1 12-15,5-2 12 0,-7 3 3 16,3 1 18-16,-3 6-18 0,-4 8-3 16,3 6-61-16,-3 7-2 0,-4 8 11 15,0 5 36-15,-2-1 19 0,0 2 33 16,0-1-2-16,2-4 8 0,3-1 0 16,-3-6 28-16,4-5 2 0,-2-5 3 15,2-7 1-15,7-2-7 0,-3-6-45 16,7-3-8-16,2-9-13 0,1-4 0 15,-1-8 2-15,-2-7 10 0,-1-4-12 16,-5-2 3-16,1-2-1 0,-6 5 1 16,-3 7-2-16,-1 9 0 0,-2 10 0 15,-2 7 17-15,0 3-18 0,0 10-15 16,0 10-48-16,0 5 12 0,0 8 39 16,0 4 12-16,0 3 2 0,0-2-2 15,0 1 0-15,0-6 1 16,4-4-1-16,-2-6 0 0,4-5-12 15,-4-10-9-15,2-3 6 0,-2-5-1 16,0-1-26-16,3-11-30 0,-1-6-7 16,-2-7 22-16,2-6 12 0,-2-2 27 15,-2-2 16-15,0 1-14 0,0 5 14 16,-2 5-1-16,0 2 2 0,0 6 1 16,2 4 3-16,0 1 10 0,0 3 14 15,0 2 42-15,2 1 37 0,2 1-19 16,6 0-42-16,-1-1-5 0,1 2-4 15,2 0-3-15,1 3-3 0,-3 0-6 16,5 0-9-16,-5 3-3 16,-2 2-9-16,2 4-3 0,-1 0-23 15,-3-1-10-15,0 2-6 0,-2-2 12 16,3 1 9-16,-5-2 0 0,0-4-3 16,0-3 20-16,-2 0 1 0,2 0 2 15,2 0-2-15,0-3 0 0,2-3-45 16,7-1 27-16,-3 0 18 0,0 1 3 15,5 2 12-15,-5 4 19 0,0 0 2 16,7 10-18-16,-5 4-17 0,7 8-1 16,-5 5 2-16,5 6 25 0,-2 4-6 15,1 5-19-15,-3 0 1 0,3 11 9 16,-1 9-12-16,1 11-2 0,-7 6 2 16,-5-4-1-16,-6-7 0 0,-6-19-29 15,-3-12-42-15,-1-13 14 0,-4-7-5 16,-11 0-12-16,0-4-10 0,-12-4 28 15,-2-7 2-15,-1-6 16 0,5-12 6 16,0-4 19-16,4-4 14 16,4-5 1-16,9 1 17 0,3-1 3 15,11 1 15-15,4 1 22 0,8-1 38 16,13 1-8-16,6 5-46 0,6-1-15 16,4 0-3-16,2 4-24 0,3-2-45 15,1-2-148-15,-8-2-64 0,-10-4-147 16,-6 6-612-16,-5-16-887 0</inkml:trace>
  <inkml:trace contextRef="#ctx0" brushRef="#br2" timeOffset="-86788.254">24963 2911 4671 0,'35'-53'529'0,"-2"-5"-392"0,0-9-91 0,0 3-46 15,-6 15-119-15,-13 21-109 16,-3 4 90-16,-1-1 15 0,2-2-278 16,-3 4-843-16,-1-1-930 0</inkml:trace>
  <inkml:trace contextRef="#ctx0" brushRef="#br2" timeOffset="-86364.875">23846 3182 3369 0,'0'0'1237'16,"0"0"-1145"-16,5-66 145 0,-1 31 165 15,0-4-174-15,2-1-149 0,0 0-43 16,5 3-36-16,-1 0-22 16,0-4-175-16,3 11-242 0,3-23-983 0</inkml:trace>
  <inkml:trace contextRef="#ctx0" brushRef="#br2" timeOffset="-84884.578">22393 5841 1296 0,'0'0'374'16,"0"0"677"-16,0 0-807 0,0 0-135 15,0 0 77-15,0 0 182 0,0 0 20 16,0 0-66-16,0 0-22 0,-6-39 114 16,12 15-158-16,0-4-74 0,-1-10-9 15,1-11-37-15,0 2-42 0,4-3-25 16,-3 3-14-16,-3 10-46 0,0 1-9 16,0 8 0-16,0 7 2 0,0 11 28 15,2 7 18-15,1 3 6 16,-1 1-14-16,2 9-40 0,2 10-16 15,1 3-8-15,-3 7 12 0,2 4 12 16,1 4 1-16,-3-4-1 0,-4 0-15 16,2-8 14-16,-4-3-44 0,-2-10 18 15,0-3-6-15,0-5-19 0,0-2-17 16,-6-1 30-16,0-2 17 0,2 0 4 16,-4-2 16-16,-1-1 2 0,5 1 0 15,2 0 2-15,0 1 1 0,0 1 15 16,2 0 34-16,0-2 29 0,2-1 25 15,4-2-7-15,7-3-80 0,-3-4-17 16,9-2 19-16,-5-4 0 16,7-7 0-16,-5-2-6 0,3 1-15 15,-5-3 0-15,1 6-1 0,-5 3 1 16,-4 4 12-16,1 8 0 0,-3 3 12 16,-4 5 12-16,2 0 3 0,4 5-9 15,-4 6-30-15,4 6-45 0,-2 5 3 16,0 3 28-16,3 4 14 0,-3-4 12 15,2-3-12-15,-2-5 0 0,0-4-24 16,-2-9 24-16,0-4 0 0,5-4-18 16,-1-11-69-16,2-5 29 0,-2-7 31 15,-2-3 12-15,-4-1-15 0,0 0 6 16,0 4 12-16,0 3-3 0,-2 6 0 16,-2 5-3-16,0 6-7 0,-2 2-8 15,4 5 3-15,2 0 30 0,0 5 17 16,0 0 37-16,0 4 10 15,0 0-4-15,6 1-6 0,2-3 1 0,1 0 5 16,3-7-3-16,7 0-15 16,-5-10-22-16,7-9-20 0,-1-7-3 15,1-15-18-15,2-17 3 0,-1-16 3 16,-7-7-3-16,-7 0 15 0,-6 6 0 16,-2 15 0-16,-6 9 3 0,0 14 1 15,2 14-1-15,-7 8-3 0,1 2-36 16,2 4-9-16,-3 4-28 0,-3 5 19 15,4 11 57-15,-3 12 1 0,-1 15 26 16,3 17-10-16,3 15-17 0,2 3 0 16,6-6 2-16,0-5 13 0,0-17 6 15,6-10 19-15,-2-7 14 0,3-5 0 16,-1 0-6-16,4 0 3 16,5-5-2-16,-7-3 2 0,8-11-9 15,-1-4-42-15,5-3 0 0,-1-9-18 16,6-3-3-16,-2-1 19 0,-1 0 0 15,1 3 1-15,-2 4-1 0,-7 2 2 16,-3 5 0-16,1 2-1 0,-8 2-26 16,-2 6-28-16,-2 3-26 0,-2 6 24 15,-6 6 40-15,-5 1 17 0,5 2 39 16,-2 1 0-16,-3-1 9 0,5 1 0 16,4-1 10-16,0-4-1 0,4-2-18 15,0-3 6-15,0-4 27 0,6-6 66 16,2-1-57-16,9-6-35 0,-1-1-46 15,9-11-30-15,6-1-13 0,0-8 13 16,2 1-15-16,-2-3-60 0,0 2-57 16,-6-2-25-16,-8 3-5 0,-7 1-116 15,-10-2-320-15,0 7-808 16,-10 0-943-16</inkml:trace>
  <inkml:trace contextRef="#ctx0" brushRef="#br2" timeOffset="-84687.104">22331 4918 4793 0,'0'0'1121'0,"0"0"-1012"0,0 0-4 15,56-1 49-15,-27 2-70 0,6 5-57 16,15 3-24-16,14-1-3 0,10-5-108 15,13-8-172-15,-21-6-241 0,-4-8-1898 0</inkml:trace>
  <inkml:trace contextRef="#ctx0" brushRef="#br2" timeOffset="-75977.06">4529 6178 408 0,'0'0'1216'0,"0"0"-904"15,0 0-150-15,0 0-49 0,0 0-64 16,0 0 42-16,0 0 138 0,0 0 286 16,0 0-257-16,-8-6-124 0,8 6-33 15,-2 0-9-15,2 0 15 0,0 0-19 16,0 0-28-16,0 0-3 0,-2 0 13 16,2 0 29-16,0 0 35 0,0 0 18 15,0 0 6-15,0-2-23 0,0 2-18 16,0-2-19-16,0 2-6 0,0 0-4 15,0 0-2-15,0 0-4 0,0 0-9 16,0 0-12-16,-2-2-28 16,2 1-9-16,0-1 1 0,-2-1 8 15,2-2 18-15,0 0 1 0,-2 0 2 16,0-1 4-16,2 1-7 0,-3 0-5 16,3 0-13-16,-2-2-3 0,2 1-6 15,0-1-3-15,-2 1 0 0,4-2-2 16,-4 1 2-16,2-1 0 0,0-1 6 15,0 2-6-15,0-3 0 0,0-1 0 16,0 0-3-16,0 2 3 0,0-3 1 16,0 0-10-16,0-1 6 0,0 3-3 15,0-1-3-15,0 1 0 0,0 0 0 16,2 0 0-16,-2 0 0 0,0 1-9 16,2 0 12-16,-2 0 0 0,3 1 0 15,-3-2-14-15,2 2 2 0,-2-2 0 16,0 0-2-16,2 1 2 0,-2-3-2 15,0 1 0-15,0 1 1 16,0-1-1-16,0-1 0 0,0 0 2 0,2 2 0 16,-2-2 9-16,2 2-10 15,-2-1 0-15,0 0 1 0,2 1-1 16,0 0-1-16,-2 1 2 0,2-2-1 16,-2 0 1-16,2 2 9 0,-2-3-9 15,2 2-1-15,-2 2-1 0,0-2 0 16,0 0-1-16,0 2 0 0,0-1-12 15,0-1 0-15,0 0 9 0,0-3 0 16,0 2-9-16,0-2 11 0,0 0 0 16,0 1-1-16,0 0 2 0,2-1 0 15,0 1 0-15,-2-1 0 0,2 0 1 16,-2 2-1-16,0-1 2 16,2 0 0-16,-2-1-1 0,2 2 1 15,1 0 1-15,-3-1-1 0,2 1-1 16,0 1 2-16,0-2-2 0,-2 1-1 15,2 0 0-15,-2 0 0 0,0 1-1 16,0 0 0-16,2 1 0 0,-2-1 0 16,0 2 1-16,0-2-1 0,0 0 1 15,0-1 0-15,0 3 0 0,0-1 0 16,0 0 1-16,0-1 1 0,0 2-1 16,0-3-1-16,0 2 1 0,0-2 0 15,0 1 1-15,0 2 0 0,2 1 10 16,-2 3-11-16,2-1 1 0,-2 3-2 15,0-1 1-15,0 3 0 0,0 0 0 16,0 0 1-16,0 0 1 0,0 0 12 16,0 0-3-16,0 0-10 0,0 0-2 15,0 1-12-15,0 2-3 0,0 1 14 16,-2-1 1-16,0 2 2 0,2 0 10 16,-4 1-9-16,2 0 16 15,-2 2-7-15,-1-1-10 0,1 3 16 16,0 0-15-16,-2 5 12 0,2-1-3 15,-2 1 0-15,-3 1-9 0,3 1 9 16,-2-4-12-16,2 1 1 0,-3 1-1 16,3-2 1-16,-2 0 0 0,0-2-1 15,1 0 0-15,-1 0 0 0,4-1 1 16,-2 1-1-16,-2-2 1 0,3 1 0 16,-1 0 0-16,0-2 0 0,2 0 0 15,0-1 0-15,0-1 0 0,-1 2 1 16,5-2 10-16,-2 0-11 0,0-2-1 15,0 0 0-15,2-1 1 0,0-1 2 16,0-2 15-16,0 0-6 16,0 0-9-16,0 0 9 0,0 0-9 15,0 0 0-15,0 0 12 0,2-4-14 16,0 3-1-16,0-2-1 0,3-2 1 16,-1-1-1-16,2-1 0 0,-4-2-2 15,4 0 1-15,-2-3 1 0,3-2 0 16,-3 1-1-16,2-2 1 0,0 0 0 15,0-1-1-15,3 0 1 0,-5 0 1 16,4 0 0-16,-2 0 1 0,0 3 0 16,3-4-1-16,-1 3 2 0,-2 0 0 15,0 2-1-15,3 1 1 0,-3 0 0 16,-2 1 1-16,2 2-2 16,0 1 0-16,-2 0-1 0,1 0-1 0,-1 0-1 15,-2 2 0-15,0 0-1 16,-2 1-12-16,2-1 13 0,-2 1-1 15,0 1 2-15,2 2 0 0,-2-1-1 16,0 1 1-16,0-1-1 0,0 2 1 16,0 0-2-16,0 0 2 0,0 0-2 15,0 0 1-15,0 2 1 0,0 1 0 16,0 1-1-16,2 3-10 0,0 1 9 16,0 3 2-16,0 1-1 0,2-1 2 15,1 1 1-15,-1 1 0 0,2 3-1 16,0-1 1-16,0 1 2 0,3 0-1 15,-1 0 10-15,-2-1-9 0,2 1 12 16,1 1-13-16,-1-3 10 0,0 3-10 16,0-3 1-16,-1 4-2 0,-1-3-1 15,0-2 0-15,-2-2 0 0,-2-2-2 16,-2-3-10-16,2-3-15 0,-2-3-72 16,0 0-130-16,0 0-55 0,0-3-109 15,-2-2-322-15,-2-6-1085 0</inkml:trace>
  <inkml:trace contextRef="#ctx0" brushRef="#br2" timeOffset="-73253.794">9337 6115 1509 0,'0'0'546'0,"0"0"-287"15,0 0-4-15,0 0-10 0,0 0-103 16,0 0-46-16,0 0-22 0,0 0 47 16,0 0 51-16,-4-3-20 0,-2-3-31 15,4 3 2-15,0-1-4 0,0 0 1 16,0-1 5-16,0 1-16 0,2 0-19 15,-2-3-19-15,2 0-6 0,0-4 0 16,0 2 0-16,0-2 0 16,0 0 5-16,0 0-8 0,0 0 5 15,0 1 1-15,0 0-1 0,2 0-6 16,0-2 0-16,-2 0-3 0,0 0-13 16,2-2-8-16,-2-2-1 0,2-1 4 15,-2-1 2-15,0-3 1 0,0 0-1 16,2-2 7-16,-2 1-4 0,2-1-2 15,-2 0-7-15,0 1-3 0,0 2-5 16,0-2-10-16,0 2 0 0,0 1-6 16,0 0-10-16,0 3 0 0,0-1-2 15,0 1 0-15,4 2-15 0,-4-1 13 16,2 2-1-16,0-1-9 0,0 1 11 16,0 1 1-16,3-3-1 0,-5 2 0 15,2-3 0-15,2 1-1 0,0-3 1 16,-2 1 1-16,0 1-1 0,4 0 0 15,-6 2 1-15,2 0 0 16,0 2 0-16,-2 2 0 0,0 0-1 16,0 0-1-16,0 1 0 0,2-1 0 15,-2 2 0-15,0-3 0 0,0 0 1 16,0 0 0-16,0-2 1 0,0 2 0 16,2-2-1-16,-2-1 1 0,3 2 0 15,-3 2 1-15,0 3 0 0,0-4 1 16,0 5-1-16,2 2 2 0,-2-1-1 15,0 1 10-15,0 2-12 0,2-1 0 16,-2 0-3-16,2 1-12 0,-2-3 12 16,0 2 0-16,0-2-12 0,0-1 13 15,0 4 0-15,0-1 2 0,0 2 0 16,0 1 0-16,0 0 3 0,0 0 12 16,0 0-12-16,0 0 0 15,0 0-2-15,0 1-1 0,0 3-11 16,-2 0 8-16,0 2 3 0,2 1 0 15,-5 2 1-15,1 1-1 0,-4 0 1 16,2 4 1-16,0-3 1 0,2 3 0 16,-3 1-1-16,-3-1 1 0,4 1 0 15,-2 1-1-15,-1 1 0 0,-1-1 1 16,2 3 0-16,-1-3 0 0,5 2-1 16,-8 3 10-16,4-3-10 0,-1 0 13 15,5-2-3-15,-4-1 0 0,0 1 0 16,-1-4-10-16,5-1 10 0,2-1-10 15,0-2 0-15,-2-1 11 0,4-4-11 16,-2 0-2-16,2-2-3 0,-2-1-16 16,2 0 7-16,0 0 11 0,0 0 1 15,0 0 2-15,0 0 10 0,0 0 1 16,0 0-11-16,0-2 1 0,0 0-1 16,2-1-2-16,-2-2-3 15,2 1 0-15,0-2 2 0,0-1-1 16,2-2 2-16,-2 0 0 0,2-3 0 15,5-1 2-15,-1-1-1 0,0 0 1 16,-2-4-2-16,3 1 1 0,-1 0 0 16,0 1 1-16,-4 0-1 0,3 3 0 15,-1-1 2-15,2 1 12 0,-2 4-14 16,0-3 2-16,-1 2 0 0,1 1 9 16,0 1-9-16,0 1 9 0,0 2-10 15,-1 1-1-15,-5-2 0 0,2 5-1 16,-2-2 0-16,2 2-2 15,-2 0-13-15,0 1 14 0,0 0 1 16,0 0 2-16,0 0 13 0,0 0 3 16,0 1 6-16,2 3-10 0,-2-1-14 15,2 4-12-15,0 1 11 0,0 3 1 16,0 2 3-16,4 2 18 0,-2 1 1 16,3 2-4-16,-5 0 6 0,6 0 3 15,0 1 12-15,2 1 39 0,-3-4 19 16,-1 2-34-16,2-2-24 0,0 0-12 15,-1-1-12-15,-3 0-12 0,-2 1-2 16,2-3-1-16,-2 2-1 0,0-4-11 16,0-1-6-16,-2-2-48 0,0-4-79 15,0-3-75-15,0-1-64 0,-2-5-171 16,0-1-309-16,2-6-1024 0</inkml:trace>
  <inkml:trace contextRef="#ctx0" brushRef="#br2" timeOffset="-71351.868">11475 5112 29 0,'0'0'460'0,"0"0"-101"0,0 0-11 16,0 0-16-16,0 0-16 0,0 0-34 15,0 0-10-15,-2-54-152 0,0 44 523 16,2 4-331-16,-2-2-109 0,2 3 36 15,0-2-19-15,0 2-45 0,-3 2-26 16,3 0-1-16,0 3 9 0,0-1-4 16,0 1-15-16,0 0-7 0,0 0-3 15,-2 0-22-15,2 0-21 0,0 1-18 16,0-1-6-16,0 5-4 0,-2 1-17 16,2 1-19-16,-2 1 3 15,2 4-9-15,0 1-3 0,-2 1-11 16,0 1 11-16,0 1 3 0,2-2 0 15,-4 1 1-15,2 1 8 0,-2 0-3 16,4 1 0-16,-2 4-6 0,2 0 6 16,-2 5-6-16,2 1 7 0,-2 0 2 15,2 4 6-15,-3-4 3 0,1 3 3 16,2-1-3-16,-2-1-9 0,2-2-5 16,-2 0-7-16,0-2-10 0,2-1 10 15,-4 0-11-15,2-2 1 16,0 0-2-16,0-1-17 0,0 1 15 15,-2 0-10-15,4 0 10 0,0 0 2 16,-2 0-2-16,2 3 1 0,0-3 1 16,0 1 0-16,0-1 1 0,0 1 0 15,0-2 0-15,0 0 2 0,0 0-2 16,0-2 0-16,0 0 0 0,0-3 0 16,-3 1-1-16,3-5 1 0,0 0 1 15,0-3-1-15,0-3 0 0,-2 0 1 16,2-3-1-16,0 0-1 0,0-2-1 15,0 0-24-15,0 0-8 0,0-2 0 16,-2-3 22-16,0-2 10 0,0-1 1 16,0-3-2-16,-2-1 2 0,0-4 0 15,-2 1 0-15,-1-1 1 0,-1-1 0 16,2 0 1-16,0 0-2 0,-5 2-1 16,3 2 0-16,0 0-2 0,0 0-15 15,-3 3 3-15,3 3 3 16,2 1 0-16,0 2 9 0,-1 2 0 15,1 1 0-15,2 0 1 0,2 1 1 16,0 0 0-16,0 0 0 0,2 0-1 16,0 0 2-16,0 0 2 0,0 0 16 15,0 0 9-15,0 0-6 0,0 0 6 16,0 2-25-16,2-1 0 0,0 2-1 16,0 2 0-16,0 0 0 0,0 1-1 15,0 3-2-15,5 0 1 0,-3 1-1 16,0 2 2-16,-2-1 0 0,2 0 2 15,-2-1 0-15,2 0 1 16,-2 0 0-16,0 1-1 0,5 1 10 16,-5-1-11-16,2 0 0 0,0 1 1 15,0 1 0-15,-2-2 1 0,4-1 12 16,-2-3-12-16,3 0 22 0,-3-2-1 16,0-2-3-16,0-1-3 0,-2-2-6 15,0 0-9-15,4-1 0 0,-2-4 9 16,5-2-9-16,-1-3 15 0,0-1-3 15,1-4 6-15,3-1 3 0,-2 0 6 16,3-2 15-16,3 1 43 0,-5 1-22 16,3 0-27-16,-2 3-9 0,-1 2-18 15,1 0-11-15,-4 2-1 0,-1 3-1 16,1-1-41-16,2 0-60 0,1-1-124 16,-5 0-90-16,0-2-196 0,2 1-687 15,3-1-1683-15</inkml:trace>
  <inkml:trace contextRef="#ctx0" brushRef="#br2" timeOffset="-66368.843">13199 6000 580 0,'0'0'225'16,"0"0"-111"-16,0 0-19 0,0 0 484 15,0 0-325-15,0 0-144 0,0 0-15 16,0 0 2-16,0 0-3 0,-9-7-10 15,9 7 20-15,0 0 18 0,0 0-2 16,0-1-4-16,-2 1 22 0,2 0 6 16,0 0-13-16,0 0 3 0,-2 0 9 15,2 0 10-15,0 0-18 16,0 0-21-16,0-1-33 0,-2 1-24 16,2 0-9-16,0 0 2 0,0 0 6 15,0 0 9-15,-2 0 10 0,2 0 9 16,-2 0 6-16,2 0 21 0,0-2 3 15,0 2 9-15,-2 0-1 0,2 0 1 16,0 0 5-16,0 0 12 0,0 0-10 16,0 0-6-16,0 0-9 0,0 0-3 15,0 0-3-15,0 0 6 0,0 0-34 16,2 0-21-16,0 0-20 16,2 0-7-16,0 0 0 0,5 0-6 0,1 0-6 15,-2 0-6-15,7 0 3 0,-1 0-6 16,1 0 0-16,5 0 0 15,1 0-10-15,-2 0 40 0,3 0-14 16,1 0-10-16,0 0 0 0,4 0-6 16,0 0-10-16,-3 0 0 0,5 0 0 15,-2-3 0-15,4 3 0 0,0 0-1 16,-2 0 0-16,2 0 0 0,0 0 0 16,2 0 0-16,0 0 1 0,0 0 1 15,3 0 9-15,-1 0-9 0,2 0 0 16,0 0-1-16,2 0 10 0,3 0-11 15,-1 0-1-15,0 0 3 0,3-2 0 16,-1 2 15-16,3 0-16 0,-5 0 1 16,2 0 12-16,-1 0 3 0,-1 0-15 15,0 0-1-15,1 0 1 0,-1 0 0 16,1 0-2-16,-3 0 0 0,4 0 0 16,-4 0 0-16,3 0 0 0,-1-1-1 15,3 1 0-15,-1 0 0 16,-2 0 0-16,7 0-1 0,-3 0 0 15,-1 0 0-15,1 0 1 0,1 0-2 16,-3 0 2-16,3 1 0 0,-3-1-1 16,-2 2 1-16,-1-2 26 0,-1 0-24 15,-2 0-1-15,-2-2 1 0,0 2-1 16,1 0-1-16,-5 0-1 0,2 0 1 16,-2 0 0-16,0 0-1 0,2 0 1 15,-2 0-1-15,0 0 1 0,2 0-2 16,0 0-1-16,-2 0 0 0,0 0 2 15,0 0 0-15,-2 0 1 0,0 0 0 16,0 0 1-16,-2 0-2 16,-3-1 2-16,3 0-2 0,-2 1 0 15,0 0 0-15,0-1-2 0,-1 1 1 16,-1 0-10-16,0-1 10 0,0 1-10 16,-3 0 10-16,5 0-13 0,-4-1 14 15,0 1-1-15,-3 0 1 0,1 0-1 16,-3 0-1-16,-1 0-15 0,-3 0 16 15,-2 0-13-15,-1 0-6 0,-3 0-9 16,0 0 3-16,-2 0-9 0,-2 0 2 16,0 0 1-16,0 0 6 0,-2 0 0 15,0 0-18-15,0 0-70 0,0 0-135 16,-4 1-149-16,0 1-204 0,-10 9-1105 0</inkml:trace>
  <inkml:trace contextRef="#ctx0" brushRef="#br2" timeOffset="-63617.237">9044 7613 339 0,'0'0'316'15,"0"0"-231"-15,0 0-65 0,0 0-19 16,0 0-1-16,0 0-20 0,0 0-9 15,0 0 26-15,0 0-10 0,-8-3 9 16,5 3 4-16,-1 0 0 0,2 0 98 16,0 0 59-16,0 0 19 0,0 0-20 15,-2-2-49-15,2 2-3 0,0-2-16 16,0 0 36-16,2 1 408 0,-2 1-228 16,2 0-97-16,0 0-31 0,0 0 14 15,-2 0 14-15,2 0-26 0,0 0-16 16,0 0-11-16,-2 0-22 15,2 0-2-15,0 0-9 0,0 0 10 16,-3 0-4-16,3 0 12 0,0 0 27 16,0 0 0-16,-2 0-4 0,2 0 18 15,0 0 24-15,0 0-7 0,0 0-28 16,0 0-42-16,0 0-27 0,5 0-22 16,-1 0-9-16,0 0 4 0,2 0 11 15,2 0-3-15,3 0-24 0,-3-2-2 16,4 1-4-16,5 1-21 0,-3-1-24 15,5-1 0-15,-3 2 9 0,5-2-12 16,2 2 1-16,-3-1-1 0,5 0 1 16,4 1-1-16,-2 0 1 0,2 0 2 15,0 0 0-15,2-2 0 0,2 2 9 16,2-1 6-16,4 1 6 0,1-1-23 16,-3 0 0-16,6 0 11 15,3 1-11-15,-3-2 0 0,3 1 17 16,1 1-16-16,1 0-2 0,1 0 0 15,-3-2 0-15,6 1 0 0,1-1 1 16,11-2 0-16,5 3-1 0,1-1 1 16,-4 1-1-16,-8 0-2 0,-11 1 2 15,-5-1 0-15,1 1 0 0,11-1 0 16,6 1-1-16,6-2 1 0,-8-1-1 16,-2 2 0-16,-2-1 1 0,-3 2 0 15,3-1 0-15,-11 0 0 0,-5 0 2 16,-7 0-2-16,0 1 0 0,4-3 0 15,6 3-1-15,9 0 1 16,-7-3-1-16,3 3 1 0,-3-2 0 16,-2 0 0-16,1 2 0 0,-1 0-1 15,0-1-1-15,-3-1-1 0,-1 2 1 16,0 0 0-16,-2 0 0 0,-2 0 2 16,-2 0 2-16,-2-2-2 0,0 2-2 15,-2 0 1-15,-2 0 1 0,-7 0 0 16,5 0-3-16,-8 0 3 0,1 0 0 15,-6 0-1-15,5-1 0 0,-5 1-1 16,-4-1-1-16,-1 1-12 0,-3-1 0 16,0 1-9-16,0 0-30 0,-2 0-52 15,0 0-119-15,-2 0-56 0,-5 0-55 16,-5 3-129-16,0-1-642 0,-7 3-958 0</inkml:trace>
  <inkml:trace contextRef="#ctx0" brushRef="#br2" timeOffset="-61414.617">4465 7953 404 0,'0'0'616'0,"0"0"-306"16,0 0-95-16,0 0-108 0,0 0 205 15,0 0 303-15,0 0-341 0,0 0-114 16,0 0-3-16,-8 18-19 0,8-18-5 16,0 2-9-16,0-1 34 0,-2 0 22 15,2 0-33-15,0-1-24 0,-2 0 2 16,2 0-11-16,0 0-5 0,0 0-38 15,-2 0-41-15,2-1-14 0,0-3-4 16,0-3 53-16,0-4 52 0,0-4 39 16,0-6-28-16,0-1-40 0,-2-4-20 15,0-1-11-15,-1-2-2 0,1-1 9 16,0-1 9-16,-2 0-1 0,2 1-11 16,0 1-4-16,-2 1-5 0,2 2-7 15,0-1 4-15,0 2-13 0,2-3-3 16,0 1-3-16,0-2-6 0,0 1 1 15,0-3-10-15,0-1 0 0,0 0-12 16,2 1 9-16,0 0-10 0,0 1 0 16,-2 4-2-16,2 0 0 15,-2 2-15-15,0 0 0 0,2 3 12 16,-2-2-12-16,0 3 14 0,0 0-1 16,0 2 1-16,2 0 0 0,-2 0 0 15,0 3 1-15,0-1-1 0,0 0 2 16,0 4-1-16,0-1 1 0,0 4-1 15,0-2 0-15,0 4 0 0,0 1-1 16,0 3-1-16,0 2 2 0,0 1 0 16,0-2 1-16,0 2 14 0,0 0 0 15,0 0 3-15,0 2 6 0,0 0-13 16,-2 3-11-16,2 5-3 0,-2 1 1 16,2 3-10-16,-4 0 10 15,0 2 0-15,0 3 0 0,1-1 1 16,-3 3-1-16,2-3 1 0,-2 3 1 15,2-3-1-15,-4 5 1 0,1-3 0 16,-1 2 0-16,-2 0 0 0,1 2 0 16,1-3 1-16,0-2 0 0,2 0-1 15,0-3 0-15,1-3-2 0,1-4-31 16,2-3 21-16,-2-1 11 0,4-2 0 16,-2-2 1-16,2 0 0 0,0-1-2 15,0 0-1-15,0 0-10 0,0 0 11 16,0 0-10-16,0-1-9 0,0-2 21 15,0-3 2-15,0 0 10 0,0-3-10 16,0-1 10-16,2-4-10 0,2 2 1 16,0-1 10-16,0-3-12 0,1-1-1 15,1 1-2-15,-2-3 0 16,4-1-2-16,-2-2 3 0,3 2 0 16,-3-2 1-16,0 2 2 0,0 0 11 15,0 4 2-15,-1-1 6 0,-1 6 3 16,0 1 3-16,0 0-3 0,-2 5 3 15,2 1-6-15,0 0 0 0,-2 1 13 16,3 2 68-16,-3 1-21 0,2-1-30 16,2 1-29-16,-2 7-1 0,0 0-18 15,2 4 8-15,1 2-11 0,1 8-2 16,-2 2-1-16,0 6 0 16,1-1 3-16,-1 4 1 0,-2 1 1 15,2 0 0-15,-4-1-2 0,2-2-1 16,-2 0-26-16,2-9-55 0,-1-1-29 15,1-10-31-15,-2-4-45 0,0-6-70 16,0 0-189-16,2-8-314 0,0 2-836 16,2-6-1140-16</inkml:trace>
  <inkml:trace contextRef="#ctx0" brushRef="#br2" timeOffset="-56390.222">999 9500 1003 0,'0'0'316'16,"0"0"-215"-16,0 0-62 0,0 0-10 15,0 0 43-15,0 0 22 0,0 0-13 16,0 0-9-16,0 0 19 0,-11 12 0 16,11-12 13-16,-4 2-14 0,2 0 79 15,0 0 376-15,2 2-260 0,0-2-135 16,0 1-35-16,-2-1-20 0,2 0 22 16,0-1 28-16,0-1 19 15,0 0-7-15,0 0-29 0,-2 0-22 16,2 0-13-16,0-3-13 0,0 0-12 15,0-4 30-15,0 0 1 0,0-3-22 16,0 1-16-16,0-2-12 0,0 0-3 16,0 2 3-16,0-3-1 0,0 0 1 15,0-1-6-15,0 1-7 0,0-1-5 16,0 0-4-16,0-2-6 0,0-1 13 16,2 0-4-16,-2-1-6 0,2-1 4 15,-2-1-7-15,2-2-3 0,-2-1 7 16,2 0-7-16,-2-3 9 0,2 2 3 15,-2 0-9-15,0 0 7 0,0 3-4 16,0-1-6-16,0 3 3 0,2-2-9 16,-2 1 1-16,0 1-11 0,0-2 13 15,2 2-14-15,0-1 1 16,0-1 0-16,-2 2 1 0,7 0-2 16,-5-1-1-16,-2 1-3 0,2-2 0 15,0 2 0-15,-2 0 0 0,2 1 1 16,0-3-1-16,-2 3 1 0,0-2 1 15,0 1 0-15,0 1 0 0,0-1 0 16,0 2 1-16,0 1 1 0,2-1-1 16,-2 1 0-16,0 2 1 0,0 0 1 15,0-3 1-15,0 6 9 0,0-3-11 16,0 1 2-16,0 0 12 0,0 3 0 16,0 1-3-16,0 2 0 0,0 1 0 15,0 2 3-15,0-1-12 0,0 2 9 16,0 1-10-16,0-2-2 0,0 3 0 15,0 0-2-15,0 0 1 0,0 0 1 16,0 0 2-16,0 0 11 0,0 0-11 16,0 0-2-16,0 3 0 0,-4 0 17 15,0 1-2-15,0 4-12 0,-3 0 9 16,1 3-10-16,0 3 13 16,0 1-13-16,0 1 10 0,-5 3-9 15,5-3 0-15,-2 2 12 0,0 1-14 16,-1 0 1-16,3 0 10 0,-2 3-10 15,0-3 0-15,-3 2 1 0,5-5-1 16,0 1-1-16,-2-3 0 0,1-1 0 16,-1 0-1-16,4-4 0 0,0 0-1 15,2-3 0-15,0 1 0 0,0-3-1 16,0-1 1-16,2-2 1 0,0-1 0 16,0 0 2-16,0 0 14 15,0 0-1-15,0-1 2 0,2-2-17 16,2-4-15-16,0 1-3 0,0-5 5 15,0 0 10-15,4 0 1 0,-1-4 0 16,-1 3 1-16,0 0 0 0,-4-2-1 16,2-2 0-16,4-1 0 0,-3 0 0 15,1-2 0-15,-2 1 1 0,0-2 1 16,-2 2 0-16,2-1 0 0,5 1 1 16,-5-1 1-16,2 3-2 0,-2 1 3 15,0 1 0-15,2 1 0 0,1 2 0 16,-1 1-1-16,-2 2 11 0,0-1-12 15,0 3 14-15,-2 3-12 0,0 1 9 16,0 0 0-16,0 1 0 0,-2 1 3 16,5 0 0-16,-3 0-12 0,-2 0 9 15,2 3-10-15,2 1-1 0,-2 3 0 16,2 2 1-16,0 2 0 0,0 3 1 16,-2 1 12-16,7 5 9 15,-3 0 0-15,0 0 10 0,2 4 74 16,-2-2-33-16,3 3-45 0,-1-1-15 15,0 2-14-15,-1-3-1 0,3-1 0 16,0-2-15-16,-2-3-24 0,-1-1-78 16,3-6-73-16,-2-4-55 0,-2-4-82 15,1-4-337-15,-3-4-1071 0,12-12-1180 0</inkml:trace>
  <inkml:trace contextRef="#ctx0" brushRef="#br2" timeOffset="-50952.677">4502 10953 205 0,'0'0'662'0,"0"0"-313"15,0 0-147-15,0 0-7 0,0 0-114 16,0 0 43-16,0 0 93 0,0 0 388 16,0 0-280-16,-2 4-174 15,2-4-55-15,0 0-10 0,0 0 0 16,0 0-3-16,0 0-59 0,0 0-23 15,0 0 11-15,0 0 20 0,0 0 12 16,0 0 10-16,0 0 12 0,0 0 13 16,0 0 9-16,0 0 22 0,0 0 10 15,0 0-5-15,0 0 7 0,0 0 8 16,0 0-10-16,0 0-12 0,0 0-16 16,0 0-21-16,0 0-16 0,0 0-24 15,0 0-19-15,0 0-12 0,0-3-2 16,0-2-13-16,0 1 15 0,0-1 0 15,0-1 3-15,0-2 21 0,0-1 1 16,0 2 5-16,0-5 1 0,0 0 0 16,0 2 8-16,0-3 10 0,0 1 18 15,0-2 12-15,2 1-12 16,0-1-12-16,-2 0-19 0,2 3-3 16,-2-3-2-16,3 0-13 0,-3 4 0 15,2-3-3-15,-2 2 3 0,2-4-15 16,-2 4 13-16,2-1-13 0,-2-3 15 15,0 1-3-15,2-1 0 0,-2-2 0 16,0-1 0-16,0-2 1 0,0-1 2 16,0 2 0-16,2-2-6 0,-2 4-12 15,0 0 3-15,0 3 9 0,2-1-9 16,-2 4 9-16,2-2 3 0,-2 4-13 16,2-2 10-16,0 2 0 0,-2-4-10 15,2 4 1-15,-2-2 10 16,2-4-12-16,-2-2-1 0,0 0 1 15,0-3 1-15,0 0 1 0,0 0 0 16,0-1 12-16,2 3-12 0,-2 0 12 16,0 3-12-16,0 1 9 0,0 1-10 15,0 3 1-15,0 0-1 0,0 1 1 16,0-2 0-16,0 0-1 0,0 2-1 16,2-4-1-16,-2 1 0 0,0-1 0 15,0-2 1-15,0 2 0 0,0-3-1 16,0 3 0-16,0-1 1 0,0 1-1 15,0 3 1-15,0 0 1 0,0-2 0 16,2 3 0-16,-2-3 0 0,3 2-1 16,-1 1 1-16,0-2-1 0,0-2-1 15,-2 1 0-15,2 1 0 0,0-2 1 16,0 0 0-16,0 1 0 0,0-1 0 16,0 4 1-16,2-1-1 0,-2 1 0 15,0 3 1-15,-2 3 0 16,2-2 0-16,-2 3 0 0,0 2-1 15,0 0-1-15,0 0 0 0,0 0-1 16,0 0-17-16,0 0 6 0,0 0 0 16,0 0-3-16,0 0 4 0,-2 4 11 15,2-1 21-15,-4 2-18 0,0-1 9 16,0 4-10-16,0 0 1 0,0 2 0 16,-2 1 0-16,-1 2-2 0,3 1 0 15,-2 1 0-15,0 3 0 0,0-1-2 16,-3-1 1-16,3 1-1 0,0 0 1 15,0 0 0-15,-3-1 0 16,1 1 1-16,2 1 0 0,0 0-1 16,0-1 2-16,-1 0 0 0,-1 1-1 0,4 0 2 15,-2-2-1-15,2-1 0 16,-3 1 0-16,3-3 0 0,-2 2-2 16,2-6 0-16,0 1 0 0,0-4-1 15,2 1-1-15,0-5 0 0,2 0 0 16,-3 0 2-16,3 0 2 0,0-2 19 15,0 0 1-15,0 0-4 0,0 1-6 16,0 1-11-16,0-2 1 0,0 0 1 16,0 0-3-16,0 0-3 0,0 0-12 15,0 0-3-15,0 0-1 0,0-2-2 16,3-1-3-16,-1-6 12 0,0-1 11 16,2-2-1-16,0-3 1 0,0-1 0 15,0 1 1-15,2-1 1 0,-1-1 1 16,1 4-1-16,-2-1 0 0,2 0 2 15,0 1-1-15,-2 0 1 0,3 2-1 16,-5-2-2-16,4 2 2 16,-2 0 0-16,0 0-1 0,0 0 1 15,3 1-1-15,-3-2-1 0,0-3 0 16,0 1 0-16,0 0-1 0,0 1 1 16,-2-4-2-16,0 3 0 0,2 1 2 15,-1 0-1-15,-1 5 1 0,0 1 0 16,-2 2 2-16,2 3-1 0,-2-1 2 15,0 3-1-15,2-1 1 0,-2 0-1 16,0 1 1-16,0-2-1 0,0 2 1 16,0 0 18-16,0 0-6 0,2 0 7 15,-2 0-4-15,0 0 6 0,2 2-23 16,0 0-1-16,0 3-2 0,2 1-1 16,0 1-9-16,-2 2 11 0,3 2-2 15,1 2 0-15,-2 0 1 0,0 1-1 16,2 3 2-16,0 1 0 0,3 2 1 15,-1 1 1-15,-2 4 11 0,4-2-9 16,-3 2 12-16,1-1 6 16,-2 0-9-16,2-2 6 0,-3-1-15 15,1-2 9-15,-2-4-9 0,0 0 12 16,-2-6-12-16,0-2-3 0,-2-1-13 16,2-5-47-16,-2-1-142 0,0 0-107 15,-2-5-46-15,-2-5-200 0,2 0-736 16,0-7-1524-16</inkml:trace>
  <inkml:trace contextRef="#ctx0" brushRef="#br2" timeOffset="-49402.533">1154 11062 977 0,'0'0'518'0,"0"0"-203"0,0 0-117 16,0 0-52-16,0 0 6 0,0 0-32 15,0 0-20-15,0 0 7 0,0 0 12 16,-9 43 7-16,7-41 18 0,0-1 26 15,0-1 15-15,2 0-7 0,-2 0-27 16,2 0-15-16,0 0-10 0,0 0-6 16,-2 0-2-16,2-6 10 0,0 1 45 15,-2-4-9-15,0-3-26 16,2-3-21-16,0-4-26 0,0-2-8 16,-4 1-10-16,4-4-9 0,0 0-6 15,0-3-16-15,0 2-8 0,-2-4 2 16,2 2 1-16,0-4-1 0,-2-1 7 15,0 1 2-15,2-3-3 0,-3 2 1 16,3 0-7-16,-2 1-2 0,0 3-13 16,0 0 3-16,2 1-9 0,0 1-15 15,0-3 0-15,0 3-2 0,0-2 1 16,0 1 1-16,0 0 1 0,0 1 2 16,-2 0 0-16,2 1 18 15,0 3-9-15,-2 1 3 0,4 3-12 16,-2 1 9-16,0 4 1 0,0 0-10 15,0 4 18-15,0-1-18 0,0 2 12 16,0 2-13-16,0-1 0 0,0 2-2 16,-2 3 0-16,2-1-2 0,-2 0-1 15,2 2-9-15,-2-1 9 0,2 2 1 16,0 0 0-16,0 0 2 0,0 0 1 16,-2 0 2-16,0 2-1 0,0 2 28 15,-4 6 3-15,1 0-18 0,-1 8-3 16,0 0-9-16,-2 4 0 0,-3 1 10 15,5 3-12-15,0-2 0 0,-4-2 1 16,-1 1 0-16,3-1 0 0,0-1-1 16,-5-1 0-16,7-4 0 0,-2-2 1 15,0-2-2-15,1-2-2 16,1-4-1-16,2-3-13 0,4-2 13 0,0 0 0 16,0-1-7-16,0 0 10 15,0 0 15-15,0-5 7 0,4-1-20 16,2-4-2-16,1-3-2 0,1-2-1 15,0-2-9-15,3-3 11 0,1 2 1 16,-2-2 0-16,1 0 1 0,3 0 0 16,-6 0-1-16,5 1 1 0,-3 1 1 15,0 2 1-15,-3 6 12 0,3 2 0 16,-4 2 3-16,0 5 9 0,-1 1-6 16,1 0 0-16,4 7-9 0,-2 4-10 15,1 9 1-15,1 2 12 16,2 3-14-16,-3 3 1 0,-1-2-2 15,2-2 0-15,-2-4-3 0,1-3-48 16,-3-7-54-16,2-2-59 0,-2-6-66 16,3-2-82-16,-5-2-337 0,10-9-1061 0</inkml:trace>
  <inkml:trace contextRef="#ctx0" brushRef="#br2" timeOffset="-48099.365">1125 8199 623 0,'0'0'583'16,"0"0"-222"-16,0 0 39 0,0 0 21 16,0 0-53-16,0 0-40 0,0 0-28 15,-7-60-14-15,7 45-34 0,0-1-39 16,0-1-26-16,0-1-13 0,0-1-20 15,3-2-22-15,-3 0-3 0,0-2 3 16,2-1 2-16,-2-3-3 0,4 3-9 16,-4-5-1-16,0-2-15 0,0-3-21 15,4-2-13-15,-4-1-11 0,0-4-19 16,2 0-9-16,0-1-6 0,-2 3-5 16,2 0-1-16,0 0 0 0,-2-1 0 15,0 2 0-15,0 0-9 0,0 0-9 16,0 2 9-16,0-1-11 0,0 1 1 15,0 2-2-15,-2 2-18 0,2-1 3 16,2 4 3-16,-2 3 9 0,0 2 2 16,0 5 1-16,0-1 0 15,2 3 2-15,0 4 0 0,-2 2 10 16,2 3 0-16,0 2 15 0,-2 2-3 16,0 1-6-16,0 3-15 0,2 0 15 15,-2 0-15-15,0 0 0 0,0 0-3 16,0 0-3-16,0 0-12 0,-4 5 4 15,2 3 11-15,-6 3 15 0,0 3-12 16,2 4 12-16,-3 4-12 0,-1 4 13 16,-5-2-15-16,7 1 1 0,-4 1-1 15,-1-2-1-15,3 1 1 16,-2-2 0-16,1 0 0 0,1-2-1 0,-2-2 0 16,1-3 0-16,5-1-28 15,0-6 13-15,2-4 12 0,0 0-9 16,1-4 0-16,-1-1 0 0,4 0 9 15,0 0 3-15,4-6 10 0,1-5 8 16,1-2-16-16,2-5 10 0,-2-2-9 16,9-2 6-16,-3 0-9 0,-2 0-12 15,5 1 11-15,-3-1-2 0,-1 0 0 16,1 4 0-16,-2 2 3 0,1 1 1 16,-1 2 11-16,-2 4-9 0,-1 1 16 15,3 4-1-15,-2 3-3 0,-2 1 0 16,1 0 6-16,3 7-18 0,0 6 0 15,1 5-3-15,-3 6-2 0,4 5-1 16,1 4 1-16,-5 0 1 16,2 2 0-16,1-2-11 0,-3-2-12 0,4-4-46 15,-1-5-56-15,-3-2-4 0,-2-7-18 16,6-4-19-16,-3-6-24 16,-3-3-101-16,4-3-356 0,-6-3-878 15,5-9-1122-15</inkml:trace>
  <inkml:trace contextRef="#ctx0" brushRef="#br2" timeOffset="-46757.394">1098 6414 427 0,'0'0'740'0,"0"0"-405"0,0 0-107 16,0 0 32-16,0 0 83 0,0 0 22 16,0 0-66-16,0 0-81 0,0 0-30 15,0 5-7-15,0-5-1 0,0 0 12 16,0 0 9-16,0 0-29 0,0 0-48 16,0-3-26-16,0-2-33 0,0-4-31 15,2-6 37-15,-2-4 9 0,0-4-6 16,0-4-4-16,0-6 3 0,-2-3 7 15,-2-5 17-15,2-10-5 0,-3-10-4 16,5 6-3-16,-4 3-12 16,4 9-7-16,-2 5 4 0,0-3-6 15,2-6-13-15,-2 1 0 0,2 2-2 16,2 4-10-16,-2-1-18 0,0 0 0 16,2 3-11-16,2-1-10 0,-2 1-15 15,-2 2 13-15,5 1 2 0,-3 3 1 16,4 3 0-16,-4 1 2 0,0 6 9 15,2 2-9-15,-2 2 0 0,0 5 8 16,-2 3-11-16,0 2-1 0,0 3-1 16,0 2-1-16,0 1-12 0,0 2-3 15,0 0 6-15,-2 0 12 0,-2 5 12 16,-2 1 3-16,-2 5-3 0,3 3 3 16,-3 4-11-16,2 0 11 0,-2 3-14 15,-3 0 0-15,5 0 0 0,-4 3 0 16,-1-2 0-16,3 1 0 0,-2 3 0 15,-5 0 1-15,7 0 0 0,-2 0 0 16,-1-2 0-16,1-1 0 16,4-4-2-16,0 0 0 0,2-7 0 15,-3-2-1-15,3-3-14 0,2-4-13 16,2 0 4-16,-2-3-3 0,2 0 9 16,0-6 18-16,0-2 24 0,2-3-6 15,0-1-15-15,7-6 0 0,-3 1-3 16,2 0 0-16,-2-3-1 0,5-1 0 15,1-1-1-15,-4-1 0 0,5 0 0 16,-3-1 1-16,0 2 0 0,1 1 1 16,1 3 2-16,-2 2 10 0,1 3 0 15,-1 4 7-15,-2 0-16 0,1 4 15 16,1 2 0-16,-2 3 0 16,0 0 6-16,-1 5-9 0,3 3-13 15,-2 7-1-15,3 4-1 0,-1 6-2 16,2 5 2-16,-1 3 0 0,3 1 2 15,-4 1-2-15,1-4 0 0,-1-1-2 16,0-7-31-16,-3-7-82 0,-3-7-78 16,-2-5-89-16,0-4-224 0,-2-7-672 15,2-7-1498-15</inkml:trace>
  <inkml:trace contextRef="#ctx0" brushRef="#br2" timeOffset="-35738.544">10786 9506 404 0,'0'0'463'15,"0"0"-196"-15,0 0-149 0,0 0-34 16,0 0 635-16,0 0-350 0,-12-51-111 16,10 45 35-16,2 1-63 0,0-1-19 15,-2 2-8-15,2 1 5 0,-2 0-10 16,2 2-10-16,0 0-14 0,0 0-19 16,0 1-4-16,0 0 0 0,-2 0-16 15,2 0-34-15,0 0-16 0,0 0 6 16,0 2 22-16,-2 2 2 0,0 5-24 15,-1 1-18-15,3 2-13 0,-2 4-17 16,2 3-7-16,-2 1-9 0,2 0 3 16,0 2-5-16,-2 3-1 15,2 1 0-15,-4 5-6 0,2 0-6 16,2 5-9-16,-2 2 18 0,2 2-21 16,0 0 0-16,-4 1-21 0,4-1 18 15,-2 0-9-15,0-1 10 0,2 2 2 16,0-1 0-16,-2 1 3 0,2-4 12 15,0 1-3-15,0-1-9 0,0-1 21 16,0-4-21-16,0 1 1 0,0-4-1 16,0-3 0-16,0-6 0 0,0-1-1 15,0-4 0-15,0-5 1 0,0-3-1 16,0-1-1-16,0-3 0 0,0-3-1 16,0 0-3-16,0 0-12 0,0 0 2 15,0 0-5-15,0 0-6 0,0-3 22 16,0 1-1-16,0 0-9 0,-2 0 9 15,2-2-9-15,-2 1 10 0,-1-1 0 16,-1-1-1-16,0-3 1 16,-4 0-1-16,2-3 1 0,2 0 1 15,-3-1 0-15,-5-4 1 0,4 3 0 16,-1-2-1-16,-1-1-1 0,0 3 1 16,-1 0 0-16,5 1-1 0,-2 1 1 15,-2 1-1-15,3 4 0 0,5-2 0 16,0 3 2-16,0 2 0 0,0 1 2 15,2 1 0-15,0 1 16 0,0 0 0 16,0 0 9-16,0 0 3 0,0 2-11 16,0 5-16-16,0-1-1 0,2 6-2 15,2 0 1-15,-2 2-2 0,3 4 1 16,1 1 0-16,4 1 2 0,-2 1-1 16,1-1 0-16,5 1 2 15,-4-5 0-15,1 1 0 0,3-6 0 16,-3-2 12-16,-3-6-3 0,2-3-9 15,1-2-2-15,-5-5 1 0,4-6 10 16,0-5 3-16,1-2 3 0,-5-4-6 16,0-1 0-16,4-1 0 0,-1 3 0 15,-5 0-11-15,-2 6-1 0,4 0-18 16,-4 5-96-16,7 0-119 0,-3 1-109 16,-2 1-219-16,4-4-1057 0</inkml:trace>
  <inkml:trace contextRef="#ctx0" brushRef="#br2" timeOffset="-34770.827">11338 10550 1459 0,'0'0'546'0,"0"0"-219"0,0 0-52 16,0 0-98-16,0 0-29 0,0 0 0 16,0 0-14-16,0 0 29 0,0 0 8 15,-2-19-16-15,0 14-10 0,0 1-13 16,2 2 1-16,-2-2-2 0,0 4 24 15,-2 0 43-15,0 2 26 0,0 4-22 16,-5 5-61-16,3 3-34 0,0 3-13 16,-2 5-6-16,-1-1-21 0,1 5-46 15,2-1 6-15,-2 1 0 0,-3 1 4 16,5 4-1-16,0-1-3 0,2 1-3 16,-2 2-8-16,3 5 2 0,1-2 3 15,2 3 3-15,0-1 15 0,2 0-5 16,5-1 2-16,-1-3-3 0,0-2-18 15,6-1-3-15,-1-6-12 16,-3-7-2-16,7-3-37 0,-3-6-64 16,-4-5-66-16,5-4-65 0,-1 0-64 0,-6-4-177 15,0 0-573-15,7-6-655 0</inkml:trace>
  <inkml:trace contextRef="#ctx0" brushRef="#br2" timeOffset="-32684.044">11520 10867 3074 0,'0'0'602'0,"0"0"-325"0,0 0 30 15,0 0-28-15,0 0-60 0,0 0-66 16,0 0-21-16,0 0-16 0,0 0-43 16,-54-28-33-16,44 42-16 0,-2 0-9 15,3 4-3-15,5 2-10 0,2 1 10 16,2-2-9-16,2-1 13 0,2 1-14 15,5-6 13-15,5-1 0 0,-1-5-3 16,3-4-12-16,-1-3 0 0,5-12-18 16,-5-1-3-16,-1-3 9 0,-1-3-1 15,-7-2 1-15,-2 2 0 0,-2 0 10 16,-2 3-1-16,-2 3-12 16,-6 2 0-16,1 5 12 0,-5 2-13 15,0 3 13-15,1-1-18 0,-3 2 3 16,6 0-1-16,1 0 19 0,1 3 1 15,4 0 1-15,0-3 14 0,2 0 14 16,0 0 22-16,4 0-19 0,2 0-14 16,3-8-1-16,3 3 18 0,-2-1 4 15,1-2 11-15,3 1 4 0,-3 1 51 16,-3 1 0-16,4 0-46 0,-1 3-23 16,-3 0-1-16,0 1-6 0,4 1-3 15,-1 0-9-15,-3 5-3 0,7 4-14 16,-5 3-1-16,-2 2 0 0,2 4-2 15,-1 1-1-15,-3 3-12 0,-2-3 12 16,0 0-12-16,-4-4 3 16,0-1 0-16,-2-3 0 0,-2-4-12 0,-2-3-6 15,0-1 11-15,-7-1-5 16,7 0-6-16,0-1 0 0,2-1 3 16,-3 2 8-16,5-2 8 0,0 4 11 15,2-4 28-15,0 3 8 0,4-2-21 16,3 1-3-16,3-2-12 0,4-2-1 15,1-6 0-15,2-3-1 0,-1-5 2 16,5-10 0-16,-5-4 0 0,11-14 0 16,-2-12 0-16,-4 2 0 0,-3 3 1 15,-5 1 1-15,-3 13 10 0,-2-5-9 16,-2-4 0-16,-6 13-3 0,0 0-1 16,0 8-14-16,-2 8-12 0,-4 9 3 15,0 7-1-15,-4 2 23 0,1 13 2 16,-1 7 19-16,-4 6-7 0,5 5 0 15,-3 5 0-15,-1 2 0 16,5 2-12-16,2 2-26 0,2-4 23 16,0 1 0-16,2-3 3 0,2-6 12 15,0-2 3-15,6-5 6 0,2-4 12 16,0-8 7-16,7-3-13 0,-1-7-3 16,7-2-21-16,-2-5 0 0,5-7-2 15,1-4-1-15,-2-5-1 0,0-5 1 16,1 0 2-16,-3-2 10 0,-4 4 0 15,-1 4-11-15,-5 4 11 0,-5 8 12 16,0 4 13-16,-4 2 8 0,-2 2-12 16,0 9-33-16,-4 6-3 0,-2 6-15 15,-5 6 15-15,-1 3 1 0,4 0 1 16,-1-3 1-16,-1-1-1 0,2-5 1 16,2-5 1-16,4-6-1 0,-1-4 1 15,3-4-1-15,0-2-11 16,3-8-31-16,1-8 24 0,4-9 15 15,4-1 1-15,-1-1-1 0,-5 4 2 16,2 5 1-16,-2 8 2 0,1 7 37 16,-1 3-12-16,-2 10-25 0,0 6-2 15,6 5-3-15,-3 4-9 0,-1 1 12 16,0-2 0-16,4-3 2 0,-3-5 19 16,1-4 3-16,-2-4 3 0,0-8-9 15,7 0-16-15,-3-13-2 0,0-7-18 16,3-7 0-16,-1-7 16 0,-4-2 1 15,7-7 1-15,-7-1 0 0,-2-3 3 16,0 0 9-16,-1 0-9 0,-3 6 0 16,-2 8-3-16,0 8 0 15,0 11-24-15,-2 9-6 0,-3 5 0 16,3 2 30-16,0 11 0 0,-2 6 12 16,2 6-9-16,0 6 12 0,2 4-15 15,0 0-33-15,0 3 18 0,2-1 14 16,2 3-2-16,2 0 1 0,7 1 1 15,-5-2 1-15,2-3 1 0,5-7 1 16,-3-6 10-16,3-7-10 0,-3-8-2 16,1-8-18-16,3-8-13 0,-5-9-5 15,3-7 12-15,-2-2-3 0,-5-5 3 16,-1 2 6-16,-4 4 16 0,2 3 0 16,-4 5-2-16,0 6 1 0,0 4-9 15,-4 5 1-15,2 2 11 0,0 1 18 16,0 4 13-16,0 4 5 0,0 1-12 15,2 0-6-15,0-2-15 16,0-1 27-16,2 1-2 0,2-4 2 16,6-4 0-16,0 0-12 0,3-3-16 15,5-7-2-15,-1-4-3 0,4-3 0 16,-1-4 2-16,-1-1-1 0,-3-2 1 16,-3 0-1-16,-3 6 1 0,-2 0 0 15,-6 7-11-15,-2 3 0 0,0 7-12 16,0 1-6-16,-8 0 14 0,2 9 16 15,0 3 0-15,-2 6 2 0,-1 3 0 16,3 4 0-16,2 1 0 0,2-2-1 16,2-2 3-16,0-2-1 0,4 0 0 15,4-4 12-15,3-3-3 16,-1-4-9-16,4-2 0 0,1-7-3 16,1 0 0-16,1-3-15 0,0-7 0 15,1-6 2-15,-1 0 11 0,-1-4-1 16,-1 2 1-16,-3-1 0 0,0 0 2 15,1 2 0-15,-3 0 0 0,-4 6 1 16,-1 2 0-16,1 4 12 0,-2 3-1 16,-2-1 3-16,-2 3-14 0,2 6-1 15,-2 2-18-15,0 5-7 0,0 7 7 16,0 0 15-16,-2 3 0 0,0-1 2 16,2 0 0-16,-2-3 1 0,2-3 2 15,0-3 1-15,0-7 0 0,0 0 18 16,0-5-2-16,4-1-16 0,2-7-3 15,2-6-25-15,1-2 10 0,5-4 14 16,-1 0 1-16,-1 4 1 0,0 2 1 16,-1 6 19-16,1 3 1 15,-2 2-7-15,-1 2-13 0,-3 0 13 0,4 2-13 16,-4 3 10-16,1 4-11 0,-3-3 0 16,0 3-1-16,2-1 1 15,-4-3-1-15,2 0 1 0,-2-4 2 16,0-1 12-16,3 0-15 0,-1-9-13 15,0-3-8-15,2-4 9 0,4-4 10 16,-3 2 2-16,-1 3 0 0,-2 4 2 16,0 5 16-16,2 5 15 0,0 1 3 15,1 7-18-15,1 7-15 0,0 6-1 16,3 4-2-16,-3 0-2 0,0 5-10 16,2-5 11-16,1-4-1 0,-3-2-16 15,-2-8-30-15,2-1-61 0,-1-5-69 16,-1-1-28-16,-2-3-31 0,0 0-147 15,-2-5-382-15,-2 0-706 0,4-9-711 0</inkml:trace>
  <inkml:trace contextRef="#ctx0" brushRef="#br2" timeOffset="-32545.412">13060 10575 3801 0,'0'0'786'0,"0"0"-533"16,11-55 43-16,-1 33-149 0,2-1-147 15,7-2-19-15,-3 3-106 0,7 3-55 16,-4-2-136-16,-3 9-720 0,13-1-1863 0</inkml:trace>
  <inkml:trace contextRef="#ctx0" brushRef="#br2" timeOffset="-32009.128">13242 10870 2508 0,'0'0'1495'0,"0"0"-1188"0,0 0 79 15,0 0-15-15,0 0-90 0,0 0-127 16,0 0-29-16,-10 72-25 0,6-44-61 16,-3 1-39-16,7 1-16 0,-4-4-136 15,2-5-157-15,2-5-186 16,0-6-958-16,9-4-1736 0</inkml:trace>
  <inkml:trace contextRef="#ctx0" brushRef="#br2" timeOffset="-25460.886">13513 11038 1061 0,'0'0'1665'0,"0"0"-1215"0,0 0-68 16,0 0 31-16,0 0-106 16,0 0-62-16,0 0-14 0,0 0 29 15,0 0-25-15,-2-60-40 0,0 39-53 16,-2-5-42-16,-5-2-21 0,3-3-19 15,0 0-29-15,0 0-13 0,-3 2-15 16,-1 2 0-16,6 3 9 0,-2 4-9 16,2 3 15-16,4 6 9 0,0 4 0 15,0 2 10-15,6 1 35 0,2 0 82 16,9-1-64-16,-3 4-45 0,9 0-27 16,-2 1-15-16,-1 0 0 0,1 6 18 15,-7 3-3-15,3 0-6 0,-7 3-10 16,-4 0-2-16,1-2-12 0,-5 3-6 15,-2 0-3-15,0-1 0 0,-9 3-3 16,3-1 9-16,-4-3 0 0,0 2 0 16,1-1 3-16,-1-3 9 0,0 0 1 15,-3-1 2-15,7 1 0 16,0 0 3-16,0-2 0 0,2 0 0 16,-3-2 9-16,7-1 3 0,0-1 6 15,0 3-6-15,0-3 0 0,7 0 0 16,-3 0-13-16,4 0 1 0,2-2-2 15,3-1-1-15,3 0-3 0,1-3-12 16,1-4 13-16,1-2-1 0,0-1-9 16,1-3 10-16,-5-5 0 0,5 1-13 15,-3 0 13-15,-1 0 0 0,-5 3-1 16,-1 2 0-16,-6 7 3 0,0 3 1 16,-2 2 23-16,-2 5-24 0,0 8-17 15,0 4-7-15,0 4 6 0,-2 3 3 16,-2-2 14-16,2-1 0 15,2-6-1-15,0-7 1 0,0-3-14 16,0-5-12-16,0-5-43 0,2-7 31 16,4-9 24-16,1-4 0 0,-1-2-9 15,8-4 6-15,-5 6 18 0,-1 6 2 16,-4 6 1-16,6 7 21 0,-3 6 6 16,1 3-15-16,-2 7-12 0,2 6 9 15,1 0 0-15,-3 2 9 0,2 0 16 16,-4-3-1-16,6-1-3 0,-1-3-6 15,1-2 6-15,-2-4 0 0,3-2-12 16,1-3-11-16,0-3-10 0,7-9-18 16,-2-4 3-16,-1-5 12 0,3-2 1 15,-5-2-1-15,-1 0 2 0,-3 0-1 16,-2 2 1-16,-4 3-1 0,-2 3 0 16,0 5-1-16,-2 3-12 0,0 5-6 15,0 4 0-15,-2 0 6 0,-4 4 15 16,0 6 11-16,0 9 1 15,-5 5-11-15,7 1-1 0,0 6-1 16,4-1 1-16,0-3 3 0,2 0 9 16,2-2 0-16,9-5-9 0,-1-1 15 15,5-8-6-15,-1-4-10 0,3-7 1 16,2-9-3-16,-1-9-15 0,3-11 12 16,2-15-15-16,0-22 17 0,-1-21 0 15,-5-10 1-15,2 0 0 0,-11 8 2 16,-10 14-2-16,0 9-27 0,0 13 3 15,-6 18 12-15,0 14-3 0,1 12-9 16,-1 5-16-16,-2 4 37 0,4 11 3 16,-2 20 25-16,-1 21-22 15,1 17 12-15,0 7-12 0,2-1 18 16,2-7 0-16,0-7-3 0,-2 0-3 16,0-3-3-16,1-11-12 0,1-10-54 15,2-12 30-15,0-6 23 0,0-4 1 16,2-4 11-16,3-6-9 0,3-5-2 15,0-18-54-15,2-8 29 0,5-5 13 16,-3-7 9-16,1 4 3 0,-5 8-1 16,4 6 1-16,-5 12 0 0,1 8 30 15,-2 4-18-15,-4 8-12 0,4 10-13 16,-2 2 1-16,1 6 9 16,-3 1 3-16,2 0 27 0,2-6 12 0,-2-3 12 15,2-6 0-15,3-6 0 0,-1-5-12 16,2-5-9-16,3-3-17 0,-1-9-13 15,3-8 0-15,-1-2 0 0,-2-3 3 16,5 1 9-16,-9 4-11 0,-2 6 0 16,-4 4 1-16,5 10 19 15,-5 0 12-15,0 10-33 0,-2 4-17 16,0 6-10-16,0 4 6 0,0 2 19 16,0-1 0-16,2-3 2 0,0-4 1 15,0-4 0-15,0-5 11 0,2-6 0 16,2-3-12-16,-1 0-14 0,5-9-14 15,-2-4 10-15,2-7 6 0,-3-4 0 16,5-1-3-16,-6-5-3 0,0-2 0 16,-3 3 3-16,-3 1-12 0,0 4-6 15,-7 5-3-15,3 5 15 0,-2 5 6 16,0 3-3-16,0 3 5 0,1 2 1 16,1 1 12-16,0 0 2 0,0 7 20 15,0 0-7-15,2 2 0 0,2 1 3 16,0 1 3-16,4-4 21 0,2-1 9 15,5-2 0-15,-1-4-12 0,4 0-11 16,5-4-13-16,0-6 0 0,3-4-12 16,1-2 9-16,0 1-10 15,-1-2 1-15,-1 1 0 0,2 3-1 16,-7 2 10-16,-1 3-10 0,-7 3-2 16,5 5-1-16,-9 0 1 0,-4 6-2 15,0 4-22-15,0 8 0 0,-11 5 0 16,3 4-19-16,-4 4 28 0,1 1 13 15,-1 0 2-15,2-4 1 0,3 1 0 16,1-3 11-16,4-6 0 16,-2-5 0-16,4-5 4 0,6-6 2 15,3-4-18-15,3-10-13 0,0-9-9 0,7-8 10 16,0-9 10-16,1-15 2 16,5-17 0-16,0-19-1 0,-2-7 0 15,-7 2-2-15,-6 8-21 0,-3 23 0 16,-5 13 0-16,-2 18 21 0,0 9-12 15,0 5-3-15,0 3-18 0,-7 8 6 16,5 10 30-16,0 14 0 0,-4 9-1 16,0 10 1-16,0 3 0 0,0 12 3 15,-1 10 0-15,-1 11 12 0,2 2 0 16,0-6-12-16,4-2 12 0,0-17-5 16,2-10-10-16,0-11-51 0,0-7 34 15,4-2 17-15,2-1 12 0,2-8 6 16,0-9 3-16,9-5-20 0,-3-15-1 15,5-8-3-15,2-9 2 0,3-14 1 16,-3 1 1-16,0 0 11 0,-3 0-9 16,-7 13-1-16,5 4-2 0,-7 10-15 15,-3 13 15-15,-4 7 24 16,2 7-24-16,-4 12-2 0,0 9-16 16,-4 5 18-16,2 6 0 0,-4 2-10 15,-1-3-38-15,1-2 33 0,2-4 15 16,0-5 1-16,0-4 1 0,4-9 16 15,0-6-15-15,0-5 17 0,0-3-20 16,4-9-33-16,6-4 30 0,-1-6 0 16,1 0 2-16,0-1 1 0,-2 4 1 15,-1 6 1-15,-1 4 13 0,-4 5 9 16,4 1-9-16,-4 4-15 0,2 9-15 16,-2-2-3-16,0 6 6 0,3-1 10 15,-1-2 2-15,0 1 1 0,0-4 11 16,6-4 0-16,-1-4 0 15,1-3 0-15,2-1-10 0,3-8 0 16,1-7 10-16,1-4 0 0,-1-6 0 16,-1 0 3-16,-3-2 3 0,1 0 0 15,-5 6 6-15,-2 3-6 0,0 6-15 16,-6 5-2-16,0 7 1 0,0 1 22 16,0 4-3-16,0 8-21 0,-2 10-15 15,0 2 2-15,-2 6 1 0,4 1 11 16,0-3-1-16,0 0 2 0,2-6 1 15,4-4 2-15,1-1 9 0,3-8-10 16,0-6 0-16,1-3-2 0,1-5-21 16,-2-9 0-16,3-6-9 0,-3-8-3 15,-4-3 9-15,-2-6 0 0,-2 3 21 16,-2-2-9-16,-4 6 11 0,-2 5-2 16,-2 9-12-16,-2 4 0 15,1 5 0-15,-1 4 12 0,0 2-15 16,1 1 6-16,1 0 2 0,4 1 10 15,0 3 12-15,2 2 6 0,2 0 6 16,0-1-22-16,2-1-1 0,4-1 1 16,4 0 19-16,1-3-19 0,5 0 10 15,1-3-9-15,1-4 12 0,5-4-3 16,-4 1-9-16,5-3 12 0,-1 0-15 16,0 2-1-16,-4 1-1 0,-1 1 2 15,-3 2 2-15,-5 4 22 0,2 3-6 16,-3 0-6-16,-5 0 0 0,-2 6-1 15,-2 4-11-15,0 8-12 0,-8 4 11 16,-1 6 1-16,-1 4 0 0,-5 1-10 16,3 1-41-16,0-1 37 0,3-2 14 15,1-5 3-15,4-4 12 16,4-5 3-16,0-5 0 0,2-4 9 16,6-5-6-16,5-3-3 0,1-3-18 15,5-8 0-15,1-4-2 0,3-7 1 16,0-2 0-16,0-4 1 0,-1-3 0 15,-5-1 0-15,0-2 1 0,-7 6-1 16,-2 4 0-16,-4 6-1 0,-4 7-11 16,0 4-9-16,0 7-9 0,-4 0 6 15,-2 9 14-15,-2 5 10 0,-1 3 12 16,-1 7-12-16,0 0 0 0,4 2-45 16,1-2 44-16,3-5 1 0,-2-1 15 15,4-4-3-15,4-2 0 0,3 0 3 16,1-6 0-16,2-2-13 0,3-4 10 15,3 0-12-15,-1-7 0 16,1-6-2-16,1-3-1 0,-1-5 1 16,-1-1 1-16,1-3 1 0,-3-1 2 15,3 6-1-15,-4 1 1 0,-3 9 0 16,-3 3 10-16,0 7-10 0,-4 0-2 16,2 10-13-16,-4 9-11 0,0 3-3 15,0 6 12-15,0 4-3 0,-2-1 15 16,0-4 1-16,0-3 1 0,2-4 1 15,0-5 3-15,0-6 15 0,0-6-3 16,6-3 3-16,3-4-18 0,1-9-12 16,2-7 10-16,3-3-1 0,-1-4 2 15,3-1 1-15,-5 4 2 0,1 5 10 16,-3 4-10-16,-2 8 13 0,-2 7 6 16,1 1-21-16,-3 11-1 0,0 4-23 15,-2 9 6-15,2 1-3 0,0 4 18 16,0-2 2-16,1-3 1 0,-1-2 1 15,0-9 1-15,2-1 13 16,0-3-3-16,2-6 6 0,1-1-15 16,-1-3 11-16,-2-2-14 0,2-3-15 15,-1-4 13-15,1 3 0 0,-4-1 0 16,0 4-1-16,-2 1 1 0,0 1-16 16,0 1-48-16,0 0-52 0,1 0-78 15,-3-1-61-15,0-2-256 0,2-2-778 16,6-5-956-16</inkml:trace>
  <inkml:trace contextRef="#ctx0" brushRef="#br2" timeOffset="-24838.024">16217 10651 2823 0,'0'0'713'0,"0"0"-313"16,0 0-21-16,0 0-82 0,0 0-180 15,0 0-28-15,2 65 31 0,0-40 30 16,2 1-38-16,0 1-57 0,0-2-30 16,0-3-25-16,-2-3-2 0,3-3-75 15,1-3-103-15,-2-7-92 0,0-2-173 16,0-1-627-16,7-3-757 0</inkml:trace>
  <inkml:trace contextRef="#ctx0" brushRef="#br2" timeOffset="-24561.456">16246 10412 3052 0,'0'0'1297'0,"0"0"-1105"0,0 0 55 15,27-60-51-15,-19 44-144 0,-2-2-52 16,2 5-59-16,1-2-82 0,-3 2-87 15,2 1-134-15,-4 3-426 0,6-4-991 16</inkml:trace>
  <inkml:trace contextRef="#ctx0" brushRef="#br2" timeOffset="-24210.763">16388 9712 1406 0,'0'0'1429'16,"0"0"-1109"-16,0 0 85 0,0 0 74 16,0 0-182-16,0 0-102 0,0 0-1 15,0 0 39-15,35 51-16 0,-22-26-40 16,3 6-29-16,1 10-26 0,1 13-22 15,5 17-31-15,-2 6-5 16,-3 3 8-16,-5 1 7 0,-5-1 17 16,-2 5-12-16,-6 8-17 0,-2 1-13 15,-8 0-12-15,-5-4-33 0,-3-8-9 16,-5-6-72-16,-2-13 48 0,-2-11 9 16,5-13-49-16,-1-13-80 0,0-3-74 15,-6 0-87-15,5-5-271 0,-12 11-1129 0</inkml:trace>
  <inkml:trace contextRef="#ctx0" brushRef="#br2" timeOffset="-19739.517">1090 11757 46 0,'0'0'169'0,"0"0"-169"0,0 0-32 16,0 0 19-16,0 0 10 0,0 0 3 15,0 0 40-15,0 0 64 0,0 0 72 16,0-45 75-16,0 41-3 0,0-3-43 15,0 2-62-15,0 0-42 0,0 1-20 16,0-1-2-16,0 1 31 0,0 1 1 16,0 0 9-16,0 0 13 0,0-1 45 15,0 2-3-15,-3-4-81 0,3 2-11 16,-2-1 310-16,2-2-73 0,-2 2-117 16,2 0-51-16,0 0-16 0,-2 1-4 15,2 1 1-15,-2 0-18 0,2 0-21 16,0 3-14-16,-2-3-11 0,2 3 2 15,0 0 18-15,-2 0 13 16,2 0 15-16,0 0-7 0,0 0-3 0,-2 0-3 16,2 0-6-16,0 0-13 15,0 0-24-15,0 0-19 0,0 0-14 16,-2 0 5-16,2 0-3 0,0 3 1 16,0 2 5-16,0 0-9 0,0 3 4 15,-2-1 5-15,2 5-6 0,0 1-9 16,0-1 1-16,-2 5-7 0,2 1 0 15,-2-2-12-15,2 3 12 0,0-1-12 16,0 2-1-16,0 0-1 0,0 0 1 16,-4-2 0-16,4 2 1 0,0 1-2 15,0-2 2-15,-3 0-1 0,1 2 0 16,2-1 0-16,-2-1 1 0,0 0-1 16,0-1 0-16,0 1-1 0,0-2 0 15,2 1 1-15,0-1 0 0,-2 0 0 16,2 1 0-16,0 1 0 0,0 0-1 15,0-2 1-15,0-1-2 16,0 2 0-16,0-4-1 0,-2 1 0 0,2 3-26 16,0-3 24-16,0 1-12 15,0-1 14-15,0 3-1 0,-2-1 1 16,2 0 1-16,-2 0-1 0,2 2 0 16,-2-3 1-16,2 2 0 0,-2-2 0 15,0-1 1-15,2-4-1 0,0 2 1 16,-5-2 0-16,5-1 2 0,0 1-2 15,0 0 2-15,0-1 0 0,0-1 0 16,0 3 0-16,0-2-1 0,0-1-2 16,0 1 0-16,0-1 0 0,0 0-1 15,0-1 1-15,0 0 0 16,0-1-1-16,0-2-2 0,0 3 1 16,0-3-10-16,0-2 9 0,0 0 1 15,0-2 0-15,0 1 0 0,0-2 0 16,0 0 1-16,0 0 0 0,0 0-2 15,0 0 2-15,0 0 1 0,0 0 18 16,0 0-3-16,0 0-15 0,0 0-2 16,0 0-22-16,-2 0-3 0,2 0-16 15,-2 0-5-15,0-2 15 0,2 0 33 16,-4-3-1-16,0 1 1 0,0-5 1 16,0 0 11-16,-2-2 0 0,-1-2 0 15,3-1 0-15,0 1-11 0,-2-2-1 16,0 3 1-16,-1-1-1 0,1 2 0 15,2 0 0-15,-2 4-1 0,2 0-1 16,0 2 0-16,0 0-1 0,-1 2 0 16,1-1-9-16,2 4 10 0,0-2 0 15,0 0-1-15,0-1 1 16,0 1 0-16,0-1-1 0,2 0-9 16,-2 0 10-16,2 2-14 0,-2-1 4 15,0-2 9-15,2 3-9 0,0 1 10 16,0-2 1-16,-2 2 1 0,2 0 18 15,0 0 7-15,0-1 5 0,0 1 3 16,0 0-6-16,2 0-24 0,0 1 0 16,0 2-1-16,-2 3-2 0,4 1-1 15,0 1-11-15,-4 3 0 0,4 1 9 16,-2 0 1-16,2 2 0 0,-2 0 0 16,1-1-1-16,-1 1 2 0,0 0 1 15,2-1 0-15,-2-1 0 16,0 2 2-16,0 0 0 0,2-3 0 15,-4 0 0-15,4 2 1 0,2-3-1 16,-1-2 1-16,-1 0 0 0,0-1-1 16,-2-3 10-16,2 1-9 0,-2-3 0 15,0-2 10-15,-2 0-10 0,0 0 0 16,0 0-1-16,0 0-2 0,2 0-1 16,0-3-24-16,0-3 1 0,5-1 12 15,-3-2 12-15,0-1 1 0,2-2 0 16,0-1 2-16,-2 2 15 0,7-3 3 15,-3 0 4-15,0-2-4 0,-2 1 3 16,5-3-6-16,-1 3-3 0,-2-1-3 16,3 0-11-16,-3 4-1 0,0 1-3 15,-1 1-27-15,-3 2-61 0,2 0-105 16,0 0-133-16,-2-1-185 0,-2 3-795 16,7-5-1593-16</inkml:trace>
  <inkml:trace contextRef="#ctx0" brushRef="#br2" timeOffset="-16979.896">4463 11771 342 0,'0'0'388'0,"0"0"-39"0,0 0-33 16,0 0-7-16,0 0 16 0,0 0-11 15,-12-55-117-15,10 51 10 0,0 0 290 16,-1 4-233-16,3 0-80 0,0-2-20 16,-2 2-4-16,2 0-3 15,0 0-1-15,0 0-8 0,0-2-18 16,-2 2-25-16,0 0-16 0,2 0-3 16,-2 0 21-16,2 0 18 0,0 0 6 15,-2 0-21-15,2 0-10 0,0 0-18 16,0 4-3-16,-2 0-10 0,0 5-2 15,0 5-16-15,-2 5-18 0,2 3-14 16,0 8-17-16,0 5 1 0,-1 9 0 16,3 12 9-16,-2 14-9 0,2 5 12 15,0 0-3-15,0-6 3 16,5-5 6-16,-5-2 0 0,4-2-21 16,0-5-18-16,-4-10 18 0,2-7 1 15,-2-9 11-15,2-5 0 0,-2 4 3 16,2 3 1-16,-4-3-4 0,2-3-9 15,0-6 9-15,0-3-9 0,0-7-1 16,0-6-2-16,0 0-14 0,0-3-26 16,0 0-2-16,0-6 39 0,0-3 3 15,-2-4 1-15,-2-6 2 0,0-2 12 16,-1-4-13-16,1 0-1 0,-2 5-1 16,0-2 0-16,2 7-2 0,-4-1 0 15,-1 4-10-15,-1 2 10 0,0 1-1 16,1 4-12-16,-1 1 12 0,0 3-9 15,-1 1 9-15,3 0-9 0,-2 0 0 16,1 0-9-16,1 1-4 0,2 1 4 16,0-1 19-16,4 0 2 0,2 1 3 15,0 1 30-15,0 2 10 16,0 4-22-16,2 3-6 0,4 4-13 16,0 2 13-16,2 4-12 0,1-1 18 15,-1 1 0-15,0-5 1 0,1 1-7 16,-3-3 0-16,0-5-12 0,2-1 15 15,-2-7 0-15,3-2 0 0,1-5-17 16,4-9 0-16,1-7 10 0,4-12 7 16,1-12 0-16,7-18-16 0,-4 6 1 15,-2 4-2-15,-5 10-1 0,-1 15-24 16,1 3-72-16,3-3-95 0,-1 6-99 16,-1 6-139-16,-3 0-656 0,9-4-1598 0</inkml:trace>
  <inkml:trace contextRef="#ctx0" brushRef="#br2" timeOffset="-11947.371">1094 13335 72 0,'0'0'287'0,"0"0"-124"15,0 0-52-15,0 0-1 0,0 0 66 16,0 0-6-16,0 0-4 0,0 0-10 15,0 0-65-15,-15-41 10 0,13 33 214 16,0 0 123-16,0 3-179 0,0 0-66 16,2-1-36-16,-2 3-9 0,2-1-14 15,-2 1-3-15,2 3-1 0,0-3 9 16,0 3 3-16,0 0 16 16,-2 0 15-16,2 0 1 0,0 0-12 15,0 0-23-15,0 0-19 0,-4 0-13 16,4 0-9-16,0 0-15 0,0 0-6 15,-3 0-7-15,3 3-12 0,-2 0-16 16,2 3 7-16,0-2 0 0,-2 2 5 16,2-2-8-16,0 1-10 0,0 1 1 15,0 3-4-15,0 0-3 0,0 2-2 16,0 1-7-16,0 4-3 0,0 2 0 16,0 2 0-16,0 2 0 0,0 2-2 15,0-1-1-15,0 5-12 0,0-3 9 16,0 1 0-16,0 1-11 15,0-1 11-15,0 1 3 0,0-2-12 16,0 0 9-16,0 4 0 0,0-6-11 16,0 4 2-16,-2-2-1 0,2 3 0 15,0-2 0-15,0 2 0 0,0 2 0 16,0-2 0-16,0 1-2 0,0 2-15 16,0-2 0-16,-2-1 12 0,0 0 1 15,2-1-10-15,0 0 11 0,-2-2 1 16,2 0 0-16,-2 0 0 0,0-3 1 15,2 1 1-15,-2-2 0 0,0 2-1 16,0-3 0-16,0-1 1 0,2 0-1 16,0-4 0-16,-2 0 1 0,2-4-2 15,0-3-1-15,0-3 0 0,0 0-11 16,0-2-18-16,0-2-40 0,0-1-45 16,0 0-49-16,0 0-49 0,2 0-37 15,0-4-57-15,-2-2-121 16,2 1-217-16,0-2-416 0,0 1-292 0</inkml:trace>
  <inkml:trace contextRef="#ctx0" brushRef="#br2" timeOffset="-11097.065">1027 13349 1190 0,'0'0'670'0,"0"0"-274"16,0 0-83-16,0 0 26 0,0 0-16 16,0 0-75-16,0 0-61 0,0 0-35 15,0 0-8-15,0 0 5 0,-6-41-9 16,4 41 15-16,0 0 21 0,-2 4 12 15,2-1-13-15,-2 6-25 16,0 2-19-16,0 3-19 0,-3 2-20 16,3 2-29-16,-4 0-23 0,2 0-13 15,0 2-12-15,-5-2-12 0,5 0 9 16,0 0-11-16,-2-2 2 0,-3 0-1 16,7-1-1-16,-4 1 2 0,4-3 10 15,-5 0-1-15,3-1-9 0,2-2 0 16,2-1 0-16,0-4-1 0,0 0 1 15,0-3-1-15,2-2-2 0,0 0-2 16,0 0 1-16,0 0 1 0,0 0-1 16,0-3-20-16,2-2 2 0,0-1 4 15,0-2 12-15,-2 0-9 16,2-1 11-16,0-2 0 0,0 0-1 16,2-3 1-16,0 1 0 0,1 1 0 15,-1-4 1-15,0 1 0 0,0-1 0 16,0-2 1-16,4 2 0 0,-1 0 1 15,-1 0 0-15,-2 0 1 0,2 0-1 16,0 1 0-16,1 0 0 0,-1 0 0 16,-2 2 0-16,0 3 0 0,0-3 0 15,-2 5 1-15,0 0 9 0,0 2 0 16,-2 2 7-16,2 2 5 0,-2 2 0 16,0-3 0-16,5 3 4 0,-5 0 5 15,0 0 6-15,2 0 61 0,0 5-16 16,2-1-41-16,2 5-16 0,-2 4-6 15,0 2-18-15,2 4 15 0,7 1 0 16,-5 3 6-16,2 1 3 0,1 1-3 16,-1 0-5-16,1 2-4 0,1-4-12 15,-2 2-1-15,-1-4-2 16,-3-2-3-16,4-3-49 0,-4-5-68 16,-2-3-58-16,1-6-49 0,-3-2-101 15,0 0-354-15,6-11-1069 0</inkml:trace>
  <inkml:trace contextRef="#ctx0" brushRef="#br2" timeOffset="-6609.876">4620 13346 434 0,'0'0'1038'0,"0"0"-801"15,0 0-100-15,0 0 12 0,0 0 250 16,0 0 81-16,0 0-229 0,0 0-105 15,-12-32-12-15,10 24 3 0,0 1-4 16,2 0-7-16,-2 1-3 0,-1-2-4 16,3 4-15-16,0 1 14 0,0-2 0 15,0 3 6-15,0 0 3 0,0 1-1 16,0 1-3-16,0 0-4 0,0 0-21 16,-2 0-19-16,2 0-18 0,0 0-6 15,0 0 0-15,0 0-16 0,0 0-6 16,0 0-2-16,0 0 2 0,0 0-5 15,0 0-1-15,0 0-6 0,0 0 3 16,0 0 0-16,0 0 1 0,0 0-1 16,0 0 0-16,0 0-6 0,0 0 1 15,0 0-1-15,0 0-15 0,0 0 12 16,0 0-12-16,0 0-3 0,0 0-1 16,0 1-11-16,0 5 9 0,0-1-9 15,0-1 12-15,0 5-1 0,0-1 1 16,0 1 0-16,0 0 0 15,-2 0 0-15,2-2 1 0,0 2-1 16,0 0-1-16,0 1 0 0,0 2 0 16,0 0 0-16,0 2 0 0,-2 0 0 15,0 2 1-15,2 0 0 0,0 2 1 16,-2 1 0-16,2 0 0 0,0-1 1 16,0 2 0-16,0-1 0 0,0 2-1 15,0-1 0-15,0 2 2 0,0-1-1 16,0-1 1-16,0 1 0 0,0-1 0 15,0-1-1-15,0 3 1 16,0-3-1-16,0 2 0 0,-2-3 0 0,2 4 1 16,0-2-1-16,0 1 0 15,0 0 0-15,0 2 0 0,2-4-2 16,-2 3-2-16,0 0-13 0,2-2 12 16,0 0 0-16,-2-1 0 0,2-2-9 15,0 0 12-15,-2 0 0 0,2-2 0 16,-2-1 0-16,0 1 0 0,0-1 0 15,-2 1 0-15,2-1 0 0,0-1 1 16,0 2 1-16,0-3 1 0,0-2-1 16,0 1 0-16,0-3 10 0,0 0-9 15,0-2 12-15,0-3-13 0,0-1 10 16,0-1-10-16,0-1-2 0,0 0-1 16,0 0-1-16,0 0-13 0,0 0 3 15,0-1-7-15,-2-1 19 0,-2-2 15 16,2-1-14-16,-2 0-1 0,0-4 0 15,-2 1-1-15,2-2 0 0,-3 0 1 16,-1-5 1-16,2 2 0 0,-2 0 1 16,-1-5-2-16,3 4 0 15,-2-1 1-15,0 0 0 0,-1 4 0 16,3-1-1-16,0 3-1 0,0 2 0 16,2 1-2-16,-3 2 1 0,3 2-1 15,2 0-9-15,-2 1 12 0,2 1-1 16,0 0 1-16,2 0 2 0,0 0 13 15,0 0-12-15,0 0 15 0,0 0 0 16,0 1-3-16,0 1 3 0,0 1 0 16,0 2-15-16,0 0 13 0,4 1-15 15,-2 3-1-15,2 2-1 16,2 0-1-16,-1 1 0 0,-1 1 1 16,2 2-1-16,0-1 1 0,0 2 0 15,3 0 1-15,-3-1-1 0,0 0 1 16,0-2 1-16,0 1-1 0,3-3 2 15,-3-1 1-15,-2-1-1 0,2-3 1 16,-2-3 18-16,-2 0-9 0,0-3 0 16,1 0 0-16,-1 0-11 0,2-3 0 15,-2-3 0-15,2-1-1 0,2-1 2 16,0-1 10-16,-2-1 6 0,3-3 3 16,1 0 4-16,0 1 38 0,3-4 67 15,-3 1-55-15,2 0-36 0,0-2-18 16,1 1-6-16,-1 1 0 0,-2-1-12 15,3 0-1-15,-1 3 10 0,-2 0-11 16,-1 4 2-16,-1 1-2 0,-2 4-1 16,0 1 0-16,-2 3 0 0,0-3-1 15,0 3-26-15,-2 0-39 16,2 0-61-16,-2 0-66 0,0 0-57 16,0 0-130-16,0 0-271 0,-2 0-862 15,2 0-1401-15</inkml:trace>
  <inkml:trace contextRef="#ctx0" brushRef="#br2" timeOffset="-4090.803">10857 13076 1315 0,'0'0'367'15,"0"0"-71"-15,0 0 116 0,0 0-28 16,0 0-70-16,0 0-46 0,0 0-26 16,0 0-37-16,0 0-42 0,2-24-36 15,-2 24-9-15,0-1 10 0,0 1 15 16,0 0-2-16,0 0-14 0,0-2-4 16,0 2-16-16,0 0-19 0,0-1-2 15,0 1-10-15,0 0-6 0,0 0 0 16,0 0-12-16,0 0-7 0,0 0-5 15,0 0-7-15,-2 0-6 0,2 0 1 16,0 0 2-16,0 0-3 0,0 1 1 16,0 3-13-16,-2 1-9 0,2-1 3 15,0 1 0-15,0 1 3 0,0 1-16 16,-2 4 13-16,2-3 3 16,0 3-2-16,0 1-1 0,0 2 0 15,0 1 0-15,0 2-12 0,0 1 15 16,0 1-3-16,0 2-12 0,0 0 18 15,0 0-6-15,0 3 4 0,0-1-1 16,2-1-3-16,-2 2-3 0,0-1-9 16,0 2 0-16,0 0 9 0,0-4-10 15,0 4 1-15,-2-2 0 0,2 1 9 16,-7-1-10-16,5 1 0 0,0-1 0 16,0 2 0-16,0-3 1 0,0 2 0 15,2-2 9-15,-2-1-11 16,2-1 2-16,-2 1 9 0,2 0-9 15,-2-3 0-15,2 1 9 0,0-1-10 16,0 0 0-16,0-4-1 0,0 0 0 16,0-3-1-16,0-3 2 0,0-3-2 15,0-2-3-15,0 0 0 0,0-3 1 16,0 1-1-16,0-1 1 0,0 0 2 16,0 2 1-16,0-2-1 0,0 0-1 15,0 0 0-15,0 1-11 0,0-1 0 16,0 0-6-16,0 0-12 0,-2 0-6 15,0 0-7-15,0 0 31 0,0-1 9 16,-5-5-15-16,3 0 16 0,-2-2 0 16,4-3-1-16,-4-2-15 0,-3-2 17 15,1-1 0-15,0 0 0 0,2-1 1 16,-1 1-1-16,-3-1-1 0,4 1-13 16,-2 4 14-16,4-1 0 0,-3 1 1 15,3 5 1-15,-4 0-1 16,4 3 0-16,0 0 0 0,2 4 1 15,0-1 0-15,2 1 2 0,-5 0-1 16,5 0 1-16,-2 0-1 0,2 0 0 16,-2 0 1-16,2 0 0 0,0 0 12 15,0 0 9-15,0 1-9 0,0 3 1 16,0 1-13-16,0 3 12 0,2 0 0 16,2 1-12-16,1 1 0 0,-1 1 0 15,0 2 0-15,2 1 9 0,2-1-10 16,1 0 0-16,-7 3 13 0,4-3 0 15,0 2-3-15,0-1-9 0,0 1 0 16,-1-2 0-16,-1 1 0 0,-2-1-3 16,4-1-2-16,-2 0-10 0,-2-3 10 15,2-2-1-15,-2-2 3 0,0-2 2 16,1-2 16-16,-3-1-3 0,0 0 0 16,2 0 0-16,0-1-14 0,0-5 0 15,2-3-1-15,0-4 2 0,2-3 13 16,0-2 10-16,1-4 2 0,-1 2-25 15,0-4-1-15,2 2 1 16,5 1 37-16,-3 5 45 0,-2-2-30 16,5 4-27-16,-5 3-15 0,-2 0-9 15,0 5 10-15,3-1-11 0,-3 2-2 16,0 1 0-16,-2-2-70 0,2 3-56 16,-1-5-58-16,3 0-24 0,-4-2-58 15,0 5-163-15,0-3-515 0,2-1-906 16</inkml:trace>
  <inkml:trace contextRef="#ctx0" brushRef="#br2" timeOffset="367.513">3613 15722 1003 0,'0'0'723'16,"0"0"-483"-16,0 0-78 0,0 0 114 15,0 0 403-15,0 0-309 16,0 0-208-16,0 0-45 0,0 0 37 16,-10-16 0-16,10 8-22 0,-2 1 8 15,2-6-10-15,0 0-9 0,0-1-7 16,0-4-7-16,0-2-2 0,2-2 8 15,0-3-6-15,0-5 3 0,4 0-1 16,3 2-5-16,-3-3-35 0,2 3-8 16,-4 3-19-16,7 2-14 0,-3 5 2 15,-2 4-6-15,0 5 10 0,1 3 5 16,-3 3 9-16,0 3 1 16,0 1 8-16,0 7-21 0,0 5-36 15,-2 3 0-15,0 7-3 0,0 3 0 16,-2 3 0-16,0-1 1 0,0-2-1 15,0-1-12-15,0-5-6 0,0 0 0 16,0-8-10-16,2-2 19 0,-2-7 12 16,0-3 0-16,5-2-24 0,1-10-21 15,0-7 31-15,2-6 14 0,1-5 0 16,-3-3-13-16,2 1 1 0,0 3 11 16,1 4-1-16,-7 6 2 0,6 7 12 15,-2 8 24-15,-2 4 15 0,2 7-20 16,-1 4-16-16,-1 4-15 0,-4 6 0 15,6-2 0-15,-2 1 2 0,0-2 0 16,-2-3 10-16,2-2-9 0,1-6 9 16,1-4 3-16,-4-3 3 0,8 0-18 15,0-7-10-15,3-9-8 0,3-4 6 16,-1-4-3-16,1-2 13 16,-1-1 2-16,-3 2 1 0,-3 3 29 15,1 4 15-15,-4 7-3 0,-4 2-5 16,0 7-4-16,-2 2 3 0,0 2-9 15,-4 11-12-15,0 3-13 0,-4 4 1 16,-1 3 15-16,1 3-15 0,2-4-1 16,-2 1-1-16,4-5-1 0,1-1 0 15,1-3-2-15,0-8-16 0,2-2 6 16,0-4-3-16,4-2-27 0,5-10-6 16,-1-9 18-16,2-1 8 0,-1-3 10 15,-3 1 9-15,0 1 0 0,-4 7 2 16,0 2 1-16,0 8 0 15,-2 5 1-15,0 1 48 0,0 6-16 16,0 8-31-16,0 2 0 0,0 6 1 16,4 0 9-16,0 0-9 0,3-3 0 15,-1-3 12-15,0-3-13 0,2-4 1 16,1-4 15-16,-1-1-15 0,2-4 9 16,3-2-12-16,-1-8-11 0,2-5-1 15,1-3 0-15,1-6-3 0,-1-1 3 16,-3-5 9-16,1-3 2 0,-5-3-11 15,0 0 12-15,-1-7 0 0,-3-6 0 16,-2-15 1-16,-2-9 1 0,0-2 13 16,-2 4-13-16,-2 18 10 0,-3 20 0 15,1 13-11-15,2 11-1 0,-2 3-3 16,-2 6-30-16,1 7 30 0,-1 10 0 16,0 10 0-16,-3 7-9 0,3 7 9 15,0 3 0-15,2 3 0 16,-3 0 1-16,5-2 2 0,0-2 2 15,0-8 1-15,2-4 9 0,2-8 0 16,0-8-9-16,0-5 18 0,4-6 0 16,4-4-21-16,3-7-19 0,3-7-14 15,1-6 15-15,3 1 16 0,1 2 2 16,-1 2 2-16,-1 5 13 0,0 7 3 16,-5 3 6-16,-2 8 0 0,-1 8-13 15,-5 4-10-15,-2 4-1 0,-2 2 3 16,0 2 18-16,-2-4-6 0,-2 2-12 15,-1-3 12-15,-1 1-3 0,2-3 4 16,0-3-1-16,2 0 3 0,0-3-3 16,2-2 0-16,0-3 0 15,4-2 3-15,0-5-15 0,2-3 12 16,5 0-14-16,1-8-1 0,0-5-3 16,3-6-18-16,-1-3 18 0,1-3-9 15,-1-5 10-15,-3 2-1 0,-3-1 2 16,0 4 0-16,-2 8 0 0,-4 6 1 15,0 4 2-15,-2 7 46 0,0 0-3 16,0 3-45-16,0 7 0 0,0 3-12 16,0 7 11-16,0-1 1 0,0 5 0 15,0-2 0-15,0-2 1 0,0-2 1 16,3-1 0-16,3-3 1 0,0-4 0 16,0-1-1-16,2-5 8 0,3-4-10 15,1-7-30-15,5-10 0 0,-3-6 6 16,1-8 3-16,1 0 6 0,-3-4 14 15,-5 5 0-15,0 3 1 0,-4 4 0 16,-2 8 2-16,0 6-1 16,-2 5-1-16,0 4 18 0,0 4 6 15,-4 7-12-15,2 5-11 0,0 5 2 16,-2 3 0-16,4-1 9 0,0 1-10 16,0-4 0-16,0-3 1 0,4-3 9 15,2-5 0-15,1-2-9 0,3-1 0 16,0-4-3-16,3-2 0 0,-1-8-12 15,2-5-9-15,3-7 9 0,0-7-6 16,-3-7 6-16,0-4 10 0,-3-4-1 16,-1 1-8-16,-4 8 11 0,1 5 2 15,-5 12 0-15,0 9 13 0,0 7 30 16,0 10-39-16,-2 9-6 0,0 18-12 16,0 17 9-16,0 17 0 0,-2 8 2 15,4 3 1-15,-2-7 1 0,2-6 0 16,2 0 0-16,0-6-1 0,-2-7-24 15,2-16-33-15,0-11 30 0,-1-9 25 16,1-2 2-16,-2-5 12 16,4-11-12-16,0-9-3 0,-2-27-37 15,0-22 37-15,1-25 1 0,-5-4 2 16,0 2 13-16,-3 20-1 0,-1 24-12 16,0 18-1-16,4 8-30 0,-2 3 10 15,4 4 21-15,-2 3 16 0,4 3 33 16,5 2-28-16,1 5-6 0,2 1 3 15,3 0-16-15,1-4 10 0,5-4-10 16,0-4-2-16,1-10-24 0,5-13-9 16,2-3-28-16,-2-8-77 0,-6-4-62 15,-1 2-36-15,-5 3-110 0,-3 4-251 16,-8 8-888-16,5-1-1504 0</inkml:trace>
  <inkml:trace contextRef="#ctx0" brushRef="#br2" timeOffset="827.851">3814 15070 264 0,'0'0'3584'0,"0"0"-3086"15,0 0-433-15,0 0 182 16,0 0 155-16,-8-59-85 0,14 35-120 0,0-9-118 15,-2-2-79-15,7-8-18 16,-5-1-179-16,8-11-156 0,-3 11-386 16,11-11-1992-16</inkml:trace>
  <inkml:trace contextRef="#ctx0" brushRef="#br2" timeOffset="7054.262">10270 15509 1918 0,'0'0'198'16,"0"0"581"-16,0 0-350 0,0 0-277 15,0 0-47-15,0 0 59 0,0 0 41 16,0 0-23-16,0 0-44 0,-17-8-24 15,15 3-8-15,0-1 8 0,0-1 9 16,2-1 0-16,0-6-4 0,0-1-5 16,4-4-14-16,6-6-15 0,-1-3-12 15,1-3-12-15,2 0-18 0,-1-4-1 16,1 2 1-16,0 0-13 0,-3 2-9 16,-1 8-6-16,-2 6 4 0,0 4 5 15,-1 7 0-15,-3 3 6 0,0 3 19 16,2 0 23-16,-4 11 1 0,2 4-43 15,-2 8-30-15,0 5-3 16,0 5 0-16,0 2-9 0,0-1 12 16,0-2 0-16,-2-4-1 0,2-4 0 15,0-3 0-15,0-5 1 0,0-3 0 16,0-7 1-16,2-5-1 0,0-2-15 16,6-11-34-16,5-8 16 0,-3-6 15 15,4-7 6-15,3-3 10 0,-5-3 0 16,5 1 1-16,-9 4 1 0,2 6 3 15,1 8 0-15,-5 9 18 0,-2 9 27 16,-2 2 7-16,2 5-19 0,1 9-15 16,-3 3-19-16,0 4-2 0,-2 2-1 15,4 3 1-15,-4-2 0 0,2 0 3 16,-2-4 12-16,2 2-12 0,0-7 9 16,0-3-10-16,2-2 1 0,-2-2 10 15,4-6-1-15,1-2-10 0,7-4-2 16,-1-8-14-16,5-7-8 0,-1-8 10 15,3-3 10-15,-3-6 2 0,4 1 0 16,-3-1 12-16,-3 3 7 16,-3 6 11-16,0 7-9 0,-5 4-3 15,-3 8 3-15,-4 4 6 0,0 4 3 16,0 0 0-16,-2 9 13 0,-5 5-16 16,-1 7-15-16,-4 7-11 0,4 3 1 15,-3 0-1-15,1 1 1 0,2-2-2 16,6-4 0-16,-3-5-1 0,3-4 0 15,2-5-1-15,0-5 0 0,2-3-10 16,3-4-15-16,7-8-25 0,0-7 4 16,1-7 18-16,3-7 3 15,-3-2 15-15,-3-1 10 0,2 2 1 0,-5 6 1 16,-3 6 1-16,-2 9 0 16,0 6 23-16,-2 3 33 0,2 3-35 15,-2 6-22-15,0 7-18 0,0 4 6 16,0 2 11-16,2 2-1 0,0-1 2 15,0-3 0-15,0 0 2 0,6-6-1 16,-1 0 2-16,-1-5 9 0,0-2-9 16,7-4-1-16,-3-3-2 0,2-2-1 15,5-9-23-15,-5-4 6 0,5-7 15 16,-5-5-12-16,1-4 12 0,1-6 0 16,-8-3 2-16,2-11 1 0,3-11 0 15,-7-10 2-15,-2-6 10 0,0 5 0 16,-2 5 0-16,-6 19-9 0,2 10 12 15,-2 13-15-15,-1 7 0 0,3 2-33 16,0 4 12-16,-2 6 3 0,0 7 8 16,-1 3 10-16,1 9 24 0,0 10-9 15,0 4 0-15,0 8 0 0,-3 4-3 16,1 3-12-16,4 1-15 16,-2 1 3-16,0-1 9 0,-3-3 0 15,7-2 1-15,-2-4 2 0,4-3 1 16,0-8 11-16,0-4 0 0,2-7 3 15,2-5 3-15,7-5 0 0,-1-1-18 16,0-8-1-16,9-5-11 0,-3 0 11 16,3-2 1-16,2 5 2 0,-5 2 10 15,3 2 0-15,-5 6 4 0,-1 0-4 16,1 3 6-16,-8 6 0 0,-4 3-15 16,-2 4 0-16,0 3-1 0,-2 3-2 15,-4 4-1-15,-4-1 1 0,-3-1 2 16,5 1 10-16,0-3-9 15,-4 0 9-15,3-4 3 0,5-1-3 16,0-2-9-16,2 1 15 0,2-6 3 16,0 0 0-16,0-4 9 0,6-1-9 15,-2-1-3-15,7-4-3 0,7 0-2 16,-3-5-1-16,3-5-11 0,-1-3-1 16,3-2-1-16,1-6-2 0,-4-4-9 15,-1 2 10-15,-3-4 1 0,-1-1 0 16,0 4 0-16,-5 2 0 0,-3 6 1 15,-2 4-1-15,0 6 0 0,-2 4 1 16,0 2 1-16,0 1 2 0,0 8-3 16,-2 5 0-16,-2 4-1 0,2 3 0 15,0 6 1-15,0-2 0 0,-1 0 1 16,3-1 0-16,0-3 0 0,3-1 0 16,1-4 3-16,2-2-2 0,2-4 0 15,5-6 1-15,-3-4-3 0,4-4-15 16,3-11-3-16,-5-7 0 15,7-6 15-15,-7-4-9 0,5-2 11 16,-9-1 1-16,0 1 0 0,1 5 1 16,-7 6 1-16,0 8-1 0,-2 7-1 15,0 5 3-15,0 3 21 0,0 6-7 16,0 6-17-16,-4 4-1 0,-3 7-1 16,5 4-1-16,0 1 2 0,0-2 1 15,2-1 0-15,0-4 1 0,4-4 0 16,3 0 2-16,1-4 0 0,0-3 10 15,0 0-12-15,7-7 1 0,-5-3-1 16,7-1-1-16,-1-11-19 16,5-4 17-16,-5-8-10 0,5-4 9 15,-4-7 0-15,1-4 2 0,-7-3 0 16,3 0 1-16,-4 4 1 0,-3 5 2 16,-1 11-2-16,-4 4 1 0,0 10 10 15,2 8 10-15,-4 3-22 0,-4 13 0 16,4 12-31-16,-6 22 13 0,-3 19 0 15,-1 6 15-15,-2-1-9 0,3-7 10 16,5-9-22-16,-2-1 9 0,0-2 14 16,2-10 0-16,2-9 1 0,2-10-2 15,-2-5-19-15,2 0-21 0,0-8 27 16,0-2 15-16,2-11-1 0,4-6-45 16,0-14 12-16,2-17 34 0,5-16 2 15,-1 2 17-15,-1 4-19 0,-5 6 0 16,0 11-22-16,2 1 10 0,-2 2 12 15,1 7 0-15,-1 10 18 16,4 4 10-16,-2 6-1 0,-1 0 0 16,1 3-3-16,2 3-6 0,1-1-6 15,-1 0 3-15,4 0 0 0,-1-4-15 16,1-1 0-16,5-9-12 0,-1-4 0 16,1-4-9-16,2-6-24 0,-5-4-79 15,3-5-57-15,-7-2-48 0,3-3-90 16,-7-3-174-16,-4 11-569 0,0-12-808 0</inkml:trace>
  <inkml:trace contextRef="#ctx0" brushRef="#br2" timeOffset="7593.979">10534 14962 2055 0,'0'0'1728'0,"0"0"-1363"15,0 0-262-15,0 0 142 0,0 0 66 16,0 0-66-16,0 0-16 0,-12-59-38 15,12 42-64-15,0-1-63 0,0-4-46 16,4 0-18-16,2-4-60 0,-2-3-171 16,9-2-180-16,-3 6-811 0,9-10-2168 15</inkml:trace>
  <inkml:trace contextRef="#ctx0" brushRef="#br0" timeOffset="12771.541">13192 14657 3037 0,'0'0'1550'16,"0"0"-1313"-16,0 0-90 0,0 0 162 15,0 0 9-15,0 0-145 0,0 0-67 16,0 0-28-16,0 0-78 0,-4-35-45 16,4 35-212-16,0 0-165 0,0 0-880 15,11 3-2355-15</inkml:trace>
  <inkml:trace contextRef="#ctx0" brushRef="#br3" timeOffset="39069.879">17581 7292 122 0,'0'0'182'0,"0"0"4"0,0 0-19 15,0 0-37-15,0 0-6 0,0 0-23 16,0 0 6-16,0 0-9 0,0 0-75 16,0 0-21-16,-12-34 47 0,10 31 9 15,-1 0 352-15,3-1-140 0,0 1-40 16,0 1 13-16,-4 0 18 15,4 0-27-15,0 1-13 0,0-1-4 16,0 2-17-16,-2-2-24 0,2 2-18 16,0 0-10-16,0 0-5 0,0 0-6 15,0 0-4-15,0 0-7 0,0 0-3 16,0 0-12-16,0 0-32 0,0 0-27 16,0 0-21-16,0 0-13 0,0 0-5 15,0 0-1-15,0 2 9 0,0-1-6 16,0 2-15-16,0 0 1 0,0 1 12 15,2 4 5-15,2-3-6 0,-1 2 0 16,1 2 0-16,0 1 4 0,0 0-4 16,2 3-9-16,0 1 0 0,1 3-3 15,-1-1 2-15,0 0 10 0,0 2 0 16,-2-2-11-16,0 2-1 0,-2-1-1 16,3 0-1-16,-3 0 1 15,-2-3-1-15,0 5 0 0,0-3 0 16,0 1 1-16,0-1 0 0,0 0 1 15,0 1 0-15,-2-2 0 0,2 3 1 16,-5 0 0-16,5-2 2 0,0 3 12 16,0 0-2-16,0 0-1 0,0 1-10 15,0-2 1-15,0 3 9 0,5 0-9 16,-3 1-1-16,0 0 0 0,2 0 10 16,2 0-11-16,0 2 11 0,0 2 4 15,3 0-1-15,-1 5 3 0,4 4-15 16,1 5 12-16,3 4-12 0,1 0 0 15,1 3 10-15,3 1-10 0,-2-3 0 16,-1-3-1-16,3 0 1 0,-4-2 15 16,1 0 0-16,1-1-15 0,-1 0 18 15,3 2-8-15,0-1-1 0,-1 0 0 16,3 0 0-16,-2 1-10 0,2 1 13 16,1 0-13-16,1-1 1 0,0 3 9 15,2 0-10-15,2 0 0 0,-2 1-2 16,2-1-27-16,0 2 15 15,-1-1 10-15,1-2 1 0,2 0 1 16,-2-1 12-16,2-3 3 0,-4 1-3 16,2-4 3-16,-2 0-3 0,-2-1 1 15,4-4-10-15,-2 1 9 0,0 0-10 16,-1-1 0-16,1-2 1 0,4 4-1 16,0 0 0-16,0 1 0 0,2 3 0 15,0-1 1-15,3 0-3 0,-1 2-6 16,0-2-6-16,0 0 0 0,0 0 10 15,2 0 2-15,-1-3 1 0,-3-1 1 16,2 0 13-16,-2-1 0 16,0-1-3-16,-2-2-9 0,2-1 9 15,2 1-11-15,-2 1-1 0,0-2 0 16,2 2 1-16,5 3 0 0,-3-3 2 16,-2 2-2-16,2 2 0 0,5-1 1 15,-3 2 1-15,4 0 0 0,-6-2 12 16,3-1-15-16,-1 1-1 0,0 1-32 15,3-4 21-15,-3 3 9 0,0-1 3 16,3 0 0-16,-3-1 0 0,4 0 1 16,-6-3 2-16,5 0 9 0,-3 0 0 15,2-2-12-15,1-2 3 0,-3 1-1 16,2-1 13-16,3 1-14 0,-3-2 2 16,0 3-1-16,3-3 0 0,3 0 0 15,-5 3-1-15,1-2 0 0,5 1 0 16,-5-1 1-16,5 1 0 0,-5-1 0 15,3 1 1-15,1 0 9 0,-1 0-11 16,3-3 1-16,-3 3 0 0,1-1 10 16,3-2-12-16,-7-1-2 0,5 0-10 15,-3-3 11-15,1-2 1 16,-3-1 0-16,-4-2 2 0,1-2 0 16,-1-1-1-16,-2 0 0 0,-4-2 1 15,0-1-1-15,-4 1 0 0,0-2 0 16,-4 3-1-16,-4-3-1 0,-7-1-20 15,-2-1-110-15,1-3-181 0,-9 0-208 16,-2-7-1454-16</inkml:trace>
  <inkml:trace contextRef="#ctx0" brushRef="#br3" timeOffset="40193.452">22230 11496 271 0,'0'0'231'0,"0"0"1270"0,0 0-1109 16,0 0-169-16,0 0-33 0,0 0 6 15,0 0-1-15,0 0 3 0,0 0 8 16,10-27-10-16,-10 23 2 0,-2 4-19 16,0 0-17-16,0 0-7 0,-2 0-4 15,0 0 3-15,-4 7-1 0,1 3-18 16,1 6-29-16,-2 4-26 0,-5 4-17 15,3 5-8-15,2 4-12 16,-9 1-7-16,7 3-6 0,0-1-27 16,-5-2 13-16,7 0-13 0,-2-7-1 15,-3-4 0-15,5-3-2 0,4-5-2 16,-2-1 0-16,1-5 0 0,-1-5-14 16,6 0-14-16,-2-3-46 0,2 1-30 15,0-2-16-15,2 0-3 0,0-3-7 16,9-4-46-16,-5-2-96 0,2-3-185 15,0-1-198-15,3 0-333 0,-1-5-261 0</inkml:trace>
  <inkml:trace contextRef="#ctx0" brushRef="#br3" timeOffset="40511.373">22228 11525 1281 0,'0'0'1121'15,"0"0"-901"-15,0 0-49 0,0 0 44 16,0 0-36-16,0 0-19 0,0 0 2 16,0 0-7-16,0 0-16 0,0 0-13 15,16 31 3-15,-14-16 6 0,3-2-23 16,-3 7-19-16,4 0-16 0,0 6-3 16,0 2-12-16,0 6-16 0,3 2-33 15,1 1 8-15,-2 1 13 0,-1-5 15 16,1-4 10-16,-2-9 8 0,-2-7 25 15,-2-7-19-15,-2-6-73 0,0-1-70 16,-10-11 70-16,2-1 22 0,-1-6 12 16,-7 0-10-16,1 0-20 0,3-1-4 15,-5 5-36-15,5 1-117 0,-2 4-74 16,3 1-89-16,3 5-229 0,-2 1-444 16,8 3-399-16</inkml:trace>
  <inkml:trace contextRef="#ctx0" brushRef="#br3" timeOffset="40868.422">22517 11473 1030 0,'0'0'1641'0,"0"0"-1185"15,0 0-160-15,0 0 81 0,0 0-44 16,0 0-87-16,0 0-39 0,2 52-13 16,-2-28-40-16,0 3-32 0,0 4-18 15,0 2-31-15,-2 0-18 0,0 2-19 16,0 1-14-16,0-4-19 0,0 0 11 15,2-4-14-15,0-3-1 0,-2-4-2 16,2-2-19-16,0-6-8 0,0-1-58 16,0-4-40-16,2-4-47 0,0-3-36 15,0-1-73-15,0-2-204 0,0-8-305 16,0 1-419-16,7-13-596 0</inkml:trace>
  <inkml:trace contextRef="#ctx0" brushRef="#br3" timeOffset="41194.065">22420 11454 1565 0,'0'0'1599'0,"0"0"-1290"0,0 0-160 16,0 0 97-16,0 0 0 0,0 0-38 15,0 0 12-15,0 0-19 0,0 0-36 16,56-26-3-16,-42 25-12 0,-1 1-16 15,1 0-31-15,5 5-18 0,-5 5-15 16,7 4-4-16,0 3 1 0,-3 4-10 16,5 4 1-16,-6 5-7 0,1 2-12 15,-5 2-3-15,-1 1-11 16,-2 3-7-16,-6-3-15 0,-1 1-1 0,-3-1 10 16,-5-1-12-16,-5-1-12 15,-6 1 10-15,1-8-13 0,-10-2-10 16,0-6-26-16,3-7-76 0,-5-4-63 15,0-6-38-15,2-2-95 0,4-9-279 16,5 2-815-16,4-14-1164 0</inkml:trace>
  <inkml:trace contextRef="#ctx0" brushRef="#br3" timeOffset="41568.108">22741 11218 2816 0,'0'0'678'16,"0"0"-302"-16,0 0 100 0,0 0-117 15,0 0-96-15,0 0-21 0,0 0-30 16,59 65-54-16,-48-43-52 0,1 3-27 16,-1 1-13-16,-5-1-32 0,2 1-32 15,-2-2-2-15,-2-4-22 0,-4-3-47 16,0-2-79-16,0-4-62 15,-4 0-48-15,-4-1-88 0,2-3-266 16,2-4-682-16,2-3-780 0</inkml:trace>
  <inkml:trace contextRef="#ctx0" brushRef="#br3" timeOffset="41769.872">22881 11252 909 0,'0'0'2286'0,"0"0"-1904"0,0 0-177 16,0 0 151-16,0 0-70 0,41 56-119 15,-36-31-26-15,1 4-12 0,-6 5-46 16,2-3-59-16,-2-2-24 0,0-3-45 16,0-7-183-16,-2-4-230 0,2-6-715 15,2-3-1413-15</inkml:trace>
  <inkml:trace contextRef="#ctx0" brushRef="#br3" timeOffset="45525.855">20948 9787 98 0,'0'0'300'0,"0"0"13"0,0 0 29 0,0 0-46 16,0 0-107-16,0 0 36 15,0 0-60-15,0 0-25 0,0 0-82 16,0-1-29-16,0 0-12 0,0-1 8 16,2 1 24-16,-2-2 42 0,2 0 38 15,-2 1 165-15,0 1-146 0,0 0-20 16,0 1 35-16,0 0 12 0,0 0 16 16,0 0-20-16,0 0-4 0,0 0 0 15,0 0-24-15,-2 0-65 0,-2 0-40 16,2 4-1-16,-4-3 6 0,-2 1-3 15,4 1 4-15,-3-2-10 0,1 0-3 16,2 0-4-16,-4 0-8 0,0 0-7 16,-1 0 4-16,1-1-4 0,-6 4 3 15,1-2-2-15,-3 1-10 0,-3 0 15 16,-2 1-15-16,3-1 13 0,-7 4-13 16,2-4 15-16,2 3-2 15,-1 0 2-15,3-4-3 0,1 3 1 16,-1-3-13-16,0 1 12 0,1-3-13 15,3 3 11-15,-3-2-11 0,3-1-1 16,-1 2 1-16,3-1 0 0,-3 1-1 16,3-2 1-16,3 2 0 0,-5 0 10 15,5-2-12-15,-4 3 0 0,-1-2-2 16,3 1 1-16,-5-1 1 0,5 0 0 16,-9 1-2-16,7 1 0 0,-9-3 1 15,6 3 1-15,-1-1 0 0,1 0 1 16,3-2 1-16,1 2-2 0,-1 0 0 15,2 1 1-15,-5-1 0 0,3 0-1 16,-3 1 1-16,0-1 0 0,1 0 1 16,-1 0 1-16,1 2-3 15,1-1 3-15,-1 0-1 0,3-2 0 16,1 1-1-16,-2 0 1 0,1 0-2 16,-1 1-1-16,1 1 1 0,-1-4 0 15,-5 3-1-15,5-2 1 0,-3 2 0 16,5 1-1-16,-5-1-1 0,3-2-1 15,1 2-12-15,-1-2 15 0,6 1 2 16,-3-1-2-16,1 1-2 0,2-2-1 16,-1 0-9-16,-1 0 11 0,2 0 1 15,0 0-1-15,-3 0-1 0,-1 0 2 16,2 0 2-16,-3 3 1 0,1-1 0 16,1 0-2-16,-5 0-1 0,1 2-2 15,-1 1 2-15,1-2 1 0,-1 1-1 16,3-1-2-16,3 3-11 0,-2-6 12 15,-1 4 0-15,5-2 0 0,-4-1-1 16,1 1 2-16,1 0 0 16,0 0 2-16,-3 1-1 0,7 0-1 15,-6-2-1-15,1 1 0 0,3-1 0 16,2 2 1-16,-5 0-2 0,1-2 0 16,2 1 1-16,-2 0-2 0,1-1 1 15,-1 1 0-15,4 0 0 0,-7 0-10 16,3 1 12-16,2 0 1 0,2-1-1 15,-3 0-1-15,1 0-1 0,2-2-1 16,2 4-9-16,0-4 9 0,-3 0 0 16,5 2 1-16,-2-1 0 0,0 0 1 15,0 0 1-15,0 0 0 0,2-1 1 16,-2 1-1-16,1 1-1 0,-3-2 1 16,2 0 0-16,0 0-2 0,0 1-1 15,2-1-16-15,0 1-11 0,0-1-29 16,2 0-15-16,0 0 0 0,0-1 25 15,0-2 11-15,0 1 1 16,2-1 15-16,0 1 19 0,2-2 1 16,-2 3 2-16,-2 0 0 0,2 0 1 15,-2 1 0-15,2-1-1 0,-2 1 1 16,0 0 18-16,0 0 0 0,0 0-19 16,0-1-3-16,0 1 3 0,0 0 3 15,0 0 11-15,0-1-14 0,0 1-12 16,0-3-19-16,2 3 30 0,0-4 1 15,7 1 1-15,-5-3 14 0,4-2 4 16,4 2 6-16,3-2 2 0,-1 2-11 16,1-4-13-16,-1 2 13 0,1 1-14 15,-3-2 1-15,0 3 9 0,1-1 0 16,1 0-9-16,1 2 10 16,-5-1-1-16,5 3-10 0,-3-1 11 15,-4 0 2-15,3-1 0 0,-3 2-2 16,-2 2-10-16,-2-1 0 0,0 0 0 15,0 0 8-15,-1 2-11 0,-1 0-1 16,0-3-1-16,0 3 0 0,-2 0 2 16,0 0 13-16,0 0 2 0,0 0 19 15,0 0 21-15,0 0 13 0,-4 0-29 16,-3 4-39-16,-1 1-1 0,0-1-2 16,-7 3 0-16,5 0-10 0,-4 1 11 15,-1-1 1-15,3 1 0 0,-5 2 1 16,7-3-1-16,-5 2 1 0,3-3 0 15,0 3-2-15,-1-3-1 0,3 1 0 16,2-1 0-16,-3-2 1 0,3 2 2 16,2-1 1-16,0-1 1 0,1 2-1 15,-1-2 1-15,0 0 0 0,0 1 10 16,2 1-10-16,2-2-1 0,0 2 2 16,0-1 10-16,2-2-1 15,0 0 0-15,0 1 10 0,0-2-10 16,4-1-12-16,0 2-1 0,2-2 1 15,4 1 21-15,3-1 16 0,-1 2 15 16,7 0 18-16,-1 1 83 0,1 1-47 16,8 1-45-16,-4 2-27 0,1 0-16 15,5 1-16-15,-2 1-2 0,4-1-12 16,0-3-49-16,0 2-100 0,2-1-90 16,2-3-80-16,-10 0-298 0,17-1-851 15</inkml:trace>
  <inkml:trace contextRef="#ctx0" brushRef="#br3" timeOffset="49880.878">18832 11816 417 0,'0'0'561'16,"0"0"-333"-16,0 0-13 0,0 0 36 15,0 0-27-15,0 0-88 0,0 0 0 16,0 0 16-16,-52 28 400 0,48-28-302 16,2 0-106-16,0 0-10 0,0 0 15 15,0 0 3-15,-1 0 9 16,3 0 11-16,-2 0-24 0,2 0-20 15,0 0-23-15,-2 0-2 0,2-3-11 16,0 1-9-16,2-2-18 0,5-5 27 16,3-4 55-16,4-4-13 0,7-6-42 15,0-2-31-15,6-4-16 0,-3 1 1 16,1 0-13-16,-2 1 4 0,0 1 5 16,-5 6-8-16,-1 3-10 0,-5 4-6 15,-1 4 0-15,-3 4-6 16,-2 1 3-16,-4 4 25 0,0 2 14 15,-2 7 16-15,-2 7-29 0,-6 5-41 16,-5 8-21-16,-1 3 6 0,-5 5 13 16,3-1-1-16,-5 0 0 0,5 0 2 15,-3-4 0-15,7-6 1 0,-1-2 2 16,7-7 0-16,2-8-1 0,0-5-1 16,4-4-9-16,8-7-46 0,6-9 37 15,1-6 18-15,8-6 0 0,-1-4 2 16,1 1 1-16,-2 3 0 0,-7 9-1 15,-1 6 10-15,-9 9 1 0,0 4 41 16,-2 6-15-16,-2 8-27 0,0 3-12 16,0 7-1-16,-4 3-1 0,2 0-1 15,0 1 3-15,2 0 3 0,0-3 25 16,0-5-1-16,2-3 3 0,4-5-9 16,6-3-18-16,3-8-3 0,1-1 0 15,5-8-21-15,4-8 6 16,-2-3 3-16,-1-6 9 0,3-3-9 15,-6-2 12-15,-5 0 1 0,-1 2 29 16,-7 3-9-16,-4 3-18 0,-2 9-3 16,-2 2-1-16,-6 7 0 0,-3 4 1 15,-1 4 12-15,-3 7-9 0,-1 5 9 16,-1 6-10-16,1 4-2 0,1-1 1 16,7 3 0-16,-4 1-1 0,5-2-1 15,5-2 1-15,2-3 0 0,2-3 2 16,7-4 1-16,5-4-3 0,5-4 0 15,4-7-15-15,3 0 3 0,5-9 9 16,2-3 0-16,1-4 0 16,-1-2 3-16,-2-1 1 0,-2-2 20 15,-9 4-6-15,-1 1 12 0,-5 4-5 16,-3 5 5-16,-7 0-3 0,-2 5-6 16,-2 2-3-16,-2 0 18 0,-9 3 18 15,-3 9 4-15,-5 3-25 0,-1 7-15 16,-7 1-14-16,4 4 1 0,2-1-2 15,-1 3 0-15,3-2-1 0,3-1 0 16,7-4 0-16,1-3 1 0,8-7 0 16,2-6 0-16,10-6-33 0,9-11-12 15,8-8 20-15,-2-6 10 0,4-4 3 16,-2-2 9-16,-2-2 1 0,-4 1 2 16,-5 3 0-16,1 3 2 0,-11 5 10 15,-2 6-12-15,-4 11 0 0,-2 4 21 16,-4 6 40-16,-2 13-34 15,-6 5-24-15,-3 8 0 0,-1 9-1 0,-5 10 1 16,-2 14 9-16,-10 15-9 16,-2 6 9-16,-2 0-10 0,-1-6-2 15,1-8-16-15,2-8-50 0,4-12 35 16,4-13 30-16,11-15 1 0,1-5 2 16,3-4-2-16,-5-5 0 0,5-7-21 15,2-8-27-15,3-14 6 0,5-10 15 16,2-9 27-16,4-4 1 0,7-4 2 15,-3-3 9-15,7 5-9 0,-1-2 15 16,5 6-3-16,-1 2-3 0,3 5 3 16,4 4 0-16,2 5 3 0,4 3-18 15,2 4-1-15,2 1 1 16,2 2 0-16,2 2 2 0,3 0 1 16,-3 0 9-16,-4 3 1 0,-2 0-12 15,-2 3 11-15,-4 1-9 0,-6 0 12 16,-3 2-3-16,-9 2 3 0,-3 1 6 15,-2 0 6-15,-4 0 0 0,0 5-24 16,-10 4-3-16,-1 4-18 0,-12 3 15 16,3 3-9-16,-1 3 11 0,-4-1-2 15,7-2-15-15,3-4 15 0,7-2 0 16,4-8-18-16,2-3-12 0,4-4-40 16,6-7 28-16,4-10 45 0,5-3-1 15,4-1-9-15,-5-1-2 0,3 2 10 16,-5 3 1-16,-3 7 1 0,-5 5 3 15,0 5 30-15,-4 3 18 0,-2 10-27 16,0 3-23-16,-2 6-1 0,-4 2 0 16,-2 7 3-16,3-3 16 0,1-1 2 15,2-1 6-15,2-4-14 16,0-6-11-16,0-1 11 0,4-4 11 16,3-7-6-16,3-2-16 0,6-5-2 15,7-7-1-15,2-4 1 0,4-6 2 16,6-3 10-16,0-7-9 0,7-2-3 15,-1-7-16-15,2-1 1 0,-1-6 12 16,1 0 2-16,-6 1 1 0,3-2 0 16,-7 4 3-16,-4 2 0 0,-3 8 0 15,-11 6 9-15,-7 11-12 0,0 9-2 16,-8 9 2-16,-4 0 14 0,-8 14-14 16,-3 9-2-16,-11 9-1 0,-8 14 1 15,6-1 2-15,-6 4 0 0,-1 8 0 16,-2 0 0-16,0 2 1 0,6-9 0 15,6-5 2-15,11-10 12 0,-5 4-5 16,7-1-10-16,1-4-39 0,9-6 39 16,2-10 24-16,11-7-6 0,3-8-15 15,9-3-3-15,6-13 0 0,4-3 0 16,-2-9 1-16,4-3 0 16,-2-2 14-16,-2-3-3 0,-8 3-9 15,-3 4-3-15,-7 9-20 0,-7 6 17 16,0 5 3-16,-6 6 0 0,0 0 39 15,-12 10-16-15,-1 8-23 0,-5 7 0 16,-3 3 1-16,-2 3-1 0,3 2-33 16,3-3 12-16,1-1 6 0,5-4 14 15,3-4 1-15,2-2 12 0,4-7 3 16,2 1-3-16,4-9 6 0,6-3-18 16,9-3-11-16,-1-10-4 15,7-4 3-15,4-6 12 0,2 0 1 0,-8 1 11 16,-2 2-10-16,-7 8 13 15,-2 5-3-15,-5 6 22 0,-3 0-7 16,-2 10-27-16,-2 3-10 0,-4 5-18 16,-2 5 1-16,-3 1 15 0,-3 0 0 15,4 0 10-15,-1-1-1 0,7-6 2 16,-2-1 1-16,0-4 2 0,4-5 10 16,6-1-12-16,0-5-1 0,5-1-29 15,5-7 6-15,-1-5 12 0,7-2 9 16,-3-6-8-16,0-3 11 0,3-2 2 15,-7-2 10-15,-1 1-10 0,-1 2-1 16,-5 4-1-16,-2 0 0 0,-2 5 2 16,3 3 0-16,-5 2 10 0,0 4-11 15,0 2 11-15,-2 4 15 0,2 0 9 16,0 0 10-16,4 0-25 0,2 4-6 16,3 2 0-16,-3 1-13 0,2 3 10 15,-1 1 24-15,-1 2 54 0,-4 3-30 16,-2 0-39-16,-2 3-21 15,0 2-2-15,-2 2-10 0,-2 1 10 16,-6-1 0-16,1-1-10 0,1-1 9 16,4-3 0-16,0-2 0 0,-2-6-9 15,6-4 12-15,0-5 0 0,6-1-15 16,4 0-24-16,7-7 9 0,3-5 12 16,5-1 15-16,-4-3 2 0,-1 2 1 15,-1 3 1-15,-9 5 20 0,1 6-3 16,-5 0 6-16,0 3-3 0,-2 7-21 15,-4 2-1-15,0 6-17 16,0 1 0-16,-6 3 3 0,0-2 13 16,4 0-1-16,0-5 1 0,0-1 2 15,2-5 0-15,2-4 3 0,4-4-2 16,6-1-1-16,3-4-18 0,3-3 3 16,1-6 15-16,2 4 0 0,-1-1 1 15,-7 5 1-15,-3 4 19 0,0 1 3 16,-5 4 0-16,-3 4-9 0,0 5-14 15,-2 0-1-15,0 5-12 0,-2 1 10 16,-3 0-13-16,1-3 14 0,-2-1-14 16,6-4-18-16,-2-3-66 0,2 1-52 15,0-2-48-15,0-4-48 0,2-1-143 16,4-2-272-16,1 0-848 0,7-5-821 0</inkml:trace>
  <inkml:trace contextRef="#ctx0" brushRef="#br3" timeOffset="50025.96">20864 12342 4190 0,'0'0'963'0,"0"0"-802"15,35-56 79-15,-21 41 11 0,3-1-157 16,1 7-58-16,1 2-18 0,4 0-18 16,-1 2-99-16,-3 2-80 0,-5 0-69 15,-1-3-161-15,-7 3-819 0,0-4-1285 0</inkml:trace>
  <inkml:trace contextRef="#ctx0" brushRef="#br3" timeOffset="50203.013">20367 11865 3915 0,'0'0'680'15,"0"0"-643"-15,0 0-34 0,0 0 34 16,0 0-37-16,0 0-198 0,0 0-222 16,0 0-830-16</inkml:trace>
  <inkml:trace contextRef="#ctx0" brushRef="#br3" timeOffset="53834.806">20911 13042 2302 0,'0'0'410'0,"0"0"-271"0,0 0 76 15,0 0 123-15,0 0 74 0,0 0-42 16,0 0-34-16,46-71-78 15,-22 45-40-15,7-5-29 0,2-7-34 16,3 0-15-16,-3 1-37 0,0 2-39 16,-15 10-31-16,-1 6-12 0,-9 10 10 15,-6 9 35-15,-2 6 103 0,-10 13-123 16,-13 18-46-16,-16 26-37 0,-15 25 19 16,-6 8 15-16,0 2 0 0,11-13 0 15,11-16-12-15,7-16-33 0,13-14 18 16,-1-11 17-16,9-10 13 0,-5-1-2 15,7-3-10-15,2-8-3 0,6-8-63 16,4-16-28-16,17-17 71 0,4-20 35 16,14-13 2-16,-4 2 17 0,-10 14-4 15,-7 19 0-15,-5 15 3 0,1-2-16 16,-3 3 1-16,3 4-1 0,-4 6 19 16,1 4 16-16,3 3-4 15,-3 0 9-15,5 2 19 0,1-1 11 0,5-1-5 16,-3 0-22-16,6-3-12 0,6-7-6 15,0-6 0-15,4-5-3 16,-2-3-9-16,-2-1 7 0,-6 2 5 16,-7 2 0-16,-3 8-15 0,-7 5-10 15,-6 3 13-15,-2 5 24 0,0 3 9 16,-12 8 0-16,-3 6-30 0,-3 6-6 16,-3 7-9-16,-4 3 9 0,7 3-8 15,-3 2-3-15,11 0-1 0,-1-5 0 16,7-4-43-16,4-6 31 0,4-7-3 15,9-7 0-15,-3-6-18 0,13-6-24 16,-5-12 24-16,5-6 12 0,2-7 0 16,-6-3 9-16,1 0 9 0,-7-5-10 15,-1 3-2-15,-6 5-18 16,-6 1 0-16,0 5-12 0,0 7-12 16,-6 4 26-16,2 3 13 0,-2 4 18 15,4 3 12-15,0 1 28 0,-1 5 41 16,3 3-21-16,0 2-8 0,5 1-16 15,5 2-9-15,0 0 6 0,5-1 0 16,3 0 3-16,3-5-15 0,-2 0-6 16,3-3-15-16,-3 1 3 0,0 0 15 15,-9 0 3-15,2 3 4 0,-8 8-4 16,-4 4-7-16,-2 9-14 0,-14 13-12 16,-9 14-34-16,-12 14 16 0,0 3 0 15,1-11 9-15,12-15-21 0,9-17 15 16,-1-4-3-16,-1-1 6 0,1 0 12 15,1-3-3-15,7-10-16 0,2-10-26 16,6-7-51-16,2-12 47 16,8-10 22-16,11-7 37 0,1-7 2 15,3-3-2-15,4 0 2 0,-4 1 1 16,-6 6 2-16,1 8-1 0,-9 9-1 16,-1 6 14-16,-2 7 9 0,-2 4 19 15,-3 3 5-15,1 0-18 0,2 0 0 16,4 0 0-16,1 0 3 0,1 0-15 15,7-3-2-15,1-5-13 0,5-9 9 16,2 1-9-16,4-10 18 0,4-1-18 16,0-6 18-16,4-3 0 0,-1-2-4 15,1-3-17-15,-6 5 0 0,-6 1 0 16,-6 6 0-16,-7 8 1 16,-2 8 1-16,-7 6 0 0,-3 4 10 15,-2 3 9-15,0 0-3 0,-2 3 0 16,-9 5-16-16,-3 6 13 0,-1 5-13 15,-7 4 10-15,5 5 0 0,-6 4-9 16,-2 5 9-16,3 2-9 0,3 1 12 16,-4 2-15-16,5-2 0 0,-1 1-57 15,7-6 54-15,-1-4 3 0,3-5 1 16,8-4 2-16,-2-3 9 0,0-9-10 16,4-1 1-16,0-3 0 0,0-3-2 15,0-1-1-15,2 0-3 0,0-1 1 16,-2 0 0-16,2-1 2 0,-2 0 0 15,0 1 1-15,0 1 0 0,0 1-1 16,-2 0-21-16,-2 3 6 0,-5 1 3 16,3 0 10-16,0 2 2 0,2-3 0 15,0 0-1-15,0 0 1 16,-1-2-1-16,1-1 1 0,4-2 1 0,0-1 1 16,0 1 10-16,0-1 0 0,0 0 0 15,0 0 3-15,0 0 0 16,0 0 13-16,0 0-4 0,0 0-22 15,4-2 13-15,3 1-12 0,-1-5 0 16,4 3 15-16,5-3-16 0,-3 2 1 16,7-1 0-16,-1-2 12 0,5 1-3 15,0 0-10-15,2-1 0 0,1 0-1 16,1 2 2-16,4-1-1 0,-8 1 0 16,-6 1 10-16,-1 3 0 15,-6-2-9-15,-7 3 15 0,-1 0-6 16,-2 0 0-16,0 0 0 0,-7 8-12 15,-7 3-21-15,-1 3 19 0,-5 6 2 16,1 2 0-16,-6 1 0 0,5 2-2 16,3-4 0-16,1-2 1 0,3-3 1 15,9-8 0-15,2-4-1 0,2-3-1 16,4-2-31-16,7-7-9 0,7-8 18 16,3-7 12-16,4-5 0 0,1-4 10 15,3-1-13-15,-6 2 12 0,-6 2 2 16,1 7 0-16,-7 3 0 0,-7 9-2 15,0 7 3-15,-4 3 12 0,0 5-9 16,-4 6-3-16,-5 9-24 0,-3 4 8 16,2 4 15-16,1 4 1 0,-5-1 0 15,6 0 1-15,2-3 1 0,3 1 14 16,1-6 5-16,2-4-3 0,0-5 6 16,2-5 0-16,9-3-13 15,3-6-11-15,3-6-24 0,8-5 6 16,4-9 15-16,0-5 0 0,4-3-8 15,0-3 11-15,0-2 1 0,-8 3 1 16,-3 5 1-16,-3 7 9 0,-9 8-9 16,-6 8 27-16,-2 2 21 0,-2 7-51 15,-2 8 0-15,-4 5-27 0,-6 8-3 16,-5 3 18-16,3 4 10 0,-3 0 0 16,5-1 0-16,-3-2 2 0,7-6 0 15,4-3 2-15,2-6 1 0,2-2 0 16,0-5-3-16,4-4 0 0,4-4-33 15,7-1-3-15,-5-4-4 0,5-4 13 16,1-1 9-16,-6 1 3 0,-3 0 13 16,3 2 1-16,-4 1 0 0,-4 1-14 15,-2-2 0-15,4 1 3 0,-2-3 9 16,0 1 0-16,3-3 0 16,-3 0 0-16,4 2 1 0,-2-2 2 0,2-3 2 15,-2 5 19-15,7-2-6 0,1 0 3 16,-2 1-6-16,11-1 0 15,-4 0 0-15,7-2-9 0,-1-1 15 16,2 0-15-16,4-4 15 0,2-2-6 16,2-4-8-16,0-5-1 0,2-6 12 15,9-9-13-15,1-16 1 0,-8 5 18 16,-4 3-3-16,-4 9 0 0,-18 10-3 16,3-1-13-16,-4 4-2 0,-5 6-14 15,-5 7-13-15,0 6-3 0,-5 6 3 16,-1 3 8-16,-8 2 19 0,-1 10 11 15,-7 7 8-15,-1 7-1 0,-4 8-8 16,-2 4-10-16,-2 5-49 16,-4 9 25-16,2-3 21 0,2-2 0 15,2 3 3-15,8-12 1 0,5 2 17 16,-3-6-15-16,11-8 9 0,6-10 1 16,2-4-1-16,0-7-12 0,10-3-1 15,7-2-17-15,-3 0-1 0,7-3 16 16,1-4 0-16,-1 1-9 0,2-1 12 15,0 1 1-15,-5 2 2 0,1 3 15 16,-9 1-2-16,0 0-13 0,-1 5 18 16,-7 1-6-16,-2 1-15 0,0 3-18 15,-11 2 0-15,1 0-1 0,0 4 17 16,-5-2 2-16,3 0 1 0,-7 2-1 16,7-4 0-16,2 0 0 0,-5-1 0 15,7-2 0-15,-2 0 0 0,-1 1 1 16,5-1 11-16,0 0 1 0,0-2-10 15,1 2 12-15,1 0-3 0,-2-3 0 16,6 1 3-16,-2 0-3 16,2 1 0-16,0-3 3 0,2 0 0 15,4-1-3-15,3 2 0 0,-1-2-11 16,8-1-1-16,-1-1-2 0,6-2-1 16,-1 0 0-16,5-5 1 0,4-3-13 15,2-6 14-15,0-3-2 0,0-4 1 16,0 1 0-16,-6-1-1 0,-5 5 0 15,-5 3 2-15,-5 4 1 0,-4 5 2 16,-6 4 0-16,0 0 10 0,-6 6-12 16,-6 5 0-16,-5 8-3 0,-7 5 1 15,-1 4 2-15,0 3 0 16,2 1 1-16,0-1 2 0,9-3-1 16,-1-2 10-16,5-8-10 0,8-2 0 15,2-6-2-15,0-5-2 0,12-5-22 16,5-4-9-16,0-10 3 0,7-7 27 15,3-2 0-15,-6-8-21 0,-2 0-31 16,-3 2 34-16,-4 1 3 0,-7 4 3 16,-1 4-3-16,-2 2 6 0,-2 7 11 15,0 0-1-15,0 4 1 0,0 4 1 16,0 2 12-16,0 1 21 0,0 0 12 16,2 0-2-16,8 4-22 0,1 0-18 15,1 1-1-15,4 2 0 0,-1-1 16 16,1 0 6-16,-5 0-3 0,3-2-9 15,-1 2 0-15,-7 0-9 0,2 0 15 16,0 2-6-16,-6 3-12 0,1 1-1 16,-3 5-17-16,-7 3 3 0,-3 3 12 15,4 2 0-15,-2-2 2 16,-1 2 0-16,1-4 1 0,4 1-1 16,2-6-16-16,2-3 2 0,0-4 13 15,6-2-13-15,4-3-3 0,1-4-9 16,-1 0 6-16,7-2 2 0,-3-7 16 15,3 0-9-15,-5-3 9 0,0 0 1 16,5 1 2-16,-9-2 1 0,0 4 0 16,5 2-1-16,-5 2-15 0,-4 0 15 15,2 3 21-15,1 2 3 0,-1 0-5 16,-2 0-1-16,0 0-6 0,-2 2 3 16,0 3-12-16,0-2 0 0,0-1 9 15,0 3-12-15,-2 0 2 16,3 0-2-16,-3 1 0 0,0-1-12 15,0 1 12-15,2-2 0 0,4 0 3 16,-4 0 9-16,4-1-10 0,-2 4 13 16,0-3-12-16,0 4 15 0,1 3 3 15,1 7 0-15,-4 4-19 0,-2 9-2 16,-8 14-12-16,-7 17 9 0,-8 22 0 16,-6 7-9-16,-2 1 10 0,-4-2 0 15,0-6 2-15,-6-6 3 0,-3-8 15 16,7-18 0-16,8-16-18 0,4-15-22 15,5-9-44-15,1-4 30 0,-8-7 3 16,-2-2 8-16,3-14 8 0,5-11 17 16,-2-12 12-16,11-2-2 0,1-7-10 15,9 1-18-15,2 1-18 0,4 6 25 16,9 2 11-16,-3 7 15 0,9 9 3 16,-3 7 9-16,7 5 4 15,2 8-1-15,2 1-16 0,6 9-14 16,6 1-33-16,2-3-52 0,-1 1-68 15,1-7-73-15,-4-1-10 0,-2-7-30 16,-4-7-120-16,-6-3-312 0,-6 1-727 16,1-12-697-16</inkml:trace>
  <inkml:trace contextRef="#ctx0" brushRef="#br3" timeOffset="53990.391">23305 13770 3908 0,'0'0'720'0,"0"0"-527"0,70-49-6 16,-37 29-31-16,4 0-101 16,9 1-55-16,-5 6 0 0,1 2-49 15,-1 4-61-15,-8 1-55 0,-6 2-75 16,-9 0-265-16,7-7-1069 0</inkml:trace>
  <inkml:trace contextRef="#ctx0" brushRef="#br3" timeOffset="54336.038">22236 13023 3940 0,'0'0'679'0,"0"0"-512"0,0 0 81 16,0 0 105-16,66-56-168 0,-43 40-88 15,2-2-27-15,4 1-70 0,2-1-9 16,2-1-128-16,0-2-136 0,4 1-166 16,-10 1-945-16,25-8-1971 0</inkml:trace>
  <inkml:trace contextRef="#ctx0" brushRef="#br3" timeOffset="55824.236">19468 13905 1979 0,'0'0'676'16,"0"0"-335"-16,0 0 27 0,0 0-29 16,0 0-100-16,0 0-62 0,0 0 87 15,0 0 2-15,0 0-41 0,64-73-39 16,-37 44-33-16,2-4-38 0,8-12-21 15,7-14-9-15,-5 6-3 0,-6 5-12 16,-8 11-6-16,-9 12-22 0,-5 3-18 16,1 3-9-16,-4 11 3 0,-3 4 19 15,-3 6 35-15,-2 8 10 0,0 9-46 16,-7 6-36-16,-1 9-3 0,-4 5 1 16,-1 7 1-16,-1-1 1 0,-1-1 12 15,-1-1-9-15,1-6-1 0,1-8 1 16,2-6-2-16,5-8-1 15,-5-6-18-15,6-9-21 0,-2 0-7 16,1-3 19-16,1-7 3 0,-2 1 6 16,0-1 6-16,1 2 10 0,3 1 1 15,0 1 1-15,2 4 1 0,-2 2 17 16,4 0 42-16,0 4-14 0,10 3-19 16,-1-1-12-16,9-2 6 0,-1 1 30 15,10-5-15-15,1 0 0 0,3-3 1 16,3-7-4-16,-1-1 9 0,0-4 6 15,-2 0-6-15,-7-2-15 0,-3 5-12 16,-6 2 3-16,-5 4-6 0,-8 5 19 16,-2 1 17-16,0 7-35 0,-6 6-13 15,-7 8-15-15,-3 1 12 0,-1 6 3 16,3 0 2-16,-1 0 0 0,3-3 0 16,6-6-2-16,4-1-18 0,0-7 0 15,2-5 3-15,4-6 0 16,6 0-31-16,7-13 7 0,1-3 24 15,1-6 0-15,2-2 12 0,-5-1-21 16,-3 4-24-16,-3 3 30 0,-4 7 15 16,-6 4-15-16,0 4 0 0,0 3 18 15,-4 0 19-15,-4 9-1 0,-1 1 0 16,1 2 0-16,4 0 0 0,4-1 3 16,0-5 6-16,0-1 9 0,6-5-12 15,9-2-24-15,5-8-1 0,7-6 0 16,4-8-1-16,2-5 0 0,2-5-10 15,11-12 12-15,6-17 1 0,1-13 1 16,-1-6 0-16,-13 13 13 0,-14 19 0 16,-13 20 0-16,-5 10-12 15,-1 1-2-15,-4 3-1 0,-2 5-15 16,-2 8 3-16,-11 5 12 0,-1 10 3 16,-3 14 0-16,-3 2-1 0,-5 9-2 15,0 7 1-15,0 4 0 0,5 0 1 16,-5 1 0-16,2 0 10 0,2-5-8 15,3-2 8-15,3-8-9 0,3-8 9 16,8-8-9-16,4-9 12 0,2-6-15 16,12-3-12-16,7-12-12 0,6-4 21 15,10-3-16-15,5-3 7 0,-1 3 12 16,0 4-12-16,-4 5 11 0,-8 7 1 16,-6 3 3-16,-13 10 12 0,-3 5-14 15,-7 6-1-15,-11 0-1 0,-5 5-2 16,-5 0 1-16,-8 0 0 0,0 0 1 15,-4 0 1-15,0 0 0 0,0-3 3 16,-4 1 10-16,4 0-13 16,0-1 0-16,4-5 13 0,4-1 11 15,6-5 12-15,7-3 3 0,2 0 3 16,7-1 9-16,3 0 81 0,9 1-6 16,7 4-80-16,11 0-44 0,0 1-2 15,8 0-2-15,9 0-14 0,-7 0-5 16,4-5-57-16,-6-3-42 0,-6-5-30 15,-4-2-31-15,-15-10-75 0,-3-5-209 16,-7-5-231-16,-3 4-802 0,-15-7-1565 0</inkml:trace>
  <inkml:trace contextRef="#ctx0" brushRef="#br3" timeOffset="56063.231">19849 13160 4839 0,'0'0'561'16,"0"0"-394"-16,0 0 124 0,0 0 40 15,0 0-141-15,0 0-102 0,53 55-43 16,-30-37-45-16,18 1-12 0,24-10-46 15,23-11-134-15,12-16-164 0,-20-2-339 16,-1-2-1729-16</inkml:trace>
  <inkml:trace contextRef="#ctx0" brushRef="#br3" timeOffset="60758.645">792 5360 143 0,'0'0'522'15,"0"0"-105"-15,0 0-133 0,0 0 22 16,0 0-154-16,0 0-61 0,0 0 476 15,0 0-222-15,-15-22-194 0,15 17-23 16,0 2 0-16,-2-2 3 0,0 0 3 16,0-1 8-16,0 1 0 0,0-1-3 15,2-3-7-15,-4 4-7 0,2 0 9 16,2 1-7-16,-2 0 9 16,2 1 0-16,-2 2-7 0,2-1-1 15,0 2 1-15,0 0-13 0,0 0-7 16,0-1-12-16,0 1-9 0,0 0-21 15,0 0-21-15,0 0-13 0,0 0-9 16,0 0-3-16,0 0-3 0,0 0-2 16,0 0 2-16,0 0 3 0,0 0-6 15,0 0 0-15,0 0 6 0,0 0-3 16,0 0 1-16,0 0-16 0,0 0 15 16,0 5-15-16,0 2-1 0,-2 3 10 15,2 0-9-15,0 0 9 0,0 1 0 16,0 1 0-16,0 1-9 0,0 1 15 15,0-1 0-15,2-2-3 0,-2 1 1 16,0 2-1-16,2 1-12 0,0-2-1 16,-2 2 1-16,2 0 9 0,2 4-10 15,-4-3 0-15,2 1 1 16,-2 0-1-16,0 0-1 0,0 0-1 0,0 0 1 16,0 0 0-16,0 2 0 15,2-3-1-15,-2 3 0 0,0-1-15 16,0 2 3-16,-2 0 9 0,4 0 0 15,-2 0 1-15,0 0 0 0,2 0 0 16,-2 0 0-16,0 0 2 0,0-4 0 16,0 2 1-16,0-2 0 0,0-2-1 15,0 2 2-15,0-2 0 0,0 2 0 16,0-2 1-16,0 3 9 0,0 0 3 16,0 2-3-16,0-3 0 0,0 2-10 15,-2 1 1-15,2-2 9 0,0 1-11 16,-2-3 1-16,0 1-1 0,2-2 1 15,0 0 0-15,-4 0-1 0,4-1 0 16,0-1 1-16,-2 1-1 0,2-2-1 16,-2 3 0-16,2-2 0 15,0 1 1-15,0 0 1 0,0-1-1 16,0 0 2-16,0-1-1 0,0 0 1 16,0 0-1-16,2-2 0 0,0 2 0 15,-2-1-1-15,4-1 0 0,-4 1 1 16,2 1-2-16,0 0 0 0,-2-2 0 15,0 1-1-15,2-3-1 0,-2 0 0 16,0-2-10-16,0-2 10 0,0 0-10 16,0-2 10-16,0 0 0 0,0 1 2 15,0 1 3-15,0 2 18 0,0-2-11 16,0 2-10-16,0 0-15 0,0-2 3 16,0-2 9-16,0 0-18 15,0-1-3-15,0 0 0 0,0-2 0 16,-2-1 24-16,0-5 18 0,-4-1-3 15,0-2-13-15,2-3-1 0,-3-1 2 16,-1-1 12-16,0-1-13 0,0 1-2 16,-1 1 0-16,-1 1-1 0,0 1 1 15,1 3 0-15,1 1 0 0,-4 0 0 16,5 1 2-16,1 0-1 0,2 2 0 16,0 0 0-16,0 1 0 0,0 1 2 15,0 2 0-15,4-1 0 0,-2 1 0 16,2 0 9-16,0 0-9 0,0 1 9 15,-3 1 3-15,3-1 12 0,0 1 3 16,0 0-2-16,3 0-4 0,-1 0 18 16,2 1 75-16,0 2-42 0,0 3-44 15,0 1-16-15,2 4-14 0,-2 0-1 16,3 0-3-16,1 3 1 0,-2 0 1 16,0 4-1-16,1-2 2 0,3 0-1 15,-2 2 0-15,0 1 1 0,1-3 0 16,1 1 0-16,-2 0 0 15,-2-3 0-15,1 0-1 0,-3-2-11 16,-2-2 9-16,4-1 0 0,-2 0-9 16,-2-4 11-16,0-2 1 0,0-1 1 15,-2 1 1-15,0-3-2 0,3 0-1 16,-3 0-1-16,0-5 2 0,4 0 0 16,0-5 1-16,-2-3 11 0,2-1 6 15,6-3 0-15,-3 1 6 0,1-2-3 16,0 0-21-16,4 1-2 0,-1-3 2 15,-3 3 12-15,2 2 0 0,1-3 3 16,-3 3-13-16,-2 2 0 16,5 1-2-16,-3 2-1 0,-2 2 0 15,-2 2-32-15,0-1-66 0,5 1-82 16,-3-4-102-16,-2-1-162 0,-2 1-524 16,6 0-1266-16</inkml:trace>
  <inkml:trace contextRef="#ctx0" brushRef="#br3" timeOffset="64044.423">4205 5179 1035 0,'0'0'260'0,"0"0"-169"16,0 0 43-16,0 0-33 0,0 0-30 16,0 0-19-16,0 0 36 0,0 0 155 15,0 0-51-15,-4-25-141 0,1 23 46 16,3-1 107-16,0 0 60 0,-2 2-36 15,2-3-14-15,0 3-1 0,-2 0 2 16,2 0-20-16,-2 0-22 0,2 0-5 16,0-1-13-16,0 0-16 0,0 0-21 15,0-2-14-15,0 0-9 0,0 1 0 16,0-1-3-16,0 1-7 0,0-2-18 16,0 3-3-16,0 1-6 0,-2-1 5 15,2 2 10-15,0-1 9 0,0 1-3 16,0 0-9-16,0 0-13 0,0 0-15 15,0 0-8-15,0 0-1 0,0 0-3 16,0 0-6-16,0 1-3 0,0-1-6 16,0 2 4-16,0-1-1 0,0 4-17 15,0 2-1-15,0 2 0 0,0 4 0 16,0 2 0-16,0 1 0 0,0 1 1 16,0-1 1-16,0 2 1 0,0 0 9 15,0-1-9-15,0 3 9 16,0 0-9-16,0-1 0 0,0 2 0 15,0-1 9-15,0 1-9 0,2-2 12 16,-2 3-13-16,0-1 0 0,2 2 10 16,-2 1-9-16,0-1 0 0,2 3 9 15,-2-1-10-15,0 2 10 0,0 1-9 16,-2-2 7-16,2 4-10 0,0 0-33 16,-2-4 18-16,0 0 12 0,0-5 1 15,-2 0 0-15,2-1 0 0,2-1 2 16,-2 0 1-16,0-1 1 0,2 0 0 15,0 0 1-15,0 2 0 0,-2-2 0 16,2 2 0-16,2-2 12 0,0 1-14 16,0 1 0-16,0-1 1 15,0 1 0-15,-2-4-2 0,0 2 0 16,0-2-1-16,0-1 0 0,0-1 0 16,-2-2-1-16,0-1 2 0,2-1-1 15,-2 0 0-15,0-4 0 0,2-1-1 16,0-2 1-16,0-1 0 0,0 0 0 15,0-2 0-15,-2 0-11 0,2 0 0 16,0 0 0-16,0-2 0 0,0-3 11 16,0 0 0-16,-2-1-2 0,-2-4 0 15,1-1 1-15,-1-1 1 0,-2-3 0 16,0-1 0-16,-2 0 1 0,-3-2-1 16,1-1-1-16,-2-1 1 0,-1-3-1 15,-1 0 2-15,-3-1-1 0,3-2 1 16,-3 3 0-16,3 1 1 0,-1 2-1 15,3 5-1-15,4 1-1 16,-1 5-10-16,3 0 10 0,2 2 0 16,0 4-1-16,2 0-9 0,0 1 10 15,2 2 2-15,0 0 15 0,0 0 9 16,0 0 0-16,0 0-12 0,0 5-12 16,2 1 0-16,2 4-1 0,0 2-2 15,2 3 1-15,2 2 0 0,1 1 1 16,1 2 0-16,0-1 1 0,1 2 0 15,1-1 0-15,-2 0 0 16,1 0 1-16,-1 0-1 0,-2 2 1 0,3-2 0 16,-1 0 0-16,-2 1 0 15,1-4 1-15,1 0 0 0,-2 1-1 16,3-5 2-16,-3 0 0 0,0-2-2 16,0-2 2-16,-1-1 0 0,-3-4 9 15,0-2-10-15,0 0 1 0,-4-2 9 16,2 0-12-16,-2-5 1 0,2-3 0 15,2-5 20-15,-2-3 3 0,2-4-2 16,1-4-1-16,-1 1 6 0,-2-5 30 16,4 1 84-16,-2 0-53 0,2 2-40 15,5 2-12-15,-5 2-12 0,4 3-6 16,-2 4-6-16,3 3-9 0,-1 3-3 16,3 2-1-16,-5-2-50 0,0 1-87 15,0-3-91-15,-4-3-73 0,-1-6-185 16,-1 4-510-16,4-8-1104 0</inkml:trace>
  <inkml:trace contextRef="#ctx0" brushRef="#br3" timeOffset="82238.037">9054 5159 127 0,'0'0'486'0,"0"0"-258"0,0 0-143 16,0 0-10-16,0 0 439 0,0 0-231 15,0 0-192-15,0 0 26 0,0 0 32 16,-14-28 7-16,12 22 5 0,0 1 62 16,-1-1 31-16,-1 0-7 0,2 0-2 15,0 3 21-15,2-2 11 0,0 3-44 16,-2 1-22-16,2-2-17 0,0 3-9 16,0 0-16-16,-2 0-23 15,2 0-21-15,0 0-9 0,0 0-16 16,0 0-12-16,0 0-9 0,0 0-4 15,0 0-8-15,0 0 2 0,0 0-2 16,0 3-31-16,0-1 0 0,0 2 1 16,0 1-4-16,0 1 0 0,0 4 3 15,0 0-3-15,0 2 0 0,0 4 1 16,2 0-1-16,0 2 0 0,0 1-9 16,0 1 6-16,-2 1-9 15,4 2-6-15,-1 0-3 0,-3 0-10 16,2 1 10-16,0 0-11 0,-2-2 11 15,2 0-9-15,-2 0 0 0,0-1 0 16,0 0 12-16,0-2-15 0,0 1 1 16,0-1 0-16,-2 2 1 0,0 0-1 15,2 2 1-15,0 0-1 0,-2 0-1 16,2 3-27-16,0-3 25 0,0 3-9 16,0-2 11-16,0 1 2 0,0 1 0 15,0-2 0-15,0 1 1 0,0-1 0 16,0-2 9-16,0 0-11 0,-3-1 1 15,3 0-1-15,0 0 0 0,-4-2 1 16,4-1-1-16,0-1 0 0,-2 1 1 16,2-3-2-16,-2-3 1 0,2-1 0 15,0-2 0-15,-2-1-1 0,2-3 0 16,0-1 0-16,0-1-1 0,0-2-1 16,0 0-10-16,0 0 9 15,0-1-12-15,-2 0-3 0,2 0-9 0,0 0-9 16,-2-3 21-16,2-4 15 15,-4-1-2-15,2-5 0 0,0-2 2 16,-2-2 1-16,-1-3 1 0,-1-2-1 16,-2 2 1-16,2-2-1 0,0 2-1 15,-3 1 0-15,1 0-1 0,-2 1 1 16,6 0-1-16,-5 4 2 0,1 0-1 16,0 1 0-16,2 2-1 0,3 3 1 15,-1 1 0-15,0 2-1 0,4 2 1 16,-2 0-1-16,-2 3 1 0,4-1 1 15,0 1 1-15,0-1 0 0,0 1 13 16,0 0-13-16,0 0 1 16,0 0 9-16,0 0 0 0,0 0 3 15,0 0 3-15,0 0 3 0,0 1 0 16,0 1-19-16,4 3 0 0,-2 1-2 16,2 3 0-16,-2 1-2 0,0 3 0 15,1 0-1-15,1 4 1 0,0 1 0 16,0-2 1-16,-2 1-1 0,4 1 2 15,-2 0 0-15,0 0 0 0,-1 0 2 16,1-1-1-16,0 0 0 0,0 1 0 16,0-2 0-16,-2-1 1 0,4 1-1 15,-1-3 0-15,-1-2 0 0,-4 1 0 16,4-1 0-16,-2-3 1 0,0 1-1 16,2-3 0-16,-2-1-1 0,0 0 0 15,0-2 0-15,-2-1-1 0,0-1 1 16,0 1-1-16,0-2-2 0,0 0 1 15,4 0-1-15,-4 0 1 0,0 0 1 16,0 0 1-16,0 0 0 0,2 0 3 16,3-3-1-16,-1-1-2 15,-2-2 0-15,6-1 2 0,0-4 19 16,5 0-18-16,-5-5 13 0,2-1-13 16,5-3 12-16,-7 0 3 0,4 0 0 15,-1-4-3-15,-3 1 0 0,2-2-13 16,-1 0 1-16,-1 3 12 0,-4 0-14 15,0 3-1-15,2 3 0 0,-4 0 0 16,3 6-3-16,-1 2-21 0,-2 1-36 16,0 3-61-16,0 1-60 0,0 1-54 15,0 0-70-15,-2 2-178 0,2 0-653 16,2 7-947-16</inkml:trace>
  <inkml:trace contextRef="#ctx0" brushRef="#br3" timeOffset="87218.159">11094 5146 952 0,'0'0'440'0,"0"0"-154"0,0 0-94 0,0 0-88 15,0 0 6-15,0 0 36 0,0 0 332 16,0 0-208-16,0 0-90 16,-6-42-40-16,6 37-3 0,0-2 15 15,0 1-6-15,-2 1-1 0,2 0 15 16,0 1 3-16,0-2-14 0,0 3-19 15,0-2-12-15,0 0-7 0,-2 4 2 16,2-1-8-16,0 2 5 0,0 0 15 16,0 0 9-16,0 0-40 0,0 0-18 15,-4 0-12-15,4 0-7 0,0 3-11 16,0 3-25-16,0 3-6 0,0 2 0 16,0 2-12-16,0 2 0 0,-2 0 12 15,2 2-13-15,0 1 1 0,0 0 10 16,0-1-11-16,0 4 10 0,0-2-11 15,0 3-1-15,-2-1 1 0,0 2 0 16,0-2 0-16,2 2 1 0,-2-1 0 16,-1-1 1-16,3 2 0 0,0-2 9 15,0 2 0-15,-2 0 0 0,2-1-11 16,-2 0 1-16,2 3 0 0,0 0 1 16,0 1-1-16,0 2 8 15,0-1-10-15,0 3-36 0,0-4 21 16,0 0 13-16,0-4 0 0,0 2 2 15,0-2 0-15,0-4 3 0,0 0 12 16,0-1 0-16,0-1 0 0,0-3-12 16,-2-2-1-16,0 0 10 0,2-1-11 15,0-2 0-15,0 0 0 0,0-1-1 16,0-2 1-16,0 0 0 0,0 1-1 16,0-2 0-16,0-1-2 15,0-1 0-15,0-2-10 0,0 2 0 16,0-2-3-16,0 0-21 0,0 0-37 15,0-3-72-15,0-5-16 0,0-3-10 16,0-4-39-16,0-1-106 0,0-6-205 16,0 0-275-16,0 4-515 0,0-9-502 0</inkml:trace>
  <inkml:trace contextRef="#ctx0" brushRef="#br3" timeOffset="88070.497">11078 5073 886 0,'0'0'1002'0,"0"0"-810"16,0 0 15-16,0 0 42 0,0 0-27 16,0 0-38-16,0 0-17 0,0 0 40 15,0 0 16-15,0 0-37 0,0-3-22 16,0 3-4-16,-2 0-6 0,0 0-11 16,0 0 61-16,0 0 0 0,-1 1-42 15,-1 2-24-15,0 4-22 0,-2 0-9 16,-2 6-13-16,2 1-3 0,-1 2-6 15,1 1-12-15,0 3-22 0,-2 0-2 16,1 5-4-16,1 1-12 0,0 0-3 16,0 0 1-16,-2-2-7 0,1 2-6 15,1-5 0-15,0 1-15 0,0-3 0 16,-2-2-1-16,1 1-2 0,3-2 0 16,-2-2 0-16,0 0 0 15,2-3-1-15,-3-2 1 0,5-2 0 0,2-2 0 16,-2-2 0-16,2 1 1 0,0-3-1 15,0-1 0-15,0 0-12 16,0 0-3-16,0-3-6 0,0-2 3 16,0-1 15-16,2-2-10 0,0 1 11 15,1-5-10-15,1-1 10 0,0 2 0 16,0-3-1-16,-2-3 0 0,0-1 0 16,2 1 1-16,0-3 1 0,0 2-1 15,5-2 2-15,-3 4-1 0,0 0 1 16,-2 0 1-16,0 1 0 0,3 1-1 15,-1-2 0-15,0 3 1 0,-2-1-1 16,0 2 1-16,-2-2 2 16,0 2-2-16,3-1 1 0,-1 3-1 15,-2-4 0-15,4 4-1 0,-4 1 1 16,0 2 1-16,0 0 0 0,-2 3 1 16,2-1 9-16,-2 3-10 0,2 1 0 15,-2 1 11-15,0 0 8 0,0 0 9 16,2 0 9-16,0 0-15 0,-2 6-22 15,2 2-1-15,1 3-1 0,-1 3 0 16,2 6 2-16,-2 4 10 0,6 3 13 16,-4 2 2-16,2 2-3 0,1 2 6 15,1 1 73-15,4-2-13 0,-3 1-33 16,-1-4-24-16,4-1-15 0,-3-5-6 16,-1-3-11-16,0-6 1 0,2-4-2 15,-3-3-12-15,-3-3-21 0,-2-3-69 16,0-1-79-16,2-1-76 0,-2-5-133 15,0-4-239-15,2 2-786 16,2-9-1631-16</inkml:trace>
  <inkml:trace contextRef="#ctx0" brushRef="#br3" timeOffset="92872.96">13023 7074 228 0,'0'0'274'15,"0"0"-59"-15,0 0-9 0,0 0-30 16,0 0-95-16,0 0-16 0,0 0-3 16,0 0-23-16,0 0-39 0,-14-8 23 15,11 7 6-15,3 1 88 0,0-1 56 16,0 1-17-16,0 0 13 0,0 0-7 16,0 0-23-16,-2 0-29 15,2 0-29-15,-2 0 32 0,2-1 61 16,-2 1-17-16,-2 0 4 0,0-2-14 15,2 1 2-15,2 1 4 0,-2-1-17 16,-2 1-10-16,2 0 15 0,0 0 1 16,0 0-14-16,-1 0 0 0,1-1-8 15,2 1 4-15,-2 0-7 0,0-1-13 16,2 1-5-16,0 0-2 0,0-2 10 16,0 2 24-16,0 0 9 0,0 0-9 15,0 0-10-15,0 0-15 0,0 0-16 16,0 0-2-16,0 0 0 0,0 0 5 15,0 0 1-15,2 0-37 0,2 0-21 16,1 0-9-16,-1 0-6 0,2 0 0 16,0 0-3-16,7 0 6 0,-3 0-6 15,0-3 3-15,5 3-5 0,-3 0 2 16,5-1 3-16,-5 1 0 0,5 0 6 16,-3-1 3-16,3 1 6 0,1-1 3 15,1 1-6-15,-1-1-30 16,3 0 0-16,-2 1 9 0,1-1-11 15,1 1 1-15,-2 0 0 0,1 0 1 16,-1-4 12-16,4 4-12 0,-3 0 0 16,3 0 0-16,2 0 12 0,2 0-14 15,0 0 1-15,-1 0 1 0,1 0 9 16,2-2-9-16,4 2-2 0,-2 0 0 16,2-3-1-16,3 3 0 0,-3 0 1 15,2 0 0-15,-2 0 0 0,6 0-1 16,-4 0 1-16,0 0-1 0,-2 0 0 15,1 0 0-15,-1 0 2 0,0 0 0 16,-2 0 0-16,2 0 1 0,-6 0 0 16,4 0 12-16,2 0-12 0,0 0 9 15,-4 0-11-15,2 0-1 0,0 0 2 16,0 0-1-16,-2-2 2 0,2-1 0 16,0 1 0-16,0 2-1 0,0-1-2 15,-2 1 0-15,0-1-1 16,2 1 1-16,2-1-1 0,-2 0 1 15,-2 1 0-15,0 0 0 0,-1-2 0 16,-1 0-1-16,0 2 1 0,0 0 0 16,-4 0 0-16,2 0 1 0,-5 0 0 15,5 0 0-15,-2 0 0 0,-7 0 0 16,7 0 0-16,-4 0 0 0,-1 0 2 16,1-2-2-16,2 2 0 0,-3 0-1 15,-1-1 0-15,6 1 0 0,-5 0 0 16,3 0 0-16,-1 0-1 15,1 0 0-15,0 0-2 0,-1 0 2 16,1 0 0-16,0 0 1 0,-1 0 0 0,3-2-1 16,-2 1 0-16,4-1 0 0,-3 1-1 15,1-1 1-15,2 2 0 16,-2 0 0-16,-1 0 1 0,-1 0 1 16,-2-2-1-16,3 2-1 0,-3-1 0 15,-2 1 0-15,-1 0 0 0,1-2 1 16,-3 1-1-16,3 0 1 0,-1 1-2 15,-1 0-1-15,1 0 1 0,-1 0 1 16,-1 0-1-16,1 0 0 0,-1 0 0 16,1 0 1-16,-3-2-1 0,-2 2 1 15,7-1-1-15,-5 1-1 0,-1-1 0 16,1 1 1-16,0 0-1 0,-1 0 0 16,-3 0-9-16,2-2 9 0,-3 2 1 15,-1 0-1-15,0 0-9 0,-2 0 0 16,0 0-6-16,-2 0 3 0,0 0-12 15,2 0-18-15,-1 0-24 0,-1 0-27 16,-2 0-31-16,0 0-26 0,4 2-34 16,-4-1-34-16,0 0-66 0,2 1-66 15,-2-2-67-15,0 2-62 16,0 0-27-16,0-1-152 0,0 4-613 0</inkml:trace>
  <inkml:trace contextRef="#ctx0" brushRef="#br3" timeOffset="98866.344">779 7155 114 0,'0'0'473'0,"0"0"-317"0,0 0-126 15,0 0-11-15,0 0 112 0,0 0 38 16,0 0 4-16,0 0-27 0,0 0-16 16,-6-49-68-16,4 42 26 0,0 2 143 15,2 1 119-15,-2 2-124 0,2 0-51 16,0 0-14-16,0 0-7 0,0 1-36 16,0-1-38-16,0 0-29 0,0-2-12 15,0 2-17-15,2-1-3 0,-2 0 0 16,2-1 19-16,0 2 48 0,2-2 35 15,-4 0 21-15,2 2 6 0,-2 0-13 16,0 1 7-16,0-3-11 0,0 1-16 16,0-1-1-16,0 1-3 0,0 1-3 15,0 0-6-15,0 0-4 0,0 2-4 16,0-2 1-16,0 2 0 0,0-2-19 16,0 2-9-16,0 0-7 0,0 0 4 15,0 0 3-15,0 0-7 0,0 0-8 16,0 0-13-16,-2 2-5 15,2 2-13-15,-2 0 6 0,0 4 3 16,0 2 9-16,-2 3-5 0,0 3-4 16,4 0 0-16,0 1 3 0,-2 1 4 15,0 2-10-15,2-2-3 0,-2 2-3 16,2 2-3-16,-2-1-3 0,2 3 3 16,-2-3-3-16,2 3-15 0,-3-1-14 15,1 0 11-15,2 2-9 0,0-4 11 16,-2 3 1-16,2 1-1 0,0-1 0 15,0 0 1-15,0 0 1 0,0 0 1 16,0-1 0-16,-2-1 1 16,2-1 12-16,0 0-12 0,-2-1 0 15,0-1 9-15,-2 0-12 0,-2-2 1 16,6 0 0-16,-2 1 1 0,0-4-1 16,0 1 1-16,2 1-1 0,-2 3 1 15,-1-3 0-15,1 2 0 0,0 1-1 16,2-1 1-16,-2 1-1 0,2 0-1 15,-2-1 2-15,2 1 0 0,-4-3-1 16,4 1 0-16,-2 0 0 0,0-1 0 16,2 0-1-16,-2-4 0 0,2 1 1 15,-4-5 0-15,4 0-1 0,-2-4-1 16,2-1-11-16,-2 0 0 0,2-1 9 16,0-1-12-16,0-1 13 0,0 1-1 15,0-1 2-15,-2 0 1 0,2 1 1 16,0 0-1-16,0 1 1 0,0-1 1 15,0-1 1-15,0 1-1 0,0 0-2 16,0 1-3-16,0-2-12 16,0 0 12-16,0 0 0 0,-3 0 1 15,3 0 1-15,0 0 0 0,0 0-1 16,0 0-10-16,0 0 10 0,0-2-1 16,-2-1 0-16,0-1 3 0,0 0 3 15,-2-5-3-15,0 0 0 0,-2-1 0 16,0-6 1-16,-1 3-1 0,-1-3 2 15,0-2 0-15,0 1 0 0,1 0 0 16,-1 1 0-16,4 2 0 0,-2-1 0 16,2 4 10-16,0 2-10 0,1-1-1 15,-1 3 1-15,4 2 1 0,0 1 0 16,0 3-2-16,0-1 1 0,0 2 0 16,0 0 10-16,0 0 0 15,0 0 3-15,0 0 7 0,0 0 2 16,0 1 3-16,0 1-9 0,0 2-17 15,0 1 0-15,0 1 0 0,0 3 2 16,4-2 9-16,-1 2 3 0,1 1-12 16,0 1 18-16,0 0-9 0,0 1-9 15,-2 3 18-15,2 0-9 0,0-1 0 16,-2 4-11-16,3-1 1 0,-1-2 0 16,2 1-1-16,-2 0 2 0,0-3 0 15,-2 0-1-15,4 1 0 0,-3-4-2 16,1-1 0-16,2 0-24 0,-2-1 24 15,0-3 0-15,0 1 1 0,-4-2 0 16,2-1 1-16,0-2 1 0,-2 1 9 16,0-2-9-16,0 0 12 0,2 0-3 15,1-2 9-15,-3-2 1 16,4-1-19-16,2-5 24 0,2 0 3 16,0-3 15-16,3 0 15 0,3-3 6 15,1 0-15-15,-3 1-36 0,3-1-13 16,-3 1 13-16,5 2-3 0,-7 1 0 15,4 0-11-15,-3 5 0 0,-5-1-1 16,-2 3 1-16,4 2-2 0,-4-1-19 16,1 2-46-16,-3 0-72 0,2-3-61 15,-4 0-42-15,0-6-70 0,0-1-213 16,0 2-595-16,0-7-987 0</inkml:trace>
  <inkml:trace contextRef="#ctx0" brushRef="#br3" timeOffset="101000.467">4118 7084 287 0,'0'0'571'0,"0"0"-340"15,0 0 3-15,0 0 102 0,0 0-12 16,0 0-58-16,2-55-26 0,-2 46-34 15,0 3-6-15,0-2-11 0,0 2-39 16,0 1 16-16,0-2 28 0,0 4 17 16,-2-2 3-16,2 2-10 0,0 1-33 15,-2 0 11-15,2 1 3 0,-2 1 8 16,2 0 12-16,0 0-16 16,0 0-35-16,0 0-26 0,-2 1-28 15,2 4-16-15,0 3-44 0,0 4-10 16,0 3-12-16,0 2 0 0,-2 0-3 15,2 1 6-15,-3 1-3 0,1-2 3 16,0 2-8-16,2-1 5 0,0 1 3 16,0 3 6-16,0 0 0 0,0 2 0 15,0-1 15-15,0 3 13 0,0 0-7 16,2 3-42-16,0 0-4 0,1 0-2 16,-1 5 3-16,0-4 12 0,0 1-13 15,0-1 1-15,0 1 9 0,-2-3-10 16,0 1 1-16,0-1-1 0,0-2-1 15,0 1 0-15,0-2 1 0,0-1 0 16,0-2-1-16,-2 2 1 0,2-5 0 16,0 0 0-16,0 1 1 0,2-3 0 15,0 3-1-15,0-2 1 16,2 1-2-16,-2 2 1 0,0-5-1 16,0 2 0-16,0-2 0 0,-2-4-1 0,3-1-1 15,-3-3 0-15,0-1-2 16,0-2-12-16,0-3 0 0,0 0-9 15,0-2-9-15,0 0 12 0,-3 0 6 16,-1 0-3-16,0-2-1 0,0-2-2 16,0-3 6-16,0 2 3 0,-2-4 10 15,-1-1 2-15,-1 0-1 0,2-5 0 16,-2 0 1-16,-1 1 1 0,-1-1-1 16,2-4-1-16,-3 1-2 0,1 2 1 15,0-2 1-15,1 3-1 0,-1 1 0 16,2 1 2-16,2 3 0 15,2 0 1-15,-1 5-1 0,1 2 0 16,2 2 1-16,2-1-1 0,0 2 0 16,-2 0 12-16,2 0 0 0,0 0 0 15,0 0 6-15,0 0 4 0,0 0 5 16,0 3 0-16,2 0-12 0,0 2-14 16,2 2 1-16,1 2 0 0,-1 1-1 15,0 3 1-15,2 1-1 0,-2 0 0 16,4 5-1-16,1-1 2 0,-1-1-1 15,0 4 0-15,0-2 0 0,1-1 1 16,-3 2 0-16,2-3-1 0,-2-2-1 16,3 0 0-16,-1 0 1 0,-2-3-1 15,2 1 0-15,1-3 1 0,-1-2 2 16,0-1-1-16,-2-4 9 0,3-2-11 16,-3-1 0-16,0-1 1 0,0-7 17 15,3-4 3-15,-1-5-6 0,-2-5-3 16,4-5 3-16,-3-2 3 15,-1 1 0-15,2 2-3 0,0-1 0 16,1 4-2-16,-3 2-10 0,2 4 9 16,0 1-12-16,1-2-12 0,-3 5-58 15,2-2-98-15,-2-1-70 0,3-2-68 16,-3 2-179-16,-2 3-672 0,8 0-1358 0</inkml:trace>
  <inkml:trace contextRef="#ctx0" brushRef="#br3" timeOffset="103740.016">8889 8760 42 0,'0'0'238'0,"0"0"-189"0,0 0-49 16,0 0-34-16,0 0-84 0</inkml:trace>
  <inkml:trace contextRef="#ctx0" brushRef="#br3" timeOffset="104818.442">8889 8760 1277 0,'-73'-70'185'0,"73"68"-74"0,-2 2 6 0,2 0 243 16,0 0-81-16,-2-1-108 15,2 1 62-15,0-1 30 0,0 1-39 16,0 0-64-16,0-1-11 0,0 0 22 16,0 1-42-16,0 0-34 0,0 0-11 15,0 0 2-15,0 0-2 0,0 0 16 16,-2 0-4-16,2 0-3 0,0 0 0 16,0 0-1-16,-2 0-6 0,2 0-12 15,0 0-6-15,-2 0 5 0,2 0 19 16,0 0 15-16,0 0 5 0,-2 0 1 15,2 0-4-15,0 0-6 0,0 0-6 16,-2 0 9-16,2 0 27 16,0 0 0-16,0 0-7 0,0 0-14 15,0 0-19-15,2 0-33 0,2 0-17 16,0 0-10-16,-2 0-6 0,2 0 0 16,1 0 0-16,-1 0 0 0,0 0 3 15,0 0-3-15,0 0-6 0,2 0 0 16,-4 0-6-16,7 0-12 0,-1 0 15 15,2 0-15-15,-4 0-1 0,3 0 10 16,3 0-10-16,-2 0-1 0,3-1 1 16,5 1 0-16,-3-1-2 0,6 1-1 15,3-1 0-15,-1-1-1 0,2 2 1 16,4 0 0-16,-2-2 1 0,4 1 0 16,-2 0 0-16,4 0 1 0,-4 0 1 15,4-2 1-15,0 2 15 0,0-2-15 16,4 1 9-16,0 1-11 0,1-2-1 15,-1 2 0-15,-2-1 0 0,6 0-1 16,-1 0 1-16,3 0-1 0,-4 1 0 16,3-1 1-16,-1 0 0 15,4 0 0-15,-5 1 0 0,3-1 2 16,1-1 1-16,-1 2 12 0,-4-1-14 16,5 0 1-16,1 1 1 0,-6 1 9 15,5-3-10-15,-1 0 16 0,-1 2-16 16,-5-2-2-16,4 0 1 0,2 1-1 15,-1 0-1-15,-3 2 0 0,2-3 0 16,-1 1 0-16,1 0-1 0,-2 0 1 16,-1 0 0-16,3 0 1 0,-2 1-1 15,5-1 1-15,-5 0 0 0,0 0-1 16,0 0 1-16,3 0 0 0,-3 2-1 16,-2-3 0-16,-2 3 1 15,3-4 1-15,-3 2-1 0,2 2-1 16,-2-3 0-16,0 2 1 0,-2-2-2 15,0 3 2-15,0-3-2 0,-4 2 1 16,0-1-1-16,0 1 1 0,-2-1 0 16,-8 1 0-16,3 1 0 0,-3-2 0 15,-4 2-2-15,1 0-9 0,-4-1-3 16,-1-1 0-16,-1 2-3 0,-2 0 3 16,-1 0 12-16,-3-1-15 0,0 1 16 15,-2 0-10-15,0 0 0 0,-2 0-6 16,0 0-9-16,0 0-6 0,0 0 0 15,0 0 9-15,2 0 3 0,-2 0 9 16,0 0 9-16,0 0 1 0,0 0 1 16,4 0-1-16,0 0 0 0,0 0-13 15,3 0 3-15,1 0 10 16,-2 0-10-16,2 0 9 0,-1 0 1 16,-5 0-10-16,2-2 0 0,-2 2-16 15,-2 0-11-15,0 0-9 0,0 0-9 16,0 0-15-16,0 0-58 0,2 0-30 15,-2 2-51-15,0-1-114 0,0 2-291 16,2-1-852-16,2 4-1378 0</inkml:trace>
  <inkml:trace contextRef="#ctx0" brushRef="#br3" timeOffset="112099.428">691 8547 1433 0,'0'0'497'16,"0"0"-328"-16,0 0-7 0,0 0 525 15,0 0-360-15,0 0-127 0,0 0-26 16,0 0-41-16,0 0-13 15,-7-25-11-15,7 24 2 0,-2 0-2 16,2 0 9-16,0 0 0 0,0-1 2 16,-2 2 16-16,2-1 11 0,0 1-6 15,0 0-13-15,0 0-9 0,-2 0 3 16,2 0-10-16,0 0-18 0,0 0-24 16,0 0-28-16,0 0-17 0,-2 0-7 15,2 0-6-15,0 0-9 0,0 0 0 16,0 0-1-16,0 0 10 0,-2 0-10 15,2 3 19-15,0-2 9 0,-2 1-6 16,2 1-2-16,0 1 2 0,0-1 3 16,0 3 6-16,-2 1 3 0,2 1 1 15,0 2-7-15,0 0-9 0,-2 4-18 16,2-2 12-16,0 2-3 16,0-1-10-16,0 2 0 0,0-2 1 0,-4 3-1 15,4 0 0-15,-2-1-1 0,-3 0 0 16,5-1-1-16,0-2 0 15,-2 1 0-15,0-4-2 0,2 2 2 16,-2-2 0-16,0 2-1 0,2 0 1 16,0 1 0-16,-2 0 0 0,0 4 1 15,2-3 1-15,0 2-1 0,0 3 1 16,0-4 0-16,0 1-1 0,0 3-1 16,0-2 0-16,-2 0-24 0,2-1 21 15,0 1 0-15,0 0 2 0,0 1 1 16,-2 0 0-16,2 1 3 0,-2 2 9 15,0-1-11-15,0 0 0 0,-2 3 1 16,4-1-1-16,-5-1 0 16,3 1 1-16,2-4 0 0,0 1 1 15,0-1 0-15,-2-1 0 0,2 1 0 16,0-3 9-16,0 3-10 0,0-4 0 16,-2 2 0-16,2-1 1 0,0 0 0 15,0-1 0-15,0 1 12 0,2-3-15 16,0 2 1-16,-2-2 0 0,0 2 1 15,2-2-1-15,-2 1 0 0,0-2-1 16,0 2 0-16,0 1-2 0,0-1 0 16,0-2 2-16,0 1-1 0,0-1 0 15,0-3 0-15,0 2 1 0,0-2 0 16,0 1 0-16,3-1 0 0,-3-2 0 16,0 0 0-16,0 1-1 0,-3-2 0 15,3 0-1-15,0-1-13 0,0 1 12 16,0-4-9-16,0 1-3 0,0-1-9 15,0 0 0-15,0 0-6 0,0-1 1 16,-2-4 29-16,2-1 2 0,-4-1 10 16,2-3-10-16,-2-2 0 15,0-1 1-15,-2 0 9 0,0-2-11 16,-1 1 1-16,3-1 0 0,-2 0-1 16,0 0 1-16,-5 2 0 0,5-4 0 15,0 3-1-15,0-1 0 0,0 2 11 16,-3 0-11-16,3 3 0 0,4 0-1 15,-4 1 1-15,4 4 1 0,-2-1-2 16,0-1 0-16,2 3 0 0,-1-2 1 16,3 3 0-16,-4 1 0 0,4 1 1 15,0 1-1-15,0 0 2 16,0 0 9-16,0 0 6 0,0 0 9 16,0 0 3-16,0 0 7 0,0 0-7 15,0 0-27-15,0 3 9 0,4 1-9 16,-1 2 9-16,-1 1-12 0,0 2 0 15,0 1-1-15,2 3-1 0,-2 1 0 16,2 0 0-16,-2 0 1 0,0 1 1 16,0 1-1-16,2-3 2 0,1 3-1 15,-1-1 1-15,-2 1 0 0,2-1 0 16,0-2 1-16,0 3-1 0,0-5 1 16,-2 2-2-16,2 0 1 0,1-2 1 15,-1 0 0-15,0-5 0 0,0 1 0 16,-2-2 0-16,0 0 10 0,0-3 0 15,0-1-10-15,0 2 10 0,-2-3 0 16,2 0-9-16,0 0-1 0,1-4 0 16,3 0-2-16,0-1 2 15,0-4 13-15,0 0 3 0,1-4 0 16,3-3 12-16,0-4 31 0,-2 0 11 16,5-2-18-16,-1 2-24 0,-1-1-3 15,1 3-9-15,-2 4-6 0,-1-3-9 16,5 6 9-16,-4 1-12 0,-1 2 1 15,-3 3-1-15,4-1-33 0,-1 1-45 16,-3-2-70-16,-2-3-59 0,0 1-50 16,4-6-123-16,-6-3-250 0,2 4-769 15,1-8-1364-15</inkml:trace>
  <inkml:trace contextRef="#ctx0" brushRef="#br3" timeOffset="121903.871">796 10217 851 0,'0'0'326'0,"0"0"-219"0,0 0 4 16,0 0 964-16,0 0-636 0,0 0-193 16,0 0-102-16,0 0 28 0,0 0 21 15,-6-15-16-15,6 14-36 0,0-1-11 16,0-2-15-16,-2 1-25 0,2 0-6 15,0-3 3-15,2 3 5 0,-4-3-2 16,2 2 2-16,0-2 3 0,0 2-6 16,-2-1-3-16,2 2-10 0,-2 0-3 15,2 2-6-15,0 1-6 0,0 0-9 16,0 0-16-16,-2 0-5 0,2 0-4 16,0 0 3-16,0 0-2 0,0 0-1 15,0 0-6-15,0 0 15 0,0 0 4 16,0 0 8-16,0 0 19 15,0 0 2-15,0 0-17 0,0 2-7 16,0 1-6-16,0 3-15 0,0-1-2 16,0 3-1-16,0-1-6 0,0 3-12 15,0 0 0-15,0 3 0 0,0-2 0 16,0 2 12-16,0 1-14 0,0 1 1 16,0 0-1-16,0-1-1 0,-3 3 2 15,3-2-1-15,3 1 1 0,-3 1 0 16,0 2-1-16,0-1 1 0,0 1 0 15,0 0 1-15,0 3 9 0,0-1 0 16,0 0-10-16,0 1 1 16,0 2-1-16,0-4 0 0,-3 0 0 15,1-2-2-15,0-1-3 0,2-1-30 16,-2-1 30-16,2-3 2 0,-2 1 1 16,2-2 1-16,0 0 2 0,0 2 12 15,0-2-12-15,-2 0 12 0,2 4-12 16,0-3 9-16,0 2-11 0,0-2 11 15,0 4-10-15,0-3 1 0,0 1 0 16,-2 3-1-16,2-4 1 0,0 1 0 16,-4-2-1-16,4-1 10 0,0 1 0 15,0-2-11-15,0-1 1 0,0 4 1 16,0-4 13-16,0 1-13 0,0-1 9 16,0 0-9-16,0-1-1 0,0-1 0 15,0 0 0-15,0-1-1 0,0-2-1 16,0 2-1-16,0-2 1 0,0 2 0 15,0-1 1-15,-2 3 1 0,2 0 1 16,0-3-2-16,0 0 0 16,0-2 0-16,0 0-1 0,0 0 1 15,0-3-1-15,0 1-1 0,0-1-1 16,0 0-1-16,0 0-12 0,0 0 12 16,-2-1 0-16,0-2 3 0,2 0 12 15,-4 0-11-15,-1-4-1 0,3 1 0 16,-4-4-1-16,2 2 1 0,-4-2 2 15,4-2 0-15,-3 2 1 0,1-2-1 16,-2-1-1-16,0 3 0 0,1-2 1 16,1-1-1-16,-2 1 0 0,-2 2 0 15,3-1 0-15,3 1-1 0,0 4 0 16,0-1 1-16,0 4-1 16,2-1 0-16,0 2-1 0,0 0 1 15,2 0-2-15,-4 2 1 0,4 0-1 16,0 0 1-16,0 0-1 0,0 0 2 15,0 0 0-15,0 0 1 0,0 0 11 16,0 0 3-16,0 2-12 0,0 2 12 16,0-1-12-16,0 4 0 0,0-1 0 15,0 3-1-15,0-1-1 0,0 1 1 16,6 0 0-16,-2 2 0 0,0 1 1 16,0-1 9-16,0 2-11 0,0 0-1 15,1 1 1-15,-3 1 0 0,6 0 0 16,-4 1 0-16,2-1 0 0,-4-2-1 15,2 1 0-15,-1-2 0 0,-1-1 2 16,2-3 1-16,0-1 0 0,0 0-1 16,-2 1 10-16,0-4-10 0,2 0 0 15,-2-1 10-15,-2-3-11 0,2 3 2 16,-2-3 21-16,2 0-9 16,1 0-3-16,-1 0 0 0,-2-3 76 15,4 0-1-15,-2-1-42 0,6-2-21 16,-2 0-6-16,0-1-6 0,1-1 3 15,3 0-3-15,-2 0 6 0,3 0-15 16,-3-1 21-16,4 1-21 0,1 1 0 16,-3-2-2-16,5 3 1 0,-5-1-1 15,-2 1-1-15,5 2-2 0,-5-4-10 16,-2 1-24-16,0-3-42 0,2-3-66 16,-3-1-43-16,-1-3-39 0,-2 1-67 15,0-2-183-15,0 6-563 16,0-2-1043-16</inkml:trace>
  <inkml:trace contextRef="#ctx0" brushRef="#br3" timeOffset="124371.775">4775 9914 722 0,'0'0'189'0,"0"0"-111"0,0 0 641 16,0 0-248-16,0 0-144 16,0 0-5-16,0 0-49 0,0 0-40 15,0 0-20-15,0-50-26 0,0 50-30 16,-2-2-16-16,2 1 10 0,-2 0 2 15,2 1 2-15,-2 0 8 0,0 0 3 16,2 0-9-16,-2 0-11 0,2 0 0 16,-2 4 9-16,0 4-33 0,-2 0-40 15,2 4-22-15,-1 3-5 0,1-1-13 16,2 1 3-16,0 3-5 0,-2-2-1 16,2 0-3-16,0 4-3 0,0 0-2 15,0 1-1-15,0 2-3 0,0 0-3 16,0 1 0-16,0 3-6 15,0-3-3-15,0 3 6 0,-2-1-6 16,0-1 1-16,0 3-14 0,-2-3 1 16,0 2 12-16,2-1-14 0,-2-2 0 15,2 1 0-15,-3-1 1 0,3 2 0 16,2 0 1-16,-2 1-1 0,2 0 10 16,-2 2-9-16,2-3 8 0,-2 0-11 15,2 0-27-15,-2-4 15 0,0 2 12 16,0-5 1-16,-2 4 0 0,2-5 0 15,0 1 0-15,-2-1 0 0,1-1 0 16,-1-1 0-16,2-1 0 0,0 1 2 16,0-1 0-16,2 1 9 0,0 0-10 15,0 2 0-15,0-3 10 0,0-1-10 16,0 0 0-16,0-4 10 0,0 1-9 16,0-2 0-16,0 0 0 0,0-3-1 15,0 0-1-15,0-3-1 0,0-1-3 16,0 0-18-16,0-2 3 15,0 0 0-15,0 0 6 0,0 0 0 16,-2 0-4-16,2 0-2 0,-2-2 17 16,0-2-1-16,0 0 2 0,0-3-1 15,-2 0 0-15,0-4 1 0,-1-4 1 16,-1-1 11-16,0-4-10 0,-2-1 0 16,-1 0 0-16,-1 1-1 0,0 2 0 15,-1 1-1-15,1 3-1 0,2 4 0 16,0 0-1-16,-1 4 0 0,5 3-1 15,0-1 0-15,2 4 0 0,0-1 1 16,0 1-1-16,2 0 3 0,0-1 0 16,0 1 12-16,0 0 3 0,0 0 4 15,0 0-1-15,0 0 3 0,0 0 9 16,0 2-12-16,2 5-18 0,2-1 0 16,0 5-2-16,2 1 0 0,-1 3 0 15,1 0-1-15,0 1 1 0,2 3 0 16,-2-3 1-16,1 1-1 15,-1-1 1-15,0 0 1 0,2 0 0 16,-2-1 0-16,1 1 0 0,-1-3 0 16,-2-3 1-16,0 0 0 0,-2-5 1 15,2-1 1-15,-4-2 0 0,2-2 12 16,-2 0-14-16,2 0 2 0,1-5 0 16,-1-4-2-16,4-4 20 0,-2-3 9 15,2-3-6-15,0-3 3 0,3 0 64 16,-3 1 26-16,4-1-48 0,-2 2-30 15,3-1-9-15,-3 5-27 0,0 0 9 16,3 1-11-16,-3 2-1 16,2 3-2-16,-1 0-31 0,-1 1-63 15,0 0-78-15,-2 0-73 0,0 0-82 16,1 0-250-16,-5 3-845 0,6-3-1644 0</inkml:trace>
  <inkml:trace contextRef="#ctx0" brushRef="#br3" timeOffset="129061.657">10433 10504 75 0,'0'0'473'0,"0"0"-163"16,0 0-148-16,0 0-31 0,0 0-47 15,0 0-28-15,0 0 35 16,0 0 640-16,0 0-323 0,-21 5-176 0,21-4-33 16,0-1-16-16,-2 3-14 15,2-3 0-15,-2 3 15 0,2-3-4 16,0 2-23-16,0-2-25 0,0 1-4 15,0 0-1-15,0-1-6 0,0 0-10 16,-2 0-12-16,2 0-19 0,0 0-31 16,0 0-25-16,0-2-5 0,0-3 8 15,0 0 25-15,0-5 19 0,0-1 11 16,2 1 6-16,0-5-8 0,0 0-7 16,-2 1-16-16,2-1-8 0,-2-1-4 15,2-1 1-15,-2 1-7 0,0 2-5 16,0-1-4-16,0-1-6 15,2 0 3-15,-2 1 4 0,0-1-7 16,0 1-6-16,0-4 6 0,0 0-3 16,0 0 0-16,0 0-5 0,0-4-1 15,0 2 6-15,-2-1-6 0,2 1 3 16,0 2 0-16,0 0 0 0,0 1-3 16,0 2 1-16,0-1-1 0,0 2-12 15,0-1 0-15,0-1 0 0,0 2 12 16,2-1-14-16,-2-3 2 0,5 1-1 15,-5-2 1-15,2 0 0 0,0 2-1 16,-2-2 0-16,0 1 0 0,2 1 0 16,-2 2 0-16,0-2-2 0,0 5 1 15,0-2-1-15,2 2-15 0,-2 0 12 16,2 0-9-16,0-1 11 0,-2 3 0 16,2-1-1-16,-2 0 0 0,0 2 1 15,2 1 0-15,-2-1 1 0,2 0-1 16,-2-1 0-16,0 3 1 0,0-1 0 15,2 2-1-15,-2-2 1 16,0 3 0-16,0-2 0 0,0 2 1 16,2-2 1-16,-2 3 1 0,0-1-1 15,2 1-1-15,-2 2 11 0,0 0-11 16,0 2 11-16,0 0 0 0,0 1 3 16,0 0-3-16,0 0-10 0,0 0 1 15,0 0-3-15,0 2-2 0,0 1-10 16,-2 4 12-16,-2-1 1 0,0 4 1 15,2-1-1-15,-2 2-1 16,-2 4 1-16,-3 0 1 0,3 0 0 0,0 2-1 16,2 2 1-16,-4 2 0 15,-3 0 10-15,1 3-11 0,6-1 0 16,-5 0-1-16,1-4 0 0,0 3-11 16,2-5-1-16,0 0-3 0,-1-1 13 15,-1-1-1-15,4-4 0 0,0-1 1 16,2-2 0-16,0-2 2 0,0-4 1 15,0 0-1-15,2-2-3 0,0 0-21 16,0 0 22-16,0 0 2 0,2-6 12 16,0-1-10-16,0 0 0 0,2-6 0 15,2 0 1-15,-2 0 9 0,4-1-11 16,-3 2 1-16,-1-4-1 0,0 3 0 16,0-5-1-16,0 2 1 0,0-2-1 15,2 0-2-15,-1 1-19 0,-1 0 9 16,-2 1 10-16,0 1 0 0,2 1 2 15,-2 3 1-15,2-1 1 16,-2 3 0-16,0 0 1 0,5 2-1 0,-5 1 10 16,0 2-10-16,0 0 16 0,0 2-3 15,-2-1 6-15,2 2-3 16,-2 1 9-16,0 0-6 0,2 0-6 16,-2 0-13-16,0 0 11 0,2 0-1 15,0 0 3-15,0 0 51 0,0 4 21 16,2 2-36-16,-2 1-30 0,5 3-5 15,-1 4-14-15,-2 0 1 0,0 3 12 16,2 3 3-16,5 1 3 0,-3 1 3 16,-2 4-6-16,0-1 6 0,0-1-4 15,3 0-20-15,-3 0-2 0,-2-2-1 16,-2-3 0-16,2 0-9 0,-2-6 11 16,0 0-11-16,1-4 9 0,-3-4-27 15,0-3-61-15,0 0-80 0,0-2-91 16,0-2-62-16,0-4-240 0,0 1-869 15,0-5-1810-15</inkml:trace>
  <inkml:trace contextRef="#ctx0" brushRef="#br3" timeOffset="130378.344">11384 11367 904 0,'0'0'391'15,"0"0"-124"-15,0 0-65 0,0 0 116 16,0 0 303-16,0 0-277 0,0 0-76 16,0 0-17-16,0 0-45 0,8-48-52 15,-8 48-9-15,0 0 17 16,0 0-16-16,-2 0-19 0,0 0 3 15,0 2 27-15,-2 2 8 0,-5 1-39 16,3 4-26-16,2 1-5 0,-4 3-7 16,-5 5 0-16,7-1-9 0,-2 7 3 15,0 0-13-15,-3 3-29 0,1 2-4 16,2 1 0-16,-1 0 0 0,-3 2 7 16,6 1-4-16,0 1 6 0,-1 3 7 15,-1 1 5-15,4-1 3 0,0 1 3 16,2 2 10-16,2-1-7 0,-2-1-9 15,2-2-15-15,2-4-21 0,2-3-9 16,2-5-12-16,5-2-2 0,-3-4-25 16,-2-2-45-16,4-4-60 0,3-4-46 15,-5-1-49-15,2-4-57 0,1-2-218 16,-3-1-608-16,0-4-841 0</inkml:trace>
  <inkml:trace contextRef="#ctx0" brushRef="#br3" timeOffset="136883.973">11367 11966 1881 0,'0'0'275'16,"0"0"-142"-16,0 0 13 15,0 0 299-15,0 0-205 0,0 0-70 16,0 0-2-16,0 0 0 0,0 0-13 16,-10-8-7-16,8 6 13 0,2-2 4 15,0 0 3-15,0-1 8 0,2-3 5 16,2-4-33-16,0-4-44 0,4-3-34 15,3-5-21-15,-3-2-16 0,0-4-5 16,1 1-7-16,-1-2 3 0,-2 4 4 16,0 4-10-16,-4 7-6 0,-2 6-12 15,2 5 2-15,-2 5 47 0,0 0 30 16,0 11 18-16,0 5-70 0,-2 9-27 16,-2 15-2-16,0 14-1 0,-2 16 1 15,-2 5 2-15,3-4 0 0,1-14 2 16,0-19 0-16,2-5 10 0,0-7-9 15,-2 3 9-15,2 0-10 0,-2-2-2 16,4-9-30-16,0-10 18 0,0-6 9 16,0-2-70-16,0-13 28 15,0-7 45-15,2-10 1 0,2-4 14 16,0-7-15-16,-2-2-30 0,2 1 6 16,-2 2 21-16,0 2 2 0,0 9 0 15,0 5 1-15,1 11 1 0,-3 7 11 16,6 6 52-16,-2 0-31 0,-2 6-17 15,2 4-4-15,0 3-10 0,0 0 10 16,3-2 3-16,1-1 12 0,0-2 28 16,-2-7-7-16,1-1-18 15,5-11-28-15,0-3-2 0,-1-5 0 0,1-7 0 16,-2-1 2-16,-1 2 1 16,-3 0 12-16,2 4-3 0,-4 6 0 15,-2 4-9-15,-2 4-2 0,0 7 2 16,0 0 51-16,0 6-11 0,0 6-22 15,-2 4-3-15,2 5-6 0,0 4-9 16,0-1 0-16,2 4 0 0,2-3 12 16,1-5-12-16,1-2-1 0,4-5 1 15,-2-6 0-15,1-6-3 0,-3-1-21 16,6-11-12-16,-6-6 9 0,1-3 3 16,-3-5 5-16,-2-2 13 0,-2-1-15 15,0 0 15-15,-2 0 1 0,-4 2-10 16,-5 2 11-16,1 7-11 0,2 2-15 15,1 6 9-15,1 3 15 0,2 3 0 16,0 2 3-16,4 1 11 0,0 0 31 16,0 0 9-16,8 1-29 15,-2 1-10-15,3 2 0 0,5-1 3 16,-1-3 12-16,-1 4-6 0,5-1 3 16,-3 0-9-16,5 2 4 0,-3 2-1 15,3-1-16-15,-3 4 1 0,3 0 9 16,-9 4-11-16,3 2-1 0,-7-1-3 15,-2 1-12-15,-4 0-6 0,0-1 2 16,-6-2 1-16,-5-3 3 0,3 0-6 16,0-1 9-16,-2-5 0 0,-3-2-3 15,7 0 3-15,-2-1 10 0,2-1 2 16,-3 1 1-16,5 1 11 0,2-2-9 16,0 3 18-16,2-3 15 0,0 5-6 15,4 0-15-15,2 1-2 16,7-1-10-16,-5 0 12 0,2-1-14 15,9-1-1-15,-5-2 0 0,5-1 0 16,-5-3-2-16,5-4-10 0,-2-4 10 16,1-5-10-16,-5-5 10 0,5-2-11 15,-7-2 10-15,-1 0 0 0,0 3 1 16,-6 6-1-16,0 4 1 0,-4 6 2 16,0 6 19-16,0 0 14 0,0 6-33 15,-2 6-24-15,-2 4 20 0,0 4 1 16,0 1 2-16,0 2 1 0,0-2 0 15,4-1 3-15,0 0 1 0,0-5 8 16,0-1-9-16,6-1 9 0,2-4 0 16,0-4-9-16,1-3-1 0,3-2-2 15,1-1-3-15,-3-5 0 0,4-4 0 16,-3-2-9-16,1 3 11 0,-2-2 1 16,-3 2 0-16,-3 3 1 0,0 1 14 15,-2 3-12-15,-2 1 12 16,0 0-15-16,0 1 0 0,0 0-1 0,0 0-2 15,0 0-15-15,2-2 3 16,-2 1 13-16,4-2 2 0,-2 0 12 16,0-4 3-16,2 1-3 0,1 0 6 15,-1-2-6-15,-2 0-9 0,2-1 9 16,0 2-11-16,4-2 0 0,-4-1 0 16,3-2 2-16,-1-2-1 0,0-2-2 15,4-3 0-15,-1-5 0 0,-1-3 0 16,2-4 0-16,3-3 0 0,-3-2 0 15,-2-5 0-15,3 0 1 0,-5-2 0 16,-2 2 0-16,0 0 1 0,-4 4-2 16,0 6-1-16,0 5-35 0,-2 8 12 15,-2 7 12-15,-2 6-3 0,-1 5 15 16,-1 1 0-16,2 11 24 0,-2 6-3 16,-3 7-3-16,1 3 0 0,0 7-15 15,1 2-3-15,-1 5 0 0,4-1-21 16,0 1 6-16,2 0 13 0,-1 2 2 15,5-5 1-15,0 1 11 16,-2-3 3-16,9-3 3 0,1-2-3 16,6-4 3-16,-1-3-16 0,1-5 13 15,7-3-13-15,-3-5-1 0,1-5 1 16,2-3-2-16,-5-4 0 0,7-10-12 16,-9-3-6-16,7-8 6 0,-8-2-3 15,1-4 13-15,-4 0-10 0,-8 3 9 16,-2-1 1-16,0 7-1 15,-2 3-12-15,-4 8 12 0,-2 1 0 0,-2 6 0 16,1 0 3-16,3 6 2 0,0 3 13 16,0 4-3-16,-1 2 0 15,3 2-10-15,4 2 13 0,-2-1-13 16,2 1 0-16,6-3 10 0,5 1-9 16,-1-4-1-16,-2-3 1 0,7 0-1 15,-3-5-1-15,1-2-1 0,3-3-1 16,-3-5-11-16,5-8-6 0,-3-6 0 15,3-7 15-15,-3-5-9 0,1 0 10 16,-3-1 0-16,1 2 0 0,-3 4 1 16,-3 8 0-16,-4 4 1 0,0 5 0 15,2 6 18-15,-2 3 6 0,-2 0-24 16,3 10-1-16,-5 3-20 0,0 5-3 16,0 4 21-16,0 0 0 0,0 3 1 15,0 0 0-15,0-3 1 0,0-3 0 16,0-1 1-16,0-7 1 0,0-2 11 15,0-3-9-15,2-6 11 0,2 0-14 16,0-8-27-16,6-6 0 16,1-5 15-16,-1-3 0 0,2-2 11 15,-1-1 0-15,-1 5 1 0,-2 1 0 16,1 7 2-16,-1 5 19 0,-4 6 9 16,0 1-12-16,0 2-3 0,0 7-15 15,5 4-3-15,-5 2-9 0,0 3 9 16,0 2 1-16,0-1-1 0,-2-1 2 15,2-2 1-15,5-6 2 0,-5-1 1 16,2-5 12-16,2-3-14 0,1-2-1 16,5-9-18-16,-2-3 0 0,3-8 15 15,-1-2-9-15,-1-2 10 16,-3-1 1-16,-2 2 1 0,-4 0 0 16,3 6 0-16,-3 4 1 0,-2 4-1 15,0 6 3-15,-2 3 21 0,2 1 24 16,-2 1-15-16,2 7-30 0,0 6 0 15,2 1-3-15,-2 6 0 0,2 0-2 16,-1 4 0-16,3-2-1 0,2-1-9 16,0-1 9-16,-2-2-33 0,3-3-60 15,-1-3-74-15,0-1-38 0,1-6-23 16,-3 0-79-16,-2-5-258 0,2-1-635 16,4-3-883-16</inkml:trace>
  <inkml:trace contextRef="#ctx0" brushRef="#br3" timeOffset="137054.342">12862 11349 3948 0,'0'0'601'16,"0"0"-462"-16,0 0 85 0,0 0-16 16,0 0-135-16,43-50-45 15,-26 41-27-15,-1-2-1 0,-1 0-25 16,-5-2-36-16,2-1-134 0,-5-3-180 15,-3 6-384-15,0-12-847 0</inkml:trace>
  <inkml:trace contextRef="#ctx0" brushRef="#br3" timeOffset="137469.186">11814 11609 2613 0,'0'0'687'0,"0"0"-436"16,0 0 231-16,-6-53-29 0,6 26-121 15,4-4-102-15,4-2-53 16,2-1-74-16,1 0-91 0,7 2-12 16,3 0-164-16,0 4-224 0,-1 6-722 15,15 4-2252-15</inkml:trace>
  <inkml:trace contextRef="#ctx0" brushRef="#br3" timeOffset="138089.718">13083 11885 2940 0,'0'0'641'0,"0"0"-310"16,0 0 45-16,0 0-60 0,0 0 10 15,0 0-36-15,0 0-53 0,-35 69-73 16,24-44-92-16,-1 0-48 0,4 1-24 15,2-1-1-15,-3-7-47 0,3-1-122 16,6-6-103-16,-2-4-112 16,2-4-236-16,0-3-808 0,10 0-1195 0</inkml:trace>
  <inkml:trace contextRef="#ctx0" brushRef="#br3" timeOffset="141210.321">13323 11985 3059 0,'0'0'779'0,"0"0"-477"16,0 0 33-16,0 0-45 0,0 0-39 16,0 0-61-16,-2-62 7 0,-5 40-18 15,3-3-61-15,0-3-60 0,-2 0-25 16,0 0-9-16,2-1-12 0,2 4-9 16,2 1 0-16,0 4 19 0,2 4-4 15,8 2 9-15,0 3 9 0,3 2 9 16,5 5 10-16,-1 2 17 0,6 2-33 15,1 3-24-15,-3 6-14 0,4 1-1 16,-4 2 1-16,-7 3 14 0,-4-1 4 16,-1 0-17-16,-7 0-2 0,-2 2-16 15,0 2-2-15,-9-2 3 0,-1 2 13 16,0-2 0-16,-3 0-1 0,1-4-9 16,0 1 11-16,-3-4 0 15,7-2 0-15,-3-2-1 0,3-1-1 16,2-1 1-16,2-3 0 0,4 1 2 15,-2-1 0-15,2 2 21 0,0 0 9 16,2 0-6-16,0 1-24 0,6 1 2 16,-2 1-4-16,3 2 4 15,-1 1-1-15,0 1 0 0,3-2 0 0,1 2 1 16,-2-2 1-16,1-3 12 0,1 0 0 16,0-2-3-16,1-2-10 0,-3 0 1 15,5-4 12-15,-5-2-3 16,0-1-12-16,1-2-1 0,-3-3-2 15,-2-2-9-15,0-1 10 0,-2-3-1 16,5-1 0-16,-3-3 0 0,0-3 0 16,0-3 0-16,5-3 0 0,-3-4-9 15,2-5 9-15,1-11-12 0,3 4 0 16,-4-3 11-16,-1 3-8 0,-1 7 11 16,-2 2 1-16,-4 9-2 0,0 10-31 15,-2 10 9-15,0 9 24 0,-2 6 7 16,-4 11-7-16,-4 7-1 0,3 7 1 15,-3 7 0-15,-2 5-17 0,3-1-1 16,-1 3 3-16,0-3 13 0,-1-1 0 16,5-3-1-16,0-5 2 0,2-3-11 15,4-9 10-15,0-2-1 0,2-11 2 16,4-8-2-16,2-2-45 0,5-10 8 16,3-3 19-16,-1-4 6 0,-1 3 14 15,-3 3 0-15,3 4 1 0,-6 9 15 16,-1 0 0-16,-3 13-15 15,2 5-2-15,-4 2-16 0,0 6 16 0,0-3 1 16,0 0 1-16,0-5 15 16,-2-5 0-16,4-6 9 0,1-5 7 15,-1-2-5-15,8-3-26 0,-2-10-12 16,3-6 11-16,3-3 1 0,-1-3 2 16,-3 1 16-16,-1-2-3 0,-1 5 6 15,-8 5-6-15,4 6 6 0,-4 3-19 16,-2 7 13-16,0 2 33 0,-6 9-17 15,2 7-16-15,0 5-15 0,-2 5 1 16,4 1 0-16,-1 2 0 0,3-2 0 16,0-1 1-16,3-4-1 15,5-1 1-15,0-8-1 0,9-3-1 16,-1-4-12-16,3-6-6 0,-1-3-1 16,3-9-8-16,-4-7 9 0,-3-2 6 15,-4-5-3-15,1-4 0 0,-5 2 3 16,-6-5 10-16,0 5-1 0,-2 1-18 15,-4 6-12-15,-5 3-7 0,3 4 13 16,-2 3 3-16,-3 2 12 0,7 3 10 16,0-1 2-16,2 4 2 0,2 0 1 15,0 1 24-15,2 0 16 0,2 1-4 16,4 3-12-16,2-4-9 0,5 3-6 16,-1-2 6-16,4 0 0 0,3-1-6 15,0 0-10-15,1-2 1 0,-1-1-2 16,-3-4 0-16,3 3 1 15,-7-2 0-15,-3 2 1 0,-1 2 0 0,-4 0-1 16,-2 1 1-16,0 1 12 16,-2 0 1-16,0 5-16 0,0 7-10 15,-4 6-8-15,-4 4 6 0,-2 3 11 16,3 4 0-16,-1 2 1 0,2-1 2 16,0 0-1-16,-1-5 2 0,5 0 0 15,2-7 0-15,0-5 12 0,2-5-13 16,7-7-2-16,-1-1-3 0,2-12-24 15,3-8 6-15,1-9 6 0,-1-6 3 16,3-13 10-16,-1-17-10 0,1-13 9 16,-1-4 2-16,-9 6 1 0,4 17 3 15,-10 22 12-15,0 14-12 0,0 7-3 16,0 1-26-16,0 6-13 0,0 5-9 16,0 4 48-16,-2 8 0 0,0 10 12 15,0 5-10-15,2 7 1 16,-4 3-3-16,4 6-1 0,0-1 1 15,0 0 15-15,0 2 3 0,0 3 12 16,0-1-3-16,0 2 6 0,0 1-3 16,0-3-6-16,6-4-5 0,-2-7-1 15,2-9-6-15,3-8-9 0,-3-8 8 16,6-6-11-16,1-8-21 0,1-8 3 16,1-8 0-16,-1-4 16 0,5-4-2 15,-7-1 1-15,5 0 0 0,-5 5 2 16,-2 4 0-16,-1 7 0 0,-3 8 1 15,0 6 19-15,-2 3 2 0,-2 9-21 16,-2 8-21-16,-2 4-1 0,2 7 10 16,-2 0 11-16,-2 0 1 0,0-1 0 15,2-5 1-15,0-4 0 16,0-5-1-16,0-5 0 0,2-6-1 16,0-2-29-16,0-8-9 0,6-7 27 15,-2-8 12-15,6-7 1 0,-2-2-1 16,3-3-2-16,1 4 1 0,-3 3 1 15,1 9 0-15,-4 9 3 0,0 6 30 16,-2 4-6-16,-2 10-27 0,3 3-12 16,-1 6 0-16,-2 3 9 0,-2 3 2 15,2-4 1-15,-2-1 0 0,2-2 1 16,-2-4 0-16,2-2 2 0,-2-3 9 16,0-3 0-16,2-2 3 0,0-1 3 15,2-3-3-15,0 0-15 0,5-7-4 16,-1-2-8-16,4-3 10 0,1-4 0 15,-1-3 2-15,3 0 0 0,-1-3 2 16,1 1 10-16,-1 1 1 0,-4-1-10 16,3 5 12-16,-3 2 0 0,0 3 3 15,-3 4 6-15,-1 4 0 16,-4 1 6-16,4 2-3 0,-4 2-9 16,-2 5-15-16,0 3 18 0,0 7-3 15,-4 6-16-15,-2 2 13 0,0 4-12 16,-1 2 12-16,3 0-12 0,0-3-1 15,2 0-1-15,2-2 12 0,0-4-11 16,2-9 1-16,4-3 0 0,1-7-3 16,1-3-14-16,4-8-17 0,3-10 1 15,-7-5 12-15,6-8 0 0,-3-3 0 16,-5-3-9-16,-6 1 9 0,2 2 6 16,-2 6 9-16,-4 7-15 0,-4 5-3 15,-1 6 0-15,-5 6 0 16,4 2 2-16,-3 2 18 0,1 1 1 15,1 4 0-15,3 2 2 0,2 0 14 16,0 1-4-16,6-2 0 0,0 1 3 16,6-4 6-16,2 0-6 0,7-3-14 15,-1 0 1-15,5 0-1 0,3-4 11 16,-1 0-9-16,4-2 30 0,-4-1-3 16,1 1-12-16,1 1 3 0,-4-1 3 15,-1-1-12-15,1 1-11 0,0 0 2 16,-5-1-3-16,-2 2 1 0,-1 2 0 15,-3-1-1-15,-2 1-1 0,-2 1 1 16,-2 0 0-16,-2 0-1 0,2 2-1 16,-2 0-13-16,0 0 0 0,0 0-3 15,0 0-3-15,-4 0 20 0,2 0 1 16,0 0-2-16,0 0 1 0,0 0 1 16,0 0 1-16,2 0 0 0,0 0 17 15,0 0 0-15,0 0 0 0,0 0 12 16,0 0 4-16,0 0 5 15,0 0-3-15,0 0-12 0,0 0-22 16,0 0-2-16,0 0-18 0,-2 0-18 16,0 0 0-16,-2 0 15 0,-5 0 19 15,3 2 0-15,-4 3-1 0,0 4 3 16,-1 1 1-16,-1 7 2 0,4 2-1 16,-3 3 10-16,7 0-10 0,0 4-1 15,2 1 2-15,2-4 0 0,2-1 9 16,4-3-10-16,2-4 1 15,5-2 12-15,1-2-13 0,1-1 0 0,1-6-2 16,5-1 0-16,-4-3-2 16,5-2 0-16,-1-5-13 0,0-9 12 15,-1-5-9-15,-1-6 0 0,0-5 10 16,-3-1-1-16,-4-2 1 0,1 4 1 16,-7 0-1-16,2 3 0 0,-4 6 1 15,-1 4-1-15,-3 4 0 0,0 6-14 16,-3 4-2-16,-5 4 3 0,0 3 12 15,-4 6 0-15,-1 7 0 0,-1 2 2 16,-1 7 1-16,3 2 0 0,1 0 1 16,5-2-1-16,2 1 1 0,2-4 1 15,2-1 1-15,2-3 9 0,4-2-10 16,7-2-2-16,-1 0 2 0,5-6-2 16,1 0 0-16,3-4-2 0,4-4-13 15,0 0 12-15,-1-10-9 0,1-5 0 16,-4-5 10-16,-1-4-13 15,1-6 12-15,-4 0-9 0,-3 3 0 0,-8 4-3 16,5 8 0-16,-7 5 5 16,-2 6 10-16,0 4 21 0,-2 1-21 15,0 12-13-15,0 5-11 0,-2 4 9 16,-2 6 14-16,0 0 0 0,-5 2 1 16,7-7-1-16,-2 0 0 0,0-8 0 15,2-5 1-15,2-3 0 0,0-5 2 16,0-2-1-16,2-3-1 0,6-10-18 15,3-2 6-15,-1-5 9 0,4-4 0 16,-1 2 1-16,-1 3 2 0,-3 3 2 16,3 7 1-16,-2 3 15 0,-1 6 3 15,-7 3-19-15,8 7-2 0,-6 5-1 16,0 4-2-16,2 5 1 16,-1-1 0-16,-1-1 1 0,0-3 1 15,2-6 1-15,0-4 11 0,0-6 0 16,3-3-12-16,-3 0-1 0,4-10-11 15,1-2 0-15,1-8 9 0,0 0-9 16,1-3 10-16,-3 1 1 0,0 1 1 16,1 8 0-16,-5 3 2 0,2 4 13 15,0 6 9-15,-1 0-9 0,1 12-15 16,-2 5-1-16,0 3-11 0,1 3 10 16,-1 3 1-16,0 0 0 0,-2-3-1 15,4-1 2-15,1-6 0 0,-3-1-1 16,0-2-2-16,-2-3-36 0,4 0-61 15,-8-10-38-15,9 9-56 0,-7-7-36 16,2-2-165-16,-2-5-527 0,2-3-427 16,0-10-801-16</inkml:trace>
  <inkml:trace contextRef="#ctx0" brushRef="#br3" timeOffset="141398.792">15694 11609 3391 0,'0'0'550'15,"0"0"-317"-15,0 0 81 0,14-61-120 16,-6 41-148-16,-1 1-45 0,1 1-1 16,-2 2-104-16,2 6-166 0,1-1-186 15,-3 4-610-15,-6 7-1455 0</inkml:trace>
  <inkml:trace contextRef="#ctx0" brushRef="#br3" timeOffset="141827.541">15902 11205 1918 0,'0'0'525'0,"0"0"-292"16,0 0 156-16,0 0-10 0,0 0-97 15,0 0 17-15,0 0 20 0,0 0-44 16,0 0-38-16,0 0-41 0,50-1-28 15,-46 14-19-15,2 7-25 0,-1 1-33 16,1 2-6-16,-2 8-12 16,2 2 2-16,0 2 1 0,1 3-7 15,1 1-8-15,-4 4-34 0,2 7-3 16,-2 10-9-16,-4 14 9 0,-2 5 9 16,-8-1 12-16,-5 1-14 0,-7-6-7 15,-5 1 0-15,-2-7-6 0,-4-5-3 16,2-14-15-16,6-12-25 0,4-13-99 15,1-5-108-15,-5-2-40 0,-2-3-104 16,4-1-665-16,0 0-1479 0</inkml:trace>
  <inkml:trace contextRef="#ctx0" brushRef="#br3" timeOffset="144259.466">682 11869 427 0,'0'0'440'0,"0"0"-146"0,0 0-112 16,0 0-107-16,0 0-59 0,0 0 582 16,0 0-300-16,-14-56-126 0,16 51-27 15,-2 1 3-15,-2 2-3 0,2-1-30 16,-4-2-28-16,4 3-30 0,0 2-31 16,-2-3-25-16,0 0-1 0,-1 0 32 15,3-1 63-15,0 0 39 16,-2-2 40-16,2 0 25 0,0-3 12 0,0 0-24 15,0 2-22-15,0-1-20 16,0 2 3-16,0 1 18 0,0-1-7 16,0 3-4-16,0 1-21 0,0 0-18 15,0 0-4-15,0 2-15 0,0 0-15 16,0 0-10-16,0 0-20 0,0 0-16 16,0 0-3-16,0 4 0 0,0-2 7 15,0 4-13-15,0 3-9 0,0 4 3 16,0 3 12-16,0 5 6 0,0 1-3 15,0 4-2-15,0 5 2 0,-2 3 6 16,0 4 0-16,2 6-6 0,-2 8-6 16,2 12-9-16,-2 7-3 0,0-5-3 15,0-15-3-15,0-15-12 0,0-9-9 16,0 4-42-16,0 3 30 0,-2 2 19 16,2-3 2-16,-1-2 1 0,1-5 0 15,2-1 1-15,-2-5 1 16,0-2 0-16,0-3-1 0,2-1 0 15,-2-3-1-15,2-2-1 0,0-1-15 16,0-3-18-16,0-2-33 0,0-2-31 16,0-1-32-16,2 0-25 0,0 0-21 15,0-4-47-15,0-3-51 0,-2-2-161 16,2-3-213-16,-2 0-492 0,5-7-515 0</inkml:trace>
  <inkml:trace contextRef="#ctx0" brushRef="#br3" timeOffset="144959.303">655 11657 1956 0,'0'0'603'0,"0"0"-256"15,0 0-26-15,0 0 82 0,0 0-25 16,0 0-83-16,0 0-82 0,0 0-52 16,0 0 2-16,0 0 11 0,7-26-9 15,-7 26-4-15,-2 0-9 0,2 0-21 16,-3 0-25-16,1 5-7 0,0 3 22 15,-2 1-9-15,-2 3-28 0,2 4-26 16,-4 1-19-16,1 4-15 16,-1 1-9-16,0 3-12 0,-5 0 15 15,5 1-15-15,-2 3 15 0,-3 1 0 16,7 2-6-16,-2-2-9 0,0-1 12 16,-3-1-12-16,5-6 9 0,2 0-11 15,0-4 0-15,0-4 1 0,2-3-1 16,0-3 0-16,2-3-1 0,-2-3 0 15,2-1 0-15,0-1-3 0,0 0-12 16,0 0 14-16,0-3-1 0,4 0 0 16,-2-5-13-16,2-2 12 0,-2-2-12 15,4-5 12-15,-4-2-12 0,2-2 14 16,5-1-1-16,-5 0 1 16,2-3 0-16,0-1 1 0,-2 3 0 15,5-1 1-15,-1 0 1 0,-2 3 1 16,0 0 0-16,0 3 0 0,5-2 12 15,-1 3-12-15,-2 3 12 0,-1 2-12 16,1 4 9-16,0 1 6 0,-4 2 15 16,2 3 3-16,1 2-2 0,-1 0-7 15,0 4 66-15,2 8 0 0,-1 1-48 16,-1 4-30-16,6 6-14 0,-4 2 11 16,1 4-9-16,-1 0 9 0,2-2-12 15,-4 1 0-15,1-6-2 0,-1-3-10 16,2-5-18-16,-2-5-36 0,-1-6-54 15,1-3-67-15,-2-1-69 0,0-8-109 16,4-4-227-16,-4 0-686 0,3-5-1380 0</inkml:trace>
  <inkml:trace contextRef="#ctx0" brushRef="#br3" timeOffset="152358.752">4597 11620 111 0,'0'0'1186'0,"0"0"-860"0,0 0-79 16,0 0-59-16,0 0-13 0,0 0-20 0,0 0 1 15,5-54-14-15,-5 44-120 16,0 2 107-16,0 2 319 0,0-1-200 16,0 2-61-16,0 0-14 0,-3-2-9 15,3 2 5-15,0 1 8 0,-2 4 12 16,2-4 1-16,0 4 0 0,0 0-6 15,0 0-5-15,0 0-12 0,0 0-6 16,-2 4-16-16,2 2-6 0,-2 8-57 16,0 5-61-16,-2 8-21 0,0 2-1 15,0 4 0-15,0-1 1 16,0 0 0-16,-3-4 0 0,-1 0 3 16,2-4 15-16,-2-1-6 0,-1-1-9 15,3-3 9-15,-2-4-11 0,4 0 1 16,-2-3-1-16,1-4-1 0,1-2 0 15,2-1-2-15,0-3 0 0,2-2-13 16,0 0 0-16,0 0 12 0,0 0 0 16,0 0 0-16,0 0 1 0,0-4 0 15,2-2-10-15,0-3 10 0,2-5 1 16,1-3-1-16,1-4 0 0,-2-3 0 16,2-1 0-16,-2-6 1 0,0 0 0 15,3 0 1-15,-3 0 0 0,0 2 1 16,-2 2 1-16,4 5 1 0,-2 2 0 15,0 3 0-15,0 5 9 0,3 0-9 16,-3 5 15-16,0 2-6 0,-2 1 6 16,2 4 18-16,-2 0 12 0,0 0-5 15,2 3-10-15,-2 3 3 16,3 5 9-16,-1 4-30 0,2 3-15 16,-2 8 1-16,4 1 2 0,1 2 18 15,1-1 6-15,0 2 6 0,1 0 1 16,3 1-7-16,-2 3 15 0,1-1 0 15,1-3 6-15,-1-5-24 0,-1-3-22 16,-4-6-2-16,1-7-12 0,-3-7-57 16,-2-2-103-16,-4 0-123 0,8-30-82 15,-6 14-228-15,5-18-1091 0</inkml:trace>
  <inkml:trace contextRef="#ctx0" brushRef="#br3" timeOffset="155473.216">4552 11773 430 0,'0'0'1069'0,"0"0"-672"16,0 0-261-16,0 0-3 0,0 0 491 15,0 0-262-15,0 0-158 0,0 0-67 16,-2-49-10-16,2 44-4 0,0 1 6 15,-2 1 6-15,2 1-6 0,-2 2-19 16,0-2-11-16,2 2 3 0,-2 0-9 16,0 0-10-16,-1 0 1 0,3 0 11 15,-2 2 28-15,0 4 20 0,0 2-12 16,0 3-48-16,2 7-29 16,0 2-17-16,0 4-10 0,0 2-3 15,2 5-2-15,-2 2-7 0,2 0 0 16,0 1 3-16,0 1 4 0,1-2-1 15,-3 0-6-15,2 0 6 0,-2 2-9 16,2 1 0-16,-2 1 0 0,0 2 1 16,0 0-13-16,2 4-27 0,-2-2 9 15,-2 0 15-15,4-2 0 0,0 1 3 16,0-4 0-16,0 0 3 0,2-4 12 16,-2-5 0-16,0-4 1 0,0-2-13 15,-2-5-3-15,0-6-1 0,0-4-12 16,0-2-11-16,-2-1-9 0,0-3-16 15,-2-1-39-15,2-6-39 0,0-4-13 16,0-2-35-16,0-3-58 0,2 0-265 16,0 4-907-16,2-6-1367 0</inkml:trace>
  <inkml:trace contextRef="#ctx0" brushRef="#br3" timeOffset="159058.562">684 13412 489 0,'0'0'378'0,"0"0"-29"16,0 0-37-16,0 0-42 0,0 0-156 15,0 0 16-15,0 0-52 0,0 0 187 16,0 0 119-16,-8-28-178 0,6 24-75 15,0 0 16-15,2 0 9 0,-2 0 6 16,2 1-10-16,0 1-19 0,-2 0-17 16,2 0-24-16,0 2-2 0,-4 0 7 15,4 0 15-15,0 0 2 0,0 0-15 16,0 0-16-16,0 0-6 16,0 0 0-16,0 0 12 0,0 0 9 15,0 0-15-15,0 2-25 0,-2 2-13 16,2 1-27-16,-2 2-2 0,-1 3-4 15,3 0 0-15,-2 2-10 0,0 0 1 16,0 1 9-16,2 2 4 0,-2-2 2 16,2 3-16-16,0 2 10 0,-2 0-11 15,2 1 2-15,0 1 0 0,0 1 15 16,0 0-5-16,0-1 2 0,2 0-13 16,-2-2 1-16,0 1 9 0,0 0-10 15,0-1-1-15,0 1 0 16,0-2-1-16,0 1-1 0,0 1 0 0,0-2 0 15,0 1-1-15,0 1 0 16,0-1 0-16,0 0 0 0,0-2 0 16,0 1 0-16,0 1-1 0,0-2-15 15,0 1 5-15,0-2 1 0,0 3 0 16,0-3 9-16,2 1 0 0,0 0-9 16,-2 1 11-16,2 0 0 0,-2-3-1 15,0-2 2-15,0 3 0 0,0 0 0 16,0-4-1-16,0 2 0 0,0 1 1 15,0-1 0-15,0 1 0 0,0 1 1 16,0-1 0-16,0-1 0 0,0 4 0 16,0-3 1-16,0-1 1 0,0 3 0 15,0-1 0-15,0-2-1 0,0 0 0 16,0 0-1-16,0-3 2 0,0 1-1 16,0-2 0-16,0-1-1 0,0-3-1 15,0-1-1-15,0-1-1 0,0 1-1 16,0-2 2-16,0 1 1 15,0-3 1-15,0 2 1 0,0-1 1 16,0-1-2-16,0 0 2 0,0 0 12 16,0 0 7-16,0 0-7 0,0 0-14 15,0 0-1-15,0 0-12 0,-2 0-10 16,2 0-8-16,-2-3-8 0,0-2 38 16,0-2 3-16,-2-1 0 0,0-3 9 15,0-2-9-15,-2 0 0 0,1-2 9 16,-1-3-12-16,2 1 0 0,-4-2 0 15,0-2-1-15,1-1-1 0,-1 0-16 16,2 2-1-16,-2-2-5 0,-1 4 3 16,5 0 5-16,-2 3-2 0,0 1 0 15,2 4-19-15,0 4 1 16,-1-1 14-16,3 4 19 0,2 1-9 16,-2 2 12-16,2 0 0 0,0 0 15 15,0 0 7-15,0 0-7 0,0 0 12 16,0 0 1-16,0 0 2 0,0 0 4 15,0 2-32-15,2 3-1 0,-2 0 0 16,2-1-1-16,3 5-1 0,-3-1 0 16,2 1-2-16,-2 0 1 0,0 2 0 15,2-1 2-15,-2 3-1 0,0 1 0 16,2 2 0-16,-2 1 1 0,2 2 0 16,3 1 15-16,-5-2 9 0,2 0 10 15,0 0-7-15,-2 1 4 0,0-4-13 16,0 1 6-16,0-3-9 15,0-1-12-15,-2 0 13 0,2-2-13 0,0 0 12 16,1-2-13-16,-3-1 0 16,4 0 1-16,-2-2 9 0,0-1-9 15,0 2 9-15,0-3 9 0,0 1 4 16,0-1-4-16,0-2 0 0,-2 2 15 16,2-1 19-16,-2-2-25 0,2 0-9 15,0 0-18-15,0 0 10 0,-2 0-10 16,2 0-3-16,3-2 0 0,1-2-2 15,0-4 2-15,2-2 12 0,-2-4 0 16,7-3 6-16,-1-1 3 0,-1-2 0 16,1-1 0-16,0 0 4 0,-1-1-7 15,1 2 3-15,-4 0-18 0,1 3 12 16,-5-1-14-16,4 5-1 0,-4 1-2 16,-2 0-10-16,0 2-3 0,-2-1-15 15,0 1-55-15,2 0-51 0,-2 0-37 16,3 0-43-16,-1 1-65 0,2 4-214 15,-2 1-668-15,12 3-992 0</inkml:trace>
  <inkml:trace contextRef="#ctx0" brushRef="#br3" timeOffset="165212.16">4831 13293 1501 0,'0'0'251'0,"0"0"494"0,0 0-271 16,0 0-190-16,0 0-51 0,0 0 14 15,0 0-40-15,0 0-49 16,0 0-52-16,4 16-34 0,-4-10 9 16,0-3 8-16,0 2-2 0,-4-1-7 15,2 3-3-15,0-1 3 0,0 0-3 16,0 4 3-16,0 2 18 0,0 3-4 16,2 5 4-16,-2 2-13 0,2 5-15 15,0 5-6-15,0 3-7 0,0 5-14 16,0 1-4-16,2 3-6 0,0 9-2 15,-2-6-7-15,0 1 3 16,0 1 4-16,0-8-4 0,-2 6-9 0,0-5-18 16,-1-2-9-16,-1-3-6 15,-2-5 12-15,4-4 1 0,-4-2 0 16,2-7 0-16,0-3 0 0,-1-3 1 16,3-3 0-16,0-3-2 0,2-4-13 15,0-3 1-15,0 2-15 0,0-2-12 16,0 2-13-16,0-2-15 0,0 0-24 15,0 0-30-15,2 0-26 0,-2-2-64 16,2-3-121-16,-2-2-121 0,3-5-143 16,-3 1-362-16,0-6-330 0</inkml:trace>
  <inkml:trace contextRef="#ctx0" brushRef="#br3" timeOffset="165862.69">4798 13281 2005 0,'0'0'492'0,"0"0"-247"15,0 0 25-15,0 0 47 0,0 0 13 16,0 0-3-16,0 0-76 0,0 0-89 16,0 0-66-16,0 0-22 0,0 11 28 15,-4 0 30-15,0 4 12 0,-3 1-37 16,1 3-31-16,0 2-18 0,2 2-9 16,-2 1 0-16,2 4 8 15,-3-2-8-15,3 2-6 0,-2 0-10 16,-2-3 0-16,2 0-14 0,-3-6-7 15,3-1-10-15,-2-1-1 0,2-5-1 16,-1-2-2-16,1-4-13 0,4 1 13 16,-2-5-14-16,2 1 13 0,2-3 0 15,0 0 3-15,0 0 1 0,0 0-1 16,4-5 0-16,2-3-36 0,3-3 9 16,1-5 14-16,0-1 11 0,-2-4-1 15,5 0 0-15,-3-2 2 0,-1 1-1 16,-1-3 2-16,0 3 0 0,-2-2 1 15,-2 5 0-15,1-3-1 0,-1 3 0 16,-2 1 1-16,2 2 0 0,-2 2 11 16,2 1-9-16,-2 2-1 0,0 4 10 15,0 1-9-15,0 3 15 0,0 3 15 16,-2 0 16-16,2 0 2 0,3 3-8 16,-1 7-25-16,0 5-15 15,4 4 0-15,-4 6 9 0,5 3 0 16,-1 1 9-16,0 4 1 0,2-2-4 15,-1 1 3-15,1 0-18 0,-2-1-3 16,5-6-1-16,-5 1-20 0,0-7-58 16,-2-4-91-16,3-5-76 15,-5-4-83-15,0-4-341 0,2-2-1093 0</inkml:trace>
  <inkml:trace contextRef="#ctx0" brushRef="#br3" timeOffset="168018.214">10563 13144 1106 0,'0'0'391'0,"0"0"-212"0,0 0-30 16,0 0 348-16,0 0-110 0,0 0-171 15,0 0 2-15,0 0-5 0,0 0-60 16,-18-30-36-16,15 30 0 0,1 0 25 16,0 0 28-16,0 0 5 0,2 3-7 15,0 0-4-15,-2 1-16 0,2 0-16 16,0 1 0-16,0 3-7 15,0 2-12-15,0 0-22 0,0 6-15 0,0 2-18 16,0 3-7-16,0 2 1 16,0 6-13-16,0-2-5 0,0 5-13 15,-2 2-3-15,-2 3-3 0,2 2-12 16,-2-1 0-16,-2 3 9 0,1 2-10 16,1 0 0-16,0-1 0 0,2 2-1 15,-2-1 1-15,2-1 1 0,0-2 0 16,-2-5 9-16,4-2-11 0,0-4-1 15,0-4 0-15,0-6-21 0,0-5 9 16,0-4 9-16,0-5-12 0,0-5-3 16,0 0-55-16,0 0-76 0,0-9 28 15,0 0 2-15,0-5-24 0,0-5-56 16,0-3-143-16,0-3-302 0,0 7-546 16,0-11-709-16</inkml:trace>
  <inkml:trace contextRef="#ctx0" brushRef="#br3" timeOffset="168654.632">10511 13109 1486 0,'0'0'1270'15,"0"0"-993"-15,0 0 7 0,0 0 15 16,0 0-47-16,0 0 34 16,0 0 28-16,0 0-86 0,0 0-80 15,0 0-38-15,-20 55-18 0,11-33-16 16,1-2 0-16,2 4-9 0,-2-1-9 15,-3 2-15-15,5 1-13 0,0-3 4 16,0 2-4-16,-2-3-6 0,1 1-3 16,1-2-8-16,0-4-11 0,4-3 0 15,-2-1-1-15,0-4-1 0,2-3-1 16,-1-5-11-16,3 1-4 0,0-2-2 16,0 0-6-16,0 0 3 0,0 0 5 15,0-5 15-15,3 0 0 0,-1-5 0 16,2-1-2-16,0-4 1 0,0-1-1 15,0-5 2-15,2 0-1 0,3-1 2 16,-3-1 0-16,0-2 1 0,0-1-1 16,0 1 1-16,5 0 1 0,-3 1 1 15,-6 1 9-15,4 4-9 0,0 1 10 16,-3 5-10-16,3 2 9 0,-4 3-9 16,0 4 21-16,0 1 3 15,0 2 22-15,0 1-1 0,-2 0 4 16,0 3 2-16,2 2 46 0,-2 4-54 15,2 4-36-15,-2 6-10 0,4 3-3 16,1 4 3-16,-1 2 18 0,4 2 3 16,0-1 3-16,-4 2 0 0,5 0-3 15,1-1 0-15,-2-2-18 0,-2-3-2 16,5-5-1-16,-1-3-15 0,-2-5-57 16,-1-6-70-16,-1-2-76 0,2-4-77 15,-4 0-255-15,4-4-1128 0</inkml:trace>
  <inkml:trace contextRef="#ctx0" brushRef="#br3" timeOffset="172004.838">3343 16642 225 0,'0'0'1406'0,"0"0"-1087"16,0 0-193-16,0 0-2 0,0 0-5 15,0 0 230-15,0 0 213 0,0 0-342 16,0 0-141-16,-17 9 13 0,15-9 50 15,0 0 12-15,2 2-35 0,0-2-42 16,0 0-3-16,0 0 26 0,0-2 12 16,0 0-7-16,0 0 34 0,0-5 27 15,2 2-31-15,0-3-40 0,-2 1-31 16,2-6-18-16,0 2 2 16,0-4-2-16,2-4 0 0,1-3 2 15,-3-8 7-15,6-2 12 0,-4-5-12 16,0-1 2-16,2 0 1 0,1 0-16 15,-3 2-30-15,0 6-9 0,2 4-1 16,-2 4 10-16,-2 6-9 0,2 5 9 16,-2 5-10-16,1 2 14 0,-3 4 17 15,2 0 21-15,-2 7 7 0,0 4-25 16,0 7-35-16,0 7-1 0,0 9 0 16,-5 13 2-16,1 15 1 0,-2 11 9 15,2 5-12-15,0-6-39 0,0-9 15 16,4-16 12-16,0-7 10 15,0-10 2-15,0-1 1 0,0 4 1 16,0 3 0-16,-2 0 0 0,2-5 10 16,0-5-11-16,0-12 0 0,0-6-1 15,0-6-2-15,2-6-71 0,-2-11 16 16,6-10 33-16,0-15 8 0,0-15-5 16,3-14-12-16,-3-3 0 0,-6 13 17 15,4 16 16-15,-4 20 1 0,0 6 2 16,0 3-3-16,2 4-9 0,0 4 9 15,0 6 79-15,2 1-49 0,2 9-14 16,1 2-1-16,-1 1 6 0,2-1 15 16,0 0 3-16,1-5 4 0,-1-6-16 15,0-1-27-15,0-7-12 0,1-6-3 16,-3-3 12-16,0-5 0 0,-2-2 0 16,0-4 1-16,-4 3 0 0,0-1 1 15,0 1 1-15,-2 2 2 16,-2 3 13-16,-2 1-3 0,4 4-12 15,-2 2 0-15,2 5-18 0,2 1 15 16,-2 2 1-16,2 1 2 0,0 2 27 16,2-3 21-16,2 4-6 0,0-3-11 15,2 3 2-15,0 0 3 0,1 0-6 16,-1 0 0-16,0 0 9 0,-4 0 7 16,4 3-4-16,1 3-18 0,-3 3-12 15,-2 2-12-15,0 7-12 0,0 0 10 16,-2 4-1-16,2 0-30 15,-2 1 21-15,0 0 11 0,2-3-1 0,2-2 2 16,-2-3 2-16,2-1 10 16,0-2 0-16,3-5 3 0,-3-4 3 15,4-1 0-15,-2-2-18 0,7-8-3 16,-3-7-12-16,0-4 14 0,7-6 1 16,-3-3 1-16,-3-5 0 0,-1 1 1 15,2 2 10-15,-5 3 3 0,-1 7-15 16,-2 6-13-16,-2 6 13 0,0 6 1 15,-2 2 38-15,2 4-7 0,-2 7-32 16,0 4-21-16,0 7 19 0,0 5 0 16,0 0 0-16,0 2-31 0,-2-1 18 15,6-3 13-15,0-3 1 0,3-6 1 16,-1-2 1-16,0-8 2 0,2-6-3 16,3-1-1-16,1-12-32 0,-2-9 12 15,1-4 6-15,-3-3 0 0,-4-4-3 16,-2-1 0-16,-2 2 5 0,-2 3 10 15,-8 4-33-15,1 4-3 16,-3 8-9-16,0 5-12 0,-3 3-1 0,3 3 25 16,1 2 23-16,3 0 13 15,4 5 24-15,0 2 3 0,4-3 6 16,0 2 4-16,4-1-1 0,4-1 9 16,5-3-6-16,1 0-12 0,1-1-6 15,7-2 1-15,-1-1 5 0,2-3-9 16,-5-1-16-16,3 1 10 0,-4-1-12 15,-7 1 3-15,4 2 12 0,-7 3-12 16,-3 1 12-16,0 0-3 0,-4 3-12 16,0 8-10-16,0 4-14 15,-4 7 6-15,-2 5 18 0,3 2 0 16,-3 0 1-16,4 1-1 0,0-6-24 0,0-1 21 16,2-5 3-16,0-6 0 15,0-5 2-15,0-5 15 0,2-4-17 16,2-9-27-16,0-7 12 0,3-8 15 15,-3-7 2-15,4-5 0 0,-4-12 1 16,2-12-3-16,1-9-34 0,-3 6 19 16,2 12 12-16,-4 16 1 0,0 13 1 15,0 1-1-15,2 0 2 0,0 2 1 16,0 8 1-16,1 8 22 0,-3 4 7 16,2 1-10-16,0 3-9 0,0 6-11 15,-2 5-1-15,0 4-3 0,-2 3-9 16,2 6 11-16,-2 4 1 0,-2 3 2 15,2 2 10-15,0 3 12 0,-2 0 3 16,0 1 0-16,2-2 9 0,0 0 6 16,2-5-9-16,0-2 1 0,6-4-16 15,1-6-18-15,1-6-1 0,0-5 1 16,7-7 2-16,-1-6-2 16,3-11-2-16,4-10-13 0,-5-7 13 15,3-4 1-15,-4-3-3 0,-3 1-41 16,-1 3 24-16,-9 3 19 0,0 6 0 15,-4 6 0-15,0 7 0 0,-4 8-1 16,-5 4 0-16,1 2 3 0,-2 8 14 16,2 8 4-16,-5 4 0 0,7 3-6 15,-2 3 3-15,4 2-2 0,1-3-10 16,3-1 0-16,0-3 9 0,3-3-11 16,5-6-1-16,2-2-11 0,3-7 9 15,5-3-10-15,3-3-4 0,-1-12 4 16,3-5 9-16,0-8 0 15,0-5-9-15,-3-5-24 0,-3-6 6 16,-1-2 6-16,-3 1 9 0,-5 4 12 16,0 7 3-16,-4 8 0 0,-4 11 3 15,3 8 0-15,-1 5 45 0,-2 5-18 16,2 9-29-16,2 9 0 0,2 16 0 16,4 16 1-16,7 20 16 0,2 8-6 15,1 4 0-15,1-6-1 0,-3-3-11 16,-1 2-39-16,0 1 6 0,-3 1 12 15,-2 0 7-15,-3-8 14 0,-5-19 15 16,-4-16 12-16,0-15-3 0,-2-10 3 16,-7-8-27-16,-1-3-15 0,-8-6-24 15,-5-17 15-15,-10-17 21 0,-11-18-9 16,-3-18 9-16,-5-5-9 0,9 3 11 16,12 18 1-16,10 19 1 0,7 11 14 15,5 4-3-15,3-1 3 0,2-1 0 16,4-1-12-16,10 4 18 15,13 3-3-15,4 1-17 0,18-1-1 0,11-4-27 16,-4 2-30-16,-5 2-39 16,-9 1-1-16,-18 5 31 0,-1 0 0 15,-1-2-58-15,-5 2-79 0,-9 1-112 16,-4-3-194-16,0 6-580 0,-8-7-787 0</inkml:trace>
  <inkml:trace contextRef="#ctx0" brushRef="#br3" timeOffset="172150.958">4310 15656 4494 0,'0'0'961'0,"0"0"-961"16,0 0-240-16,0 0 93 0,0 0-125 15,0 0-668-15,0 0-1644 0</inkml:trace>
  <inkml:trace contextRef="#ctx0" brushRef="#br3" timeOffset="175290.631">10038 16497 1702 0,'0'0'1039'15,"0"0"-714"-15,0 0-111 0,0 0-4 16,0 0-80-16,0 0 9 0,0 0 72 15,0 0-1-15,0 0-33 0,10-58-34 16,-5 41-23-16,3-2-3 0,0-4 3 16,-2-2-16-16,3-2-3 0,5-4-37 15,-6-2-6-15,3-3-18 16,1 3-16-16,-4 0-6 0,-2 4-15 16,-1 7 1-16,-1 6-1 0,-4 6 0 15,2 7-2-15,-2 3 17 0,0 1 34 16,0 11-28-16,-2 7-23 0,-2 9 0 15,-3 8-1-15,3 13 1 0,-4 17 2 16,-2 18 0-16,-1 3 0 0,5-4-3 16,-2-10-27-16,2-22 2 0,2-12 4 15,-1-11 18-15,1-9 0 0,2 3 2 16,0-3-1-16,0-5-10 16,0-10-9-16,2-4-62 0,0-14-26 15,0-9 38-15,4-9 31 0,-2-8 13 16,6-4 15-16,-3-2 12 0,3 2 1 15,-2 5 17-15,-4 8-3 0,0 10 1 16,0 8-1-16,0 10 67 0,2 3 53 16,3 5-62-16,1 3-22 0,0 2-8 15,-2 0 6-15,3-2 2 0,1-3 7 16,0-3-10-16,-1-2-8 0,3-7-22 16,0-8-17-16,-3-3 0 0,3-6 1 15,-4-2 1-15,-1-4 0 0,1 1 12 16,-4-2-15-16,-2 2-10 0,-2 5 8 15,0-1-1-15,4 5 0 0,-4 1-9 16,-4 6 10-16,2 4 1 0,2 3 1 16,0 1 2-16,0 4 25 0,2-2 49 15,6 2-16-15,1-3 7 16,-1 0 44-16,6 1-29 0,-1 0-25 16,-3 2-15-16,2-1-12 0,-3 2 4 0,-3 0 2 15,2 3-9-15,-6 3-9 16,2 4-16-16,-2 4-2 0,-4 4-18 15,-2 5 15-15,0 2 1 0,0 4 0 16,0-1 2-16,2 0 0 0,0 0 3 16,2-3-1-16,0-2-2 0,0-6-19 15,2-3 19-15,6-8 21 0,2-2 9 16,5-6-12-16,-3-9-16 0,7-5 1 16,-3-6 21-16,3-4-9 0,4-5 0 15,-9-2-15-15,7 0-13 16,-9 0 13-16,-1 4 2 0,3 6 1 15,-10 8 9-15,0 6 3 0,-2 7 12 16,1 2 19-16,-3 5 47 0,0 9-54 16,0 6-37-16,-5 5-1 0,1 6 0 15,2 2 1-15,2 3 10 0,-2-1-12 16,2-4-1-16,0-3-32 0,0-6 12 16,0-4 18-16,2-9 0 0,0-7 1 15,4-2-10-15,1-10-21 0,1-9 0 16,0-5 15-16,-4-7-7 0,3-4-2 15,-3 0-6-15,-2-1-15 0,-2 5 6 16,-2 2 6-16,-7 7 0 0,3 6-10 16,-4 6 1-16,0 4 15 0,1 4 16 15,1 2 14-15,-2 2 15 0,3 4 3 16,3 4 0-16,2-1 0 0,2 0 0 16,0 1 7-16,2-2-7 0,7-3 3 15,5 1 3-15,-2-2 9 16,7-4 0-16,0 0-3 0,3 0-9 15,5-8 0-15,0-1 0 0,-2-4-9 16,0-3-12-16,2 1 0 0,-7-3 1 16,-1 5 2-16,-3 1 9 0,-3 2-9 15,-5 3 16-15,-2 2-16 0,1 2 12 16,-5 3 3-16,0 0-6 0,-2 3-12 16,0 6-12-16,-7 2-12 0,-1 7 12 15,-2 3 11-15,-3 5 1 0,-3 0 1 16,3 3 0-16,-3-1 1 0,4 2-2 15,-5 0 0-15,7-2-1 0,3-2-1 16,1-4-29-16,4-7 10 0,2-2 18 16,0-10 0-16,8-3-9 0,1-6-12 15,5-10 0-15,1-9 22 0,-1-6 1 16,5-13 0-16,6-12-20 0,-5-21-33 16,3-6 9-16,-2 0 9 0,-9 5 20 15,-4 13 16-15,-4 13 2 16,1 13 11-16,-3 16 2 0,-2 6-12 15,0 4-1-15,0 5-2 0,0 5 0 16,-2 3 17-16,-3 13 1 0,1 9-15 16,0 5-1-16,0 6 0 0,-2 6 10 15,0 1 15-15,-3 2 6 0,5 1-9 16,-2 0 3-16,2 2 0 0,0 1 6 16,0-1-2-16,4-3-10 0,0-3 3 15,2-5-6-15,6-6-6 0,4-6-9 16,7-8 9-16,4-3-12 0,2-9 0 15,6-2-15-15,2-10-6 0,0-7 9 16,0-5-15-16,0-6 12 16,-4-1-1-16,-2 0 13 0,-5 0 0 15,-7-1 0-15,-3 3 2 0,-6 2 0 16,-3 7-1-16,-3 5 0 0,-5 5-16 16,-5 5 18-16,-2 3 0 0,-1 3 1 15,-3 7 14-15,3 4 0 0,-3 4-2 16,5 4-11-16,1 2 10 0,2 1-10 15,4-1 0-15,4 0 10 0,0-6-10 16,6-1 13-16,8-7-14 0,-1-4-1 16,7-3-12-16,-3-3-6 0,8-10 0 15,0-6-1-15,-1-5 4 0,-3-4 3 16,2-1 9-16,-7-3-9 0,3 3 11 16,-7 5 1-16,1 6 2 0,-7 6 13 15,0 5 9-15,0 4 10 0,-2 13-16 16,3 7-16-16,-5 20-1 0,-2 22 0 15,2 23 2-15,0 13 12 0,0 0 0 16,0-5-15-16,2-8-28 0,-4 5 1 16,0 4-1-16,0-2 26 15,0-3 2-15,-4-21 16 0,0-19 11 16,-2-20 9-16,-5-11-2 0,3-4-34 16,-6-6-45-16,-5-5-9 0,-2-9 11 15,3-13 16-15,-7-11 17 0,0-13 8 16,0-16-8-16,1-9-5 0,-3-4 0 15,12 12 15-15,3 16 1 0,8 15 14 16,2 4 0-16,2 0-3 0,0 0 0 16,8-1 3-16,8 9 3 0,1 5-3 15,8 2-14-15,8 5-1 0,0 3-39 16,4 0-39-16,2 1-45 16,1-4-34-16,-11 0 15 0,-5 0-30 15,-3-1-77-15,-13-4-165 0,1 0-525 16,-7 1-478-16,0-8-918 0</inkml:trace>
  <inkml:trace contextRef="#ctx0" brushRef="#br3" timeOffset="175489.098">11353 16085 4284 0,'0'0'507'0,"0"0"-397"16,0 0 80-16,0 0-115 0,0 0-75 15,0 0-168-15,0 0-148 0,0 0-478 16,0 0-2777-16</inkml:trace>
  <inkml:trace contextRef="#ctx0" brushRef="#br4" timeOffset="-162599.581">17564 5937 1699 0,'0'0'787'0,"0"0"-525"16,73-68-60-16,-44 33 54 0,-4-7 22 15,1-2-22-15,-1-11-20 0,2-8-4 16,-4-11-14-16,0-3-33 0,-7 3-43 15,-8 2-47-15,-6 7-21 0,1 0-16 16,-3 1 0-16,-9 2 12 0,-3 1 18 16,-5 1 7-16,-1 1-7 0,-5-2-9 15,-6 2-15-15,2 10-4 0,2 8-2 16,5 11-19-16,-7 5-36 0,-4-3 18 16,-4-1 1-16,-9 0-1 0,3 5 6 15,0 7 6-15,-3 7 0 0,3 10 7 16,-3 0 8-16,1 16 25 0,-2 6 11 15,-1 8-24-15,-2 13-18 0,-5 15-11 16,-1 11-13-16,2 9-6 0,11-3-9 16,8-5-3-16,10-7-9 0,5-3-12 15,5 1 18-15,1-3 1 0,10-2 2 16,0-1 2-16,2 0 16 16,6 1-6-16,6-4 9 0,5 3 6 15,8 0 0-15,4-3-12 0,-1-6-5 16,3-7-10-16,9 2-51 0,11-3 24 15,13 2 9-15,9-3 6 0,-1-16 9 16,-4-12-18-16,-4-8-7 0,1-4-2 16,-5-7 12-16,-13-4 17 0,-8-1 0 15,-12 2 0-15,0-5 0 0,0-6 1 16,8-14 0-16,2-19 1 0,-4-20 1 16,-4-10 10-16,-12-6 0 0,-13-2-10 15,-4 2-2-15,-6-2-24 0,-11-2 9 16,-3 3 15-16,-7 6 0 0,-2 9 15 15,-4 8 0-15,4 16 0 16,0 15-15-16,6 13-12 0,0 5-36 16,-6 2 33-16,-4 1 14 0,-6 3 1 15,-2 9 11-15,-1 5 1 0,-1 4 6 16,0 11 0-16,-1 1-3 0,3 3 3 16,-3 6-2-16,1-3 2 0,6 2 3 15,0 0-18-15,1 2 21 0,5 3-6 16,2 3-15-16,3 4 15 0,1 3 12 15,2 9-30-15,2 12-15 0,5 12 3 16,1 4 11-16,11-6 1 0,4-3 2 16,0-8 16-16,6-2-3 0,7 2 3 15,1-3 3-15,5 2-3 0,4 0-6 16,-3-9 3-16,1-9 6 0,-2-9-6 16,3-3-15-16,9 0-39 0,2 2 18 15,17 1 19-15,10-5 0 0,10-7 0 16,3-6-1-16,-7-10 2 0,-10-2 0 15,-21-7 0-15,-4 0 1 16,-4-5 0-16,4-4 0 0,2-7 0 16,4-7 0-16,0-13 0 0,-4-16 1 15,-2-16 0-15,-4-7 1 0,-17-1-2 16,-5 2-27-16,-5 4 0 16,-7-5 9-16,-3 2 16 0,-7-3 2 0,-5 5 1 15,-3 4 14-15,-6 6 0 0,0 14-12 16,2 14-3-16,2 10-15 0,0 5-39 15,-6 0 33-15,-6 4 6 0,-7-1 12 16,1 13 1-16,-3 9 2 16,1 5 0-16,-1 13 3 0,3 7 18 15,-1 5-9-15,3 4 0 0,4 4-9 16,3 1 9-16,5 0 3 0,3 4 0 16,3 1-12-16,6 2-3 0,1 10-3 15,7 5 0-15,7 10 0 0,4 5 3 16,8-4 1-16,9-2 2 0,4-11 21 15,7 2-12-15,6-1 12 0,3-1 3 16,10-2-6-16,5-3-20 0,4-5 1 16,8-6-2-16,-2-11-25 0,2-11-38 15,-4-14 6-15,-2-8-12 0,-9-11-43 16,-9-5-33-16,-9-2-48 0,2-15-49 16,6-17-138-16,4-22-203 0,-1 5-659 15,-11-1-1239-15</inkml:trace>
  <inkml:trace contextRef="#ctx0" brushRef="#br4" timeOffset="-155558.518">25347 12365 629 0,'0'0'199'15,"0"0"-176"-15,0 0-21 0,0 0 24 16,0 0 30-16,0 0 32 0,0 0 48 15,0 0-12-15,0 0-62 0,8 3-62 16,-6-3-13-16,-2 0-62 0,5-1 38 16,-3-1 37-16,2 2 157 0,-2 0 48 15,0 0-140-15,0 0-7 0,0 0 7 16,0 0-39-16,0 0 20 0,0 3-4 16,0-1 58-16,0-1 53 0,1-1-27 15,-1 1 52-15,-2-1 29 0,0 0-14 16,0 0-20-16,2 0-6 0,0 0-36 15,-2 0-10-15,2-1 6 16,2-2 12-16,-2 2-19 0,0-1-10 16,-2 2 3-16,0-3 16 0,0 2-14 15,0 1-25-15,0-1-25 0,0-2-12 16,0-1 15-16,-2-1 6 0,-4-1 3 16,4-2-10-16,0 3-24 0,0-1 0 15,-5-2-6-15,3 1 0 0,0 0 12 16,-4 0 6-16,0 0 9 0,1 0 6 15,-1-1 0-15,2 0-6 0,-4 3-21 16,3-2-13-16,-1 1 3 16,2 3-11-16,-4-1-4 0,1 0 0 15,3-1-3-15,-2 2 4 0,-5-2-4 16,7 0-14-16,-4 1 0 0,0 0-1 16,-3 0 1-16,3 1-1 0,-1-2 1 15,-1 0 0-15,2 2 2 0,-1 0 0 16,-1 0 15-16,2 3-6 0,-5-3 0 15,5 3 0-15,0 0-10 0,-3-2 1 16,5 2 16-16,0 0-17 0,-3 0 10 16,-1 0 3-16,1 2-3 0,-1-1 0 15,0 4-9-15,-3-2 12 0,-1 3 9 16,3 1 31-16,-3 0 29 0,3 1-53 16,-5-1-28-16,5 2 15 0,-3 1-17 15,1-1-1-15,1 2-12 0,-3 0 12 16,5-1 33-16,-3 0-32 0,7 1-1 15,-2-1 2-15,-5-1 1 0,7 1 12 16,-2 3-12-16,-3 1 9 0,5 0-10 16,-2 0 0-16,-1 2 1 15,-1 0-2-15,2 1 1 0,-1 2-2 16,-1-2 1-16,4 0 13 0,-1 1-11 16,-1-2 10-16,4 0-10 0,2 0 0 15,-2 2 0-15,-3 1 15 0,3 0-16 16,0 0-1-16,4 2 1 0,-4-1 10 15,1-1-10-15,1-1 10 0,0 0-10 16,2-2 16-16,-4 0-6 0,6-1 0 16,0 1-9-16,0-2 12 0,0 4-3 15,0-2 0-15,0 2 6 0,2-3-16 16,4 5 13-16,-2-5-13 16,3 1 1-16,-3 1 13 0,0-1-13 0,0-2 9 15,6 1-12-15,-4-2-1 0,1 3 1 16,-1-3-1-16,-2 2 1 0,0-2 0 15,6-1 0-15,-5-1 0 0,1 0-2 16,-2 0-17-16,2 0 17 0,2 0-1 16,1 0 1-16,1-2 0 15,-2 2 0-15,9 0-1 0,-7 2-9 16,9-4 10-16,-7 0 1 0,7 1 1 16,-5-1 1-16,3-2 2 0,-1 2-1 15,-1 0-1-15,-1-1 1 0,-3-2 0 16,5 2 10-16,-6-1-11 0,5-3 1 15,-5 1-2-15,1-2-1 0,-1 0 0 16,0 0-2-16,1-3 0 0,1 2-12 16,-2 0 13-16,1-1 0 0,1 0-1 15,-2-1 2-15,1 1 0 16,1 0-1-16,-1-1 1 0,-1 0-2 16,2 0-12-16,1 0 12 0,-5 0-15 15,6-2 17-15,-1 0-11 0,-1-2-3 16,3 1 12-16,-3-2-9 0,3 2-3 15,-3-1 0-15,-2-1 3 0,7 0 0 16,-5-1-6-16,1 0 5 0,-1-1-2 16,-2 0 12-16,3 1 0 0,-3-2 0 15,-2 2-12-15,-4 2 12 0,5-2-9 16,-5 1 11-16,2 2-2 0,-4-1 0 16,0 1-12-16,0 0 3 0,0 2 0 15,-2-2 9-15,2 3-18 0,0-3 18 16,-2 3 0-16,0 0 3 0,0 0 12 15,0 0-9-15,0 0 9 0,0-1-10 16,0 1 1-16,0 0-3 0,0 0 0 16,0 0-15-16,0 0-3 0,0 0-7 15,-2 1 4-15,-4 2 21 16,0 1 0-16,-6 2 1 0,3 1 0 16,1 1 0-16,-4-1 0 0,-1-1 1 15,5 3-1-15,-4-2-1 0,-1-2-1 16,3 1-11-16,-7-2 10 0,9-1 1 15,-4 1-1-15,-3-2-1 0,5-1 0 16,0-2 2-16,-5 1 0 0,5 0 1 16,-3 0 0-16,1 0 0 0,2 0 1 15,-7 0 0-15,7-3 0 0,-3 0 0 16,-1 0-1-16,1 0-1 0,-1-1 0 16,2-2-1-16,1 0-1 0,-5 1 0 15,5-2 3-15,-7-3 0 0,5-1 15 16,-5-1 0-16,5 1-12 15,-3-4 0-15,1 2 0 0,1 0-1 16,-3 1-1-16,5-1-1 0,-3 2 0 16,3 0 1-16,0 2 0 0,-3 0 0 15,7 3 0-15,-4-4-1 0,1 3-3 16,3 1 0-16,0-7-9 0,-3 4 10 16,3-4 2-16,2-2 0 0,2-3 0 15,-5-2 1-15,3 2 2 0,2-5-2 16,0-2 1-16,4 0 1 0,-2 0-1 15,0-1-1-15,0 2 11 0,2 2-11 16,0 2 2-16,0 2 0 0,0-2 13 16,4 1-14-16,-2 2 1 0,2-2 9 15,0 3-9-15,4-2 15 0,1 2-15 16,-3 0 18-16,0 0-3 0,4 1 0 16,1-1 0-16,-3 0 3 0,7 1-2 15,-5 1-16-15,2 0-1 16,1 2 13-16,-1 0-3 0,-2 0-11 15,5 1 1-15,-3-1 0 0,3 2 1 16,-3 1-1-16,1-1 1 0,1 1 12 16,-2 0-14-16,3-1-1 0,1 0 1 15,-1 1-1-15,-1 0 3 0,-1 2 15 16,3 1-6-16,-3 3 3 0,3 0 0 16,-1 0-3-16,1 3-11 0,1-2-1 15,-5 1 0-15,3-1 2 0,-1 2-1 16,3-2 0-16,-3 2-1 0,5 0 2 15,-5 0 1-15,5 0 0 0,-5 0-1 16,7 4 0-16,-2-1-1 0,-3 3-1 16,3-2-1-16,-3 3-1 0,1 0 0 15,-3 0-1-15,-1 3-18 16,3-1 9-16,-5-3 12 0,1 1 1 16,-2-1 0-16,-6-4 0 0,3 0 0 15,-7 0-1-15,2-2-2 0,-2 0-19 16,0 0-21-16,0 0-18 0,0-4 2 15,-2-1 46-15,0-5 9 0,-5 0 2 16,-1 2 1-16,-4-3-2 0,1 1-1 16,-3 2 1-16,-1-1 2 0,-1 2-1 15,-3 0-2-15,1 2-9 0,-3-1 10 16,-4 0-10-16,5 4 12 0,-3 0 1 16,0 2-1-16,-2 0 0 0,5 0-1 15,-3 0-2-15,-2 2 3 0,6 0 0 16,-1 1 1-16,-5 2-1 0,8-1 0 15,-3 0 0-15,3 1 1 0,-1 0 1 16,3 2 0-16,-3 0-1 16,5-1 2-16,-3 1 9 0,5 2-10 15,-1 1 16-15,-3-1-6 0,7 4 0 16,-2-1 3-16,-3 7 3 0,7-1-2 16,-2 3-13-16,-2 2 9 0,-3-1-12 15,5 3 0-15,0-1 1 0,-3-2-1 16,5-1 3-16,-2 0 0 0,0 0-1 15,-3-3-2-15,5 3 1 0,-2-5 11 16,2 3-10-16,-5-3 13 0,5 2-3 16,2 0 0-16,-2 1-9 0,2 0 12 15,-3 1-12-15,5 1 12 0,-4 0-13 16,4-2 0-16,0 4 10 16,2-4 3-16,-2-1 0 0,2 1-12 15,0-1 15-15,2-2-5 0,0 1-1 16,2-1-9-16,6 1-1 0,-3-1 0 15,1 0-1-15,-2-3 0 0,9 2-1 16,-3-3-3-16,0-1 0 0,3 0 3 16,-3-1 2-16,9 0 10 0,-9-1-11 15,9 0 1-15,-6 1-1 0,3 0 0 16,-5 0 0-16,3-1-1 0,-6 2 0 16,5-2 1-16,-1-1 0 0,-5 0 2 15,3-1 0-15,0 1-1 0,-3-3 9 16,1 1-11-16,0 1-1 0,-1-2 1 15,3-1-1-15,0 2 1 0,-3-2-2 16,5 1-1-16,-1 1 0 0,-1-3 1 16,2 3 0-16,-1-2 1 0,1-1-1 15,-3-1 0-15,1 2 0 0,-2-3-10 16,1 2 12-16,-3-2 0 0,0 0-1 16,3-1-2-16,-3 0-9 15,0 0 0-15,5-2-4 0,-3-4 4 16,-2-1 0-16,7 1 0 0,-5 0-3 15,-2-1 0-15,-2 0-3 0,7-1-3 16,-7 4 6-16,0-1 12 0,-4 1-9 16,4 1 0-16,-3 0 10 0,5 1-1 15,-6 1 2-15,0 0 1 0,0 1 0 16,0 0 0-16,-2 0 1 0,0 0-1 16,0 0-2-16,0 0-13 0,0 0-4 15,0 0 17-15,0 2-1 0,0 0-12 16,0 1 12-16,0 2 1 0,0-1 1 15,0 0 1-15,0 1 0 0,2-1 0 16,-2 1 0-16,0-1 0 0,2-1 0 16,-2-2 1-16,2 1 0 0,0-1 1 15,-2 1 0-15,0-2-2 0,0 0 0 16,0 0-1-16,0 0-11 16,0 0-6-16,0 0-6 0,0 1-9 15,0-1-4-15,-6 3 4 0,-4-1 3 16,-7-1-52-16,1 6-18 0,-5-4-24 15,-4 0-131-15,9 0-327 0,-13-3-966 0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8191" units="deg"/>
          <inkml:channel name="T" type="integer" max="2.14748E9" units="dev"/>
        </inkml:traceFormat>
        <inkml:channelProperties>
          <inkml:channelProperty channel="X" name="resolution" value="941.31" units="1/cm"/>
          <inkml:channelProperty channel="Y" name="resolution" value="1658.24902" units="1/cm"/>
          <inkml:channelProperty channel="F" name="resolution" value="22.75278" units="1/deg"/>
          <inkml:channelProperty channel="T" name="resolution" value="1" units="1/dev"/>
        </inkml:channelProperties>
      </inkml:inkSource>
      <inkml:timestamp xml:id="ts0" timeString="2021-04-08T07:29:48.605"/>
    </inkml:context>
    <inkml:brush xml:id="br0">
      <inkml:brushProperty name="width" value="0.05292" units="cm"/>
      <inkml:brushProperty name="height" value="0.05292" units="cm"/>
      <inkml:brushProperty name="color" value="#00B0F0"/>
    </inkml:brush>
  </inkml:definitions>
  <inkml:trace contextRef="#ctx0" brushRef="#br0">8854 3092 676 0,'0'0'593'0,"0"0"51"0,0 0-491 15,0 0-56-15,0 0 117 16,0 0 89-16,0 0-20 0,0 0-27 15,-23-46-23-15,19 37-30 0,-2 0-14 16,-3-3-13-16,5 3-10 0,-6 0-29 16,4 1-9-16,-3-1 1 0,3 0-8 15,-6-1-17-15,-1 0-3 0,3-2-12 16,-4 0 0-16,-1-1-13 0,-1 0-6 16,-1-1-3-16,-4 0-6 0,3-2-13 15,-3 3-8-15,0-3-10 0,5 2-3 16,-3-1-5-16,1 1-1 0,-1 0-3 15,2 0-3-15,-3-1 9 0,-1 1-2 16,3-2 2-16,-3 0-3 0,0 0 0 16,-2 0 6-16,5 2-2 0,-1-1 5 15,-4 2 0-15,5 1-3 0,-5 2-5 16,2 1 2-16,3 2 3 0,-3-1 0 16,1 4 3-16,-1-1 0 15,-2 2-2-15,0 1 2 0,3-1-6 16,-5 2 6-16,2-1-6 0,0 2 3 15,-3 0-3-15,1-2-2 0,0 1-4 16,0-1-3-16,-4 0 3 0,0-1-6 16,2 0 3-16,1-2-3 0,-5 1-9 15,0-3 21-15,-1 2 0 0,6 0-21 16,-5 2 0-16,0 1-1 0,2 2 1 16,2 0 9-16,4 5-10 15,0 3 1-15,-4 1 9 0,7 3 0 0,-1-2-10 16,-4 4 0-16,3 0 13 0,3-1-13 15,-6 3 0-15,4 0 10 16,5 2-10-16,-7-1-1 0,3 2 1 16,1-1 1-16,0 1-1 0,-1 4 0 15,-1-2 0-15,4 3 1 0,-5 1 9 16,3-2-11-16,-2 3 0 0,3-1 1 16,-1-2 0-16,1 1 2 0,3 0-1 15,-3 0 0-15,5-1-1 0,-3 0 1 16,1 2 0-16,-1-2 0 0,3 2 0 15,-1-2 9-15,-3 6-11 0,3-5-1 16,-1 4-18-16,5-2-1 0,-7 4 4 16,3-1 12-16,2 0 0 0,-1 2 0 15,5 0 0-15,-3 2 1 0,5-1 2 16,-2 1 1-16,2 1 0 0,2 2 1 16,0-1 1-16,-3 1 12 0,3 2-14 15,2-3 12-15,-2 3-10 16,0 1-1-16,2-5 1 0,-2 2 9 0,2 0-10 15,-3-4 0-15,-1 2 0 16,2-1 0-16,0 0 0 0,0-1-2 16,0-1-33-16,4-2 11 0,-2-1 20 15,2 1 0-15,0-1 2 0,0 1 0 16,0-1 1-16,2 0 1 0,2-4 0 16,0 2 10-16,2-2-10 0,2 0 11 15,-1-2-11-15,1 0 0 0,4 2 10 16,1-5-11-16,1 2 0 0,3-1 1 15,-1-2-1-15,3 0-1 0,2-1 0 16,-1-3-1-16,3 0-2 0,2-1-9 16,0 0 10-16,-1-2-1 0,5 2 1 15,0 2 0-15,0-2 1 16,-2 4-2-16,2-2 2 0,0 2 0 16,2-3 0-16,-2 3 1 0,2-4-1 15,-2-1 1-15,2-2 0 0,-2-1 0 16,-2-2-1-16,4-1 1 0,-2-1 1 15,0 1 0-15,0-2-1 0,2 1-15 16,0-4 12-16,2 1 0 0,0-1-15 16,2-1 6-16,0 0 9 0,2-3-12 15,0 0-3-15,1-2-3 0,-3-3 3 16,0 3 15-16,2 0 1 0,-2 0-19 16,-2-1-6-16,0 1 26 0,0-3 0 15,1-2 0-15,-3 1 0 0,-3-3-1 16,1-3 1-16,2-1-1 0,-4-1-10 15,0-2 10-15,4-2 1 0,-4-3-1 16,-2 1 1-16,2-3-1 0,2 0-1 16,-2 1 2-16,4-1-1 15,-3 2 1-15,-1-1 0 0,0 3-1 16,0-2 1-16,0 4-1 0,0-3 0 16,-7 3-10-16,1-1 10 0,0 0 0 15,-5 0-1-15,3-1 0 0,-7 1 1 16,3-3-1-16,-3-2 3 0,-3-1-1 15,-1-4 1-15,2-2 0 0,-6-5 0 16,2-2 1-16,-1 1 2 0,-1-1-1 16,0 2-2-16,2 0-27 0,-2 4 12 15,0 2 12-15,-2 1 0 0,5 1 0 16,-3 1 1-16,0 3 0 0,-2 0 0 16,-2 3 2-16,0-1 1 15,0 1 0-15,4 1 0 0,-4-2 1 16,-4-1-1-16,2-1 0 0,-2-3 2 15,-5-1 9-15,5-3-9 0,-4-1 13 16,-4-2-13-16,1-2 15 0,1 3-15 16,-4-1 12-16,3 2-13 0,-3 2 0 15,-3 2-2-15,5-1-14 0,-7 2-7 16,7 3 18-16,-7-2-13 0,3 4 15 16,-3-2-1-16,0-2 2 0,3 2 1 15,-5-2 1-15,3 1 11 0,-7-1-1 16,0-1 9-16,2 0 3 0,-2 1-9 15,-3 0 0-15,-1 0-13 0,0 1 13 16,0 2-12-16,0 1-1 0,-2 3 10 16,2 0-12-16,-2 2 2 0,0 4-1 15,-2 1 0-15,0 3 1 0,0 0-2 16,0 2 0-16,-5 0 0 0,-1 1 0 16,2 1 0-16,-5-1 0 15,3 2 0-15,2 0 0 0,-4 1 0 16,1 3 1-16,3 2-1 0,0 0 0 15,0 3 0-15,0 5 0 0,3 1-1 16,-3 5 1-16,2-1-1 0,-2 4 1 16,2-1 0-16,2 3 0 0,2 1 0 15,-2-1 0-15,6 2 1 0,-4-1-1 16,2 0 0-16,2 0 1 0,0 1 2 16,0 1-1-16,4 0 10 0,-6 3-10 15,7 1-1-15,-1 1 2 0,0 2 0 16,3 0 9-16,1 1-9 0,0 2 9 15,5 3-10-15,-5 1 10 0,7 4-11 16,0 0 2-16,-1 0 12 0,5 3-3 16,-2-1-12-16,-1-1 0 0,1-2-27 15,0 1 6-15,-1-1 3 0,-1-1 15 16,1 2 1-16,-3-2 1 16,6 0 1-16,-5 0 3 0,1 0 9 0,4-1-9 15,-1 0 9-15,1 1 0 16,0 1-9-16,4-1 9 0,0 1 0 15,1 0 0-15,1-2-9 0,-2-1 12 16,4 0-12-16,0-1 10 0,4-2-13 16,1 0-16-16,-1-2 1 0,0-1 12 15,4-2-9-15,0 2 10 0,3-1 2 16,-3 0 0-16,2 0 1 0,3 1 1 16,-1-1 0-16,0-2 10 0,3-1-10 15,2-3 1-15,-1-2 0 0,1 0 9 16,3-1-10-16,3 0-2 15,-4-2 0-15,5 1 0 0,1 1 1 16,2-1-1-16,-2 4 0 0,2-3-2 16,2-1 1-16,0 0 0 0,-2-2 1 15,4-1-1-15,-7-3-2 0,7 0 2 16,-2-3-2-16,0-2 1 0,2-3 0 16,-2 1 0-16,2-1 0 0,2-3-10 15,0-2 12-15,-2 0-3 0,4 0-9 16,1-2 10-16,-3-1-10 0,4-1 9 15,0 2-9-15,0 0-3 0,-2 2 3 16,1 0 11-16,-1 0-1 0,-2 0 0 16,4 0-10-16,-2 0 9 0,-2-1 0 15,0-7-12-15,0-3 12 0,0-1-12 16,-2-7 13-16,3 0-13 0,-6-6 12 16,3-2-9-16,0-4 9 0,3-3-9 15,-6-1 9-15,6-2 1 0,-6 1 0 16,6-1-1-16,-3 6 0 15,-2 0 0-15,2 2-9 0,-5 5 9 16,-1-1 1-16,-2 2 1 0,2-3-1 16,-7 2-1-16,1-2 2 0,2 0-1 15,-5-2 1-15,5-1 0 0,-7-1 0 16,5-2 0-16,-7 0-1 0,5-2-1 16,-3-1-22-16,-1-1-5 0,1 1 9 15,1-3 0-15,-1 2 3 0,-6 2-3 16,5 1 3-16,-5 1 3 0,0 3 14 15,-6 1 1-15,3 0-1 0,-1 2 0 16,-2-1 0-16,-2 2 0 16,0-1-1-16,0-2 2 0,0 1 0 15,-2-2 1-15,-5-1 0 0,3 0 0 16,0-2 1-16,-6 2 1 0,4-1 0 16,-5 2 0-16,3 0-1 0,-4 3-1 15,-1 1-1-15,1 0-21 0,-5 1 0 16,3-1 8-16,-7 1 11 0,3-2-1 15,-1 3-12-15,-4-2 14 0,5 1 0 16,-7 4 1-16,2 1 1 0,-2 4-1 16,7 1 0-16,-9 1 0 0,2 3 2 15,-2 1 0-15,2 0 0 0,-4 1 1 16,-4 0-1-16,0-1 0 0,-4-2-1 16,-15-3 1-16,-6-4-2 0,-14-8-18 15,-4-4-60-15,1-2-61 0,1 2-91 16,14 2-263-16,12 6-945 0,9 3-2005 15</inkml:trace>
  <inkml:trace contextRef="#ctx0" brushRef="#br0" timeOffset="1257.301">8781 3175 1843 0,'0'0'395'15,"0"0"609"-15,0 0-750 0,0 0-13 16,0 0 42-16,0 0-54 0,0 0-34 16,0 0-19-16,0 0-19 0,17-9-9 15,-7 4 17-15,0-2 11 0,9-6-8 16,-2-1-23-16,7-3-39 15,3-3-24-15,2-2-7 0,4-3 10 16,5-2 6-16,1-4-10 0,-2-1-12 16,4 2-17-16,-1-1 5 0,3 2-12 15,-6 4-3-15,-2 3 6 0,1 2-15 16,-1 1-11-16,-4 2-20 0,0 1-2 16,0 0-12-16,-4 0-30 0,-5 0-51 15,-1 0-61-15,0 2-51 0,-7 1-55 16,-2 3-174-16,1 6-588 0,-3 4-1104 0</inkml:trace>
  <inkml:trace contextRef="#ctx0" brushRef="#br0" timeOffset="3256.609">10096 2902 1315 0,'0'0'1659'0,"0"0"-1505"16,0 0-116-16,0 0 45 0,0 0 146 16,0-57 18-16,2 30-86 0,4-11-11 15,-2-15-5-15,3-15-20 0,-1-5-20 16,0 10 7-16,-2 16 17 0,-4 16 19 15,0 6-13-15,0 0-25 0,0 0-3 16,0 5-25-16,0 8-21 0,0 9-28 16,0 3 49-16,0 4 88 0,0 11-73 15,4 15-58-15,0 21-35 0,3 24-4 16,5 18 0-16,2 9-2 0,-1 1 2 16,3-1 4-16,-5 3 17 0,5 1 9 15,-7-3 9-15,-3-7-12 16,0-10-27-16,-6-12-6 0,0-21 6 0,0-15 12 15,-4-17 16-15,-2-11-7 16,-7-4-21-16,-5-6-12 0,-3-5-12 16,-2-16 21-16,-8-21-13 0,-8-18-2 15,-2-20 16-15,7-2-10 0,8 2 9 16,7 9-18-16,11 14-12 0,6 10-10 16,2 11 13-16,6 8 0 0,2 2 27 15,11-3 3-15,3-4 1 0,7-4 26 16,7-1 28-16,1 2 11 0,6-2-2 15,-1-1-19-15,-5 2 0 0,0-1-3 16,-2 0 13-16,-6 0 35 0,-2-3-20 16,-6-2-22-16,-9-1-24 15,-2-2-6-15,-8 0 0 0,-2 1 0 16,-2 5-15-16,-8 4-3 0,-5 7-42 16,-3 8 27-16,-3 10 0 0,5 8 3 15,-5 4 12-15,7 12 1 0,-3 11 23 16,7 5-6-16,1 15 3 0,7 13-6 15,2 10-15-15,9 5-3 0,3-7-18 16,5-12 6-16,-7-18 15 0,4-8 2 16,1-3 22-16,-1-4 3 0,7 0 0 15,4-6-12-15,0-10-4 0,-3-8-11 16,3-13-15-16,2-9 3 0,-6-9 10 16,6-12-1-16,-3-13 1 0,-3 5 0 15,-7 4 2-15,-1 8 2 0,-3 12 1 16,-4-1 9-16,1 3-12 0,-1 10-3 15,2 7-12-15,-2 9 15 0,0 3 21 16,-3 13-21-16,1 7-11 0,2 8 9 16,-4 7-13-16,4 6-9 15,0 3 3-15,1-2 9 0,-5-3 12 16,2-7 0-16,-2-6 2 0,2-11 10 16,-2-6 6-16,0-8 0 0,4-4-18 15,0-15-16-15,3-15 13 0,7-20 2 16,1-13 1-16,1 3 3 0,-3 11 0 15,-5 19 0-15,1 15-1 0,-1 4-2 16,0 4 1-16,7 6 8 0,-5 5 3 16,3 12-10-16,-3 8 10 0,-2 3-11 15,3 5-1-15,-5 2-1 0,-4-1-35 16,2-3 9-16,-1-2-3 0,-5-3-55 16,2-2-35-16,-4 0-25 0,2-1-18 15,0 0-25-15,0 1-79 0,-3-3-148 16,-1-2-317-16,0-4-699 0,2-1-843 15</inkml:trace>
  <inkml:trace contextRef="#ctx0" brushRef="#br0" timeOffset="3442.337">10301 1968 3540 0,'0'0'1780'0,"0"0"-1780"0,0 0-73 15,0 0-140-15,0 0-42 0,0 0-270 16,0 0-1649-16</inkml:trace>
  <inkml:trace contextRef="#ctx0" brushRef="#br0" timeOffset="3934.822">11324 2468 3421 0,'0'0'1512'0,"0"0"-1335"16,0 0-119-16,0 0-40 0,0 0 7 16,0 0-16-16,0 0-9 0,0 0-92 15,0 0-140-15,0-17-227 0,4 10-1015 0</inkml:trace>
  <inkml:trace contextRef="#ctx0" brushRef="#br0" timeOffset="6624.336">11301 2586 859 0,'0'0'1991'0,"0"0"-1763"15,0 0-49-15,0 0 88 0,0 0 74 16,0-54-64-16,0 41-75 0,2-4-4 16,0-1 9-16,2-4-45 0,3-3-39 15,-1-6-7-15,-2-2 6 0,2-3-1 16,0-3-12-16,0 2-18 0,5-2-48 16,-5 3-13-16,0 2-12 0,2 6-6 15,-1 3-11-15,-1 10 2 0,0 3 12 16,-2 6 10-16,-2 5 5 0,4 1 0 15,-1 10-3-15,3 5-25 0,-2 8-2 16,0 4-2-16,-2 7 1 0,3 4 1 16,1 3 0-16,-2-2 1 0,2-5 1 15,-1-3-2-15,3-4-20 0,0-9 8 16,-4-3 12-16,5-10 1 0,1-3-1 16,-1-4-2-16,-3-10-28 15,2-9 15-15,0-3 14 0,-5-5 1 16,1-1 0-16,-2 1 0 0,-2 1-18 15,-2 2 6-15,0 5 9 0,0 0 0 16,0 7 1-16,0 0 2 0,0 3 1 16,6 1 30-16,-2 4 14 0,0-1 22 15,3 1-7-15,-1 1-12 0,4 0 73 16,-2 1-19-16,1 1-35 0,-3 1-19 16,4 2-3-16,-1 0-9 0,-5 3-6 15,2 3-12-15,-4 4-16 0,2 3-2 16,-2 4-15-16,0 5 0 0,2 4 3 15,-2-3 0-15,0-1-18 0,1-2 3 16,-1-4 6-16,2-6 9 0,-2-5 11 16,2-5 0-16,0-3-32 0,2-9-3 15,5-6 11-15,-3-2 22 0,2-2-12 16,3 2 15-16,-3 4 0 16,-2 3 18-16,5 9 13 0,-1 4 11 15,-2 6-3-15,5 12-3 0,-3 8-12 16,-1 13-12-16,5 19-9 0,-3 18 12 15,3 6-15-15,-6 0-27 0,-3-5 6 16,-5-6 18-16,-2 2 1 0,-2-4-1 16,-5-3 0-16,1-15 3 0,-4-14 0 15,0-13 2-15,3-8-2 0,-5-3-1 16,-5-1-20-16,-1-9-12 0,-3-3-6 16,-4-15 3-16,7-7-16 0,-5-6 1 15,2-15 9-15,5-14 12 16,5-12 15-16,3 4 12 0,8 14 1 0,6 14-1 15,5 9 3-15,-1-1 1 16,13-4 26-16,2-2 0 0,1 2-3 16,5 1 15-16,3 2 9 0,-1-2-2 15,-2-1-1-15,-2 1-6 0,-1-4-9 16,-3-2-9-16,-6-4-21 0,0 1-29 16,-7-4 11-16,0-1 6 0,-5 2 9 15,-5 6 0-15,-2 8 2 0,0 4 1 16,0 0 1-16,0 2 2 0,0-3 9 15,-2 8-10-15,2 3 10 0,0 6 0 16,0 3 15-16,0 4 18 0,2 3-15 16,2 0 4-16,0 4-10 0,2 5-21 15,2 6 0-15,1 7-3 0,-1 7 0 16,-2 2-1-16,2 1 1 0,-4 0 0 16,3 1 0-16,-1 0 2 0,-2-1 0 15,4-1 1-15,5-5 12 16,-5-4-3-16,2-4 6 0,3-6 0 15,-1-7 6-15,-4-5-13 0,7-5-11 16,-5-11-18-16,7-7 3 0,-5-6 0 16,0-7 12-16,3-2 0 0,-7-2 2 15,-2 7 0-15,-1 8 1 0,1 6 0 16,-4 5 0-16,0 1 15 0,2 6 24 16,-2 7-12-16,0 10-27 0,2 11-18 15,-2 8 6-15,5 5 11 0,1 4 1 16,0 2 2-16,0 0-1 0,-1-5 1 15,5-4-1-15,-2-5 0 0,-1-7 0 16,-1-8-1-16,2-10-12 0,-2-2-27 16,-1-14-15-16,-1-8 17 15,2-6 1-15,-6-5 3 0,-2-4-9 16,0 0 6-16,-10 2 15 0,2 3 6 16,-1 8-21-16,-1 6-22 0,-2 9 22 15,7 3 24-15,-1 6 11 0,2 1 1 16,4 5 24-16,0 4 9 0,0 1-5 15,6 0-7-15,3 1 3 0,5-3 15 16,1-4-6-16,1-4-3 0,3-1-9 16,1-11-18-16,-1-3 9 0,0-2-11 15,-3-5-1-15,5-12 0 0,6-16 0 16,-1-21-1-16,-1-16 1 0,-4-14 1 16,-15 5 14-16,-6 19-12 0,-2 25 9 15,-4 25-12-15,0 14-33 0,2 5-15 16,-5 3-3-16,3 2 0 0,-2 3 42 15,0 10 9-15,-1 13 12 0,3 18 6 16,6 17-3-16,0 22 0 0,10 15-15 16,3 5-44-16,-1 0 20 15,9-6 12-15,-7-10 12 0,7-4 15 16,-2-17 6-16,-3-16 0 0,-1-18-3 16,-1-12 3-16,-1-5 0 0,5-5-18 15,-1-7-3-15,1-14-20 0,-7-14-13 16,1-15 6-16,-6-1 3 0,-4-3 21 15,-2 5-12-15,-2 14 15 0,-4-4 0 16,-2 7 1-16,2-2 0 0,-3 0 1 16,1 6 1-16,-2 5 0 0,6 6 18 15,-1 2-3-15,5 5 18 0,0 1 60 16,0 1 7-16,5 1-55 16,7 0-15-16,0 0-12 0,5 0 3 15,4 0 3-15,-1-1-6 0,1-3 0 16,6-3-18-16,-2-3 0 0,-1-1 0 15,3-5-1-15,-2 1 10 0,4-3-12 16,-4 1 1-16,-2 1 2 0,-3 1 0 16,-3 3 0-16,-3 2 0 0,-6 4 0 15,1 0 0-15,-5 4 0 0,-4 2-3 16,0 2-1-16,-2 7-17 0,-9 6 15 16,1 5 0-16,-4 5 1 0,-7 11-1 15,-4 10 0-15,5 3 2 0,-3 3 1 16,10-8 3-16,3-8 9 0,8-6-9 15,2-7 18-15,0-3-3 0,6-9 6 16,11-5-6-16,-1-6-16 0,7-3-2 16,6-13-15-16,2-8 0 0,-4-3 12 15,6-12-15-15,0-11 15 0,-2-12 1 16,-6 2 1-16,-7 9 1 0,-9 18 1 16,-9 16 2-16,2-1-1 0,0 0-1 15,0 3-1-15,-2 2-12 16,0 10-9-16,0 5 18 0,-4 10 2 15,0 8 0-15,-1 8-1 0,3 13-10 16,0 14 12-16,2 12 1 0,2-2 0 16,7-8 2-16,3-8 9 0,5-12 3 15,1-4-12-15,3-6 12 0,4-10-15 16,-3-5-17-16,1-7-43 0,2-3-36 16,-4-2-40-16,-3-5-35 0,1-6-40 15,-7-7-46-15,1-3-176 0,-5 3-322 16,-2-19-1012-16</inkml:trace>
  <inkml:trace contextRef="#ctx0" brushRef="#br0" timeOffset="6774.036">13325 1209 4824 0,'0'0'501'0,"0"0"-501"15,0 0-58-15,0 0-231 0,0 0-278 16,0 0-822-16,0 0-638 0</inkml:trace>
  <inkml:trace contextRef="#ctx0" brushRef="#br0" timeOffset="7276.915">11646 1738 3350 0,'0'0'1543'0,"0"0"-1375"0,0 0-28 15,13-68 67-15,-7 44 60 0,2-11-101 16,7-6-108-16,-5-2-43 0,4-1-15 15,1-3-93-15,-3 1-188 0,7 4-148 16,-11 10-564-16,19-6-1642 0</inkml:trace>
  <inkml:trace contextRef="#ctx0" brushRef="#br0" timeOffset="10278.435">11216 2865 411 0,'0'0'535'16,"0"0"-268"-16,0 0-267 0,0 0-79 15,0 0 53-15,0 0 26 0,0 0-29 16,0 0-698-16,0 0 486 0</inkml:trace>
  <inkml:trace contextRef="#ctx0" brushRef="#br0" timeOffset="10911.022">11125 2774 39 0,'0'0'1813'16,"0"0"-1294"-16,0 0-402 0,0 0-46 16,0 0 151-16,0 0 35 0,0 0-52 15,0 0 49-15,0 0 47 0,0 0-36 16,-8-7-44-16,8 7 2 0,2-2-10 16,4 1-53-16,-1-1-50 0,-1 0-18 15,4 1-1-15,2 1-18 16,-1-2-18-16,-3 1-9 0,-2 1 26 15,2-1 4-15,0 0-15 0,0-1 3 16,1 1-4-16,-3-1-2 0,6 0-1 16,3 0 4-16,-3 2-7 0,6-2-6 15,-1-1 10-15,3 1-10 0,1-3 12 16,8 2-6-16,-2-1-8 0,0-2-16 16,3 2-6-16,4 0 3 0,-1 0 3 15,2-3 15-15,2 0 3 0,2 0-2 16,6 0-25-16,1-1 6 0,-1-1-9 15,13 0 15-15,-11 2-9 0,7-3 0 16,6 1-21-16,-2 0 24 0,22-4-25 16,-1 1 1-16,-7-1 0 0,0 3 0 15,-10-1-3-15,7 0-1 0,1-1 0 16,0-2 0-16,2 1 1 0,5 2 0 16,-1-3 0-16,-2 1-1 0,-1 2 0 15,1-2 1-15,-2 3-1 16,-4-2 1-16,-4 1 0 0,-2 0 0 15,2 2 0-15,-6 2-2 0,-8 0 0 16,-13 1 0-16,-4 0-13 0,-6 2 14 16,8-1-14-16,0 0 0 0,4 0 12 15,-2-1-21-15,-2 0 0 0,-2 2-6 16,-2-1-6-16,-4 2 11 0,-2-2 10 16,0 0 13-16,-5 5-1 0,-3-3-15 15,-7 1-21-15,0 2-30 0,-6 0-21 16,-2 0-7-16,0 0-93 0,-10 2-85 15,0 3-132-15,-13-1-214 0,8 3-630 16,-18 3-427-16</inkml:trace>
  <inkml:trace contextRef="#ctx0" brushRef="#br0" timeOffset="12261.964">11001 2967 935 0,'0'0'524'16,"0"0"-381"-16,0 0 16 0,0 0 20 16,0 0 6-16,0 0-52 15,0 0 19-15,0 0 22 0,0 0-3 16,0 0-16-16,-4-5-11 0,4 5 0 16,-2 0-19-16,2 0-17 0,0 0 19 15,-2 0 21-15,2 0 7 0,0 0-14 16,0 0 13-16,0 0 55 0,0 0 13 15,0 0 0-15,0 0-8 0,0 0-15 16,0-1-23-16,4-1-54 0,4 0-35 16,1-1-8-16,7 1 6 0,-1-1 6 15,5 0 5-15,5-1-2 0,2-2-31 16,6 1 3-16,4-1-8 0,5-1-13 16,5-1 6-16,15-2-15 0,11 1-12 15,5-3 0-15,-8 0-12 16,1 0-9-16,-9 2 15 0,6-3 19 15,2 0-34-15,5 1 0 0,3-2-1 16,1 1 10-16,-5 0 0 0,5 0 15 16,-5-1-15-16,-1 3-10 0,-1-2 13 15,2 2-3-15,-3-2-12 0,-1 0 3 16,-2-1 0-16,4 2-2 0,-3 1 0 16,3-3-1-16,2 3-3 0,-1-1-9 15,-1 1 12-15,0-3-12 0,-5 4 10 16,-1-3 1-16,-8 5-2 0,-11 0-9 15,-10 2 11-15,-10 1-1 0,-2 1-13 16,0-1 3-16,2 1-18 0,-2-1-7 16,-1 1-29-16,-7 2 18 0,-7 0 3 15,-2 1 0-15,-5 1 3 0,-1 0 8 16,-2 0 16-16,0 0-36 0,0 0-30 16,-5 0-4-16,-5 2-6 0,-2 1-11 15,-5 2-13-15,-3 0-40 16,5 1-91-16,-4-2-213 0,7 0-601 15,8-4-256-15</inkml:trace>
  <inkml:trace contextRef="#ctx0" brushRef="#br0" timeOffset="43461.87">14987 9305 157 0,'0'0'127'0,"0"0"42"0,0 0 40 0,0 0-43 16,0 0-32-16,0 0 45 0,0 0 3 15,0 0-32-15,0 0-36 16,-9-6-52-16,9 3 0 0,0 3 230 16,0-2-30-16,-2 0-116 0,2 2-68 15,0-1-1-15,0 0 17 0,0 0 6 16,-2 1-7-16,2 0 13 0,0 0 0 15,-2-3-1-15,2 3 10 0,0-1 16 16,0 1 5-16,-2-1 4 0,2 0-11 16,0 1 0-16,0 0 19 0,-2-2-1 15,2 2-8-15,0 0-5 0,0 0-8 16,0 0 9-16,0 0 3 0,0 0-3 16,0 0-7-16,2 0-43 0,2 0-33 15,0 0-15-15,5 0-16 0,1-2 0 16,-2 2-9-16,-1 0 0 0,3 0 16 15,-2 0 8-15,0 0 10 0,1 0-4 16,3 0-9-16,3 0-8 0,-1 0-4 16,3 0-3-16,1 0-15 15,3 0 15-15,-3 0-6 0,5 0 0 16,-2 0-9-16,4 0 13 0,-1 0 5 16,-1 0-3-16,6 0 0 0,-2 0-6 15,2 0-9-15,2-1 15 0,2 1-6 16,0 0-10-16,0 0 17 0,0 0-1 15,0 0-6-15,2 0-12 0,-1 0 1 16,1 0 0-16,2 0 0 0,-2 0 0 16,2 0-1-16,-2 0 1 0,7 0-1 15,-5 0 0-15,2 0 0 0,3 0 1 16,-1 0-1-16,2 0 0 0,-1 0 1 16,1 0 1-16,-2 0-2 0,3 0 1 15,1 0 0-15,-1 0 0 0,1-1 2 16,1 1-2-16,-1 0 1 15,-1 0 0-15,1 0-1 0,1 0 11 16,-1 0-11-16,-2 0 2 0,3 0-2 16,-3 0 0-16,1 0 2 0,1 0 0 15,1 0-3-15,-3 0 1 0,3 0 0 16,-3 0 0-16,0 0 1 0,3 0-1 16,-1 0 0-16,1 0 1 0,-1-1-2 15,1 1 1-15,1 0-1 0,-1 0 0 16,-1 0 0-16,3 0 2 0,-3 0-1 15,3 0 0-15,-3 0-1 0,3 0 1 16,-1 0 1-16,1 0-2 0,-3 0 1 16,1 0 0-16,-1 0 1 0,1 0-1 15,-3 0 0-15,1 0-1 16,-3 0 1-16,2 0-1 0,1 0 1 16,-3 0-1-16,0 0 0 0,1 0-1 15,-1 0 1-15,-2 0 0 0,3 0 0 16,-3 0-1-16,0 0 1 0,5 0 0 15,-7 0 0-15,2-1 0 0,0 1 1 16,1 0-1-16,-1 0 0 0,-2 0 0 16,3 0 1-16,-3 0-1 0,2 0 0 15,-2 0 0-15,0 0 0 0,1 0 0 16,-1 0 2-16,-2 0 0 0,2 0 0 16,0 0 0-16,-1 0-1 0,3 0-1 15,-2 0 1-15,-2 0-1 0,4 0 0 16,-3 0 1-16,-1 0 0 0,0 0-1 15,0 0 0-15,-2 0 0 0,2 0 0 16,-2 0 0-16,2 0 0 0,-1 0-1 16,-1 0 1-16,-2 0-1 15,0 0 1-15,2-1 0 0,-4 1 1 16,4-1-1-16,-4 1 0 0,2 0 0 16,-5 0-1-16,6-1 1 0,-4 1-1 15,1 0 0-15,0 0 0 0,2 0 0 16,-2 0 1-16,4 0 0 0,-4 0-1 15,2 0-1-15,-4 0 0 0,6-1 0 16,-4 1-10-16,2 0-12 0,2 0-6 16,-2 0-3-16,-2-3-7 0,2 3 19 15,-2 0 18-15,0 0 1 0,-6 0-10 16,4 0 12-16,-5 0 0 0,1 0-2 16,-4 0 1-16,4 0-2 0,-7 0-9 15,1 0 0-15,-1 0-15 0,1 0-10 16,-7 0 7-16,7 0 6 0,-7 0-10 15,2-1 1-15,1 1 12 0,-7 0 18 16,0 0 1-16,0 0 1 16,-2 0 1-16,-4 0 0 0,2 0 0 15,-2 0-1-15,0 0-1 0,0 0-26 16,0 0-38-16,-6 0 14 0,0 0 49 16,-2 0-12-16,-9 0-13 0,3 0-2 15,-5 0 18-15,3 0-3 0,-5 0 12 16,0 0 0-16,-3 0 3 0,-1 0 0 15,-2 0 2-15,0 0 0 0,0 0 0 16,-6 0 10-16,0 0-11 0,-6 0 1 16,1 0 1-16,-3 0-3 0,0 0-2 15,-5 0 1-15,-7 0-1 0,-12 1 2 16,-7-1 1-16,-6 3 2 0,3-3 0 16,7 1 18-16,6-1-19 0,-2 1 13 15,0 1-11-15,-4-2 8 0,3 1 3 16,-3-1-15-16,4 1 1 15,-2-1 10-15,0 1-8 0,2 2 0 16,-2-3 9-16,2 2-11 0,-1-2 11 16,6 1-9-16,-6-1 10 0,1 0-11 15,0 0 1-15,0 0 0 0,2 0 9 16,0 0 0-16,-2 0 3 0,2 0 0 16,-2 0 1-16,0 0-14 0,4 0 1 15,-6 0 12-15,4 0 0 0,0 0-13 16,-2 0 10-16,2 0-9 0,0 0 15 15,0 0-15-15,4 1 12 0,-4-1-3 16,4 1 1-16,2-1-1 16,0 0-10-16,0 0-1 0,1 0 1 15,1 0 1-15,2 0 12 0,1 0-12 16,-1 0 0-16,8 1 9 0,5 1-11 16,6-2 0-16,2 0 1 0,-2 0 10 15,-6 0-9-15,-5 0-3 0,-1 0 2 16,1 0-1-16,-1 0 0 0,2 0 0 15,3 0 1-15,-3 0-2 0,4 0 2 16,-3 0-2-16,3 0 1 0,2 0 0 16,0 0-1-16,-1 0 1 0,1 0 1 15,0 0-2-15,0 0 1 0,0 0-1 16,-1 0 1-16,1 0 0 0,-2 0 0 16,2 1-1-16,2 0 0 0,1 0-2 15,3-1 2-15,0 0 0 0,2 0 0 16,-2 0 0-16,3 0-1 0,-3 0 1 15,6 0 0-15,-2 0 0 0,0 0 0 16,0 0 0-16,0 0 0 0,5 0 0 16,-3 0-1-16,2 0 0 0,0 0 1 15,0 0 0-15,1 0 0 16,-1 0-1-16,2 0 0 0,3 0 0 16,-3 0 1-16,2 0 0 0,-1 0 0 15,3 0-1-15,1 0 1 0,-1 0-1 16,1 0 0-16,1 0-1 0,-3 0 1 15,3 0 0-15,-1 0 1 0,-1 0 0 16,-2 0 0-16,5 2 0 0,-1-2-1 16,1 0 1-16,0 2-1 0,1-2 0 15,-1 0 0-15,1 0-1 0,3 0 2 16,-2 0-1-16,1 0-1 16,1 0-1-16,-3 0 1 0,1 0 1 15,2 0-1-15,-3 0 0 0,-1 0-1 16,1 0 1-16,1 0-1 0,0 0-9 15,-1 0 11-15,3 0-2 0,2 0-9 16,-1 0 10-16,1 0-1 0,2 0 1 16,-4 0 2-16,7 0-2 0,-3 0-1 15,2 0 0-15,0 0 1 0,-2 0 0 16,-2 0 0-16,5 0-17 0,-3 0-2 16,0 0 0-16,2 0-6 0,-2 0 3 15,2 0-1-15,-3 0 13 0,3 0 9 16,0 0-9-16,0 0 9 0,2 0-18 15,0 0 5-15,-2 0-8 0,2 0 3 16,2 0-31-16,-2 0 37 0,2 0 15 16,0 0-2-16,0 0 1 0,0 0-2 15,0 0-28-15,0 0-17 0,2 0-25 16,0 3-101-16,4-3-189 16,0 4-663-16,13 2-1292 0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8191" units="deg"/>
          <inkml:channel name="T" type="integer" max="2.14748E9" units="dev"/>
        </inkml:traceFormat>
        <inkml:channelProperties>
          <inkml:channelProperty channel="X" name="resolution" value="941.31" units="1/cm"/>
          <inkml:channelProperty channel="Y" name="resolution" value="1658.24902" units="1/cm"/>
          <inkml:channelProperty channel="F" name="resolution" value="22.75278" units="1/deg"/>
          <inkml:channelProperty channel="T" name="resolution" value="1" units="1/dev"/>
        </inkml:channelProperties>
      </inkml:inkSource>
      <inkml:timestamp xml:id="ts0" timeString="2021-04-08T07:32:09.531"/>
    </inkml:context>
    <inkml:brush xml:id="br0">
      <inkml:brushProperty name="width" value="0.05292" units="cm"/>
      <inkml:brushProperty name="height" value="0.05292" units="cm"/>
    </inkml:brush>
    <inkml:brush xml:id="br1">
      <inkml:brushProperty name="width" value="0.05292" units="cm"/>
      <inkml:brushProperty name="height" value="0.05292" units="cm"/>
      <inkml:brushProperty name="color" value="#00B0F0"/>
    </inkml:brush>
  </inkml:definitions>
  <inkml:trace contextRef="#ctx0" brushRef="#br0">10900 16180 147 0,'0'0'153'16,"0"0"-16"-16,0 0-23 0,0 0-29 16,0 0-30-16,0 0 7 0,0 0 196 15,0 0-154-15,0 0-71 0,-10-5 6 16,10 5 42-16,0-2 7 0,-2 2-7 16,2-2-6-16,-2 2-13 0,2-2-20 15,0 1 33-15,-5 0-26 0,5-1-23 16,0 2 3-16,0 0 7 0,-2 0 16 15,2 0 9-15,0-1 11 0,0 1 6 16,0-2 0-16,0 2 2 0,0 0 1 16,0 0-6-16,-2 0-1 0,2 0-6 15,0 0 0-15,0 0 0 0,0 0 15 16,0 0 49-16,0-2-4 16,-2 2-19-16,2 0-19 0,0 0-14 15,-2 0 4-15,2 0 12 0,0-2 3 16,0 2-6-16,0 0-7 0,-2-3-9 15,2 3-1-15,0 0-3 0,0 0 3 16,0 0 7-16,0 0 2 0,-2-3 10 16,2 3 8-16,0 0 22 0,0 0 2 15,0 0-2-15,0 0-17 0,0-2-3 16,0 2-6-16,2 0 3 0,0 0 17 16,2 0-14-16,0 0-22 0,5 0-16 15,-3 0-5-15,-2 0-7 0,2 0-8 16,3-1-1-16,1 1-27 0,0-1 1 15,1 0-4-15,3 1 6 0,-2-1-3 16,5 2 3-16,-5-1-15 0,9 0 12 16,-4 0 0-16,3 0-12 15,-1-1 46-15,4 1-28 0,1 0-18 16,1-2 15-16,-2 2 6 0,4-2-12 16,4 2 3-16,0 0 3 0,-2 0 4 15,4 0-10-15,0 0 0 0,2 0 9 16,0 2-18-16,2-2 12 0,1 0-3 15,3 0 0-15,2 0-10 0,1 0 16 16,-1 0-16-16,1 2 10 0,1-1-11 16,-2-1 23-16,7 0 0 15,-4 0-24-15,3 0 0 0,5 0 1 0,10 0-1 16,6 1 2-16,5-1 13 0,-9 0 4 16,-8 0-16-16,-2 0 9 15,1 1-11-15,-5 0 2 0,6-1 9 16,-2 0 6-16,0 0 6 0,-1 0-12 15,5 0-10-15,-2 0 16 0,0 0-3 16,0 2-3-16,4-2 0 0,-2 3 3 16,2-3-12-16,-2 0 0 0,2 3-1 15,-2-3-1-15,2 0 0 0,2 0-1 16,-2 0-1-16,4 0 1 0,-2 0-1 16,0 0 0-16,2 0 0 0,1-2 0 15,-3 2 1-15,0 2 0 0,2-2 0 16,0 0 0-16,-2 0 1 0,2 0-1 15,0 0-1-15,-2 0 1 0,5-2 3 16,-3 1-2-16,2 1 1 0,0 0-1 16,-2 0 0-16,3 1 1 0,-1-1 0 15,0 0-1-15,0 0-1 16,0 0 1-16,1 2-1 0,1-2 1 0,-4 0 1 16,0 0-1-16,5 0 1 15,-5 0 1-15,2 0 0 0,-2 0-2 16,0 0-1-16,0 0 0 0,1 0-1 15,-1 0-1-15,0 0 1 0,2 0 0 16,2 0 0-16,1 0 1 0,-1 0 1 16,0 2-1-16,3-2 1 0,-3 0 1 15,2 0-1-15,0 0 11 0,-3 2-12 16,3-2 2-16,-2 0-2 0,1 0 1 16,-1 0-1-16,0 0-1 15,0 0 1-15,1 0 0 0,-3 0 0 16,2 0 1-16,-4 0-1 0,5 0 1 15,-3 0-1-15,0 0 1 0,2 0-1 16,3 0 1-16,-5 0-1 0,4 0 1 16,-3 0-1-16,3 0 0 0,-2 0 0 15,0 0 0-15,-1 0 0 0,3 0 0 16,-6 0 0-16,6 0 0 0,-1 0-1 16,1 2 0-16,0-2 1 0,-1 0 1 15,3 0 1-15,-1 0-1 0,-1 1 1 16,2-1-2-16,1 0 1 0,-5 0-1 15,0 0 0-15,3 0 0 0,-3 0 1 16,2 0 1-16,-1 2-2 0,1-2 3 16,0 1-1-16,-1-1-1 0,1 0 2 15,-2 0-2-15,-2 0 1 0,1 0-1 16,3 1 0-16,-4-1 0 0,2 0-1 16,1 0-1-16,1-1 1 15,0 1-1-15,1 0 0 0,-1-1-1 16,-2 1 2-16,-1 0 0 0,-3 0 0 15,0 1 0-15,-2-1 1 0,0 0 2 16,-6 0-2-16,4-1-1 0,-2 1 0 16,-2-1 0-16,0 1 0 0,-5 0 1 15,1 0-2-15,-6 0 1 0,-7 0-2 16,-8 0 1-16,-6-1-1 0,12 1 1 16,5-1 1-16,-1-1-1 0,3 2 1 15,-7 0-1-15,-2 0 1 0,0 0-1 16,-2 0 1-16,-2 0 0 0,-2 0 0 15,-2 0 0-15,0 0 1 0,-4 0-1 16,-2 0 0-16,2 0 0 0,-5 0 0 16,-3 0-1-16,4 0-1 0,-7 0 1 15,3 0 0-15,-5 0-2 0,0 0 1 16,5 0-10-16,-7 0 10 0,5 0-1 16,-5 0-12-16,2 0 12 0,3 0-9 15,-5 0 9-15,1 0 1 0,3 0-13 16,-8 0 12-16,5 0-9 0,-3 0 9 15,0 0-36-15,-4 0-54 16,2 0-61-16,1 2-64 0,-1-1-96 16,0 4-234-16,-4-2-1018 0,2 7-1552 0</inkml:trace>
  <inkml:trace contextRef="#ctx0" brushRef="#br0" timeOffset="3509.879">11043 16456 186 0,'0'0'584'0,"0"0"-373"15,0 0-178-15,0 0-10 0,0 0 42 16,0 0 13-16,0 0 20 16,0 0-30-16,0 0-22 0,-4 0 3 15,4-3 3-15,-3 3 16 0,1-3 153 16,2 3 26-16,0-1-95 0,0 1-58 16,0 0 16-16,0 0 3 0,0 0-13 15,0 0-3-15,0 0-13 0,0 0-17 16,0-1-28-16,0 1 12 0,0 0 20 15,0-1 16-15,0 1-1 0,0 0-22 16,2 0 25-16,3 0 32 0,-1 0 6 16,6-1-127-16,-2 1-25 0,-1-1 21 15,1 1 4-15,2 0 54 0,-4 0-6 16,1 0 2-16,-5 0-9 0,2 2-6 16,-2 1-7-16,0 0-9 0,0-3-18 15,2 1-1-15,-4 1 0 0,0-2 0 16,0 0 0-16,0 0 0 0,0 0 2 15,0 0 24-15,0 0 11 0,0 0-5 16,0 0-32-16,0 0-24 16,0-3-30-16,0-3-119 0,-6-1-173 15,2-3-144-15,2 2-305 0,-2-8-858 0,20 66 1263 16</inkml:trace>
  <inkml:trace contextRef="#ctx0" brushRef="#br0" timeOffset="5041.25">10979 16472 1406 0,'0'0'669'0,"0"0"-477"0,0 0-167 16,0 0 53-16,0 0-39 0,0 0-20 15,0 0 39-15,0 0 26 0,0 0 4 16,0 0-14-16,0 5-16 0,0-5 3 16,0 0 13-16,0 0-1 0,0 0 4 15,0 0 26-15,0 0 15 0,0 0-29 16,0 0-25-16,0-1-17 16,0-1 7-16,0 0 35 0,-2 2 15 15,2-1 0-15,-3-1-10 0,3 2-6 16,0-1-2-16,0 0-5 0,0 0 9 15,-2-1 22-15,2 1-1 0,0-3-27 16,0 3-20-16,-2-3-27 0,2 0-18 16,2-1-7-16,-2-1-11 0,0 1-1 15,0-2 0-15,0 2 0 0,0-1 0 16,0 0 1-16,0-1 1 0,0-3 10 16,0-2 31-16,0 2-6 0,0-6 16 15,0 2 41-15,0-3 32 0,0-1-38 16,0 3 4-16,0-1-81 15,0 0-11-15,0 2-25 0,0-3 24 16,-2 0 1-16,2-1 16 0,2-2-14 16,-2 2 22-16,0-1-9 0,-2 1-13 15,2 0-1-15,0 0 1 0,0-1-2 16,0 1 2-16,0-1 1 0,0-2-1 16,0 2 1-16,0 0 28 0,0 0 5 15,2-2-9-15,-2 0 4 0,0 0-15 16,-2-3-14-16,2-2 14 0,0-1 21 15,0-6-13-15,0-2-21 0,0-1-1 16,2-4 10-16,-2-2-11 0,0-3 1 16,0-7 13-16,0 5-15 0,0-3-17 15,2 3-1-15,-2 9 18 0,0-8 3 16,0 2-3-16,0 2-21 0,0 0 18 16,0 1 3-16,0 2 1 0,0 1 0 15,0 1 2-15,0-1 9 0,0 1-11 16,3 1 1-16,-3-4 0 0,0-2 1 15,0-7 12-15,0-16-13 16,0-10 1-16,0-4-3 0,0 0-23 16,2 6-1-16,-2 6 23 0,0-5 1 15,0 3 0-15,0 2 3 0,0-1-1 16,0-1 10-16,0-1-9 0,2 1 15 16,-2 2-15-16,4 0-3 0,-4 4-22 15,2-3 1-15,0 1 6 0,-2-2 12 16,2 6 3-16,-2-6 0 0,0 2 16 15,0 0-16-15,2-4 15 16,-2 2-13-16,0-4 22 0,2 1-24 16,-2-2 0-16,0-4-27 0,0-5 15 0,2-1 9 15,-2-4-8-15,0-1 11 16,0-2 1-16,0 1 11 0,2 0 6 16,-2 0-6-16,2 0-11 0,-2 1-1 15,0 2-24-15,0 0 9 0,2 2 14 16,-2 1 1-16,0 3 20 0,2-3-19 15,-2 0 10-15,3-2 2 0,-1-1-13 16,0-3-3-16,-2-1 3 0,2-6 21 16,-2 1 19-16,4-2 205 0,-2-3-218 15,0-1 12-15,0 1-3 0,-2 1 133 16,2 0-169-16,-2 1-27 0,2 5 27 16,-2 2 68-16,0 2-66 0,2 3-2 15,-2 4 43-15,2 3-43 0,-2 2 0 16,0 2-73-16,0 1 34 0,0-2-3 15,2 3 27-15,-2-3 12 0,0-1 3 16,0-1 13-16,2 1-10 0,-2 1 18 16,3 4 0-16,-1 0 21 15,0 0 37-15,-2 2-78 0,0 1 42 16,0-2-43-16,0 3-63 0,0 2 35 16,2-2 28-16,-2 3 69 0,0-2-69 15,0-1-70-15,0 0 31 0,0 3-3 16,0-3-15-16,2 3 11 0,-2 1 10 15,0 2 24-15,4 2 12 0,-4 2 10 16,2 5 5-16,-2 4-12 0,0 12 22 16,0 8-7-16,2 2 9 0,-2-6-9 15,0 0 6-15,2-3 3 0,-2 3-18 16,2 3-9-16,-2 3-2 0,0 1-1 16,0 3 2-16,0 0-1 0,0 1-1 15,0 0-9-15,2 1 12 16,-2-2 0-16,2 4 0 0,-2-1 2 15,0 2 0-15,0 6 0 0,0 2 1 16,2 5-1-16,-2 0-2 0,0 4-1 16,0 0-65-16,0 0-67 0,2 0-45 15,-2 4-37-15,5 1-159 0,-3 3-550 16,-2 5-791-16,0 2-406 0,0-2 1948 16,-2-2 173-16,0-8 0 0</inkml:trace>
  <inkml:trace contextRef="#ctx0" brushRef="#br0" timeOffset="6473.301">11055 6811 414 0,'0'0'437'0,"0"0"-307"16,0 0-32-16,0 0 322 0,0 0-215 15,0 0-94-15,8-51 28 0,-6 39 40 16,0 0 31-16,-2 1 26 0,3 0 2 16,-3 1-13-16,2 3-1 15,-2 0 5-15,2 1 9 0,-2 4-9 16,0 1-6-16,0 1 20 0,0 0-18 16,0 6-49-16,-4 4-75 0,-1 5-43 15,-1 7-3-15,-6 4 3 0,4 5-6 16,-1 5-7-16,-7-2-14 0,3 2-13 15,3 2-3-15,-9-1-12 0,7-1 10 16,-2 2-1-16,-1-6-9 0,3 0 15 16,-3 1-3-16,3-2-13 0,-1-2 1 15,1 1 0-15,0-6-1 0,-1 0-2 16,7-6-27-16,-2-2 15 0,-1-4 10 16,3-2 1-16,2-4-1 0,0-3 1 15,4-1 0-15,-2-2 1 0,2 0 0 16,0-5 15-16,6-3-13 0,4-6 0 15,-1-5 0-15,-1-5 0 0,4-6 0 16,5-3 9-16,-5-1-11 16,7-4-15-16,-7 0 3 0,5 1 10 0,-5-2-10 15,3 1 12-15,-3 4 0 16,-4-1 2-16,5 0 1 0,-5 4 9 16,0 4-9-16,-1-1 9 0,3 8 6 15,-4 2 1-15,0 5 5 0,-2 4 0 16,-2 4 13-16,3 3 5 0,-1 2 25 15,-2 0 48-15,4 10-51 0,0 5-40 16,-2 9-24-16,3 13-2 0,1 19-1 16,6 17 2-16,-5 4 1 0,3-1 27 15,0-7 6-15,-3-9-6 0,-1-8-2 16,-4-14-4-16,4-9-21 16,-4-3-40-16,1-2 13 0,-1 1 9 15,-2-1 0-15,0-9-49 0,0-7-75 16,-2-5-70-16,0-3-105 0,-2-3-91 15,-2-8-234-15,2 2-662 0,-2-12-762 0</inkml:trace>
  <inkml:trace contextRef="#ctx0" brushRef="#br0" timeOffset="7257.852">10542 6011 1869 0,'0'0'683'0,"0"0"-399"15,0 0-27-15,0 0 74 0,0 0 46 16,0 0-65-16,0 0-66 15,0 0-5-15,0 0-78 0,0 0-52 16,0 37-20-16,0-16 7 0,0 3 0 16,-2 7-4-16,2 4-12 0,0 3-12 15,-2 12 0-15,2 10-6 0,-2 8-7 16,2 6-8-16,0-15-13 0,0-15-9 16,0-13-27-16,0-5-12 0,0 3-6 15,0 3 16-15,0 1-10 0,0-6 11 16,0-6-1-16,-2-2-1 0,2-4-15 15,0-6-40-15,0-3-33 0,0-2-39 16,-2-3-71-16,2-1-34 0,-2-4-57 16,2-5-111-16,-2-5-283 0,0 1-579 15,0-11-767-15</inkml:trace>
  <inkml:trace contextRef="#ctx0" brushRef="#br0" timeOffset="7675.432">10286 6145 1694 0,'0'0'400'15,"0"0"-180"-15,0 0 187 0,0 0-22 16,0 0-50-16,0 0 7 0,8-60-5 15,-1 48-70-15,-3 0-65 0,4-1-33 16,2 0 3-16,3 0-13 16,-1 1-25-16,7 2-19 0,-3-1-5 15,5 5-4-15,2 2-3 0,-1 1-12 16,1 1-28-16,2 1-14 0,0 1-4 16,-5 0 0-16,5 5 0 0,-2 0-2 15,0 3-1-15,-1 1-9 0,1 4-6 16,-2 1-9-16,0 5 0 0,-7-1-6 15,3 3-10-15,-7 0 0 0,-2 4-2 16,0-1-1-16,-6 2 0 0,-2-3-2 16,-6 3-9-16,-6 2 9 0,-3-3-15 15,-5 3 15-15,-5-3-21 0,2-2-60 16,-6-2-91-16,0-1-95 0,-2-3-128 16,9-3-344-16,-3 4-1503 0</inkml:trace>
  <inkml:trace contextRef="#ctx0" brushRef="#br0" timeOffset="9258.46">22238 16117 225 0,'0'0'417'0,"0"0"-234"16,0 0-17-16,0 0 7 0,0 0-40 15,0 0-28-15,0 0 18 0,0 0 507 16,0 0-335-16,-54 9-50 0,48-9 6 16,2-2 8-16,2-1-16 0,0-1-18 15,0-2-11-15,0 4-22 0,0 0-14 16,2 0 27-16,0 2 51 0,0 0 29 15,4 0-87-15,0 0-58 0,4 0-18 16,5 0 2-16,-1 3-18 0,-2 3-21 16,9-3-3-16,-7 1-19 0,9-1-3 15,-4-1-2-15,3 1-13 0,1 1-9 16,-2-3 0-16,8 1-12 0,-7 0 4 16,3-1-7-16,2 2 6 0,-3-1-6 15,-1 2 6-15,2 0 0 0,-2 0-9 16,-3 2-3-16,3-2-3 15,-7 0-9-15,3 1 9 0,-9-2-11 16,2-1 1-16,-1-2 1 0,-7 1 0 16,0 1-3-16,0-2-1 0,-2 0-26 15,0 0-12-15,-4 0 18 0,-7 0 19 16,1 3-10-16,0 0 12 0,-9-1 1 16,5 4 11-16,-9 1-9 0,2 2 9 15,1 3-10-15,-5 2 13 0,-2 3-13 16,0 0 1-16,0 3 9 0,0 0-12 15,0-2 1-15,-2 0-1 0,5-5-2 16,5-3-22-16,-6-3-39 16,7-1-79-16,3-5-51 0,3-1-46 0,-1-1-128 15,5 1-312-15,6 3-1030 0</inkml:trace>
  <inkml:trace contextRef="#ctx0" brushRef="#br0" timeOffset="10025.357">22893 15893 1501 0,'0'0'407'15,"0"0"-106"-15,0 0 71 0,0 0-11 16,0 0-60-16,0 0-40 0,0 0 77 15,0 0-8-15,0 0-38 0,0 0-33 16,-12-32-7-16,12 32-14 0,0 3-80 16,6 3-18-16,-2 3-7 0,5 2-3 15,-1 0-6-15,4 7-6 0,1 0-22 16,1 2-8-16,3 4-13 0,-1 0-18 16,3 4-6-16,2 1-18 15,-5 0-9-15,5-1-9 0,-7-1-2 16,3-5-11-16,-5-4 1 0,-4-2-3 15,3-5 0-15,-5-2-3 0,-4-4-25 16,0-2-26-16,-2 0-42 0,0-3-70 16,0 0-33-16,-6-2-6 0,-2-3-71 15,1-4-151-15,1 3-225 0,4-3-664 16,-2 0-973-16</inkml:trace>
  <inkml:trace contextRef="#ctx0" brushRef="#br0" timeOffset="10408.589">23499 15804 1216 0,'0'0'1761'0,"0"0"-1473"15,0 0-33-15,0 0 79 0,0 0-35 16,0 0-44-16,0 0 35 0,0 0-35 16,0 0-81-16,0 0-64 0,-6 14-7 15,-9 3 10-15,3 5 11 0,-2 3-24 16,-5 7-24-16,-2 6-1 0,-1 11-11 16,-9 14 5-16,-5 14-5 0,-1 9-7 15,-2-2 6-15,6-5-2 16,6-6-1-16,2-7-9 0,-2-4-42 0,7-13-9 15,5-13-15-15,5-10 12 16,-3-8 0-16,5 0-9 0,-2-1 10 16,-3 0-13-16,5-9-12 0,4-3-64 15,2-5-62-15,0 0-56 0,2-8-79 16,0-5-223-16,2 2-677 0,12-7-1837 0</inkml:trace>
  <inkml:trace contextRef="#ctx0" brushRef="#br0" timeOffset="15263.011">10764 13480 55 0,'0'0'72'16,"0"0"-20"-16,0 0 20 0,0 0 45 16,0 0 226-16,0 0 38 0,0 0-195 15,0 0-102-15,0 0 4 0,-2-9 62 16,-1 8-20-16,3 1-29 0,0 0-7 16,0 0 0-16,0 0-23 0,0 0-12 15,0 0-1-15,0 0-3 0,0 0 13 16,0 0 33-16,0 0 70 0,0 0-1 15,0 0 30-15,0 0 1 0,0 0-19 16,-2 0-19-16,2 0-34 0,0 0-21 16,0 0-11-16,0 0-5 15,0 0-5-15,0 0 2 0,0 0-5 16,0 0-3-16,0 0 12 0,0 0 31 16,0-2 30-16,5-1 22 0,3 3-88 15,8-3-36-15,1 1-18 0,10 2 0 16,0 0-4-16,6 0-2 0,2 0-1 15,4 0-11-15,-2 0-14 0,1 0 1 16,1 0 15-16,2 0-18 0,-4 0-31 16,3 0-143-16,-5 0-99 0,0 0-141 15,-8 0-617-15,12 0-1042 0</inkml:trace>
  <inkml:trace contextRef="#ctx0" brushRef="#br0" timeOffset="15913.881">11808 13480 261 0,'0'0'140'0,"0"0"-32"16,0 0 234-16,0 0 75 0,0 0-176 16,0 0-33-16,0 0-39 15,0 0-52-15,0 0-59 0,0 0-29 16,-34-8 20-16,32 8 22 0,-4 0-6 16,4 0 29-16,0 0 45 0,0 0 45 15,2-1 6-15,0 1 82 0,0-1 95 16,4 0-10-16,2 1-175 0,9-1-47 15,1-2-36-15,7 3-6 0,6 0-12 16,2-3-38-16,6 3-9 0,-2-2-32 16,3 1-2-16,-3 0-3 0,0 1 0 15,2-1-25-15,-2 1-61 0,-2 0-45 16,2 0-116-16,-8 0-321 0,17 0-976 0</inkml:trace>
  <inkml:trace contextRef="#ctx0" brushRef="#br0" timeOffset="16497.735">12973 13460 68 0,'0'0'415'0,"0"0"15"0,0 0-124 15,0 0-163-15,0 0-32 0,0 0-46 16,0 0 13-16,0 0 26 0,0 0 107 16,0 0 114-16,-16 2 14 0,16-2-1 15,0 0-72-15,4 0-36 0,2-2-24 16,2 2-30-16,-1 0-40 0,3 0 49 16,7-1-54-16,-3-1-38 0,11 0-18 15,0 2-26-15,4 0-15 16,4 0 0-16,2-1-31 0,2-1-3 15,0 2-1-15,2 0-17 0,-1 0-66 16,1 0-58-16,4 0-89 0,1 0-217 16,-11 0-305-16,19 0-459 0</inkml:trace>
  <inkml:trace contextRef="#ctx0" brushRef="#br0" timeOffset="17024.541">14030 13452 470 0,'0'0'150'0,"0"0"1251"0,0 0-1207 16,0 0-193-16,0 0 14 0,0 0 43 15,0 0-19-15,0 0-10 0,0 0 49 16,0 0 109-16,-9-3 58 0,9 3 24 16,9-2-14-16,-1 1-93 0,4 1-57 15,7-2 9-15,-3 1-14 0,11 1-12 16,2 0 23-16,4 0-17 0,7-2-13 15,-1 2-53-15,8-1-28 0,1 1 0 16,-3-1-1-16,3 0-12 0,8 0-2 16,8-1-79-16,6 1-70 0,3 1-157 15,-5 0-354-15,-19 1-125 0,-5 3-596 0</inkml:trace>
  <inkml:trace contextRef="#ctx0" brushRef="#br0" timeOffset="21556.613">10214 13217 492 0,'0'0'313'0,"0"0"-156"16,0 0-63-16,0 0 658 0,0 0-353 15,0 0-134-15,0 0 45 0,0 0-30 16,0 0-50-16,-13-50-27 0,13 42 28 15,-2 4 12-15,2 0-11 0,-2 1-11 16,2 1-24-16,-2 2 0 0,2-2-7 16,0 2-28-16,-2 0-7 0,2 0 9 15,0 2-3-15,0 7-10 0,0 5-109 16,0 5-26-16,0 9-16 0,0 8 0 16,0 2 1-16,2 5 11 15,-2 1-12-15,0 3 3 0,0 0 0 16,0-2 9-16,0-2 0 0,-4 1 9 15,0-5-3-15,2-3-6 0,2-8-9 16,-2-5 0-16,0-4-2 0,0-4-1 16,0-5-1-16,-1-4-1 0,3-1-13 15,0-3-9-15,0-2-49 0,0 0-63 16,0-1-42-16,0-5 8 0,3-4-40 16,-1-3-102-16,0-2-151 0,-2-4-303 15,0 7-487-15,0-7-466 0</inkml:trace>
  <inkml:trace contextRef="#ctx0" brushRef="#br0" timeOffset="22005.397">9933 13197 1911 0,'0'0'438'0,"0"0"-312"0,0 0 164 15,0 0 38-15,0 0-48 0,0 0 15 16,0 0 61-16,0 0-40 0,0 0-84 16,0 0-59-16,14-49-20 0,-8 45 0 15,7-1-19-15,-5-1-21 0,4 1-16 16,3 1 0-16,-1-2-3 0,5 1-15 15,-3-1-12-15,7 3-4 16,-2-2-2-16,0 4-10 0,3-1-6 16,-1 2-3-16,-2 0 1 0,4 6-4 15,-1-1-6-15,-3 5-3 0,4 2-3 16,0 1-12-16,-3 3-13 0,-3 0 0 16,4 2 11-16,-9 1-11 0,5 0 10 15,-11 0-9-15,0 3 0 0,1-3-3 16,-11 0-3-16,2-1-15 0,-9 4 2 15,-1-5 1-15,-5 1-3 0,-5-2-24 16,-5-3-66-16,-2 1-44 0,2-7-41 16,-2-2-74-16,-1-3-209 15,5-2-516-15,0 0-777 0</inkml:trace>
  <inkml:trace contextRef="#ctx0" brushRef="#br0" timeOffset="23137.906">10249 13919 1125 0,'0'0'1013'0,"0"0"-747"16,0 0 114-16,0 0-1 0,0 0-57 15,0 0-60-15,0 0-10 16,0 0-29-16,0 0-62 0,0 0-37 16,8-14 9-16,-4 8 21 0,0-1-1 15,1 0-21-15,-3-3-8 0,4 0-5 16,0-1-16-16,2 0-8 0,1-2-17 16,-3 0-5-16,4 0-9 0,5-2-10 15,-9 3-6-15,6-1-2 0,1 1-10 16,-5 1 0-16,0 1-9 0,2 4 1 15,-1-3-4-15,-3 4-6 0,0 0-3 16,-2 0 0-16,0 3-12 0,1 0 9 16,-3 2 0-16,0 0 6 0,0 0-3 15,-2 0 0-15,2 0-12 0,0 3-3 16,-2 3 0-16,2 7-18 0,-2 0 15 16,0 5-9-16,2 5 9 15,-2 1 1-15,0 5 2 0,0 1 1 16,0-1 0-16,0 0-1 0,0 2-12 0,0-5-6 15,0 0 3-15,0-3 3 16,0-3 0-16,0-2 9 0,0-5-30 16,0-4-52-16,-2-4-51 0,2-3-76 15,0-2-137-15,-2-2-279 0,2-12-869 0</inkml:trace>
  <inkml:trace contextRef="#ctx0" brushRef="#br0" timeOffset="49030.14">14317 13286 104 0,'0'0'235'0,"0"0"-176"0,0 0-17 15,0 0-25-15,0 0 25 0,0 0 590 16,0 0-326-16,0 0-224 0,0 0-37 15,-4-15 30-15,4 12-7 0,0-1-6 16,0 1 6-16,0 1-19 0,0-2-17 16,0 1-29-16,0 0 0 0,0 2-2 15,0 0 0-15,0 0 0 0,0 0 15 16,0 0 7-16,0-1 6 0,0 1-6 16,2-1-7-16,-2 2 20 0,2 0 19 15,-2-3-16-15,2 1 3 0,4-1 26 16,-4 2 3-16,2-1 30 0,1 1 12 15,-3-2-13-15,0 3-26 16,-2 0 83-16,0 0 33 0,2 0-40 16,-2 0-42-16,0-3-28 0,0 3-4 15,0 0-3-15,0 0-3 0,0 0-10 16,0 0-6-16,0 0-1 0,0 0 10 16,0 0-9-16,0 0-7 0,0 0 3 15,0 0-5-15,0 0-5 0,0 0-5 16,0 0-17-16,0 0-18 0,0 0-3 15,0 0-16-15,0 0 4 0,0 0-13 16,0 0-7-16,0 0 3 0,0 0 7 16,0 0 3-16,0 0 19 15,0 0 3-15,0 0 2 0,0 0 29 16,0 0 42-16,0 0 30 0,0 0 3 16,0 0 40-16,0 0 18 0,0 0-23 15,0 0-30-15,0 0-22 0,0 0-22 16,0 0-9-16,0 0-15 0,0 0 0 15,0 0 5-15,0 0 10 0,0 0 6 16,0 0 21-16,0 0 3 0,0 0-6 16,0 0-12-16,0 6-13 0,0 2-8 15,0 9-19-15,0-1-15 0,0 6-3 16,0 0-9-16,0 3 27 0,0 3-17 16,0-1-1-16,-2-1-9 0,2 2 12 15,0-2-12-15,0-2 9 0,0-2-12 16,-2-3-51-16,2-3-21 0,-2 0-4 15,2-4 25-15,0-1 8 0,0 0-5 16,0-4-10-16,0-1 1 0,0-5-25 16,0 0-22-16,0-1-30 15,0 0-34-15,2 0-50 0,2 0-233 16,-2 0-335-16,-2 2-599 0,0 3-438 16</inkml:trace>
  <inkml:trace contextRef="#ctx0" brushRef="#br0" timeOffset="49587.583">14284 13982 238 0,'0'0'219'16,"0"0"491"-16,0 0-140 0,0 0-363 16,0 0-80-16,0 0 64 0,0 0 36 15,0 0 2-15,0 0-4 0,0 0-46 16,29-30-57-16,-25 26-14 16,-2-2 7-16,2 2 37 0,-2-2 18 15,0 3 19-15,0 0 74 0,0 3 41 16,-2-2-17-16,0 2-55 0,0 0-46 15,0 0-98-15,0 0-21 0,0 0 3 16,0 0-3-16,0 2 6 0,0 4-19 16,0 7-36-16,0 9-18 0,0 6-2 15,0 4-13-15,-2 5 12 0,2-1-9 16,0 1 0-16,-2-1 10 0,2-5-13 16,0-2-1-16,0-7-8 0,0-6-36 15,0-4-19-15,0-5-25 0,0-7-26 16,0 0-84-16,2 0-117 15,0-6-686-15,-2-4-700 0</inkml:trace>
  <inkml:trace contextRef="#ctx0" brushRef="#br0" timeOffset="50201.328">14298 14570 470 0,'0'0'234'0,"0"0"944"15,0 0-909-15,0 0-110 0,0 0 57 16,0 0 55-16,0 0 18 0,0 0-33 16,0 0-28-16,0 0-35 0,17-8-35 15,-15 8-16-15,-2 0-27 16,0 0 19-16,2 0 21 0,2 2-1 16,-4-2 144-16,2 0-68 0,-2 1-105 15,0-1-56-15,0 0-5 0,0 4 12 16,0 3-12-16,0 5-16 0,0 6-20 15,0 7-13-15,0 2-12 0,0 5 18 16,0 4-18-16,-2-2-3 0,2 1-23 16,0 0-1-16,0-5 8 0,0-2 16 15,0-2 43-15,0-6-40 0,0-5-3 16,0-4-85-16,2-1-45 0,0-6-62 16,0 1-73-16,0-1-181 0,1 2-675 15,-1 0-606-15,-2 4 93 0,0 3 1631 16,8 3 3-16,-2-3 342 0,27 10-342 15</inkml:trace>
  <inkml:trace contextRef="#ctx0" brushRef="#br0" timeOffset="50702.645">14325 15400 1023 0,'0'0'1281'16,"0"0"-108"-16,0 0-819 0,0 0-197 15,0 0 32-15,0 0 78 0,0 0-4 16,0 0-70-16,0 0-95 0,0 0-37 15,0 0 0-15,0 0 15 0,0 2 19 16,-2 4 20-16,2 10-33 0,0 2-24 16,-4 7-22-16,2 6 82 15,2 4-112-15,0 1-6 0,0 1-33 0,0-3-37 16,0-2-39-16,0-6-39 0,0-8-26 16,0-5-95-16,0-7-211 15,2-6 52-15,4 0-914 0,-4-3-765 16,-2 0 1565-16,2-1 538 0,0 1 4 15,7 0 0-15</inkml:trace>
  <inkml:trace contextRef="#ctx0" brushRef="#br0" timeOffset="51138.959">14323 16032 251 0,'0'0'2288'16,"0"0"-1786"-16,0 0-272 0,0 0-23 16,0 0 106-16,0 0 18 0,0 0-42 15,0 0-128-15,0 0-53 0,0 77-37 16,-4-44-16-16,2 5-9 0,2 0 9 15,0 3-9-15,0 0-24 16,0-5-20-16,0-4-2 0,0-9-2 16,0-5-2-16,0-10-103 0,0-4-95 15,0-5-98-15,0-10-318 0,2 1-854 16,-2-15-800-16</inkml:trace>
  <inkml:trace contextRef="#ctx0" brushRef="#br0" timeOffset="52702.327">14094 16691 395 0,'0'0'368'0,"0"0"-166"0,0 0 49 16,0 0 26-16,0 0-79 0,0 0 13 15,0 0 23-15,0 0-30 0,0 0-46 16,-31-22-6-16,27 20-10 0,-3 1-17 16,5 1-93-16,0-3 4 0,0 1 108 15,0 2 136-15,2-1-92 0,0 1-33 16,0 0 24-16,0 0 41 0,0 0 10 16,0 0-44-16,6 0-66 0,-4 3-28 15,5 1-12-15,1 4-3 0,-2 3-7 16,2-2-3-16,-4 5-12 0,9 2-15 15,-5 0 0-15,2 3-10 0,1 1 4 16,-1 1-10-16,3 3-3 0,-1 1-6 16,2-1 7-16,-3-1-7 0,3 1 6 15,-3-4-3-15,-3-4-6 0,2 1-9 16,-2-8-3-16,-3 0-1 16,-1-3-1-16,-2-3-13 0,0 0-21 15,-2-2-77-15,0-1-128 0,0-2-62 16,-4-3-62-16,0-6-164 0,-1 2-464 15,1-8-440-15</inkml:trace>
  <inkml:trace contextRef="#ctx0" brushRef="#br0" timeOffset="53100.666">14429 16697 2063 0,'0'0'405'0,"0"0"-227"16,0 0 108-16,0 0 47 0,0 0-56 16,0 0-68-16,0 0-61 0,0 0-58 15,0 0 9-15,0 0 28 0,-23 39 29 16,13-22 8-16,-3 0-13 0,5 4-25 15,-5 2-12-15,1 3-7 0,0 2-13 16,-1 1-24-16,1 6-15 0,-1-3-9 16,-3 3-10-16,4 3-2 0,1-3-10 15,-3 2-6-15,3-5 4 0,-1-1-10 16,2 0-9-16,-1-3-1 0,3-1-2 16,-2-2 0-16,4-2-37 0,-1-2 22 15,1-4 3-15,2-2-9 0,0-4-28 16,0-4-51-16,2-1-65 15,2-4-95-15,0-2-123 0,0 0-227 16,0-2-609-16,8-7-757 0</inkml:trace>
  <inkml:trace contextRef="#ctx0" brushRef="#br0" timeOffset="58172.832">14313 17434 284 0,'0'0'365'16,"0"0"-290"-16,0 0 49 0,0 0 517 15,0 0-62-15,0 0-307 0,0 0-78 16,0 0-4-16,0 0-19 0,-19 10-14 16,17-10 16-16,2 0-20 15,-2 0-20-15,-2 0 7 0,2 0 11 16,2 0 6-16,0 0-5 0,-2 0-9 16,0 0 9-16,2 0 21 0,-2 0 9 15,2 0-4-15,0 0-13 0,0 0-4 16,0-2-15-16,0 1-3 0,0-1-16 15,2 0-39-15,0-1-19 0,0-1-11 16,6-1-1-16,-2-2-2 0,3-5-4 16,-1 1-9-16,0-2 0 0,3-1 0 15,-3 0-5-15,0 0-4 0,4 1 3 16,-3 0-6-16,3 0-3 16,-4 2 3-16,3-1-6 0,-5 1-6 15,2 2 0-15,0 0 0 0,-1 2-5 16,-3-1-10-16,2 0 0 0,-2 3-1 15,-2 1 0-15,0 2-2 0,-2 0 0 16,0 0 0-16,0 2 1 0,0 0 2 16,0 0 9-16,0 0 0 0,0 0-11 15,0 4-1-15,0-1 0 0,0 0-15 16,0 5 3-16,0-2 10 0,0 5-20 16,0 1 19-16,0 1 0 0,0 4 0 15,0 1 0-15,0 0 1 0,-2 4 2 16,2 0 0-16,0 2 2 0,0 0 1 15,-2-1 16-15,2 0 2 0,0 0 0 16,0-3-3-16,0-3-6 0,0-1-9 16,0-4-2-16,0-4 2 0,0 0-3 15,0-3-1-15,0-4-23 0,0-1-46 16,0 0-71-16,0 0-52 16,0-5-27-16,2-4-95 0,0-1-373 15,9-6-1415-15</inkml:trace>
  <inkml:trace contextRef="#ctx0" brushRef="#br0" timeOffset="73055.061">10786 10446 470 0,'0'0'202'0,"0"0"-104"0,0 0-37 15,0 0-8-15,0 0 341 0,0 0-137 16,0 0-39-16,0 0-33 15,0 0-62-15,0-4-64 0,0 4-17 16,0 0 45-16,0-2-22 0,-4 2-23 16,4 0 39-16,-2 0 80 0,0-2-48 15,0 2-19-15,0 0-4 0,0-1 9 16,-2 1 4-16,4-1 18 0,-2 1 23 16,2-3-4-16,-4 3 15 0,6-1 59 15,-2 0 44-15,0 0 13 0,0 0 13 16,4 0-23-16,6 1-105 0,5-3-56 15,-1 3-39-15,9 0-9 0,-5-3-3 16,5 3-4-16,4-2 7 0,-2 1-28 16,0 0-21-16,1-1 0 15,1 1-3-15,0 1 0 0,-2 0-15 16,-2 0-21-16,2 0-113 0,-5 0-71 16,1 0-52-16,0 3-170 0,-9-1-579 15,17 7-981-15</inkml:trace>
  <inkml:trace contextRef="#ctx0" brushRef="#br0" timeOffset="73689.717">11588 10448 36 0,'0'0'196'0,"0"0"-27"16,0 0-25-16,0 0-11 0,0 0-12 16,0 0 361-16,0 0 100 0,0 0-283 15,0 0-76-15,0 0 0 0,0 0-36 16,-29-16-7-16,29 15 47 0,0 0 111 15,5 1 66-15,-1-1-66 0,8 0-106 16,1 1-47-16,1 0-16 0,9-3-13 16,2 3-58-16,3 0-43 0,4 0-37 15,3 0 31-15,0 0-12 0,2 0-13 16,-2 0-13-16,2 0-11 0,-2-2-12 16,-1 2-9-16,-1 0-52 0,0 0-110 15,0 0-87-15,0 2-125 16,-8 1-556-16,8 3-590 0</inkml:trace>
  <inkml:trace contextRef="#ctx0" brushRef="#br0" timeOffset="74279.289">12521 10443 1208 0,'0'0'544'0,"0"0"163"0,0 0-456 15,0 0-174-15,0 0 36 0,0 0 83 16,0 0 27-16,0 0-19 0,0 0-2 16,0 0-3-16,31-10-1 0,-23 9-11 15,4 0-7-15,3 1-20 0,-1-1-12 16,11 1-16-16,2-1-41 0,6 1-39 15,2-1 9-15,9 1-15 0,3 0-22 16,-1-3-21-16,11 3-3 0,1 0 0 16,15 0-22-16,1 0-39 0,-6 0-101 15,-8 0-98-15,-6 4-205 0,-17-2-477 16,0 5-260-16</inkml:trace>
  <inkml:trace contextRef="#ctx0" brushRef="#br0" timeOffset="74780.475">13788 10436 752 0,'0'0'1639'0,"0"0"-1069"16,0 0-247-16,0 0-71 0,0 0 38 15,0 0 12-15,0 0-28 0,0 0-55 16,52-11-65-16,-32 9-55 0,3 1-35 15,4 1 0-15,2-2 9 0,4 1-9 16,0 0-36-16,0 1-28 0,4 0-14 16,0 0-23-16,1 1-97 15,5-1-66-15,0 1-102 0,1 1-124 16,-11 1-528-16,23 2-494 0</inkml:trace>
  <inkml:trace contextRef="#ctx0" brushRef="#br0" timeOffset="75347.211">14888 10434 85 0,'0'0'629'0,"0"0"150"16,0 0-159-16,0 0-244 0,0 0-105 15,0 0-56-15,0 0-48 0,0 0-68 16,0 0-55-16,0 0-28 0,-19-6-14 15,17 3 11-15,2 3 25 0,0 0 10 16,0 0 28-16,0-2 184 0,0 1 90 16,8-1-21-16,2 1-81 0,5 0-64 15,6 1-34-15,3 0-22 0,7-2-24 16,5 2-13-16,3 0-15 0,6 0-33 16,1 0-25-16,3-1-8 0,1 1-10 15,-2 0-12-15,-1 0-9 0,1 0-61 16,-3 0-122-16,3 0-157 15,-5 3-349-15,-10 1-656 0,15 7-771 0</inkml:trace>
  <inkml:trace contextRef="#ctx0" brushRef="#br0" timeOffset="75929.268">16010 10440 189 0,'0'0'548'0,"0"0"-20"0,0 0 106 16,0 0-374-16,0 0-147 0,0 0-42 16,0 0 20-16,0 0 99 0,0 0 87 15,0 0-14-15,0 0 5 0,19-11-8 16,-11 10-5-16,0-2-10 15,5 3-31-15,3-2-50 0,7 1-41 16,4 1-18-16,6-2-19 0,12 2-31 16,15-1-9-16,10 0-3 0,3 1-16 15,-5 0-14-15,-6 0-13 0,-6 0-18 16,-9 0-37-16,-7 0-104 0,-9 0-69 16,-4 0-57-16,6 1-163 0,-7 0-352 15,20 10-910-15</inkml:trace>
  <inkml:trace contextRef="#ctx0" brushRef="#br0" timeOffset="82480.075">10026 10114 649 0,'0'0'156'0,"0"0"729"15,0 0-602-15,0 0 5 0,0 0 94 16,-15-54-38-16,13 50-56 0,2 2-34 16,-2 0-29-16,2 2-11 0,0 0-23 15,0 0-13-15,0 0-5 0,0 0-6 16,0 0-13-16,0 0-7 15,0 3-4-15,-2 0 10 0,2 6 17 16,-2 1 18-16,0 11-46 0,2 3-51 0,0 9-25 16,0 7-12-16,2 2 1 15,0 4-1-15,0-1 9 0,0 3-5 16,0-6-4-16,0-4-21 0,0-1-18 16,-4-8-13-16,2-2-2 0,0-5-2 15,0-2-13-15,0-5-15 0,-2 1-30 16,2-5-10-16,-2-3-47 0,2-4-49 15,-2-2-49-15,2 1-89 16,0-3-126-16,0-4-236 0,0 1-490 16,0-11-630-16</inkml:trace>
  <inkml:trace contextRef="#ctx0" brushRef="#br0" timeOffset="82930.866">9821 10144 889 0,'0'0'143'16,"0"0"871"-16,0 0-719 0,0 0 12 15,0 0 59-15,0 0-74 0,0 0-54 16,0 0 24-16,0 0 9 0,-17-51-25 15,17 44-26-15,0-2-16 0,3 0-5 16,-1-2-22-16,6-2-18 0,2-1-4 16,1-1-10-16,-3-1-18 0,6-1-18 15,1 1-3-15,3-1-6 16,-3 3-4-16,8 1-8 0,-5 3-4 16,5 3-15-16,0 4-12 0,-3 1-5 15,5 2-7-15,0 2 3 0,-2 4-6 16,-1 4 0-16,3 4-18 0,-8 1-9 15,3 4-3-15,-7 0-11 0,1 5-1 16,-7 0 0-16,-1 0-3 0,-4 2-9 16,-2 2-3-16,-4 0 12 0,-5 1-15 15,-9-1 0-15,1 2-24 0,-6-3-60 16,-1 0-58-16,3-4-48 0,-4-3-91 16,2-6-265-16,9-4-615 15,-5 1-927-15</inkml:trace>
  <inkml:trace contextRef="#ctx0" brushRef="#br0" timeOffset="83515.837">10137 10647 706 0,'0'0'1076'0,"0"0"-609"15,0 0-34-15,0 0 87 0,0 0-90 16,0 0-75-16,0 0-4 0,-16-56-8 16,20 42-48-16,0-3-51 0,2 3-41 15,-2-1-30-15,7 4-21 0,1 1-22 16,-2 0-13-16,3 4-11 0,5 3-22 16,-3 3-29-16,6 0-13 0,-7 6-9 15,5 6-9-15,-5-1 3 0,1 5-9 16,-11 2-8-16,2 1-10 15,-4 5-15-15,-2 1 0 0,-2 0-12 16,-4 3-33-16,-3-2 42 0,-3-1 15 16,0 0 0-16,-3-3 0 0,-1-1 1 15,3-1 2-15,-3-5 2 0,5 1 0 16,1-3 10-16,0-5-9 0,1-1 15 16,7-1 6-16,2-5 21 0,0 1 30 15,0-2 19-15,2 0 26 0,11 0 3 16,3 0-48-16,1-2-33 0,6 1-18 15,6-2-21-15,0 0-1 0,2 2-2 16,-3-1-1-16,-3 2-14 0,-4 0-27 16,0 0-66-16,-9 0-87 0,-4 0-85 15,-2 0-194-15,3 0-913 0,-1-5-1899 16</inkml:trace>
  <inkml:trace contextRef="#ctx0" brushRef="#br0" timeOffset="87351.612">1499 7001 939 0,'0'0'238'16,"0"0"-144"-16,0 0 570 0,0 0-101 16,0 0-215-16,0 0-46 0,0 0-6 15,0 0-33-15,0 0-30 0,0 26-41 16,0-23-14-16,0-1-11 0,0-2-28 15,0 0-28-15,0 0-13 0,0 0-6 16,0 0 12-16,0 0 16 0,0-2 29 16,0 0 0-16,0-2 2 0,2-2-2 15,0-1-34-15,0-4-28 16,0 0-20-16,0-3-10 0,-2 1-12 16,2-5-3-16,-2 1-6 0,2 0-5 15,-2-4-1-15,0 1 0 0,0-2 6 16,0 0-12-16,-2 1 3 0,2-2 0 15,-2 3-3-15,2 3-6 0,0-2 6 16,0-2 1-16,0 2-1 0,0-3-3 16,0 3 0-16,0-3-3 0,0 1 3 15,0-1-3-15,0 0-3 0,2 1-12 16,-2-2 12-16,0 1-12 0,0 0 9 16,2 0-9-16,-2 0-3 0,0-1-27 15,2 2 24-15,0 0-12 0,-2 0 14 16,2 1 0-16,-2 1 1 15,0 0 0-15,0 2 2 0,3 1 10 16,-1-2 0-16,2 2-9 0,-2-2 0 16,2-1 0-16,-2 1-1 0,0-1 0 15,0-2 1-15,0 3-1 0,-2-1 1 16,0 1 0-16,0 2 18 0,2 3-18 16,-2 1 12-16,0 2-12 0,2 2 15 15,-2 2-6-15,2 1 0 0,-2 0-9 16,2 2 9-16,-2 1-9 0,3 0 9 15,-3 2 0-15,0 0 0 0,0 0-9 16,0 0 15-16,0 1 3 0,0 2-3 16,0 0-16-16,-3 5-2 0,1 1-1 15,-2 3-1-15,2 3-1 0,-4 0 2 16,2 3-1-16,-4 2 1 16,1 0 1-16,-1 0-1 0,2 0-1 15,-2-1 0-15,-1 2 2 0,-1-2 0 16,4-1 0-16,-2 0 0 0,-1-1-1 15,3-1 1-15,0-3 0 0,0 1 0 16,0-1 1-16,-1-1-1 0,5 1 1 16,0-1 0-16,0-3 1 0,0 1 0 15,0-4 0-15,2 1-1 0,-2-3-1 16,2-2 1-16,0 0-1 0,0-2 1 16,0 0-1-16,0 0 1 0,0-2 0 15,4-1 2-15,0-3-3 0,0-2-1 16,3-2 0-16,1-2 1 0,0-2-1 15,0-3 1-15,3-1 0 0,-1-2-1 16,0 0-1-16,-3-2 1 0,5-1 0 16,-4 0 0-16,0 2 1 0,1 1 1 15,-3 2-1-15,0 1 1 0,-2 4 1 16,0 2 1-16,1 1 0 0,-5 0-1 16,2 2 1-16,0 0-1 0,2 4 0 15,-2 0 13-15,-2 1-13 16,2 3 10-16,-2-2 3 0,0 2 3 15,2 0 4-15,-2 0-4 0,2 4-3 16,2 3-13-16,-2 3-1 0,2 4 2 16,1 5 0-16,-1 1 9 0,4 7-10 15,-4 0 10-15,4 2-9 0,-1 1 0 16,-1 1 9-16,2-3-11 0,-2 0-1 16,0-7 0-16,3-4-2 0,-7-4-22 15,2-7-46-15,0-3-53 0,0-3-42 16,0 0-40-16,0-7-35 0,1-4-71 15,-1-4-143-15,-2 1-264 16,0 1-775-16,2-2-1175 0</inkml:trace>
  <inkml:trace contextRef="#ctx0" brushRef="#br0" timeOffset="87886.044">1982 6152 1816 0,'0'0'693'0,"0"0"-293"0,0 0 79 15,0 0-23-15,0 0-61 0,0 0-125 16,0 0-66-16,-10-49-2 0,10 49 6 16,0 0 21-16,0 0 13 0,0 0-30 15,0 8-67-15,-2 4-60 0,2 5-25 16,2 6-3-16,0 5 7 0,-2 2 11 15,2 3 9-15,-2 0-18 0,0 2-17 16,0 2-13-16,0 0-6 16,-2 0-6-16,2 2-6 0,0-2-4 15,-2-1-14-15,0-1-3 0,0-2-9 16,0-2 12-16,0-2 1 0,0-1 2 16,2-2 9-16,0-3-9 0,0-1 12 15,0-3-13-15,0-3 0 0,-2-3 0 16,2-1-1-16,0-6-1 0,0-1-11 15,2-3-34-15,-2 0-51 0,2-2-46 16,-2 0-30-16,2 0-21 0,0-4-3 16,0-1-70-16,2-4-127 0,-2 0-264 15,0 3-574-15,2-7-575 0</inkml:trace>
  <inkml:trace contextRef="#ctx0" brushRef="#br0" timeOffset="88426.974">1782 6126 2572 0,'0'0'632'0,"0"0"-354"16,0 0 94-16,0 0-32 0,0 0-92 16,0 0-59-16,0 0-14 0,0 0 6 15,0 0-10-15,-27-54-13 0,27 47 21 16,0-2 15-16,4 1-24 0,0 1-31 16,3-3-13-16,-1 3 4 0,2 0-10 15,2 0-11-15,3 1-13 16,-1-1-18-16,5 3-9 0,-1 0-24 15,5 1 0-15,-2 3-9 0,-1 0-3 16,3 0 0-16,-3 0 1 0,1 3-10 16,-2 2 3-16,5 1-12 0,-1 1 0 15,-2-1-3-15,1 1 0 0,-3-1-9 16,3 1 12-16,-5 1-12 0,6 2 0 16,-5 0 9-16,1 3-10 0,-5 1 1 15,5 1-1-15,-3 1-1 0,-4 4 0 16,1-2-1-16,-3 1-2 0,-4 1 0 15,2 0 0-15,-2-2-1 0,-4 2-9 16,0 0 11-16,-2-3-2 0,-4 3-9 16,0-3 9-16,-4 0-12 0,-7 2 3 15,1-5-9-15,-5-3-33 0,-4 0-55 16,-2-5-47-16,-2-1-39 0,0-5-67 16,0 0-185-16,7-2-554 0,1-2-1435 15</inkml:trace>
  <inkml:trace contextRef="#ctx0" brushRef="#br1" timeOffset="-208523.418">6127 3084 173 0,'0'0'2522'0,"0"0"-2037"0,0 0-293 16,0 0-190-16,0 0 41 0,0 0 90 15,-35-71 0-15,12 43-19 0,-4-3-13 16,-6-3-7-16,-4-2-24 0,-8-10-8 16,-20-4 13-16,-11-11 6 0,-5-2 24 15,-1 4-2-15,5 8-17 0,7 5-15 16,-4 4-25-16,3 4-12 0,-3 3-12 16,1-1-7-16,1 5 16 15,-4 3-4-15,-1 2-5 0,-3-1-21 16,-1 2 2-16,-2 4 15 0,-2 2-16 15,-1 2-1-15,-1 1 1 0,-2 3-1 16,0 2 12-16,-4 1-10 0,0 0 0 16,0 1 15-16,-2 2-16 0,2 2 1 15,-2 3-1-15,2 2 11 0,4 0-11 16,2 5 10-16,2 6-11 0,3 2 0 16,3 4 0-16,3 4 1 0,1 4 10 15,1 4 4-15,4-1 8 0,-3 2 0 16,3 0-2-16,2-1-4 0,-3 0-3 15,3 1 1-15,2-1-1 0,0 0 0 16,4 2-14-16,0 2-1 0,4 0 0 16,10 1-12-16,9-5 9 0,10-1-12 15,2 2 13-15,-6 13-1 0,-4 16-10 16,0 17 11-16,8 5-13 16,12-3 15-16,11-5 2 0,4-5 13 15,4 1 7-15,4 1-1 0,5-2-6 16,3 1-15-16,5 0-13 0,4 0 10 15,1 1-15-15,9 2 18 0,3 1-1 16,5 2 1-16,8-1 0 0,3 1 0 16,8 5 0-16,4-2-18 0,4-2-7 15,5-2-24-15,7 1 12 0,1-4 13 16,2 1 23-16,3-4 1 0,3-5 12 16,2-3-9-16,2-7 13 0,7-1-1 15,-3-7-3-15,2-5 0 0,2-4-9 16,3-6-1-16,1-3-2 0,0-3-15 15,5-3 12-15,2-4-9 0,-1-3 9 16,1-4 0-16,2-4 1 0,-3-8 2 16,1 2 1-16,-1-10 2 0,3-4 15 15,-4-4 0-15,-3-8-15 0,-1-1 13 16,-3-6-14-16,-4-4 10 0,0-6-9 16,-1-1 0-16,-3-3 0 15,-2-3 8-15,-2-4-11 0,-7 0-42 16,-1-6 23-16,-9-2 17 0,-3-7 1 15,-5-4 1-15,-8-1 2 0,-4-6 1 16,-7-2 19-16,-4-5 2 0,-7 2 4 16,-5-2-1-16,-11 0-3 0,-1 4-24 15,-11-2-3-15,-6 3 1 0,-4 0 1 16,-6 5 0-16,-13-1 1 0,-4 0 1 16,-8 3 1-16,-6 4-1 0,-4 1-1 15,-9 1-36-15,-6 0-1 0,-2 2 13 16,-6 0 8-16,-6 1 14 15,-5 0 2-15,-6 1 4 0,-3 2 11 16,-5 0 0-16,-6 3-3 0,-3 2 10 16,-1 3-10-16,-4 5-12 0,-3 3-13 15,-3 4 13-15,-5 2 2 0,-2 3 13 16,-4 3-12-16,0 2 12 0,-4 4-3 16,-2 1-10-16,0 3 0 0,1 5 0 15,-3 2-2-15,4 2 0 0,-2 6 0 16,2 3-1-16,4 4-2 0,4 4 1 15,0-1 0-15,3 9 0 0,1 7 2 16,8 3 0-16,1 4 1 0,6 5 2 16,2 5 13-16,4 3-1 0,4 6 6 15,8 4 4-15,3 4-1 0,7 5-9 16,5 5-12-16,4 3 9 0,6 4-9 16,7 4 12-16,5 1-13 0,5 5 10 15,8 0-12-15,2 1-23 0,8 5 7 16,5-1 16-16,6 2 1 0,5-2 12 15,3 2 2-15,11-1 0 0,5 1 3 16,11-2-3-16,4 3-15 16,6-1-27-16,8-1 9 0,9 2 16 15,6-2 2-15,10 0 2 0,4-1 13 16,9-3 6-16,6 0-2 0,4-2-1 16,4-3-18-16,6-3-28 15,3-4 13-15,3-3 13 0,5-4 2 0,-1-5 0 16,5-8 2-16,0-3 1 0,2-7 0 15,2-4-1-15,-1-6-2 0,5-1-1 16,3-4-2-16,1-3-9 0,4 0 9 16,-2-2-12-16,3-1 12 15,-3-1-18-15,0-3-1 0,-2-3 4 16,2-1 0-16,-6-5 2 0,-2-3 1 16,-6-4 13-16,-4-10 1 0,-3-7-1 15,-5-8 1-15,-5-5 0 0,-6-8 1 16,-4-6 1-16,-4-3-1 0,-5-2-40 15,-5-4 22-15,-5-2 16 0,-8-4 2 16,-4-2 0-16,-9-1 3 0,-7-6 12 16,-7-3-2-16,-10-5-10 0,-5-6 12 15,-9-4-3-15,-9-4-9 0,-2-5-3 16,-13-2-31-16,-7-2 6 0,-7-1 22 16,-8 0 3-16,-9 1 1 0,-5 3 18 15,-9-1 2-15,-4 3-6 0,-11 3-15 16,-3 3-3-16,-11 3 3 0,-2 4 3 15,-8 4 9-15,-4 4 4 0,-5 7-1 16,-5 2-12-16,-5 6-1 16,-4 4-2-16,-4 6-34 0,-6 4 19 15,-2 4 13-15,-9 2 0 0,-2 4 2 16,-6 1 0-16,-6 1 0 0,-2 2 2 16,-6 5-2-16,0 0-2 0,-1 7 0 15,1 7-25-15,2 9-22 0,2 6-40 16,2 5-30-16,2 15-44 0,2 5-77 15,12 14-158-15,34-8-368 0,12 8-1178 0</inkml:trace>
  <inkml:trace contextRef="#ctx0" brushRef="#br1" timeOffset="-175410.864">6154 2905 1228 0,'0'0'514'0,"0"0"-313"0,0 0-94 15,0 0 327-15,0 0-12 0,0 0-219 16,0 0-63-16,0 0-19 0,0 0-19 16,0-6-19-16,4 3 24 0,-2 1 26 15,-2-4 8-15,4 2-14 0,-2-3-9 16,2 1 7-16,1 0 8 0,-1-1-3 16,0-1-13-16,4 0-12 0,0-1-10 15,-1-2-19-15,5-2 1 0,-2 0-13 16,3-3-9-16,3-1 0 15,-3-1 12-15,3 0 6 0,1 1 3 16,3-1-4-16,-3-2-5 0,4 1-12 16,-1-2-7-16,3 3-6 0,-2-3-5 15,1 0 2-15,-1 0 3 0,4-2 1 16,-2 2 2-16,1-4-6 0,-1 2 1 16,4-5-7-16,-4 3-9 0,2-3-6 15,-1 1-3-15,1 2 3 0,-4 2 0 16,2 2-16-16,-5 2-2 0,1 3-1 15,4 1 0-15,-7 2 1 0,1 1 1 16,-3-1 2-16,3 3-1 0,-7-1 0 16,2 1 0-16,1 1 1 0,-5-1 0 15,2 3-3-15,1 0 0 0,-7 2-1 16,2 1 1-16,-2 1 0 0,0-1 0 16,-2 3-1-16,1 1-14 0,-1 0-24 15,-2 0-48-15,2 0-49 16,-2 0-43-16,0 1-39 0,0 1-74 15,0 3-124-15,0-3-599 0,0 7-749 0</inkml:trace>
  <inkml:trace contextRef="#ctx0" brushRef="#br1" timeOffset="-170489.964">7518 2324 1395 0,'0'0'530'0,"0"0"-365"0,0 0-67 16,0 0 186-16,0 0 306 0,0 0-319 16,0 0-166-16,0 0 9 15,0 0 54-15,-10 2-7 0,10-2-48 16,0 0-6-16,0 0 2 0,-2 0-15 15,2 0-17-15,-2-4 7 0,0-2 21 16,2-4 12-16,0-1-3 0,2-2-28 16,-2-5 9-16,4-4-1 0,2-2 13 15,0-7-6-15,-2 1-7 0,5-6-6 16,-3-1-9-16,2 2-16 0,-2 4-17 16,-1 8-1-16,-1 1-5 0,0 2-7 15,2 0 3-15,2-2-6 0,-4 2-5 16,1 2-1-16,1 5 0 0,-2 2 6 15,2 3 15-15,-4 2 19 16,4 4 44-16,-2 2-17 0,-1 0-31 16,1 0-36-16,-2 9-23 0,0 1-1 15,2 9-12-15,-2 6-3 0,0 6 3 16,0 3 10-16,-2-2-1 0,2-2-9 16,-2-2 9-16,0-1 2 0,0-6-1 15,0-1 1-15,2-8 1 0,-2-4 0 16,0-5 0-16,4-3-16 0,-2-3-20 15,1-8 11-15,-1-6 22 0,2-7 0 16,0-4-12-16,0 2 14 0,0 2 1 16,0 2 0-16,2 1 1 0,1-3 1 15,-3 0 10-15,2 2-10 0,2 3 1 16,3 4 10-16,-7 5-1 0,0 0 6 16,2 4 6-16,0 3 0 0,-2 1-3 15,-2 2 3-15,5 0-6 16,-3 2-6-16,-4 3-9 0,4 0 12 15,-2 4-13-15,0-2-2 0,0 1-1 16,0 0 1-16,0 2 0 0,0 1 1 16,3 4 2-16,-5 1 12 0,6 2-3 15,-2 0 0-15,-2 0 0 0,0 0 0 16,0 1 0-16,2 0 1 0,2-2 2 16,-1-2 0-16,-1 0 6 0,4-3 3 15,-2-3 18-15,0-1 27 0,3-5-24 16,3 0-21-16,-6-3-9 0,7 0-14 15,1-6-1-15,-2-9-3 0,5-1-12 16,-5-4 3-16,3-5 12 0,-3 3 0 16,-3 1 0-16,1 1 1 0,-2 3 1 15,-2-5 10-15,1 1-9 0,-1 3 9 16,-2 4-11-16,-2 4-1 0,0 3 0 16,-2 4 0-16,0 1 18 0,0 2-6 15,0 5-9-15,0 7-2 0,0 9 0 16,0 5-1-16,2 2-1 0,4 4 0 15,0-2-1-15,1-5 0 16,3 1 0-16,2-4 0 0,-3-3 1 16,5-6 1-16,1-5-1 0,-1-6-2 15,3-2-24-15,-5-10 0 0,5-6 6 16,-7-5 0-16,2-2 6 0,-8-4-3 16,3 2 3-16,-7 5 12 0,0-2-12 15,-7 3 15-15,-1-3-2 0,-2-1 1 16,-5 4-14-16,1 4-18 0,2 2-3 15,-5 5 15-15,5 4 9 0,-5 2 11 16,5 2 1-16,3 2 2 16,1 5 13-16,2 0-3 0,4 1 3 15,0 0 3-15,2-3 3 0,4 1-6 16,2-3-3-16,6 0-9 0,-1-3 0 16,7 0 0-16,-3 0 9 0,8-6-12 15,-7-2 0-15,7-3 0 0,0 0-1 16,-5 0 1-16,3-1 0 0,-5 0 1 15,1 5 0-15,0 1 1 0,-3 3 16 16,-4 1-16-16,1 2 10 0,3 2-10 16,-8 7-2-16,1 3-3 0,-1 2-15 15,0 9 6-15,-4 6 9 0,0 6-12 16,-2 2 12-16,0-2 1 0,0-5 0 16,0-3 0-16,-4-4-1 0,0-6 1 15,2-7 0-15,2-4 0 0,0-4-10 16,0-2-9-16,0-8 1 0,8-7 20 15,-2-8 1-15,-2-2-1 0,5 0-1 16,-3-3 0-16,6 0 1 0,-6-2 0 16,7-3 12-16,-1 5-9 15,1 3 12-15,-3 8 0 0,4 6 0 16,-3 3 0-16,-1 6 3 0,3 2-15 16,-7 6 0-16,2 8-3 0,2 5-3 15,-3 8-9-15,-3 3 10 0,0 1 0 16,0-3 0-16,-2-6 0 0,2-3 1 15,-2-5 1-15,2-5 1 0,-2-5 1 16,3-2 16-16,-1-2-18 0,0-10-24 16,2-4 0-16,-2-5 21 0,4-3-9 15,-1-6 9-15,-1-3 2 0,-2-8 1 16,4 1 1-16,-4 4 0 0,3 3 0 16,-5 9 1-16,2 2 0 15,-2 9 13-15,-2 5 3 0,2 5 2 16,0 1-20-16,0 5-18 0,2 7 0 15,-2 4 6-15,4 5 9 0,-1 3 1 16,1 2 0-16,0 5 2 0,0 2 1 16,4-2 0-16,1-1 11 0,-3-8-9 15,0-6 18-15,3-6-3 0,-3-4 0 16,0-6-18-16,1-5 0 0,-1-6-24 16,2-5 9-16,-4-5 3 0,3-5 10 15,1-5-1-15,-2-5 2 0,-4 1 1 16,0 2 1-16,-1 2 1 0,-3 7 0 15,2 4-1-15,-2 7 1 0,0 4 28 16,0 9 12-16,2 0-42 0,0 11-10 16,0 3 7-16,-2 6-9 0,6 4 10 15,-4 4 0-15,4-1 1 0,-2 8 1 16,7 1 0-16,1 1 2 16,-2-4 0-16,5-6 16 0,-1-8-3 0,-1 0 6 15,3-8-3-15,-1-5-3 16,3-6-3-16,-1-4-12 0,0-8-2 15,-7-4-16-15,2-3 15 0,3-6 0 16,-1-5 0-16,3-5 2 0,-5-5 1 16,3 4 2-16,-5 4 0 0,0 3 10 15,1 7-9-15,-3 7 12 0,-4 5 3 16,2 4-4-16,-2 6-14 0,0 1-3 16,-1 7-18-16,3 7 0 0,-4 2 3 15,-2 4 16-15,0 6-10 0,2 5 9 16,-2 7 1-16,0-2 0 15,0-2 1-15,2-4 1 0,0-12 1 16,0-6 1-16,0-3 1 0,0-8 8 16,4-4-11-16,1-8-33 0,-1-4 9 15,0-7 21-15,-2-5-12 0,4-5 14 16,1-9 0-16,3 0 1 0,-8 1 1 16,4 1 1-16,-1 8 0 0,1 5 1 15,-2 6 12-15,-2 10 6 0,-2 4-20 16,2 5-1-16,1 6-21 0,-3 5 0 15,2 8 6-15,0 2 0 0,-2 3 13 16,0 3 0-16,0-1 0 0,2 0 1 16,-2-3 1-16,0-1 3 0,5-4 0 15,-1 0 15-15,2-4-3 0,0-5 6 16,-1-4-3-16,3-5-16 0,2-3 0 16,-1-7-2-16,5-7 0 0,-3-1 0 15,3-6 1-15,1-1 1 0,-3-3 10 16,3-2 0-16,-5 3 0 0,3 2-9 15,-5 3 12-15,4 5-3 16,-1 2 6-16,-7 6 3 0,0 2-3 16,0 6 3-16,1 1-10 0,-5 2-11 15,0 7-12-15,-2 6-9 0,0 5 0 16,-4 4 3-16,-3 3 6 0,-1 4 9 16,2 2-9-16,2 2 9 0,-5 0-9 15,3-1 12-15,2-10 0 0,2-7 1 16,2-12-1-16,0-5-2 0,0 0-37 15,2-6 0-15,0-8 9 0,2-3 9 16,3-7-9-16,-3-5 3 0,0-2 12 16,-2 2 14-16,-2 1 1 15,2 4 1-15,0 8 2 0,0 4 21 16,0 8 3-16,0 2-27 0,2 2-1 16,-2 6-14-16,7 6 0 0,-3 2 12 15,-4 2 1-15,6 4 0 0,0 1 1 16,3-2 1-16,-3-1 2 0,2 0 10 15,1-3-11-15,-1-1 0 0,0-3 2 16,3-3 9-16,-3-5 0 0,5-3-11 16,-1-5-1-16,-4-10-2 0,5-4 1 15,-3-6 0-15,3-11 0 0,1-14 1 16,1-15 1-16,-1-17 11 0,-1-13-9 16,-5 0 12-16,-2 6-1 0,-5 9-14 15,-3 21-30-15,0 12 9 0,0 15 6 16,0 9 13-16,-3 4 0 0,-1 5 1 15,2 1-2-15,-2 0-15 0,-2 2-3 16,0 0-13-16,0 2 10 0,-1 8 6 16,-5 4 16-16,2 14 2 15,-1 7 1-15,-1 6 0 0,4 8 2 16,1 1 0-16,5 10 9 0,0 11 0 16,2 8 0-16,2 11 4 0,5 3-1 15,3-8 3-15,6-15-18 0,-7-17-28 16,-1-18 28-16,2-9 11 0,-4-2 7 15,5 1-3-15,1-2 9 0,1-1-6 16,1-1-6-16,3-5 3 0,-3-5-13 16,1-3-1-16,-3-9-1 0,2-2 0 15,-3-10 0-15,-3-2 1 0,0-5 1 16,3-2 1-16,-5-1 9 0,-4 1-9 16,0 4-1-16,2 3 10 0,-2 8-10 15,0 7 13-15,0 4 6 0,0 7-11 16,5 3-10-16,-5 10-21 0,2 5-3 15,0 6 0-15,-2 7 6 0,4 2 6 16,-2 4 10-16,0-1 0 0,3-3 1 16,-3 0 1-16,2-8 2 15,-4-1 13-15,0-9 0 0,2-4-3 16,2-7 1-16,1-4-13 0,-1-8-3 16,0-9-9-16,0-7 12 0,3-4 1 15,3-7 1-15,-4 2 10 0,0-1 0 16,3 4-9-16,-3 5 12 0,-2 5-12 15,3 9 18-15,1 3-3 0,-4 6-6 16,2 4-12-16,-4 7-3 0,5 9-24 16,-3 2 9-16,2 6 3 0,-2 3 0 15,-1 2 4-15,1 0 11 0,2-1 0 16,0-5 2-16,-1-3 13 0,-1-5-3 16,0-5-9-16,4-4 9 0,-1-7-10 15,-3-1 0-15,2-5-2 0,4-10-2 16,-3-3-1-16,1-8 1 15,0-5 2-15,-1-5 1 0,-3-3 2 16,0-2 12-16,-2 3-3 0,-2 5-11 16,4 6 11-16,-1 6-9 0,-1 10 15 15,-2 4-17-15,0 7-1 0,0 2-15 16,2 8-3-16,2 7-6 0,2 7 0 16,-1 6 3-16,-1 6 3 0,4 5 3 15,5 3 13-15,-5 2 0 0,2-3-1 16,7 3-18-16,-5-1-9 0,3-6-12 15,-3-8-7-15,-1-13-14 0,-7-10-15 16,-2-6-33-16,0-2-58 0,-2-5-100 16,1-7-153-16,-3-4-130 0,0 0-639 15,2-19-615-15</inkml:trace>
  <inkml:trace contextRef="#ctx0" brushRef="#br1" timeOffset="-170273.447">10377 1149 2917 0,'0'0'1082'0,"-6"-68"-844"16,6 48 54-16,0-2-55 0,2 4-59 15,2-5-80-15,0 0-68 0,7-3-20 16,-3-2-10-16,-4 6-107 15,6 2-148-15,1 4-110 0,-5 6-645 16,6-5-901-16</inkml:trace>
  <inkml:trace contextRef="#ctx0" brushRef="#br1" timeOffset="-169826.597">9344 1313 23 0,'0'0'2982'15,"0"0"-2219"-15,0 0-451 0,0 0 80 16,0 0-77-16,-7-68-21 0,11 46-60 16,-1 1-79-16,3 1-40 15,0 1-66-15,4-1-46 0,1-5-3 16,3-2-40-16,1 1-78 0,-3 3-79 16,2 0-69-16,-3 3-89 0,-3 8-589 15,4 5-802-15</inkml:trace>
  <inkml:trace contextRef="#ctx0" brushRef="#br1" timeOffset="-169603.605">8798 1294 3977 0,'0'0'1169'0,"0"0"-1081"0,0 0-86 16,0 0 28-16,0 0 113 15,0 0-143-15,0 0-3 0,0 0-246 16,0 0-232-16,0 0-1878 0</inkml:trace>
  <inkml:trace contextRef="#ctx0" brushRef="#br1" timeOffset="-167346.87">10898 1965 147 0,'0'0'2638'16,"0"0"-2272"-16,0 0-178 0,0 0-16 16,0 0 75-16,0 0 112 0,0 0-61 15,0 0-78-15,0-54-23 0,4 32-35 16,-2-5-15-16,4-2-10 0,-1-6-1 16,3 3-2-16,-2-3-25 15,0 2-21-15,0 2-19 0,1 3-14 16,3 3-13-16,-2 5-9 0,-4 3 3 15,5 6 10-15,-1 4 2 0,-2 4 15 16,0 3 7-16,-2 8-34 0,3 5-36 16,1 7-12-16,-2 6-9 0,0 5 9 15,-2 4 8-15,-2-1 1 0,1 1 1 16,1-1 1-16,-4-6 1 0,2-5-1 16,-2-4 1-16,0-8 0 0,0-2-1 15,0-8-32-15,0-1 4 0,0-3 29 16,0-11 15-16,0-5 3 0,6-6-15 15,-4-8 0-15,2-1 12 16,-2-3-3-16,2 4 1 0,-2 3-12 16,0 6 1-16,1 7 1 0,1 8 36 15,0 7 0-15,4 4-38 0,-2 8-1 16,0 8-12-16,1 5 0 0,-1 4 10 16,6 4 0-16,-3 2 0 0,-3-2 2 15,2 0 1-15,2-4 17 0,-3-4-15 16,-3-5 9-16,0-7 3 0,0-6-15 15,0-5-6-15,2-4-27 0,1-11 15 16,-3-7 16-16,0-5 1 0,0-5 0 16,2 0 1-16,0-2 1 0,-4 5 2 15,3 7-1-15,-3 7 13 0,2 6 24 16,0 7-15-16,0 2-24 0,2 11-12 16,2 6-3-16,1 3 13 0,-1 7-10 15,2 0 10-15,5 4-1 0,-3-3 1 16,3 0 0-16,-1-3 2 15,3-6 2-15,-3-3-1 0,3-7 0 16,-5-9-1-16,3 0-3 0,-1-12-27 16,-6-4 12-16,3-7 6 0,-1-4 10 15,-4-5 1-15,-6-2 0 0,0-1 1 16,-2-2 2-16,-6 3-1 0,-5 2 0 16,5 4-1-16,-4 4-3 0,-1 8-9 15,5 3 10-15,2 5 0 0,2 3 2 16,-2 3 11-16,6 1 43 0,0 1-3 15,8 1-30-15,0 3-9 0,4-1 0 16,7 1-9-16,-2 1 12 0,5 2-3 16,3-2-9-16,0 2 15 15,0 1-17-15,0 1 1 0,1 1-2 16,-7 0 0-16,2 0 0 0,-5 1 0 16,-5-2-1-16,-5 1-11 0,-4-2-12 15,-2 2-9-15,0 0 9 0,-8 0 3 16,-3 1 6-16,-3-1 0 0,3 0 0 15,-7 1 12-15,8-1-9 0,-7 0 11 16,5-2 1-16,3 0 1 0,1 1 1 16,0 0 16-16,4-2 3 0,4 1 0 15,0 0 0-15,2 0-9 0,4 1 0 16,6-1-9-16,-1 1 12 0,5-2-3 16,-1-1 3-16,3 1 0 0,-1-2 3 15,1-1 9-15,1-4-5 0,2 0-10 16,-3-2 0-16,5-5-11 0,0-5 0 15,-5-3 1-15,7-2 13 0,0-6-13 16,0-2 10-16,-5-3-9 0,3-4 9 16,-2 3 0-16,-3-1-9 0,-3 2 9 15,-3 6-10-15,-3 2 0 16,-3 6-2-16,0 4-1 0,-4 5 1 16,-2 5 0-16,0 0 0 0,-2 8-2 15,-6 6-1-15,-1 7-12 0,1 5 0 16,-6 6 12-16,3 4-9 0,1 2 10 15,-2-3 0-15,5-1 1 0,3-3 1 16,2-5 3-16,0-4 12 0,2-6 0 16,4-9 0-16,0-7-15 0,9-3-21 15,-1-13 0-15,3-13 20 0,3-17-2 16,-1-20 1-16,6-17 0 0,-9-15 2 16,-4 1 1-16,-5 5 11 15,-3 11-9-15,-2 12-3 0,-2 14-19 16,0 14 1-16,-1 14 3 0,1 11 0 15,0 2-1-15,0 5 4 0,2 2 0 16,-2 1 10-16,2-1 2 0,-2 4 19 16,2 3-19-16,0 10-15 0,0 10 12 15,0 7 0-15,2 7 2 0,2 0 1 16,0 13 0-16,3 9 0 0,-1 13 0 16,6 10 2-16,1 6 16 0,-1-9-15 15,3-17-3-15,-5-17-32 0,-4-17 32 16,2-12 0-16,-1-1 21 0,-1-1 3 15,0-1 4-15,4-4-1 0,3-3-12 16,-3-3-15-16,-2-11-12 0,5-8 11 16,-3-3 0-16,-4-7 1 0,5-1 1 15,-5 0 1-15,-2 2 1 0,-2 6-2 16,0 6 0-16,0 6 2 0,-2 7 24 16,0 3-27-16,2 8-24 15,-2 8-3-15,2 9 3 0,2 2 5 16,-2 7 16-16,7 1-8 0,-3-2 11 15,0-2 1-15,0-8 11 0,3-6 4 16,3-6 2-16,-4-8-15 0,0-4-3 16,5-12-2-16,-3-8 1 0,-1-6 1 15,5-4 2-15,-4-1 13 0,-1 3-3 16,5 5 3-16,-6 5 6 0,3 10 12 16,-1 7-9-16,2 6-21 0,-3 10-3 15,3 14-2-15,0 16-16 0,-3 18 0 16,-1 17 6-16,2 13 0 0,-6 0 10 15,-4-4 2-15,0-7 0 0,-4-8 1 16,-8-4 11-16,4-14-10 0,-3-13 0 16,-1-13-2-16,2-10-42 0,-5-4 9 15,-3-3 15-15,-7-8-7 0,0-9-2 16,-2-14 12-16,-2-9 13 0,0-15 2 16,-2-14 1-16,8 4 23 15,9 2 7-15,6 11-31 0,8 9-25 16,0-2 25-16,8-2 21 0,11 5 22 15,5 0-4-15,18-1-12 0,11-4-9 16,18-7-1-16,-5 6-17 0,-12 5-21 16,-19 7-24-16,-21 10-24 0,3 2-76 15,-3-7-78-15,5-3-82 0,2-7-232 16,-5 4-627-16,13-27-2460 0</inkml:trace>
  <inkml:trace contextRef="#ctx0" brushRef="#br1" timeOffset="-161113.959">13021 1065 192 0,'0'0'450'0,"0"0"-130"16,0 0-4-16,0 0 9 0,0 0-204 15,0 0-56-15,0 0 6 0,0 0 383 16,-25-51-247-16,21 43-75 0,2-3 23 16,0 1-36-16,0 0 6 0,0-3 19 15,0 0 22-15,-2 1-7 0,1-1 2 16,-1 0-22-16,2 1 2 0,-4 3 20 15,4-1-2-15,0 3 2 0,0 2 0 16,2 0 14-16,-2 2 46 0,2 0 29 16,-2 1-43-16,2 2-49 0,0 0-25 15,-2 0-18-15,2 3-46 0,0 2-12 16,0 1 1-16,0 1-1 0,0 2-9 16,0-1 10-16,0 3 8 0,0 0 3 15,2 2-6-15,0-2-2 16,0 4-7-16,0 3-3 0,2 3-6 15,6 9 6-15,1 2-3 0,-3 7 0 16,4 2-12-16,1 4 0 0,-3 0-9 16,5 1 0-16,-3 2-3 0,-4-5 6 15,7 5 4-15,-3-1-10 0,-2-3-24 16,1-2-3-16,-3-3 3 0,-2-5 15 16,3-3-3-16,-3-3 3 0,0-5-12 15,-2-1 18-15,0-3-19 0,-2-2 1 16,0-2 9-16,0-1-11 0,0-2 0 15,-2 0 0-15,5-3 0 0,-5 0-1 16,2 0 1-16,-2-3 1 0,2 1 0 16,-2-4 10-16,2-1-9 0,-2 0-1 15,0-1 0-15,0-1-1 0,0 0 1 16,0 0-1-16,0 0-1 0,0 0 0 16,0 0-1-16,0 0-2 15,0 0 0-15,0 0-12 0,0 0 12 16,0 0-9-16,0 0 10 0,0 0 1 15,0 0 0-15,0 0-1 0,0 0 2 16,0 0 1-16,0 0 1 0,0 0 0 16,0 0 0-16,0 0 1 0,0 0-1 15,0 0 0-15,0 0 0 0,0-2-1 16,2-1 0-16,0-6-1 0,2-1 0 16,2-3 1-16,-2-3 0 15,5-5 0-15,-1-1 1 0,0-3 0 16,3-3 1-16,1 0 9 0,0-2-9 15,-1 1 9-15,3 0-9 0,-1 1 0 16,-1-1 18-16,0 4-18 0,1 1 12 16,-1 4-13-16,-1 2-2 0,-3 3-11 15,4 2 9-15,-6 3 0 0,1 0 1 16,-3 5 0-16,0 0 0 0,-4 3 1 16,2-1 1-16,-2 3-1 0,0 0 0 15,0 0 0-15,0 0-1 0,0 0-14 16,0 0 0-16,0 0 3 0,0 0 9 15,0 0-15-15,2 3-21 0,-2-1-42 16,4 0-46-16,-2 1-50 0,0-1-43 16,0 1-54-16,0-3-169 0,0 2-281 15,-2-1-637-15,3 3-591 0,-22-26 256 0</inkml:trace>
  <inkml:trace contextRef="#ctx0" brushRef="#br1" timeOffset="-160413.3">13389 1404 821 0,'0'0'586'16,"0"0"-310"-16,0 0 75 0,0 0 86 15,0 0-47-15,0 0-27 0,0 0-14 16,0 0 8-16,0 0-31 0,0 0-41 15,-10-14-11-15,7 14 8 0,3 0-5 16,0 0-25-16,0 0-22 0,0 0-67 16,3 0-25-16,-1 2 1 15,4 3-16-15,-2 1-26 0,4 2-22 16,3 4-18-16,-3 2-3 0,0 3-15 16,7 4-12-16,-5 0-26 0,-2 5 1 15,5 2 1-15,-3 1 0 0,-2 0 0 16,5-1-1-16,-5-1 0 0,0-1 10 15,-4-7-9-15,2 0 9 0,1-6-10 16,-5-3 10-16,2-4-10 0,-4-1 0 16,2-2 1-16,-2-1 0 0,0-2-1 15,0 1 1-15,0-1 9 0,2 1-10 16,-2 0-1-16,2 1 2 0,-2-2-1 16,2 0 0-16,0 2-1 0,0-1 2 15,-2-1-1-15,2 0 1 0,0 0-2 16,-2 0 0-16,5 0-1 0,-1 0-1 15,0 0-1-15,0-1-10 0,2-4-3 16,0-2 0-16,-2-2 3 0,7-6 0 16,-3-1 10-16,0-4 1 0,3-5 1 15,-1-2 3-15,2-3 0 16,1-4 9-16,1-3-9 0,3-3 9 16,1 0-9-16,1 0-3 0,0-3-25 15,1 3 13-15,-3-1 11 0,3 3 1 16,-1 3 1-16,-2 6 2 0,-5 5 12 15,3 2-3-15,-5 1-10 0,4-4 10 16,1 1-10-16,-5 1 0 0,5 3 1 16,-5 2 0-16,-2 4-1 0,0 2 0 15,-1 3 1-15,-3 2 9 0,-2 3-12 16,0 2-10-16,0 2-32 0,-2 0-48 16,0 0-75-16,0 5-16 0,0 0-24 15,-2 3-42-15,0 0-122 16,-2-2-179-16,0 0-415 0,-1 0-453 15,-3 3-836-15</inkml:trace>
  <inkml:trace contextRef="#ctx0" brushRef="#br1" timeOffset="-159879.999">13813 940 385 0,'0'0'430'0,"0"0"-179"15,0 0-26-15,0 0 64 0,0 0 88 16,0 0 45-16,16-50-6 0,-12 41-25 16,-2 2-34-16,3 1-29 0,-5 2-32 15,2 1-26-15,-2 0-14 0,2 3-38 16,-2 0-68-16,0 0-77 15,0 5-51-15,-2 5 20 0,-3 2 32 0,1 2 2 16,-6 7 18-16,4 8-6 16,-9 9-16-16,-1 5-23 0,-3 12-7 15,-8 7-5-15,0 7-4 0,1-7 9 16,1-12 7-16,6-10 2 0,5-11 0 16,-5 4-2-16,-2 3-17 0,1 2-32 15,-1-5-2-15,2-4-13 0,3-5 13 16,3-6-1-16,1-3-12 0,6-2-37 15,2-5-69-15,2-3-87 0,2-4-65 16,2-1-130-16,4-1-661 0,15-10-1045 0</inkml:trace>
  <inkml:trace contextRef="#ctx0" brushRef="#br1" timeOffset="-159336.018">13286 1442 117 0,'0'0'1711'0,"0"0"-1345"15,0 0 61-15,0 0 17 0,0 0-80 16,0 0-54-16,0 0 21 0,0 0 2 15,0 0-43-15,0 0-81 0,12-16-31 16,-20 27 35-16,1 6-13 0,-1 6-63 16,-6 6-71-16,3 5-29 0,1 2-23 15,-4 0-14-15,3-2-18 16,1-6-85-16,-3-4-183 0,7-8-153 16,0-7-748-16,4-5-1953 0</inkml:trace>
  <inkml:trace contextRef="#ctx0" brushRef="#br1" timeOffset="-142462.224">14429 1888 346 0,'0'0'1220'0,"0"0"-431"16,0 0-495-16,0 0-175 0,0 0-29 15,0 0 100-15,0 0 43 0,0 0 22 16,0 0 13-16,-5-11-9 0,5 6-13 16,0-2-17-16,3-3-22 0,-1-2-26 15,2-3-32-15,2-3-30 0,0-3-18 16,-2-4-19-16,9-2-12 16,-3-2-3-16,0-3-7 0,1-3-5 0,-1 2-7 15,0-2-5-15,-1 5-7 16,-1 2-12-16,-4 5 3 0,2 6 6 15,-2 3-2-15,-2 4-4 0,1 5-3 16,-3 3 6-16,0 2 34 0,0 0 32 16,0 6-60-16,0 7-36 0,0 2-12 15,0 6 12-15,0 7 14 0,0 6 10 16,0 2 4-16,0 13-1 0,0 9 15 16,0 14 0-16,0 14 6 0,-3 2 3 15,3-2-3-15,0-11-8 0,0-19-4 16,0-18-15-16,-2-12 0 15,0-3-6-15,-2 0 0 0,0 0-14 16,-2-5-1-16,-4-7-24 0,5-5-9 16,-5-6-3-16,-2-4 9 0,1-8 15 15,-3-4 9-15,-3-7 0 0,7-1-16 16,0-4-20-16,-3 1 9 0,9-3 12 16,0 1 15-16,4 0 2 0,0 0 1 15,4 0 1-15,2 2 11 0,7 4 0 16,-3-1 3-16,0 6 0 0,3 3 9 15,-3 4 7-15,-4 4 8 0,3 1-6 16,-3 1-6-16,0 0-3 0,0-1-9 16,2 1-13-16,-5-2-2 0,7-3-1 15,-4-1 1-15,4-2 0 0,1-6 1 16,-1 0 11-16,2-3-9 0,1-1 18 16,1-2 0-16,-3 2 9 0,7-2-9 15,-3 4-3-15,-3 0 0 0,-2 4 0 16,1 2 3-16,-1 2 3 15,-2 2 24-15,-3 3-12 0,1 0-21 16,-2 3-14-16,-4 0-1 0,2 0-1 16,2 2-1-16,-4 1-10 0,2 0 11 15,-2 0 0-15,2 1 1 0,-2 0 0 16,0 0 3-16,0 1 18 0,2 0 0 16,-2 0-5-16,2 0 2 0,0 0-6 15,0 3 0-15,1 2-9 0,-1 5-3 16,2 3 0-16,2 3-12 0,-6 3-3 15,0 5 12-15,2 1 1 0,-2 2 1 16,0-1 1-16,0-1-1 0,-2-1 0 16,0-4-1-16,-2-4 0 15,-2-5-13-15,-1-2-1 0,-5-5-2 0,8-3 0 16,-7-1 6-16,5 0 10 16,-6-2-10-16,8-2 11 0,-2 0-2 15,1-1 1-15,1 2 2 0,4 0 18 16,0 3 18-16,0-2-2 0,6 0-31 15,3 0 0-15,3 1-2 0,3-5 0 16,1-1 1-16,3-2 0 0,1-6 13 16,1-2-3-16,4-2-9 0,0-5 0 15,-3-4 9-15,1 1-9 0,-4-2 15 16,-5 3-3-16,-1 2-12 0,-3 6 0 16,-4 5-3-16,-4 5-1 0,0 4 1 15,-2 4-1-15,0 7-17 0,-4 6 3 16,-2 5 3-16,2 5 9 0,0 4-12 15,0 2 14-15,2 1 1 0,2 0 1 16,0-3 0-16,0-3 2 0,6-4 0 16,0-4 18-16,4-6-20 0,1-5-1 15,1-5-15-15,2-7 0 0,-1-9 3 16,-3-5 9-16,1-5 0 16,1-4 1-16,-6 0 2 0,0-3 0 15,-4 2-1-15,-2 5-1 0,0 2-10 16,-4 4-4-16,0 5 13 0,-4 4-18 15,-2 4 9-15,5 3 0 0,-1 2 12 16,2 2 2-16,2 4 10 0,0 0 3 16,0 1-12-16,2 2 21 0,2-3-8 15,2 1-4-15,2-1 0 0,3-3-9 16,5-1 9-16,0 0-9 16,3-1 9-16,0-4 0 0,-1 1-11 0,3 0 2 15,-3 2 18-15,-1 2 0 16,-3 5-9-16,1 3-12 0,-1 8 0 15,-4 1-12-15,0 4-6 0,-1 4 15 16,-1-2-9-16,0 3 11 0,-6-2-1 16,6-3 2-16,-2-5 2 0,1-6 1 15,-1-5-3-15,2-5-3 0,0-3-18 16,2-9 9-16,3-7 11 0,1-8 0 16,-2-3 1-16,3 0 0 0,1 0 1 15,-3 3 0-15,-1 8 11 0,0 7-9 16,1 6 0-16,-3 6-3 0,2 8-11 15,1 8-10-15,-1 6 0 0,0 6 0 16,-1 2 5-16,1 3 4 0,0 0-3 16,-2-4-24-16,1-4-21 0,-1-4-24 15,-2-8-33-15,0-2-37 0,-1-7-44 16,-5-4-86-16,0 0-172 0,0-5-471 16,-7-1-811-16</inkml:trace>
  <inkml:trace contextRef="#ctx0" brushRef="#br1" timeOffset="-142259.352">14594 1160 3966 0,'0'0'1219'0,"0"0"-1088"15,0 0-43-15,0 0-36 0,0 0-52 16,0 0-109-16,0 0-224 0,0 0-285 16,0 0-1623-16</inkml:trace>
  <inkml:trace contextRef="#ctx0" brushRef="#br1" timeOffset="-141019.756">16029 2035 1869 0,'0'0'1652'0,"0"0"-1459"16,0 0 68-16,0 0 62 0,33-57 20 16,-25 39-27-16,0-5-59 0,3-8-23 15,7-17-37-15,3-21-49 0,6-17-18 16,0-19-9-16,-1-1-7 0,-3-4-5 15,-2 6-28-15,-7 20-36 0,-3 0-45 16,-3 8 2-16,-4 17 7 0,0 3 21 16,-4 18-3-16,0 17 7 15,0 1-15-15,-2 7-19 0,0-3-15 16,-2 3 12-16,0 0-21 0,-4 6 2 16,-3 9 7-16,-1 18 0 0,-5 20 0 15,-1 24 12-15,-3 24 3 0,2 22 0 16,1 21 15-16,1 5 6 0,5-1 13 15,-1 0 11-15,5-8-45 0,4 3-12 16,-2 4 0-16,4-3 12 0,2-5 39 16,-2-14 12-16,2-13 6 0,0-20-57 15,0-20-9-15,-2-19 9 0,0-18 2 16,-1-10 25-16,-5-7-21 0,0-5-6 16,-4-7-33-16,-3-16 21 0,-4-19 10 15,-3-21 1-15,-1-22 1 0,0-10 2 16,7 8 13-16,5 7 6 0,5 17-12 15,6 12-9-15,0 13-39 0,4 9 15 16,5 5 24-16,3 0 0 0,0 1 21 16,7-6 18-16,2 4 6 15,3-3 9-15,7-4 15 0,3 1 73 0,-1 2-37 16,2 1-42-16,0 0-18 16,2 0-12-16,-2 1-9 0,-4-2-3 15,0-2-3-15,-2 2-3 0,-4-1-12 16,-2 4 0-16,-5 2 11 0,-3 3-14 15,-5 6-1-15,-2 3-1 0,-1 6 0 16,-3 1-1-16,-4 5-12 0,0 2-6 16,-2 6-15-16,-2 7 6 0,-3 2 15 15,-1 8-3-15,0 4 15 0,2 3-9 16,-1 3 10-16,5-1 2 0,0 2 1 16,2 0 14-16,2-5 0 0,7-4 3 15,-1-4 0-15,4-8-3 16,3-7 3-16,1-8-17 0,5-5 1 15,0-13-1-15,1-5 2 0,1-11 15 16,4-2 12-16,-4-6 0 0,2-2 0 16,-3-3-3-16,-1 1 0 0,-2 3-6 15,-3 2-8-15,1 7-13 0,-5 6-21 16,0 7 18-16,-3 6 0 0,1 7 1 16,-4 3 0-16,0 5-10 0,-1 0-33 15,-1 5-60-15,-2 0-69 0,0 3-40 16,-2 2-26-16,0-1-64 0,0 1-154 15,0-4-273-15,-2 0-894 0,2 0-943 16</inkml:trace>
  <inkml:trace contextRef="#ctx0" brushRef="#br1" timeOffset="-140285.453">16636 1364 3525 0,'0'0'746'15,"0"0"-464"-15,0 0 135 0,0 0-51 16,0 0-68-16,0 0-77 0,-10 59-4 16,8-45-3-16,2 2-91 0,0 3-50 15,2 0-4-15,4 4 0 0,2 0 0 16,3 4-15-16,3 1-9 0,1 1 3 16,3-1-9-16,1-1 3 0,2-5-5 15,-1-2-1-15,1-4-6 0,-2-8-12 16,-1-5-15-16,3-5-2 0,-3-9-1 15,1-7 2-15,0-8-1 0,-1-5 2 16,1-6 0-16,-3-4 12 0,-1-1-3 16,-3 1-10-16,1 4-2 0,-3 7-2 15,-2 4-19-15,-2 11 21 16,-1 4 3-16,1 9 0 0,-2 2-3 16,2 12 0-16,-2 4-12 0,-2 7 11 15,0 5 0-15,0 4-38 0,1 4 18 16,-3 0 3-16,0-2 17 0,0-3 1 15,0-2 1-15,2-5 1 0,0-6 13 16,-2-4 6-16,4-6-3 0,2-6-7 16,4-2-11-16,-1-11-1 0,5-5 1 15,1-5 0-15,-1-2 2 0,5-5 1 16,-3-3 9-16,-1 2-9 0,1-1 12 16,-1 4-3-16,-7 2-9 0,0 5 0 15,0 6 0-15,1 5 12 0,-5 4-12 16,0 4-1-16,0 7-2 15,-2 6-21-15,2 5-3 0,-2 5 0 0,3 5 9 16,-1 1 13-16,0 2 0 16,0 0 2-16,4-2 2 0,-2-3 0 15,5-5 19-15,-1-4-3 0,5-7 3 16,-3-7-9-16,4-4-11 0,1-11-1 16,2-7-1-16,-3-8 1 0,3-4 0 15,-3-3 2-15,-1-4 10 0,-1 1-10 16,-6 3 13-16,1 5-14 0,-1 5-1 15,0 8 0-15,-4 7 12 0,3 7 0 16,-3 4-11-16,0 9-1 0,-2 7 0 16,2 8-15-16,0 5-27 0,0 8 21 15,-2 2 6-15,3 4 13 0,-1-2 1 16,0-1 1-16,4-6 0 0,2-4-23 16,-3-4-22-16,3-8-25 0,2-6-38 15,3-8-36-15,-3-5-39 0,3-2-40 16,1-10-109-16,-1-5-228 15,-3 3-628-15,11-20-784 0</inkml:trace>
  <inkml:trace contextRef="#ctx0" brushRef="#br1" timeOffset="-140082.597">17560 1017 2820 0,'0'0'1947'0,"-18"-58"-1735"0,18 45 7 16,0 0 149-16,2-1-77 0,2-3-47 16,6-6-51-16,1-3-67 0,5-5-71 15,1 2-55-15,5-2-41 16,-1 3-79-16,0 1-79 0,-1 5-94 16,-3 3-237-16,-5 7-825 0,3 3-1077 0</inkml:trace>
  <inkml:trace contextRef="#ctx0" brushRef="#br1" timeOffset="-139778.161">16521 1112 2035 0,'0'0'3444'15,"0"0"-3023"-15,0 0-198 0,0 0 27 16,0 0-69-16,0 0-109 0,0 0-72 15,0 0-111-15,0 0-124 0,0 0-284 16,41-36-1682-16</inkml:trace>
  <inkml:trace contextRef="#ctx0" brushRef="#br1" timeOffset="-131895.889">14567 1226 2300 0,'0'0'304'0,"0"0"-169"16,0 0 433-16,0 0-251 0,0 0 30 16,0 0-56-16,0 0-101 0,0 0-51 15,0 0-35-15,-12 5-51 0,8-2-53 16,2-1-17-16,2-2-7 15,0 1 5-15,-3-1-42 0,3 0-128 0,0 0-94 16,0-1-239-16,0-4-905 0,21 0-779 16</inkml:trace>
  <inkml:trace contextRef="#ctx0" brushRef="#br0" timeOffset="-110889.951">16514 16396 300 0,'0'0'271'0,"0"0"-138"16,0 0-41-16,0 0-24 0,0 0-66 15,0 0 37-15,0 0 75 0,0 0 661 16,0 0-386-16,-4 0-249 0,4-2-37 16,0 2 43-16,0-1-8 0,0 1 13 15,0 0 7-15,0 0-21 0,0 0-47 16,0 0-49-16,0 0-41 15,0 0-3-15,0 1-22 0,2 1 2 16,0 1 7-16,0-1 13 0,0 1-16 16,3-1 17-16,-3 0-10 0,0 0 12 15,-2 0 42-15,0 1 41 0,0-2 31 16,0 0 32-16,0 3 35 0,0-3-5 16,0 2-19-16,0-1-10 0,0-1-20 15,0 1-27-15,0-2-8 0,0 0-8 16,0 0-7-16,0 0-19 0,0 0-24 15,0 0-16-15,0 0-5 0,0 0-10 16,-2 0 15-16,2 0-15 0,0-2 0 16,0-1 34-16,0-1 15 15,0-1 28-15,-2-4 26 0,2-2-2 16,0-6-22-16,0-3-3 0,0-2-6 16,0-1-40-16,0-1-11 0,0 2-19 15,0 0 0-15,0 2-1 0,0 3-1 16,0-1-1-16,2 4-2 0,-2 1-16 15,2-1-119-15,-2 3-128 0,4-2-142 16,-2 4-302-16,2-7-1073 0</inkml:trace>
  <inkml:trace contextRef="#ctx0" brushRef="#br0" timeOffset="-109856.847">16533 15786 717 0,'0'0'215'0,"0"0"20"0,0 0-79 16,0 0-84-16,0 0 0 0,0 0 15 16,0 0 66-16,0 0 16 0,0 0 10 15,0 0 18-15,2 24 1 0,-2-22-14 16,0-1-42-16,0-1-39 0,0 0-49 15,0 0-22-15,0 0 7 0,0 0-14 16,0 0-25-16,0 0-11 0,0 0-34 16,0 0 3-16,0 0 42 0,0 0 73 15,0 0 55-15,0 0 25 0,0 0 16 16,0 0 40-16,-2-1-10 0,2-1-55 16,0 0 7-16,0-1 14 0,-2-2 0 15,2-2-8-15,0-5-9 16,0-5-16-16,0-3-7 0,0-5-15 15,0-3-31-15,0-1 0 0,0 0-15 16,0 2-25-16,0 2-36 0,0 3-3 16,0 3 0-16,0 4-27 0,0 5-58 15,0-1-31-15,2 1 16 0,-2 4 26 16,2-1 25-16,-2 4 28 0,0-3 19 16,0 3 2-16,0-1 0 0,0 2 0 15,0-2 0-15,0-3 25 0,0-4 20 16,0-4 4-16,0-6-18 15,0-2-19-15,0-4-12 0,0 1-1 16,0 0-1-16,0 4-1 0,0 2-86 16,2 4-110-16,0 3-90 0,2 3-263 15,-2 3-741-15,2 1-1103 0</inkml:trace>
  <inkml:trace contextRef="#ctx0" brushRef="#br0" timeOffset="-109350.572">16483 14930 855 0,'0'0'167'16,"0"0"454"-16,0 0-335 0,0 0-20 15,0 0 45-15,0 0-56 0,0 0-21 16,0 0 3-16,0 0-11 0,0 0-23 16,44-13-33-16,-40 8-16 0,0-4-9 15,0 0-1-15,-2-3-54 0,-2-7 37 16,0-2 27-16,0-8-12 16,0-6-35-16,0-15-9 0,0-12 15 15,0-13 3-15,0-4-49 0,2 5-16 16,0 16-14-16,-2 17-19 0,0 12-6 15,0 7-9-15,2 0 8 0,-2 4-11 16,0 1-2-16,0 8-31 0,2 6-31 16,-2 1-30-16,3 2-28 0,-3-2-89 15,0-1-78-15,2 1-183 0,0-4-270 16,0-2-266-16,-2 3-235 0</inkml:trace>
  <inkml:trace contextRef="#ctx0" brushRef="#br0" timeOffset="-108891.305">16508 13898 88 0,'0'0'1900'0,"0"0"-1463"0,0 0-256 16,0 0 106-16,0 0-9 0,0 0-89 15,0 0 49-15,0 0 46 0,0 0-14 16,0 0-65-16,50-50-108 0,-50 40 23 16,0-2 40-16,0-9-9 0,0-5-11 15,0-8-17-15,0-13-29 0,0-14-18 16,0-14-27-16,2-5-22 0,0 6-15 16,-2 17 0-16,0 18 4 0,2 10-16 15,-2 7-16-15,2 3-129 0,0 1-90 16,0 2-66-16,0 3-416 0,2 4-797 15,-4 3 44-15,0 3 1046 0,5 3 179 16,9 3 245-16,0 4 53 0,22-4-53 0</inkml:trace>
  <inkml:trace contextRef="#ctx0" brushRef="#br0" timeOffset="-108257.585">16543 12863 980 0,'0'0'105'16,"0"0"526"-16,0 0-196 0,0 0-163 15,0 0 12-15,0 0 28 16,0 0-5-16,0 0 16 0,0 0-42 16,0 0-77-16,9 7-85 0,-9-18-26 15,2-6 37-15,-2-4 71 0,0-9-20 16,0-6-28-16,0-13-12 0,0-13-16 16,0-10-25-16,0-3-12 0,0 16-24 15,0 17-22-15,0 14-21 0,0 6-18 16,0 0-3-16,2-3-9 0,0 3-115 15,0 4-86-15,0 2-74 0,0 0-103 16,2 1-377-16,-2 5-744 0,0-9-699 0</inkml:trace>
  <inkml:trace contextRef="#ctx0" brushRef="#br0" timeOffset="-107773.879">16572 11697 703 0,'0'0'1132'0,"0"0"-101"16,0 0-605-16,0 0-219 0,0 0-128 15,0 0-41-15,0 0 91 0,0 0 57 16,0 0-22-16,0 0-49 0,0 7-6 16,-2-17 80-16,2-5 46 0,-2-4-51 15,2-3-41-15,0-1-12 0,0-5-24 16,0-3-28-16,2-3-27 0,-2-1-22 16,0-5-15-16,0 0-13 0,0-3-2 15,2 1-46-15,0 1-94 0,0 5-40 16,0-1-22-16,1 6-19 0,1 3-106 15,-2 2-108-15,0 5-555 0,0 3-384 16,-2 7-197-16</inkml:trace>
  <inkml:trace contextRef="#ctx0" brushRef="#br0" timeOffset="-107736.468">16601 11055 1030 0,'0'0'0'0</inkml:trace>
  <inkml:trace contextRef="#ctx0" brushRef="#br0" timeOffset="-107391.367">16549 10751 1505 0,'0'0'1199'0,"0"0"-910"0,0 0 91 16,0 0-66-16,0 0-68 0,0 0 40 15,15-58-1-15,-11 35-29 0,0-5-48 16,0-5-55-16,1-1 36 0,-3-14-28 16,0-12-67-16,-2-11-70 0,0 5-24 15,0 10-3-15,0 15-24 0,0 10-12 16,2-6-59-16,-2-4-47 0,0-1-44 15,2 4-59-15,-2 7-159 0,2 11-687 16,-2 3-1257-16</inkml:trace>
  <inkml:trace contextRef="#ctx0" brushRef="#br0" timeOffset="-103739.207">16229 16717 7 0,'0'0'1148'0,"0"0"-839"16,0 0-100-16,0 0-105 0,0 0 473 16,0 0-164-16,0 0-92 0,0 0 43 15,-31-51 12-15,29 46-46 0,0 2-59 16,0 1-30-16,2-1-29 0,0 3-29 15,-2 0 0-15,2-2 18 0,0 2-22 16,0 0-22-16,0 0-21 0,4 0-15 16,0 4-25-16,2 1-5 0,5 4-1 15,-1 4 3-15,4 3-20 0,3 6-25 16,2 2-15-16,1 4-6 0,1 1 0 16,0 2-9-16,-3-5 0 0,-1-1-6 15,-1-3-11-15,-3-4-1 0,-3-6 0 16,-2-4-3-16,-4-4-21 0,1 0-33 15,-3-4-30-15,0 0-64 0,-2 0-51 16,0 0-33-16,0-5-40 0,-4-2-175 16,-1 1-206-16,1-1-670 0,2-2-694 15</inkml:trace>
  <inkml:trace contextRef="#ctx0" brushRef="#br0" timeOffset="-103355.876">16620 16637 352 0,'0'0'1592'0,"0"0"-1235"0,0 0-40 16,0 0 171-16,0 0-16 0,0 0-44 15,0 0-6-15,0 0-61 0,0 0-101 16,0 0-83-16,0-10-37 0,-2 15-7 16,-2 1 16-16,-5 7 5 0,1 7-51 15,-2 4-25-15,-3 9-20 0,1 3-13 16,-1 4-12-16,-1 6-9 0,0-1 0 16,-3 1 3-16,3 1-5 0,-1-3-7 15,1-3 3-15,-1 0 3 0,3-2-6 16,-1-5-12-16,3 0 18 0,0-5-18 15,-1-1-3-15,5-7-33 0,0 1 12 16,0-8 3-16,2-3-12 0,2-3-40 16,-1-4-56-16,3-4-68 0,0 0-63 15,0-5-156-15,3-4-161 0,1 1-653 16,6-6-1102-16</inkml:trace>
  <inkml:trace contextRef="#ctx0" brushRef="#br0" timeOffset="-102820.757">16581 17220 1858 0,'0'0'476'0,"0"0"-94"0,0 0 51 15,0 0-16-15,0 0 2 0,0 0-28 16,0 0-48-16,0 0-82 0,10-50-57 16,-4 38-12-16,2-3-22 0,3 5-37 15,1-3-18-15,0 5-12 0,3 1-10 16,1 4-8-16,1 2-16 0,2 1-14 15,-1 2-7-15,-1 4-15 0,-1 4-9 16,-1-1-12-16,-5 5-11 0,-2-1-1 16,1 2-1-16,-7 1-2 0,-2 0-15 15,-2 1 15-15,0 1-12 0,-5 0 0 16,-1 0-12-16,-4-1 9 0,-1 0 15 16,3-2-9-16,-5 0 11 15,3-2 1-15,4-2 0 0,0-1 12 0,1-2 18 16,1-3 12-16,4-1 6 0,0-2 6 15,2 0 28-15,0-2 65 16,2 0-48-16,4 0-42 0,5 0-24 16,3 0-9-16,5-2-24 0,-1-1 0 15,5-1-2-15,-2 0-13 0,1-1-27 16,-1 3-42-16,-4 0-60 0,-1 1-70 16,-5 1-66-16,1 0-274 0,-4 0-908 15,9 0-1677-15</inkml:trace>
  <inkml:trace contextRef="#ctx0" brushRef="#br1" timeOffset="-98309.588">14232 13569 1137 0,'0'0'420'0,"0"0"-242"15,0 0 4-15,0 0 120 0,0 0 189 16,0 0-240-16,0 0-30 0,0 0 34 15,0 0-1-15,48 0-24 0,-44-10-26 16,-2-1-26-16,6-3-17 0,-4-5 3 16,3-3-1-16,-3 1-13 0,-2-2-28 15,0 2-27-15,-2 3-16 0,0 4-33 16,-4 5-28-16,-2 3 0 0,-3 5 13 16,-1 1 23-16,-2 7 10 0,-1 7 6 15,-1 3-19-15,1 3-14 16,-1 1-10-16,6 2-6 0,1-1-6 15,1-1-13-15,2 0 10 0,4-4-9 16,0-1 16-16,0-2 5 0,6-2 0 16,5-2-12-16,-1-5-12 0,8-4-1 15,3-1-17-15,2-8 0 0,0-8 6 16,1-3 0-16,-3-5 10 0,-2 1-2 16,-5-4 3-16,-6 4 1 0,1 2 12 15,-7 4 6-15,-2 5-3 0,-4 2-13 16,-9 5 1-16,3 4 15 0,-5 1 0 15,-1 6 9-15,-3 7 10 0,1 2-4 16,-5 6 12-16,8 2 49 0,-3 1-22 16,8 1-33-16,1-3-24 15,1 0-3-15,4-3-9 0,4-3 9 0,0-2-9 16,10-5 22-16,-2-1-10 0,5-7-15 16,5-1-2-16,3-4-19 15,2-7-1-15,0-7 10 0,-7-2 0 16,5-4 9-16,-9-2-12 0,1-2 12 15,-7 5 2-15,-2-2 1 0,-4 3 12 16,-4 5-9-16,-4 3-1 0,-5 2-2 16,-3 4 1-16,-1 6 2 0,-4 2 15 15,3 6 1-15,1 4-4 0,-1 5-12 16,5 1 12-16,1 3-3 0,4 0-9 16,1 2 12-16,7-1-12 0,0-1 9 15,0-1-10-15,7-2 1 0,1-3 9 16,6-4-10-16,1 0-1 0,1-8-1 15,1-1-3-15,1-4-24 0,-1-7 12 16,-3-3 3-16,-1-2-3 0,-5-5 3 16,0-1 9-16,-6-1-12 0,-2-2 14 15,0 3-12-15,-10 4 12 16,2 0 0-16,-5 7-1 0,-1 4 0 16,0 6 2-16,-3 1 3 0,0 8 16 15,1 6-4-15,4 5 0 0,1 1-12 16,1 3 12-16,6 1 3 0,2-1-15 15,2-1 0-15,0 0 0 0,4-5 12 16,4-1-13-16,4-5 0 0,3-5-1 16,1-3-1-16,1-3-2 0,2-8-25 15,-5-4 6-15,5-7 6 0,-5-3 3 16,-4-2 9-16,-1 0 0 0,-3-1 0 16,-4 4-9-16,-2 0 9 0,-6 3 1 15,-5 6 1-15,-1 3 0 0,-2 4 1 16,-3 5 3-16,-2 3 16 0,3 7 2 15,-1 6-6-15,1 2 3 16,1 4 0-16,5-2 6 0,2 4 6 16,4-4-9-16,4-2-6 0,0 0-13 15,2-6 10-15,4-4-12 0,10-5-14 16,-1-3-28-16,4-2-75 0,1-11-113 16,-1-7-84-16,4-5-227 0,-9 5-852 15,13-16-2153-15</inkml:trace>
  <inkml:trace contextRef="#ctx0" brushRef="#br1" timeOffset="-96591.627">16601 10553 2726 0,'0'0'453'0,"0"0"-300"16,0 0 215-16,27-50 42 0,-21 31-50 16,-6 0-64-16,0 3-54 0,0 1-74 15,-4 3-67-15,-4 2-13 0,-5 2 21 16,-1 4 3-16,-5 3-24 0,1 1-21 16,-3 2-1-16,2 6-8 0,3 2 5 15,1 2-3-15,5 0-8 16,4 1-10-16,2 3-3 0,4-4-9 15,0 0 12-15,8 1-8 0,2-4-1 16,7-2-6-16,4-1-26 0,1-6-1 16,5 0-11-16,-2-11-7 0,2 0 3 15,-6-5 3-15,-1 0 0 0,-5-2 10 16,-7 2 2-16,-2 1 2 0,-6 1 10 16,0 2-10-16,-6 1-1 0,-6 4 1 15,-3 1 1-15,-6 4 15 0,1 2-3 16,-3 2 6-16,-2 5 0 0,2 7-3 15,3-1-6-15,3 4 0 0,3 2-9 16,6-1 12-16,3 3-3 0,3-5 0 16,2 0-9-16,9-4 9 0,5-3-12 15,5-2-1-15,3-5-17 0,1-2 3 16,2-5 3-16,-2-8-3 0,-5-2 0 16,-3-5 0-16,-1 1 3 15,-5-5 9-15,-3 3 0 0,-4-2 3 16,-2 1 2-16,-6 4 13 0,-3 1-12 15,-5 6-1-15,-3 2 10 0,1 5 3 16,-3 4 0-16,3 4 3 0,-3 7 6 16,2 4-6-16,3 5-3 0,4 1 0 15,1 2-2-15,3 1-10 0,6-1 0 16,0-1 15-16,6-3-15 0,5-3-2 16,1-4 0-16,5-3-1 0,1-6-2 15,3-3-25-15,-2-10-1 0,1-4 1 16,-3-4 3-16,-5-3 6 15,-1-4 6-15,-3 3 10 0,-6-2-10 0,-2 4 10 16,-2 2 0-16,-6 3-1 16,-3 4 2-16,-1 6 1 0,-5 3 3 15,1 2 18-15,-3 7-3 0,3 6-3 16,-1 3 0-16,0 3-3 0,5 3 0 16,4-1-9-16,2 1 12 0,4-3-12 15,2-3 10-15,0-3-11 0,8-4 13 16,2-3-15-16,5-5-2 0,1-1-13 15,1-5-4-15,-1-6 4 0,3-8-3 16,-5 0 0-16,-1-3 3 0,-3-3 12 16,-4 2 0-16,-4 3 1 0,-2 0-1 15,-2 5 1-15,-6 5-1 0,-4 1 2 16,-3 5 1-16,-1 4 3 0,-1 0 9 16,1 5 0-16,-1 4-9 15,2 5 12-15,3 2-3 0,4 1 0 0,2 4 0 16,4-5 0-16,2 2-10 15,0-3 2-15,8-1 8 0,0-5-10 16,2-3-2-16,3-3-3 0,1-3-16 16,-1-1 4-16,-1-7-15 0,-2-6 9 15,1 0-3-15,-3-6 9 0,-4-1 3 16,-2 0 0-16,-2 2 10 0,0 2-1 16,-8 4 0-16,0 4 0 0,-5 4-9 15,1 5 12-15,-3 2 0 0,1 8 12 16,-3 2 3-16,5 9-3 0,0 2 3 15,1 3-3-15,1 1-9 0,6-1 12 16,2-5-12-16,2-1 0 0,0-7 9 16,2-3-12-16,4-5 0 0,4-3-11 15,3-4-19-15,-1-11-12 0,1-2 12 16,-1-4 6-16,0-1 0 0,-3-1-3 16,-5 2 3-16,-2 4 5 0,-2 5 16 15,0 7-12-15,-6 3 15 0,-3 6 2 16,-3 7 22-16,0 5-5 15,-3 3-7-15,3 3-9 0,1 1 12 16,3-2 0-16,4-4-13 0,4-5-2 16,0-4 0-16,2-4-27 0,6-6-22 15,3 0-53-15,3-10-40 0,3-1-36 16,-3-2-89-16,3-2-275 0,-5 4-821 16,5-1-1697-16</inkml:trace>
  <inkml:trace contextRef="#ctx0" brushRef="#br1" timeOffset="-88057.733">11671 15559 10 0,'0'0'639'16,"0"0"-342"-16,0 0-112 15,0 0 20-15,0 0-39 0,0 0-35 0,0 0 2 16,0 0-42-16,0 0-52 16,-16 4-20-16,16-4 7 0,-3 0 49 15,1 0 514-15,0 0-322 0,-4 0-132 16,4 3-10-16,-2-2-7 0,0 3-29 15,2-2-3-15,-2-1 7 0,-1-1-8 16,3 2 4-16,0-1 12 0,0-1 21 16,2 0 4-16,0 0-28 0,0 0-17 15,0 0-16-15,4 0-6 0,3-3 25 16,-1 0 12-16,4 0-7 0,5-2-9 16,-3 1-9-16,5-3-10 0,-5 2-8 15,5-2-7-15,-3 1-10 16,-2-1-2-16,5 1-4 0,-3 0-8 15,3-3 8-15,-7 3 1 0,7-1-4 16,-3 1 1-16,1-3 5 0,-1 3 1 16,-1-3-1-16,5 1 4 0,-5-1-4 15,3 1 7-15,-1 1-1 0,1-3 4 16,1 2-1-16,1 0-2 0,-3 1-4 16,5-1 4-16,-3-1-7 0,2-1-6 15,1 0-3-15,-1 1 1 0,4-3-4 16,-5 2 0-16,3 0 0 0,0-1 3 15,-5-1-3-15,7 1 4 0,-7 0-1 16,5 0 0-16,-4-1 0 0,3 2 0 16,-1-1-6-16,-3 0 0 15,1-1-2-15,-1 3-4 0,3-1-9 0,-4-2 0 16,5 2 12-16,-5 1-12 0,3-1 12 16,-1 0-12-16,3-1 9 15,-3-1-11-15,4 1 2 0,-3-1-1 16,3-2 1-16,-2 2-1 0,-3-2 1 15,3 0-1-15,-3 2-2 0,3-3 0 16,-5 2 0-16,5 2 1 0,-7 0-1 16,5-1 1-16,-3 2 1 0,-1 1-1 15,-1-2 2-15,1 2 9 0,1 0-11 16,-2 0 1-16,3-1 1 0,-3 0 0 16,3-1 0-16,1 1 0 0,-1-2 0 15,3 0 12-15,-3 2-13 0,5-3 10 16,-5 0-10-16,6 2 1 0,-3-2 0 15,-1 3 9-15,-1-2-11 16,1 0 0-16,-1-1 1 0,-1 1 0 16,1 2-2-16,-1-1-1 0,-1 0-11 15,3 1 11-15,-5 0 0 0,5-1-1 16,-3-1 0-16,3 1 2 0,-1-1-1 16,1 0 1-16,-3 0 0 0,1-1 0 15,1 1 0-15,1 0 0 0,-3-3 1 16,3 3 1-16,-1 0-1 0,-3-3 0 15,5 2-1-15,-3 0 1 0,1-1-1 16,-3 0-1-16,3 1-1 0,-1 0 0 16,-1 1 1-16,1-1 0 0,-1-2-1 15,1 2 2-15,-1 1 0 0,3-4 1 16,-3 4 0-16,5-1 0 0,-3-1 0 16,1 2 1-16,-3 0-1 0,5-2 0 15,-7 1 0-15,7 1-1 0,-5-2 0 16,1 1 1-16,-1 1-1 15,3-1 0-15,-5 0 0 0,-1 0 1 16,3-1 0-16,-1 4 0 0,-5-1 0 16,6-2-1-16,-5 3 1 0,1-5 1 15,4 3 1-15,-3-1-1 0,1 0 0 16,1-3 10-16,-1 2-10 0,4-2 1 16,-1 1 10-16,-1 1-11 0,3-2 0 15,-1 0 1-15,1-3 9 0,2 3-9 16,-3-2 0-16,1 1 0 0,1 1-3 15,-3 1-29-15,1 0 26 0,1-1 1 16,-3 1 0-16,3-1 1 0,-1 1 1 16,1-1 0-16,-1 0-1 0,-1 1 1 15,-1-1 1-15,-3 3 0 0,5-2 0 16,-3 1-1-16,1 0 0 0,-1-1-1 16,-3 1 2-16,8-1-2 0,-3-1 2 15,-1 0-2-15,5 0 2 0,-5-2-1 16,5-1 1-16,0-1 1 0,-5-1-2 15,9 2 2-15,-5-5-1 16,1 1-1-16,0 1-1 0,1-3 1 16,-1 3 0-16,-2 0 1 0,3 1 0 15,-3-1 1-15,1 2 0 0,-1 0 10 16,-1 0-10-16,1 1 10 0,-1 0-10 16,1 0 13-16,2-2-14 0,-1 2 11 15,1-3-9-15,1 0 9 0,-3-3-9 16,6 2 0-16,-3-1-3 0,1-2-9 15,0 1-3-15,-1 1 11 0,1 1 0 16,-2-2 0-16,-1 2 1 0,3 0 1 16,-2 0 2-16,-1 1 0 0,1 0 9 15,1 0-9-15,1-3-2 16,0 3 0-16,2-5 0 0,-1 1 0 16,-1 0 1-16,2-1-1 0,-3-1 0 15,3 0 0-15,-2-1 1 0,2 1 0 16,-5 0 10-16,5-2-10 0,-2 0 13 15,1 3-13-15,-3-1 13 0,2 1-3 16,-3 2-10-16,1 1 13 0,1 0-13 16,-3 2 10-16,2-1-11 0,-1 2-1 15,1 0 0-15,-1-2-18 0,1 0 3 16,2 1 12-16,-1 0 0 0,-3-3 0 16,6 0 1-16,-3-1 0 0,1 0 2 15,-2-1 0-15,1-1 0 0,-1 1 1 16,-1 1 0-16,-1-1 0 0,0 0 2 15,1 3 0-15,-1-5 0 0,1 4 0 16,1 1 0-16,-3-2 9 0,3-1-10 16,-2 2 0-16,3 2 0 15,1-2 1-15,-3 3 0 0,1-3 0 16,-2 2 0-16,-1 2 9 0,3-1-11 16,-3 0 0-16,1 0-1 0,-3 0 1 15,3 0-1-15,-1 0 0 0,-1 0-27 16,1 0 12-16,-1-1 3 0,1 3 10 15,1-4 1-15,-3 2 1 0,3 0-1 16,-1 0 1-16,-1 2 0 0,-1-2 0 16,3 1 0-16,0-2 2 15,-3 3-1-15,3-3 0 0,-3 1 1 16,3 0-1-16,-5 0-1 0,0 1 0 0,1 1 0 16,-1-2 1-16,-2 3 0 0,1-3-1 15,3 4 1-15,-3-2 1 16,3 1 0-16,1-1 0 0,-3 1 0 15,2-2 0-15,3-1 0 0,-3 1 1 16,1-2-1-16,-1 2 0 0,1-1 1 16,-1 1-1-16,1-2 1 0,-3 2 0 15,5-4-1-15,-3 2 0 0,1-1-2 16,-3 1 0-16,5-1-18 0,-5 1 15 16,2 2-12-16,1-2 3 0,-1-2 9 15,1 0 0-15,-1 1 1 0,-1-2 0 16,1 3 2-16,1-1 1 0,-1 0 0 15,-1-1 0-15,1 2 1 0,-2-2 1 16,1 3-1-16,1-3-1 0,-1 0 2 16,-1-1-2-16,3-1 2 0,-1 2 0 15,-2-4 0-15,5 0 0 0,-3 0-1 16,1-4 1-16,1 2 0 0,-1-4 0 16,4 1 9-16,-3-3-11 15,1 3 2-15,-1-1-1 0,1 0-2 16,-1 1-30-16,1-1 6 0,1 1 12 15,-1-1 9-15,-1-2 0 0,3-1 1 16,-2 0 0-16,-1-2 2 0,1-1 0 16,1 1 2-16,1-1 1 0,-5 0 9 15,5 2-9-15,-5 0 0 0,5 1 9 16,-5 0-10-16,5 3 1 0,-7-2 9 16,5 2-11-16,0-2 1 0,-1 1 0 15,1-1-2-15,-1-2-24 0,1 0 3 16,3 1 9-16,-5-5 0 0,3-1 9 15,-3-2 0-15,4 0 0 16,-5-2 2-16,5-1 1 0,-5 0 2 16,1 0 1-16,1 1 12 0,1-2-13 15,-3 5 10-15,3-2 3 0,-3 3-13 16,1 1 1-16,-3 2-1 0,2 1-2 16,-1 4-21-16,1-1 6 0,-1 1 0 15,-1 1 14-15,1-2-1 0,-1-1 0 16,0-4 0-16,1 0 2 0,1-3 0 15,-3-4 1-15,-1 2 1 0,2-2 0 16,-3 4 10-16,1-3-10 0,-2 3 0 16,0 3 1-16,1-1 0 0,1 2 9 15,-2-1-12-15,1 2-3 0,-1 0-24 16,2-2 9-16,-4 3 3 0,3-5 12 16,-1 1-9-16,0-2 11 0,0-2 0 15,1 2-1-15,-3-1 2 0,0-1-1 16,2 3 0-16,1-2 1 0,-5 4 0 15,2-3 0-15,0 2-2 16,2 1-1-16,3 1-9 0,-7 0-18 16,4 2-28-16,-2 0 13 0,3 2 9 15,-3 3 12-15,0 1 3 0,-2 4 3 16,2 2-1-16,-1 3 1 0,-1 4-3 16,2 3 3-16,-4 1-3 0,2 3 0 15,-2 4 6-15,0 1-4 0,0 2 7 16,0 1-3-16,-2 2-6 0,0 1-3 15,2 2 6-15,-2 0 0 0,0 0 3 16,0 0-13-16,0 0 4 0,0 4-6 16,-2 3 30-16,0 3 3 0,0 1 9 15,-2 4-9-15,2 2 0 16,0 2 9-16,0 4-10 0,-2-1 10 16,2 3 0-16,-2-1-9 0,-1 1 9 15,1 0-9-15,0 2 1 0,0 0 8 16,0 6-10-16,-4 1 1 0,-1 3 12 15,3 2 0-15,-2 1 3 0,-2 4-9 16,1 0-9-16,-1 1-2 0,2 1 2 16,-3 1 15-16,1-5 3 0,2 0-15 15,-1-1 12-15,1-5-12 0,0-2 19 16,2-1-4-16,2-1 0 0,-5 0-3 16,5-1 0-16,-4 2-12 0,4 0 12 15,-2 0 0-15,1 2 0 0,-3 0-12 16,-2 3 13-16,4 3-1 0,-1-1-15 15,-3 0-18-15,2-1 18 0,0-2 18 16,1-2-6-16,-3-3-9 0,2-3 9 16,-3 2-10-16,1-2 10 0,0 0 0 15,1 3-10-15,-1-3 0 16,0 4 10-16,-1-1-9 0,1 1 12 16,0 0 0-16,-1 1 3 0,3-2-6 15,-4 1-9-15,1-1 0 0,1-1 9 16,0 3-10-16,-1-3 0 0,1 0 0 15,2 1-1-15,-5-1-1 0,3 2-33 16,0-2 15-16,-1-3 17 0,1 4-1 16,0-1 2-16,-1 2 0 0,-1-1 1 15,2 2 2-15,-3 1 9 0,3-1 0 16,-2 1 0-16,-3 3 0 0,3-3 3 16,-1 2-2-16,-1 0-1 0,1-3-9 15,1 2 9-15,0-2-9 0,-1-1 9 16,1 0-9-16,1 0 12 0,-1-3 0 15,2 4 0-15,-1-3-15 0,-1 2-10 16,0-2 8-16,-1 2-1 0,1-2 3 16,-1 2 3-16,3-2 12 15,-7 2-13-15,5-3 13 0,0 1-13 16,-5 1 1-16,3 1 9 0,-1 0-10 16,-1 3 1-16,-1-2 9 0,1-1-9 15,1 0 9-15,1-1-10 0,-5 2 13 16,5-2-12-16,-5 0 12 0,4 1-3 15,-1-1 3-15,-1-1-13 0,-1 0 13 16,3-1-12-16,-3-2-3 0,3 0-14 16,-1 0-1-16,-1-1 3 0,1 2 10 15,1-2-1-15,-1 3 1 16,1-3 2-16,-1 2 2 0,-1 1 16 0,1 1-6 16,-1 1 0-16,0-1-9 15,-1 2 15-15,-1 1-15 0,3-2 10 0,-3-1-1 16,1 0 0-16,1-3-9 15,0 0 15-15,3-3-15 0,0 0 12 16,-1-2-3-16,3 1-9 0,-1-1 12 16,-1-2-3-16,1 2 3 0,1 1-13 15,-2 0 13-15,-1 0-3 0,1 3-12 16,-3 0-33-16,0 3 18 0,-1-1 14 16,-3 2 1-16,1 2 2 0,-1 0 1 15,0-1 9-15,1 1-9 0,-3 0 12 16,4-1-3-16,-1-2-9 0,-1 0 9 15,0-1-10-15,1 0 0 0,-1 1 1 16,-2-2 0-16,2 0 9 0,-1-1-11 16,1 0 11-16,-2-1-10 0,1 2 10 15,1 0-11-15,-2 0 1 0,2 1 10 16,-1-1-10-16,1 2 1 0,-2-1 15 16,1 3-16-16,-1-1-2 15,0 3-22-15,-4 1 4 0,2 0 3 16,-1 1 12-16,-1-2 0 0,0 1 2 15,-2 2 1-15,2-2 1 0,0 3 11 16,-2 0-11-16,2 0 2 0,2 1 0 16,-3 0-1-16,1-1 10 0,0 0-10 15,-4-1 10-15,8-1-10 0,-6 1 1 16,2-1 12-16,0-1-13 0,-2 0 1 16,-2-1 6-16,7 0-9 0,-5 2-48 15,0-2 30-15,2 0 15 0,-2-3 1 16,0 4 1-16,-2 0 1 0,4-4 3 15,-2 2 0-15,0-2 9 16,2-2-10-16,0 0 10 0,-1 0-11 16,3 2-1-16,-2 0 0 0,-2 0-1 15,0 0 1-15,0 4 0 0,-2 0 0 16,-2-1 2-16,2 4 1 0,-4 2 12 16,-2-1-3-16,1 1-9 0,-1-1 6 15,2-1-9-15,0-2-48 0,-2-1 27 16,2 0 19-16,0-2-1 0,-3 1 3 15,9-5 2-15,-2 1 10 0,2-3-10 16,3 0-1-16,-1-2 1 0,2 0-1 16,-2 0 1-16,2-1 0 0,0 1-1 15,1 2 0-15,-1-2-1 0,0 0 0 16,0 0-1-16,-2 0-1 0,0 0-10 16,5 0 11-16,-5-3 0 0,0 2 0 15,0 2 1-15,-2-6 1 0,4 4 2 16,1-4 9-16,-3 4-10 0,0-2 13 15,2 0-13-15,0 0-2 16,2-3-1-16,-1 3-17 0,3-3 6 16,-4 2 0-16,2-1 11 0,-1 1-1 15,-1 2 1-15,0 1-1 0,-2-1 0 16,-2 2 2-16,4 0 1 0,-2 0 1 16,-1 1 0-16,1 1 0 0,0-3-2 15,4-1 0-15,0 1-1 0,-1-2 0 16,-1 1 1-16,4 0-1 0,-2-2 0 15,-4 3-1-15,5-1 0 0,-3 2 0 16,0 0 0-16,-2-1-10 0,-2 2 11 16,7 2 1-16,-7-2 0 0,-2 1 3 15,0 2 9-15,0-1-9 0,0 1 9 16,0 0-9-16,-3 2-3 16,1-1-33-16,0 2 12 0,0-1 18 15,-2 1 1-15,0-2 2 0,2-1 2 16,2 0 1-16,-2-4 0 0,0 2-3 15,2-5 1-15,-2 0-1 0,0 1 1 16,4-2-1-16,-2-1 0 0,0-2-1 16,6 0 0-16,-4-2-1 0,0-1 0 15,2-1 0-15,0-4 0 0,4-1-1 16,1 1 0-16,-3-2 1 0,2 2-1 16,3-1 1-16,-3-2-1 0,6 2-9 15,-1-3 0-15,1 3 9 0,-2 0-12 16,-1 1 13-16,1-1-13 0,-4 5 13 15,-3-3-10-15,1 2 9 0,0-1-9 16,-2 1 9-16,-2-1 0 0,0 0-9 16,0-1 9-16,7 1-9 0,-5-2 11 15,2-1 1-15,-2 1 0 16,8-4-2-16,-1 0-1 0,7-2-9 16,-3-2-4-16,8 1 1 0,-1 0-3 15,-1 1 17-15,2-1-1 0,1 0 1 16,-1 2-2-16,-6 0 0 0,3 1-12 15,-3 1 0-15,-3 1 0 0,5 1 0 16,-7 0 0-16,7 1 3 0,-3-1 0 16,5-3-12-16,4 1 22 0,2-6 0 15,4 1-1-15,0-2-54 0,8-2 2 16,2-2 37-16,7-2 18 0,0-1 0 16,5 1 3-16,1-2 9 0,-2 0-11 15,6-1 1-15,-1 1-2 0,1 0-1 16,2-2-2-16,-2-2 1 0,4 0 0 15,0-2-1-15,2 0 1 0,0-2 1 16,2 0 0-16,3-3 0 0,3-3 1 16,0-1 0-16,-1-1 3 0,3-2 12 15,5 0-12-15,-7 2 9 16,-2 1-9-16,2 0 10 0,-1 0-10 16,-3 0 0-16,-2 0 9 0,2 2-10 15,-2 0 1-15,1-2 0 0,-1-1-1 16,2 1 0-16,-2-3-1 0,6 0 1 15,-3-3 1-15,-1 1 0 0,0-1-2 16,0 0-1-16,-4 1 0 0,2 0 0 16,-1 0 18-16,-1 2-6 0,0-2 3 15,-2 4 0-15,0-3-15 0,0 2 0 16,-2 1-15-16,2 2 13 0,-2-1-1 16,2 0 2-16,0 0 0 15,0 2-1-15,0-2 1 0,-2 2 0 16,2-1 1-16,-2 2 2 0,-3 0 1 15,-1 0 0-15,-4 1-1 0,2 1 10 16,-1-2-11-16,-1 0 0 0,4-1 1 16,-2 0 0-16,1-1 0 0,-1 0 1 15,4-2-1-15,2-1-1 0,-4-2-1 16,4 3 0-16,-5-4-1 0,5 2 1 16,-2-2 0-16,-2 3 1 0,0-2 14 15,0 3-3-15,2-6 0 0,-3 5 3 16,1-4 0-16,0 1-2 0,4 1-13 15,-2 0-36-15,2-1 24 0,2 1 10 16,0-2 1-16,0 1 0 0,0 0 1 16,-2 1 1-16,-5 3 0 15,5-1 0-15,-4 2 1 0,0 0 0 0,-2-2 1 16,2 1-1-16,1-4 10 0,-3 0-10 16,2-1-2-16,0-1 1 15,-2-1 0-15,-3 0 0 0,5 0-1 0,0 0 0 16,-4 0 1-16,3 2 2 15,-1-2 12-15,2 2 3 0,-2 1 0 16,3-1 3-16,1 2-9 0,-2 1 4 16,0 1-16-16,0-1 0 0,0 2-2 15,-1 0 1-15,1-2 1 0,2 1 0 16,-2-3 15-16,2-3 0 0,-2 0 0 16,-1-2-3-16,5-1-10 0,-6 1 10 15,2 3-11-15,-5-1 0 0,5 2 0 16,-2 1 0-16,-2 0 1 15,4 2 0-15,-1-1-1 0,-3-1-1 16,4 0 1-16,0-1 2 0,-1 1 12 16,1-3-3-16,2 0 3 0,2 0-3 15,-2-1 3-15,0 0 0 0,2 1-12 16,-2-1 0-16,-1 4-3 0,1 0-12 16,-2 0 0-16,0 1 0 0,0-2 11 15,-3 1-2-15,5-1 3 0,-4-4-2 16,4 0 2-16,-2-1 1 0,0-1 1 15,-1-2 0-15,1 2 1 0,0-2 0 16,-2 2 12-16,-1 1-12 0,1 2 12 16,0-1-13-16,0 1 13 0,-1 1-12 15,-1-1 9-15,2 1-9 0,0 1 12 16,-5-2-3-16,1 2-11 0,1-1 0 16,-1 0-1-16,4-1-45 0,-5 1 30 15,3-1 12-15,0-1 0 0,-1-1 2 16,1 1 0-16,2-1 1 0,-3 0 1 15,1 0 1-15,0 2 0 16,-5 4 1-16,3 0 0 0,-2 2 12 16,-1 3-14-16,1-1 1 0,-1 0 0 15,1-1 0-15,-1 0 1 0,3 0-1 16,-3-2 1-16,3-1 9 0,-3-2-10 16,3 0 1-16,0 0 9 0,-1 0-10 15,1 1 1-15,-1-2 11 0,-1 2-14 16,0 3-18-16,-1-2 0 0,1 3 3 15,-3-1 3-15,3 2 10 0,-3-3 0 16,3 0 1-16,-1 0-2 0,-1-1 2 16,1-2 0-16,1 0 1 0,-1 1 0 15,1-2 1-15,-1 0 2 16,1-2 0-16,-3 1 9 0,3-1-11 16,-1 1 1-16,-1-1 1 0,1-1 0 15,-1-3 9-15,-1 1-10 0,1-2 13 16,1 1-13-16,1-1 10 0,-1 1-12 15,1 1-1-15,0 1-32 0,-1 2 12 16,1-1 6-16,-1 2 13 0,1 1 1 16,-1 1 0-16,-1-1 0 0,-3 1 1 15,5 0 1-15,-5 1 0 0,2 2 2 16,-3 1 0-16,-1 0 0 0,3 2 9 16,-3-2-9-16,-2 2-2 0,3 1 1 15,-1-2 10-15,-2 0-11 0,2 0 1 16,1 1-1-16,-1 0 2 0,0-1 0 15,1 0 0-15,-3 1 0 0,0 0 0 16,5-1 9-16,-5 2-12 0,0 2 2 16,1 2-2-16,-1-3-12 15,2 3-3-15,-4-1 12 0,3 1-15 16,-1-3 16-16,2 1-1 0,-2-1 1 16,3 0 2-16,-3 0 0 0,2-3 1 15,1-1-1-15,-3 2 1 0,2-1 1 16,-1-1 0-16,-1 0-1 0,2-1 1 15,-2-1-1-15,1 3 1 0,1-3 1 16,0-1 0-16,3 0 0 0,-1-2 0 16,1 0 9-16,-1-1-9 0,0 1-1 15,1-3 0-15,-3 5 1 0,3-1 9 16,-1 0-9-16,0 1 0 0,-1-1 9 16,-1 2-12-16,0-1-21 0,1 1 3 15,-3 0 0-15,2 1 15 16,-1-1-9-16,1 2 10 0,-2-1-1 15,3 2 1-15,-3 0 1 0,-2 3 1 16,2 0 1-16,-2 2-1 0,1-2 2 16,1 3 0-16,-2-2-1 0,0 1 1 15,1-1-1-15,-1 0-1 0,2 0 1 16,-4-2 0-16,4-1 1 0,-1-3-1 16,-1 1 0-16,0-1 1 0,-2 2-1 15,2 0 2-15,-1 4-1 0,1 1 0 16,-2 3 1-16,0 3-1 0,2-3 0 15,-2 3 0-15,0-2-2 0,3 1 0 16,-1-3 0-16,0-3 1 0,0-3-1 16,3 1-1-16,-3-6-23 0,2-1 9 15,0 2 3-15,-2 0 9 0,1-2 1 16,1 4 0-16,-2 2 1 16,2 0 1-16,1 2 1 0,-3-1 0 15,0 0-1-15,0 0 0 0,0 1 0 0,3-1 1 16,-3-2 0-16,2 3 0 15,3-3 1-15,-5 1-1 0,2 2 0 16,-2-1-1-16,0 2 1 0,1 1 0 16,-1 0 0-16,0-1 0 0,0 1-1 15,0-1 0-15,3 1 0 0,-5 0-1 16,2 0-1-16,2-1-13 0,-1-2 3 16,1-1-9-16,0-1-3 0,0-2-15 15,1-1 15-15,-1 1 6 0,-2 0 0 16,-2 3 6-16,0 1-1 0,-2 0 11 15,0 4-10-15,1 2 0 0,-1 0-3 16,0 2-6-16,-2 2 9 0,0-3 0 16,0 3-3-16,2 1 3 0,-2 3 10 15,4 0 0-15,-4 4-10 16,0 1 10-16,0 0 0 0,2 3-16 0,-2 0-15 16,0 1-39-16,0 1-40 15,0 5-45-15,0 6-97 0,0-1-299 16,8 13-1080-16</inkml:trace>
  <inkml:trace contextRef="#ctx0" brushRef="#br1" timeOffset="-85805.835">19288 5650 1553 0,'0'0'325'0,"0"0"-211"16,0 0 0-16,0 0 2 0,0 0 159 15,0 0 205-15,0 0-186 0,0 0-77 16,0 0-21-16,-4-20 9 0,4 16-22 16,-4-2-2-16,4 1-13 0,0 0-5 15,-2-2 1-15,2-1-2 0,0 0-9 16,-2-4 0-16,0 1-7 0,2 0-28 16,-2-4-36-16,0 2-12 0,0 0-13 15,-2 0-14-15,2 2-7 0,-3 0-9 16,3 1-9-16,-6 1-6 0,4 0-10 15,-2-1 0-15,0 2 10 0,-1 3-9 16,1-3 13-16,-2 1-4 0,-2 1 3 16,1 1 0-16,-1-2 3 0,2 4-3 15,-3-2-3-15,3 2 0 16,-4 0 3-16,1 1-3 0,3 0 1 16,-2 1-1-16,-1 1-9 0,3-2 0 15,2 2 0-15,-2 0 9 0,-1-1-11 16,1-1 0-16,2 2 2 0,-4-2-1 15,3 2 1-15,-3-2 9 0,4 1 0 16,-4 1 0-16,1 0-9 0,1 0 15 16,0 5 0-16,-3 1-15 0,1 1 15 15,2 4-3-15,-3 3-13 0,3-1 1 16,-2 3 9-16,4 0-10 0,-5-1 0 16,1 2 1-16,2-1-1 0,1 1 1 15,-1 1-1-15,-2-1-1 0,4 1 0 16,-1-1 2-16,5-1-3 0,-4 0-21 15,4 1 18-15,0-1 1 16,2 0 1-16,-2 1 1 0,2 1 0 16,0-2 1-16,0 0 0 0,0-1 0 15,0 0 1-15,-2-2 1 0,6 0 9 16,-2-2-10-16,0 0 1 0,4-1 13 16,-1-2-4-16,-1 1 3 0,4 0-12 15,0-4 21-15,3 3-3 0,-3-1 3 16,4-4 6-16,1 0 60 0,-5 0 4 15,6-1-46-15,-1 0-21 0,-1 1-6 16,3-3-3-16,-3 0 0 0,0 0-6 16,3 0 0-16,-3 0-10 0,3 0 1 15,-3 0 9-15,1-3-9 0,3-1 0 16,-3 1 9-16,3 1-10 0,-4 0 1 16,1 1-1-16,-1 0 10 0,1 1-10 15,3 1 10-15,-5 2-10 0,3 4 0 16,0 1 13-16,1-1-14 0,-1 2 0 15,-1 0 1-15,1 0-2 0,-3 1-1 16,1-2 0-16,0 2 1 16,-1-2 0-16,1-1 0 0,-1 1-1 15,-3-1 1-15,0 2 0 0,2-2-1 16,1 2-1-16,-7 1 1 0,4 1 0 16,-2 0-1-16,3 0 1 0,-5 2 0 15,-2-1 0-15,2 1-2 0,-4 1 0 16,2 1 0-16,-2 1 0 0,0-1 0 15,0 1-9-15,0 0 9 0,-2 0 0 16,-2 0 1-16,2-1-1 0,-7 0 0 16,3 1 0-16,-2 2 0 0,0-3 0 15,-3 2 2-15,1 0-2 16,-2-1 3-16,-1-1-2 0,-1-2 0 16,3-2-1-16,-5 2 0 0,1-5-9 15,1 0 10-15,2-1 1 0,-5 1-1 16,3-3-1-16,-3-1-15 0,0-2 15 15,1 1-9-15,-3-3 11 0,1 0 1 16,-3 0 1-16,0-4 2 0,-1-1 0 16,-1 0 9-16,0-2-10 0,-2 1-2 15,5-1-17-15,-7 1 17 0,4-1-1 16,-2 0-2-16,3-4-54 0,-3-4-61 16,4-1-62-16,0-4-58 0,3-2-131 15,5 4-541-15,-1-8-858 0</inkml:trace>
  <inkml:trace contextRef="#ctx0" brushRef="#br1" timeOffset="-85271.442">19187 5988 1679 0,'0'0'529'16,"0"0"-163"-16,0 0 36 0,0 0-72 15,0 0-22-15,0 0 51 0,0 0 13 16,0 0-56-16,0 0-80 0,0 0-40 15,4-19-32-15,0 26-27 0,-2 3-18 16,5 1-10-16,1 2-9 0,2 4-7 16,1-1 4-16,1 3-16 0,0-1-11 15,3 0-22-15,-1 1-12 0,-3-1-3 16,1 2-5-16,-2 1-7 16,-5-1-9-16,-1 0-12 0,-4 2 0 0,-2-1-12 15,-5 0 0-15,-5 0 0 16,0-1-25-16,-5-4-65 0,-4-2-79 15,-1-5-70-15,-1-2-104 0,2-3-334 16,-8 1-1166-16</inkml:trace>
  <inkml:trace contextRef="#ctx0" brushRef="#br1" timeOffset="-84749.602">19034 5512 2202 0,'0'0'578'0,"0"0"-199"0,0 0 50 16,0 0-119-16,0 0-100 0,0 0-7 15,0 0 29-15,0 0-28 0,0 0-48 16,0 0-27-16,-23-40-35 0,15 37-33 16,2 2-18-16,0 1 3 0,-5 3 8 15,5 6 34-15,-2 4 28 0,4 5-13 16,0 9-37-16,2 6-29 0,0 6-17 15,2 3-20-15,0 2-43 0,0-3 19 16,4-7 3-16,-2-5-106 0,4-9-134 16,2-7-145-16,-2-7-646 0,17-4-2460 0</inkml:trace>
  <inkml:trace contextRef="#ctx0" brushRef="#br1" timeOffset="-83311.212">19863 5436 1299 0,'0'0'414'0,"0"0"-154"0,0 0-101 16,0 0 235-16,0 0 115 0,0-52-221 16,0 42 13-16,0 3-11 0,0 1-48 15,0 1-43-15,0 2 6 0,0 3 23 16,0-2-8-16,0 2-21 0,0 0-8 15,0 2-15-15,0 6-52 0,-4 3-57 16,0 4-13-16,0 6-8 0,-7 4-7 16,5 4-3-16,-2 0-9 0,0 5-3 15,-5 2 1-15,1 11 2 0,-1 12-27 16,-7 12-9-16,1 4 7 16,3-3-1-16,-1-6 3 0,1-6 0 15,5-1 3-15,-5-2 0 0,5-8 12 16,1-11-3-16,4-12-9 0,-2 0 0 15,1 2 9-15,-1 2-10 0,-2 1-1 16,1-3-1-16,3-6-3 0,2-3-18 16,-4-5-27-16,6-4-40 0,0-3-48 15,2-4-24-15,0-2-25 0,0-1-49 16,0-3-60-16,2-6-22 16,0-5-65-16,6-3-185 0,-4-5-216 15,2 6-472-15,5-15-361 0</inkml:trace>
  <inkml:trace contextRef="#ctx0" brushRef="#br1" timeOffset="-82928.628">19985 5562 1592 0,'0'0'397'0,"0"0"-144"0,0 0 106 15,0 0-70-15,0 0-58 0,10-55 28 16,-10 48 64-16,0 3-55 0,-4 2-64 16,2 1-17-16,-2 1-11 0,2 0 15 15,-6 7 33-15,-1 6-16 0,1 4-19 16,0 8-25-16,-4 4-19 0,-1 17-18 16,-3 12-36-16,-3 17-55 15,-4 2 6-15,5-3-3 0,-5-5-5 16,4-8 5-16,3 1-9 0,-3-3-12 15,5-10 0-15,3-11-6 0,1-10 0 16,2-2-10-16,-1 0 10 0,-1 2-12 16,2 3 0-16,0-8-1 0,1-4-2 15,5-5-12-15,-2-4-9 0,0-6-18 16,4-4-49-16,0-1-78 0,0-8 21 16,4-7 0-16,2-5-34 0,1-6-65 15,3-5-158-15,4-1-253 0,-7 7-468 16,5-16-439-16</inkml:trace>
  <inkml:trace contextRef="#ctx0" brushRef="#br1" timeOffset="-82530.562">19919 5466 1550 0,'0'0'1382'0,"0"0"-1145"0,0 0 91 16,0 0-2-16,0 0-96 0,12-57-21 16,-10 53 36-16,0 1 26 0,-2 3-22 15,3 0-33-15,-1 0-15 0,0 5-47 16,4 6-42-16,-2 4-42 0,-2 5 3 16,2 7 2-16,2 7-2 0,1 12 2 15,1 13-6-15,-2 14-17 0,2 5-34 16,-1-3 9-16,-1-2 0 0,2-8 0 15,-2 4-3-15,0 0-9 0,5-6-3 16,-3-11 3-16,-2-11 0 16,-2-13-3-16,0-6 3 0,1 2-12 15,1-1-1-15,-4-1-2 0,4-5-3 16,-2-6-12-16,-2-3-18 0,-2-4-30 16,0-2-27-16,0-2-52 0,0 0-36 15,0-2-10-15,0-3 16 0,0-4-68 16,-4-1-133-16,4-3-172 0,0-4-436 15,0 5-272-15,0-7-498 0</inkml:trace>
  <inkml:trace contextRef="#ctx0" brushRef="#br1" timeOffset="-82375.865">20066 6166 2425 0,'0'0'788'0,"0"0"-349"16,0 0 24-16,0 0-81 0,-27-51-56 15,14 39-26-15,1 4 8 16,-5-1-36-16,1 4-81 0,-7 1-61 15,3 2-46-15,-1 2-45 0,-2 0-39 16,2 5-6-16,3 0-129 0,3 0-159 16,3-2-194-16,6 2-836 0,6-3-2292 0</inkml:trace>
  <inkml:trace contextRef="#ctx0" brushRef="#br1" timeOffset="-81027.794">20899 5615 1327 0,'0'0'416'0,"0"0"-231"0,0 0 110 15,0 0 38-15,0 0-110 0,0 0-14 16,0 0 37-16,0 0 12 0,2-59 8 16,-2 50-24-16,0-5-16 0,0 0-15 15,-2 1-10-15,-2-2-29 0,-1 1-16 16,-1 0-3-16,2 0-28 0,-2 2-34 16,-4 1-9-16,-1 2-6 0,1 0 3 15,-5 3-18-15,1-1-7 16,-3 3-8-16,1 0-4 0,-3 1-6 15,5 1-3-15,-5-1 1 0,3 1-1 16,-1-1-9-16,3 0-6 0,-3-1-6 16,3 2 6-16,3 1-15 0,-5-1 13 15,5 2-13-15,-1 0 15 0,0 0 9 16,-1 5-3-16,-1 2 0 0,1 1 0 16,-1 4 0-16,2 2 3 0,-1 2 7 15,-1 4-7-15,1 3-6 0,-1-1 0 16,-1 5-6-16,7 0-12 0,-4 0 9 15,3 1-10-15,1 2-2 16,4-4-33-16,-4 1 21 0,6 0 11 16,0-3 0-16,2-2 1 0,0 0 0 15,2-4 2-15,4-3 10 0,2-1-10 16,0-3 1-16,5-1 12 0,1-2-14 16,3-3-1-16,-1 0 0 0,3-3 0 15,2 1 0-15,1-1 1 0,-3-1 0 16,0-1 1-16,-1 0 1 0,1 1-2 15,1 0 1-15,-3 2 1 0,4 0 9 16,-7 1 0-16,3 2-10 0,-3-1 13 16,3 3-13-16,-5 0 10 0,2 3-10 15,1 0-2-15,1 0 0 0,-1 2 1 16,-3 1 0-16,5 1-1 0,-7 3 0 16,3 0 0-16,1 1-3 0,-4 3 0 15,1-1 1-15,1 0-1 0,-6 0 0 16,1-2 0-16,-1 1 1 15,0 0-10-15,-4-1 11 0,0-1 0 16,-2-1-1-16,0 2-13 0,-4-1 12 16,-4-1 1-16,-3 0 0 0,1 1 2 15,-6-3 0-15,-3 3 1 0,-4-7 1 16,-4 0 0-16,0-3 0 0,-6-3 0 16,-2-3 0-16,0-2 0 0,-4 0-2 15,2-2-1-15,1-3-2 0,1 0-42 16,0-1-49-16,0-2-68 0,4 0-50 15,2-3-63-15,-2-1-148 0,12 2-312 16,-1-8-986-16</inkml:trace>
  <inkml:trace contextRef="#ctx0" brushRef="#br1" timeOffset="-80563.834">20659 5458 1554 0,'0'0'407'0,"0"0"-141"0,0 0 51 16,0 0-56-16,0 0-30 16,0 0 53-16,0 0 28 0,0 0-16 15,0 0-51-15,0 0-46 0,19-35-23 16,-19 33-12-16,-5 1-14 0,-1 1 3 15,0 0 15-15,-4 3 3 0,1 5-17 16,-5 7-20-16,2 2-34 0,-3 8-40 16,1 2-24-16,5 5-11 0,-1 5-4 15,6 2-20-15,2 1-1 0,2 0-55 16,0-3-8-16,4-6-22 0,4-2-48 16,0-9-77-16,3-2-94 0,-3-9-225 15,7-2-1059-15</inkml:trace>
  <inkml:trace contextRef="#ctx0" brushRef="#br1" timeOffset="-80101.943">20760 5969 1922 0,'0'0'718'16,"0"0"-332"-16,0 0 112 0,0 0-25 15,0 0-61-15,0 0-29 0,0 0-59 16,0 0-74-16,0 0-68 0,0 0-49 15,37 61-39-15,-32-32-28 0,-1 0-20 16,-4 4-19-16,0 0-9 0,-7-3-18 16,-5 0-21-16,4-4-9 0,-9-2-97 15,1-3-137-15,-3-3-122 0,7-7-380 16,-5 2-1576-16</inkml:trace>
  <inkml:trace contextRef="#ctx0" brushRef="#br1" timeOffset="-77096.945">18284 6162 466 0,'0'0'499'0,"0"0"-346"0,0 0-29 16,0 0 361-16,0 0-2 0,0 0-198 15,0 0-11-15,0 0-17 0,0 0-42 16,2-54-24-16,-2 47 2 0,0 1 12 16,0 1-35-16,0 0-31 0,0 0-24 15,0 2 0-15,0 3 0 0,0 0-10 16,0 0 15-16,-2 0 30 0,0 3 34 16,-2 7-7-16,-1 4-71 15,1 11-33-15,-2 4-30 0,-4 18-13 16,-5 18 0-16,-3 20 1 0,-7 11-13 15,-2 3-3-15,-2-1-15 0,0-8-26 16,2-1-14-16,-2-2 19 0,2-3 6 16,-1-9 0-16,1-10-55 0,4-11-67 15,6-15-37-15,5-12-71 0,4-4-183 16,2-8-838-16,3 12-1531 0</inkml:trace>
  <inkml:trace contextRef="#ctx0" brushRef="#br1" timeOffset="-74428.022">18712 6744 977 0,'0'0'362'0,"0"0"-177"0,0 0-87 16,0 0 25-16,0 0 513 0,0 0-349 16,0 0-119-16,0 0-14 0,0 0-16 15,0-43-11-15,0 39-12 0,0-1 25 16,0 0 34-16,0 2 6 0,0 2 12 16,0-1 8-16,0 0-14 0,0 2-13 15,0 0-22-15,0 0-16 0,-2 0-19 16,2 0-27-16,-4 3-13 0,-1 2-30 15,3 3-28-15,-4 1 0 16,-2 4-16-16,2 0 0 0,-5 1-1 16,3 3 1-16,-2 2 0 0,1-1 0 15,1 4 13-15,0 1 12 0,-2 1 4 16,-1 1-4-16,1 3-3 0,0-1-3 16,1 0-2-16,-1 3-1 0,4 1 12 15,-5-1 10-15,3 0 8 0,2 1 16 16,0 4 8-16,4-1-2 0,-7 4-10 15,5 0-2-15,0 5-19 0,0 1-27 16,2 1 27-16,0 1 22 0,2 1 8 16,0-2-6-16,0 2-11 0,2-1-16 15,2 1-6-15,4-3-6 0,3-1-12 16,-3-4-10-16,2-5-2 16,3-8-18-16,-5-5-75 0,0-7-91 15,3-8-70-15,-1-5-149 0,-4-1-577 16,11-4-1331-16</inkml:trace>
  <inkml:trace contextRef="#ctx0" brushRef="#br1" timeOffset="-72959.459">19028 7126 1649 0,'0'0'620'0,"0"0"-304"0,0 0 23 16,0 0-3-16,0 0-37 0,0 0-9 15,0 0 15-15,12-58-13 0,-12 47-66 16,-2 1-39-16,-4-2-25 0,-2 4-21 15,0 0-25-15,-5 4-25 0,1 2-9 16,-3 2 0-16,-1 1 3 0,-3 5-10 16,3 4-14-16,-7 6-25 0,4-3-12 15,1 6-12-15,3 0-9 0,1 1 15 16,3 1-15-16,3 2 10 0,2-2-10 16,4 0 12-16,0-1-14 0,2-2 2 15,2-4-3-15,4 0-12 0,2-4 10 16,1-1-1-16,3-3 0 0,2-1-9 15,-1-4 9-15,5-1-9 16,-5 0 10-16,5 0 1 0,-1-4 0 16,4-2 1-16,-7 2 0 0,5-1 1 15,-9 2 11-15,3 3 1 0,1 0-10 16,-4 5 15-16,-1 2-15 0,1 3 0 16,-4 2 0-16,0 5-3 0,-2 0 0 15,1 3-2-15,-5 1-1 0,0 0 1 16,-2 2 2-16,-5-4 0 0,1 0 12 15,-2-3 0-15,-5 0-9 0,-1-2 18 16,0-4-18-16,-5-2 12 0,0-3-15 16,1-3-2-16,-5-1-13 15,2-1-18-15,1-8-91 0,3-1-94 0,1-3-83 16,-1-3-176-16,7 4-562 16,3-4-937-16</inkml:trace>
  <inkml:trace contextRef="#ctx0" brushRef="#br1" timeOffset="-72475.859">19257 7097 1535 0,'0'0'708'0,"0"0"-327"0,0 0 63 16,0 0-4-16,0 0-48 0,0 0-10 16,0 0 8-16,0 0-59 0,0 0-108 15,0 0-59-15,7 5-30 0,-12 14-13 16,1 4-3-16,2 4-18 0,-6 2-13 16,4 5-11-16,-2 2-28 15,-1 1-45-15,3 2-3 0,2-3 0 16,-2 0 2-16,0-5 1 0,2-5 9 15,2-5-11-15,0-5 0 0,0-6-1 16,0-3-12-16,0-3-36 0,0-4-52 16,2 0-90-16,-2-2-50 0,4-5-15 15,-2-4-130-15,0-1-192 0,-2 4-543 16,0-5-554-16</inkml:trace>
  <inkml:trace contextRef="#ctx0" brushRef="#br1" timeOffset="-72058.371">19154 7084 3201 0,'0'0'531'0,"0"0"-317"16,0 0 130-16,0 0-77 0,0 0-73 0,0 0 23 15,56-35 37-15,-44 32-63 0,1-1-69 16,3 4-25-16,-3 0-22 15,3 0-20-15,3 0-16 0,-1 0-3 16,-1 6-5-16,2 1-4 0,-5 1-3 16,-4 2 6-16,3 3 0 0,-9 2-8 15,-2 2-22-15,-2 4-1 0,0 1-12 16,-4 1 10-16,-4 3 0 0,-7 0-9 16,3-2 11-16,-3 2-20 15,1-1-21-15,-3 1 27 0,3-4 14 0,3 0 1 16,-3-1 1-16,4-2 14 0,3-6-12 15,-1-3 30-15,6-2 21 16,2-4 7-16,0-2 14 0,0 0 133 16,10-1-97-16,3 2-47 0,5-2-25 15,-1 0-9-15,6 2-12 0,4 0-17 16,-5 0-1-16,1 3-3 0,0-4-18 16,-7 1-42-16,-1-1-55 0,-7-1-74 15,-2-1-92-15,-2 0-225 0,-2-3-564 16,0-5-732-16</inkml:trace>
  <inkml:trace contextRef="#ctx0" brushRef="#br1" timeOffset="-71574.685">19735 7074 1990 0,'0'0'718'0,"0"0"-432"0,0 0 69 16,0 0 7-16,0 0-89 0,0 0-34 15,0 0 34-15,0 0-20 0,23-52-66 16,-23 52-47-16,0 0 1 0,0 0-4 16,0 2-13-16,-4 7 13 0,-1 5-4 15,-5 7-34-15,0 5-26 0,1 6-19 16,-5 6-8-16,0 1-16 0,-1 3-6 16,-1-1-24-16,3 0-34 15,-3-4 13-15,5-3 19 0,-3-4-1 16,3-4 1-16,5-5 1 0,2-5 1 15,-4-5 0-15,6-1-1 0,0-5-15 16,2 0-14-16,0-5-9 0,0 0-6 16,0 0-22-16,2-2-42 0,4-6-66 15,0-4 8-15,2-5-7 0,1-5-46 16,1-2-77-16,-4 0-102 0,5-2-189 16,-3-1-199-16,0 10-459 15,0-8-340-15</inkml:trace>
  <inkml:trace contextRef="#ctx0" brushRef="#br1" timeOffset="-71241.18">19758 7105 313 0,'0'0'2072'15,"0"0"-1675"-15,0 0-69 0,0 0 57 16,0 0-100-16,0 0-78 0,0 0-12 16,0 0-2-16,0 0-13 15,0 0-57-15,14-26-15 0,-14 35-4 16,0 2-28-16,-2 7-8 0,2 4-7 15,0 4 15-15,0 5 6 0,4 3-9 16,-2 4-9-16,7 3-25 0,-7-1-38 16,4 1-1-16,0-3 18 0,2-2-15 15,1-7-1-15,-5-6 0 0,0-4 10 16,2-8 3-16,-2-4 6 0,-2-7-2 16,0 0-19-16,-2-3-12 0,0-6-28 15,0-3 40-15,-4-2 24 0,-4-1 22 16,0-2 2-16,-7 2-23 0,1 1-13 15,-3 2-10-15,1 1-1 0,-1 4-1 16,-2 1-52-16,3-1-124 0,-1 0-134 16,5 1-283-16,0 1-1311 0</inkml:trace>
  <inkml:trace contextRef="#ctx0" brushRef="#br1" timeOffset="-70357.807">20237 7151 2194 0,'0'0'781'0,"0"0"-525"16,0 0 94-16,0 0 85 0,0 0-132 15,0 0-58-15,23-54 41 0,-23 50-26 16,0 0-108-16,-4 1-39 0,0 1-10 16,-5 0 18-16,-5 2-9 0,2 0-27 15,-5 0-21-15,0 0-13 0,-1 4-21 16,-1 2-6-16,-1-1-3 0,1 4 4 15,0 0-13-15,3 2-9 0,-1 1 12 16,7 1-12-16,-2 1 12 16,3 1 3-16,3 0-15 0,6 0 9 15,-2 0 0-15,2 1-9 0,0-1-3 16,2 0-23-16,4 1 20 0,3-3 2 16,-1-1 1-16,2-3 1 0,1-1 2 15,-1-4-1-15,2-4 0 0,1 0-2 16,1-2 2-16,-1-2-1 0,1-2 11 15,0 0 0-15,3 0 0 0,-3 3 6 16,-1 2-6-16,5 1-9 0,-5 0 9 16,3 2-10-16,-3 6 13 0,-1 2-14 15,3 3 0-15,-7 1-1 0,2 5 0 16,-1 0-1-16,-3 4-11 0,-4-2 10 16,0 1 0-16,-2 0 2 0,0-4 0 15,-2-2 3-15,-4-3 15 0,-7-1-16 16,1-6-2-16,-3 1-2 0,-1-1 2 15,-3-3-1-15,3-2-1 16,-5-1-10-16,2 0-24 0,-1 0-108 16,3-2-101-16,-1-3-73 0,5 0-231 15,3 0-742-15,0 0-1407 0</inkml:trace>
  <inkml:trace contextRef="#ctx0" brushRef="#br1" timeOffset="-69865.589">20438 6713 2285 0,'0'0'812'0,"0"0"-442"15,0 0 94-15,0 0-85 0,0 0-131 16,0 0 35-16,0 0 117 0,0 0-39 15,0 0-134-15,0 0-67 0,10-9-15 16,0 17-9-16,1 3-43 16,3 2-21-16,3 2-5 0,-1 6 8 0,1 1 12 15,1 4-12-15,-1 4-27 16,2 2-15-16,-3 3-6 0,-1 5-12 16,-3 1 0-16,0 3 3 0,-5 11-3 15,-7 12-3-15,-2 14-12 0,-11 4 0 16,-3-6-11-16,-5-10-52 0,4-19 27 15,-3-14 18-15,3-9 3 0,-3-1-9 16,-5 1-54-16,-6 1-54 0,-2-2-43 16,2-3-51-16,0-10-136 0,6-4-352 15,4-5-981-15,5-1-1556 0</inkml:trace>
  <inkml:trace contextRef="#ctx0" brushRef="#br0" timeOffset="-54332.252">2925 6659 378 0,'0'0'1520'0,"0"0"-769"16,0 0-250-16,0 0-163 0,0 0 32 16,2-62-69-16,-4 47-58 0,-4-2-64 15,-2 0-34-15,4 0-25 0,-5 1-13 16,-1 1 0-16,-3 1-6 0,1 3-10 16,-4 2-15-16,5 4-18 0,-3 2-12 15,1 3-1-15,-1 2 19 16,-1 7 2-16,5 4 4 0,0 5-15 15,-3 4-16-15,7 4-21 0,0 3-16 16,4 1-2-16,0 0-1 0,2-1 1 16,0 0 1-16,4-3 1 0,2-3 1 15,0-2-1-15,5-5 0 0,-3-5 0 16,4-5-2-16,-1-3-15 0,1-3-18 16,-2-8 0-16,5-4 14 0,-3-6 4 15,1-1 12-15,-1-5 1 0,-2-2-1 16,-3 2 0-16,1 4 3 0,-2 5 1 15,-2 5 2-15,0 9 46 0,1 2-1 16,-1 9-15-16,2 7-30 16,0 7-3-16,2 4-3 0,1 7-15 15,-3-2 0-15,8-4 0 0,-3-3-40 16,1-8-93-16,0-8-83 0,1-7-92 16,-1-3-355-16,9-7-1193 0</inkml:trace>
  <inkml:trace contextRef="#ctx0" brushRef="#br0" timeOffset="-46365.868">3467 6914 881 0,'0'0'788'16,"0"0"-126"-16,0 0-364 16,0 0-70-16,0 0 74 0,0 0-38 15,0 0-35-15,0 0-72 0,0 0-12 16,-25 21 0-16,25-21-5 0,0 0 3 16,-2 0 18-16,2 0 18 0,0-4-22 15,2-3 8-15,-2-5 0 0,10-5-50 16,-2-5-42-16,5-6-24 0,-1-5-13 15,3-4-8-15,-1-7-4 0,3 0 0 16,-3-3 3-16,1 0 7 16,-1-2 8-16,1 4-3 0,-5 3 10 15,-2 5-4-15,3 8-30 0,-7 8-15 16,0 6 0-16,-2 9 11 0,0 2 29 16,0 4 26-16,0 2 19 0,0 7-4 15,2 6-30-15,-4 5-18 0,7 6-11 16,-3 6-4-16,0 6-3 0,0 1-15 15,2 3-30-15,-2-1 11 0,-2 0 7 16,0-4 11-16,-2-5 1 0,0-3 1 16,0-5 1-16,-2-5 0 0,-4-6-2 15,-2-5-1-15,2-3-17 0,-5-5-3 16,1 0 18-16,0-1 1 0,-5-4-1 16,3 0 1-16,-1-1 0 0,1 1 1 15,2 1 1-15,3 2 1 0,1 1 1 16,2 1 10-16,4 0 27 0,0 3 19 15,6-1-13-15,5 1-18 0,5-1-12 16,3-2 0-16,4 0 0 0,1-9 12 16,7 0 12-16,-2-4 49 15,2-4-16-15,0-3-36 0,-2-3-33 0,2 0 0 16,-8-2-1-16,0 3 10 16,-7 4-9-16,-5 3 12 0,-3 5 0 15,-6 4-15-15,-2 4 0 0,0 2-18 16,0 0 15-16,-6 6 3 0,-3 3 1 15,1 7 11-15,-2 5-12 0,4 2 0 16,-1 3 0-16,3-1 0 0,4-1 1 16,0-1-1-16,9-4 2 0,-1-2 1 15,4-6 0-15,5-5-3 0,-3-6-1 16,3-1-17-16,-1-10 0 0,1-4 6 16,-3-7 9-16,-1-2-12 0,-3-2 12 15,-6-3 0-15,-2 2 1 0,0-2-10 16,-6 7 12-16,-6-1-3 0,-3 7-9 15,-1 3-6-15,-3 4 3 0,1 3 0 16,-1 4 12-16,1 0 0 16,3 2 1-16,3 0 1 0,2 2 1 0,6 2 12 15,2 2 15-15,0-1-3 16,6 2-9-16,4-4 3 0,5-2-6 16,1-1-10-16,5-1 1 0,2-7 9 15,2-2-9-15,-1-3 9 0,3-1-10 16,-4-3 0-16,0 5 13 0,-3 0-13 15,-1 2 1-15,-2 4-2 0,-3 2 1 16,-4 4 13-16,-3 0-3 0,-1 5-9 16,-2 5-3-16,-4 5 0 0,0 6-18 15,0 4-3-15,0 5 9 0,-2 1 9 16,2 1 0-16,0-1 1 0,0-3 2 16,0-2 1-16,2-6 1 0,2-6 13 15,0-6 3-15,2-4-3 16,3-4-15-16,1-12-12 0,2-7 0 15,1-7 10-15,1-5 0 0,-1-5 2 16,-1-1 0-16,-2-1 1 0,1 2 11 16,-3 4-10-16,-2 6-1 0,0 10-1 15,-6 7 0-15,2 7 9 0,0 2 6 16,1 10-15-16,-1 7-1 0,-2 5-1 16,2 8-16-16,2 3 0 0,0 4 16 15,4 3 2-15,-2 1 3 0,5-2 12 16,1 0 0-16,3-2 6 0,-1-4 0 15,5-2-19-15,-1-10-2 0,3-4-15 16,2-11-66-16,2-6-130 0,1-7-84 16,5-9-140-16,-6 2-754 0,17-9-1591 0</inkml:trace>
  <inkml:trace contextRef="#ctx0" brushRef="#br0" timeOffset="-44612.888">4783 6572 1542 0,'0'0'1517'16,"0"0"-1248"-16,0 0-50 0,0 0 109 16,13-54 5-16,-15 44-47 0,-4 2-70 15,-3 3-23-15,-3 4-22 0,0 1-43 16,-5 6-18-16,0 5-1 0,3 6 7 15,-3 3-31-15,3 5-22 0,4 1-2 16,1 2 5-16,3 1 4 0,4-1-4 16,2-2-14-16,0-4-4 15,6-3-9-15,5-1 0 0,3-7-9 16,5-3-15-16,1-7-14 0,7-3-1 16,0-10-3-16,2-9-9 0,4-6 10 15,-6-5 1-15,2-4 1 0,-4-4 1 16,2 0 2-16,-7 2 0 0,-1 6 9 15,-5 5-11-15,-3 8 1 0,-7 5 0 16,-2 6 1-16,-2 8-1 0,0 0 29 16,-6 12-1-16,-1 6-6 0,-5 6-24 15,2 7-11-15,-1 2-1 0,-1 0 11 16,4 1-1-16,-1 0 0 0,5-2 2 16,4-6 0-16,0-3 2 0,0-7 10 15,0-8-9-15,9-4-2 0,-1-6-1 16,4-9-27-16,3-9 12 0,-1-6 13 15,1-8-1-15,-3-2 0 0,-2-3 1 16,1 2 2-16,-5 2 0 16,-4 8 0-16,0 5-2 0,-2 11-26 15,0 8-17-15,-2 3 21 0,0 10 23 0,-2 7-11 16,2 7 9-16,-2 1-12 16,4 5 12-16,0-3 2 0,-2 0 1 15,6 0 0-15,2-4 2 0,0-2 10 16,2-4 3-16,1-3-3 0,-1-6 3 15,0-3 0-15,5-5-12 0,-3-3-3 16,2-9 0-16,3-4-1 0,-1-5 1 16,1-2 2-16,1-3 1 0,-1-2-2 15,-3 1 2-15,3 4-1 0,-3 1 0 16,-4 6 1-16,-2 5-1 0,1 5 10 16,-1 3 3-16,0 3 4 0,-4 0-4 15,4 1 3-15,-2 3 0 0,1 4 6 16,1 1-3-16,-4 0-6 0,2 0 6 15,0 1-6-15,-2 0 3 0,0 1-3 16,0-2 21-16,2 1 3 16,-1 0-17-16,-1 1-21 0,0 6-1 15,0-1-1-15,-2 2-1 0,0 3-1 16,0 2-9-16,-4-1 10 0,-3 0-11 16,-1-1 10-16,2-7-18 0,-2-2 0 15,-1-4-9-15,-1-5-6 0,2-1-6 16,-3-2 18-16,3 0 9 0,2-2 3 15,-2-1 11-15,2 2 0 0,1-1 0 16,1 1 1-16,2 0 1 0,2 1 20 16,0 0 21-16,2 0-6 0,4 0-24 15,5 0-9-15,3 0-2 0,3-1 0 16,1-4 0-16,5-5-1 0,-2-3 0 16,4-4 0-16,-1-2-1 0,1-5 1 15,2 1-1-15,-4-3 1 16,0 4 1-16,-5-1-1 0,-1 5 1 15,-5 3-1-15,1 4 0 0,-5 6 2 16,-2 5 10-16,-4 0 3 0,0 3-15 16,0 7-1-16,-2 6-17 0,0 4 0 15,-4 3 6-15,0 3 9 0,0 1 2 16,0-5 1-16,0 0 0 0,1-7 0 16,-1-4 1-16,2-6-1 0,2-2-3 15,0-3-33-15,0-8 22 0,2-5 14 16,5-7 2-16,1-4 10 0,2-3-10 15,5 0 0-15,-1 3 1 0,-2 7-1 16,1 6 10-16,-3 6 6 0,3 5-3 16,-3 2-12-16,0 8 9 0,1 4-9 15,1 2 0-15,-4 3 9 0,3 0 0 16,3 0 18-16,-4-3 0 0,3-3 1 16,-1-2-4-16,3-5-3 0,1-5-6 15,3-1-16-15,2-6 1 16,-3-8-3-16,5-8-1 0,0-5-1 15,-3-5 1-15,1-6 1 0,0 0 0 16,-11-4 1-16,2 4 0 0,-7 5 1 16,-5 9-2-16,0 8-18 0,-5 8-18 15,-3 8 20-15,-2 8 16 0,-3 10 21 16,-3 9 0-16,5 4-3 0,-3 9-17 16,6 2-1-16,2 2 3 0,3-1 21 15,3-1-6-15,0-2-3 0,11-2 6 16,1-6-3-16,7-4-3 15,4-5-3-15,-1-8-12 0,5-6-11 16,0-4-52-16,2-5-42 0,-6-7-49 16,-3-5-33-16,-3-6-39 0,-7-5-107 15,-4-4-254-15,-1 7-658 0,-1-15-833 0</inkml:trace>
  <inkml:trace contextRef="#ctx0" brushRef="#br0" timeOffset="-44425.811">5757 6129 4165 0,'0'0'970'15,"0"0"-866"-15,0 0 39 0,0 0 66 16,52-30-18-16,-21 26-67 0,12 2-70 16,13-1-53-16,0-2-1 0,-9 0-81 15,-7-4-155-15,-14-1-65 0,-1 0-221 16,-6 1-697-16,-3 4-1220 0</inkml:trace>
  <inkml:trace contextRef="#ctx0" brushRef="#br0" timeOffset="-43963.71">4568 6241 2594 0,'0'0'2409'0,"0"0"-1985"16,0 0-67-16,0 0-25 0,0 0-16 16,73-37-63-16,-42 34-127 0,14 3-72 15,13 0-51-15,10 0-3 16,5 0-84-16,-11-7-129 0,-15-1-118 16,-20 1-337-16,17 0-1617 0</inkml:trace>
  <inkml:trace contextRef="#ctx0" brushRef="#br0" timeOffset="-42527.695">1453 7986 365 0,'0'0'753'0,"0"0"683"0,0 0-940 16,0 0 1-16,0-62-56 0,0 47-3 16,0 5-34-16,2 2-59 0,-2 3-38 15,2 2-28-15,-2 3-22 0,0 0-40 16,5 3-46-16,-3 4-20 0,0 5-22 15,2 7-33-15,-2 7-36 0,2 15-27 16,-4 12-6-16,4 17-3 16,-4 2 1-16,4 1-25 0,-2-7-4 15,3-7-62-15,1-10 39 0,0-8 24 16,-2-12 3-16,0-4 1 0,2-1 2 16,-1-1 12-16,1-7-3 0,-2-3-11 15,-2-11-1-15,2-2-23 0,0-13-10 16,2-8 12-16,1-7 19 0,3-10-1 15,0-12 1-15,1-7 2 0,-1 1 0 16,-2 8 3-16,-2 7 12 0,1 13 3 16,-5 1-15-16,2 4 0 0,4 9 15 15,-2 10 0-15,0 4 9 0,1 6-12 16,-1 9-15-16,4 10 0 0,-4 5-24 16,1 5 3-16,-1 5 9 0,4 0 10 15,-2-2 1-15,-1 0 0 0,1-1 1 16,4-5 2-16,-1-2 10 0,1-4-10 15,5-4 0-15,-3-6 10 0,3-9-11 16,-1-6-1-16,3-4-1 16,-3-12-14-16,3-10 0 0,2-15 3 15,-1-17 10-15,1-16 0 0,-3-10 2 16,1 1 3-16,-7 1 18 0,-1 8 6 16,-1 4 12-16,-6 12-17 0,3 20-22 15,-3 10-28-15,-2 13 1 0,6 2 12 16,0 4-24-16,-2 0-42 0,1 7-87 15,3 1-94-15,-2 5-127 0,-2 0-631 16,5 2-1258-16</inkml:trace>
  <inkml:trace contextRef="#ctx0" brushRef="#br0" timeOffset="-40453.842">2586 8736 973 0,'0'0'1982'0,"0"0"-1573"0,0 0-171 15,0 0 65-15,0 0-27 0,0 0-55 16,0 0-60-16,0 0-26 0,0 0 7 15,12-41 5-15,-5 12-10 0,1-12-12 16,9-24 6-16,-1-19 3 0,7-16-4 16,-3-2-12-16,-1 2-12 0,-4 9-13 15,-3 7-20-15,-6 12-25 0,-2 15-24 16,-4 17-24-16,0 13 2 0,0 10 0 16,0 3-1-16,-4 3-1 15,-4 6 0-15,0 7 0 0,-5 16 21 16,-1 16-9-16,-5 18-9 0,-2 18 12 15,3 2-13-15,1 1 13 0,7-11 0 16,0-16 1-16,3-9-16 0,1-9-31 16,4-4 10-16,-4 2 9 0,6 1 11 15,0-2 1-15,0-6 12 0,6-8 6 16,4-9-3-16,1-3-15 0,3-11-18 16,3-7 6-16,1-3 12 0,1 0 0 15,-4 1 1-15,-1 8 11 0,-6 4-9 16,1 9 22-16,-5 4 5 0,-2 11-18 15,-2 6-12-15,0 8-1 0,-6-1-1 16,-3 7 2-16,7-2 3 0,-4-3 15 16,4 0-15-16,0-5 15 0,0-2 3 15,2-4 9-15,0-4 18 0,4-3 73 16,4-6-43-16,0-5-36 0,7-1-21 16,-3-9-19-16,11-10 0 0,-2-5 0 15,1-7 16-15,5-4 3 16,-4-2 0-16,0 0 9 0,-2 3-3 15,-5 4-9-15,-1 9-6 0,-9 7 0 16,2 7 6-16,-2 7 3 0,-4 0-6 16,-2 12-3-16,0 3-12 0,0 8-12 15,0 5 0-15,0 4 9 0,-2 3 0 16,2-4 1-16,0 0-1 0,2-2 0 16,2-1 0-16,5-7 2 0,-5-6-1 15,6-6-10-15,-2-7 0 0,1-4-18 16,-1-12 0-16,2-6 0 15,-1-8 12-15,-3-4 0 0,-2 0-3 16,-4-1 9-16,-4-1 9 0,-5 5 2 16,1 2 0-16,-4 5 0 0,-1 5-1 15,3 8-13-15,0 1 3 0,4 4 11 16,-1 3 1-16,7 1 0 0,0 0 24 16,0 0 15-16,4 0-18 0,5 0-6 15,3 0-3-15,3 0 0 0,1 0 3 16,3-2 6-16,-1 2-18 0,1 0 18 15,0 0-9-15,-5 4 6 0,3 5 0 16,-5 2-6-16,0 4-10 0,-1 7-1 16,-3 1-1-16,-2 5-12 0,-2 1 9 15,-4 2-15-15,0-1 16 0,0-4-16 16,0-4 0-16,0-3 0 0,0-10-3 16,-2-5 0-16,2-4-15 0,0-2-24 15,2-11 33-15,2-9 24 0,7-6 1 16,-1-4 2-16,3-5 0 15,-1 2 2-15,2 3 10 0,-1 6-9 16,-3 6 0-16,0 9 12 0,-3 9 9 0,1 2 0 16,-2 12-21-16,0 4-3 15,1 6 0-15,-5 3-3 0,4 4 0 16,0 0 1-16,-2-2 1 0,2-2 1 16,1-4 2-16,-3-2 10 0,8-4-9 15,-4-4 18-15,5-5-6 0,1-6-4 16,3-1-11-16,1-12-3 0,-1-5-12 15,6-6 14-15,-3-5 0 0,1-5 1 16,0 0 1-16,-3-1 2 0,-1 4 12 16,-5 2 3-16,5 11-3 15,-7 2-12-15,-4 10 12 0,9 3 0 16,-7 3-12-16,2 0 9 0,1 9-11 16,-3 0 0-16,2 7-1 0,-6 2-2 15,7 4-10-15,-7 2 9 0,-4 2 0 16,0 0 0-16,0 2 1 0,-2-2 0 15,-4 1 0-15,-3-5 1 0,-1-1-2 16,0-5 0-16,-3-6-9 0,1-6-3 16,-1-2 0-16,-1-2 3 0,2 0 0 15,-1-3 10-15,5-3-1 0,0 3-12 16,6 0 14-16,-3 2 1 0,5 1 17 16,0 0 19-16,7 0-18 0,3 0-6 15,2 0-10-15,5 0-1 0,2 0 1 16,-1-3-1-16,3-3-1 0,-3-9 2 15,-1 2 10-15,-1-3 0 0,3-4 6 16,-4-1-6-16,5-6-9 0,1-2-1 16,0-6 0-16,1-11 0 0,9-14 10 15,2-22-10-15,0-6 1 16,-4-2 18-16,-8 5-19 0,-4 11-2 16,-7 5-36-16,-4 16 9 0,-2 15 9 15,-2 16 15-15,0 8-9 0,0 2-3 16,1 5-6-16,-1 1 11 0,-2 6 10 15,2 0 10-15,0 9-10 0,0 7-18 16,0 10-6-16,-2 14 21 0,0 18 0 16,-2 17 3-16,-4 6 1 0,-3-5 11 15,-3-4 3-15,2-10 3 0,-5-5 0 16,1 1-18-16,-1-13-35 0,5-12 14 16,0-7 18-16,1-8 3 15,-1 2 3-15,2-1 18 0,-1 0-3 16,3-4 0-16,2-5 18 0,4-2 3 15,0-1 9-15,6-4-6 0,5 0-8 16,3-1 14-16,7 0 33 0,-1-2-3 16,5 0-36-16,-2 0-18 0,-2 0-21 15,-5 0-2-15,1 0-1 0,-5 0-33 16,-2 0-84-16,1 0-106 0,-3 3-62 16,-2-3-185-16,0 0-659 0,9 2-1205 0</inkml:trace>
  <inkml:trace contextRef="#ctx0" brushRef="#br0" timeOffset="-40354.895">4287 8513 3812 0,'0'0'0'0,"0"0"-1340"16,0 0-1116-16</inkml:trace>
  <inkml:trace contextRef="#ctx0" brushRef="#br0" timeOffset="-37155.52">1245 10315 833 0,'0'0'706'16,"0"0"493"-16,0 0-894 15,0 0 18-15,0 0 64 0,0 0 3 16,0 0-2-16,0 0-28 0,0 0-30 15,-13-3-48-15,17 3-85 0,0 0-24 16,3 0-7-16,1 0-16 0,4 0-29 16,1 0-37-16,3-1-18 0,1-2-5 15,-1 2-10-15,3-1-9 0,-1 0-12 16,1-1-9-16,2 1-20 0,-7-2-1 16,5 0-3-16,-5 4-9 0,-3-2-12 15,1 2-39-15,-4-1-58 0,-4 1-44 16,-1 0-34-16,-3 0-49 0,0 0-188 15,0 3-519-15,-5-3-486 0,-1 9-1247 0</inkml:trace>
  <inkml:trace contextRef="#ctx0" brushRef="#br0" timeOffset="-36800.103">1249 10477 290 0,'0'0'193'0,"0"0"1454"16,0 0-1142-16,0 0-148 0,0 0 20 15,0 0 29-15,0 0-4 0,0 0-33 16,0 0-18-16,0 0-76 0,-2 10-53 15,8-13-13-15,4 0-21 0,3 0-37 16,-1-2-27-16,7 1-34 0,-1-2-29 16,3 2-13-16,-1-2-15 0,1 2-18 15,-2-2-15-15,-1 0-3 0,1 1-12 16,-7-2-18-16,3 2-76 0,-5 0-81 16,-4-1-73-16,-1 0-116 15,1 2-346-15,-4-1-755 0,0 5-1115 0</inkml:trace>
  <inkml:trace contextRef="#ctx0" brushRef="#br0" timeOffset="-36254.488">1377 10734 160 0,'0'0'1505'0,"0"0"-267"15,0 0-917-15,0 0-38 0,0 0 33 16,0 0 30-16,0 0-48 0,0 0-45 15,0 0-20-15,58-35-22 0,-42 24-22 16,3-2-22-16,2-3-22 0,7 0-15 16,1-5-21-16,4-1-22 0,3-3-17 15,-1 0-10-15,2-5-12 0,4 1-27 16,-1 0-8-16,-1 0 5 0,-4 1 0 16,-2 4 0-16,-4 1-6 0,-2 3 3 15,-9 3 12-15,3 4 0 0,-6 3-6 16,1-1 6-16,-5 4 6 0,-7 3 6 15,4 0 22-15,-6 1-1 16,0 0-27-16,-2 1-32 0,0-3 0 16,-6 2 0-16,-2-3 11 0,-3-4 6 15,-7-1 12-15,1-1-6 0,-6-3 3 16,-6-1-3-16,-4 0-9 0,0-1 0 16,-2-1-3-16,-6 3 0 0,2-2-9 15,-5 0 0-15,3 2 0 0,4 1-1 16,-1 3-2-16,7 2 0 0,2 1-27 15,7 2-48-15,3-1-51 0,9 1-61 16,1 1-42-16,7-4-100 0,2 0-298 16,2 2-978-16,15-3-1845 0</inkml:trace>
  <inkml:trace contextRef="#ctx0" brushRef="#br0" timeOffset="-34371.21">2443 10690 202 0,'0'0'2334'0,"0"0"-1931"0,0 0-198 15,0 0 15-15,0 0 15 0,0 0-49 16,0 0-44-16,0 0-16 0,0 0 21 16,-31 3 61-16,34-12 21 0,-3-5-23 15,0-6-16-15,8-2-23 0,0-8-17 16,2-5-20-16,3-8-6 0,1 1-48 15,1-4-27-15,1 1-37 0,-1 5-11 16,-1 4-1-16,-6 8 0 0,1 9 0 16,-7 8 2-16,0 8 19 0,4 3 18 15,-4 7-24-15,0 10-15 0,-2 6-18 16,0 6 3-16,0 4 12 0,0 2 3 16,0 0 0-16,-2-3 2 0,0-2 0 15,2-1 0-15,0-5 0 0,-2-3-2 16,2-5 1-16,0-4-1 0,0-5-2 15,0-7-28-15,2 0 9 16,2-12-31-16,4-7 49 0,3-6 2 16,-1-11 1-16,7-3-12 0,-3-5 0 15,3 0 10-15,-5 0 0 0,5 7 1 16,-7 11 1-16,-4 9 2 0,5 10 25 16,-5 7 13-16,-4 3-13 0,2 9-12 15,0 4-14-15,-2 6-1 0,0 2 0 16,-2 1 2-16,0 1 13 0,0-1-12 15,0-3 0-15,0-4 12 0,0-1-13 16,2-5-1-16,-2-3 1 0,0-3 0 16,4-6-2-16,-2 0-21 0,3-9-18 15,1-6 18-15,0-5 18 0,2-3-10 16,3-3 11-16,-1 0 1 0,0 0-1 16,-1 5 2-16,-1 5 0 0,-2 6 2 15,-2 5 20-15,0 5 11 0,0 0-9 16,-4 8-6-16,0 5-3 15,2 3-14-15,-2 4 0 0,0 1 2 0,5 2 12 16,-5-5-12-16,2-2 0 0,2-1 16 16,0-4-1-16,0-2 12 15,2-3-6-15,0-3-3 0,3 0 3 16,1-3-2-16,2-6 5 0,7-2-6 16,-2-7-9-16,3 0-11 0,3-9 0 15,0-2 1-15,6-5 10 0,0-4 3 16,-2-1 3-16,4-2 3 0,-5 2 9 15,-1 2 7-15,0 8 11 0,-4 6 54 16,-5 6 6-16,-1 7-32 16,-5 4-16-16,0 0-12 0,-3 3-3 15,-5 0 0-15,0 7 6 0,-2 2 0 16,-2 4-27-16,-7 8-21 0,-3 6 0 16,-7 4-3-16,7 6 2 0,-5 0 0 15,3 2 0-15,2 0-1 0,-1-3 0 16,5-2-1-16,2-8 1 0,6-5 1 15,0-9 1-15,0-9-3 0,6-3-20 16,4-15-31-16,3-10 15 0,1-7 6 16,3-5 9-16,-3-4 6 0,-1-1 0 15,-1 3 13-15,-4 2 1 0,0 4 1 16,-3 8 1-16,-3 6 0 0,0 7 0 16,-2 9 1-16,2 3 34 0,-2 5-24 15,2 9-11-15,0 4-1 0,0 8-1 16,0 2 1-16,2 2 2 0,2 1 1 15,-1-2 9-15,3-4-11 0,0-2 1 16,2-1 1-16,1-6 9 16,1-4-9-16,5-3 0 0,-1-4 15 0,5-5-18 15,4-11-12-15,4-7-3 16,4-15 3-16,6-13-6 0,6-14 6 16,-5 3 10-16,-3 4 0 0,-10 9 0 15,-9 13 1-15,1 1 1 0,0 1-3 16,-3 6-33-16,-3 11-24 0,-7 1-36 15,0 7-46-15,-4 1-32 0,-2 3-65 16,0 0-139-16,-8 0-184 0,-1 5-493 16,3-2-467-16,-6 7-862 0</inkml:trace>
  <inkml:trace contextRef="#ctx0" brushRef="#br0" timeOffset="-34153.266">3421 9867 2199 0,'0'0'2002'16,"0"0"-1645"-16,0 0-200 0,0 0 168 15,0 0 65-15,-14 60-96 0,14-32-77 16,0 3-39-16,2 6-36 0,10 1-52 16,1 4-36-16,3 3-12 0,5 0-11 15,4-2-19-15,2-3-10 0,1-8-2 16,3-7-30-16,-2-6-75 0,0-10-100 15,0-5-72-15,-2-4-129 0,-8 0-608 16,12-9-1239-16</inkml:trace>
  <inkml:trace contextRef="#ctx0" brushRef="#br0" timeOffset="-33504.001">4384 9587 1482 0,'0'0'1488'0,"0"0"-1079"0,0 0-260 15,0 0 38-15,0 0 108 0,0 0 52 16,0 0 6-16,0 0 18 0,0 0-64 15,0 0-92-15,-22 50-75 16,13-15-19-16,1 12 24 0,-2 17 2 16,0 17-29-16,-1 5-52 0,1-3-12 15,4-11 6-15,-3-9-2 0,5-8-7 16,0-14-9-16,-2-11-15 0,2-3-12 16,2 1-3-16,-2 1-10 0,2-1-1 15,-3-9-1-15,3-4-21 0,2-9-39 16,0-3-48-16,0-3-52 0,2-2-33 15,3-9 12-15,1-3-49 0,0-8-121 16,2-2-220-16,0-5-395 0,1 6-305 16,5-11-538-16</inkml:trace>
  <inkml:trace contextRef="#ctx0" brushRef="#br0" timeOffset="-33236.506">4471 9719 1307 0,'0'0'1921'0,"0"0"-1571"0,0 0-63 16,0 0 55-16,0 0 2 0,0 0-2 15,0 0-21-15,0 0-48 0,0 0-46 16,15 69-54-16,-19-24-58 0,-3 16-25 16,-1 18-9-16,0 5-17 0,0-2-19 15,1-9-12-15,-1-8-3 0,4-12-9 16,0-12-3-16,-2-12-15 0,4-4 6 15,0-3-9-15,-1 2-48 0,3-6-30 16,-2-7-49-16,2-7-39 16,0-4-84-16,0-8-81 0,0-7-190 15,0-1-410-15,0 4-265 0,0-12-565 0</inkml:trace>
  <inkml:trace contextRef="#ctx0" brushRef="#br0" timeOffset="-32952.779">4136 9907 150 0,'0'0'2714'16,"0"0"-2193"-16,-43-62-324 0,29 36 112 15,-3-6 102-15,5-2-46 0,-1-2-52 16,3-1-24-16,2-1-58 0,-1 2-37 16,3 5-36-16,0 2-17 0,2 8-8 15,2 5 0-15,2 7-19 0,0 6-5 16,2 3 77-16,8 1-9 0,3 7-62 15,5 2-55-15,7 6-27 0,6 1 0 16,12 5-3-16,17-2-15 16,19-1-15-16,8-7-2 0,2-5-25 0,-7-6-30 15,-9-1-46-15,-5-2-38 16,-6-5-39-16,-10-1-22 0,-13 1-75 16,-8 3-206-16,-15 2-665 0,19-5-1045 0</inkml:trace>
  <inkml:trace contextRef="#ctx0" brushRef="#br0" timeOffset="-31776.505">5203 10054 1110 0,'0'0'1594'0,"0"0"-1276"0,0 0-110 15,0 0 107-15,0 0 42 0,0 0 34 16,0 0-4-16,0 0 8 0,0 0-23 16,-10-14-87-16,20 9-65 0,5-3-27 15,1 1-18-15,9 1-37 0,-2 1-32 16,6 1-37-16,2-2-24 0,-2 0-21 16,-1 2-21-16,-1-3-3 0,-2 1-2 15,-6 0-16-15,-1 3-24 0,-7 2-39 16,-1-1-61-16,-6 2-50 0,0 0-56 15,-4 0-148-15,0 0-316 0,-2 0-591 16,-6 6-769-16</inkml:trace>
  <inkml:trace contextRef="#ctx0" brushRef="#br0" timeOffset="-31501.554">5199 10161 3451 0,'0'0'769'15,"0"0"-549"-15,0 0 24 0,0 0 35 16,0 0-10-16,0 0-56 0,60-2-22 16,-48-2-16-16,3 1-42 0,3-1-42 15,3-5-31-15,0 0-30 0,4-4-30 16,1-2-3-16,1-1-12 0,0 0 0 15,-2 3-42-15,-4 2-61 0,-3 4-54 16,-3 4-46-16,-9 3-83 0,-2 2-229 16,-2 2-515-16,-2 11-571 0</inkml:trace>
  <inkml:trace contextRef="#ctx0" brushRef="#br0" timeOffset="-31083.85">5344 10447 2722 0,'0'0'995'0,"0"0"-806"0,0 0 65 15,55-19 79-15,-32 9-13 0,4 1-35 16,2-4-26-16,2-5-17 15,2 1-48-15,4-4-55 0,0-1-15 16,3-6 8-16,-1-3 1 0,2-7-31 16,5-9-14-16,-5 0-7 0,-2 0-3 15,1-3-15-15,-7 9-18 0,-2-1-9 16,0 4 3-16,-2 6-3 0,-6 6-9 16,-3 4-3-16,-5 7 1 0,-3 1-7 15,-6 6-15-15,-2 1-3 0,-4 1 0 16,0 1-24-16,-8-3 5 0,-6 0 7 15,-5-4 12-15,-10 1 1 0,-4-2-1 16,-6 1-2-16,-13-4-1 0,-10 2-9 16,-10 1 10-16,-1 0-40 0,5 3-48 15,16 3-66-15,13 1-61 0,10-1-45 16,4 4-200-16,7-2-711 0,-11 2-1417 16</inkml:trace>
  <inkml:trace contextRef="#ctx0" brushRef="#br0" timeOffset="-29415.204">6594 10434 421 0,'0'0'319'0,"0"0"1097"0,0 0-953 16,0 0-180-16,0 0-23 0,0 0-56 15,0 0-55-15,0 0 22 0,0 0 22 16,-6-4 18-16,6-6 38 0,0-4-2 15,0-1-34-15,0-5-35 0,0-2-29 16,0-4-6-16,0 0-3 0,0-5-9 16,2-2-13-16,0-3-9 0,-2-1-6 15,2-6-4-15,0-8-2 0,2-10-4 16,1-13-14-16,1-3-10 0,-2 7-6 16,4 5-9-16,-4 8-8 0,0 11-13 15,1 5-30-15,-3 12-3 0,0 0 0 16,2-4 2-16,-2-1 13 15,2-3-12-15,2 4 15 0,-4 8-3 16,-2 4-12-16,0 7 9 0,0 6-10 16,0 5-1-16,0-1-1 0,0 3 0 15,0 1 0-15,0 0 0 0,-2 2 3 16,-4 4 9-16,0 4-9 0,0 2 9 16,-3 7-10-16,1 5 1 0,-2 4-1 15,-3 1 0-15,3 5 0 0,-4 0 0 16,1 1 1-16,-3 0-1 0,1-1 1 15,1 1 9-15,-3-4-10 16,1 1 0-16,3-4 1 0,1-6-1 16,1-3-2-16,3-4-18 0,2-6 3 15,2-3 13-15,2-2 0 0,2-4 0 16,0-2 0-16,4-7 1 0,4-4 1 16,3-7 1-16,-1-4 1 0,2-1 1 15,1-5-3-15,1 0-36 0,-1 4 33 16,-1-5 0-16,-4 5 0 0,5 0 2 15,-1 0 1-15,-6 6 1 0,3-1 1 16,-3 8 1-16,0 4 12 0,2 4 3 16,-2 4 9-16,-1 1 9 0,3 6 0 15,2 7-6-15,-4 6-9 0,5 6 63 16,-1 8-21-16,0 6-36 0,1 4-24 16,-1-1 9-16,2-2-12 0,-3-5-23 15,3-8-76-15,0-10-81 0,-3-6-55 16,3-7-60-16,1-4-270 15,-7-1-972-15,16-2-2017 0</inkml:trace>
  <inkml:trace contextRef="#ctx0" brushRef="#br0" timeOffset="-28865.122">7045 9444 267 0,'0'0'304'16,"0"0"-210"-16,0 0 291 0,0 0 149 16,-35-53-277-16,29 41 80 0,-1 2 93 15,3 2-41-15,0-1-31 0,0 6-34 16,0 0 6-16,2 0 33 0,0 3-5 15,0 0-12-15,2 6 17 0,0 1-57 16,0 4-56-16,4 4-63 0,6 5-30 16,-2 2-34-16,5 4-17 15,1 2 8-15,3 3-12 0,1 2-15 16,1 1-18-16,0 3-14 0,5 1-7 16,-5-1-15-16,4 0-6 0,-1-4-9 15,-1-4-18-15,0-4-19 0,-3-6 1 16,-1-3 0-16,-3-9 6 0,-1-1-21 15,-5-4-33-15,0-2-43 0,-4 0-32 16,3-2-21-16,-5-4-22 0,-2 0-27 16,0-1-91-16,0-3-125 0,-6 2-214 15,3 1-469-15,3-2-439 0</inkml:trace>
  <inkml:trace contextRef="#ctx0" brushRef="#br0" timeOffset="-28547.942">7624 9372 1835 0,'0'0'1605'0,"0"0"-1377"0,0 0-42 16,0 0 101-16,0 0-14 0,0 0-10 16,0 0 47-16,0 0 16 0,0 0-77 15,0 0-116-15,27-29-24 0,-44 49 27 16,3 7 21-16,-11 8-30 0,-2 15-19 15,-8 16 0-15,-7 16 1 0,-1 10-1 16,0 0-18-16,1-5-15 0,7-8-32 16,2-1-43-16,0-1 0 0,4-2 2 15,4-4 19-15,2-5-3 0,5-15-3 16,5-17 0-16,3-8-12 0,6-6-3 16,-2-4-45-16,0 1-39 0,1-3-51 15,3-8-60-15,2-6-61 16,0-4-131-16,0-3-350 0,11-10-1150 0</inkml:trace>
  <inkml:trace contextRef="#ctx0" brushRef="#br0" timeOffset="-25099.315">4250 8381 1949 0,'0'0'1831'16,"0"0"-1469"-16,0 0-126 0,0 0 21 16,0 0-82-16,0 0-34 0,0 0-61 15,0 0-71-15,0 0-9 0,-29-10-208 16,27 1-292-16,2-1-945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B42336-7466-44AF-962E-888BEAC94F85}" type="datetimeFigureOut">
              <a:rPr lang="cs-CZ" smtClean="0"/>
              <a:t>08.04.2021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804E4A-DD3D-4600-BA41-7AA668DCDC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503880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D804E4A-DD3D-4600-BA41-7AA668DCDCD0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847849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D804E4A-DD3D-4600-BA41-7AA668DCDCD0}" type="slidenum">
              <a:rPr lang="cs-CZ" smtClean="0"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026120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D804E4A-DD3D-4600-BA41-7AA668DCDCD0}" type="slidenum">
              <a:rPr lang="cs-CZ" smtClean="0"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254062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D804E4A-DD3D-4600-BA41-7AA668DCDCD0}" type="slidenum">
              <a:rPr lang="cs-CZ" smtClean="0"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145644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D804E4A-DD3D-4600-BA41-7AA668DCDCD0}" type="slidenum">
              <a:rPr lang="cs-CZ" smtClean="0"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5743207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D804E4A-DD3D-4600-BA41-7AA668DCDCD0}" type="slidenum">
              <a:rPr lang="cs-CZ" smtClean="0"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790493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D804E4A-DD3D-4600-BA41-7AA668DCDCD0}" type="slidenum">
              <a:rPr lang="cs-CZ" smtClean="0"/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9419037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D804E4A-DD3D-4600-BA41-7AA668DCDCD0}" type="slidenum">
              <a:rPr lang="cs-CZ" smtClean="0"/>
              <a:t>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17311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87C99-345B-4B41-9B25-06AA08DEC3A3}" type="datetimeFigureOut">
              <a:rPr lang="cs-CZ" smtClean="0"/>
              <a:t>08.04.2021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A99BB-C3C0-49FA-90A2-FFE9B4E3DE31}" type="slidenum">
              <a:rPr lang="cs-CZ" smtClean="0"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958250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87C99-345B-4B41-9B25-06AA08DEC3A3}" type="datetimeFigureOut">
              <a:rPr lang="cs-CZ" smtClean="0"/>
              <a:t>08.04.2021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A99BB-C3C0-49FA-90A2-FFE9B4E3DE3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59315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2302"/>
            <a:ext cx="1971675" cy="575989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2302"/>
            <a:ext cx="5800725" cy="5759898"/>
          </a:xfrm>
        </p:spPr>
        <p:txBody>
          <a:bodyPr vert="eaVert" lIns="45720" tIns="0" rIns="45720" bIns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87C99-345B-4B41-9B25-06AA08DEC3A3}" type="datetimeFigureOut">
              <a:rPr lang="cs-CZ" smtClean="0"/>
              <a:t>08.04.2021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A99BB-C3C0-49FA-90A2-FFE9B4E3DE3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438588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87C99-345B-4B41-9B25-06AA08DEC3A3}" type="datetimeFigureOut">
              <a:rPr lang="cs-CZ" smtClean="0"/>
              <a:t>08.04.2021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A99BB-C3C0-49FA-90A2-FFE9B4E3DE3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28698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oddílu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87C99-345B-4B41-9B25-06AA08DEC3A3}" type="datetimeFigureOut">
              <a:rPr lang="cs-CZ" smtClean="0"/>
              <a:t>08.04.2021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A99BB-C3C0-49FA-90A2-FFE9B4E3DE31}" type="slidenum">
              <a:rPr lang="cs-CZ" smtClean="0"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230360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5"/>
            <a:ext cx="3703320" cy="4023359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87C99-345B-4B41-9B25-06AA08DEC3A3}" type="datetimeFigureOut">
              <a:rPr lang="cs-CZ" smtClean="0"/>
              <a:t>08.04.2021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A99BB-C3C0-49FA-90A2-FFE9B4E3DE3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345941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5"/>
            <a:ext cx="3703320" cy="328676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87C99-345B-4B41-9B25-06AA08DEC3A3}" type="datetimeFigureOut">
              <a:rPr lang="cs-CZ" smtClean="0"/>
              <a:t>08.04.2021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A99BB-C3C0-49FA-90A2-FFE9B4E3DE3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660486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87C99-345B-4B41-9B25-06AA08DEC3A3}" type="datetimeFigureOut">
              <a:rPr lang="cs-CZ" smtClean="0"/>
              <a:t>08.04.2021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A99BB-C3C0-49FA-90A2-FFE9B4E3DE3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288347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87C99-345B-4B41-9B25-06AA08DEC3A3}" type="datetimeFigureOut">
              <a:rPr lang="cs-CZ" smtClean="0"/>
              <a:t>08.04.2021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A99BB-C3C0-49FA-90A2-FFE9B4E3DE3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73032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85B87C99-345B-4B41-9B25-06AA08DEC3A3}" type="datetimeFigureOut">
              <a:rPr lang="cs-CZ" smtClean="0"/>
              <a:t>08.04.2021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ABA99BB-C3C0-49FA-90A2-FFE9B4E3DE3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321904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87C99-345B-4B41-9B25-06AA08DEC3A3}" type="datetimeFigureOut">
              <a:rPr lang="cs-CZ" smtClean="0"/>
              <a:t>08.04.2021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A99BB-C3C0-49FA-90A2-FFE9B4E3DE3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001715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9144001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85B87C99-345B-4B41-9B25-06AA08DEC3A3}" type="datetimeFigureOut">
              <a:rPr lang="cs-CZ" smtClean="0"/>
              <a:t>08.04.2021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FABA99BB-C3C0-49FA-90A2-FFE9B4E3DE31}" type="slidenum">
              <a:rPr lang="cs-CZ" smtClean="0"/>
              <a:t>‹#›</a:t>
            </a:fld>
            <a:endParaRPr lang="cs-CZ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5228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customXml" Target="../ink/ink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customXml" Target="../ink/ink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customXml" Target="../ink/ink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customXml" Target="../ink/ink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customXml" Target="../ink/ink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customXml" Target="../ink/ink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ustomXml" Target="../ink/ink15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png"/><Relationship Id="rId4" Type="http://schemas.openxmlformats.org/officeDocument/2006/relationships/customXml" Target="../ink/ink1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ustomXml" Target="../ink/ink17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ustomXml" Target="../ink/ink18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ustomXml" Target="../ink/ink19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ustomXml" Target="../ink/ink20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ustomXml" Target="../ink/ink21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ustomXml" Target="../ink/ink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ustomXml" Target="../ink/ink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ustomXml" Target="../ink/ink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customXml" Target="../ink/ink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customXml" Target="../ink/ink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customXml" Target="../ink/ink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customXml" Target="../ink/ink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42A828F-D8DC-464F-9059-5354C733018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4800" b="1" dirty="0">
                <a:latin typeface="Myriad Pro" panose="020B0503030403020204" pitchFamily="34" charset="0"/>
              </a:rPr>
              <a:t>Makroekonomie I</a:t>
            </a:r>
            <a:endParaRPr lang="en-US" sz="4800" b="1" dirty="0">
              <a:latin typeface="Myriad Pro" panose="020B0503030403020204" pitchFamily="34" charset="0"/>
            </a:endParaRP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8E85EB89-7B45-480A-9364-EBB983546C5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>
              <a:lnSpc>
                <a:spcPct val="7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solidFill>
                  <a:schemeClr val="bg1">
                    <a:lumMod val="50000"/>
                  </a:schemeClr>
                </a:solidFill>
                <a:latin typeface="Myriad Pro" panose="020B0503030403020204" pitchFamily="34" charset="0"/>
              </a:rPr>
              <a:t>Aleš Kocourek</a:t>
            </a:r>
          </a:p>
          <a:p>
            <a:pPr algn="r">
              <a:lnSpc>
                <a:spcPct val="7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cap="none" dirty="0">
                <a:solidFill>
                  <a:schemeClr val="bg1">
                    <a:lumMod val="50000"/>
                  </a:schemeClr>
                </a:solidFill>
                <a:latin typeface="Myriad Pro" panose="020B0503030403020204" pitchFamily="34" charset="0"/>
              </a:rPr>
              <a:t>ales.kocourek@tul.cz</a:t>
            </a:r>
            <a:endParaRPr lang="en-US" sz="2000" dirty="0">
              <a:solidFill>
                <a:schemeClr val="bg1">
                  <a:lumMod val="50000"/>
                </a:schemeClr>
              </a:solidFill>
              <a:latin typeface="Myriad Pro" panose="020B0503030403020204" pitchFamily="34" charset="0"/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Rukopis 3">
                <a:extLst>
                  <a:ext uri="{FF2B5EF4-FFF2-40B4-BE49-F238E27FC236}">
                    <a16:creationId xmlns:a16="http://schemas.microsoft.com/office/drawing/2014/main" id="{498D47B0-DC4D-4234-9984-E6F9BBAB05C8}"/>
                  </a:ext>
                </a:extLst>
              </p14:cNvPr>
              <p14:cNvContentPartPr/>
              <p14:nvPr/>
            </p14:nvContentPartPr>
            <p14:xfrm>
              <a:off x="2603160" y="1878480"/>
              <a:ext cx="360" cy="360"/>
            </p14:xfrm>
          </p:contentPart>
        </mc:Choice>
        <mc:Fallback>
          <p:pic>
            <p:nvPicPr>
              <p:cNvPr id="4" name="Rukopis 3">
                <a:extLst>
                  <a:ext uri="{FF2B5EF4-FFF2-40B4-BE49-F238E27FC236}">
                    <a16:creationId xmlns:a16="http://schemas.microsoft.com/office/drawing/2014/main" id="{498D47B0-DC4D-4234-9984-E6F9BBAB05C8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593800" y="1869120"/>
                <a:ext cx="19080" cy="190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5291567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D4C6A9A-2132-4286-97DE-AB53B939DB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200" b="1" dirty="0">
                <a:latin typeface="Myriad Pro" panose="020B0503030403020204" pitchFamily="34" charset="0"/>
              </a:rPr>
              <a:t>Krátkodobá agregátní nabídka</a:t>
            </a:r>
            <a:endParaRPr lang="cs-CZ" sz="42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3" name="Rukopis 2">
                <a:extLst>
                  <a:ext uri="{FF2B5EF4-FFF2-40B4-BE49-F238E27FC236}">
                    <a16:creationId xmlns:a16="http://schemas.microsoft.com/office/drawing/2014/main" id="{E3043D9C-D036-439D-8902-D4C5123EB387}"/>
                  </a:ext>
                </a:extLst>
              </p14:cNvPr>
              <p14:cNvContentPartPr/>
              <p14:nvPr/>
            </p14:nvContentPartPr>
            <p14:xfrm>
              <a:off x="443520" y="232200"/>
              <a:ext cx="8016480" cy="6094080"/>
            </p14:xfrm>
          </p:contentPart>
        </mc:Choice>
        <mc:Fallback>
          <p:pic>
            <p:nvPicPr>
              <p:cNvPr id="3" name="Rukopis 2">
                <a:extLst>
                  <a:ext uri="{FF2B5EF4-FFF2-40B4-BE49-F238E27FC236}">
                    <a16:creationId xmlns:a16="http://schemas.microsoft.com/office/drawing/2014/main" id="{E3043D9C-D036-439D-8902-D4C5123EB387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34160" y="222840"/>
                <a:ext cx="8035200" cy="61128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9352207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D4C6A9A-2132-4286-97DE-AB53B939DB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200" b="1" dirty="0">
                <a:latin typeface="Myriad Pro" panose="020B0503030403020204" pitchFamily="34" charset="0"/>
              </a:rPr>
              <a:t>Křivka SAS</a:t>
            </a:r>
            <a:endParaRPr lang="cs-CZ" sz="42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EE563AAC-1414-479F-9F72-5A95965D59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2960" y="2241550"/>
            <a:ext cx="7543800" cy="4096619"/>
          </a:xfrm>
        </p:spPr>
        <p:txBody>
          <a:bodyPr numCol="1">
            <a:normAutofit/>
          </a:bodyPr>
          <a:lstStyle/>
          <a:p>
            <a:pPr marL="180975" indent="-180975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cs-CZ" dirty="0">
                <a:latin typeface="Myriad Pro" panose="020B0503030403020204" pitchFamily="34" charset="0"/>
              </a:rPr>
              <a:t>Spojuje takové kombinace cenové hladiny </a:t>
            </a: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cs-CZ" dirty="0">
                <a:latin typeface="Myriad Pro" panose="020B0503030403020204" pitchFamily="34" charset="0"/>
              </a:rPr>
              <a:t> a produktu </a:t>
            </a: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cs-CZ" dirty="0">
                <a:latin typeface="Myriad Pro" panose="020B0503030403020204" pitchFamily="34" charset="0"/>
              </a:rPr>
              <a:t>, při nichž výrobci v ekonomice maximalizují zisk.</a:t>
            </a:r>
          </a:p>
          <a:p>
            <a:pPr marL="180975" indent="-180975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cs-CZ" b="1" dirty="0">
                <a:latin typeface="Myriad Pro" panose="020B0503030403020204" pitchFamily="34" charset="0"/>
              </a:rPr>
              <a:t>Při </a:t>
            </a:r>
            <a:r>
              <a:rPr lang="cs-CZ" b="1" dirty="0">
                <a:solidFill>
                  <a:schemeClr val="accent1">
                    <a:lumMod val="75000"/>
                  </a:schemeClr>
                </a:solidFill>
                <a:latin typeface="Myriad Pro" panose="020B0503030403020204" pitchFamily="34" charset="0"/>
              </a:rPr>
              <a:t>vyšší</a:t>
            </a:r>
            <a:r>
              <a:rPr lang="cs-CZ" b="1" dirty="0">
                <a:solidFill>
                  <a:schemeClr val="accent3"/>
                </a:solidFill>
                <a:latin typeface="Myriad Pro" panose="020B0503030403020204" pitchFamily="34" charset="0"/>
              </a:rPr>
              <a:t> </a:t>
            </a:r>
            <a:r>
              <a:rPr lang="cs-CZ" b="1" dirty="0">
                <a:latin typeface="Myriad Pro" panose="020B0503030403020204" pitchFamily="34" charset="0"/>
              </a:rPr>
              <a:t>cenové hladině </a:t>
            </a:r>
            <a:r>
              <a:rPr lang="cs-CZ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cs-CZ" b="1" dirty="0">
                <a:latin typeface="Myriad Pro" panose="020B0503030403020204" pitchFamily="34" charset="0"/>
              </a:rPr>
              <a:t> dochází v krátkém období k </a:t>
            </a:r>
            <a:r>
              <a:rPr lang="cs-CZ" b="1" dirty="0">
                <a:solidFill>
                  <a:schemeClr val="accent1">
                    <a:lumMod val="75000"/>
                  </a:schemeClr>
                </a:solidFill>
                <a:latin typeface="Myriad Pro" panose="020B0503030403020204" pitchFamily="34" charset="0"/>
              </a:rPr>
              <a:t>poklesu</a:t>
            </a:r>
            <a:r>
              <a:rPr lang="cs-CZ" b="1" dirty="0">
                <a:solidFill>
                  <a:schemeClr val="accent3"/>
                </a:solidFill>
                <a:latin typeface="Myriad Pro" panose="020B0503030403020204" pitchFamily="34" charset="0"/>
              </a:rPr>
              <a:t> </a:t>
            </a:r>
            <a:r>
              <a:rPr lang="cs-CZ" b="1" dirty="0">
                <a:latin typeface="Myriad Pro" panose="020B0503030403020204" pitchFamily="34" charset="0"/>
              </a:rPr>
              <a:t>reálných mezd (</a:t>
            </a:r>
            <a:r>
              <a:rPr lang="cs-CZ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W/P</a:t>
            </a:r>
            <a:r>
              <a:rPr lang="cs-CZ" b="1" dirty="0">
                <a:latin typeface="Myriad Pro" panose="020B0503030403020204" pitchFamily="34" charset="0"/>
              </a:rPr>
              <a:t>), který výrobcům zvyšuje jejich zisky </a:t>
            </a:r>
            <a:r>
              <a:rPr lang="el-G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π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>
                <a:latin typeface="Myriad Pro" panose="020B0503030403020204" pitchFamily="34" charset="0"/>
              </a:rPr>
              <a:t>a tlačí je ke </a:t>
            </a:r>
            <a:r>
              <a:rPr lang="cs-CZ" b="1" dirty="0">
                <a:solidFill>
                  <a:schemeClr val="accent1">
                    <a:lumMod val="75000"/>
                  </a:schemeClr>
                </a:solidFill>
                <a:latin typeface="Myriad Pro" panose="020B0503030403020204" pitchFamily="34" charset="0"/>
              </a:rPr>
              <a:t>zvýšení</a:t>
            </a:r>
            <a:r>
              <a:rPr lang="cs-CZ" b="1" dirty="0">
                <a:latin typeface="Myriad Pro" panose="020B0503030403020204" pitchFamily="34" charset="0"/>
              </a:rPr>
              <a:t> nabízeného produktu </a:t>
            </a:r>
            <a:r>
              <a:rPr lang="cs-CZ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cs-CZ" b="1" i="1" dirty="0">
                <a:latin typeface="Myriad Pro" panose="020B0503030403020204" pitchFamily="34" charset="0"/>
                <a:cs typeface="Times New Roman" panose="02020603050405020304" pitchFamily="18" charset="0"/>
              </a:rPr>
              <a:t>.</a:t>
            </a:r>
            <a:endParaRPr lang="cs-CZ" b="1" dirty="0">
              <a:latin typeface="Myriad Pro" panose="020B0503030403020204" pitchFamily="34" charset="0"/>
            </a:endParaRPr>
          </a:p>
          <a:p>
            <a:pPr marL="180975" indent="-180975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cs-CZ" b="1" dirty="0">
                <a:latin typeface="Myriad Pro" panose="020B0503030403020204" pitchFamily="34" charset="0"/>
              </a:rPr>
              <a:t>Při </a:t>
            </a:r>
            <a:r>
              <a:rPr lang="cs-CZ" b="1" dirty="0">
                <a:solidFill>
                  <a:schemeClr val="accent1">
                    <a:lumMod val="75000"/>
                  </a:schemeClr>
                </a:solidFill>
                <a:latin typeface="Myriad Pro" panose="020B0503030403020204" pitchFamily="34" charset="0"/>
              </a:rPr>
              <a:t>nižší</a:t>
            </a:r>
            <a:r>
              <a:rPr lang="cs-CZ" b="1" dirty="0">
                <a:solidFill>
                  <a:schemeClr val="accent3"/>
                </a:solidFill>
                <a:latin typeface="Myriad Pro" panose="020B0503030403020204" pitchFamily="34" charset="0"/>
              </a:rPr>
              <a:t> </a:t>
            </a:r>
            <a:r>
              <a:rPr lang="cs-CZ" b="1" dirty="0">
                <a:latin typeface="Myriad Pro" panose="020B0503030403020204" pitchFamily="34" charset="0"/>
              </a:rPr>
              <a:t>cenové hladině </a:t>
            </a:r>
            <a:r>
              <a:rPr lang="cs-CZ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cs-CZ" b="1" dirty="0">
                <a:latin typeface="Myriad Pro" panose="020B0503030403020204" pitchFamily="34" charset="0"/>
              </a:rPr>
              <a:t> dochází v krátkém období k </a:t>
            </a:r>
            <a:r>
              <a:rPr lang="cs-CZ" b="1" dirty="0">
                <a:solidFill>
                  <a:schemeClr val="accent1">
                    <a:lumMod val="75000"/>
                  </a:schemeClr>
                </a:solidFill>
                <a:latin typeface="Myriad Pro" panose="020B0503030403020204" pitchFamily="34" charset="0"/>
              </a:rPr>
              <a:t>růstu</a:t>
            </a:r>
            <a:r>
              <a:rPr lang="cs-CZ" b="1" dirty="0">
                <a:solidFill>
                  <a:schemeClr val="accent3"/>
                </a:solidFill>
                <a:latin typeface="Myriad Pro" panose="020B0503030403020204" pitchFamily="34" charset="0"/>
              </a:rPr>
              <a:t> </a:t>
            </a:r>
            <a:r>
              <a:rPr lang="cs-CZ" b="1" dirty="0">
                <a:latin typeface="Myriad Pro" panose="020B0503030403020204" pitchFamily="34" charset="0"/>
              </a:rPr>
              <a:t>reálných mezd (</a:t>
            </a:r>
            <a:r>
              <a:rPr lang="cs-CZ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W/P</a:t>
            </a:r>
            <a:r>
              <a:rPr lang="cs-CZ" b="1" dirty="0">
                <a:latin typeface="Myriad Pro" panose="020B0503030403020204" pitchFamily="34" charset="0"/>
              </a:rPr>
              <a:t>), který výrobcům snižuje jejich zisky </a:t>
            </a:r>
            <a:r>
              <a:rPr lang="el-G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π </a:t>
            </a:r>
            <a:r>
              <a:rPr lang="cs-CZ" b="1" dirty="0">
                <a:latin typeface="Myriad Pro" panose="020B0503030403020204" pitchFamily="34" charset="0"/>
              </a:rPr>
              <a:t>a tlačí</a:t>
            </a:r>
            <a:br>
              <a:rPr lang="cs-CZ" b="1" dirty="0">
                <a:latin typeface="Myriad Pro" panose="020B0503030403020204" pitchFamily="34" charset="0"/>
              </a:rPr>
            </a:br>
            <a:r>
              <a:rPr lang="cs-CZ" b="1" dirty="0">
                <a:latin typeface="Myriad Pro" panose="020B0503030403020204" pitchFamily="34" charset="0"/>
              </a:rPr>
              <a:t>je ke </a:t>
            </a:r>
            <a:r>
              <a:rPr lang="cs-CZ" b="1" dirty="0">
                <a:solidFill>
                  <a:schemeClr val="accent1">
                    <a:lumMod val="75000"/>
                  </a:schemeClr>
                </a:solidFill>
                <a:latin typeface="Myriad Pro" panose="020B0503030403020204" pitchFamily="34" charset="0"/>
              </a:rPr>
              <a:t>snížení</a:t>
            </a:r>
            <a:r>
              <a:rPr lang="cs-CZ" b="1" dirty="0">
                <a:latin typeface="Myriad Pro" panose="020B0503030403020204" pitchFamily="34" charset="0"/>
              </a:rPr>
              <a:t> nabízeného produktu </a:t>
            </a:r>
            <a:r>
              <a:rPr lang="cs-CZ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cs-CZ" b="1" i="1" dirty="0">
                <a:latin typeface="Myriad Pro" panose="020B0503030403020204" pitchFamily="34" charset="0"/>
                <a:cs typeface="Times New Roman" panose="02020603050405020304" pitchFamily="18" charset="0"/>
              </a:rPr>
              <a:t>.</a:t>
            </a:r>
            <a:endParaRPr lang="cs-CZ" b="1" dirty="0">
              <a:latin typeface="Myriad Pro" panose="020B0503030403020204" pitchFamily="34" charset="0"/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3" name="Rukopis 2">
                <a:extLst>
                  <a:ext uri="{FF2B5EF4-FFF2-40B4-BE49-F238E27FC236}">
                    <a16:creationId xmlns:a16="http://schemas.microsoft.com/office/drawing/2014/main" id="{3D7E3F50-D794-4A6C-8893-1D019D2A64B7}"/>
                  </a:ext>
                </a:extLst>
              </p14:cNvPr>
              <p14:cNvContentPartPr/>
              <p14:nvPr/>
            </p14:nvContentPartPr>
            <p14:xfrm>
              <a:off x="1270440" y="136800"/>
              <a:ext cx="6309360" cy="5104800"/>
            </p14:xfrm>
          </p:contentPart>
        </mc:Choice>
        <mc:Fallback>
          <p:pic>
            <p:nvPicPr>
              <p:cNvPr id="3" name="Rukopis 2">
                <a:extLst>
                  <a:ext uri="{FF2B5EF4-FFF2-40B4-BE49-F238E27FC236}">
                    <a16:creationId xmlns:a16="http://schemas.microsoft.com/office/drawing/2014/main" id="{3D7E3F50-D794-4A6C-8893-1D019D2A64B7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261080" y="127440"/>
                <a:ext cx="6328080" cy="51235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298801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D4C6A9A-2132-4286-97DE-AB53B939DB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200" b="1" dirty="0">
                <a:latin typeface="Myriad Pro" panose="020B0503030403020204" pitchFamily="34" charset="0"/>
              </a:rPr>
              <a:t>Křivka SAS</a:t>
            </a:r>
            <a:endParaRPr lang="cs-CZ" sz="42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EE563AAC-1414-479F-9F72-5A95965D59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2960" y="2241550"/>
            <a:ext cx="7543800" cy="4096619"/>
          </a:xfrm>
        </p:spPr>
        <p:txBody>
          <a:bodyPr numCol="1">
            <a:normAutofit/>
          </a:bodyPr>
          <a:lstStyle/>
          <a:p>
            <a:pPr marL="180975" indent="-180975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cs-CZ" dirty="0">
                <a:latin typeface="Myriad Pro" panose="020B0503030403020204" pitchFamily="34" charset="0"/>
              </a:rPr>
              <a:t>Spojuje takové kombinace cenové hladiny </a:t>
            </a: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cs-CZ" dirty="0">
                <a:latin typeface="Myriad Pro" panose="020B0503030403020204" pitchFamily="34" charset="0"/>
              </a:rPr>
              <a:t> a produktu </a:t>
            </a: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cs-CZ" dirty="0">
                <a:latin typeface="Myriad Pro" panose="020B0503030403020204" pitchFamily="34" charset="0"/>
              </a:rPr>
              <a:t>, při nichž výrobci v ekonomice maximalizují zisk.</a:t>
            </a:r>
          </a:p>
          <a:p>
            <a:pPr marL="180975" indent="-180975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cs-CZ" b="1" dirty="0">
                <a:latin typeface="Myriad Pro" panose="020B0503030403020204" pitchFamily="34" charset="0"/>
                <a:sym typeface="Wingdings" panose="05000000000000000000" pitchFamily="2" charset="2"/>
              </a:rPr>
              <a:t></a:t>
            </a:r>
            <a:r>
              <a:rPr lang="cs-CZ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 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 </a:t>
            </a:r>
            <a:r>
              <a:rPr lang="cs-CZ" b="1" dirty="0">
                <a:latin typeface="Myriad Pro" panose="020B0503030403020204" pitchFamily="34" charset="0"/>
                <a:sym typeface="Wingdings" panose="05000000000000000000" pitchFamily="2" charset="2"/>
              </a:rPr>
              <a:t></a:t>
            </a:r>
            <a:r>
              <a:rPr lang="cs-CZ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W/P 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 </a:t>
            </a:r>
            <a:r>
              <a:rPr lang="cs-CZ" b="1" dirty="0">
                <a:latin typeface="Myriad Pro" panose="020B0503030403020204" pitchFamily="34" charset="0"/>
                <a:sym typeface="Wingdings" panose="05000000000000000000" pitchFamily="2" charset="2"/>
              </a:rPr>
              <a:t></a:t>
            </a:r>
            <a:r>
              <a:rPr lang="el-G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π</a:t>
            </a:r>
            <a:r>
              <a:rPr lang="cs-CZ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 </a:t>
            </a:r>
            <a:r>
              <a:rPr lang="cs-CZ" b="1" dirty="0">
                <a:latin typeface="Myriad Pro" panose="020B0503030403020204" pitchFamily="34" charset="0"/>
                <a:sym typeface="Wingdings" panose="05000000000000000000" pitchFamily="2" charset="2"/>
              </a:rPr>
              <a:t></a:t>
            </a:r>
            <a:r>
              <a:rPr lang="cs-CZ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 </a:t>
            </a:r>
            <a:endParaRPr lang="cs-CZ" b="1" dirty="0">
              <a:latin typeface="Myriad Pro" panose="020B0503030403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cs-CZ" b="1" dirty="0">
              <a:latin typeface="Myriad Pro" panose="020B0503030403020204" pitchFamily="34" charset="0"/>
            </a:endParaRPr>
          </a:p>
          <a:p>
            <a:pPr marL="180975" indent="-180975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cs-CZ" b="1" dirty="0">
              <a:latin typeface="Myriad Pro" panose="020B0503030403020204" pitchFamily="34" charset="0"/>
            </a:endParaRPr>
          </a:p>
          <a:p>
            <a:pPr marL="180975" indent="-180975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cs-CZ" b="1" dirty="0">
                <a:latin typeface="Myriad Pro" panose="020B0503030403020204" pitchFamily="34" charset="0"/>
                <a:sym typeface="Wingdings" panose="05000000000000000000" pitchFamily="2" charset="2"/>
              </a:rPr>
              <a:t></a:t>
            </a:r>
            <a:r>
              <a:rPr lang="cs-CZ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 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 </a:t>
            </a:r>
            <a:r>
              <a:rPr lang="cs-CZ" b="1" dirty="0">
                <a:latin typeface="Myriad Pro" panose="020B0503030403020204" pitchFamily="34" charset="0"/>
                <a:sym typeface="Wingdings" panose="05000000000000000000" pitchFamily="2" charset="2"/>
              </a:rPr>
              <a:t></a:t>
            </a:r>
            <a:r>
              <a:rPr lang="cs-CZ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W/P 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 </a:t>
            </a:r>
            <a:r>
              <a:rPr lang="cs-CZ" b="1" dirty="0">
                <a:latin typeface="Myriad Pro" panose="020B0503030403020204" pitchFamily="34" charset="0"/>
                <a:sym typeface="Wingdings" panose="05000000000000000000" pitchFamily="2" charset="2"/>
              </a:rPr>
              <a:t></a:t>
            </a:r>
            <a:r>
              <a:rPr lang="el-G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π</a:t>
            </a:r>
            <a:r>
              <a:rPr lang="cs-CZ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 </a:t>
            </a:r>
            <a:r>
              <a:rPr lang="cs-CZ" b="1" dirty="0">
                <a:latin typeface="Myriad Pro" panose="020B0503030403020204" pitchFamily="34" charset="0"/>
                <a:sym typeface="Wingdings" panose="05000000000000000000" pitchFamily="2" charset="2"/>
              </a:rPr>
              <a:t></a:t>
            </a:r>
            <a:r>
              <a:rPr lang="cs-CZ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 </a:t>
            </a:r>
            <a:endParaRPr lang="cs-CZ" b="1" dirty="0">
              <a:latin typeface="Myriad Pro" panose="020B0503030403020204" pitchFamily="34" charset="0"/>
            </a:endParaRPr>
          </a:p>
          <a:p>
            <a:pPr marL="180975" indent="-180975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cs-CZ" b="1" dirty="0">
              <a:latin typeface="Myriad Pro" panose="020B0503030403020204" pitchFamily="34" charset="0"/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3" name="Rukopis 2">
                <a:extLst>
                  <a:ext uri="{FF2B5EF4-FFF2-40B4-BE49-F238E27FC236}">
                    <a16:creationId xmlns:a16="http://schemas.microsoft.com/office/drawing/2014/main" id="{981C8048-E330-4EB2-9B36-DA7B0D7C2EE7}"/>
                  </a:ext>
                </a:extLst>
              </p14:cNvPr>
              <p14:cNvContentPartPr/>
              <p14:nvPr/>
            </p14:nvContentPartPr>
            <p14:xfrm>
              <a:off x="1813680" y="2966040"/>
              <a:ext cx="6799680" cy="1569600"/>
            </p14:xfrm>
          </p:contentPart>
        </mc:Choice>
        <mc:Fallback>
          <p:pic>
            <p:nvPicPr>
              <p:cNvPr id="3" name="Rukopis 2">
                <a:extLst>
                  <a:ext uri="{FF2B5EF4-FFF2-40B4-BE49-F238E27FC236}">
                    <a16:creationId xmlns:a16="http://schemas.microsoft.com/office/drawing/2014/main" id="{981C8048-E330-4EB2-9B36-DA7B0D7C2EE7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804320" y="2956680"/>
                <a:ext cx="6818400" cy="15883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1253474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D4C6A9A-2132-4286-97DE-AB53B939DB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200" b="1" dirty="0">
                <a:latin typeface="Myriad Pro" panose="020B0503030403020204" pitchFamily="34" charset="0"/>
              </a:rPr>
              <a:t>Poloha SAS</a:t>
            </a:r>
            <a:endParaRPr lang="cs-CZ" sz="42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3" name="Rukopis 2">
                <a:extLst>
                  <a:ext uri="{FF2B5EF4-FFF2-40B4-BE49-F238E27FC236}">
                    <a16:creationId xmlns:a16="http://schemas.microsoft.com/office/drawing/2014/main" id="{08F2A83C-21F4-437F-ADB8-1547AC60B502}"/>
                  </a:ext>
                </a:extLst>
              </p14:cNvPr>
              <p14:cNvContentPartPr/>
              <p14:nvPr/>
            </p14:nvContentPartPr>
            <p14:xfrm>
              <a:off x="529920" y="1949400"/>
              <a:ext cx="8393040" cy="3920760"/>
            </p14:xfrm>
          </p:contentPart>
        </mc:Choice>
        <mc:Fallback>
          <p:pic>
            <p:nvPicPr>
              <p:cNvPr id="3" name="Rukopis 2">
                <a:extLst>
                  <a:ext uri="{FF2B5EF4-FFF2-40B4-BE49-F238E27FC236}">
                    <a16:creationId xmlns:a16="http://schemas.microsoft.com/office/drawing/2014/main" id="{08F2A83C-21F4-437F-ADB8-1547AC60B502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20560" y="1940040"/>
                <a:ext cx="8411760" cy="39394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3000775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D4C6A9A-2132-4286-97DE-AB53B939DB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200" b="1" dirty="0">
                <a:latin typeface="Myriad Pro" panose="020B0503030403020204" pitchFamily="34" charset="0"/>
              </a:rPr>
              <a:t>Dlouhodobá agregátní nabídka</a:t>
            </a:r>
            <a:endParaRPr lang="cs-CZ" sz="42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3" name="Rukopis 2">
                <a:extLst>
                  <a:ext uri="{FF2B5EF4-FFF2-40B4-BE49-F238E27FC236}">
                    <a16:creationId xmlns:a16="http://schemas.microsoft.com/office/drawing/2014/main" id="{22FB0893-E55D-4754-92BB-3B9650ACFA33}"/>
                  </a:ext>
                </a:extLst>
              </p14:cNvPr>
              <p14:cNvContentPartPr/>
              <p14:nvPr/>
            </p14:nvContentPartPr>
            <p14:xfrm>
              <a:off x="487440" y="110160"/>
              <a:ext cx="7386840" cy="6307200"/>
            </p14:xfrm>
          </p:contentPart>
        </mc:Choice>
        <mc:Fallback>
          <p:pic>
            <p:nvPicPr>
              <p:cNvPr id="3" name="Rukopis 2">
                <a:extLst>
                  <a:ext uri="{FF2B5EF4-FFF2-40B4-BE49-F238E27FC236}">
                    <a16:creationId xmlns:a16="http://schemas.microsoft.com/office/drawing/2014/main" id="{22FB0893-E55D-4754-92BB-3B9650ACFA33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78080" y="100800"/>
                <a:ext cx="7405560" cy="63259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9241203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D4C6A9A-2132-4286-97DE-AB53B939DB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200" b="1" dirty="0">
                <a:latin typeface="Myriad Pro" panose="020B0503030403020204" pitchFamily="34" charset="0"/>
              </a:rPr>
              <a:t>Křivka LAS</a:t>
            </a:r>
            <a:endParaRPr lang="cs-CZ" sz="42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EE563AAC-1414-479F-9F72-5A95965D59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2960" y="2241550"/>
            <a:ext cx="7543800" cy="4096619"/>
          </a:xfrm>
        </p:spPr>
        <p:txBody>
          <a:bodyPr numCol="1">
            <a:normAutofit/>
          </a:bodyPr>
          <a:lstStyle/>
          <a:p>
            <a:pPr marL="180975" indent="-180975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cs-CZ" dirty="0">
                <a:latin typeface="Myriad Pro" panose="020B0503030403020204" pitchFamily="34" charset="0"/>
              </a:rPr>
              <a:t>Spojuje takové kombinace cenové hladiny </a:t>
            </a: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cs-CZ" dirty="0">
                <a:latin typeface="Myriad Pro" panose="020B0503030403020204" pitchFamily="34" charset="0"/>
              </a:rPr>
              <a:t> a produktu </a:t>
            </a: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cs-CZ" dirty="0">
                <a:latin typeface="Myriad Pro" panose="020B0503030403020204" pitchFamily="34" charset="0"/>
              </a:rPr>
              <a:t>, při nichž výrobci v ekonomice maximalizují zisk.</a:t>
            </a:r>
          </a:p>
          <a:p>
            <a:pPr marL="180975" indent="-180975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cs-CZ" b="1" dirty="0">
                <a:latin typeface="Myriad Pro" panose="020B0503030403020204" pitchFamily="34" charset="0"/>
              </a:rPr>
              <a:t>Při </a:t>
            </a:r>
            <a:r>
              <a:rPr lang="cs-CZ" b="1" dirty="0">
                <a:solidFill>
                  <a:schemeClr val="accent1">
                    <a:lumMod val="75000"/>
                  </a:schemeClr>
                </a:solidFill>
                <a:latin typeface="Myriad Pro" panose="020B0503030403020204" pitchFamily="34" charset="0"/>
              </a:rPr>
              <a:t>vyšší</a:t>
            </a:r>
            <a:r>
              <a:rPr lang="cs-CZ" b="1" dirty="0">
                <a:solidFill>
                  <a:schemeClr val="accent3"/>
                </a:solidFill>
                <a:latin typeface="Myriad Pro" panose="020B0503030403020204" pitchFamily="34" charset="0"/>
              </a:rPr>
              <a:t> </a:t>
            </a:r>
            <a:r>
              <a:rPr lang="cs-CZ" b="1" dirty="0">
                <a:latin typeface="Myriad Pro" panose="020B0503030403020204" pitchFamily="34" charset="0"/>
              </a:rPr>
              <a:t>cenové hladině </a:t>
            </a:r>
            <a:r>
              <a:rPr lang="cs-CZ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cs-CZ" b="1" dirty="0">
                <a:latin typeface="Myriad Pro" panose="020B0503030403020204" pitchFamily="34" charset="0"/>
              </a:rPr>
              <a:t> dochází v dlouhém období k </a:t>
            </a:r>
            <a:r>
              <a:rPr lang="cs-CZ" b="1" dirty="0">
                <a:solidFill>
                  <a:schemeClr val="accent1">
                    <a:lumMod val="75000"/>
                  </a:schemeClr>
                </a:solidFill>
                <a:latin typeface="Myriad Pro" panose="020B0503030403020204" pitchFamily="34" charset="0"/>
              </a:rPr>
              <a:t>růstu</a:t>
            </a:r>
            <a:r>
              <a:rPr lang="cs-CZ" b="1" dirty="0">
                <a:solidFill>
                  <a:schemeClr val="accent3"/>
                </a:solidFill>
                <a:latin typeface="Myriad Pro" panose="020B0503030403020204" pitchFamily="34" charset="0"/>
              </a:rPr>
              <a:t> </a:t>
            </a:r>
            <a:r>
              <a:rPr lang="cs-CZ" b="1" dirty="0">
                <a:latin typeface="Myriad Pro" panose="020B0503030403020204" pitchFamily="34" charset="0"/>
              </a:rPr>
              <a:t>nominálních mezd </a:t>
            </a:r>
            <a:r>
              <a:rPr lang="cs-CZ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cs-CZ" b="1" dirty="0">
                <a:latin typeface="Myriad Pro" panose="020B0503030403020204" pitchFamily="34" charset="0"/>
              </a:rPr>
              <a:t>, reálné mzdy (</a:t>
            </a:r>
            <a:r>
              <a:rPr lang="cs-CZ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W/P</a:t>
            </a:r>
            <a:r>
              <a:rPr lang="cs-CZ" b="1" dirty="0">
                <a:latin typeface="Myriad Pro" panose="020B0503030403020204" pitchFamily="34" charset="0"/>
              </a:rPr>
              <a:t>) se nemění a výrobci </a:t>
            </a:r>
            <a:r>
              <a:rPr lang="cs-CZ" b="1" dirty="0">
                <a:solidFill>
                  <a:schemeClr val="accent1">
                    <a:lumMod val="75000"/>
                  </a:schemeClr>
                </a:solidFill>
                <a:latin typeface="Myriad Pro" panose="020B0503030403020204" pitchFamily="34" charset="0"/>
              </a:rPr>
              <a:t>nemají motiv </a:t>
            </a:r>
            <a:r>
              <a:rPr lang="cs-CZ" b="1" dirty="0">
                <a:latin typeface="Myriad Pro" panose="020B0503030403020204" pitchFamily="34" charset="0"/>
              </a:rPr>
              <a:t>měnit nabízené množství produktu </a:t>
            </a:r>
            <a:r>
              <a:rPr lang="cs-CZ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Y*</a:t>
            </a:r>
            <a:r>
              <a:rPr lang="cs-CZ" b="1" i="1" dirty="0">
                <a:latin typeface="Myriad Pro" panose="020B0503030403020204" pitchFamily="34" charset="0"/>
                <a:cs typeface="Times New Roman" panose="02020603050405020304" pitchFamily="18" charset="0"/>
              </a:rPr>
              <a:t>.</a:t>
            </a:r>
            <a:endParaRPr lang="cs-CZ" b="1" dirty="0">
              <a:latin typeface="Myriad Pro" panose="020B0503030403020204" pitchFamily="34" charset="0"/>
            </a:endParaRPr>
          </a:p>
          <a:p>
            <a:pPr marL="180975" indent="-180975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cs-CZ" b="1" dirty="0">
                <a:latin typeface="Myriad Pro" panose="020B0503030403020204" pitchFamily="34" charset="0"/>
              </a:rPr>
              <a:t>Při </a:t>
            </a:r>
            <a:r>
              <a:rPr lang="cs-CZ" b="1" dirty="0">
                <a:solidFill>
                  <a:schemeClr val="accent1">
                    <a:lumMod val="75000"/>
                  </a:schemeClr>
                </a:solidFill>
                <a:latin typeface="Myriad Pro" panose="020B0503030403020204" pitchFamily="34" charset="0"/>
              </a:rPr>
              <a:t>nižší</a:t>
            </a:r>
            <a:r>
              <a:rPr lang="cs-CZ" b="1" dirty="0">
                <a:solidFill>
                  <a:schemeClr val="accent3"/>
                </a:solidFill>
                <a:latin typeface="Myriad Pro" panose="020B0503030403020204" pitchFamily="34" charset="0"/>
              </a:rPr>
              <a:t> </a:t>
            </a:r>
            <a:r>
              <a:rPr lang="cs-CZ" b="1" dirty="0">
                <a:latin typeface="Myriad Pro" panose="020B0503030403020204" pitchFamily="34" charset="0"/>
              </a:rPr>
              <a:t>cenové hladině </a:t>
            </a:r>
            <a:r>
              <a:rPr lang="cs-CZ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cs-CZ" b="1" dirty="0">
                <a:latin typeface="Myriad Pro" panose="020B0503030403020204" pitchFamily="34" charset="0"/>
              </a:rPr>
              <a:t> dochází v dlouhém období k </a:t>
            </a:r>
            <a:r>
              <a:rPr lang="cs-CZ" b="1" dirty="0">
                <a:solidFill>
                  <a:schemeClr val="accent1">
                    <a:lumMod val="75000"/>
                  </a:schemeClr>
                </a:solidFill>
                <a:latin typeface="Myriad Pro" panose="020B0503030403020204" pitchFamily="34" charset="0"/>
              </a:rPr>
              <a:t>poklesu</a:t>
            </a:r>
            <a:r>
              <a:rPr lang="cs-CZ" b="1" dirty="0">
                <a:solidFill>
                  <a:schemeClr val="accent3"/>
                </a:solidFill>
                <a:latin typeface="Myriad Pro" panose="020B0503030403020204" pitchFamily="34" charset="0"/>
              </a:rPr>
              <a:t> </a:t>
            </a:r>
            <a:r>
              <a:rPr lang="cs-CZ" b="1" dirty="0">
                <a:latin typeface="Myriad Pro" panose="020B0503030403020204" pitchFamily="34" charset="0"/>
              </a:rPr>
              <a:t>nominálních mezd </a:t>
            </a:r>
            <a:r>
              <a:rPr lang="cs-CZ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cs-CZ" b="1" dirty="0">
                <a:latin typeface="Myriad Pro" panose="020B0503030403020204" pitchFamily="34" charset="0"/>
              </a:rPr>
              <a:t>, reálné mzdy (</a:t>
            </a:r>
            <a:r>
              <a:rPr lang="cs-CZ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W/P</a:t>
            </a:r>
            <a:r>
              <a:rPr lang="cs-CZ" b="1" dirty="0">
                <a:latin typeface="Myriad Pro" panose="020B0503030403020204" pitchFamily="34" charset="0"/>
              </a:rPr>
              <a:t>) se nemění a výrobci </a:t>
            </a:r>
            <a:r>
              <a:rPr lang="cs-CZ" b="1" dirty="0">
                <a:solidFill>
                  <a:schemeClr val="accent1">
                    <a:lumMod val="75000"/>
                  </a:schemeClr>
                </a:solidFill>
                <a:latin typeface="Myriad Pro" panose="020B0503030403020204" pitchFamily="34" charset="0"/>
              </a:rPr>
              <a:t>nemají motiv</a:t>
            </a:r>
            <a:r>
              <a:rPr lang="cs-CZ" b="1" dirty="0">
                <a:latin typeface="Myriad Pro" panose="020B0503030403020204" pitchFamily="34" charset="0"/>
              </a:rPr>
              <a:t> měnit nabízené množství produktu </a:t>
            </a:r>
            <a:r>
              <a:rPr lang="cs-CZ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Y*</a:t>
            </a:r>
            <a:r>
              <a:rPr lang="cs-CZ" b="1" i="1" dirty="0">
                <a:latin typeface="Myriad Pro" panose="020B0503030403020204" pitchFamily="34" charset="0"/>
                <a:cs typeface="Times New Roman" panose="02020603050405020304" pitchFamily="18" charset="0"/>
              </a:rPr>
              <a:t>.</a:t>
            </a:r>
            <a:endParaRPr lang="cs-CZ" b="1" dirty="0">
              <a:latin typeface="Myriad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479858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D4C6A9A-2132-4286-97DE-AB53B939DB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200" b="1" dirty="0">
                <a:latin typeface="Myriad Pro" panose="020B0503030403020204" pitchFamily="34" charset="0"/>
              </a:rPr>
              <a:t>Křivka LAS</a:t>
            </a:r>
            <a:endParaRPr lang="cs-CZ" sz="42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EE563AAC-1414-479F-9F72-5A95965D59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2960" y="2241550"/>
            <a:ext cx="7543800" cy="4096619"/>
          </a:xfrm>
        </p:spPr>
        <p:txBody>
          <a:bodyPr numCol="1">
            <a:normAutofit/>
          </a:bodyPr>
          <a:lstStyle/>
          <a:p>
            <a:pPr marL="180975" indent="-180975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cs-CZ" dirty="0">
                <a:latin typeface="Myriad Pro" panose="020B0503030403020204" pitchFamily="34" charset="0"/>
              </a:rPr>
              <a:t>Spojuje takové kombinace cenové hladiny </a:t>
            </a: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cs-CZ" dirty="0">
                <a:latin typeface="Myriad Pro" panose="020B0503030403020204" pitchFamily="34" charset="0"/>
              </a:rPr>
              <a:t> a produktu </a:t>
            </a: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cs-CZ" dirty="0">
                <a:latin typeface="Myriad Pro" panose="020B0503030403020204" pitchFamily="34" charset="0"/>
              </a:rPr>
              <a:t>, při nichž výrobci v ekonomice maximalizují zisk.</a:t>
            </a:r>
          </a:p>
          <a:p>
            <a:pPr marL="180975" indent="-180975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cs-CZ" b="1" dirty="0">
                <a:latin typeface="Myriad Pro" panose="020B0503030403020204" pitchFamily="34" charset="0"/>
                <a:sym typeface="Wingdings" panose="05000000000000000000" pitchFamily="2" charset="2"/>
              </a:rPr>
              <a:t></a:t>
            </a:r>
            <a:r>
              <a:rPr lang="cs-CZ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 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 </a:t>
            </a:r>
            <a:r>
              <a:rPr lang="cs-CZ" b="1" dirty="0">
                <a:latin typeface="Myriad Pro" panose="020B0503030403020204" pitchFamily="34" charset="0"/>
                <a:sym typeface="Wingdings" panose="05000000000000000000" pitchFamily="2" charset="2"/>
              </a:rPr>
              <a:t></a:t>
            </a:r>
            <a:r>
              <a:rPr lang="cs-CZ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 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 </a:t>
            </a:r>
            <a:r>
              <a:rPr lang="cs-CZ" b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konst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. </a:t>
            </a:r>
            <a:r>
              <a:rPr lang="cs-CZ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W/P 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 </a:t>
            </a:r>
            <a:r>
              <a:rPr lang="cs-CZ" b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konst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. </a:t>
            </a:r>
            <a:r>
              <a:rPr lang="cs-CZ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Y* </a:t>
            </a:r>
            <a:endParaRPr lang="cs-CZ" b="1" dirty="0">
              <a:latin typeface="Myriad Pro" panose="020B0503030403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cs-CZ" b="1" dirty="0">
              <a:latin typeface="Myriad Pro" panose="020B0503030403020204" pitchFamily="34" charset="0"/>
            </a:endParaRPr>
          </a:p>
          <a:p>
            <a:pPr marL="180975" indent="-180975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cs-CZ" b="1" dirty="0">
              <a:latin typeface="Myriad Pro" panose="020B0503030403020204" pitchFamily="34" charset="0"/>
            </a:endParaRPr>
          </a:p>
          <a:p>
            <a:pPr marL="180975" indent="-180975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cs-CZ" b="1" dirty="0">
                <a:latin typeface="Myriad Pro" panose="020B0503030403020204" pitchFamily="34" charset="0"/>
                <a:sym typeface="Wingdings" panose="05000000000000000000" pitchFamily="2" charset="2"/>
              </a:rPr>
              <a:t></a:t>
            </a:r>
            <a:r>
              <a:rPr lang="cs-CZ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 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 </a:t>
            </a:r>
            <a:r>
              <a:rPr lang="cs-CZ" b="1" dirty="0">
                <a:latin typeface="Myriad Pro" panose="020B0503030403020204" pitchFamily="34" charset="0"/>
                <a:sym typeface="Wingdings" panose="05000000000000000000" pitchFamily="2" charset="2"/>
              </a:rPr>
              <a:t></a:t>
            </a:r>
            <a:r>
              <a:rPr lang="cs-CZ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 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 </a:t>
            </a:r>
            <a:r>
              <a:rPr lang="cs-CZ" b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konst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. </a:t>
            </a:r>
            <a:r>
              <a:rPr lang="cs-CZ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W/P 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 </a:t>
            </a:r>
            <a:r>
              <a:rPr lang="cs-CZ" b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konst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. </a:t>
            </a:r>
            <a:r>
              <a:rPr lang="cs-CZ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Y*</a:t>
            </a:r>
            <a:endParaRPr lang="cs-CZ" b="1" dirty="0">
              <a:latin typeface="Myriad Pro" panose="020B0503030403020204" pitchFamily="34" charset="0"/>
            </a:endParaRPr>
          </a:p>
          <a:p>
            <a:pPr marL="180975" indent="-180975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cs-CZ" b="1" dirty="0">
              <a:latin typeface="Myriad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859988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D4C6A9A-2132-4286-97DE-AB53B939DB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200" b="1" dirty="0">
                <a:latin typeface="Myriad Pro" panose="020B0503030403020204" pitchFamily="34" charset="0"/>
              </a:rPr>
              <a:t>Poloha LAS</a:t>
            </a:r>
            <a:endParaRPr lang="cs-CZ" sz="42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3" name="Rukopis 2">
                <a:extLst>
                  <a:ext uri="{FF2B5EF4-FFF2-40B4-BE49-F238E27FC236}">
                    <a16:creationId xmlns:a16="http://schemas.microsoft.com/office/drawing/2014/main" id="{AD95ECA0-9E49-4BC5-BB03-086C79045D39}"/>
                  </a:ext>
                </a:extLst>
              </p14:cNvPr>
              <p14:cNvContentPartPr/>
              <p14:nvPr/>
            </p14:nvContentPartPr>
            <p14:xfrm>
              <a:off x="871560" y="1796400"/>
              <a:ext cx="7686720" cy="3993480"/>
            </p14:xfrm>
          </p:contentPart>
        </mc:Choice>
        <mc:Fallback>
          <p:pic>
            <p:nvPicPr>
              <p:cNvPr id="3" name="Rukopis 2">
                <a:extLst>
                  <a:ext uri="{FF2B5EF4-FFF2-40B4-BE49-F238E27FC236}">
                    <a16:creationId xmlns:a16="http://schemas.microsoft.com/office/drawing/2014/main" id="{AD95ECA0-9E49-4BC5-BB03-086C79045D39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862200" y="1787040"/>
                <a:ext cx="7705440" cy="40122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8700904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D4C6A9A-2132-4286-97DE-AB53B939DB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200" b="1" dirty="0">
                <a:latin typeface="Myriad Pro" panose="020B0503030403020204" pitchFamily="34" charset="0"/>
              </a:rPr>
              <a:t>Model AD-AS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3" name="Rukopis 2">
                <a:extLst>
                  <a:ext uri="{FF2B5EF4-FFF2-40B4-BE49-F238E27FC236}">
                    <a16:creationId xmlns:a16="http://schemas.microsoft.com/office/drawing/2014/main" id="{D44DE258-6D5B-4805-BB00-78EB9669014C}"/>
                  </a:ext>
                </a:extLst>
              </p14:cNvPr>
              <p14:cNvContentPartPr/>
              <p14:nvPr/>
            </p14:nvContentPartPr>
            <p14:xfrm>
              <a:off x="594720" y="1612440"/>
              <a:ext cx="8118360" cy="4671360"/>
            </p14:xfrm>
          </p:contentPart>
        </mc:Choice>
        <mc:Fallback>
          <p:pic>
            <p:nvPicPr>
              <p:cNvPr id="3" name="Rukopis 2">
                <a:extLst>
                  <a:ext uri="{FF2B5EF4-FFF2-40B4-BE49-F238E27FC236}">
                    <a16:creationId xmlns:a16="http://schemas.microsoft.com/office/drawing/2014/main" id="{D44DE258-6D5B-4805-BB00-78EB9669014C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85360" y="1603080"/>
                <a:ext cx="8137080" cy="46900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71682467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D4C6A9A-2132-4286-97DE-AB53B939DB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200" b="1" dirty="0">
                <a:latin typeface="Myriad Pro" panose="020B0503030403020204" pitchFamily="34" charset="0"/>
              </a:rPr>
              <a:t>Model AD-AS</a:t>
            </a:r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86600CD7-B8CD-46D8-AD4B-CB523510A10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59633296"/>
              </p:ext>
            </p:extLst>
          </p:nvPr>
        </p:nvGraphicFramePr>
        <p:xfrm>
          <a:off x="822960" y="1871662"/>
          <a:ext cx="7543800" cy="44121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4" name="Rukopis 3">
                <a:extLst>
                  <a:ext uri="{FF2B5EF4-FFF2-40B4-BE49-F238E27FC236}">
                    <a16:creationId xmlns:a16="http://schemas.microsoft.com/office/drawing/2014/main" id="{3ABCD70E-ACA1-4139-B80D-B3198B6CA640}"/>
                  </a:ext>
                </a:extLst>
              </p14:cNvPr>
              <p14:cNvContentPartPr/>
              <p14:nvPr/>
            </p14:nvContentPartPr>
            <p14:xfrm>
              <a:off x="3112200" y="21240"/>
              <a:ext cx="4065840" cy="5949360"/>
            </p14:xfrm>
          </p:contentPart>
        </mc:Choice>
        <mc:Fallback>
          <p:pic>
            <p:nvPicPr>
              <p:cNvPr id="4" name="Rukopis 3">
                <a:extLst>
                  <a:ext uri="{FF2B5EF4-FFF2-40B4-BE49-F238E27FC236}">
                    <a16:creationId xmlns:a16="http://schemas.microsoft.com/office/drawing/2014/main" id="{3ABCD70E-ACA1-4139-B80D-B3198B6CA640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3102840" y="11880"/>
                <a:ext cx="4084560" cy="59680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6928943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D4C6A9A-2132-4286-97DE-AB53B939DB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200" b="1" dirty="0">
                <a:latin typeface="Myriad Pro" panose="020B0503030403020204" pitchFamily="34" charset="0"/>
              </a:rPr>
              <a:t>Struktura kurzu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655A741-C91F-43CF-9E48-B94B70441C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2960" y="2241551"/>
            <a:ext cx="7543800" cy="2969276"/>
          </a:xfrm>
        </p:spPr>
        <p:txBody>
          <a:bodyPr numCol="2">
            <a:normAutofit fontScale="92500" lnSpcReduction="10000"/>
          </a:bodyPr>
          <a:lstStyle/>
          <a:p>
            <a:pPr marL="357188" indent="-357188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arenR"/>
            </a:pPr>
            <a:r>
              <a:rPr lang="cs-CZ" dirty="0">
                <a:latin typeface="Myriad Pro" panose="020B0503030403020204" pitchFamily="34" charset="0"/>
              </a:rPr>
              <a:t>Úvod do makroekonomie.</a:t>
            </a:r>
          </a:p>
          <a:p>
            <a:pPr marL="357188" indent="-357188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arenR"/>
            </a:pPr>
            <a:r>
              <a:rPr lang="cs-CZ" dirty="0">
                <a:latin typeface="Myriad Pro" panose="020B0503030403020204" pitchFamily="34" charset="0"/>
              </a:rPr>
              <a:t>Tvorba bohatství a makroekonomické výstupy.</a:t>
            </a:r>
          </a:p>
          <a:p>
            <a:pPr marL="357188" indent="-357188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arenR"/>
            </a:pPr>
            <a:r>
              <a:rPr lang="cs-CZ" dirty="0">
                <a:latin typeface="Myriad Pro" panose="020B0503030403020204" pitchFamily="34" charset="0"/>
              </a:rPr>
              <a:t>Cenová hladina.</a:t>
            </a:r>
          </a:p>
          <a:p>
            <a:pPr marL="357188" indent="-357188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arenR"/>
            </a:pPr>
            <a:r>
              <a:rPr lang="cs-CZ" dirty="0">
                <a:latin typeface="Myriad Pro" panose="020B0503030403020204" pitchFamily="34" charset="0"/>
              </a:rPr>
              <a:t>Spotřeba, úspory a investice.</a:t>
            </a:r>
          </a:p>
          <a:p>
            <a:pPr marL="357188" indent="-357188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arenR"/>
            </a:pPr>
            <a:r>
              <a:rPr lang="cs-CZ" dirty="0">
                <a:latin typeface="Myriad Pro" panose="020B0503030403020204" pitchFamily="34" charset="0"/>
              </a:rPr>
              <a:t>Peníze a měny.</a:t>
            </a:r>
          </a:p>
          <a:p>
            <a:pPr marL="357188" indent="-357188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arenR"/>
            </a:pPr>
            <a:r>
              <a:rPr lang="cs-CZ" dirty="0">
                <a:latin typeface="Myriad Pro" panose="020B0503030403020204" pitchFamily="34" charset="0"/>
              </a:rPr>
              <a:t>Bankovní systém a trh peněz.</a:t>
            </a:r>
          </a:p>
          <a:p>
            <a:pPr marL="357188" indent="-357188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arenR"/>
            </a:pPr>
            <a:r>
              <a:rPr lang="cs-CZ" dirty="0">
                <a:latin typeface="Myriad Pro" panose="020B0503030403020204" pitchFamily="34" charset="0"/>
              </a:rPr>
              <a:t>Model IS-LM.</a:t>
            </a:r>
          </a:p>
          <a:p>
            <a:pPr marL="357188" indent="-357188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arenR"/>
            </a:pPr>
            <a:r>
              <a:rPr lang="cs-CZ" b="1" dirty="0">
                <a:latin typeface="Myriad Pro" panose="020B0503030403020204" pitchFamily="34" charset="0"/>
              </a:rPr>
              <a:t>Agregátní trh v modelu AD-AS.</a:t>
            </a:r>
          </a:p>
          <a:p>
            <a:pPr marL="357188" indent="-357188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arenR"/>
            </a:pPr>
            <a:r>
              <a:rPr lang="cs-CZ" dirty="0">
                <a:latin typeface="Myriad Pro" panose="020B0503030403020204" pitchFamily="34" charset="0"/>
              </a:rPr>
              <a:t>Nezaměstnanost a trh práce</a:t>
            </a:r>
          </a:p>
          <a:p>
            <a:pPr marL="357188" indent="-357188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arenR"/>
            </a:pPr>
            <a:r>
              <a:rPr lang="cs-CZ" dirty="0">
                <a:latin typeface="Myriad Pro" panose="020B0503030403020204" pitchFamily="34" charset="0"/>
              </a:rPr>
              <a:t>Inflace a její vztah</a:t>
            </a:r>
            <a:br>
              <a:rPr lang="cs-CZ" dirty="0">
                <a:latin typeface="Myriad Pro" panose="020B0503030403020204" pitchFamily="34" charset="0"/>
              </a:rPr>
            </a:br>
            <a:r>
              <a:rPr lang="cs-CZ" dirty="0">
                <a:latin typeface="Myriad Pro" panose="020B0503030403020204" pitchFamily="34" charset="0"/>
              </a:rPr>
              <a:t>s nezaměstnaností,</a:t>
            </a:r>
            <a:br>
              <a:rPr lang="cs-CZ" dirty="0">
                <a:latin typeface="Myriad Pro" panose="020B0503030403020204" pitchFamily="34" charset="0"/>
              </a:rPr>
            </a:br>
            <a:r>
              <a:rPr lang="cs-CZ" dirty="0" err="1">
                <a:latin typeface="Myriad Pro" panose="020B0503030403020204" pitchFamily="34" charset="0"/>
              </a:rPr>
              <a:t>Phillipsova</a:t>
            </a:r>
            <a:r>
              <a:rPr lang="cs-CZ" dirty="0">
                <a:latin typeface="Myriad Pro" panose="020B0503030403020204" pitchFamily="34" charset="0"/>
              </a:rPr>
              <a:t> křivka.</a:t>
            </a:r>
          </a:p>
          <a:p>
            <a:pPr marL="357188" indent="-357188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arenR"/>
            </a:pPr>
            <a:r>
              <a:rPr lang="cs-CZ" dirty="0">
                <a:latin typeface="Myriad Pro" panose="020B0503030403020204" pitchFamily="34" charset="0"/>
              </a:rPr>
              <a:t>Hospodářské cykly.</a:t>
            </a:r>
          </a:p>
          <a:p>
            <a:pPr marL="357188" indent="-357188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arenR"/>
            </a:pPr>
            <a:r>
              <a:rPr lang="cs-CZ" dirty="0">
                <a:latin typeface="Myriad Pro" panose="020B0503030403020204" pitchFamily="34" charset="0"/>
              </a:rPr>
              <a:t>Fiskální politika.</a:t>
            </a:r>
          </a:p>
          <a:p>
            <a:pPr marL="357188" indent="-357188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arenR"/>
            </a:pPr>
            <a:r>
              <a:rPr lang="cs-CZ" dirty="0">
                <a:latin typeface="Myriad Pro" panose="020B0503030403020204" pitchFamily="34" charset="0"/>
              </a:rPr>
              <a:t>Monetární politika.</a:t>
            </a:r>
          </a:p>
          <a:p>
            <a:pPr marL="357188" indent="-357188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arenR"/>
            </a:pPr>
            <a:r>
              <a:rPr lang="cs-CZ" dirty="0">
                <a:latin typeface="Myriad Pro" panose="020B0503030403020204" pitchFamily="34" charset="0"/>
              </a:rPr>
              <a:t>Mezinárodní obchod</a:t>
            </a:r>
            <a:br>
              <a:rPr lang="cs-CZ" dirty="0">
                <a:latin typeface="Myriad Pro" panose="020B0503030403020204" pitchFamily="34" charset="0"/>
              </a:rPr>
            </a:br>
            <a:r>
              <a:rPr lang="cs-CZ" dirty="0">
                <a:latin typeface="Myriad Pro" panose="020B0503030403020204" pitchFamily="34" charset="0"/>
              </a:rPr>
              <a:t>a ekonomická integrace.</a:t>
            </a:r>
          </a:p>
        </p:txBody>
      </p:sp>
    </p:spTree>
    <p:extLst>
      <p:ext uri="{BB962C8B-B14F-4D97-AF65-F5344CB8AC3E}">
        <p14:creationId xmlns:p14="http://schemas.microsoft.com/office/powerpoint/2010/main" val="14960498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D4C6A9A-2132-4286-97DE-AB53B939DB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200" b="1" dirty="0">
                <a:latin typeface="Myriad Pro" panose="020B0503030403020204" pitchFamily="34" charset="0"/>
              </a:rPr>
              <a:t>Růst </a:t>
            </a:r>
            <a:r>
              <a:rPr lang="cs-CZ" sz="4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cs-CZ" sz="4200" b="1" dirty="0">
                <a:latin typeface="Myriad Pro" panose="020B0503030403020204" pitchFamily="34" charset="0"/>
              </a:rPr>
              <a:t> v krátkém období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9E981C1-DE56-4CBA-951C-B6137B92F9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44015" y="2241550"/>
            <a:ext cx="2480155" cy="4096619"/>
          </a:xfrm>
        </p:spPr>
        <p:txBody>
          <a:bodyPr numCol="1">
            <a:norm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b="1" dirty="0">
                <a:latin typeface="Myriad Pro" panose="020B0503030403020204" pitchFamily="34" charset="0"/>
                <a:sym typeface="Wingdings" panose="05000000000000000000" pitchFamily="2" charset="2"/>
              </a:rPr>
              <a:t></a:t>
            </a:r>
            <a:r>
              <a:rPr lang="cs-CZ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 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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cs-CZ" b="1" dirty="0">
                <a:latin typeface="Myriad Pro" panose="020B0503030403020204" pitchFamily="34" charset="0"/>
                <a:sym typeface="Wingdings" panose="05000000000000000000" pitchFamily="2" charset="2"/>
              </a:rPr>
              <a:t></a:t>
            </a:r>
            <a:r>
              <a:rPr lang="cs-CZ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AE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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cs-CZ" b="1" dirty="0">
                <a:latin typeface="Myriad Pro" panose="020B0503030403020204" pitchFamily="34" charset="0"/>
                <a:sym typeface="Wingdings" panose="05000000000000000000" pitchFamily="2" charset="2"/>
              </a:rPr>
              <a:t></a:t>
            </a:r>
            <a:r>
              <a:rPr lang="cs-CZ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IS</a:t>
            </a:r>
            <a:br>
              <a:rPr lang="cs-CZ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</a:b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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cs-CZ" b="1" dirty="0">
                <a:latin typeface="Myriad Pro" panose="020B0503030403020204" pitchFamily="34" charset="0"/>
                <a:sym typeface="Wingdings" panose="05000000000000000000" pitchFamily="2" charset="2"/>
              </a:rPr>
              <a:t></a:t>
            </a:r>
            <a:r>
              <a:rPr lang="cs-CZ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cs-CZ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→</a:t>
            </a:r>
            <a:r>
              <a:rPr lang="cs-CZ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Y‘</a:t>
            </a:r>
            <a:r>
              <a:rPr lang="cs-CZ" b="1" baseline="-25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0</a:t>
            </a:r>
            <a:br>
              <a:rPr lang="cs-CZ" b="1" baseline="-25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</a:b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 </a:t>
            </a:r>
            <a:r>
              <a:rPr lang="cs-CZ" b="1" dirty="0">
                <a:latin typeface="Myriad Pro" panose="020B0503030403020204" pitchFamily="34" charset="0"/>
                <a:sym typeface="Wingdings" panose="05000000000000000000" pitchFamily="2" charset="2"/>
              </a:rPr>
              <a:t></a:t>
            </a:r>
            <a:r>
              <a:rPr lang="cs-CZ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MD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</a:t>
            </a:r>
            <a:r>
              <a:rPr lang="cs-CZ" b="1" dirty="0">
                <a:latin typeface="Myriad Pro" panose="020B0503030403020204" pitchFamily="34" charset="0"/>
                <a:sym typeface="Wingdings" panose="05000000000000000000" pitchFamily="2" charset="2"/>
              </a:rPr>
              <a:t> </a:t>
            </a:r>
            <a:r>
              <a:rPr lang="cs-CZ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cs-CZ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→</a:t>
            </a:r>
            <a:r>
              <a:rPr lang="cs-CZ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i</a:t>
            </a:r>
            <a:r>
              <a:rPr lang="cs-CZ" b="1" baseline="-25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1</a:t>
            </a:r>
            <a:br>
              <a:rPr lang="cs-CZ" b="1" baseline="-25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</a:b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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cs-CZ" b="1" dirty="0">
                <a:latin typeface="Myriad Pro" panose="020B0503030403020204" pitchFamily="34" charset="0"/>
                <a:sym typeface="Wingdings" panose="05000000000000000000" pitchFamily="2" charset="2"/>
              </a:rPr>
              <a:t></a:t>
            </a:r>
            <a:r>
              <a:rPr lang="cs-CZ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Ca+I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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cs-CZ" b="1" dirty="0">
                <a:latin typeface="Myriad Pro" panose="020B0503030403020204" pitchFamily="34" charset="0"/>
                <a:sym typeface="Wingdings" panose="05000000000000000000" pitchFamily="2" charset="2"/>
              </a:rPr>
              <a:t></a:t>
            </a:r>
            <a:r>
              <a:rPr lang="cs-CZ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AE</a:t>
            </a:r>
            <a:br>
              <a:rPr lang="cs-CZ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</a:b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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cs-CZ" b="1" dirty="0">
                <a:latin typeface="Myriad Pro" panose="020B0503030403020204" pitchFamily="34" charset="0"/>
                <a:sym typeface="Wingdings" panose="05000000000000000000" pitchFamily="2" charset="2"/>
              </a:rPr>
              <a:t></a:t>
            </a:r>
            <a:r>
              <a:rPr lang="cs-CZ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Y‘</a:t>
            </a:r>
            <a:r>
              <a:rPr lang="cs-CZ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→</a:t>
            </a:r>
            <a:r>
              <a:rPr lang="cs-CZ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Y</a:t>
            </a:r>
            <a:r>
              <a:rPr lang="cs-CZ" b="1" baseline="-25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1</a:t>
            </a:r>
            <a:br>
              <a:rPr lang="cs-CZ" b="1" baseline="-25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</a:b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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cs-CZ" b="1" dirty="0">
                <a:latin typeface="Myriad Pro" panose="020B0503030403020204" pitchFamily="34" charset="0"/>
                <a:sym typeface="Wingdings" panose="05000000000000000000" pitchFamily="2" charset="2"/>
              </a:rPr>
              <a:t> </a:t>
            </a:r>
            <a:r>
              <a:rPr lang="cs-CZ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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cs-CZ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  <a:r>
              <a:rPr lang="cs-CZ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SAS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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cs-CZ" b="1" dirty="0">
                <a:latin typeface="Myriad Pro" panose="020B0503030403020204" pitchFamily="34" charset="0"/>
                <a:sym typeface="Wingdings" panose="05000000000000000000" pitchFamily="2" charset="2"/>
              </a:rPr>
              <a:t></a:t>
            </a:r>
            <a:r>
              <a:rPr lang="cs-CZ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cs-CZ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→</a:t>
            </a:r>
            <a:r>
              <a:rPr lang="cs-CZ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P</a:t>
            </a:r>
            <a:r>
              <a:rPr lang="cs-CZ" b="1" baseline="-25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2</a:t>
            </a:r>
            <a:r>
              <a:rPr lang="cs-CZ" b="1" baseline="-250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a </a:t>
            </a:r>
            <a:r>
              <a:rPr lang="cs-CZ" b="1" dirty="0">
                <a:latin typeface="Myriad Pro" panose="020B0503030403020204" pitchFamily="34" charset="0"/>
                <a:sym typeface="Wingdings" panose="05000000000000000000" pitchFamily="2" charset="2"/>
              </a:rPr>
              <a:t></a:t>
            </a:r>
            <a:r>
              <a:rPr lang="cs-CZ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cs-CZ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→</a:t>
            </a:r>
            <a:r>
              <a:rPr lang="cs-CZ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Y</a:t>
            </a:r>
            <a:r>
              <a:rPr lang="cs-CZ" b="1" baseline="-25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2</a:t>
            </a:r>
            <a:r>
              <a:rPr lang="cs-CZ" b="1" baseline="-250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br>
              <a:rPr lang="cs-CZ" b="1" baseline="-25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</a:br>
            <a:br>
              <a:rPr lang="cs-CZ" b="1" baseline="-25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</a:br>
            <a:br>
              <a:rPr lang="cs-CZ" b="1" i="1" baseline="-25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</a:br>
            <a:endParaRPr lang="cs-CZ" b="1" dirty="0">
              <a:latin typeface="Myriad Pro" panose="020B0503030403020204" pitchFamily="34" charset="0"/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4" name="Rukopis 3">
                <a:extLst>
                  <a:ext uri="{FF2B5EF4-FFF2-40B4-BE49-F238E27FC236}">
                    <a16:creationId xmlns:a16="http://schemas.microsoft.com/office/drawing/2014/main" id="{E822C3DE-1F4E-4098-BD72-8F6982D43B5D}"/>
                  </a:ext>
                </a:extLst>
              </p14:cNvPr>
              <p14:cNvContentPartPr/>
              <p14:nvPr/>
            </p14:nvContentPartPr>
            <p14:xfrm>
              <a:off x="55080" y="812880"/>
              <a:ext cx="8272440" cy="5464800"/>
            </p14:xfrm>
          </p:contentPart>
        </mc:Choice>
        <mc:Fallback>
          <p:pic>
            <p:nvPicPr>
              <p:cNvPr id="4" name="Rukopis 3">
                <a:extLst>
                  <a:ext uri="{FF2B5EF4-FFF2-40B4-BE49-F238E27FC236}">
                    <a16:creationId xmlns:a16="http://schemas.microsoft.com/office/drawing/2014/main" id="{E822C3DE-1F4E-4098-BD72-8F6982D43B5D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5720" y="803520"/>
                <a:ext cx="8291160" cy="54835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97791707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D4C6A9A-2132-4286-97DE-AB53B939DB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200" b="1" dirty="0">
                <a:latin typeface="Myriad Pro" panose="020B0503030403020204" pitchFamily="34" charset="0"/>
              </a:rPr>
              <a:t>Růst </a:t>
            </a:r>
            <a:r>
              <a:rPr lang="cs-CZ" sz="4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cs-CZ" sz="4200" b="1" dirty="0">
                <a:latin typeface="Myriad Pro" panose="020B0503030403020204" pitchFamily="34" charset="0"/>
              </a:rPr>
              <a:t> v dlouhém období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9E981C1-DE56-4CBA-951C-B6137B92F9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44015" y="2241550"/>
            <a:ext cx="2480155" cy="4096619"/>
          </a:xfrm>
        </p:spPr>
        <p:txBody>
          <a:bodyPr numCol="1">
            <a:norm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b="1" dirty="0">
                <a:latin typeface="Myriad Pro" panose="020B0503030403020204" pitchFamily="34" charset="0"/>
                <a:sym typeface="Wingdings" panose="05000000000000000000" pitchFamily="2" charset="2"/>
              </a:rPr>
              <a:t></a:t>
            </a:r>
            <a:r>
              <a:rPr lang="cs-CZ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 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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cs-CZ" b="1" dirty="0">
                <a:latin typeface="Myriad Pro" panose="020B0503030403020204" pitchFamily="34" charset="0"/>
                <a:sym typeface="Wingdings" panose="05000000000000000000" pitchFamily="2" charset="2"/>
              </a:rPr>
              <a:t></a:t>
            </a:r>
            <a:r>
              <a:rPr lang="cs-CZ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AE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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cs-CZ" b="1" dirty="0">
                <a:latin typeface="Myriad Pro" panose="020B0503030403020204" pitchFamily="34" charset="0"/>
                <a:sym typeface="Wingdings" panose="05000000000000000000" pitchFamily="2" charset="2"/>
              </a:rPr>
              <a:t></a:t>
            </a:r>
            <a:r>
              <a:rPr lang="cs-CZ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IS</a:t>
            </a:r>
            <a:br>
              <a:rPr lang="cs-CZ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</a:b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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cs-CZ" b="1" dirty="0">
                <a:latin typeface="Myriad Pro" panose="020B0503030403020204" pitchFamily="34" charset="0"/>
                <a:sym typeface="Wingdings" panose="05000000000000000000" pitchFamily="2" charset="2"/>
              </a:rPr>
              <a:t></a:t>
            </a:r>
            <a:r>
              <a:rPr lang="cs-CZ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cs-CZ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→</a:t>
            </a:r>
            <a:r>
              <a:rPr lang="cs-CZ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Y‘</a:t>
            </a:r>
            <a:r>
              <a:rPr lang="cs-CZ" b="1" baseline="-25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0</a:t>
            </a:r>
            <a:br>
              <a:rPr lang="cs-CZ" b="1" baseline="-25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</a:b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 </a:t>
            </a:r>
            <a:r>
              <a:rPr lang="cs-CZ" b="1" dirty="0">
                <a:latin typeface="Myriad Pro" panose="020B0503030403020204" pitchFamily="34" charset="0"/>
                <a:sym typeface="Wingdings" panose="05000000000000000000" pitchFamily="2" charset="2"/>
              </a:rPr>
              <a:t></a:t>
            </a:r>
            <a:r>
              <a:rPr lang="cs-CZ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MD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</a:t>
            </a:r>
            <a:r>
              <a:rPr lang="cs-CZ" b="1" dirty="0">
                <a:latin typeface="Myriad Pro" panose="020B0503030403020204" pitchFamily="34" charset="0"/>
                <a:sym typeface="Wingdings" panose="05000000000000000000" pitchFamily="2" charset="2"/>
              </a:rPr>
              <a:t> </a:t>
            </a:r>
            <a:r>
              <a:rPr lang="cs-CZ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cs-CZ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→</a:t>
            </a:r>
            <a:r>
              <a:rPr lang="cs-CZ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i</a:t>
            </a:r>
            <a:r>
              <a:rPr lang="cs-CZ" b="1" baseline="-25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1</a:t>
            </a:r>
            <a:br>
              <a:rPr lang="cs-CZ" b="1" baseline="-25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</a:b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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cs-CZ" b="1" dirty="0">
                <a:latin typeface="Myriad Pro" panose="020B0503030403020204" pitchFamily="34" charset="0"/>
                <a:sym typeface="Wingdings" panose="05000000000000000000" pitchFamily="2" charset="2"/>
              </a:rPr>
              <a:t></a:t>
            </a:r>
            <a:r>
              <a:rPr lang="cs-CZ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Ca+I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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cs-CZ" b="1" dirty="0">
                <a:latin typeface="Myriad Pro" panose="020B0503030403020204" pitchFamily="34" charset="0"/>
                <a:sym typeface="Wingdings" panose="05000000000000000000" pitchFamily="2" charset="2"/>
              </a:rPr>
              <a:t></a:t>
            </a:r>
            <a:r>
              <a:rPr lang="cs-CZ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AE</a:t>
            </a:r>
            <a:br>
              <a:rPr lang="cs-CZ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</a:b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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cs-CZ" b="1" dirty="0">
                <a:latin typeface="Myriad Pro" panose="020B0503030403020204" pitchFamily="34" charset="0"/>
                <a:sym typeface="Wingdings" panose="05000000000000000000" pitchFamily="2" charset="2"/>
              </a:rPr>
              <a:t></a:t>
            </a:r>
            <a:r>
              <a:rPr lang="cs-CZ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Y‘</a:t>
            </a:r>
            <a:r>
              <a:rPr lang="cs-CZ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→</a:t>
            </a:r>
            <a:r>
              <a:rPr lang="cs-CZ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Y</a:t>
            </a:r>
            <a:r>
              <a:rPr lang="cs-CZ" b="1" baseline="-25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1</a:t>
            </a:r>
            <a:br>
              <a:rPr lang="cs-CZ" b="1" baseline="-25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</a:b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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cs-CZ" b="1" dirty="0">
                <a:latin typeface="Myriad Pro" panose="020B0503030403020204" pitchFamily="34" charset="0"/>
                <a:sym typeface="Wingdings" panose="05000000000000000000" pitchFamily="2" charset="2"/>
              </a:rPr>
              <a:t> </a:t>
            </a:r>
            <a:r>
              <a:rPr lang="cs-CZ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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cs-CZ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  <a:r>
              <a:rPr lang="cs-CZ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SAS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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cs-CZ" b="1" dirty="0">
                <a:latin typeface="Myriad Pro" panose="020B0503030403020204" pitchFamily="34" charset="0"/>
                <a:sym typeface="Wingdings" panose="05000000000000000000" pitchFamily="2" charset="2"/>
              </a:rPr>
              <a:t></a:t>
            </a:r>
            <a:r>
              <a:rPr lang="cs-CZ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cs-CZ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→</a:t>
            </a:r>
            <a:r>
              <a:rPr lang="cs-CZ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P</a:t>
            </a:r>
            <a:r>
              <a:rPr lang="cs-CZ" b="1" baseline="-25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2</a:t>
            </a:r>
            <a:r>
              <a:rPr lang="cs-CZ" b="1" baseline="-250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a </a:t>
            </a:r>
            <a:r>
              <a:rPr lang="cs-CZ" b="1" dirty="0">
                <a:latin typeface="Myriad Pro" panose="020B0503030403020204" pitchFamily="34" charset="0"/>
                <a:sym typeface="Wingdings" panose="05000000000000000000" pitchFamily="2" charset="2"/>
              </a:rPr>
              <a:t></a:t>
            </a:r>
            <a:r>
              <a:rPr lang="cs-CZ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cs-CZ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→</a:t>
            </a:r>
            <a:r>
              <a:rPr lang="cs-CZ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Y</a:t>
            </a:r>
            <a:r>
              <a:rPr lang="cs-CZ" b="1" baseline="-25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2</a:t>
            </a:r>
            <a:r>
              <a:rPr lang="cs-CZ" b="1" baseline="-250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br>
              <a:rPr lang="cs-CZ" b="1" baseline="-25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</a:b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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cs-CZ" b="1" dirty="0">
                <a:latin typeface="Myriad Pro" panose="020B0503030403020204" pitchFamily="34" charset="0"/>
                <a:sym typeface="Wingdings" panose="05000000000000000000" pitchFamily="2" charset="2"/>
              </a:rPr>
              <a:t></a:t>
            </a:r>
            <a:r>
              <a:rPr lang="cs-CZ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cs-CZ" b="1" baseline="-250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 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SAS</a:t>
            </a:r>
            <a:br>
              <a:rPr lang="cs-CZ" b="1" baseline="-250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</a:b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 </a:t>
            </a:r>
            <a:r>
              <a:rPr lang="cs-CZ" b="1" dirty="0">
                <a:latin typeface="Myriad Pro" panose="020B0503030403020204" pitchFamily="34" charset="0"/>
                <a:sym typeface="Wingdings" panose="05000000000000000000" pitchFamily="2" charset="2"/>
              </a:rPr>
              <a:t></a:t>
            </a:r>
            <a:r>
              <a:rPr lang="cs-CZ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cs-CZ" b="1" dirty="0">
                <a:latin typeface="Myriad Pro" panose="020B0503030403020204" pitchFamily="34" charset="0"/>
                <a:sym typeface="Wingdings" panose="05000000000000000000" pitchFamily="2" charset="2"/>
              </a:rPr>
              <a:t> 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</a:t>
            </a:r>
            <a:r>
              <a:rPr lang="cs-CZ" b="1" dirty="0">
                <a:latin typeface="Myriad Pro" panose="020B0503030403020204" pitchFamily="34" charset="0"/>
                <a:sym typeface="Wingdings" panose="05000000000000000000" pitchFamily="2" charset="2"/>
              </a:rPr>
              <a:t></a:t>
            </a:r>
            <a:r>
              <a:rPr lang="cs-CZ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cs-CZ" b="1" baseline="-250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 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SAS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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cs-CZ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cs-CZ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=</a:t>
            </a:r>
            <a:r>
              <a:rPr lang="cs-CZ" b="1" i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Y</a:t>
            </a:r>
            <a:r>
              <a:rPr lang="cs-CZ" b="1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n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=</a:t>
            </a:r>
            <a:r>
              <a:rPr lang="cs-CZ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Y*</a:t>
            </a:r>
            <a:endParaRPr lang="cs-CZ" b="1" dirty="0">
              <a:latin typeface="Myriad Pro" panose="020B0503030403020204" pitchFamily="34" charset="0"/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4" name="Rukopis 3">
                <a:extLst>
                  <a:ext uri="{FF2B5EF4-FFF2-40B4-BE49-F238E27FC236}">
                    <a16:creationId xmlns:a16="http://schemas.microsoft.com/office/drawing/2014/main" id="{412E7C33-E9F3-4AE3-9314-1193B864A3F5}"/>
                  </a:ext>
                </a:extLst>
              </p14:cNvPr>
              <p14:cNvContentPartPr/>
              <p14:nvPr/>
            </p14:nvContentPartPr>
            <p14:xfrm>
              <a:off x="115560" y="1570680"/>
              <a:ext cx="7490880" cy="4647960"/>
            </p14:xfrm>
          </p:contentPart>
        </mc:Choice>
        <mc:Fallback>
          <p:pic>
            <p:nvPicPr>
              <p:cNvPr id="4" name="Rukopis 3">
                <a:extLst>
                  <a:ext uri="{FF2B5EF4-FFF2-40B4-BE49-F238E27FC236}">
                    <a16:creationId xmlns:a16="http://schemas.microsoft.com/office/drawing/2014/main" id="{412E7C33-E9F3-4AE3-9314-1193B864A3F5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06200" y="1561320"/>
                <a:ext cx="7509600" cy="46666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46654582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D4C6A9A-2132-4286-97DE-AB53B939DB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200" b="1" dirty="0">
                <a:latin typeface="Myriad Pro" panose="020B0503030403020204" pitchFamily="34" charset="0"/>
              </a:rPr>
              <a:t>Růst </a:t>
            </a:r>
            <a:r>
              <a:rPr lang="cs-CZ" sz="4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cs-CZ" sz="4200" b="1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cs-CZ" sz="4200" b="1" dirty="0">
                <a:latin typeface="Myriad Pro" panose="020B0503030403020204" pitchFamily="34" charset="0"/>
              </a:rPr>
              <a:t> v krátkém období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B44A759-072E-4EBF-AC6C-11AA08AE6C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44016" y="2241550"/>
            <a:ext cx="2480154" cy="4096619"/>
          </a:xfrm>
        </p:spPr>
        <p:txBody>
          <a:bodyPr numCol="1">
            <a:norm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b="1" dirty="0">
                <a:latin typeface="Myriad Pro" panose="020B0503030403020204" pitchFamily="34" charset="0"/>
                <a:sym typeface="Wingdings" panose="05000000000000000000" pitchFamily="2" charset="2"/>
              </a:rPr>
              <a:t></a:t>
            </a:r>
            <a:r>
              <a:rPr lang="cs-CZ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cs-CZ" b="1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cs-CZ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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cs-CZ" b="1" dirty="0">
                <a:latin typeface="Myriad Pro" panose="020B0503030403020204" pitchFamily="34" charset="0"/>
                <a:sym typeface="Wingdings" panose="05000000000000000000" pitchFamily="2" charset="2"/>
              </a:rPr>
              <a:t></a:t>
            </a:r>
            <a:r>
              <a:rPr lang="cs-CZ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MS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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cs-CZ" b="1" dirty="0">
                <a:latin typeface="Myriad Pro" panose="020B0503030403020204" pitchFamily="34" charset="0"/>
                <a:sym typeface="Wingdings" panose="05000000000000000000" pitchFamily="2" charset="2"/>
              </a:rPr>
              <a:t></a:t>
            </a:r>
            <a:r>
              <a:rPr lang="cs-CZ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LM 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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cs-CZ" b="1" dirty="0">
                <a:latin typeface="Myriad Pro" panose="020B0503030403020204" pitchFamily="34" charset="0"/>
                <a:sym typeface="Wingdings" panose="05000000000000000000" pitchFamily="2" charset="2"/>
              </a:rPr>
              <a:t></a:t>
            </a:r>
            <a:r>
              <a:rPr lang="cs-CZ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cs-CZ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→</a:t>
            </a:r>
            <a:r>
              <a:rPr lang="cs-CZ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i‘</a:t>
            </a:r>
            <a:r>
              <a:rPr lang="cs-CZ" b="1" baseline="-25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0</a:t>
            </a:r>
            <a:br>
              <a:rPr lang="cs-CZ" b="1" baseline="-25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</a:b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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cs-CZ" b="1" dirty="0">
                <a:latin typeface="Myriad Pro" panose="020B0503030403020204" pitchFamily="34" charset="0"/>
                <a:sym typeface="Wingdings" panose="05000000000000000000" pitchFamily="2" charset="2"/>
              </a:rPr>
              <a:t></a:t>
            </a:r>
            <a:r>
              <a:rPr lang="cs-CZ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Ca+I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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cs-CZ" b="1" dirty="0">
                <a:latin typeface="Myriad Pro" panose="020B0503030403020204" pitchFamily="34" charset="0"/>
                <a:sym typeface="Wingdings" panose="05000000000000000000" pitchFamily="2" charset="2"/>
              </a:rPr>
              <a:t></a:t>
            </a:r>
            <a:r>
              <a:rPr lang="cs-CZ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AE</a:t>
            </a:r>
            <a:br>
              <a:rPr lang="cs-CZ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</a:b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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cs-CZ" b="1" dirty="0">
                <a:latin typeface="Myriad Pro" panose="020B0503030403020204" pitchFamily="34" charset="0"/>
                <a:sym typeface="Wingdings" panose="05000000000000000000" pitchFamily="2" charset="2"/>
              </a:rPr>
              <a:t></a:t>
            </a:r>
            <a:r>
              <a:rPr lang="cs-CZ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cs-CZ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→</a:t>
            </a:r>
            <a:r>
              <a:rPr lang="cs-CZ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Y</a:t>
            </a:r>
            <a:r>
              <a:rPr lang="cs-CZ" b="1" baseline="-25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1</a:t>
            </a:r>
            <a:endParaRPr lang="cs-CZ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 </a:t>
            </a:r>
            <a:r>
              <a:rPr lang="cs-CZ" b="1" dirty="0">
                <a:latin typeface="Myriad Pro" panose="020B0503030403020204" pitchFamily="34" charset="0"/>
                <a:sym typeface="Wingdings" panose="05000000000000000000" pitchFamily="2" charset="2"/>
              </a:rPr>
              <a:t></a:t>
            </a:r>
            <a:r>
              <a:rPr lang="cs-CZ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MD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</a:t>
            </a:r>
            <a:r>
              <a:rPr lang="cs-CZ" b="1" dirty="0">
                <a:latin typeface="Myriad Pro" panose="020B0503030403020204" pitchFamily="34" charset="0"/>
                <a:sym typeface="Wingdings" panose="05000000000000000000" pitchFamily="2" charset="2"/>
              </a:rPr>
              <a:t> </a:t>
            </a:r>
            <a:r>
              <a:rPr lang="cs-CZ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i‘</a:t>
            </a:r>
            <a:r>
              <a:rPr lang="cs-CZ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→</a:t>
            </a:r>
            <a:r>
              <a:rPr lang="cs-CZ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i</a:t>
            </a:r>
            <a:r>
              <a:rPr lang="cs-CZ" b="1" baseline="-25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1</a:t>
            </a:r>
            <a:br>
              <a:rPr lang="cs-CZ" b="1" baseline="-25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</a:b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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cs-CZ" b="1" dirty="0">
                <a:latin typeface="Myriad Pro" panose="020B0503030403020204" pitchFamily="34" charset="0"/>
                <a:sym typeface="Wingdings" panose="05000000000000000000" pitchFamily="2" charset="2"/>
              </a:rPr>
              <a:t> </a:t>
            </a:r>
            <a:r>
              <a:rPr lang="cs-CZ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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cs-CZ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  <a:r>
              <a:rPr lang="cs-CZ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SAS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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cs-CZ" b="1" dirty="0">
                <a:latin typeface="Myriad Pro" panose="020B0503030403020204" pitchFamily="34" charset="0"/>
                <a:sym typeface="Wingdings" panose="05000000000000000000" pitchFamily="2" charset="2"/>
              </a:rPr>
              <a:t></a:t>
            </a:r>
            <a:r>
              <a:rPr lang="cs-CZ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cs-CZ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→</a:t>
            </a:r>
            <a:r>
              <a:rPr lang="cs-CZ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P</a:t>
            </a:r>
            <a:r>
              <a:rPr lang="cs-CZ" b="1" baseline="-25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2</a:t>
            </a:r>
            <a:r>
              <a:rPr lang="cs-CZ" b="1" baseline="-250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a </a:t>
            </a:r>
            <a:r>
              <a:rPr lang="cs-CZ" b="1" dirty="0">
                <a:latin typeface="Myriad Pro" panose="020B0503030403020204" pitchFamily="34" charset="0"/>
                <a:sym typeface="Wingdings" panose="05000000000000000000" pitchFamily="2" charset="2"/>
              </a:rPr>
              <a:t></a:t>
            </a:r>
            <a:r>
              <a:rPr lang="cs-CZ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cs-CZ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→</a:t>
            </a:r>
            <a:r>
              <a:rPr lang="cs-CZ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Y</a:t>
            </a:r>
            <a:r>
              <a:rPr lang="cs-CZ" b="1" baseline="-25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2</a:t>
            </a:r>
            <a:r>
              <a:rPr lang="cs-CZ" b="1" baseline="-250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endParaRPr lang="cs-CZ" b="1" dirty="0">
              <a:latin typeface="Myriad Pro" panose="020B0503030403020204" pitchFamily="34" charset="0"/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4" name="Rukopis 3">
                <a:extLst>
                  <a:ext uri="{FF2B5EF4-FFF2-40B4-BE49-F238E27FC236}">
                    <a16:creationId xmlns:a16="http://schemas.microsoft.com/office/drawing/2014/main" id="{DEA73EAD-0D58-459E-A37B-DC0A20B95BDD}"/>
                  </a:ext>
                </a:extLst>
              </p14:cNvPr>
              <p14:cNvContentPartPr/>
              <p14:nvPr/>
            </p14:nvContentPartPr>
            <p14:xfrm>
              <a:off x="40320" y="702000"/>
              <a:ext cx="7553520" cy="5577120"/>
            </p14:xfrm>
          </p:contentPart>
        </mc:Choice>
        <mc:Fallback>
          <p:pic>
            <p:nvPicPr>
              <p:cNvPr id="4" name="Rukopis 3">
                <a:extLst>
                  <a:ext uri="{FF2B5EF4-FFF2-40B4-BE49-F238E27FC236}">
                    <a16:creationId xmlns:a16="http://schemas.microsoft.com/office/drawing/2014/main" id="{DEA73EAD-0D58-459E-A37B-DC0A20B95BDD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0960" y="692640"/>
                <a:ext cx="7572240" cy="55958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51242009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D4C6A9A-2132-4286-97DE-AB53B939DB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200" b="1" dirty="0">
                <a:latin typeface="Myriad Pro" panose="020B0503030403020204" pitchFamily="34" charset="0"/>
              </a:rPr>
              <a:t>Růst </a:t>
            </a:r>
            <a:r>
              <a:rPr lang="cs-CZ" sz="4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cs-CZ" sz="4200" b="1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cs-CZ" sz="4200" b="1" dirty="0">
                <a:latin typeface="Myriad Pro" panose="020B0503030403020204" pitchFamily="34" charset="0"/>
              </a:rPr>
              <a:t> v dlouhém období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B44A759-072E-4EBF-AC6C-11AA08AE6C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44016" y="2241550"/>
            <a:ext cx="2480154" cy="4096619"/>
          </a:xfrm>
        </p:spPr>
        <p:txBody>
          <a:bodyPr numCol="1">
            <a:norm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b="1" dirty="0">
                <a:latin typeface="Myriad Pro" panose="020B0503030403020204" pitchFamily="34" charset="0"/>
                <a:sym typeface="Wingdings" panose="05000000000000000000" pitchFamily="2" charset="2"/>
              </a:rPr>
              <a:t></a:t>
            </a:r>
            <a:r>
              <a:rPr lang="cs-CZ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cs-CZ" b="1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cs-CZ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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cs-CZ" b="1" dirty="0">
                <a:latin typeface="Myriad Pro" panose="020B0503030403020204" pitchFamily="34" charset="0"/>
                <a:sym typeface="Wingdings" panose="05000000000000000000" pitchFamily="2" charset="2"/>
              </a:rPr>
              <a:t></a:t>
            </a:r>
            <a:r>
              <a:rPr lang="cs-CZ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MS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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cs-CZ" b="1" dirty="0">
                <a:latin typeface="Myriad Pro" panose="020B0503030403020204" pitchFamily="34" charset="0"/>
                <a:sym typeface="Wingdings" panose="05000000000000000000" pitchFamily="2" charset="2"/>
              </a:rPr>
              <a:t></a:t>
            </a:r>
            <a:r>
              <a:rPr lang="cs-CZ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LM 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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cs-CZ" b="1" dirty="0">
                <a:latin typeface="Myriad Pro" panose="020B0503030403020204" pitchFamily="34" charset="0"/>
                <a:sym typeface="Wingdings" panose="05000000000000000000" pitchFamily="2" charset="2"/>
              </a:rPr>
              <a:t></a:t>
            </a:r>
            <a:r>
              <a:rPr lang="cs-CZ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cs-CZ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→</a:t>
            </a:r>
            <a:r>
              <a:rPr lang="cs-CZ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i‘</a:t>
            </a:r>
            <a:r>
              <a:rPr lang="cs-CZ" b="1" baseline="-25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0</a:t>
            </a:r>
            <a:br>
              <a:rPr lang="cs-CZ" b="1" baseline="-25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</a:b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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cs-CZ" b="1" dirty="0">
                <a:latin typeface="Myriad Pro" panose="020B0503030403020204" pitchFamily="34" charset="0"/>
                <a:sym typeface="Wingdings" panose="05000000000000000000" pitchFamily="2" charset="2"/>
              </a:rPr>
              <a:t></a:t>
            </a:r>
            <a:r>
              <a:rPr lang="cs-CZ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Ca+I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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cs-CZ" b="1" dirty="0">
                <a:latin typeface="Myriad Pro" panose="020B0503030403020204" pitchFamily="34" charset="0"/>
                <a:sym typeface="Wingdings" panose="05000000000000000000" pitchFamily="2" charset="2"/>
              </a:rPr>
              <a:t></a:t>
            </a:r>
            <a:r>
              <a:rPr lang="cs-CZ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AE</a:t>
            </a:r>
            <a:br>
              <a:rPr lang="cs-CZ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</a:b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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cs-CZ" b="1" dirty="0">
                <a:latin typeface="Myriad Pro" panose="020B0503030403020204" pitchFamily="34" charset="0"/>
                <a:sym typeface="Wingdings" panose="05000000000000000000" pitchFamily="2" charset="2"/>
              </a:rPr>
              <a:t></a:t>
            </a:r>
            <a:r>
              <a:rPr lang="cs-CZ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cs-CZ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→</a:t>
            </a:r>
            <a:r>
              <a:rPr lang="cs-CZ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Y</a:t>
            </a:r>
            <a:r>
              <a:rPr lang="cs-CZ" b="1" baseline="-25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1</a:t>
            </a:r>
            <a:endParaRPr lang="cs-CZ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 </a:t>
            </a:r>
            <a:r>
              <a:rPr lang="cs-CZ" b="1" dirty="0">
                <a:latin typeface="Myriad Pro" panose="020B0503030403020204" pitchFamily="34" charset="0"/>
                <a:sym typeface="Wingdings" panose="05000000000000000000" pitchFamily="2" charset="2"/>
              </a:rPr>
              <a:t></a:t>
            </a:r>
            <a:r>
              <a:rPr lang="cs-CZ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MD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</a:t>
            </a:r>
            <a:r>
              <a:rPr lang="cs-CZ" b="1" dirty="0">
                <a:latin typeface="Myriad Pro" panose="020B0503030403020204" pitchFamily="34" charset="0"/>
                <a:sym typeface="Wingdings" panose="05000000000000000000" pitchFamily="2" charset="2"/>
              </a:rPr>
              <a:t> </a:t>
            </a:r>
            <a:r>
              <a:rPr lang="cs-CZ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i‘</a:t>
            </a:r>
            <a:r>
              <a:rPr lang="cs-CZ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→</a:t>
            </a:r>
            <a:r>
              <a:rPr lang="cs-CZ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i</a:t>
            </a:r>
            <a:r>
              <a:rPr lang="cs-CZ" b="1" baseline="-25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1</a:t>
            </a:r>
            <a:br>
              <a:rPr lang="cs-CZ" b="1" baseline="-25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</a:b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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cs-CZ" b="1" dirty="0">
                <a:latin typeface="Myriad Pro" panose="020B0503030403020204" pitchFamily="34" charset="0"/>
                <a:sym typeface="Wingdings" panose="05000000000000000000" pitchFamily="2" charset="2"/>
              </a:rPr>
              <a:t> </a:t>
            </a:r>
            <a:r>
              <a:rPr lang="cs-CZ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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cs-CZ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  <a:r>
              <a:rPr lang="cs-CZ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SAS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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cs-CZ" b="1" dirty="0">
                <a:latin typeface="Myriad Pro" panose="020B0503030403020204" pitchFamily="34" charset="0"/>
                <a:sym typeface="Wingdings" panose="05000000000000000000" pitchFamily="2" charset="2"/>
              </a:rPr>
              <a:t></a:t>
            </a:r>
            <a:r>
              <a:rPr lang="cs-CZ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cs-CZ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→</a:t>
            </a:r>
            <a:r>
              <a:rPr lang="cs-CZ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P</a:t>
            </a:r>
            <a:r>
              <a:rPr lang="cs-CZ" b="1" baseline="-25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2</a:t>
            </a:r>
            <a:r>
              <a:rPr lang="cs-CZ" b="1" baseline="-250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a </a:t>
            </a:r>
            <a:r>
              <a:rPr lang="cs-CZ" b="1" dirty="0">
                <a:latin typeface="Myriad Pro" panose="020B0503030403020204" pitchFamily="34" charset="0"/>
                <a:sym typeface="Wingdings" panose="05000000000000000000" pitchFamily="2" charset="2"/>
              </a:rPr>
              <a:t></a:t>
            </a:r>
            <a:r>
              <a:rPr lang="cs-CZ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cs-CZ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→</a:t>
            </a:r>
            <a:r>
              <a:rPr lang="cs-CZ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Y</a:t>
            </a:r>
            <a:r>
              <a:rPr lang="cs-CZ" b="1" baseline="-25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2</a:t>
            </a:r>
            <a:r>
              <a:rPr lang="cs-CZ" b="1" baseline="-250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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cs-CZ" b="1" dirty="0">
                <a:latin typeface="Myriad Pro" panose="020B0503030403020204" pitchFamily="34" charset="0"/>
                <a:sym typeface="Wingdings" panose="05000000000000000000" pitchFamily="2" charset="2"/>
              </a:rPr>
              <a:t></a:t>
            </a:r>
            <a:r>
              <a:rPr lang="cs-CZ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cs-CZ" b="1" baseline="-250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 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SAS</a:t>
            </a:r>
            <a:br>
              <a:rPr lang="cs-CZ" b="1" baseline="-250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</a:b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 </a:t>
            </a:r>
            <a:r>
              <a:rPr lang="cs-CZ" b="1" dirty="0">
                <a:latin typeface="Myriad Pro" panose="020B0503030403020204" pitchFamily="34" charset="0"/>
                <a:sym typeface="Wingdings" panose="05000000000000000000" pitchFamily="2" charset="2"/>
              </a:rPr>
              <a:t></a:t>
            </a:r>
            <a:r>
              <a:rPr lang="cs-CZ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cs-CZ" b="1" dirty="0">
                <a:latin typeface="Myriad Pro" panose="020B0503030403020204" pitchFamily="34" charset="0"/>
                <a:sym typeface="Wingdings" panose="05000000000000000000" pitchFamily="2" charset="2"/>
              </a:rPr>
              <a:t> 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</a:t>
            </a:r>
            <a:r>
              <a:rPr lang="cs-CZ" b="1" dirty="0">
                <a:latin typeface="Myriad Pro" panose="020B0503030403020204" pitchFamily="34" charset="0"/>
                <a:sym typeface="Wingdings" panose="05000000000000000000" pitchFamily="2" charset="2"/>
              </a:rPr>
              <a:t></a:t>
            </a:r>
            <a:r>
              <a:rPr lang="cs-CZ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cs-CZ" b="1" baseline="-250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 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SAS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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cs-CZ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cs-CZ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=</a:t>
            </a:r>
            <a:r>
              <a:rPr lang="cs-CZ" b="1" i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Y</a:t>
            </a:r>
            <a:r>
              <a:rPr lang="cs-CZ" b="1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n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=</a:t>
            </a:r>
            <a:r>
              <a:rPr lang="cs-CZ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Y*</a:t>
            </a:r>
            <a:endParaRPr lang="cs-CZ" b="1" i="1" dirty="0">
              <a:latin typeface="Myriad Pro" panose="020B0503030403020204" pitchFamily="34" charset="0"/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4" name="Rukopis 3">
                <a:extLst>
                  <a:ext uri="{FF2B5EF4-FFF2-40B4-BE49-F238E27FC236}">
                    <a16:creationId xmlns:a16="http://schemas.microsoft.com/office/drawing/2014/main" id="{C87B7F3F-419E-48D8-8453-6DA48B6C4F06}"/>
                  </a:ext>
                </a:extLst>
              </p14:cNvPr>
              <p14:cNvContentPartPr/>
              <p14:nvPr/>
            </p14:nvContentPartPr>
            <p14:xfrm>
              <a:off x="158400" y="1777320"/>
              <a:ext cx="6072120" cy="4241520"/>
            </p14:xfrm>
          </p:contentPart>
        </mc:Choice>
        <mc:Fallback>
          <p:pic>
            <p:nvPicPr>
              <p:cNvPr id="4" name="Rukopis 3">
                <a:extLst>
                  <a:ext uri="{FF2B5EF4-FFF2-40B4-BE49-F238E27FC236}">
                    <a16:creationId xmlns:a16="http://schemas.microsoft.com/office/drawing/2014/main" id="{C87B7F3F-419E-48D8-8453-6DA48B6C4F06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49040" y="1767960"/>
                <a:ext cx="6090840" cy="42602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94144469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D4C6A9A-2132-4286-97DE-AB53B939DB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200" b="1" dirty="0">
                <a:latin typeface="Myriad Pro" panose="020B0503030403020204" pitchFamily="34" charset="0"/>
              </a:rPr>
              <a:t>Technologický pokrok v AD-AS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3" name="Rukopis 2">
                <a:extLst>
                  <a:ext uri="{FF2B5EF4-FFF2-40B4-BE49-F238E27FC236}">
                    <a16:creationId xmlns:a16="http://schemas.microsoft.com/office/drawing/2014/main" id="{FE3EA83C-BD62-4787-9EB2-E837D8D266F7}"/>
                  </a:ext>
                </a:extLst>
              </p14:cNvPr>
              <p14:cNvContentPartPr/>
              <p14:nvPr/>
            </p14:nvContentPartPr>
            <p14:xfrm>
              <a:off x="690480" y="1783800"/>
              <a:ext cx="6831360" cy="4317840"/>
            </p14:xfrm>
          </p:contentPart>
        </mc:Choice>
        <mc:Fallback>
          <p:pic>
            <p:nvPicPr>
              <p:cNvPr id="3" name="Rukopis 2">
                <a:extLst>
                  <a:ext uri="{FF2B5EF4-FFF2-40B4-BE49-F238E27FC236}">
                    <a16:creationId xmlns:a16="http://schemas.microsoft.com/office/drawing/2014/main" id="{FE3EA83C-BD62-4787-9EB2-E837D8D266F7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81120" y="1774440"/>
                <a:ext cx="6850080" cy="43365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44418231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865838-EE54-48B7-A1C1-57B5470FB83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4800" b="1" dirty="0">
                <a:latin typeface="Myriad Pro" panose="020B0503030403020204" pitchFamily="34" charset="0"/>
              </a:rPr>
              <a:t>Na shledanou příští týden</a:t>
            </a:r>
            <a:r>
              <a:rPr lang="en-US" sz="4800" b="1" dirty="0">
                <a:latin typeface="Myriad Pro" panose="020B0503030403020204" pitchFamily="34" charset="0"/>
              </a:rPr>
              <a:t>!</a:t>
            </a:r>
            <a:endParaRPr lang="en-US" sz="4800" dirty="0">
              <a:latin typeface="Myriad Pro" panose="020B0503030403020204" pitchFamily="34" charset="0"/>
            </a:endParaRP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B436A291-0BDA-449B-BCDC-CFB8A2177CB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>
            <a:normAutofit/>
          </a:bodyPr>
          <a:lstStyle/>
          <a:p>
            <a:pPr algn="r">
              <a:lnSpc>
                <a:spcPct val="7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solidFill>
                  <a:schemeClr val="bg1">
                    <a:lumMod val="50000"/>
                  </a:schemeClr>
                </a:solidFill>
                <a:latin typeface="Myriad Pro" panose="020B0503030403020204" pitchFamily="34" charset="0"/>
              </a:rPr>
              <a:t>Aleš Kocourek</a:t>
            </a:r>
          </a:p>
          <a:p>
            <a:pPr algn="r">
              <a:lnSpc>
                <a:spcPct val="7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cap="none" dirty="0">
                <a:solidFill>
                  <a:schemeClr val="bg1">
                    <a:lumMod val="50000"/>
                  </a:schemeClr>
                </a:solidFill>
                <a:latin typeface="Myriad Pro" panose="020B0503030403020204" pitchFamily="34" charset="0"/>
              </a:rPr>
              <a:t>ales.kocourek@tul.cz</a:t>
            </a:r>
            <a:endParaRPr lang="en-US" sz="2000" dirty="0">
              <a:solidFill>
                <a:schemeClr val="bg1">
                  <a:lumMod val="50000"/>
                </a:schemeClr>
              </a:solidFill>
              <a:latin typeface="Myriad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71369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D4C6A9A-2132-4286-97DE-AB53B939DB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200" b="1" dirty="0">
                <a:latin typeface="Myriad Pro" panose="020B0503030403020204" pitchFamily="34" charset="0"/>
              </a:rPr>
              <a:t>Model AD-AS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655A741-C91F-43CF-9E48-B94B70441C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2960" y="2241550"/>
            <a:ext cx="7543800" cy="4096619"/>
          </a:xfrm>
        </p:spPr>
        <p:txBody>
          <a:bodyPr numCol="1">
            <a:norm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dirty="0">
                <a:latin typeface="Myriad Pro" panose="020B0503030403020204" pitchFamily="34" charset="0"/>
              </a:rPr>
              <a:t>= model agregátního (souhrnného) trhu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dirty="0">
                <a:latin typeface="Myriad Pro" panose="020B0503030403020204" pitchFamily="34" charset="0"/>
              </a:rPr>
              <a:t>= vztah mezi agregátní cenovou hladinou (</a:t>
            </a: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cs-CZ" dirty="0">
                <a:latin typeface="Myriad Pro" panose="020B0503030403020204" pitchFamily="34" charset="0"/>
              </a:rPr>
              <a:t>) a reálným produktem (</a:t>
            </a: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cs-CZ" dirty="0">
                <a:latin typeface="Myriad Pro" panose="020B0503030403020204" pitchFamily="34" charset="0"/>
              </a:rPr>
              <a:t>) v ekonomice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cs-CZ" dirty="0">
              <a:latin typeface="Myriad Pro" panose="020B0503030403020204" pitchFamily="34" charset="0"/>
            </a:endParaRPr>
          </a:p>
          <a:p>
            <a:pPr marL="180975" indent="-180975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cs-CZ" b="1" dirty="0">
                <a:latin typeface="Myriad Pro" panose="020B0503030403020204" pitchFamily="34" charset="0"/>
              </a:rPr>
              <a:t>Předpoklady:</a:t>
            </a:r>
          </a:p>
          <a:p>
            <a:pPr marL="473583" lvl="1" indent="-180975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cs-CZ" dirty="0">
                <a:latin typeface="Myriad Pro" panose="020B0503030403020204" pitchFamily="34" charset="0"/>
              </a:rPr>
              <a:t>Cenová hladina </a:t>
            </a: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cs-CZ" dirty="0">
                <a:latin typeface="Myriad Pro" panose="020B0503030403020204" pitchFamily="34" charset="0"/>
              </a:rPr>
              <a:t> je flexibilní (mění se).</a:t>
            </a:r>
          </a:p>
          <a:p>
            <a:pPr marL="473583" lvl="1" indent="-180975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cs-CZ" dirty="0">
                <a:latin typeface="Myriad Pro" panose="020B0503030403020204" pitchFamily="34" charset="0"/>
              </a:rPr>
              <a:t>Investice </a:t>
            </a: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cs-CZ" dirty="0">
                <a:latin typeface="Myriad Pro" panose="020B0503030403020204" pitchFamily="34" charset="0"/>
              </a:rPr>
              <a:t> a autonomní spotřeba </a:t>
            </a: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</a:t>
            </a:r>
            <a:r>
              <a:rPr lang="cs-CZ" dirty="0">
                <a:latin typeface="Myriad Pro" panose="020B0503030403020204" pitchFamily="34" charset="0"/>
              </a:rPr>
              <a:t> závisí na úrokové míře </a:t>
            </a: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cs-CZ" dirty="0">
                <a:latin typeface="Myriad Pro" panose="020B0503030403020204" pitchFamily="34" charset="0"/>
              </a:rPr>
              <a:t>.</a:t>
            </a:r>
          </a:p>
          <a:p>
            <a:pPr marL="473583" lvl="1" indent="-180975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cs-CZ" dirty="0">
                <a:latin typeface="Myriad Pro" panose="020B0503030403020204" pitchFamily="34" charset="0"/>
              </a:rPr>
              <a:t>Centrální banka určuje množství peněz v ekonomice (</a:t>
            </a: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cs-CZ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cs-CZ" dirty="0">
                <a:latin typeface="Myriad Pro" panose="020B0503030403020204" pitchFamily="34" charset="0"/>
              </a:rPr>
              <a:t>).</a:t>
            </a:r>
          </a:p>
          <a:p>
            <a:pPr marL="473583" lvl="1" indent="-180975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cs-CZ" dirty="0">
                <a:latin typeface="Myriad Pro" panose="020B0503030403020204" pitchFamily="34" charset="0"/>
              </a:rPr>
              <a:t>Ekonomika je </a:t>
            </a:r>
            <a:r>
              <a:rPr lang="cs-CZ" dirty="0" err="1">
                <a:latin typeface="Myriad Pro" panose="020B0503030403020204" pitchFamily="34" charset="0"/>
              </a:rPr>
              <a:t>čtyřsektorová</a:t>
            </a:r>
            <a:r>
              <a:rPr lang="cs-CZ" dirty="0">
                <a:latin typeface="Myriad Pro" panose="020B0503030403020204" pitchFamily="34" charset="0"/>
              </a:rPr>
              <a:t> (otevřená).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4" name="Rukopis 3">
                <a:extLst>
                  <a:ext uri="{FF2B5EF4-FFF2-40B4-BE49-F238E27FC236}">
                    <a16:creationId xmlns:a16="http://schemas.microsoft.com/office/drawing/2014/main" id="{22CA3FDC-904A-4D7E-A5FA-41E6B49BE73A}"/>
                  </a:ext>
                </a:extLst>
              </p14:cNvPr>
              <p14:cNvContentPartPr/>
              <p14:nvPr/>
            </p14:nvContentPartPr>
            <p14:xfrm>
              <a:off x="3274200" y="2708640"/>
              <a:ext cx="5135400" cy="3277440"/>
            </p14:xfrm>
          </p:contentPart>
        </mc:Choice>
        <mc:Fallback>
          <p:pic>
            <p:nvPicPr>
              <p:cNvPr id="4" name="Rukopis 3">
                <a:extLst>
                  <a:ext uri="{FF2B5EF4-FFF2-40B4-BE49-F238E27FC236}">
                    <a16:creationId xmlns:a16="http://schemas.microsoft.com/office/drawing/2014/main" id="{22CA3FDC-904A-4D7E-A5FA-41E6B49BE73A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264840" y="2699280"/>
                <a:ext cx="5154120" cy="32961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0530569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D4C6A9A-2132-4286-97DE-AB53B939DB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200" b="1" dirty="0">
                <a:latin typeface="Myriad Pro" panose="020B0503030403020204" pitchFamily="34" charset="0"/>
              </a:rPr>
              <a:t>Agregátní poptávka AD</a:t>
            </a:r>
            <a:endParaRPr lang="cs-CZ" sz="42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Zástupný symbol pro obsah 2">
            <a:extLst>
              <a:ext uri="{FF2B5EF4-FFF2-40B4-BE49-F238E27FC236}">
                <a16:creationId xmlns:a16="http://schemas.microsoft.com/office/drawing/2014/main" id="{B69C88E7-100F-45C3-B59D-CC3CD96AD0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2960" y="2241550"/>
            <a:ext cx="7543800" cy="4096619"/>
          </a:xfrm>
        </p:spPr>
        <p:txBody>
          <a:bodyPr numCol="1">
            <a:normAutofit/>
          </a:bodyPr>
          <a:lstStyle/>
          <a:p>
            <a:pPr marL="180975" indent="-180975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cs-CZ" dirty="0">
                <a:latin typeface="Myriad Pro" panose="020B0503030403020204" pitchFamily="34" charset="0"/>
              </a:rPr>
              <a:t>vztah mezi agregátní cenovou hladinou (</a:t>
            </a: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cs-CZ" dirty="0">
                <a:latin typeface="Myriad Pro" panose="020B0503030403020204" pitchFamily="34" charset="0"/>
              </a:rPr>
              <a:t>) a poptávaným množstvím zboží a služeb (</a:t>
            </a: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cs-CZ" dirty="0">
                <a:latin typeface="Myriad Pro" panose="020B0503030403020204" pitchFamily="34" charset="0"/>
              </a:rPr>
              <a:t>) v ekonomice</a:t>
            </a:r>
          </a:p>
          <a:p>
            <a:pPr marL="180975" indent="-180975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cs-CZ" dirty="0">
                <a:latin typeface="Myriad Pro" panose="020B0503030403020204" pitchFamily="34" charset="0"/>
              </a:rPr>
              <a:t>vychází z modelu IS-LM</a:t>
            </a:r>
          </a:p>
          <a:p>
            <a:pPr marL="180975" indent="-180975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cs-CZ" b="1" dirty="0">
                <a:latin typeface="Myriad Pro" panose="020B0503030403020204" pitchFamily="34" charset="0"/>
              </a:rPr>
              <a:t>Spojuje takové kombinace cenové hladiny </a:t>
            </a:r>
            <a:r>
              <a:rPr lang="cs-CZ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cs-CZ" b="1" dirty="0">
                <a:latin typeface="Myriad Pro" panose="020B0503030403020204" pitchFamily="34" charset="0"/>
              </a:rPr>
              <a:t> a produktu </a:t>
            </a:r>
            <a:r>
              <a:rPr lang="cs-CZ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cs-CZ" b="1" dirty="0">
                <a:latin typeface="Myriad Pro" panose="020B0503030403020204" pitchFamily="34" charset="0"/>
              </a:rPr>
              <a:t>, při nichž je </a:t>
            </a:r>
            <a:r>
              <a:rPr lang="cs-CZ" b="1" dirty="0">
                <a:solidFill>
                  <a:srgbClr val="92D050"/>
                </a:solidFill>
                <a:latin typeface="Myriad Pro" panose="020B0503030403020204" pitchFamily="34" charset="0"/>
              </a:rPr>
              <a:t>trh zboží a služeb </a:t>
            </a:r>
            <a:r>
              <a:rPr lang="cs-CZ" b="1" dirty="0">
                <a:latin typeface="Myriad Pro" panose="020B0503030403020204" pitchFamily="34" charset="0"/>
              </a:rPr>
              <a:t>a současně také </a:t>
            </a:r>
            <a:r>
              <a:rPr lang="cs-CZ" b="1" dirty="0">
                <a:solidFill>
                  <a:srgbClr val="92D050"/>
                </a:solidFill>
                <a:latin typeface="Myriad Pro" panose="020B0503030403020204" pitchFamily="34" charset="0"/>
              </a:rPr>
              <a:t>trh peněz </a:t>
            </a:r>
            <a:r>
              <a:rPr lang="cs-CZ" b="1" dirty="0">
                <a:latin typeface="Myriad Pro" panose="020B0503030403020204" pitchFamily="34" charset="0"/>
              </a:rPr>
              <a:t>v rovnováze.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3" name="Rukopis 2">
                <a:extLst>
                  <a:ext uri="{FF2B5EF4-FFF2-40B4-BE49-F238E27FC236}">
                    <a16:creationId xmlns:a16="http://schemas.microsoft.com/office/drawing/2014/main" id="{7B5069FB-2E49-4B28-88DD-D3ED0CADECFC}"/>
                  </a:ext>
                </a:extLst>
              </p14:cNvPr>
              <p14:cNvContentPartPr/>
              <p14:nvPr/>
            </p14:nvContentPartPr>
            <p14:xfrm>
              <a:off x="5710680" y="2610000"/>
              <a:ext cx="1430640" cy="65520"/>
            </p14:xfrm>
          </p:contentPart>
        </mc:Choice>
        <mc:Fallback>
          <p:pic>
            <p:nvPicPr>
              <p:cNvPr id="3" name="Rukopis 2">
                <a:extLst>
                  <a:ext uri="{FF2B5EF4-FFF2-40B4-BE49-F238E27FC236}">
                    <a16:creationId xmlns:a16="http://schemas.microsoft.com/office/drawing/2014/main" id="{7B5069FB-2E49-4B28-88DD-D3ED0CADECFC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701320" y="2600640"/>
                <a:ext cx="1449360" cy="842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2726550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D4C6A9A-2132-4286-97DE-AB53B939DB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200" b="1" dirty="0">
                <a:latin typeface="Myriad Pro" panose="020B0503030403020204" pitchFamily="34" charset="0"/>
              </a:rPr>
              <a:t>Odvození AD</a:t>
            </a:r>
            <a:endParaRPr lang="cs-CZ" sz="42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3" name="Rukopis 2">
                <a:extLst>
                  <a:ext uri="{FF2B5EF4-FFF2-40B4-BE49-F238E27FC236}">
                    <a16:creationId xmlns:a16="http://schemas.microsoft.com/office/drawing/2014/main" id="{552D094D-EC6C-462C-B9BB-B25F51F7B088}"/>
                  </a:ext>
                </a:extLst>
              </p14:cNvPr>
              <p14:cNvContentPartPr/>
              <p14:nvPr/>
            </p14:nvContentPartPr>
            <p14:xfrm>
              <a:off x="466560" y="7560"/>
              <a:ext cx="8645400" cy="6327360"/>
            </p14:xfrm>
          </p:contentPart>
        </mc:Choice>
        <mc:Fallback>
          <p:pic>
            <p:nvPicPr>
              <p:cNvPr id="3" name="Rukopis 2">
                <a:extLst>
                  <a:ext uri="{FF2B5EF4-FFF2-40B4-BE49-F238E27FC236}">
                    <a16:creationId xmlns:a16="http://schemas.microsoft.com/office/drawing/2014/main" id="{552D094D-EC6C-462C-B9BB-B25F51F7B088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57200" y="-1800"/>
                <a:ext cx="8664120" cy="63460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0262844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D4C6A9A-2132-4286-97DE-AB53B939DB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200" b="1" dirty="0">
                <a:latin typeface="Myriad Pro" panose="020B0503030403020204" pitchFamily="34" charset="0"/>
              </a:rPr>
              <a:t>Křivka AD</a:t>
            </a:r>
            <a:endParaRPr lang="cs-CZ" sz="42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EE563AAC-1414-479F-9F72-5A95965D59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2960" y="2241550"/>
            <a:ext cx="7543800" cy="4096619"/>
          </a:xfrm>
        </p:spPr>
        <p:txBody>
          <a:bodyPr numCol="1">
            <a:normAutofit/>
          </a:bodyPr>
          <a:lstStyle/>
          <a:p>
            <a:pPr marL="180975" indent="-180975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cs-CZ" dirty="0">
                <a:latin typeface="Myriad Pro" panose="020B0503030403020204" pitchFamily="34" charset="0"/>
              </a:rPr>
              <a:t>Spojuje takové kombinace cenové hladiny </a:t>
            </a: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cs-CZ" dirty="0">
                <a:latin typeface="Myriad Pro" panose="020B0503030403020204" pitchFamily="34" charset="0"/>
              </a:rPr>
              <a:t> a produktu </a:t>
            </a: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cs-CZ" dirty="0">
                <a:latin typeface="Myriad Pro" panose="020B0503030403020204" pitchFamily="34" charset="0"/>
              </a:rPr>
              <a:t>, při nichž je trh zboží a služeb a současně také trh peněz v rovnováze.</a:t>
            </a:r>
          </a:p>
          <a:p>
            <a:pPr marL="180975" indent="-180975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cs-CZ" b="1" dirty="0">
                <a:latin typeface="Myriad Pro" panose="020B0503030403020204" pitchFamily="34" charset="0"/>
              </a:rPr>
              <a:t>Při </a:t>
            </a:r>
            <a:r>
              <a:rPr lang="cs-CZ" b="1" dirty="0">
                <a:solidFill>
                  <a:srgbClr val="92D050"/>
                </a:solidFill>
                <a:latin typeface="Myriad Pro" panose="020B0503030403020204" pitchFamily="34" charset="0"/>
              </a:rPr>
              <a:t>vyšších</a:t>
            </a:r>
            <a:r>
              <a:rPr lang="cs-CZ" b="1" dirty="0">
                <a:latin typeface="Myriad Pro" panose="020B0503030403020204" pitchFamily="34" charset="0"/>
              </a:rPr>
              <a:t> úrovních cenové hladiny </a:t>
            </a:r>
            <a:r>
              <a:rPr lang="cs-CZ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cs-CZ" b="1" dirty="0">
                <a:latin typeface="Myriad Pro" panose="020B0503030403020204" pitchFamily="34" charset="0"/>
              </a:rPr>
              <a:t> dochází k </a:t>
            </a:r>
            <a:r>
              <a:rPr lang="cs-CZ" b="1" dirty="0">
                <a:solidFill>
                  <a:srgbClr val="92D050"/>
                </a:solidFill>
                <a:latin typeface="Myriad Pro" panose="020B0503030403020204" pitchFamily="34" charset="0"/>
              </a:rPr>
              <a:t>poklesu</a:t>
            </a:r>
            <a:r>
              <a:rPr lang="cs-CZ" b="1" dirty="0">
                <a:solidFill>
                  <a:schemeClr val="accent4"/>
                </a:solidFill>
                <a:latin typeface="Myriad Pro" panose="020B0503030403020204" pitchFamily="34" charset="0"/>
              </a:rPr>
              <a:t> </a:t>
            </a:r>
            <a:r>
              <a:rPr lang="cs-CZ" b="1" dirty="0">
                <a:latin typeface="Myriad Pro" panose="020B0503030403020204" pitchFamily="34" charset="0"/>
              </a:rPr>
              <a:t>reálné nabídky peněz (</a:t>
            </a:r>
            <a:r>
              <a:rPr lang="cs-CZ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cs-CZ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cs-CZ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/P</a:t>
            </a:r>
            <a:r>
              <a:rPr lang="cs-CZ" b="1" dirty="0">
                <a:latin typeface="Myriad Pro" panose="020B0503030403020204" pitchFamily="34" charset="0"/>
              </a:rPr>
              <a:t>), který se projeví </a:t>
            </a:r>
            <a:r>
              <a:rPr lang="cs-CZ" b="1" dirty="0">
                <a:solidFill>
                  <a:srgbClr val="92D050"/>
                </a:solidFill>
                <a:latin typeface="Myriad Pro" panose="020B0503030403020204" pitchFamily="34" charset="0"/>
              </a:rPr>
              <a:t>růstem</a:t>
            </a:r>
            <a:r>
              <a:rPr lang="cs-CZ" b="1" dirty="0">
                <a:solidFill>
                  <a:schemeClr val="accent4"/>
                </a:solidFill>
                <a:latin typeface="Myriad Pro" panose="020B0503030403020204" pitchFamily="34" charset="0"/>
              </a:rPr>
              <a:t> </a:t>
            </a:r>
            <a:r>
              <a:rPr lang="cs-CZ" b="1" dirty="0">
                <a:latin typeface="Myriad Pro" panose="020B0503030403020204" pitchFamily="34" charset="0"/>
              </a:rPr>
              <a:t>úrokových sazeb </a:t>
            </a:r>
            <a:r>
              <a:rPr lang="cs-CZ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cs-CZ" b="1" dirty="0">
                <a:latin typeface="Myriad Pro" panose="020B0503030403020204" pitchFamily="34" charset="0"/>
              </a:rPr>
              <a:t> a odrazí se v </a:t>
            </a:r>
            <a:r>
              <a:rPr lang="cs-CZ" b="1" dirty="0">
                <a:solidFill>
                  <a:srgbClr val="92D050"/>
                </a:solidFill>
                <a:latin typeface="Myriad Pro" panose="020B0503030403020204" pitchFamily="34" charset="0"/>
              </a:rPr>
              <a:t>poklesu</a:t>
            </a:r>
            <a:r>
              <a:rPr lang="cs-CZ" b="1" dirty="0">
                <a:latin typeface="Myriad Pro" panose="020B0503030403020204" pitchFamily="34" charset="0"/>
              </a:rPr>
              <a:t> agregátních výdajů </a:t>
            </a:r>
            <a:r>
              <a:rPr lang="cs-CZ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AE</a:t>
            </a:r>
            <a:r>
              <a:rPr lang="cs-CZ" b="1" dirty="0">
                <a:latin typeface="Myriad Pro" panose="020B0503030403020204" pitchFamily="34" charset="0"/>
              </a:rPr>
              <a:t> a </a:t>
            </a:r>
            <a:r>
              <a:rPr lang="cs-CZ" b="1" dirty="0">
                <a:solidFill>
                  <a:srgbClr val="92D050"/>
                </a:solidFill>
                <a:latin typeface="Myriad Pro" panose="020B0503030403020204" pitchFamily="34" charset="0"/>
              </a:rPr>
              <a:t>nižší</a:t>
            </a:r>
            <a:r>
              <a:rPr lang="cs-CZ" b="1" dirty="0">
                <a:solidFill>
                  <a:schemeClr val="accent4"/>
                </a:solidFill>
                <a:latin typeface="Myriad Pro" panose="020B0503030403020204" pitchFamily="34" charset="0"/>
              </a:rPr>
              <a:t> </a:t>
            </a:r>
            <a:r>
              <a:rPr lang="cs-CZ" b="1" dirty="0">
                <a:latin typeface="Myriad Pro" panose="020B0503030403020204" pitchFamily="34" charset="0"/>
              </a:rPr>
              <a:t>úrovni rovnovážného důchodu </a:t>
            </a:r>
            <a:r>
              <a:rPr lang="cs-CZ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cs-CZ" b="1" dirty="0">
                <a:latin typeface="Myriad Pro" panose="020B0503030403020204" pitchFamily="34" charset="0"/>
              </a:rPr>
              <a:t>.</a:t>
            </a:r>
          </a:p>
          <a:p>
            <a:pPr marL="180975" indent="-180975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cs-CZ" b="1" dirty="0">
                <a:latin typeface="Myriad Pro" panose="020B0503030403020204" pitchFamily="34" charset="0"/>
              </a:rPr>
              <a:t>Při </a:t>
            </a:r>
            <a:r>
              <a:rPr lang="cs-CZ" b="1" dirty="0">
                <a:solidFill>
                  <a:srgbClr val="92D050"/>
                </a:solidFill>
                <a:latin typeface="Myriad Pro" panose="020B0503030403020204" pitchFamily="34" charset="0"/>
              </a:rPr>
              <a:t>nižších</a:t>
            </a:r>
            <a:r>
              <a:rPr lang="cs-CZ" b="1" dirty="0">
                <a:latin typeface="Myriad Pro" panose="020B0503030403020204" pitchFamily="34" charset="0"/>
              </a:rPr>
              <a:t> úrovních cenové hladiny </a:t>
            </a:r>
            <a:r>
              <a:rPr lang="cs-CZ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cs-CZ" b="1" dirty="0">
                <a:latin typeface="Myriad Pro" panose="020B0503030403020204" pitchFamily="34" charset="0"/>
              </a:rPr>
              <a:t> dochází k </a:t>
            </a:r>
            <a:r>
              <a:rPr lang="cs-CZ" b="1" dirty="0">
                <a:solidFill>
                  <a:srgbClr val="92D050"/>
                </a:solidFill>
                <a:latin typeface="Myriad Pro" panose="020B0503030403020204" pitchFamily="34" charset="0"/>
              </a:rPr>
              <a:t>růstu</a:t>
            </a:r>
            <a:r>
              <a:rPr lang="cs-CZ" b="1" dirty="0">
                <a:solidFill>
                  <a:schemeClr val="accent4"/>
                </a:solidFill>
                <a:latin typeface="Myriad Pro" panose="020B0503030403020204" pitchFamily="34" charset="0"/>
              </a:rPr>
              <a:t> </a:t>
            </a:r>
            <a:r>
              <a:rPr lang="cs-CZ" b="1" dirty="0">
                <a:latin typeface="Myriad Pro" panose="020B0503030403020204" pitchFamily="34" charset="0"/>
              </a:rPr>
              <a:t>reálné nabídky peněz (</a:t>
            </a:r>
            <a:r>
              <a:rPr lang="cs-CZ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cs-CZ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cs-CZ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/P</a:t>
            </a:r>
            <a:r>
              <a:rPr lang="cs-CZ" b="1" dirty="0">
                <a:latin typeface="Myriad Pro" panose="020B0503030403020204" pitchFamily="34" charset="0"/>
              </a:rPr>
              <a:t>), který se projeví </a:t>
            </a:r>
            <a:r>
              <a:rPr lang="cs-CZ" b="1" dirty="0">
                <a:solidFill>
                  <a:srgbClr val="92D050"/>
                </a:solidFill>
                <a:latin typeface="Myriad Pro" panose="020B0503030403020204" pitchFamily="34" charset="0"/>
              </a:rPr>
              <a:t>poklesem</a:t>
            </a:r>
            <a:r>
              <a:rPr lang="cs-CZ" b="1" dirty="0">
                <a:solidFill>
                  <a:schemeClr val="accent4"/>
                </a:solidFill>
                <a:latin typeface="Myriad Pro" panose="020B0503030403020204" pitchFamily="34" charset="0"/>
              </a:rPr>
              <a:t> </a:t>
            </a:r>
            <a:r>
              <a:rPr lang="cs-CZ" b="1" dirty="0">
                <a:latin typeface="Myriad Pro" panose="020B0503030403020204" pitchFamily="34" charset="0"/>
              </a:rPr>
              <a:t>úrokových sazeb </a:t>
            </a:r>
            <a:r>
              <a:rPr lang="cs-CZ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cs-CZ" b="1" dirty="0">
                <a:latin typeface="Myriad Pro" panose="020B0503030403020204" pitchFamily="34" charset="0"/>
              </a:rPr>
              <a:t> a odrazí se v </a:t>
            </a:r>
            <a:r>
              <a:rPr lang="cs-CZ" b="1" dirty="0">
                <a:solidFill>
                  <a:srgbClr val="92D050"/>
                </a:solidFill>
                <a:latin typeface="Myriad Pro" panose="020B0503030403020204" pitchFamily="34" charset="0"/>
              </a:rPr>
              <a:t>růstu</a:t>
            </a:r>
            <a:r>
              <a:rPr lang="cs-CZ" b="1" dirty="0">
                <a:latin typeface="Myriad Pro" panose="020B0503030403020204" pitchFamily="34" charset="0"/>
              </a:rPr>
              <a:t> agregátních výdajů </a:t>
            </a:r>
            <a:r>
              <a:rPr lang="cs-CZ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AE</a:t>
            </a:r>
            <a:r>
              <a:rPr lang="cs-CZ" b="1" dirty="0">
                <a:latin typeface="Myriad Pro" panose="020B0503030403020204" pitchFamily="34" charset="0"/>
              </a:rPr>
              <a:t> a </a:t>
            </a:r>
            <a:r>
              <a:rPr lang="cs-CZ" b="1" dirty="0">
                <a:solidFill>
                  <a:srgbClr val="92D050"/>
                </a:solidFill>
                <a:latin typeface="Myriad Pro" panose="020B0503030403020204" pitchFamily="34" charset="0"/>
              </a:rPr>
              <a:t>vyšší</a:t>
            </a:r>
            <a:r>
              <a:rPr lang="cs-CZ" b="1" dirty="0">
                <a:solidFill>
                  <a:schemeClr val="accent4"/>
                </a:solidFill>
                <a:latin typeface="Myriad Pro" panose="020B0503030403020204" pitchFamily="34" charset="0"/>
              </a:rPr>
              <a:t> </a:t>
            </a:r>
            <a:r>
              <a:rPr lang="cs-CZ" b="1" dirty="0">
                <a:latin typeface="Myriad Pro" panose="020B0503030403020204" pitchFamily="34" charset="0"/>
              </a:rPr>
              <a:t>úrovni rovnovážného důchodu </a:t>
            </a:r>
            <a:r>
              <a:rPr lang="cs-CZ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cs-CZ" b="1" dirty="0">
                <a:latin typeface="Myriad Pro" panose="020B0503030403020204" pitchFamily="34" charset="0"/>
              </a:rPr>
              <a:t>.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3" name="Rukopis 2">
                <a:extLst>
                  <a:ext uri="{FF2B5EF4-FFF2-40B4-BE49-F238E27FC236}">
                    <a16:creationId xmlns:a16="http://schemas.microsoft.com/office/drawing/2014/main" id="{06DD0D57-AAEB-451E-B2F5-221E1D0FBDB1}"/>
                  </a:ext>
                </a:extLst>
              </p14:cNvPr>
              <p14:cNvContentPartPr/>
              <p14:nvPr/>
            </p14:nvContentPartPr>
            <p14:xfrm>
              <a:off x="1269720" y="3338280"/>
              <a:ext cx="6054840" cy="2272680"/>
            </p14:xfrm>
          </p:contentPart>
        </mc:Choice>
        <mc:Fallback>
          <p:pic>
            <p:nvPicPr>
              <p:cNvPr id="3" name="Rukopis 2">
                <a:extLst>
                  <a:ext uri="{FF2B5EF4-FFF2-40B4-BE49-F238E27FC236}">
                    <a16:creationId xmlns:a16="http://schemas.microsoft.com/office/drawing/2014/main" id="{06DD0D57-AAEB-451E-B2F5-221E1D0FBDB1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260360" y="3328920"/>
                <a:ext cx="6073560" cy="22914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6286464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D4C6A9A-2132-4286-97DE-AB53B939DB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200" b="1" dirty="0">
                <a:latin typeface="Myriad Pro" panose="020B0503030403020204" pitchFamily="34" charset="0"/>
              </a:rPr>
              <a:t>Křivka AD</a:t>
            </a:r>
            <a:endParaRPr lang="cs-CZ" sz="42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EE563AAC-1414-479F-9F72-5A95965D59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2960" y="2241550"/>
            <a:ext cx="7543800" cy="4096619"/>
          </a:xfrm>
        </p:spPr>
        <p:txBody>
          <a:bodyPr numCol="1">
            <a:normAutofit/>
          </a:bodyPr>
          <a:lstStyle/>
          <a:p>
            <a:pPr marL="180975" indent="-180975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cs-CZ" dirty="0">
                <a:latin typeface="Myriad Pro" panose="020B0503030403020204" pitchFamily="34" charset="0"/>
              </a:rPr>
              <a:t>Spojuje takové kombinace cenové hladiny </a:t>
            </a: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cs-CZ" dirty="0">
                <a:latin typeface="Myriad Pro" panose="020B0503030403020204" pitchFamily="34" charset="0"/>
              </a:rPr>
              <a:t> a produktu </a:t>
            </a: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cs-CZ" dirty="0">
                <a:latin typeface="Myriad Pro" panose="020B0503030403020204" pitchFamily="34" charset="0"/>
              </a:rPr>
              <a:t>, při nichž je trh zboží a služeb a současně také trh peněz v rovnováze.</a:t>
            </a:r>
          </a:p>
          <a:p>
            <a:pPr marL="180975" indent="-180975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cs-CZ" b="1" dirty="0">
                <a:latin typeface="Myriad Pro" panose="020B0503030403020204" pitchFamily="34" charset="0"/>
                <a:sym typeface="Wingdings" panose="05000000000000000000" pitchFamily="2" charset="2"/>
              </a:rPr>
              <a:t></a:t>
            </a:r>
            <a:r>
              <a:rPr lang="cs-CZ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 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 </a:t>
            </a:r>
            <a:r>
              <a:rPr lang="cs-CZ" b="1" dirty="0">
                <a:latin typeface="Myriad Pro" panose="020B0503030403020204" pitchFamily="34" charset="0"/>
                <a:sym typeface="Wingdings" panose="05000000000000000000" pitchFamily="2" charset="2"/>
              </a:rPr>
              <a:t></a:t>
            </a:r>
            <a:r>
              <a:rPr lang="cs-CZ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cs-CZ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cs-CZ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/P 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</a:t>
            </a:r>
            <a:r>
              <a:rPr lang="cs-CZ" b="1" dirty="0">
                <a:latin typeface="Myriad Pro" panose="020B0503030403020204" pitchFamily="34" charset="0"/>
                <a:sym typeface="Wingdings" panose="05000000000000000000" pitchFamily="2" charset="2"/>
              </a:rPr>
              <a:t> </a:t>
            </a:r>
            <a:r>
              <a:rPr lang="cs-CZ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 </a:t>
            </a:r>
            <a:r>
              <a:rPr lang="cs-CZ" b="1" dirty="0">
                <a:latin typeface="Myriad Pro" panose="020B0503030403020204" pitchFamily="34" charset="0"/>
                <a:sym typeface="Wingdings" panose="05000000000000000000" pitchFamily="2" charset="2"/>
              </a:rPr>
              <a:t></a:t>
            </a:r>
            <a:r>
              <a:rPr lang="cs-CZ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</a:t>
            </a:r>
            <a:r>
              <a:rPr lang="cs-CZ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cs-CZ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cs-CZ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 </a:t>
            </a:r>
            <a:r>
              <a:rPr lang="cs-CZ" b="1" dirty="0">
                <a:latin typeface="Myriad Pro" panose="020B0503030403020204" pitchFamily="34" charset="0"/>
                <a:sym typeface="Wingdings" panose="05000000000000000000" pitchFamily="2" charset="2"/>
              </a:rPr>
              <a:t></a:t>
            </a:r>
            <a:r>
              <a:rPr lang="cs-CZ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AE 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 </a:t>
            </a:r>
            <a:r>
              <a:rPr lang="cs-CZ" b="1" dirty="0">
                <a:latin typeface="Myriad Pro" panose="020B0503030403020204" pitchFamily="34" charset="0"/>
                <a:sym typeface="Wingdings" panose="05000000000000000000" pitchFamily="2" charset="2"/>
              </a:rPr>
              <a:t></a:t>
            </a:r>
            <a:r>
              <a:rPr lang="cs-CZ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</a:p>
          <a:p>
            <a:pPr marL="180975" indent="-180975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cs-CZ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80975" indent="-180975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cs-CZ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80975" indent="-180975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cs-CZ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80975" indent="-180975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cs-CZ" b="1" dirty="0">
                <a:latin typeface="Myriad Pro" panose="020B0503030403020204" pitchFamily="34" charset="0"/>
                <a:sym typeface="Wingdings" panose="05000000000000000000" pitchFamily="2" charset="2"/>
              </a:rPr>
              <a:t></a:t>
            </a:r>
            <a:r>
              <a:rPr lang="cs-CZ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 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 </a:t>
            </a:r>
            <a:r>
              <a:rPr lang="cs-CZ" b="1" dirty="0">
                <a:latin typeface="Myriad Pro" panose="020B0503030403020204" pitchFamily="34" charset="0"/>
                <a:sym typeface="Wingdings" panose="05000000000000000000" pitchFamily="2" charset="2"/>
              </a:rPr>
              <a:t></a:t>
            </a:r>
            <a:r>
              <a:rPr lang="cs-CZ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cs-CZ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cs-CZ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/P 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</a:t>
            </a:r>
            <a:r>
              <a:rPr lang="cs-CZ" b="1" dirty="0">
                <a:latin typeface="Myriad Pro" panose="020B0503030403020204" pitchFamily="34" charset="0"/>
                <a:sym typeface="Wingdings" panose="05000000000000000000" pitchFamily="2" charset="2"/>
              </a:rPr>
              <a:t> </a:t>
            </a:r>
            <a:r>
              <a:rPr lang="cs-CZ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 </a:t>
            </a:r>
            <a:r>
              <a:rPr lang="cs-CZ" b="1" dirty="0">
                <a:latin typeface="Myriad Pro" panose="020B0503030403020204" pitchFamily="34" charset="0"/>
                <a:sym typeface="Wingdings" panose="05000000000000000000" pitchFamily="2" charset="2"/>
              </a:rPr>
              <a:t></a:t>
            </a:r>
            <a:r>
              <a:rPr lang="cs-CZ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</a:t>
            </a:r>
            <a:r>
              <a:rPr lang="cs-CZ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cs-CZ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cs-CZ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 </a:t>
            </a:r>
            <a:r>
              <a:rPr lang="cs-CZ" b="1" dirty="0">
                <a:latin typeface="Myriad Pro" panose="020B0503030403020204" pitchFamily="34" charset="0"/>
                <a:sym typeface="Wingdings" panose="05000000000000000000" pitchFamily="2" charset="2"/>
              </a:rPr>
              <a:t></a:t>
            </a:r>
            <a:r>
              <a:rPr lang="cs-CZ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AE 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 </a:t>
            </a:r>
            <a:r>
              <a:rPr lang="cs-CZ" b="1" dirty="0">
                <a:latin typeface="Myriad Pro" panose="020B0503030403020204" pitchFamily="34" charset="0"/>
                <a:sym typeface="Wingdings" panose="05000000000000000000" pitchFamily="2" charset="2"/>
              </a:rPr>
              <a:t></a:t>
            </a:r>
            <a:r>
              <a:rPr lang="cs-CZ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endParaRPr lang="cs-CZ" b="1" dirty="0">
              <a:latin typeface="Myriad Pro" panose="020B0503030403020204" pitchFamily="34" charset="0"/>
            </a:endParaRPr>
          </a:p>
          <a:p>
            <a:pPr marL="180975" indent="-180975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cs-CZ" b="1" dirty="0">
              <a:latin typeface="Myriad Pro" panose="020B0503030403020204" pitchFamily="34" charset="0"/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3" name="Rukopis 2">
                <a:extLst>
                  <a:ext uri="{FF2B5EF4-FFF2-40B4-BE49-F238E27FC236}">
                    <a16:creationId xmlns:a16="http://schemas.microsoft.com/office/drawing/2014/main" id="{62287CCE-8D65-47FB-AAD8-1FA06F234E45}"/>
                  </a:ext>
                </a:extLst>
              </p14:cNvPr>
              <p14:cNvContentPartPr/>
              <p14:nvPr/>
            </p14:nvContentPartPr>
            <p14:xfrm>
              <a:off x="905760" y="2966040"/>
              <a:ext cx="5038920" cy="1938960"/>
            </p14:xfrm>
          </p:contentPart>
        </mc:Choice>
        <mc:Fallback>
          <p:pic>
            <p:nvPicPr>
              <p:cNvPr id="3" name="Rukopis 2">
                <a:extLst>
                  <a:ext uri="{FF2B5EF4-FFF2-40B4-BE49-F238E27FC236}">
                    <a16:creationId xmlns:a16="http://schemas.microsoft.com/office/drawing/2014/main" id="{62287CCE-8D65-47FB-AAD8-1FA06F234E45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896400" y="2956680"/>
                <a:ext cx="5057640" cy="19576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9694462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D4C6A9A-2132-4286-97DE-AB53B939DB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200" b="1" dirty="0">
                <a:latin typeface="Myriad Pro" panose="020B0503030403020204" pitchFamily="34" charset="0"/>
              </a:rPr>
              <a:t>Poloha AD</a:t>
            </a:r>
            <a:endParaRPr lang="cs-CZ" sz="42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3" name="Rukopis 2">
                <a:extLst>
                  <a:ext uri="{FF2B5EF4-FFF2-40B4-BE49-F238E27FC236}">
                    <a16:creationId xmlns:a16="http://schemas.microsoft.com/office/drawing/2014/main" id="{A155A9AE-2CE8-458A-B6B0-F2C2008D0DB0}"/>
                  </a:ext>
                </a:extLst>
              </p14:cNvPr>
              <p14:cNvContentPartPr/>
              <p14:nvPr/>
            </p14:nvContentPartPr>
            <p14:xfrm>
              <a:off x="179280" y="888840"/>
              <a:ext cx="8974440" cy="5320080"/>
            </p14:xfrm>
          </p:contentPart>
        </mc:Choice>
        <mc:Fallback>
          <p:pic>
            <p:nvPicPr>
              <p:cNvPr id="3" name="Rukopis 2">
                <a:extLst>
                  <a:ext uri="{FF2B5EF4-FFF2-40B4-BE49-F238E27FC236}">
                    <a16:creationId xmlns:a16="http://schemas.microsoft.com/office/drawing/2014/main" id="{A155A9AE-2CE8-458A-B6B0-F2C2008D0DB0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69920" y="879480"/>
                <a:ext cx="8993160" cy="53388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2666995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D4C6A9A-2132-4286-97DE-AB53B939DB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200" b="1" dirty="0">
                <a:latin typeface="Myriad Pro" panose="020B0503030403020204" pitchFamily="34" charset="0"/>
              </a:rPr>
              <a:t>Křivka AS</a:t>
            </a:r>
            <a:endParaRPr lang="cs-CZ" sz="42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Zástupný symbol pro obsah 2">
            <a:extLst>
              <a:ext uri="{FF2B5EF4-FFF2-40B4-BE49-F238E27FC236}">
                <a16:creationId xmlns:a16="http://schemas.microsoft.com/office/drawing/2014/main" id="{B69C88E7-100F-45C3-B59D-CC3CD96AD0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2960" y="2241550"/>
            <a:ext cx="7543800" cy="4096619"/>
          </a:xfrm>
        </p:spPr>
        <p:txBody>
          <a:bodyPr numCol="1">
            <a:normAutofit/>
          </a:bodyPr>
          <a:lstStyle/>
          <a:p>
            <a:pPr marL="180975" indent="-180975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cs-CZ" dirty="0">
                <a:latin typeface="Myriad Pro" panose="020B0503030403020204" pitchFamily="34" charset="0"/>
              </a:rPr>
              <a:t>vztah mezi agregátní cenovou hladinou (</a:t>
            </a: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cs-CZ" dirty="0">
                <a:latin typeface="Myriad Pro" panose="020B0503030403020204" pitchFamily="34" charset="0"/>
              </a:rPr>
              <a:t>) a nabízeným množstvím zboží a služeb (</a:t>
            </a: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cs-CZ" dirty="0">
                <a:latin typeface="Myriad Pro" panose="020B0503030403020204" pitchFamily="34" charset="0"/>
              </a:rPr>
              <a:t>) v ekonomice</a:t>
            </a:r>
          </a:p>
          <a:p>
            <a:pPr marL="180975" indent="-180975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cs-CZ" dirty="0">
                <a:latin typeface="Myriad Pro" panose="020B0503030403020204" pitchFamily="34" charset="0"/>
              </a:rPr>
              <a:t>vychází z mikroekonomie (snaha podniků maximalizovat zisk)</a:t>
            </a:r>
          </a:p>
          <a:p>
            <a:pPr marL="180975" indent="-180975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cs-CZ" b="1" dirty="0">
                <a:latin typeface="Myriad Pro" panose="020B0503030403020204" pitchFamily="34" charset="0"/>
              </a:rPr>
              <a:t>Spojuje takové kombinace cenové hladiny </a:t>
            </a:r>
            <a:r>
              <a:rPr lang="cs-CZ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cs-CZ" b="1" dirty="0">
                <a:latin typeface="Myriad Pro" panose="020B0503030403020204" pitchFamily="34" charset="0"/>
              </a:rPr>
              <a:t> a produktu </a:t>
            </a:r>
            <a:r>
              <a:rPr lang="cs-CZ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cs-CZ" b="1" dirty="0">
                <a:latin typeface="Myriad Pro" panose="020B0503030403020204" pitchFamily="34" charset="0"/>
              </a:rPr>
              <a:t>, při nichž výrobci v ekonomice </a:t>
            </a:r>
            <a:r>
              <a:rPr lang="cs-CZ" b="1" dirty="0">
                <a:solidFill>
                  <a:schemeClr val="accent1">
                    <a:lumMod val="75000"/>
                  </a:schemeClr>
                </a:solidFill>
                <a:latin typeface="Myriad Pro" panose="020B0503030403020204" pitchFamily="34" charset="0"/>
              </a:rPr>
              <a:t>maximalizují zisk</a:t>
            </a:r>
            <a:r>
              <a:rPr lang="cs-CZ" b="1" dirty="0">
                <a:latin typeface="Myriad Pro" panose="020B0503030403020204" pitchFamily="34" charset="0"/>
              </a:rPr>
              <a:t>.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3" name="Rukopis 2">
                <a:extLst>
                  <a:ext uri="{FF2B5EF4-FFF2-40B4-BE49-F238E27FC236}">
                    <a16:creationId xmlns:a16="http://schemas.microsoft.com/office/drawing/2014/main" id="{31740586-E405-41C1-BBE9-ABFF8C789D31}"/>
                  </a:ext>
                </a:extLst>
              </p14:cNvPr>
              <p14:cNvContentPartPr/>
              <p14:nvPr/>
            </p14:nvContentPartPr>
            <p14:xfrm>
              <a:off x="2429640" y="435240"/>
              <a:ext cx="5047200" cy="2916360"/>
            </p14:xfrm>
          </p:contentPart>
        </mc:Choice>
        <mc:Fallback>
          <p:pic>
            <p:nvPicPr>
              <p:cNvPr id="3" name="Rukopis 2">
                <a:extLst>
                  <a:ext uri="{FF2B5EF4-FFF2-40B4-BE49-F238E27FC236}">
                    <a16:creationId xmlns:a16="http://schemas.microsoft.com/office/drawing/2014/main" id="{31740586-E405-41C1-BBE9-ABFF8C789D31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420280" y="425880"/>
                <a:ext cx="5065920" cy="29350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366395488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ktiva">
  <a:themeElements>
    <a:clrScheme name="Vlastní 2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7EC1EE"/>
      </a:accent1>
      <a:accent2>
        <a:srgbClr val="FFCA08"/>
      </a:accent2>
      <a:accent3>
        <a:srgbClr val="CE8D3E"/>
      </a:accent3>
      <a:accent4>
        <a:srgbClr val="EC7016"/>
      </a:accent4>
      <a:accent5>
        <a:srgbClr val="E64823"/>
      </a:accent5>
      <a:accent6>
        <a:srgbClr val="9C6A6A"/>
      </a:accent6>
      <a:hlink>
        <a:srgbClr val="2998E3"/>
      </a:hlink>
      <a:folHlink>
        <a:srgbClr val="2998E3"/>
      </a:folHlink>
    </a:clrScheme>
    <a:fontScheme name="Retrospektiv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ktiv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43F24D8AE9052F439216507462B370A2" ma:contentTypeVersion="13" ma:contentTypeDescription="Vytvoří nový dokument" ma:contentTypeScope="" ma:versionID="429210f92a46d574c37b4458a2005824">
  <xsd:schema xmlns:xsd="http://www.w3.org/2001/XMLSchema" xmlns:xs="http://www.w3.org/2001/XMLSchema" xmlns:p="http://schemas.microsoft.com/office/2006/metadata/properties" xmlns:ns3="b7fbb0a0-8cb5-48f6-909f-349dd5831800" xmlns:ns4="ae536801-dc42-4577-9208-5c6649469465" targetNamespace="http://schemas.microsoft.com/office/2006/metadata/properties" ma:root="true" ma:fieldsID="1d79d902e5d0ef6d7d64c68bc38e5832" ns3:_="" ns4:_="">
    <xsd:import namespace="b7fbb0a0-8cb5-48f6-909f-349dd5831800"/>
    <xsd:import namespace="ae536801-dc42-4577-9208-5c6649469465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7fbb0a0-8cb5-48f6-909f-349dd583180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e536801-dc42-4577-9208-5c6649469465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9" nillable="true" ma:displayName="Hodnota hash upozornění na sdílení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B279F53-4145-4C73-AFA8-26157002B27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7fbb0a0-8cb5-48f6-909f-349dd5831800"/>
    <ds:schemaRef ds:uri="ae536801-dc42-4577-9208-5c664946946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E4E4D3A-DEA4-47C8-918B-E7B7FC15C7E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E46D3AA-4352-4755-B3A7-5627C7793436}">
  <ds:schemaRefs>
    <ds:schemaRef ds:uri="http://www.w3.org/XML/1998/namespace"/>
    <ds:schemaRef ds:uri="ae536801-dc42-4577-9208-5c6649469465"/>
    <ds:schemaRef ds:uri="http://schemas.microsoft.com/office/2006/documentManagement/types"/>
    <ds:schemaRef ds:uri="http://schemas.microsoft.com/office/2006/metadata/properties"/>
    <ds:schemaRef ds:uri="http://purl.org/dc/terms/"/>
    <ds:schemaRef ds:uri="http://purl.org/dc/elements/1.1/"/>
    <ds:schemaRef ds:uri="http://schemas.openxmlformats.org/package/2006/metadata/core-properties"/>
    <ds:schemaRef ds:uri="b7fbb0a0-8cb5-48f6-909f-349dd5831800"/>
    <ds:schemaRef ds:uri="http://schemas.microsoft.com/office/infopath/2007/PartnerControl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1127</TotalTime>
  <Words>1042</Words>
  <Application>Microsoft Office PowerPoint</Application>
  <PresentationFormat>Předvádění na obrazovce (4:3)</PresentationFormat>
  <Paragraphs>97</Paragraphs>
  <Slides>25</Slides>
  <Notes>8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25</vt:i4>
      </vt:variant>
    </vt:vector>
  </HeadingPairs>
  <TitlesOfParts>
    <vt:vector size="32" baseType="lpstr">
      <vt:lpstr>Calibri</vt:lpstr>
      <vt:lpstr>Calibri Light</vt:lpstr>
      <vt:lpstr>Myriad Pro</vt:lpstr>
      <vt:lpstr>Symbol</vt:lpstr>
      <vt:lpstr>Times New Roman</vt:lpstr>
      <vt:lpstr>Wingdings</vt:lpstr>
      <vt:lpstr>Retrospektiva</vt:lpstr>
      <vt:lpstr>Makroekonomie I</vt:lpstr>
      <vt:lpstr>Struktura kurzu</vt:lpstr>
      <vt:lpstr>Model AD-AS</vt:lpstr>
      <vt:lpstr>Agregátní poptávka AD</vt:lpstr>
      <vt:lpstr>Odvození AD</vt:lpstr>
      <vt:lpstr>Křivka AD</vt:lpstr>
      <vt:lpstr>Křivka AD</vt:lpstr>
      <vt:lpstr>Poloha AD</vt:lpstr>
      <vt:lpstr>Křivka AS</vt:lpstr>
      <vt:lpstr>Krátkodobá agregátní nabídka</vt:lpstr>
      <vt:lpstr>Křivka SAS</vt:lpstr>
      <vt:lpstr>Křivka SAS</vt:lpstr>
      <vt:lpstr>Poloha SAS</vt:lpstr>
      <vt:lpstr>Dlouhodobá agregátní nabídka</vt:lpstr>
      <vt:lpstr>Křivka LAS</vt:lpstr>
      <vt:lpstr>Křivka LAS</vt:lpstr>
      <vt:lpstr>Poloha LAS</vt:lpstr>
      <vt:lpstr>Model AD-AS</vt:lpstr>
      <vt:lpstr>Model AD-AS</vt:lpstr>
      <vt:lpstr>Růst G v krátkém období</vt:lpstr>
      <vt:lpstr>Růst G v dlouhém období</vt:lpstr>
      <vt:lpstr>Růst M1 v krátkém období</vt:lpstr>
      <vt:lpstr>Růst M1 v dlouhém období</vt:lpstr>
      <vt:lpstr>Technologický pokrok v AD-AS</vt:lpstr>
      <vt:lpstr>Na shledanou příští týden!</vt:lpstr>
    </vt:vector>
  </TitlesOfParts>
  <Company>Technical University of Liberec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Impacts of Globalization on the Developing Countries</dc:title>
  <dc:subject>Impacts of Globalization on the Developing Countries</dc:subject>
  <dc:creator>Aleš Kocourek</dc:creator>
  <cp:lastModifiedBy>Aleš Kocourek</cp:lastModifiedBy>
  <cp:revision>90</cp:revision>
  <dcterms:created xsi:type="dcterms:W3CDTF">2021-02-23T15:05:14Z</dcterms:created>
  <dcterms:modified xsi:type="dcterms:W3CDTF">2021-04-08T08:27:16Z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0x01010043F24D8AE9052F439216507462B370A2</vt:lpwstr>
  </property>
</Properties>
</file>