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87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09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60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44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1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17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27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39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94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6073-A53C-4A9B-ABCA-863B020AE70E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8FA1B63-D672-4D21-8458-C33FD356C6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VeronikaKrej/komunikan-a-slohov-vchova-na-1-stupni-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99D3A-F817-6136-F51B-4A801EE9C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Slohové útvary a žánry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1432AC-4D67-754C-C5B1-3029AC701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Popis pracovního postupu a zvířete</a:t>
            </a:r>
          </a:p>
          <a:p>
            <a:r>
              <a:rPr lang="cs-CZ" dirty="0"/>
              <a:t>Mgr. Romana Wágnerová</a:t>
            </a:r>
          </a:p>
        </p:txBody>
      </p:sp>
    </p:spTree>
    <p:extLst>
      <p:ext uri="{BB962C8B-B14F-4D97-AF65-F5344CB8AC3E}">
        <p14:creationId xmlns:p14="http://schemas.microsoft.com/office/powerpoint/2010/main" val="160983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62ECB-1248-F8F0-2149-76075603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24DAE-D803-2F2D-D9FC-5EC16D393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69926-C8A8-B985-7C44-6D5532F6E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6" y="520824"/>
            <a:ext cx="7248592" cy="3103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3D7BA7-A78E-441D-55EB-7F8C8EF13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336" y="3730614"/>
            <a:ext cx="7248592" cy="17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3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D14D8-9D02-EFB5-BBA0-CBCB03EF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C8BDB-28A9-1097-18AA-9A43906FD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" y="1482290"/>
            <a:ext cx="10992051" cy="517839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VELMI NEOBVYKLÝ RECEPT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uvařit polévku čarodějnic?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dáš do hrnce?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 čemu tuto speciální polévku použiješ?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Nakresli obrázek, jak by vypadal ten, kdo by snědl talíř této polévky.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800" dirty="0"/>
              <a:t>J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 CHYTIT SLONA V DIVOČINĚ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Přemýšlej, jak bys mohl/a chytit v divočině slona. Napiš podrobný návod. Nevynechej žádný krok.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JAK SI VYČISTIT ZUBY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Přemýšlej, jak by sis měl/a čistit zuby. Napiš podrobný návod Nevynechej žádný krok.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Čarodějnice - 28. 4. 2022, od 16:00 hod - Kulturní a rodinné centrum  Barrandov, z.s.">
            <a:extLst>
              <a:ext uri="{FF2B5EF4-FFF2-40B4-BE49-F238E27FC236}">
                <a16:creationId xmlns:a16="http://schemas.microsoft.com/office/drawing/2014/main" id="{9FDD8AA1-9D21-FACC-5B76-8D1D17DF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79" y="1509696"/>
            <a:ext cx="3387902" cy="229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469228-EA14-176A-9393-666DEF5C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89" y="5057994"/>
            <a:ext cx="1626716" cy="1626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4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4E9D5-C569-FC23-5FA0-2B6FA8DE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zvířete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753472-CB0F-6403-B0E9-2FBDCE81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2" y="1549668"/>
            <a:ext cx="6044664" cy="488000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Zadat určité zvíře a společně si říci a zapsat na tabuli pojmy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Synonyma k danému zvířeti (pes, pejsek, </a:t>
            </a:r>
            <a:r>
              <a:rPr lang="cs-C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štěkátko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Říci si vlastnosti daných zvířat (liška, kočka, sova), spojit s příslovím a přirovnáním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Příprava: TĚLO (délka, barva, části těla), HLAVA, posupovat od hlavy k ocásku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Úvod (seznámení se živočichem), stať (popis dle připravené osnovy), závěr (vztah)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Lze zakončit kresbou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Cvičení: popisné hádanky, geometrický diktát, hmatové hádanky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Příklad: žáci si přečtou text o želvě bahenní a na jeho základě tvoří osnovu, podle které následně píší popis želvy vlastními slovy – tvoří osnovu a podle ní popis svého oblíbeného zvířete, který přečtou v čase minulém a převypráví v 1. osobě jednotného čísla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CC049B-59CB-6037-B002-A6A239EB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26" y="2421500"/>
            <a:ext cx="5791053" cy="31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FA321-05E9-7FB4-1C10-2F164AA4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199A9-9AB1-48B1-D5E1-62CBBBB4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A09A00-75A4-286F-A1FE-04A5AE15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53" y="140769"/>
            <a:ext cx="4384307" cy="65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EFB83-D694-D0CA-C4E2-5C82B4D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a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2A9D3-FB3B-1399-071D-319FE841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Zdroje a literatura: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https://www.slideshare.net/VeronikaKrej/komunikan-a-slohov-vchova-na-1-stupni-z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DOČEKALOVÁ, M. Tvůrčí psaní pro každého. Praha: Grada, 2006. ISBN 80-247-1602- X.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FIŠER, Z. Tvůrčí psaní. Brno: </a:t>
            </a:r>
            <a:r>
              <a:rPr lang="cs-C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Paido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2001. </a:t>
            </a:r>
            <a:r>
              <a:rPr lang="cs-CZ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ISBN 80-85931-99-0.</a:t>
            </a:r>
            <a:endParaRPr lang="cs-CZ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89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419D7-8AE8-6EB6-954A-36DD366C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Slohový postup a útvar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87520-2CD2-7D60-2B78-C1C27D66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styl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způsoby vyjadřování, které dělíme podle funkce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1. stupeň: publicistický, administrativní, </a:t>
            </a:r>
            <a:r>
              <a:rPr lang="cs-CZ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prostěsdělovací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umělecký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Slohový postup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způsob ztvárnění tématu jako celku vzhledem k cíli projevu</a:t>
            </a:r>
            <a:b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Slohový útvar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konkrétní výsledek použití jednoho nebo více slohových postupů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cs-CZ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1. stupeň: vyprávění, dopis a telegram, popis, popis cesty, popis objektu, popis osoby, vzkazy, dopis, rozhovor, dotazník, popis pracovního postupu, pozvánka, blahopřání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Funkční styly | Rozbor-dila.cz">
            <a:extLst>
              <a:ext uri="{FF2B5EF4-FFF2-40B4-BE49-F238E27FC236}">
                <a16:creationId xmlns:a16="http://schemas.microsoft.com/office/drawing/2014/main" id="{B3819605-F5D1-FE4A-C358-616FB0B11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33" y="4846320"/>
            <a:ext cx="445770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21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3335F-25A6-C469-B4C4-8143AD0A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Slohová výchova dle RVP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602F-064D-91F5-58F1-6BEF6D9F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73" y="1598298"/>
            <a:ext cx="10006159" cy="4378991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Období: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0" dirty="0">
                <a:solidFill>
                  <a:srgbClr val="212529"/>
                </a:solidFill>
                <a:effectLst/>
                <a:ea typeface="Calibri" panose="020F0502020204030204" pitchFamily="34" charset="0"/>
              </a:rPr>
              <a:t>ČJL-3-1-01 plynule čte s porozuměním texty přiměřeného rozsahu a náročnosti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ČJL-3-1-02 porozumí písemným nebo mluveným pokynům přiměřené složitosti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ČJL-3-1-03 respektuje základní komunikační pravidla v rozhovoru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ČJL-3-1-04 pečlivě vyslovuje, opravuje svou nesprávnou nebo nedbalou výslovnost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ČJL-3-1-05 v krátkých mluvených projevech správně dýchá a volí vhodné tempo řeči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ČJL-3-1-06 volí vhodné verbální i nonverbální prostředky řeči v běžných školních i mimoškolních situacích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ČJL-3-1-07 na základě vlastních zážitků tvoří krátký mluvený projev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ČJL-3-1-08 zvládá základní hygienické návyky spojené se psaním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ČJL-3-1-09 píše správné tvary písmen a číslic, správně spojuje písmena i slabiky; kontroluje vlastní písemný projev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ČJL-3-1-10 píše věcně i formálně správně jednoduchá sdělení</a:t>
            </a:r>
            <a:b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b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ČJL-3-1-11 seřadí ilustrace podle dějové posloupnosti a vypráví podle nich jednoduchý příběh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27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665AC4-C789-7919-193B-618801D2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154" y="1049154"/>
            <a:ext cx="9684391" cy="441719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Období: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ČJL-5-1-01 čte s porozuměním přiměřeně náročné texty potichu i nahlas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ČJL-5-1-02 rozlišuje podstatné a okrajové informace v textu vhodném pro daný věk, podstatné informace zaznamenává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ČJL-5-1-03 posuzuje úplnost či neúplnost jednoduchého sdělení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ČJL-5-1-04 reprodukuje obsah přiměřeně složitého sdělení a zapamatuje si z něj podstatná fakta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ČJL-5-1-05 vede správně dialog, telefonický rozhovor, zanechá vzkaz na záznamníku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ČJL-5-1-06 rozpoznává manipulativní komunikaci v reklamě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ČJL-5-1-07 volí náležitou intonaci, přízvuk, pauzy a tempo podle svého komunikačního záměru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ČJL-5-1-08 rozlišuje spisovnou a nespisovnou výslovnost a vhodně ji užívá podle komunikační situace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ČJL-5-1-09 píše správně po stránce obsahové i formální jednoduché komunikační žánry</a:t>
            </a:r>
            <a:br>
              <a:rPr lang="cs-CZ" sz="180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kern="1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ČJL-5-1-10 sestaví osnovu vyprávění a na jejím základě vytváří krátký mluvený nebo písemný projev s dodržením časové posloupnosti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3EDB7-AA88-C284-C216-C085BD45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Tvůrčí psaní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EE156-50B0-A7FD-A8EB-D2BB6989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139" y="1632755"/>
            <a:ext cx="9603275" cy="32945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PRAVOPIS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Objektivně lze hodnotit pouze pravopisné a mluvnické chyby, stylistické jsou subjektivní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Stylistickým chybám je lepší věnovat se v předem připravených textech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Vedeme žáky k opravě chyb, ale text hodnotíme stylisticky spíše zvlášť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Dobré připravit předem ústně, vytvořit osnovu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66582E-7845-68EE-4D85-678E50021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9" y="3861365"/>
            <a:ext cx="6686336" cy="27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A0CF0-0690-7093-1CCD-48E7B8B0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4" y="1010653"/>
            <a:ext cx="5178391" cy="5139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SKUPINOVÁ PRÁCE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 být nepostradatelný každý člen skupiny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Malé skupiny (3-5 žáků), každý mít funkci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Vyrovnat skupiny (schopnější žáci atd.)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Vybrat práci vhodnou do skupiny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Nesrovnávat práce žáků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Hodnotit posun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Netřeba klasifikovat každou práci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Probouzet v žácích radost z vlastní práce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 hodnotit jen určitý prvek (kompozice, děj)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Hodnotit i úpravu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B966501-D682-F669-1FA5-91ACEAB6721B}"/>
              </a:ext>
            </a:extLst>
          </p:cNvPr>
          <p:cNvSpPr txBox="1"/>
          <p:nvPr/>
        </p:nvSpPr>
        <p:spPr>
          <a:xfrm>
            <a:off x="6506678" y="1010653"/>
            <a:ext cx="4408370" cy="324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osnovy (obrázková, heslová, citátová, otázková)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nadpisu (vlastní, obměna, nadpis s podmínkou)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800" b="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Možnost reprodukce texu (pohádky, básně, příběhu s dětským hrdinou) -&gt; hlídat návaznost textu, zkoušení přímé řeči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B697CE-CCBF-5544-94FD-6C9EC20E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57" y="4009940"/>
            <a:ext cx="4596030" cy="25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1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0ACA2-0D80-F8D8-A753-54F7B18D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ČÁST - POPIS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3A56D4-2DAD-4E7C-4EF6-1D8C392B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AC0109-48BF-845A-AE27-A3294FDD9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83" y="1876928"/>
            <a:ext cx="8400247" cy="46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CD681-3635-4F97-961E-383F158F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pracovního popisu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29B22-BD8C-EFB9-2D07-95039CE8E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Úvod (informace o výrobku), stať (příprava pomůcek, sled postupu, závěrečné úpravy, tipy), závěr (zhodnocení práce)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Žáci mají problém udržet posloupnost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Trénink: řazení postupu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AFEBEF-5916-1390-5800-34B4B695F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3819057"/>
            <a:ext cx="6592971" cy="27956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4EDD0A-CFC5-8609-594F-2E19776F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45" y="3701838"/>
            <a:ext cx="4258844" cy="27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9EE77-DF1F-F337-DC40-A07687526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53" y="910859"/>
            <a:ext cx="9603275" cy="3294576"/>
          </a:xfrm>
        </p:spPr>
        <p:txBody>
          <a:bodyPr/>
          <a:lstStyle/>
          <a:p>
            <a:r>
              <a:rPr lang="cs-CZ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Náměty: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popis přípravy pokrmů, PČ, VV, anglický jazyk, řízení robota, denní činnosti, experimenty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6D8AB8-0E28-C472-16AA-C66BE51A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90" y="2490770"/>
            <a:ext cx="8197585" cy="32945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B16BC0-0AD4-E586-8DC2-1F3067B08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87" y="1640635"/>
            <a:ext cx="3417169" cy="33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740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</TotalTime>
  <Words>851</Words>
  <Application>Microsoft Office PowerPoint</Application>
  <PresentationFormat>Širokoúhlá obrazovka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Galerie</vt:lpstr>
      <vt:lpstr>Slohové útvary a žánry</vt:lpstr>
      <vt:lpstr>Slohový postup a útvar</vt:lpstr>
      <vt:lpstr>Slohová výchova dle RVP</vt:lpstr>
      <vt:lpstr>Prezentace aplikace PowerPoint</vt:lpstr>
      <vt:lpstr>Tvůrčí psaní</vt:lpstr>
      <vt:lpstr>Prezentace aplikace PowerPoint</vt:lpstr>
      <vt:lpstr>PRAKTICKÁ ČÁST - POPIS</vt:lpstr>
      <vt:lpstr>Popis pracovního popisu</vt:lpstr>
      <vt:lpstr>Prezentace aplikace PowerPoint</vt:lpstr>
      <vt:lpstr>Prezentace aplikace PowerPoint</vt:lpstr>
      <vt:lpstr>úkoly</vt:lpstr>
      <vt:lpstr>Popis zvířete</vt:lpstr>
      <vt:lpstr>Prezentace aplikace PowerPoint</vt:lpstr>
      <vt:lpstr>Zdroje 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Slohové útvary a žánry</dc:title>
  <dc:creator>Romana Wágnerová</dc:creator>
  <cp:lastModifiedBy>Romana Wágnerová</cp:lastModifiedBy>
  <cp:revision>1</cp:revision>
  <dcterms:created xsi:type="dcterms:W3CDTF">2023-03-08T20:40:29Z</dcterms:created>
  <dcterms:modified xsi:type="dcterms:W3CDTF">2023-03-08T20:52:23Z</dcterms:modified>
</cp:coreProperties>
</file>