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71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7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5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09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34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42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6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5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9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10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1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9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6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99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0B1ED-5D44-4535-A756-DEB65BA9DF3B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3D5EFE-0A88-43DE-A42E-09689CDDA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33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C90AC-05BE-80C5-7BFD-C84E2266D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Tvůrčí psaní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66EF14-84A7-AF33-1BE3-98B087E23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4A6CE-0301-EE0D-DB09-1EAE1647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64CCA1-A333-7DD4-0C10-7D5861303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27062" cy="44615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nutné utvářet návyky psaní.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Pravidelně a postupně zařazovat aktivity rozvíjející fantazii a tvůrčí psaní.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Naslouchat a slovně vyjadřovat své představy, popis okolí či osob.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Využívat i jiné školní předměty a mezipředmětové vztahy.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Postupně přidávat psanou formu, delší texty, formální úpravu a pravopis.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dialogických metod po monologické.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Zapojovat skupinovou práci, zvyšovat slovní zásobu.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Pracovat s osnovou.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6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1D1B6-6851-F606-55D4-341F85AF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5FE5F-7C26-558E-007A-A59BEDA7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184451" cy="4087811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 jako tvůrčí vnuknutí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 či žáci sepíší seznam osob, které mohou být reálné nebo fiktivní. Postavy z literárních děl či filmů. Z vytvořeného výčtu osob si žák jednu vybere, a to se pro něho stane tématem. Měla by to být taková postava, která v něm vyvolá nějaké představy nebo i vzpomínky.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Popis není dostupný.">
            <a:extLst>
              <a:ext uri="{FF2B5EF4-FFF2-40B4-BE49-F238E27FC236}">
                <a16:creationId xmlns:a16="http://schemas.microsoft.com/office/drawing/2014/main" id="{01BF54D4-5518-7A84-D6ED-8F26B5E15F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61" y="685800"/>
            <a:ext cx="3867785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71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DF8C1-F012-C7D5-4F5C-60035F590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92505"/>
            <a:ext cx="9336505" cy="644892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Hlasování a losování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Tyto aktivity jsou si velice podobné. Žáci napíší na lístek papíru jedno téma, a buď vyberou hlasováním jedno, které se pro všechny stane tématem, nebo téma losují.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Báseň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 si vybaví svou nejoblíbenější báseň a vzpomene si na vyvolaný pocit. Emoce nebo slovo k ní přiřazené se stává pro něho tématem. Učitel může také vybrat nějakou báseň, kterou si společně s žáky přečtou. Postup výběru tématu je poté stejný.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Otevři a vyber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tuto techniku hledání tématu můžeme využít knihu či slovník. U slovníku si stanovíme například pravidlo, že tématem se stane poslední slovo na pravé stránce tam, kde žák otevřel slovník. U knihy budeme postupovat jinak. Žák ji libovolně otevře a tužkou ukáže na slovo, které se stane naším tématem.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Žákům ukážeme předem připravený znak či symbol, který může mít původ například v umění, historii nebo v náboženství. Obrazový vjem se stane pro žáka tématem tvůrčího psaní.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Zvuk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technika je založena na výběru tématu podle zvukového vjemu žáka. Zvukem může být učitelem připravená nahrávka nebo to, co slyšíme kolem nás.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Kouzelné kostky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52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348DF-AC43-FD55-BE80-E978BC64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830" y="1992430"/>
            <a:ext cx="5592278" cy="5515276"/>
          </a:xfrm>
        </p:spPr>
        <p:txBody>
          <a:bodyPr/>
          <a:lstStyle/>
          <a:p>
            <a:r>
              <a:rPr lang="cs-CZ" dirty="0"/>
              <a:t>Techniky pro povzbuzení</a:t>
            </a:r>
          </a:p>
          <a:p>
            <a:pPr marL="0" indent="0"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Skupinová práce, kreslení, asociace, dopsání příběhu, simulace smyslů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Techniky psaní</a:t>
            </a:r>
          </a:p>
          <a:p>
            <a:pPr marL="0" indent="0">
              <a:buNone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Volné asociace, automatické psaní, psaní v tempu (10-15 minut), autobiografické psaní, reprodukce, hry s textem (aliterace)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Popis není dostupný.">
            <a:extLst>
              <a:ext uri="{FF2B5EF4-FFF2-40B4-BE49-F238E27FC236}">
                <a16:creationId xmlns:a16="http://schemas.microsoft.com/office/drawing/2014/main" id="{ACCEEDED-D087-DD90-4AF3-C1E571A61F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059" y="191729"/>
            <a:ext cx="4627111" cy="6474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191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A04F0-B5B2-CEDE-866E-EAD1D59F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tvůrčího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07A09-0AB8-C852-67DF-CA3E9CB42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141" y="1588169"/>
            <a:ext cx="9471259" cy="4995512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Abeceda, to je věda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- Žák vymyslí libovolný počet slov začínajících daným písmenem abecedy.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Aliterace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způsob psaní textu, v kterém všechna slova začínají na stejné písmeno či slabiku.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Ztráty a nálezy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K tomuto cvičení je zapotřebí, aby učitel či sami žáci nasbírali takové předměty, o kterých neví, k čemu slouží. Vloží je do krabice a každý žák si jeden z nich vytáhne. Úkolem žáka je napsat, k čemu se takový předmět používá, vymyslet i jeho název, popsat ho. Jedinec při této aktivitě rozvíjí především svou fantazii.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Vynález roku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popsat nový vynález, jeho funkci atd. -&gt; 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připravení vlastních kartiček vymyšlených vynálezů (automatický opravovač chyb,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samopsací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tužka, odlehčovač batohu, automatický odpovídač na otázky učitele,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umlčovač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upovídaných lidí,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ovlivňovač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snů,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samočesací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hřeben,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nadnášeč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nohou při chůzi do kopce a schodů)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Pohádka, jak ji neznáme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Vyučující vybírá pohádky, které žáci znají. Tvořivé myšlení žáka zaktivizuje položením otázky, např. Jak by princ našel Popelku, kdyby neztratila střevíček? Co by se stalo, kdyby vlk potkal v jeden den Karkulky tři? Taková otázka je pro žáka i formou zadání. Žáci píší pohádku s pozměněným dějem; jak by se to tedy stalo, jestliže to bylo jinak. Změny v pohádkách mohou vymýšlet také žáci.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ABC3D-A26C-40B7-9A09-6A13DE71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22172-7681-32F5-57B2-C136721A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Popis není dostupný.">
            <a:extLst>
              <a:ext uri="{FF2B5EF4-FFF2-40B4-BE49-F238E27FC236}">
                <a16:creationId xmlns:a16="http://schemas.microsoft.com/office/drawing/2014/main" id="{0D121401-F9C4-C86F-323E-42A3C3A061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5797"/>
            <a:ext cx="4986337" cy="7048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Popis není dostupný.">
            <a:extLst>
              <a:ext uri="{FF2B5EF4-FFF2-40B4-BE49-F238E27FC236}">
                <a16:creationId xmlns:a16="http://schemas.microsoft.com/office/drawing/2014/main" id="{443C6194-CEA4-3E3A-140B-D9075E9E1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00" y="185797"/>
            <a:ext cx="4986337" cy="688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93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DE62D-BB83-4168-2B14-4C9DFA68F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268" y="683395"/>
            <a:ext cx="8561733" cy="5357968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Můj pokoj, když tam nejsem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Žák si při této aktivitě představí, že nábytek a hračky v jeho pokoji ožijí, když odejde. Jak by takový pokoj vypadal, kdyby se podíval klíčovou dírkou? Jedinec může nejprve svou představu namalovat a poté dění v pokoji popsat.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Brána do jiné země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Hudba podporuje tvořivé myšlení žáků. Pro tuto činnost pedagog zvolí tradiční hudbu např. z Afriky, Austrálie nebo také tradiční hudbu indiánů. Až hudba dozní, žák písemně zachytí svůj pocit z hudby. Není důležité, jakou formou, zda se bude jednat o povídku, báseň či automatické psaní.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stopách zločince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Na tuto aktivitu se učitel dopředu připraví. Představí žákům, co se ztratilo či jaký zločin byl spáchán. Ukáže jim stopy ve formě různých předmětů i osob. Žáci podle nich sestaví detektivní příběh s vyřešeným koncem podle vlastní fantazie.</a:t>
            </a:r>
            <a:endParaRPr lang="cs-CZ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Kdo je tam?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Pedagog si připraví na tabuli nakreslené dveře, nejlépe dveře vytvořené z kartonu, které lze otevírat. Činnost může být motivována hrou „Ťuk, ťuk! Kdo je tam?“. Hraje se ve dvojici. První řekne: „Ťuk, ťuk, kdo je tam?“, druhý odpoví podle vlastní fantazie, pak se role vystřídají.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52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842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Fazeta</vt:lpstr>
      <vt:lpstr>Tvůrčí psaní</vt:lpstr>
      <vt:lpstr>Motivace</vt:lpstr>
      <vt:lpstr>Výběr tématu</vt:lpstr>
      <vt:lpstr>Prezentace aplikace PowerPoint</vt:lpstr>
      <vt:lpstr>Prezentace aplikace PowerPoint</vt:lpstr>
      <vt:lpstr>Aktivity tvůrčího psaní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Tvůrčí psaní</dc:title>
  <dc:creator>Romana Wágnerová</dc:creator>
  <cp:lastModifiedBy>Romana Wágnerová</cp:lastModifiedBy>
  <cp:revision>1</cp:revision>
  <dcterms:created xsi:type="dcterms:W3CDTF">2023-03-25T17:46:14Z</dcterms:created>
  <dcterms:modified xsi:type="dcterms:W3CDTF">2023-03-25T17:53:37Z</dcterms:modified>
</cp:coreProperties>
</file>